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3.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4.xml" ContentType="application/vnd.openxmlformats-officedocument.presentationml.notesSlide+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4"/>
  </p:notesMasterIdLst>
  <p:handoutMasterIdLst>
    <p:handoutMasterId r:id="rId35"/>
  </p:handoutMasterIdLst>
  <p:sldIdLst>
    <p:sldId id="741" r:id="rId5"/>
    <p:sldId id="681" r:id="rId6"/>
    <p:sldId id="742" r:id="rId7"/>
    <p:sldId id="743" r:id="rId8"/>
    <p:sldId id="744" r:id="rId9"/>
    <p:sldId id="466" r:id="rId10"/>
    <p:sldId id="342" r:id="rId11"/>
    <p:sldId id="756" r:id="rId12"/>
    <p:sldId id="321" r:id="rId13"/>
    <p:sldId id="343" r:id="rId14"/>
    <p:sldId id="757" r:id="rId15"/>
    <p:sldId id="745" r:id="rId16"/>
    <p:sldId id="465" r:id="rId17"/>
    <p:sldId id="444" r:id="rId18"/>
    <p:sldId id="442" r:id="rId19"/>
    <p:sldId id="746" r:id="rId20"/>
    <p:sldId id="344" r:id="rId21"/>
    <p:sldId id="345" r:id="rId22"/>
    <p:sldId id="464" r:id="rId23"/>
    <p:sldId id="758" r:id="rId24"/>
    <p:sldId id="759" r:id="rId25"/>
    <p:sldId id="747" r:id="rId26"/>
    <p:sldId id="749" r:id="rId27"/>
    <p:sldId id="748" r:id="rId28"/>
    <p:sldId id="750" r:id="rId29"/>
    <p:sldId id="751" r:id="rId30"/>
    <p:sldId id="754" r:id="rId31"/>
    <p:sldId id="755" r:id="rId32"/>
    <p:sldId id="328" r:id="rId33"/>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BBB8"/>
    <a:srgbClr val="404040"/>
    <a:srgbClr val="326CE5"/>
    <a:srgbClr val="388ECC"/>
    <a:srgbClr val="187DC5"/>
    <a:srgbClr val="EC7D30"/>
    <a:srgbClr val="F2F2F2"/>
    <a:srgbClr val="262626"/>
    <a:srgbClr val="FFFFFF"/>
    <a:srgbClr val="272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E16F7-32B1-924C-98F2-1337B028B1A1}" v="170" dt="2023-12-11T09:38:00.998"/>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96336" autoAdjust="0"/>
  </p:normalViewPr>
  <p:slideViewPr>
    <p:cSldViewPr snapToGrid="0">
      <p:cViewPr varScale="1">
        <p:scale>
          <a:sx n="195" d="100"/>
          <a:sy n="195" d="100"/>
        </p:scale>
        <p:origin x="184" y="42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3DEAF259-27EA-4D43-9E28-B8CE42FA5F10}"/>
    <pc:docChg chg="custSel addSld modSld">
      <pc:chgData name="Nane Kratzke" userId="971be13ff4ee5ef6" providerId="LiveId" clId="{3DEAF259-27EA-4D43-9E28-B8CE42FA5F10}" dt="2022-05-23T13:08:50.323" v="630" actId="20577"/>
      <pc:docMkLst>
        <pc:docMk/>
      </pc:docMkLst>
      <pc:sldChg chg="modSp mod">
        <pc:chgData name="Nane Kratzke" userId="971be13ff4ee5ef6" providerId="LiveId" clId="{3DEAF259-27EA-4D43-9E28-B8CE42FA5F10}" dt="2022-05-23T13:08:50.323" v="630" actId="20577"/>
        <pc:sldMkLst>
          <pc:docMk/>
          <pc:sldMk cId="2518785091" sldId="442"/>
        </pc:sldMkLst>
        <pc:spChg chg="mod">
          <ac:chgData name="Nane Kratzke" userId="971be13ff4ee5ef6" providerId="LiveId" clId="{3DEAF259-27EA-4D43-9E28-B8CE42FA5F10}" dt="2022-05-23T13:08:50.323" v="630" actId="20577"/>
          <ac:spMkLst>
            <pc:docMk/>
            <pc:sldMk cId="2518785091" sldId="442"/>
            <ac:spMk id="7" creationId="{B89D7DF6-0A59-5C42-BD14-314366809DF1}"/>
          </ac:spMkLst>
        </pc:spChg>
      </pc:sldChg>
      <pc:sldChg chg="modSp mod">
        <pc:chgData name="Nane Kratzke" userId="971be13ff4ee5ef6" providerId="LiveId" clId="{3DEAF259-27EA-4D43-9E28-B8CE42FA5F10}" dt="2022-05-11T08:42:47.880" v="0" actId="207"/>
        <pc:sldMkLst>
          <pc:docMk/>
          <pc:sldMk cId="4193228944" sldId="449"/>
        </pc:sldMkLst>
        <pc:spChg chg="mod">
          <ac:chgData name="Nane Kratzke" userId="971be13ff4ee5ef6" providerId="LiveId" clId="{3DEAF259-27EA-4D43-9E28-B8CE42FA5F10}" dt="2022-05-11T08:42:47.880" v="0" actId="207"/>
          <ac:spMkLst>
            <pc:docMk/>
            <pc:sldMk cId="4193228944" sldId="449"/>
            <ac:spMk id="4" creationId="{3489061E-0E7E-4040-947F-D53EBA5EA030}"/>
          </ac:spMkLst>
        </pc:spChg>
      </pc:sldChg>
      <pc:sldChg chg="modSp add mod">
        <pc:chgData name="Nane Kratzke" userId="971be13ff4ee5ef6" providerId="LiveId" clId="{3DEAF259-27EA-4D43-9E28-B8CE42FA5F10}" dt="2022-05-11T08:51:31.094" v="545" actId="20577"/>
        <pc:sldMkLst>
          <pc:docMk/>
          <pc:sldMk cId="3152076129" sldId="476"/>
        </pc:sldMkLst>
        <pc:spChg chg="mod">
          <ac:chgData name="Nane Kratzke" userId="971be13ff4ee5ef6" providerId="LiveId" clId="{3DEAF259-27EA-4D43-9E28-B8CE42FA5F10}" dt="2022-05-11T08:51:31.094" v="545" actId="20577"/>
          <ac:spMkLst>
            <pc:docMk/>
            <pc:sldMk cId="3152076129" sldId="476"/>
            <ac:spMk id="5" creationId="{0603D732-B420-894B-AB6C-055CB2368AC6}"/>
          </ac:spMkLst>
        </pc:spChg>
        <pc:picChg chg="mod">
          <ac:chgData name="Nane Kratzke" userId="971be13ff4ee5ef6" providerId="LiveId" clId="{3DEAF259-27EA-4D43-9E28-B8CE42FA5F10}" dt="2022-05-11T08:46:42.246" v="3" actId="14826"/>
          <ac:picMkLst>
            <pc:docMk/>
            <pc:sldMk cId="3152076129" sldId="476"/>
            <ac:picMk id="2050" creationId="{C92F31AD-D064-7347-9EE6-D3E3CED31B43}"/>
          </ac:picMkLst>
        </pc:picChg>
      </pc:sldChg>
      <pc:sldChg chg="addSp delSp modSp new mod">
        <pc:chgData name="Nane Kratzke" userId="971be13ff4ee5ef6" providerId="LiveId" clId="{3DEAF259-27EA-4D43-9E28-B8CE42FA5F10}" dt="2022-05-11T08:58:04.822" v="618" actId="14861"/>
        <pc:sldMkLst>
          <pc:docMk/>
          <pc:sldMk cId="1268661363" sldId="477"/>
        </pc:sldMkLst>
        <pc:spChg chg="mod">
          <ac:chgData name="Nane Kratzke" userId="971be13ff4ee5ef6" providerId="LiveId" clId="{3DEAF259-27EA-4D43-9E28-B8CE42FA5F10}" dt="2022-05-11T08:57:49.342" v="617" actId="20577"/>
          <ac:spMkLst>
            <pc:docMk/>
            <pc:sldMk cId="1268661363" sldId="477"/>
            <ac:spMk id="2" creationId="{8C835928-3BC8-F30F-CF51-543B557C821D}"/>
          </ac:spMkLst>
        </pc:spChg>
        <pc:spChg chg="mod">
          <ac:chgData name="Nane Kratzke" userId="971be13ff4ee5ef6" providerId="LiveId" clId="{3DEAF259-27EA-4D43-9E28-B8CE42FA5F10}" dt="2022-05-11T08:55:21.099" v="597" actId="20577"/>
          <ac:spMkLst>
            <pc:docMk/>
            <pc:sldMk cId="1268661363" sldId="477"/>
            <ac:spMk id="3" creationId="{E4FD4906-74B9-F4DD-EBCC-36DF52596FAD}"/>
          </ac:spMkLst>
        </pc:spChg>
        <pc:spChg chg="del">
          <ac:chgData name="Nane Kratzke" userId="971be13ff4ee5ef6" providerId="LiveId" clId="{3DEAF259-27EA-4D43-9E28-B8CE42FA5F10}" dt="2022-05-11T08:55:23.708" v="598" actId="478"/>
          <ac:spMkLst>
            <pc:docMk/>
            <pc:sldMk cId="1268661363" sldId="477"/>
            <ac:spMk id="4" creationId="{F9BE11EC-2597-666D-6E8E-7240ABE592AA}"/>
          </ac:spMkLst>
        </pc:spChg>
        <pc:picChg chg="add mod">
          <ac:chgData name="Nane Kratzke" userId="971be13ff4ee5ef6" providerId="LiveId" clId="{3DEAF259-27EA-4D43-9E28-B8CE42FA5F10}" dt="2022-05-11T08:58:04.822" v="618" actId="14861"/>
          <ac:picMkLst>
            <pc:docMk/>
            <pc:sldMk cId="1268661363" sldId="477"/>
            <ac:picMk id="7" creationId="{06F03241-160D-ADEB-A075-EB8327CE3418}"/>
          </ac:picMkLst>
        </pc:picChg>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10-09T11:37:42.174" v="44177" actId="20577"/>
      <pc:docMkLst>
        <pc:docMk/>
      </pc:docMkLst>
      <pc:sldChg chg="del">
        <pc:chgData name="Nane Kratzke" userId="971be13ff4ee5ef6" providerId="LiveId" clId="{19075A5A-D245-0240-878E-CFB172C98ECA}" dt="2020-10-09T11:37:32.038" v="44151" actId="2696"/>
        <pc:sldMkLst>
          <pc:docMk/>
          <pc:sldMk cId="3899961691" sldId="282"/>
        </pc:sldMkLst>
      </pc:sldChg>
      <pc:sldChg chg="modSp mod">
        <pc:chgData name="Nane Kratzke" userId="971be13ff4ee5ef6" providerId="LiveId" clId="{19075A5A-D245-0240-878E-CFB172C98ECA}" dt="2020-10-09T11:37:26.832" v="44150" actId="207"/>
        <pc:sldMkLst>
          <pc:docMk/>
          <pc:sldMk cId="2120406402" sldId="297"/>
        </pc:sldMkLst>
        <pc:spChg chg="mod">
          <ac:chgData name="Nane Kratzke" userId="971be13ff4ee5ef6" providerId="LiveId" clId="{19075A5A-D245-0240-878E-CFB172C98ECA}" dt="2020-10-09T11:37:26.832" v="44150" actId="207"/>
          <ac:spMkLst>
            <pc:docMk/>
            <pc:sldMk cId="2120406402" sldId="297"/>
            <ac:spMk id="10" creationId="{7709CCC9-400E-274B-A69A-1955CB1187BB}"/>
          </ac:spMkLst>
        </pc:spChg>
      </pc:sldChg>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sldChg chg="modSp add mod">
        <pc:chgData name="Nane Kratzke" userId="971be13ff4ee5ef6" providerId="LiveId" clId="{19075A5A-D245-0240-878E-CFB172C98ECA}" dt="2020-10-09T11:37:42.174" v="44177" actId="20577"/>
        <pc:sldMkLst>
          <pc:docMk/>
          <pc:sldMk cId="1674219622" sldId="471"/>
        </pc:sldMkLst>
        <pc:spChg chg="mod">
          <ac:chgData name="Nane Kratzke" userId="971be13ff4ee5ef6" providerId="LiveId" clId="{19075A5A-D245-0240-878E-CFB172C98ECA}" dt="2020-10-09T11:37:42.174" v="44177" actId="20577"/>
          <ac:spMkLst>
            <pc:docMk/>
            <pc:sldMk cId="1674219622" sldId="471"/>
            <ac:spMk id="3" creationId="{4D502CBE-EC2E-A94C-BE77-12EBBCA899C3}"/>
          </ac:spMkLst>
        </pc:spChg>
      </pc:sldChg>
    </pc:docChg>
  </pc:docChgLst>
  <pc:docChgLst>
    <pc:chgData name="Nane Kratzke" userId="971be13ff4ee5ef6" providerId="LiveId" clId="{7C96D18D-64D1-CA48-A849-DA34AFAE4B92}"/>
    <pc:docChg chg="custSel modSld">
      <pc:chgData name="Nane Kratzke" userId="971be13ff4ee5ef6" providerId="LiveId" clId="{7C96D18D-64D1-CA48-A849-DA34AFAE4B92}" dt="2021-05-04T07:18:43.385" v="142" actId="20577"/>
      <pc:docMkLst>
        <pc:docMk/>
      </pc:docMkLst>
      <pc:sldChg chg="modSp mod">
        <pc:chgData name="Nane Kratzke" userId="971be13ff4ee5ef6" providerId="LiveId" clId="{7C96D18D-64D1-CA48-A849-DA34AFAE4B92}" dt="2021-04-29T06:26:25.345" v="79" actId="20577"/>
        <pc:sldMkLst>
          <pc:docMk/>
          <pc:sldMk cId="596661056" sldId="338"/>
        </pc:sldMkLst>
        <pc:spChg chg="mod">
          <ac:chgData name="Nane Kratzke" userId="971be13ff4ee5ef6" providerId="LiveId" clId="{7C96D18D-64D1-CA48-A849-DA34AFAE4B92}" dt="2021-04-29T06:26:25.345" v="79" actId="20577"/>
          <ac:spMkLst>
            <pc:docMk/>
            <pc:sldMk cId="596661056" sldId="338"/>
            <ac:spMk id="12" creationId="{7852A9B7-3B4B-AF48-BC36-5419D76C0EAF}"/>
          </ac:spMkLst>
        </pc:spChg>
      </pc:sldChg>
      <pc:sldChg chg="modSp mod">
        <pc:chgData name="Nane Kratzke" userId="971be13ff4ee5ef6" providerId="LiveId" clId="{7C96D18D-64D1-CA48-A849-DA34AFAE4B92}" dt="2021-04-27T09:18:01.874" v="38" actId="207"/>
        <pc:sldMkLst>
          <pc:docMk/>
          <pc:sldMk cId="3306450770" sldId="344"/>
        </pc:sldMkLst>
        <pc:spChg chg="mod">
          <ac:chgData name="Nane Kratzke" userId="971be13ff4ee5ef6" providerId="LiveId" clId="{7C96D18D-64D1-CA48-A849-DA34AFAE4B92}" dt="2021-04-27T09:18:01.874" v="38" actId="207"/>
          <ac:spMkLst>
            <pc:docMk/>
            <pc:sldMk cId="3306450770" sldId="344"/>
            <ac:spMk id="10" creationId="{16434EBC-48FC-C241-AB56-2AAD726A2EF8}"/>
          </ac:spMkLst>
        </pc:spChg>
        <pc:spChg chg="mod">
          <ac:chgData name="Nane Kratzke" userId="971be13ff4ee5ef6" providerId="LiveId" clId="{7C96D18D-64D1-CA48-A849-DA34AFAE4B92}" dt="2021-04-27T09:18:01.874" v="38" actId="207"/>
          <ac:spMkLst>
            <pc:docMk/>
            <pc:sldMk cId="3306450770" sldId="344"/>
            <ac:spMk id="11" creationId="{2D3F1FC2-64E7-2F4C-AD16-DB779493F41B}"/>
          </ac:spMkLst>
        </pc:spChg>
      </pc:sldChg>
      <pc:sldChg chg="modSp mod">
        <pc:chgData name="Nane Kratzke" userId="971be13ff4ee5ef6" providerId="LiveId" clId="{7C96D18D-64D1-CA48-A849-DA34AFAE4B92}" dt="2021-04-20T08:23:09.992" v="2" actId="20577"/>
        <pc:sldMkLst>
          <pc:docMk/>
          <pc:sldMk cId="515817754" sldId="407"/>
        </pc:sldMkLst>
        <pc:spChg chg="mod">
          <ac:chgData name="Nane Kratzke" userId="971be13ff4ee5ef6" providerId="LiveId" clId="{7C96D18D-64D1-CA48-A849-DA34AFAE4B92}" dt="2021-04-20T08:23:09.992" v="2" actId="20577"/>
          <ac:spMkLst>
            <pc:docMk/>
            <pc:sldMk cId="515817754" sldId="407"/>
            <ac:spMk id="6" creationId="{B5E065E7-DA3A-9F47-AF6C-8653BEB61B29}"/>
          </ac:spMkLst>
        </pc:spChg>
      </pc:sldChg>
      <pc:sldChg chg="modSp mod">
        <pc:chgData name="Nane Kratzke" userId="971be13ff4ee5ef6" providerId="LiveId" clId="{7C96D18D-64D1-CA48-A849-DA34AFAE4B92}" dt="2021-04-23T10:17:44.409" v="18" actId="20577"/>
        <pc:sldMkLst>
          <pc:docMk/>
          <pc:sldMk cId="1483791297" sldId="415"/>
        </pc:sldMkLst>
        <pc:spChg chg="mod">
          <ac:chgData name="Nane Kratzke" userId="971be13ff4ee5ef6" providerId="LiveId" clId="{7C96D18D-64D1-CA48-A849-DA34AFAE4B92}" dt="2021-04-23T10:17:44.409" v="18" actId="20577"/>
          <ac:spMkLst>
            <pc:docMk/>
            <pc:sldMk cId="1483791297" sldId="415"/>
            <ac:spMk id="10" creationId="{A0035584-2AD6-2B48-A553-BBE28169366F}"/>
          </ac:spMkLst>
        </pc:spChg>
        <pc:spChg chg="mod">
          <ac:chgData name="Nane Kratzke" userId="971be13ff4ee5ef6" providerId="LiveId" clId="{7C96D18D-64D1-CA48-A849-DA34AFAE4B92}" dt="2021-04-23T10:12:23.856" v="6" actId="20577"/>
          <ac:spMkLst>
            <pc:docMk/>
            <pc:sldMk cId="1483791297" sldId="415"/>
            <ac:spMk id="13" creationId="{C340C318-8154-4041-8F36-36F1377245B8}"/>
          </ac:spMkLst>
        </pc:spChg>
      </pc:sldChg>
      <pc:sldChg chg="modSp mod">
        <pc:chgData name="Nane Kratzke" userId="971be13ff4ee5ef6" providerId="LiveId" clId="{7C96D18D-64D1-CA48-A849-DA34AFAE4B92}" dt="2021-04-23T13:19:08.926" v="31" actId="20577"/>
        <pc:sldMkLst>
          <pc:docMk/>
          <pc:sldMk cId="3042928372" sldId="434"/>
        </pc:sldMkLst>
        <pc:spChg chg="mod">
          <ac:chgData name="Nane Kratzke" userId="971be13ff4ee5ef6" providerId="LiveId" clId="{7C96D18D-64D1-CA48-A849-DA34AFAE4B92}" dt="2021-04-23T13:19:08.926" v="31" actId="20577"/>
          <ac:spMkLst>
            <pc:docMk/>
            <pc:sldMk cId="3042928372" sldId="434"/>
            <ac:spMk id="6" creationId="{2BA88773-A4CF-7843-8E06-F5DC09B53E18}"/>
          </ac:spMkLst>
        </pc:spChg>
      </pc:sldChg>
      <pc:sldChg chg="addSp delSp modSp mod">
        <pc:chgData name="Nane Kratzke" userId="971be13ff4ee5ef6" providerId="LiveId" clId="{7C96D18D-64D1-CA48-A849-DA34AFAE4B92}" dt="2021-04-30T12:27:08.716" v="125" actId="1076"/>
        <pc:sldMkLst>
          <pc:docMk/>
          <pc:sldMk cId="2518785091" sldId="442"/>
        </pc:sldMkLst>
        <pc:spChg chg="add del mod">
          <ac:chgData name="Nane Kratzke" userId="971be13ff4ee5ef6" providerId="LiveId" clId="{7C96D18D-64D1-CA48-A849-DA34AFAE4B92}" dt="2021-04-30T12:26:50.670" v="123"/>
          <ac:spMkLst>
            <pc:docMk/>
            <pc:sldMk cId="2518785091" sldId="442"/>
            <ac:spMk id="11" creationId="{C680F6D0-0127-AE44-8832-0F119E909169}"/>
          </ac:spMkLst>
        </pc:spChg>
        <pc:spChg chg="mod">
          <ac:chgData name="Nane Kratzke" userId="971be13ff4ee5ef6" providerId="LiveId" clId="{7C96D18D-64D1-CA48-A849-DA34AFAE4B92}" dt="2021-04-30T12:27:08.716" v="125" actId="1076"/>
          <ac:spMkLst>
            <pc:docMk/>
            <pc:sldMk cId="2518785091" sldId="442"/>
            <ac:spMk id="14" creationId="{E31BA689-EE99-C441-836E-2574D99C6953}"/>
          </ac:spMkLst>
        </pc:spChg>
        <pc:spChg chg="mod">
          <ac:chgData name="Nane Kratzke" userId="971be13ff4ee5ef6" providerId="LiveId" clId="{7C96D18D-64D1-CA48-A849-DA34AFAE4B92}" dt="2021-04-30T12:27:08.716" v="125" actId="1076"/>
          <ac:spMkLst>
            <pc:docMk/>
            <pc:sldMk cId="2518785091" sldId="442"/>
            <ac:spMk id="17" creationId="{C6286E7F-1737-B748-B196-A149CE3B23C4}"/>
          </ac:spMkLst>
        </pc:spChg>
        <pc:spChg chg="mod">
          <ac:chgData name="Nane Kratzke" userId="971be13ff4ee5ef6" providerId="LiveId" clId="{7C96D18D-64D1-CA48-A849-DA34AFAE4B92}" dt="2021-04-30T12:27:08.716" v="125" actId="1076"/>
          <ac:spMkLst>
            <pc:docMk/>
            <pc:sldMk cId="2518785091" sldId="442"/>
            <ac:spMk id="18" creationId="{E0C85475-E8EB-894A-8590-3371205B5299}"/>
          </ac:spMkLst>
        </pc:spChg>
        <pc:spChg chg="add mod">
          <ac:chgData name="Nane Kratzke" userId="971be13ff4ee5ef6" providerId="LiveId" clId="{7C96D18D-64D1-CA48-A849-DA34AFAE4B92}" dt="2021-04-30T12:27:08.716" v="125" actId="1076"/>
          <ac:spMkLst>
            <pc:docMk/>
            <pc:sldMk cId="2518785091" sldId="442"/>
            <ac:spMk id="22" creationId="{71BA813D-60FD-1444-BBF9-ADBAA48A6F82}"/>
          </ac:spMkLst>
        </pc:spChg>
        <pc:spChg chg="mod">
          <ac:chgData name="Nane Kratzke" userId="971be13ff4ee5ef6" providerId="LiveId" clId="{7C96D18D-64D1-CA48-A849-DA34AFAE4B92}" dt="2021-04-30T12:27:08.716" v="125" actId="1076"/>
          <ac:spMkLst>
            <pc:docMk/>
            <pc:sldMk cId="2518785091" sldId="442"/>
            <ac:spMk id="35" creationId="{9A518972-DE87-B748-B723-20B9AD026783}"/>
          </ac:spMkLst>
        </pc:spChg>
        <pc:grpChg chg="add mod">
          <ac:chgData name="Nane Kratzke" userId="971be13ff4ee5ef6" providerId="LiveId" clId="{7C96D18D-64D1-CA48-A849-DA34AFAE4B92}" dt="2021-04-30T12:27:08.716" v="125" actId="1076"/>
          <ac:grpSpMkLst>
            <pc:docMk/>
            <pc:sldMk cId="2518785091" sldId="442"/>
            <ac:grpSpMk id="21" creationId="{4BF3C270-F109-0848-A8BF-245387532DC0}"/>
          </ac:grpSpMkLst>
        </pc:grpChg>
        <pc:picChg chg="mod">
          <ac:chgData name="Nane Kratzke" userId="971be13ff4ee5ef6" providerId="LiveId" clId="{7C96D18D-64D1-CA48-A849-DA34AFAE4B92}" dt="2021-04-30T12:27:08.716" v="125" actId="1076"/>
          <ac:picMkLst>
            <pc:docMk/>
            <pc:sldMk cId="2518785091" sldId="442"/>
            <ac:picMk id="12" creationId="{1385F87E-53D9-9F41-A21E-14B137BF7BAD}"/>
          </ac:picMkLst>
        </pc:picChg>
        <pc:picChg chg="mod">
          <ac:chgData name="Nane Kratzke" userId="971be13ff4ee5ef6" providerId="LiveId" clId="{7C96D18D-64D1-CA48-A849-DA34AFAE4B92}" dt="2021-04-30T12:27:08.716" v="125" actId="1076"/>
          <ac:picMkLst>
            <pc:docMk/>
            <pc:sldMk cId="2518785091" sldId="442"/>
            <ac:picMk id="16" creationId="{36510643-492F-2F41-A455-7A96166D5483}"/>
          </ac:picMkLst>
        </pc:picChg>
        <pc:picChg chg="mod">
          <ac:chgData name="Nane Kratzke" userId="971be13ff4ee5ef6" providerId="LiveId" clId="{7C96D18D-64D1-CA48-A849-DA34AFAE4B92}" dt="2021-04-30T12:27:08.716" v="125" actId="1076"/>
          <ac:picMkLst>
            <pc:docMk/>
            <pc:sldMk cId="2518785091" sldId="442"/>
            <ac:picMk id="19" creationId="{7A466D3F-1FD3-A04E-911C-62F5D48F40CC}"/>
          </ac:picMkLst>
        </pc:picChg>
        <pc:cxnChg chg="add mod">
          <ac:chgData name="Nane Kratzke" userId="971be13ff4ee5ef6" providerId="LiveId" clId="{7C96D18D-64D1-CA48-A849-DA34AFAE4B92}" dt="2021-04-30T12:27:08.716" v="125" actId="1076"/>
          <ac:cxnSpMkLst>
            <pc:docMk/>
            <pc:sldMk cId="2518785091" sldId="442"/>
            <ac:cxnSpMk id="6" creationId="{3708009E-A444-A14D-8D2D-6F97E9BBCAB4}"/>
          </ac:cxnSpMkLst>
        </pc:cxnChg>
        <pc:cxnChg chg="mod">
          <ac:chgData name="Nane Kratzke" userId="971be13ff4ee5ef6" providerId="LiveId" clId="{7C96D18D-64D1-CA48-A849-DA34AFAE4B92}" dt="2021-04-30T12:27:08.716" v="125" actId="1076"/>
          <ac:cxnSpMkLst>
            <pc:docMk/>
            <pc:sldMk cId="2518785091" sldId="442"/>
            <ac:cxnSpMk id="13" creationId="{037968D6-5405-BB48-9E8E-FE4128D19B70}"/>
          </ac:cxnSpMkLst>
        </pc:cxnChg>
        <pc:cxnChg chg="mod">
          <ac:chgData name="Nane Kratzke" userId="971be13ff4ee5ef6" providerId="LiveId" clId="{7C96D18D-64D1-CA48-A849-DA34AFAE4B92}" dt="2021-04-30T12:27:08.716" v="125" actId="1076"/>
          <ac:cxnSpMkLst>
            <pc:docMk/>
            <pc:sldMk cId="2518785091" sldId="442"/>
            <ac:cxnSpMk id="15" creationId="{6460DA98-251C-8B47-A511-12105154FAD0}"/>
          </ac:cxnSpMkLst>
        </pc:cxnChg>
        <pc:cxnChg chg="mod">
          <ac:chgData name="Nane Kratzke" userId="971be13ff4ee5ef6" providerId="LiveId" clId="{7C96D18D-64D1-CA48-A849-DA34AFAE4B92}" dt="2021-04-30T12:27:08.716" v="125" actId="1076"/>
          <ac:cxnSpMkLst>
            <pc:docMk/>
            <pc:sldMk cId="2518785091" sldId="442"/>
            <ac:cxnSpMk id="20" creationId="{2E72B05B-D38E-F44E-879D-AE6E499086CC}"/>
          </ac:cxnSpMkLst>
        </pc:cxnChg>
      </pc:sldChg>
      <pc:sldChg chg="modSp mod">
        <pc:chgData name="Nane Kratzke" userId="971be13ff4ee5ef6" providerId="LiveId" clId="{7C96D18D-64D1-CA48-A849-DA34AFAE4B92}" dt="2021-04-30T12:38:44.445" v="128" actId="20577"/>
        <pc:sldMkLst>
          <pc:docMk/>
          <pc:sldMk cId="1604066023" sldId="444"/>
        </pc:sldMkLst>
        <pc:spChg chg="mod">
          <ac:chgData name="Nane Kratzke" userId="971be13ff4ee5ef6" providerId="LiveId" clId="{7C96D18D-64D1-CA48-A849-DA34AFAE4B92}" dt="2021-04-30T12:38:44.445" v="128" actId="20577"/>
          <ac:spMkLst>
            <pc:docMk/>
            <pc:sldMk cId="1604066023" sldId="444"/>
            <ac:spMk id="6" creationId="{44396A46-499E-4A4E-82BD-9619AA2AF696}"/>
          </ac:spMkLst>
        </pc:spChg>
      </pc:sldChg>
      <pc:sldChg chg="modSp mod">
        <pc:chgData name="Nane Kratzke" userId="971be13ff4ee5ef6" providerId="LiveId" clId="{7C96D18D-64D1-CA48-A849-DA34AFAE4B92}" dt="2021-04-27T08:57:21.633" v="35" actId="20577"/>
        <pc:sldMkLst>
          <pc:docMk/>
          <pc:sldMk cId="4052141016" sldId="456"/>
        </pc:sldMkLst>
        <pc:spChg chg="mod">
          <ac:chgData name="Nane Kratzke" userId="971be13ff4ee5ef6" providerId="LiveId" clId="{7C96D18D-64D1-CA48-A849-DA34AFAE4B92}" dt="2021-04-27T08:57:21.633" v="35" actId="20577"/>
          <ac:spMkLst>
            <pc:docMk/>
            <pc:sldMk cId="4052141016" sldId="456"/>
            <ac:spMk id="14" creationId="{71931BF3-7557-F84C-827A-7561692B3A62}"/>
          </ac:spMkLst>
        </pc:spChg>
      </pc:sldChg>
      <pc:sldChg chg="modSp mod">
        <pc:chgData name="Nane Kratzke" userId="971be13ff4ee5ef6" providerId="LiveId" clId="{7C96D18D-64D1-CA48-A849-DA34AFAE4B92}" dt="2021-04-28T09:31:42.617" v="75" actId="255"/>
        <pc:sldMkLst>
          <pc:docMk/>
          <pc:sldMk cId="4067627198" sldId="458"/>
        </pc:sldMkLst>
        <pc:spChg chg="mod">
          <ac:chgData name="Nane Kratzke" userId="971be13ff4ee5ef6" providerId="LiveId" clId="{7C96D18D-64D1-CA48-A849-DA34AFAE4B92}" dt="2021-04-28T09:31:42.617" v="75" actId="255"/>
          <ac:spMkLst>
            <pc:docMk/>
            <pc:sldMk cId="4067627198" sldId="458"/>
            <ac:spMk id="7" creationId="{4C9AA184-297C-BE4F-ADE4-8DA7CEEF71DD}"/>
          </ac:spMkLst>
        </pc:spChg>
      </pc:sldChg>
      <pc:sldChg chg="modSp mod">
        <pc:chgData name="Nane Kratzke" userId="971be13ff4ee5ef6" providerId="LiveId" clId="{7C96D18D-64D1-CA48-A849-DA34AFAE4B92}" dt="2021-05-04T07:18:43.385" v="142" actId="20577"/>
        <pc:sldMkLst>
          <pc:docMk/>
          <pc:sldMk cId="2752400082" sldId="466"/>
        </pc:sldMkLst>
        <pc:spChg chg="mod">
          <ac:chgData name="Nane Kratzke" userId="971be13ff4ee5ef6" providerId="LiveId" clId="{7C96D18D-64D1-CA48-A849-DA34AFAE4B92}" dt="2021-05-04T07:18:43.385" v="142" actId="20577"/>
          <ac:spMkLst>
            <pc:docMk/>
            <pc:sldMk cId="2752400082" sldId="466"/>
            <ac:spMk id="6" creationId="{5B17B884-91AC-6E45-8F6B-D759453B0621}"/>
          </ac:spMkLst>
        </pc:spChg>
      </pc:sldChg>
      <pc:sldChg chg="modSp">
        <pc:chgData name="Nane Kratzke" userId="971be13ff4ee5ef6" providerId="LiveId" clId="{7C96D18D-64D1-CA48-A849-DA34AFAE4B92}" dt="2021-04-23T07:56:06.381" v="3"/>
        <pc:sldMkLst>
          <pc:docMk/>
          <pc:sldMk cId="1674219622" sldId="471"/>
        </pc:sldMkLst>
        <pc:spChg chg="mod">
          <ac:chgData name="Nane Kratzke" userId="971be13ff4ee5ef6" providerId="LiveId" clId="{7C96D18D-64D1-CA48-A849-DA34AFAE4B92}" dt="2021-04-23T07:56:06.381" v="3"/>
          <ac:spMkLst>
            <pc:docMk/>
            <pc:sldMk cId="1674219622" sldId="471"/>
            <ac:spMk id="8" creationId="{6DAA361C-189A-2E41-8E2F-D004F318335C}"/>
          </ac:spMkLst>
        </pc:spChg>
      </pc:sldChg>
    </pc:docChg>
  </pc:docChgLst>
  <pc:docChgLst>
    <pc:chgData name="Nane Kratzke" userId="971be13ff4ee5ef6" providerId="LiveId" clId="{7DF0AF09-0C1F-DC4B-A528-B281E19B06E9}"/>
    <pc:docChg chg="modSld">
      <pc:chgData name="Nane Kratzke" userId="971be13ff4ee5ef6" providerId="LiveId" clId="{7DF0AF09-0C1F-DC4B-A528-B281E19B06E9}" dt="2023-03-27T10:05:16.627" v="0" actId="478"/>
      <pc:docMkLst>
        <pc:docMk/>
      </pc:docMkLst>
      <pc:sldChg chg="delSp">
        <pc:chgData name="Nane Kratzke" userId="971be13ff4ee5ef6" providerId="LiveId" clId="{7DF0AF09-0C1F-DC4B-A528-B281E19B06E9}" dt="2023-03-27T10:05:16.627" v="0" actId="478"/>
        <pc:sldMkLst>
          <pc:docMk/>
          <pc:sldMk cId="1674219622" sldId="471"/>
        </pc:sldMkLst>
        <pc:picChg chg="del">
          <ac:chgData name="Nane Kratzke" userId="971be13ff4ee5ef6" providerId="LiveId" clId="{7DF0AF09-0C1F-DC4B-A528-B281E19B06E9}" dt="2023-03-27T10:05:16.627" v="0" actId="478"/>
          <ac:picMkLst>
            <pc:docMk/>
            <pc:sldMk cId="1674219622" sldId="471"/>
            <ac:picMk id="6" creationId="{A5B46A78-57D6-F381-FB62-71E85C28FD72}"/>
          </ac:picMkLst>
        </pc:picChg>
      </pc:sldChg>
    </pc:docChg>
  </pc:docChgLst>
  <pc:docChgLst>
    <pc:chgData name="Nane Kratzke" userId="971be13ff4ee5ef6" providerId="LiveId" clId="{1AFE87FD-0747-B647-AE6B-02299FF969B7}"/>
    <pc:docChg chg="custSel modSld">
      <pc:chgData name="Nane Kratzke" userId="971be13ff4ee5ef6" providerId="LiveId" clId="{1AFE87FD-0747-B647-AE6B-02299FF969B7}" dt="2021-02-25T14:12:41.929" v="0" actId="768"/>
      <pc:docMkLst>
        <pc:docMk/>
      </pc:docMkLst>
      <pc:sldChg chg="modSp mod">
        <pc:chgData name="Nane Kratzke" userId="971be13ff4ee5ef6" providerId="LiveId" clId="{1AFE87FD-0747-B647-AE6B-02299FF969B7}" dt="2021-02-25T14:12:41.929" v="0" actId="768"/>
        <pc:sldMkLst>
          <pc:docMk/>
          <pc:sldMk cId="1674219622" sldId="471"/>
        </pc:sldMkLst>
        <pc:spChg chg="mod">
          <ac:chgData name="Nane Kratzke" userId="971be13ff4ee5ef6" providerId="LiveId" clId="{1AFE87FD-0747-B647-AE6B-02299FF969B7}" dt="2021-02-25T14:12:41.929" v="0" actId="768"/>
          <ac:spMkLst>
            <pc:docMk/>
            <pc:sldMk cId="1674219622" sldId="471"/>
            <ac:spMk id="8" creationId="{6DAA361C-189A-2E41-8E2F-D004F318335C}"/>
          </ac:spMkLst>
        </pc:spChg>
      </pc:sldChg>
    </pc:docChg>
  </pc:docChgLst>
  <pc:docChgLst>
    <pc:chgData name="Nane Kratzke" userId="971be13ff4ee5ef6" providerId="LiveId" clId="{A8E60335-9138-3A42-B4C4-F069B2A69D5F}"/>
    <pc:docChg chg="undo custSel addSld delSld modSld sldOrd">
      <pc:chgData name="Nane Kratzke" userId="971be13ff4ee5ef6" providerId="LiveId" clId="{A8E60335-9138-3A42-B4C4-F069B2A69D5F}" dt="2023-11-14T13:00:46.325" v="815" actId="12"/>
      <pc:docMkLst>
        <pc:docMk/>
      </pc:docMkLst>
      <pc:sldChg chg="del">
        <pc:chgData name="Nane Kratzke" userId="971be13ff4ee5ef6" providerId="LiveId" clId="{A8E60335-9138-3A42-B4C4-F069B2A69D5F}" dt="2023-11-13T08:02:38.515" v="533" actId="2696"/>
        <pc:sldMkLst>
          <pc:docMk/>
          <pc:sldMk cId="704272100" sldId="323"/>
        </pc:sldMkLst>
      </pc:sldChg>
      <pc:sldChg chg="del">
        <pc:chgData name="Nane Kratzke" userId="971be13ff4ee5ef6" providerId="LiveId" clId="{A8E60335-9138-3A42-B4C4-F069B2A69D5F}" dt="2023-11-13T08:02:07.396" v="531" actId="2696"/>
        <pc:sldMkLst>
          <pc:docMk/>
          <pc:sldMk cId="4032822108" sldId="399"/>
        </pc:sldMkLst>
      </pc:sldChg>
      <pc:sldChg chg="modSp mod">
        <pc:chgData name="Nane Kratzke" userId="971be13ff4ee5ef6" providerId="LiveId" clId="{A8E60335-9138-3A42-B4C4-F069B2A69D5F}" dt="2023-11-13T08:39:34.635" v="604" actId="20577"/>
        <pc:sldMkLst>
          <pc:docMk/>
          <pc:sldMk cId="678295902" sldId="401"/>
        </pc:sldMkLst>
        <pc:spChg chg="mod">
          <ac:chgData name="Nane Kratzke" userId="971be13ff4ee5ef6" providerId="LiveId" clId="{A8E60335-9138-3A42-B4C4-F069B2A69D5F}" dt="2023-11-13T08:39:34.635" v="604" actId="20577"/>
          <ac:spMkLst>
            <pc:docMk/>
            <pc:sldMk cId="678295902" sldId="401"/>
            <ac:spMk id="33" creationId="{EF69FE3A-3282-C049-BCB5-56B2BEFF2180}"/>
          </ac:spMkLst>
        </pc:spChg>
      </pc:sldChg>
      <pc:sldChg chg="modSp mod">
        <pc:chgData name="Nane Kratzke" userId="971be13ff4ee5ef6" providerId="LiveId" clId="{A8E60335-9138-3A42-B4C4-F069B2A69D5F}" dt="2023-11-13T09:26:55.095" v="605" actId="20577"/>
        <pc:sldMkLst>
          <pc:docMk/>
          <pc:sldMk cId="2899132080" sldId="404"/>
        </pc:sldMkLst>
        <pc:spChg chg="mod">
          <ac:chgData name="Nane Kratzke" userId="971be13ff4ee5ef6" providerId="LiveId" clId="{A8E60335-9138-3A42-B4C4-F069B2A69D5F}" dt="2023-11-13T09:26:55.095" v="605" actId="20577"/>
          <ac:spMkLst>
            <pc:docMk/>
            <pc:sldMk cId="2899132080" sldId="404"/>
            <ac:spMk id="11" creationId="{FF3D0721-C3C5-D54E-80CF-8A37F52FE37B}"/>
          </ac:spMkLst>
        </pc:spChg>
      </pc:sldChg>
      <pc:sldChg chg="modSp mod">
        <pc:chgData name="Nane Kratzke" userId="971be13ff4ee5ef6" providerId="LiveId" clId="{A8E60335-9138-3A42-B4C4-F069B2A69D5F}" dt="2023-11-13T09:41:24.281" v="610" actId="20577"/>
        <pc:sldMkLst>
          <pc:docMk/>
          <pc:sldMk cId="2827725247" sldId="406"/>
        </pc:sldMkLst>
        <pc:spChg chg="mod">
          <ac:chgData name="Nane Kratzke" userId="971be13ff4ee5ef6" providerId="LiveId" clId="{A8E60335-9138-3A42-B4C4-F069B2A69D5F}" dt="2023-11-13T09:41:24.281" v="610" actId="20577"/>
          <ac:spMkLst>
            <pc:docMk/>
            <pc:sldMk cId="2827725247" sldId="406"/>
            <ac:spMk id="3" creationId="{ABA5F95F-B4A9-0741-84E2-E5798882F48B}"/>
          </ac:spMkLst>
        </pc:spChg>
      </pc:sldChg>
      <pc:sldChg chg="modSp mod">
        <pc:chgData name="Nane Kratzke" userId="971be13ff4ee5ef6" providerId="LiveId" clId="{A8E60335-9138-3A42-B4C4-F069B2A69D5F}" dt="2023-11-14T13:00:46.325" v="815" actId="12"/>
        <pc:sldMkLst>
          <pc:docMk/>
          <pc:sldMk cId="1186629863" sldId="409"/>
        </pc:sldMkLst>
        <pc:spChg chg="mod">
          <ac:chgData name="Nane Kratzke" userId="971be13ff4ee5ef6" providerId="LiveId" clId="{A8E60335-9138-3A42-B4C4-F069B2A69D5F}" dt="2023-11-14T13:00:46.325" v="815" actId="12"/>
          <ac:spMkLst>
            <pc:docMk/>
            <pc:sldMk cId="1186629863" sldId="409"/>
            <ac:spMk id="5" creationId="{6F23112D-C246-6E40-A5C5-02A44226B9E9}"/>
          </ac:spMkLst>
        </pc:spChg>
      </pc:sldChg>
      <pc:sldChg chg="addSp delSp modSp mod">
        <pc:chgData name="Nane Kratzke" userId="971be13ff4ee5ef6" providerId="LiveId" clId="{A8E60335-9138-3A42-B4C4-F069B2A69D5F}" dt="2023-11-13T14:38:47.234" v="701"/>
        <pc:sldMkLst>
          <pc:docMk/>
          <pc:sldMk cId="514950785" sldId="410"/>
        </pc:sldMkLst>
        <pc:spChg chg="mod">
          <ac:chgData name="Nane Kratzke" userId="971be13ff4ee5ef6" providerId="LiveId" clId="{A8E60335-9138-3A42-B4C4-F069B2A69D5F}" dt="2023-11-13T13:58:52.298" v="687" actId="14100"/>
          <ac:spMkLst>
            <pc:docMk/>
            <pc:sldMk cId="514950785" sldId="410"/>
            <ac:spMk id="22" creationId="{C7A5FAC9-3E10-CD43-9E98-B562AFB77CCC}"/>
          </ac:spMkLst>
        </pc:spChg>
        <pc:picChg chg="add del mod">
          <ac:chgData name="Nane Kratzke" userId="971be13ff4ee5ef6" providerId="LiveId" clId="{A8E60335-9138-3A42-B4C4-F069B2A69D5F}" dt="2023-11-13T13:55:45.813" v="680" actId="478"/>
          <ac:picMkLst>
            <pc:docMk/>
            <pc:sldMk cId="514950785" sldId="410"/>
            <ac:picMk id="23" creationId="{5BC49ADD-6034-2E50-4667-6208258FD0AC}"/>
          </ac:picMkLst>
        </pc:picChg>
        <pc:picChg chg="add mod">
          <ac:chgData name="Nane Kratzke" userId="971be13ff4ee5ef6" providerId="LiveId" clId="{A8E60335-9138-3A42-B4C4-F069B2A69D5F}" dt="2023-11-13T14:38:47.234" v="701"/>
          <ac:picMkLst>
            <pc:docMk/>
            <pc:sldMk cId="514950785" sldId="410"/>
            <ac:picMk id="24" creationId="{ED7A01EE-714E-D7CD-9041-CCBE9AA83C6B}"/>
          </ac:picMkLst>
        </pc:picChg>
      </pc:sldChg>
      <pc:sldChg chg="addSp modSp mod">
        <pc:chgData name="Nane Kratzke" userId="971be13ff4ee5ef6" providerId="LiveId" clId="{A8E60335-9138-3A42-B4C4-F069B2A69D5F}" dt="2023-11-14T11:58:33.285" v="791" actId="20577"/>
        <pc:sldMkLst>
          <pc:docMk/>
          <pc:sldMk cId="1489937729" sldId="411"/>
        </pc:sldMkLst>
        <pc:spChg chg="mod">
          <ac:chgData name="Nane Kratzke" userId="971be13ff4ee5ef6" providerId="LiveId" clId="{A8E60335-9138-3A42-B4C4-F069B2A69D5F}" dt="2023-11-14T11:58:33.285" v="791" actId="20577"/>
          <ac:spMkLst>
            <pc:docMk/>
            <pc:sldMk cId="1489937729" sldId="411"/>
            <ac:spMk id="28" creationId="{118B42FF-44D7-CA40-BCD5-418932082965}"/>
          </ac:spMkLst>
        </pc:spChg>
        <pc:picChg chg="add mod">
          <ac:chgData name="Nane Kratzke" userId="971be13ff4ee5ef6" providerId="LiveId" clId="{A8E60335-9138-3A42-B4C4-F069B2A69D5F}" dt="2023-11-13T14:39:41.746" v="709"/>
          <ac:picMkLst>
            <pc:docMk/>
            <pc:sldMk cId="1489937729" sldId="411"/>
            <ac:picMk id="5" creationId="{AAABA1A9-002F-B1E7-7813-59597B0AD56D}"/>
          </ac:picMkLst>
        </pc:picChg>
      </pc:sldChg>
      <pc:sldChg chg="ord">
        <pc:chgData name="Nane Kratzke" userId="971be13ff4ee5ef6" providerId="LiveId" clId="{A8E60335-9138-3A42-B4C4-F069B2A69D5F}" dt="2023-11-14T08:49:40.052" v="713" actId="20578"/>
        <pc:sldMkLst>
          <pc:docMk/>
          <pc:sldMk cId="1483791297" sldId="415"/>
        </pc:sldMkLst>
      </pc:sldChg>
      <pc:sldChg chg="modSp mod">
        <pc:chgData name="Nane Kratzke" userId="971be13ff4ee5ef6" providerId="LiveId" clId="{A8E60335-9138-3A42-B4C4-F069B2A69D5F}" dt="2023-11-14T08:54:31.578" v="714" actId="12"/>
        <pc:sldMkLst>
          <pc:docMk/>
          <pc:sldMk cId="3332016124" sldId="416"/>
        </pc:sldMkLst>
        <pc:spChg chg="mod">
          <ac:chgData name="Nane Kratzke" userId="971be13ff4ee5ef6" providerId="LiveId" clId="{A8E60335-9138-3A42-B4C4-F069B2A69D5F}" dt="2023-11-14T08:54:31.578" v="714" actId="12"/>
          <ac:spMkLst>
            <pc:docMk/>
            <pc:sldMk cId="3332016124" sldId="416"/>
            <ac:spMk id="5" creationId="{167CFCFC-2AC2-DB4A-AA43-5932368231CE}"/>
          </ac:spMkLst>
        </pc:spChg>
      </pc:sldChg>
      <pc:sldChg chg="modSp mod">
        <pc:chgData name="Nane Kratzke" userId="971be13ff4ee5ef6" providerId="LiveId" clId="{A8E60335-9138-3A42-B4C4-F069B2A69D5F}" dt="2023-11-14T08:54:39.415" v="715" actId="12"/>
        <pc:sldMkLst>
          <pc:docMk/>
          <pc:sldMk cId="3086276217" sldId="417"/>
        </pc:sldMkLst>
        <pc:spChg chg="mod">
          <ac:chgData name="Nane Kratzke" userId="971be13ff4ee5ef6" providerId="LiveId" clId="{A8E60335-9138-3A42-B4C4-F069B2A69D5F}" dt="2023-11-14T08:54:39.415" v="715" actId="12"/>
          <ac:spMkLst>
            <pc:docMk/>
            <pc:sldMk cId="3086276217" sldId="417"/>
            <ac:spMk id="5" creationId="{167CFCFC-2AC2-DB4A-AA43-5932368231CE}"/>
          </ac:spMkLst>
        </pc:spChg>
      </pc:sldChg>
      <pc:sldChg chg="addSp delSp modSp mod ord">
        <pc:chgData name="Nane Kratzke" userId="971be13ff4ee5ef6" providerId="LiveId" clId="{A8E60335-9138-3A42-B4C4-F069B2A69D5F}" dt="2023-11-14T11:59:39.124" v="792" actId="20577"/>
        <pc:sldMkLst>
          <pc:docMk/>
          <pc:sldMk cId="2055604102" sldId="418"/>
        </pc:sldMkLst>
        <pc:spChg chg="mod">
          <ac:chgData name="Nane Kratzke" userId="971be13ff4ee5ef6" providerId="LiveId" clId="{A8E60335-9138-3A42-B4C4-F069B2A69D5F}" dt="2023-11-14T11:03:18.608" v="756" actId="20577"/>
          <ac:spMkLst>
            <pc:docMk/>
            <pc:sldMk cId="2055604102" sldId="418"/>
            <ac:spMk id="2" creationId="{42747490-25DE-5445-B143-60D17E8AECCF}"/>
          </ac:spMkLst>
        </pc:spChg>
        <pc:spChg chg="del">
          <ac:chgData name="Nane Kratzke" userId="971be13ff4ee5ef6" providerId="LiveId" clId="{A8E60335-9138-3A42-B4C4-F069B2A69D5F}" dt="2023-11-14T11:03:21.344" v="757" actId="478"/>
          <ac:spMkLst>
            <pc:docMk/>
            <pc:sldMk cId="2055604102" sldId="418"/>
            <ac:spMk id="3" creationId="{B959B030-6B06-044D-BA87-11ED6E878814}"/>
          </ac:spMkLst>
        </pc:spChg>
        <pc:spChg chg="mod">
          <ac:chgData name="Nane Kratzke" userId="971be13ff4ee5ef6" providerId="LiveId" clId="{A8E60335-9138-3A42-B4C4-F069B2A69D5F}" dt="2023-11-14T11:03:53.311" v="765" actId="14100"/>
          <ac:spMkLst>
            <pc:docMk/>
            <pc:sldMk cId="2055604102" sldId="418"/>
            <ac:spMk id="5" creationId="{167CFCFC-2AC2-DB4A-AA43-5932368231CE}"/>
          </ac:spMkLst>
        </pc:spChg>
        <pc:spChg chg="mod">
          <ac:chgData name="Nane Kratzke" userId="971be13ff4ee5ef6" providerId="LiveId" clId="{A8E60335-9138-3A42-B4C4-F069B2A69D5F}" dt="2023-11-14T11:04:06.019" v="766" actId="1076"/>
          <ac:spMkLst>
            <pc:docMk/>
            <pc:sldMk cId="2055604102" sldId="418"/>
            <ac:spMk id="6" creationId="{46DD4B25-C9FA-A349-A089-06B9EC582FE9}"/>
          </ac:spMkLst>
        </pc:spChg>
        <pc:spChg chg="mod">
          <ac:chgData name="Nane Kratzke" userId="971be13ff4ee5ef6" providerId="LiveId" clId="{A8E60335-9138-3A42-B4C4-F069B2A69D5F}" dt="2023-11-14T11:59:39.124" v="792" actId="20577"/>
          <ac:spMkLst>
            <pc:docMk/>
            <pc:sldMk cId="2055604102" sldId="418"/>
            <ac:spMk id="8" creationId="{9219EC54-B05E-5B42-B4AE-19E997CB5DBC}"/>
          </ac:spMkLst>
        </pc:spChg>
        <pc:spChg chg="add del mod">
          <ac:chgData name="Nane Kratzke" userId="971be13ff4ee5ef6" providerId="LiveId" clId="{A8E60335-9138-3A42-B4C4-F069B2A69D5F}" dt="2023-11-14T11:03:23.607" v="758" actId="478"/>
          <ac:spMkLst>
            <pc:docMk/>
            <pc:sldMk cId="2055604102" sldId="418"/>
            <ac:spMk id="11" creationId="{69893C7F-179B-4CAD-83DF-F2CBEBB85690}"/>
          </ac:spMkLst>
        </pc:spChg>
        <pc:picChg chg="add mod">
          <ac:chgData name="Nane Kratzke" userId="971be13ff4ee5ef6" providerId="LiveId" clId="{A8E60335-9138-3A42-B4C4-F069B2A69D5F}" dt="2023-11-14T11:03:01.478" v="741" actId="1076"/>
          <ac:picMkLst>
            <pc:docMk/>
            <pc:sldMk cId="2055604102" sldId="418"/>
            <ac:picMk id="7" creationId="{354D0A56-FD98-1A5E-F3D0-F2268E92D660}"/>
          </ac:picMkLst>
        </pc:picChg>
        <pc:picChg chg="del">
          <ac:chgData name="Nane Kratzke" userId="971be13ff4ee5ef6" providerId="LiveId" clId="{A8E60335-9138-3A42-B4C4-F069B2A69D5F}" dt="2023-11-14T11:00:20.533" v="716" actId="478"/>
          <ac:picMkLst>
            <pc:docMk/>
            <pc:sldMk cId="2055604102" sldId="418"/>
            <ac:picMk id="9" creationId="{F11A2C30-448D-264D-A53C-1E561616AEEF}"/>
          </ac:picMkLst>
        </pc:picChg>
      </pc:sldChg>
      <pc:sldChg chg="ord">
        <pc:chgData name="Nane Kratzke" userId="971be13ff4ee5ef6" providerId="LiveId" clId="{A8E60335-9138-3A42-B4C4-F069B2A69D5F}" dt="2023-11-14T12:57:28.258" v="797" actId="20578"/>
        <pc:sldMkLst>
          <pc:docMk/>
          <pc:sldMk cId="4105678417" sldId="422"/>
        </pc:sldMkLst>
      </pc:sldChg>
      <pc:sldChg chg="modSp mod">
        <pc:chgData name="Nane Kratzke" userId="971be13ff4ee5ef6" providerId="LiveId" clId="{A8E60335-9138-3A42-B4C4-F069B2A69D5F}" dt="2023-11-14T11:39:05.792" v="777" actId="12"/>
        <pc:sldMkLst>
          <pc:docMk/>
          <pc:sldMk cId="1159848182" sldId="426"/>
        </pc:sldMkLst>
        <pc:spChg chg="mod">
          <ac:chgData name="Nane Kratzke" userId="971be13ff4ee5ef6" providerId="LiveId" clId="{A8E60335-9138-3A42-B4C4-F069B2A69D5F}" dt="2023-11-14T11:39:05.792" v="777" actId="12"/>
          <ac:spMkLst>
            <pc:docMk/>
            <pc:sldMk cId="1159848182" sldId="426"/>
            <ac:spMk id="8" creationId="{01CD9591-0498-EF49-BDCF-65E3BAA3B955}"/>
          </ac:spMkLst>
        </pc:spChg>
      </pc:sldChg>
      <pc:sldChg chg="del">
        <pc:chgData name="Nane Kratzke" userId="971be13ff4ee5ef6" providerId="LiveId" clId="{A8E60335-9138-3A42-B4C4-F069B2A69D5F}" dt="2023-11-13T08:02:07.889" v="532" actId="2696"/>
        <pc:sldMkLst>
          <pc:docMk/>
          <pc:sldMk cId="3076701138" sldId="467"/>
        </pc:sldMkLst>
      </pc:sldChg>
      <pc:sldChg chg="modSp mod">
        <pc:chgData name="Nane Kratzke" userId="971be13ff4ee5ef6" providerId="LiveId" clId="{A8E60335-9138-3A42-B4C4-F069B2A69D5F}" dt="2023-11-14T12:56:34.708" v="793" actId="20577"/>
        <pc:sldMkLst>
          <pc:docMk/>
          <pc:sldMk cId="482911669" sldId="468"/>
        </pc:sldMkLst>
        <pc:spChg chg="mod">
          <ac:chgData name="Nane Kratzke" userId="971be13ff4ee5ef6" providerId="LiveId" clId="{A8E60335-9138-3A42-B4C4-F069B2A69D5F}" dt="2023-11-14T11:20:42.796" v="774" actId="20577"/>
          <ac:spMkLst>
            <pc:docMk/>
            <pc:sldMk cId="482911669" sldId="468"/>
            <ac:spMk id="2" creationId="{6D39A0F7-5B8F-5047-AD5F-FC2C4F71D320}"/>
          </ac:spMkLst>
        </pc:spChg>
        <pc:spChg chg="mod">
          <ac:chgData name="Nane Kratzke" userId="971be13ff4ee5ef6" providerId="LiveId" clId="{A8E60335-9138-3A42-B4C4-F069B2A69D5F}" dt="2023-11-14T12:56:34.708" v="793" actId="20577"/>
          <ac:spMkLst>
            <pc:docMk/>
            <pc:sldMk cId="482911669" sldId="468"/>
            <ac:spMk id="8" creationId="{0C508602-457E-2C4E-A9AC-85A3D0BD58E5}"/>
          </ac:spMkLst>
        </pc:spChg>
      </pc:sldChg>
      <pc:sldChg chg="modSp mod">
        <pc:chgData name="Nane Kratzke" userId="971be13ff4ee5ef6" providerId="LiveId" clId="{A8E60335-9138-3A42-B4C4-F069B2A69D5F}" dt="2023-11-14T12:58:15.433" v="814" actId="20577"/>
        <pc:sldMkLst>
          <pc:docMk/>
          <pc:sldMk cId="1365271513" sldId="469"/>
        </pc:sldMkLst>
        <pc:spChg chg="mod">
          <ac:chgData name="Nane Kratzke" userId="971be13ff4ee5ef6" providerId="LiveId" clId="{A8E60335-9138-3A42-B4C4-F069B2A69D5F}" dt="2023-11-14T12:58:15.433" v="814" actId="20577"/>
          <ac:spMkLst>
            <pc:docMk/>
            <pc:sldMk cId="1365271513" sldId="469"/>
            <ac:spMk id="2" creationId="{6D39A0F7-5B8F-5047-AD5F-FC2C4F71D320}"/>
          </ac:spMkLst>
        </pc:spChg>
        <pc:spChg chg="mod">
          <ac:chgData name="Nane Kratzke" userId="971be13ff4ee5ef6" providerId="LiveId" clId="{A8E60335-9138-3A42-B4C4-F069B2A69D5F}" dt="2023-11-14T12:57:06.180" v="795" actId="20577"/>
          <ac:spMkLst>
            <pc:docMk/>
            <pc:sldMk cId="1365271513" sldId="469"/>
            <ac:spMk id="8" creationId="{0C508602-457E-2C4E-A9AC-85A3D0BD58E5}"/>
          </ac:spMkLst>
        </pc:spChg>
      </pc:sldChg>
      <pc:sldChg chg="modSp mod">
        <pc:chgData name="Nane Kratzke" userId="971be13ff4ee5ef6" providerId="LiveId" clId="{A8E60335-9138-3A42-B4C4-F069B2A69D5F}" dt="2023-11-14T12:56:43.116" v="794" actId="20577"/>
        <pc:sldMkLst>
          <pc:docMk/>
          <pc:sldMk cId="588962951" sldId="470"/>
        </pc:sldMkLst>
        <pc:spChg chg="mod">
          <ac:chgData name="Nane Kratzke" userId="971be13ff4ee5ef6" providerId="LiveId" clId="{A8E60335-9138-3A42-B4C4-F069B2A69D5F}" dt="2023-11-14T12:56:43.116" v="794" actId="20577"/>
          <ac:spMkLst>
            <pc:docMk/>
            <pc:sldMk cId="588962951" sldId="470"/>
            <ac:spMk id="8" creationId="{0C508602-457E-2C4E-A9AC-85A3D0BD58E5}"/>
          </ac:spMkLst>
        </pc:spChg>
      </pc:sldChg>
      <pc:sldChg chg="del">
        <pc:chgData name="Nane Kratzke" userId="971be13ff4ee5ef6" providerId="LiveId" clId="{A8E60335-9138-3A42-B4C4-F069B2A69D5F}" dt="2023-11-13T07:54:06.578" v="1" actId="2696"/>
        <pc:sldMkLst>
          <pc:docMk/>
          <pc:sldMk cId="1674219622" sldId="471"/>
        </pc:sldMkLst>
      </pc:sldChg>
      <pc:sldChg chg="del ord">
        <pc:chgData name="Nane Kratzke" userId="971be13ff4ee5ef6" providerId="LiveId" clId="{A8E60335-9138-3A42-B4C4-F069B2A69D5F}" dt="2023-11-13T08:16:15.563" v="598" actId="2696"/>
        <pc:sldMkLst>
          <pc:docMk/>
          <pc:sldMk cId="2142144293" sldId="472"/>
        </pc:sldMkLst>
      </pc:sldChg>
      <pc:sldChg chg="del">
        <pc:chgData name="Nane Kratzke" userId="971be13ff4ee5ef6" providerId="LiveId" clId="{A8E60335-9138-3A42-B4C4-F069B2A69D5F}" dt="2023-11-13T08:01:44.115" v="526" actId="2696"/>
        <pc:sldMkLst>
          <pc:docMk/>
          <pc:sldMk cId="2487667598" sldId="473"/>
        </pc:sldMkLst>
      </pc:sldChg>
      <pc:sldChg chg="del">
        <pc:chgData name="Nane Kratzke" userId="971be13ff4ee5ef6" providerId="LiveId" clId="{A8E60335-9138-3A42-B4C4-F069B2A69D5F}" dt="2023-11-13T08:02:05.212" v="530" actId="2696"/>
        <pc:sldMkLst>
          <pc:docMk/>
          <pc:sldMk cId="1244482747" sldId="474"/>
        </pc:sldMkLst>
      </pc:sldChg>
      <pc:sldChg chg="add del ord">
        <pc:chgData name="Nane Kratzke" userId="971be13ff4ee5ef6" providerId="LiveId" clId="{A8E60335-9138-3A42-B4C4-F069B2A69D5F}" dt="2023-11-13T08:32:03.041" v="602" actId="2696"/>
        <pc:sldMkLst>
          <pc:docMk/>
          <pc:sldMk cId="1140385747" sldId="475"/>
        </pc:sldMkLst>
      </pc:sldChg>
      <pc:sldChg chg="addSp delSp modSp add mod">
        <pc:chgData name="Nane Kratzke" userId="971be13ff4ee5ef6" providerId="LiveId" clId="{A8E60335-9138-3A42-B4C4-F069B2A69D5F}" dt="2023-11-13T10:00:51.047" v="654" actId="6549"/>
        <pc:sldMkLst>
          <pc:docMk/>
          <pc:sldMk cId="2595933918" sldId="690"/>
        </pc:sldMkLst>
        <pc:spChg chg="mod">
          <ac:chgData name="Nane Kratzke" userId="971be13ff4ee5ef6" providerId="LiveId" clId="{A8E60335-9138-3A42-B4C4-F069B2A69D5F}" dt="2023-11-13T10:00:51.047" v="654" actId="6549"/>
          <ac:spMkLst>
            <pc:docMk/>
            <pc:sldMk cId="2595933918" sldId="690"/>
            <ac:spMk id="31" creationId="{A7AED8D2-12C6-26AC-5AF0-E921BDCCBE3B}"/>
          </ac:spMkLst>
        </pc:spChg>
        <pc:picChg chg="add del mod">
          <ac:chgData name="Nane Kratzke" userId="971be13ff4ee5ef6" providerId="LiveId" clId="{A8E60335-9138-3A42-B4C4-F069B2A69D5F}" dt="2023-11-13T08:06:05.075" v="536" actId="478"/>
          <ac:picMkLst>
            <pc:docMk/>
            <pc:sldMk cId="2595933918" sldId="690"/>
            <ac:picMk id="2" creationId="{4F047FCD-C8A9-6733-1FE0-61AB9CF65991}"/>
          </ac:picMkLst>
        </pc:picChg>
        <pc:picChg chg="del">
          <ac:chgData name="Nane Kratzke" userId="971be13ff4ee5ef6" providerId="LiveId" clId="{A8E60335-9138-3A42-B4C4-F069B2A69D5F}" dt="2023-11-13T08:10:47.179" v="541" actId="478"/>
          <ac:picMkLst>
            <pc:docMk/>
            <pc:sldMk cId="2595933918" sldId="690"/>
            <ac:picMk id="4" creationId="{CC081485-2980-561E-5785-13342BD378CB}"/>
          </ac:picMkLst>
        </pc:picChg>
        <pc:picChg chg="add del mod">
          <ac:chgData name="Nane Kratzke" userId="971be13ff4ee5ef6" providerId="LiveId" clId="{A8E60335-9138-3A42-B4C4-F069B2A69D5F}" dt="2023-11-13T09:55:13.956" v="620" actId="478"/>
          <ac:picMkLst>
            <pc:docMk/>
            <pc:sldMk cId="2595933918" sldId="690"/>
            <ac:picMk id="5" creationId="{C3FD967C-101E-773E-556C-4E9DDCA3AC82}"/>
          </ac:picMkLst>
        </pc:picChg>
        <pc:picChg chg="add del mod">
          <ac:chgData name="Nane Kratzke" userId="971be13ff4ee5ef6" providerId="LiveId" clId="{A8E60335-9138-3A42-B4C4-F069B2A69D5F}" dt="2023-11-13T09:50:18.539" v="613" actId="478"/>
          <ac:picMkLst>
            <pc:docMk/>
            <pc:sldMk cId="2595933918" sldId="690"/>
            <ac:picMk id="6" creationId="{3C21BDA8-A032-1826-BBA2-32B0C6F6680C}"/>
          </ac:picMkLst>
        </pc:picChg>
        <pc:picChg chg="add del">
          <ac:chgData name="Nane Kratzke" userId="971be13ff4ee5ef6" providerId="LiveId" clId="{A8E60335-9138-3A42-B4C4-F069B2A69D5F}" dt="2023-11-13T09:51:54.196" v="615" actId="478"/>
          <ac:picMkLst>
            <pc:docMk/>
            <pc:sldMk cId="2595933918" sldId="690"/>
            <ac:picMk id="7" creationId="{FEDF837F-482F-2DE2-9D6C-7940114DB2B3}"/>
          </ac:picMkLst>
        </pc:picChg>
        <pc:picChg chg="add del mod">
          <ac:chgData name="Nane Kratzke" userId="971be13ff4ee5ef6" providerId="LiveId" clId="{A8E60335-9138-3A42-B4C4-F069B2A69D5F}" dt="2023-11-13T09:59:45.110" v="626" actId="478"/>
          <ac:picMkLst>
            <pc:docMk/>
            <pc:sldMk cId="2595933918" sldId="690"/>
            <ac:picMk id="8" creationId="{3930A19D-67A7-54A5-9C46-2D52B8EEA0E7}"/>
          </ac:picMkLst>
        </pc:picChg>
        <pc:picChg chg="add mod">
          <ac:chgData name="Nane Kratzke" userId="971be13ff4ee5ef6" providerId="LiveId" clId="{A8E60335-9138-3A42-B4C4-F069B2A69D5F}" dt="2023-11-13T10:00:13.739" v="634" actId="1076"/>
          <ac:picMkLst>
            <pc:docMk/>
            <pc:sldMk cId="2595933918" sldId="690"/>
            <ac:picMk id="9" creationId="{15909EB1-B2FC-8711-70B2-F0FDB0423D31}"/>
          </ac:picMkLst>
        </pc:picChg>
      </pc:sldChg>
      <pc:sldChg chg="addSp delSp modSp add mod">
        <pc:chgData name="Nane Kratzke" userId="971be13ff4ee5ef6" providerId="LiveId" clId="{A8E60335-9138-3A42-B4C4-F069B2A69D5F}" dt="2023-11-13T15:02:32.776" v="711" actId="207"/>
        <pc:sldMkLst>
          <pc:docMk/>
          <pc:sldMk cId="405348761" sldId="691"/>
        </pc:sldMkLst>
        <pc:spChg chg="mod">
          <ac:chgData name="Nane Kratzke" userId="971be13ff4ee5ef6" providerId="LiveId" clId="{A8E60335-9138-3A42-B4C4-F069B2A69D5F}" dt="2023-11-13T07:54:12.197" v="2" actId="20577"/>
          <ac:spMkLst>
            <pc:docMk/>
            <pc:sldMk cId="405348761" sldId="691"/>
            <ac:spMk id="2" creationId="{FFF17719-476F-E844-899E-CCFF90EAAAB1}"/>
          </ac:spMkLst>
        </pc:spChg>
        <pc:spChg chg="mod">
          <ac:chgData name="Nane Kratzke" userId="971be13ff4ee5ef6" providerId="LiveId" clId="{A8E60335-9138-3A42-B4C4-F069B2A69D5F}" dt="2023-11-13T08:01:59.347" v="529" actId="20577"/>
          <ac:spMkLst>
            <pc:docMk/>
            <pc:sldMk cId="405348761" sldId="691"/>
            <ac:spMk id="3" creationId="{35FC8172-CC59-6D4F-A58F-7158ACE5B30E}"/>
          </ac:spMkLst>
        </pc:spChg>
        <pc:spChg chg="add mod">
          <ac:chgData name="Nane Kratzke" userId="971be13ff4ee5ef6" providerId="LiveId" clId="{A8E60335-9138-3A42-B4C4-F069B2A69D5F}" dt="2023-11-13T15:02:32.776" v="711" actId="207"/>
          <ac:spMkLst>
            <pc:docMk/>
            <pc:sldMk cId="405348761" sldId="691"/>
            <ac:spMk id="4" creationId="{0C458DD0-8EF5-3AA1-E0BF-0C542462EA08}"/>
          </ac:spMkLst>
        </pc:spChg>
        <pc:picChg chg="del">
          <ac:chgData name="Nane Kratzke" userId="971be13ff4ee5ef6" providerId="LiveId" clId="{A8E60335-9138-3A42-B4C4-F069B2A69D5F}" dt="2023-11-13T07:54:21.596" v="24" actId="478"/>
          <ac:picMkLst>
            <pc:docMk/>
            <pc:sldMk cId="405348761" sldId="691"/>
            <ac:picMk id="14" creationId="{02AE9432-680C-8742-B5D4-39F8B63856B6}"/>
          </ac:picMkLst>
        </pc:picChg>
      </pc:sldChg>
      <pc:sldChg chg="modSp add mod">
        <pc:chgData name="Nane Kratzke" userId="971be13ff4ee5ef6" providerId="LiveId" clId="{A8E60335-9138-3A42-B4C4-F069B2A69D5F}" dt="2023-11-13T07:59:09.509" v="525" actId="207"/>
        <pc:sldMkLst>
          <pc:docMk/>
          <pc:sldMk cId="1836130416" sldId="692"/>
        </pc:sldMkLst>
        <pc:spChg chg="mod">
          <ac:chgData name="Nane Kratzke" userId="971be13ff4ee5ef6" providerId="LiveId" clId="{A8E60335-9138-3A42-B4C4-F069B2A69D5F}" dt="2023-11-13T07:59:04.796" v="524" actId="207"/>
          <ac:spMkLst>
            <pc:docMk/>
            <pc:sldMk cId="1836130416" sldId="692"/>
            <ac:spMk id="16" creationId="{ACA85333-2C43-7E45-97E8-8CF9DF9CB579}"/>
          </ac:spMkLst>
        </pc:spChg>
        <pc:spChg chg="mod">
          <ac:chgData name="Nane Kratzke" userId="971be13ff4ee5ef6" providerId="LiveId" clId="{A8E60335-9138-3A42-B4C4-F069B2A69D5F}" dt="2023-11-13T07:59:09.509" v="525" actId="207"/>
          <ac:spMkLst>
            <pc:docMk/>
            <pc:sldMk cId="1836130416" sldId="692"/>
            <ac:spMk id="20" creationId="{A2914D16-E03D-274E-B879-3F34EC1ECB51}"/>
          </ac:spMkLst>
        </pc:spChg>
      </pc:sldChg>
      <pc:sldChg chg="add">
        <pc:chgData name="Nane Kratzke" userId="971be13ff4ee5ef6" providerId="LiveId" clId="{A8E60335-9138-3A42-B4C4-F069B2A69D5F}" dt="2023-11-14T11:21:09.802" v="775"/>
        <pc:sldMkLst>
          <pc:docMk/>
          <pc:sldMk cId="1415507013" sldId="693"/>
        </pc:sldMkLst>
      </pc:sldChg>
      <pc:sldChg chg="modSp add mod">
        <pc:chgData name="Nane Kratzke" userId="971be13ff4ee5ef6" providerId="LiveId" clId="{A8E60335-9138-3A42-B4C4-F069B2A69D5F}" dt="2023-11-14T11:40:06.430" v="790" actId="14100"/>
        <pc:sldMkLst>
          <pc:docMk/>
          <pc:sldMk cId="3356638035" sldId="694"/>
        </pc:sldMkLst>
        <pc:spChg chg="mod">
          <ac:chgData name="Nane Kratzke" userId="971be13ff4ee5ef6" providerId="LiveId" clId="{A8E60335-9138-3A42-B4C4-F069B2A69D5F}" dt="2023-11-14T11:39:51.672" v="788" actId="20577"/>
          <ac:spMkLst>
            <pc:docMk/>
            <pc:sldMk cId="3356638035" sldId="694"/>
            <ac:spMk id="2" creationId="{8C835928-3BC8-F30F-CF51-543B557C821D}"/>
          </ac:spMkLst>
        </pc:spChg>
        <pc:spChg chg="mod">
          <ac:chgData name="Nane Kratzke" userId="971be13ff4ee5ef6" providerId="LiveId" clId="{A8E60335-9138-3A42-B4C4-F069B2A69D5F}" dt="2023-11-14T11:40:06.430" v="790" actId="14100"/>
          <ac:spMkLst>
            <pc:docMk/>
            <pc:sldMk cId="3356638035" sldId="694"/>
            <ac:spMk id="3" creationId="{E4FD4906-74B9-F4DD-EBCC-36DF52596FAD}"/>
          </ac:spMkLst>
        </pc:spChg>
      </pc:sldChg>
      <pc:sldChg chg="add">
        <pc:chgData name="Nane Kratzke" userId="971be13ff4ee5ef6" providerId="LiveId" clId="{A8E60335-9138-3A42-B4C4-F069B2A69D5F}" dt="2023-11-14T12:57:26.153" v="796"/>
        <pc:sldMkLst>
          <pc:docMk/>
          <pc:sldMk cId="217408471" sldId="695"/>
        </pc:sldMkLst>
      </pc:sldChg>
      <pc:sldChg chg="add">
        <pc:chgData name="Nane Kratzke" userId="971be13ff4ee5ef6" providerId="LiveId" clId="{A8E60335-9138-3A42-B4C4-F069B2A69D5F}" dt="2023-11-14T12:57:26.153" v="796"/>
        <pc:sldMkLst>
          <pc:docMk/>
          <pc:sldMk cId="1964748473" sldId="696"/>
        </pc:sldMkLst>
      </pc:sldChg>
      <pc:sldChg chg="add">
        <pc:chgData name="Nane Kratzke" userId="971be13ff4ee5ef6" providerId="LiveId" clId="{A8E60335-9138-3A42-B4C4-F069B2A69D5F}" dt="2023-11-14T12:57:26.153" v="796"/>
        <pc:sldMkLst>
          <pc:docMk/>
          <pc:sldMk cId="3237703756" sldId="697"/>
        </pc:sldMkLst>
      </pc:sldChg>
      <pc:sldChg chg="modSp add mod">
        <pc:chgData name="Nane Kratzke" userId="971be13ff4ee5ef6" providerId="LiveId" clId="{A8E60335-9138-3A42-B4C4-F069B2A69D5F}" dt="2023-11-14T12:57:47.769" v="805" actId="20577"/>
        <pc:sldMkLst>
          <pc:docMk/>
          <pc:sldMk cId="1971916160" sldId="698"/>
        </pc:sldMkLst>
        <pc:spChg chg="mod">
          <ac:chgData name="Nane Kratzke" userId="971be13ff4ee5ef6" providerId="LiveId" clId="{A8E60335-9138-3A42-B4C4-F069B2A69D5F}" dt="2023-11-14T12:57:47.769" v="805" actId="20577"/>
          <ac:spMkLst>
            <pc:docMk/>
            <pc:sldMk cId="1971916160" sldId="698"/>
            <ac:spMk id="2" creationId="{6D39A0F7-5B8F-5047-AD5F-FC2C4F71D320}"/>
          </ac:spMkLst>
        </pc:spChg>
      </pc:sldChg>
      <pc:sldChg chg="add">
        <pc:chgData name="Nane Kratzke" userId="971be13ff4ee5ef6" providerId="LiveId" clId="{A8E60335-9138-3A42-B4C4-F069B2A69D5F}" dt="2023-11-14T12:58:11.300" v="806"/>
        <pc:sldMkLst>
          <pc:docMk/>
          <pc:sldMk cId="3625736529" sldId="699"/>
        </pc:sldMkLst>
      </pc:sldChg>
    </pc:docChg>
  </pc:docChgLst>
  <pc:docChgLst>
    <pc:chgData name="Nane Kratzke" userId="971be13ff4ee5ef6" providerId="LiveId" clId="{5EB50D2F-AF5B-9A48-AB0F-1A2687CFC582}"/>
    <pc:docChg chg="undo custSel addSld delSld modSld sldOrd">
      <pc:chgData name="Nane Kratzke" userId="971be13ff4ee5ef6" providerId="LiveId" clId="{5EB50D2F-AF5B-9A48-AB0F-1A2687CFC582}" dt="2023-11-20T13:57:52.998" v="773" actId="1076"/>
      <pc:docMkLst>
        <pc:docMk/>
      </pc:docMkLst>
      <pc:sldChg chg="del">
        <pc:chgData name="Nane Kratzke" userId="971be13ff4ee5ef6" providerId="LiveId" clId="{5EB50D2F-AF5B-9A48-AB0F-1A2687CFC582}" dt="2023-11-20T08:34:07.001" v="123" actId="2696"/>
        <pc:sldMkLst>
          <pc:docMk/>
          <pc:sldMk cId="430288380" sldId="326"/>
        </pc:sldMkLst>
      </pc:sldChg>
      <pc:sldChg chg="del">
        <pc:chgData name="Nane Kratzke" userId="971be13ff4ee5ef6" providerId="LiveId" clId="{5EB50D2F-AF5B-9A48-AB0F-1A2687CFC582}" dt="2023-11-20T08:34:10.516" v="124" actId="2696"/>
        <pc:sldMkLst>
          <pc:docMk/>
          <pc:sldMk cId="33612913" sldId="327"/>
        </pc:sldMkLst>
      </pc:sldChg>
      <pc:sldChg chg="modSp mod ord">
        <pc:chgData name="Nane Kratzke" userId="971be13ff4ee5ef6" providerId="LiveId" clId="{5EB50D2F-AF5B-9A48-AB0F-1A2687CFC582}" dt="2023-11-20T13:57:52.998" v="773" actId="1076"/>
        <pc:sldMkLst>
          <pc:docMk/>
          <pc:sldMk cId="534949039" sldId="329"/>
        </pc:sldMkLst>
        <pc:spChg chg="mod">
          <ac:chgData name="Nane Kratzke" userId="971be13ff4ee5ef6" providerId="LiveId" clId="{5EB50D2F-AF5B-9A48-AB0F-1A2687CFC582}" dt="2023-11-20T13:30:53.797" v="706" actId="20577"/>
          <ac:spMkLst>
            <pc:docMk/>
            <pc:sldMk cId="534949039" sldId="329"/>
            <ac:spMk id="2" creationId="{BEBECCD0-0365-6042-8374-D298183801AF}"/>
          </ac:spMkLst>
        </pc:spChg>
        <pc:spChg chg="mod">
          <ac:chgData name="Nane Kratzke" userId="971be13ff4ee5ef6" providerId="LiveId" clId="{5EB50D2F-AF5B-9A48-AB0F-1A2687CFC582}" dt="2023-11-20T13:57:45.988" v="772" actId="1076"/>
          <ac:spMkLst>
            <pc:docMk/>
            <pc:sldMk cId="534949039" sldId="329"/>
            <ac:spMk id="10" creationId="{8260C2E1-E5DF-FD39-6A23-54F1F6E0B15D}"/>
          </ac:spMkLst>
        </pc:spChg>
        <pc:spChg chg="mod">
          <ac:chgData name="Nane Kratzke" userId="971be13ff4ee5ef6" providerId="LiveId" clId="{5EB50D2F-AF5B-9A48-AB0F-1A2687CFC582}" dt="2023-11-20T13:57:45.988" v="772" actId="1076"/>
          <ac:spMkLst>
            <pc:docMk/>
            <pc:sldMk cId="534949039" sldId="329"/>
            <ac:spMk id="26" creationId="{5063B105-58A5-854F-9125-161FD22A6A26}"/>
          </ac:spMkLst>
        </pc:spChg>
        <pc:spChg chg="mod">
          <ac:chgData name="Nane Kratzke" userId="971be13ff4ee5ef6" providerId="LiveId" clId="{5EB50D2F-AF5B-9A48-AB0F-1A2687CFC582}" dt="2023-11-20T13:31:04.211" v="707" actId="20577"/>
          <ac:spMkLst>
            <pc:docMk/>
            <pc:sldMk cId="534949039" sldId="329"/>
            <ac:spMk id="27" creationId="{AF81DA72-7522-CC4E-93F4-B5908BE1ADCE}"/>
          </ac:spMkLst>
        </pc:spChg>
        <pc:spChg chg="mod">
          <ac:chgData name="Nane Kratzke" userId="971be13ff4ee5ef6" providerId="LiveId" clId="{5EB50D2F-AF5B-9A48-AB0F-1A2687CFC582}" dt="2023-11-20T13:57:52.998" v="773" actId="1076"/>
          <ac:spMkLst>
            <pc:docMk/>
            <pc:sldMk cId="534949039" sldId="329"/>
            <ac:spMk id="29" creationId="{AC42805A-4A47-6B49-B782-846258EC95E9}"/>
          </ac:spMkLst>
        </pc:spChg>
        <pc:spChg chg="mod">
          <ac:chgData name="Nane Kratzke" userId="971be13ff4ee5ef6" providerId="LiveId" clId="{5EB50D2F-AF5B-9A48-AB0F-1A2687CFC582}" dt="2023-11-20T13:57:45.988" v="772" actId="1076"/>
          <ac:spMkLst>
            <pc:docMk/>
            <pc:sldMk cId="534949039" sldId="329"/>
            <ac:spMk id="76" creationId="{E2194F07-D4BD-F049-B6BA-930E9C311BF8}"/>
          </ac:spMkLst>
        </pc:spChg>
        <pc:spChg chg="mod">
          <ac:chgData name="Nane Kratzke" userId="971be13ff4ee5ef6" providerId="LiveId" clId="{5EB50D2F-AF5B-9A48-AB0F-1A2687CFC582}" dt="2023-11-20T13:57:45.988" v="772" actId="1076"/>
          <ac:spMkLst>
            <pc:docMk/>
            <pc:sldMk cId="534949039" sldId="329"/>
            <ac:spMk id="77" creationId="{D2EBA26A-6198-0E42-BD5F-D671FC580579}"/>
          </ac:spMkLst>
        </pc:spChg>
        <pc:spChg chg="mod">
          <ac:chgData name="Nane Kratzke" userId="971be13ff4ee5ef6" providerId="LiveId" clId="{5EB50D2F-AF5B-9A48-AB0F-1A2687CFC582}" dt="2023-11-20T13:57:52.998" v="773" actId="1076"/>
          <ac:spMkLst>
            <pc:docMk/>
            <pc:sldMk cId="534949039" sldId="329"/>
            <ac:spMk id="78" creationId="{9E273C53-174B-174F-8FF4-157ADE55F70D}"/>
          </ac:spMkLst>
        </pc:spChg>
        <pc:spChg chg="mod">
          <ac:chgData name="Nane Kratzke" userId="971be13ff4ee5ef6" providerId="LiveId" clId="{5EB50D2F-AF5B-9A48-AB0F-1A2687CFC582}" dt="2023-11-20T13:57:52.998" v="773" actId="1076"/>
          <ac:spMkLst>
            <pc:docMk/>
            <pc:sldMk cId="534949039" sldId="329"/>
            <ac:spMk id="80" creationId="{141E4693-0A90-3A46-9596-A21D07D49571}"/>
          </ac:spMkLst>
        </pc:spChg>
        <pc:spChg chg="mod">
          <ac:chgData name="Nane Kratzke" userId="971be13ff4ee5ef6" providerId="LiveId" clId="{5EB50D2F-AF5B-9A48-AB0F-1A2687CFC582}" dt="2023-11-20T13:57:52.998" v="773" actId="1076"/>
          <ac:spMkLst>
            <pc:docMk/>
            <pc:sldMk cId="534949039" sldId="329"/>
            <ac:spMk id="81" creationId="{F6670A1D-F19D-AE45-B05C-518A2B00DC60}"/>
          </ac:spMkLst>
        </pc:spChg>
        <pc:spChg chg="mod">
          <ac:chgData name="Nane Kratzke" userId="971be13ff4ee5ef6" providerId="LiveId" clId="{5EB50D2F-AF5B-9A48-AB0F-1A2687CFC582}" dt="2023-11-20T13:57:52.998" v="773" actId="1076"/>
          <ac:spMkLst>
            <pc:docMk/>
            <pc:sldMk cId="534949039" sldId="329"/>
            <ac:spMk id="91" creationId="{F5665DA1-A665-D141-9418-33C31A73807A}"/>
          </ac:spMkLst>
        </pc:spChg>
        <pc:spChg chg="mod">
          <ac:chgData name="Nane Kratzke" userId="971be13ff4ee5ef6" providerId="LiveId" clId="{5EB50D2F-AF5B-9A48-AB0F-1A2687CFC582}" dt="2023-11-20T13:57:45.988" v="772" actId="1076"/>
          <ac:spMkLst>
            <pc:docMk/>
            <pc:sldMk cId="534949039" sldId="329"/>
            <ac:spMk id="127" creationId="{D06E150F-7030-194C-A618-20D4128F4964}"/>
          </ac:spMkLst>
        </pc:spChg>
        <pc:spChg chg="mod">
          <ac:chgData name="Nane Kratzke" userId="971be13ff4ee5ef6" providerId="LiveId" clId="{5EB50D2F-AF5B-9A48-AB0F-1A2687CFC582}" dt="2023-11-20T13:57:52.998" v="773" actId="1076"/>
          <ac:spMkLst>
            <pc:docMk/>
            <pc:sldMk cId="534949039" sldId="329"/>
            <ac:spMk id="129" creationId="{DC377CA8-14D7-4848-A51F-CB8F3A830789}"/>
          </ac:spMkLst>
        </pc:spChg>
        <pc:spChg chg="mod">
          <ac:chgData name="Nane Kratzke" userId="971be13ff4ee5ef6" providerId="LiveId" clId="{5EB50D2F-AF5B-9A48-AB0F-1A2687CFC582}" dt="2023-11-20T13:57:45.988" v="772" actId="1076"/>
          <ac:spMkLst>
            <pc:docMk/>
            <pc:sldMk cId="534949039" sldId="329"/>
            <ac:spMk id="131" creationId="{1744A97D-516B-EC4F-865B-4F3C4A3F5ABA}"/>
          </ac:spMkLst>
        </pc:spChg>
        <pc:spChg chg="mod">
          <ac:chgData name="Nane Kratzke" userId="971be13ff4ee5ef6" providerId="LiveId" clId="{5EB50D2F-AF5B-9A48-AB0F-1A2687CFC582}" dt="2023-11-20T13:57:45.988" v="772" actId="1076"/>
          <ac:spMkLst>
            <pc:docMk/>
            <pc:sldMk cId="534949039" sldId="329"/>
            <ac:spMk id="132" creationId="{6544B590-6D31-9243-9E86-5EB212A6BC40}"/>
          </ac:spMkLst>
        </pc:spChg>
        <pc:spChg chg="mod">
          <ac:chgData name="Nane Kratzke" userId="971be13ff4ee5ef6" providerId="LiveId" clId="{5EB50D2F-AF5B-9A48-AB0F-1A2687CFC582}" dt="2023-11-20T13:57:45.988" v="772" actId="1076"/>
          <ac:spMkLst>
            <pc:docMk/>
            <pc:sldMk cId="534949039" sldId="329"/>
            <ac:spMk id="137" creationId="{BC7A94B6-5C76-ED42-A230-4DDF4D7F5632}"/>
          </ac:spMkLst>
        </pc:spChg>
        <pc:spChg chg="mod">
          <ac:chgData name="Nane Kratzke" userId="971be13ff4ee5ef6" providerId="LiveId" clId="{5EB50D2F-AF5B-9A48-AB0F-1A2687CFC582}" dt="2023-11-20T13:57:45.988" v="772" actId="1076"/>
          <ac:spMkLst>
            <pc:docMk/>
            <pc:sldMk cId="534949039" sldId="329"/>
            <ac:spMk id="138" creationId="{945353CE-0288-8A4F-B444-C37AE727604C}"/>
          </ac:spMkLst>
        </pc:spChg>
        <pc:picChg chg="mod">
          <ac:chgData name="Nane Kratzke" userId="971be13ff4ee5ef6" providerId="LiveId" clId="{5EB50D2F-AF5B-9A48-AB0F-1A2687CFC582}" dt="2023-11-20T13:57:45.988" v="772" actId="1076"/>
          <ac:picMkLst>
            <pc:docMk/>
            <pc:sldMk cId="534949039" sldId="329"/>
            <ac:picMk id="9" creationId="{A6020AA4-2856-F002-3A79-FAC11CAFDF76}"/>
          </ac:picMkLst>
        </pc:picChg>
        <pc:picChg chg="mod">
          <ac:chgData name="Nane Kratzke" userId="971be13ff4ee5ef6" providerId="LiveId" clId="{5EB50D2F-AF5B-9A48-AB0F-1A2687CFC582}" dt="2023-11-20T13:57:45.988" v="772" actId="1076"/>
          <ac:picMkLst>
            <pc:docMk/>
            <pc:sldMk cId="534949039" sldId="329"/>
            <ac:picMk id="79" creationId="{F6F08B27-2937-8142-8CDA-0797FB999C10}"/>
          </ac:picMkLst>
        </pc:picChg>
        <pc:picChg chg="mod">
          <ac:chgData name="Nane Kratzke" userId="971be13ff4ee5ef6" providerId="LiveId" clId="{5EB50D2F-AF5B-9A48-AB0F-1A2687CFC582}" dt="2023-11-20T13:57:45.988" v="772" actId="1076"/>
          <ac:picMkLst>
            <pc:docMk/>
            <pc:sldMk cId="534949039" sldId="329"/>
            <ac:picMk id="134" creationId="{7554F3D9-A80C-F746-85C4-18A28DC4319C}"/>
          </ac:picMkLst>
        </pc:picChg>
        <pc:picChg chg="mod">
          <ac:chgData name="Nane Kratzke" userId="971be13ff4ee5ef6" providerId="LiveId" clId="{5EB50D2F-AF5B-9A48-AB0F-1A2687CFC582}" dt="2023-11-20T13:57:45.988" v="772" actId="1076"/>
          <ac:picMkLst>
            <pc:docMk/>
            <pc:sldMk cId="534949039" sldId="329"/>
            <ac:picMk id="136" creationId="{01FC1095-D87A-B945-922F-5A115CF06B47}"/>
          </ac:picMkLst>
        </pc:picChg>
        <pc:picChg chg="mod">
          <ac:chgData name="Nane Kratzke" userId="971be13ff4ee5ef6" providerId="LiveId" clId="{5EB50D2F-AF5B-9A48-AB0F-1A2687CFC582}" dt="2023-11-20T13:57:45.988" v="772" actId="1076"/>
          <ac:picMkLst>
            <pc:docMk/>
            <pc:sldMk cId="534949039" sldId="329"/>
            <ac:picMk id="1052" creationId="{0781EC11-CEB1-B34C-BC02-EBCE8F7A675B}"/>
          </ac:picMkLst>
        </pc:picChg>
        <pc:picChg chg="mod">
          <ac:chgData name="Nane Kratzke" userId="971be13ff4ee5ef6" providerId="LiveId" clId="{5EB50D2F-AF5B-9A48-AB0F-1A2687CFC582}" dt="2023-11-20T13:57:52.998" v="773" actId="1076"/>
          <ac:picMkLst>
            <pc:docMk/>
            <pc:sldMk cId="534949039" sldId="329"/>
            <ac:picMk id="1056" creationId="{63FFB1C2-0D2E-5042-B775-910095E1CB8D}"/>
          </ac:picMkLst>
        </pc:picChg>
        <pc:picChg chg="mod">
          <ac:chgData name="Nane Kratzke" userId="971be13ff4ee5ef6" providerId="LiveId" clId="{5EB50D2F-AF5B-9A48-AB0F-1A2687CFC582}" dt="2023-11-20T13:57:45.988" v="772" actId="1076"/>
          <ac:picMkLst>
            <pc:docMk/>
            <pc:sldMk cId="534949039" sldId="329"/>
            <ac:picMk id="1057" creationId="{052E2773-90CF-3D4E-9DB7-9D0AA6C5AE47}"/>
          </ac:picMkLst>
        </pc:picChg>
        <pc:picChg chg="mod">
          <ac:chgData name="Nane Kratzke" userId="971be13ff4ee5ef6" providerId="LiveId" clId="{5EB50D2F-AF5B-9A48-AB0F-1A2687CFC582}" dt="2023-11-20T13:57:52.998" v="773" actId="1076"/>
          <ac:picMkLst>
            <pc:docMk/>
            <pc:sldMk cId="534949039" sldId="329"/>
            <ac:picMk id="1058" creationId="{9005B2A9-D614-3742-AD7B-E67DD24A1BBC}"/>
          </ac:picMkLst>
        </pc:picChg>
      </pc:sldChg>
      <pc:sldChg chg="delSp modSp mod">
        <pc:chgData name="Nane Kratzke" userId="971be13ff4ee5ef6" providerId="LiveId" clId="{5EB50D2F-AF5B-9A48-AB0F-1A2687CFC582}" dt="2023-11-20T08:25:14.809" v="122" actId="1076"/>
        <pc:sldMkLst>
          <pc:docMk/>
          <pc:sldMk cId="3078893197" sldId="330"/>
        </pc:sldMkLst>
        <pc:spChg chg="del">
          <ac:chgData name="Nane Kratzke" userId="971be13ff4ee5ef6" providerId="LiveId" clId="{5EB50D2F-AF5B-9A48-AB0F-1A2687CFC582}" dt="2023-11-20T08:19:46.767" v="62" actId="478"/>
          <ac:spMkLst>
            <pc:docMk/>
            <pc:sldMk cId="3078893197" sldId="330"/>
            <ac:spMk id="10" creationId="{50D116A1-7851-2548-AB59-E9419701901E}"/>
          </ac:spMkLst>
        </pc:spChg>
        <pc:spChg chg="mod">
          <ac:chgData name="Nane Kratzke" userId="971be13ff4ee5ef6" providerId="LiveId" clId="{5EB50D2F-AF5B-9A48-AB0F-1A2687CFC582}" dt="2023-11-20T08:25:14.809" v="122" actId="1076"/>
          <ac:spMkLst>
            <pc:docMk/>
            <pc:sldMk cId="3078893197" sldId="330"/>
            <ac:spMk id="11" creationId="{00FCE8DF-FB59-9C40-8BAE-8A271183E643}"/>
          </ac:spMkLst>
        </pc:spChg>
        <pc:spChg chg="del">
          <ac:chgData name="Nane Kratzke" userId="971be13ff4ee5ef6" providerId="LiveId" clId="{5EB50D2F-AF5B-9A48-AB0F-1A2687CFC582}" dt="2023-11-20T08:22:26.516" v="84" actId="478"/>
          <ac:spMkLst>
            <pc:docMk/>
            <pc:sldMk cId="3078893197" sldId="330"/>
            <ac:spMk id="12" creationId="{CC3224FE-FB2D-614B-8835-2E76829BCFDE}"/>
          </ac:spMkLst>
        </pc:spChg>
        <pc:spChg chg="mod">
          <ac:chgData name="Nane Kratzke" userId="971be13ff4ee5ef6" providerId="LiveId" clId="{5EB50D2F-AF5B-9A48-AB0F-1A2687CFC582}" dt="2023-11-20T08:22:21.882" v="83" actId="1076"/>
          <ac:spMkLst>
            <pc:docMk/>
            <pc:sldMk cId="3078893197" sldId="330"/>
            <ac:spMk id="13" creationId="{EF7DF43E-B28D-5147-AC2A-818533291FA2}"/>
          </ac:spMkLst>
        </pc:spChg>
        <pc:picChg chg="mod">
          <ac:chgData name="Nane Kratzke" userId="971be13ff4ee5ef6" providerId="LiveId" clId="{5EB50D2F-AF5B-9A48-AB0F-1A2687CFC582}" dt="2023-11-20T08:19:50.738" v="63" actId="14100"/>
          <ac:picMkLst>
            <pc:docMk/>
            <pc:sldMk cId="3078893197" sldId="330"/>
            <ac:picMk id="82" creationId="{C1C0C83B-FFE6-A247-8638-D76086A8A5F2}"/>
          </ac:picMkLst>
        </pc:picChg>
      </pc:sldChg>
      <pc:sldChg chg="addSp delSp modSp mod modClrScheme chgLayout">
        <pc:chgData name="Nane Kratzke" userId="971be13ff4ee5ef6" providerId="LiveId" clId="{5EB50D2F-AF5B-9A48-AB0F-1A2687CFC582}" dt="2023-11-20T13:06:45.210" v="696" actId="20577"/>
        <pc:sldMkLst>
          <pc:docMk/>
          <pc:sldMk cId="2219886769" sldId="331"/>
        </pc:sldMkLst>
        <pc:spChg chg="mod ord">
          <ac:chgData name="Nane Kratzke" userId="971be13ff4ee5ef6" providerId="LiveId" clId="{5EB50D2F-AF5B-9A48-AB0F-1A2687CFC582}" dt="2023-11-20T13:06:25.567" v="668" actId="700"/>
          <ac:spMkLst>
            <pc:docMk/>
            <pc:sldMk cId="2219886769" sldId="331"/>
            <ac:spMk id="2" creationId="{BEBECCD0-0365-6042-8374-D298183801AF}"/>
          </ac:spMkLst>
        </pc:spChg>
        <pc:spChg chg="mod ord">
          <ac:chgData name="Nane Kratzke" userId="971be13ff4ee5ef6" providerId="LiveId" clId="{5EB50D2F-AF5B-9A48-AB0F-1A2687CFC582}" dt="2023-11-20T13:06:25.567" v="668" actId="700"/>
          <ac:spMkLst>
            <pc:docMk/>
            <pc:sldMk cId="2219886769" sldId="331"/>
            <ac:spMk id="5" creationId="{058244FD-F2C5-E640-A5F8-257286D761CB}"/>
          </ac:spMkLst>
        </pc:spChg>
        <pc:spChg chg="add mod ord">
          <ac:chgData name="Nane Kratzke" userId="971be13ff4ee5ef6" providerId="LiveId" clId="{5EB50D2F-AF5B-9A48-AB0F-1A2687CFC582}" dt="2023-11-20T13:06:45.210" v="696" actId="20577"/>
          <ac:spMkLst>
            <pc:docMk/>
            <pc:sldMk cId="2219886769" sldId="331"/>
            <ac:spMk id="6" creationId="{E3FCC2F4-2F17-87E8-13CC-B92DDBDA6BDB}"/>
          </ac:spMkLst>
        </pc:spChg>
        <pc:picChg chg="add mod modCrop">
          <ac:chgData name="Nane Kratzke" userId="971be13ff4ee5ef6" providerId="LiveId" clId="{5EB50D2F-AF5B-9A48-AB0F-1A2687CFC582}" dt="2023-11-20T13:06:38.414" v="670" actId="1076"/>
          <ac:picMkLst>
            <pc:docMk/>
            <pc:sldMk cId="2219886769" sldId="331"/>
            <ac:picMk id="4" creationId="{430F7A5F-46C6-A6A9-2B8D-E31B9D386CFD}"/>
          </ac:picMkLst>
        </pc:picChg>
        <pc:picChg chg="del mod">
          <ac:chgData name="Nane Kratzke" userId="971be13ff4ee5ef6" providerId="LiveId" clId="{5EB50D2F-AF5B-9A48-AB0F-1A2687CFC582}" dt="2023-11-20T13:04:05.049" v="655" actId="478"/>
          <ac:picMkLst>
            <pc:docMk/>
            <pc:sldMk cId="2219886769" sldId="331"/>
            <ac:picMk id="7" creationId="{FDED98B3-75A0-A688-5712-76ACBEAA9436}"/>
          </ac:picMkLst>
        </pc:picChg>
      </pc:sldChg>
      <pc:sldChg chg="addSp delSp modSp mod">
        <pc:chgData name="Nane Kratzke" userId="971be13ff4ee5ef6" providerId="LiveId" clId="{5EB50D2F-AF5B-9A48-AB0F-1A2687CFC582}" dt="2023-11-20T09:19:34.618" v="316" actId="14100"/>
        <pc:sldMkLst>
          <pc:docMk/>
          <pc:sldMk cId="87679749" sldId="400"/>
        </pc:sldMkLst>
        <pc:spChg chg="del">
          <ac:chgData name="Nane Kratzke" userId="971be13ff4ee5ef6" providerId="LiveId" clId="{5EB50D2F-AF5B-9A48-AB0F-1A2687CFC582}" dt="2023-11-20T08:45:24.765" v="129" actId="478"/>
          <ac:spMkLst>
            <pc:docMk/>
            <pc:sldMk cId="87679749" sldId="400"/>
            <ac:spMk id="6" creationId="{F080058D-EBFF-2F41-BCE8-DA93AE3946A5}"/>
          </ac:spMkLst>
        </pc:spChg>
        <pc:picChg chg="add del mod">
          <ac:chgData name="Nane Kratzke" userId="971be13ff4ee5ef6" providerId="LiveId" clId="{5EB50D2F-AF5B-9A48-AB0F-1A2687CFC582}" dt="2023-11-20T08:35:50.070" v="128" actId="21"/>
          <ac:picMkLst>
            <pc:docMk/>
            <pc:sldMk cId="87679749" sldId="400"/>
            <ac:picMk id="3" creationId="{2919570F-5895-7BB3-E765-AA694007C708}"/>
          </ac:picMkLst>
        </pc:picChg>
        <pc:picChg chg="add del mod">
          <ac:chgData name="Nane Kratzke" userId="971be13ff4ee5ef6" providerId="LiveId" clId="{5EB50D2F-AF5B-9A48-AB0F-1A2687CFC582}" dt="2023-11-20T08:46:10.285" v="134" actId="478"/>
          <ac:picMkLst>
            <pc:docMk/>
            <pc:sldMk cId="87679749" sldId="400"/>
            <ac:picMk id="4" creationId="{FE105074-B20D-B102-01E2-26243576E5DD}"/>
          </ac:picMkLst>
        </pc:picChg>
        <pc:picChg chg="add mod">
          <ac:chgData name="Nane Kratzke" userId="971be13ff4ee5ef6" providerId="LiveId" clId="{5EB50D2F-AF5B-9A48-AB0F-1A2687CFC582}" dt="2023-11-20T09:19:34.618" v="316" actId="14100"/>
          <ac:picMkLst>
            <pc:docMk/>
            <pc:sldMk cId="87679749" sldId="400"/>
            <ac:picMk id="8" creationId="{52958146-49F3-E486-3315-64231AD1FE11}"/>
          </ac:picMkLst>
        </pc:picChg>
      </pc:sldChg>
      <pc:sldChg chg="modSp mod">
        <pc:chgData name="Nane Kratzke" userId="971be13ff4ee5ef6" providerId="LiveId" clId="{5EB50D2F-AF5B-9A48-AB0F-1A2687CFC582}" dt="2023-11-20T08:06:19.748" v="60" actId="404"/>
        <pc:sldMkLst>
          <pc:docMk/>
          <pc:sldMk cId="823225359" sldId="435"/>
        </pc:sldMkLst>
        <pc:spChg chg="mod">
          <ac:chgData name="Nane Kratzke" userId="971be13ff4ee5ef6" providerId="LiveId" clId="{5EB50D2F-AF5B-9A48-AB0F-1A2687CFC582}" dt="2023-11-20T08:04:43.581" v="27" actId="20577"/>
          <ac:spMkLst>
            <pc:docMk/>
            <pc:sldMk cId="823225359" sldId="435"/>
            <ac:spMk id="3" creationId="{2BFF0535-F21E-584D-B5BD-8B48B13CF65F}"/>
          </ac:spMkLst>
        </pc:spChg>
        <pc:spChg chg="mod">
          <ac:chgData name="Nane Kratzke" userId="971be13ff4ee5ef6" providerId="LiveId" clId="{5EB50D2F-AF5B-9A48-AB0F-1A2687CFC582}" dt="2023-11-20T08:04:32.357" v="20" actId="20577"/>
          <ac:spMkLst>
            <pc:docMk/>
            <pc:sldMk cId="823225359" sldId="435"/>
            <ac:spMk id="4" creationId="{55B600D5-B80E-8489-2120-14A4A2FBF631}"/>
          </ac:spMkLst>
        </pc:spChg>
        <pc:spChg chg="mod">
          <ac:chgData name="Nane Kratzke" userId="971be13ff4ee5ef6" providerId="LiveId" clId="{5EB50D2F-AF5B-9A48-AB0F-1A2687CFC582}" dt="2023-11-20T08:06:19.748" v="60" actId="404"/>
          <ac:spMkLst>
            <pc:docMk/>
            <pc:sldMk cId="823225359" sldId="435"/>
            <ac:spMk id="6" creationId="{0F9BAAD7-8EA2-1446-AA2D-E05D9BA13338}"/>
          </ac:spMkLst>
        </pc:spChg>
      </pc:sldChg>
      <pc:sldChg chg="ord">
        <pc:chgData name="Nane Kratzke" userId="971be13ff4ee5ef6" providerId="LiveId" clId="{5EB50D2F-AF5B-9A48-AB0F-1A2687CFC582}" dt="2023-11-20T13:30:34.140" v="697" actId="20578"/>
        <pc:sldMkLst>
          <pc:docMk/>
          <pc:sldMk cId="2182525806" sldId="436"/>
        </pc:sldMkLst>
      </pc:sldChg>
      <pc:sldChg chg="ord">
        <pc:chgData name="Nane Kratzke" userId="971be13ff4ee5ef6" providerId="LiveId" clId="{5EB50D2F-AF5B-9A48-AB0F-1A2687CFC582}" dt="2023-11-20T08:15:41.569" v="61" actId="20578"/>
        <pc:sldMkLst>
          <pc:docMk/>
          <pc:sldMk cId="1268661363" sldId="477"/>
        </pc:sldMkLst>
      </pc:sldChg>
      <pc:sldChg chg="modSp mod">
        <pc:chgData name="Nane Kratzke" userId="971be13ff4ee5ef6" providerId="LiveId" clId="{5EB50D2F-AF5B-9A48-AB0F-1A2687CFC582}" dt="2023-11-20T10:12:42.248" v="643" actId="20577"/>
        <pc:sldMkLst>
          <pc:docMk/>
          <pc:sldMk cId="3625736529" sldId="699"/>
        </pc:sldMkLst>
        <pc:spChg chg="mod">
          <ac:chgData name="Nane Kratzke" userId="971be13ff4ee5ef6" providerId="LiveId" clId="{5EB50D2F-AF5B-9A48-AB0F-1A2687CFC582}" dt="2023-11-20T10:12:42.248" v="643" actId="20577"/>
          <ac:spMkLst>
            <pc:docMk/>
            <pc:sldMk cId="3625736529" sldId="699"/>
            <ac:spMk id="8" creationId="{0C508602-457E-2C4E-A9AC-85A3D0BD58E5}"/>
          </ac:spMkLst>
        </pc:spChg>
      </pc:sldChg>
      <pc:sldChg chg="modSp mod">
        <pc:chgData name="Nane Kratzke" userId="971be13ff4ee5ef6" providerId="LiveId" clId="{5EB50D2F-AF5B-9A48-AB0F-1A2687CFC582}" dt="2023-11-20T13:56:04.493" v="769" actId="20577"/>
        <pc:sldMkLst>
          <pc:docMk/>
          <pc:sldMk cId="499216346" sldId="715"/>
        </pc:sldMkLst>
        <pc:spChg chg="mod">
          <ac:chgData name="Nane Kratzke" userId="971be13ff4ee5ef6" providerId="LiveId" clId="{5EB50D2F-AF5B-9A48-AB0F-1A2687CFC582}" dt="2023-11-20T13:56:04.493" v="769" actId="20577"/>
          <ac:spMkLst>
            <pc:docMk/>
            <pc:sldMk cId="499216346" sldId="715"/>
            <ac:spMk id="31" creationId="{A7AED8D2-12C6-26AC-5AF0-E921BDCCBE3B}"/>
          </ac:spMkLst>
        </pc:spChg>
        <pc:picChg chg="mod">
          <ac:chgData name="Nane Kratzke" userId="971be13ff4ee5ef6" providerId="LiveId" clId="{5EB50D2F-AF5B-9A48-AB0F-1A2687CFC582}" dt="2023-11-20T13:55:49.811" v="757" actId="1076"/>
          <ac:picMkLst>
            <pc:docMk/>
            <pc:sldMk cId="499216346" sldId="715"/>
            <ac:picMk id="9" creationId="{15909EB1-B2FC-8711-70B2-F0FDB0423D31}"/>
          </ac:picMkLst>
        </pc:picChg>
      </pc:sldChg>
      <pc:sldChg chg="addSp delSp modSp new mod">
        <pc:chgData name="Nane Kratzke" userId="971be13ff4ee5ef6" providerId="LiveId" clId="{5EB50D2F-AF5B-9A48-AB0F-1A2687CFC582}" dt="2023-11-20T09:36:38.552" v="325" actId="207"/>
        <pc:sldMkLst>
          <pc:docMk/>
          <pc:sldMk cId="4081479054" sldId="719"/>
        </pc:sldMkLst>
        <pc:spChg chg="mod">
          <ac:chgData name="Nane Kratzke" userId="971be13ff4ee5ef6" providerId="LiveId" clId="{5EB50D2F-AF5B-9A48-AB0F-1A2687CFC582}" dt="2023-11-20T09:02:26.017" v="155" actId="20577"/>
          <ac:spMkLst>
            <pc:docMk/>
            <pc:sldMk cId="4081479054" sldId="719"/>
            <ac:spMk id="2" creationId="{F8DFD79C-F501-1F0A-DCE8-E30E78B7E410}"/>
          </ac:spMkLst>
        </pc:spChg>
        <pc:spChg chg="mod">
          <ac:chgData name="Nane Kratzke" userId="971be13ff4ee5ef6" providerId="LiveId" clId="{5EB50D2F-AF5B-9A48-AB0F-1A2687CFC582}" dt="2023-11-20T09:02:40.001" v="193" actId="20577"/>
          <ac:spMkLst>
            <pc:docMk/>
            <pc:sldMk cId="4081479054" sldId="719"/>
            <ac:spMk id="3" creationId="{1D4F36A0-6112-E246-62F6-267BEA0454E4}"/>
          </ac:spMkLst>
        </pc:spChg>
        <pc:spChg chg="del">
          <ac:chgData name="Nane Kratzke" userId="971be13ff4ee5ef6" providerId="LiveId" clId="{5EB50D2F-AF5B-9A48-AB0F-1A2687CFC582}" dt="2023-11-20T08:59:56.531" v="137" actId="478"/>
          <ac:spMkLst>
            <pc:docMk/>
            <pc:sldMk cId="4081479054" sldId="719"/>
            <ac:spMk id="4" creationId="{8383B144-5BDF-1D59-8A7A-DF956CE0C0C6}"/>
          </ac:spMkLst>
        </pc:spChg>
        <pc:spChg chg="add del">
          <ac:chgData name="Nane Kratzke" userId="971be13ff4ee5ef6" providerId="LiveId" clId="{5EB50D2F-AF5B-9A48-AB0F-1A2687CFC582}" dt="2023-11-20T09:00:00.004" v="139" actId="22"/>
          <ac:spMkLst>
            <pc:docMk/>
            <pc:sldMk cId="4081479054" sldId="719"/>
            <ac:spMk id="7" creationId="{CA587365-AFAA-7075-DFA8-240B3A52223B}"/>
          </ac:spMkLst>
        </pc:spChg>
        <pc:spChg chg="add del">
          <ac:chgData name="Nane Kratzke" userId="971be13ff4ee5ef6" providerId="LiveId" clId="{5EB50D2F-AF5B-9A48-AB0F-1A2687CFC582}" dt="2023-11-20T09:00:08.194" v="141" actId="478"/>
          <ac:spMkLst>
            <pc:docMk/>
            <pc:sldMk cId="4081479054" sldId="719"/>
            <ac:spMk id="9" creationId="{1D8EF363-C957-2219-F2F0-B5157E037CD6}"/>
          </ac:spMkLst>
        </pc:spChg>
        <pc:spChg chg="add del mod">
          <ac:chgData name="Nane Kratzke" userId="971be13ff4ee5ef6" providerId="LiveId" clId="{5EB50D2F-AF5B-9A48-AB0F-1A2687CFC582}" dt="2023-11-20T09:11:08.165" v="199"/>
          <ac:spMkLst>
            <pc:docMk/>
            <pc:sldMk cId="4081479054" sldId="719"/>
            <ac:spMk id="11" creationId="{D3F2C571-1279-E2EA-3D3B-7505143F39A5}"/>
          </ac:spMkLst>
        </pc:spChg>
        <pc:spChg chg="add mod">
          <ac:chgData name="Nane Kratzke" userId="971be13ff4ee5ef6" providerId="LiveId" clId="{5EB50D2F-AF5B-9A48-AB0F-1A2687CFC582}" dt="2023-11-20T09:36:38.552" v="325" actId="207"/>
          <ac:spMkLst>
            <pc:docMk/>
            <pc:sldMk cId="4081479054" sldId="719"/>
            <ac:spMk id="12" creationId="{37261120-2E56-062F-ADDD-0B952251E1FB}"/>
          </ac:spMkLst>
        </pc:spChg>
        <pc:picChg chg="add mod">
          <ac:chgData name="Nane Kratzke" userId="971be13ff4ee5ef6" providerId="LiveId" clId="{5EB50D2F-AF5B-9A48-AB0F-1A2687CFC582}" dt="2023-11-20T09:11:06.813" v="197" actId="14100"/>
          <ac:picMkLst>
            <pc:docMk/>
            <pc:sldMk cId="4081479054" sldId="719"/>
            <ac:picMk id="10" creationId="{ECF4CA5B-8612-A0CD-B7DD-94E1135AD48B}"/>
          </ac:picMkLst>
        </pc:picChg>
      </pc:sldChg>
      <pc:sldChg chg="addSp delSp modSp new mod">
        <pc:chgData name="Nane Kratzke" userId="971be13ff4ee5ef6" providerId="LiveId" clId="{5EB50D2F-AF5B-9A48-AB0F-1A2687CFC582}" dt="2023-11-20T10:09:14.407" v="636" actId="14100"/>
        <pc:sldMkLst>
          <pc:docMk/>
          <pc:sldMk cId="1283071810" sldId="720"/>
        </pc:sldMkLst>
        <pc:spChg chg="mod">
          <ac:chgData name="Nane Kratzke" userId="971be13ff4ee5ef6" providerId="LiveId" clId="{5EB50D2F-AF5B-9A48-AB0F-1A2687CFC582}" dt="2023-11-20T09:50:03.011" v="336" actId="20577"/>
          <ac:spMkLst>
            <pc:docMk/>
            <pc:sldMk cId="1283071810" sldId="720"/>
            <ac:spMk id="2" creationId="{F43B61AD-9C34-76F7-FE53-C8CA51E1E551}"/>
          </ac:spMkLst>
        </pc:spChg>
        <pc:spChg chg="mod">
          <ac:chgData name="Nane Kratzke" userId="971be13ff4ee5ef6" providerId="LiveId" clId="{5EB50D2F-AF5B-9A48-AB0F-1A2687CFC582}" dt="2023-11-20T10:08:48.020" v="632" actId="20577"/>
          <ac:spMkLst>
            <pc:docMk/>
            <pc:sldMk cId="1283071810" sldId="720"/>
            <ac:spMk id="3" creationId="{27AEC189-C06B-7FFF-A332-6A669CBCED8F}"/>
          </ac:spMkLst>
        </pc:spChg>
        <pc:spChg chg="del">
          <ac:chgData name="Nane Kratzke" userId="971be13ff4ee5ef6" providerId="LiveId" clId="{5EB50D2F-AF5B-9A48-AB0F-1A2687CFC582}" dt="2023-11-20T09:50:16.385" v="373" actId="478"/>
          <ac:spMkLst>
            <pc:docMk/>
            <pc:sldMk cId="1283071810" sldId="720"/>
            <ac:spMk id="4" creationId="{C8561BE5-CF88-8602-7475-8BA2D76D79CC}"/>
          </ac:spMkLst>
        </pc:spChg>
        <pc:spChg chg="add del">
          <ac:chgData name="Nane Kratzke" userId="971be13ff4ee5ef6" providerId="LiveId" clId="{5EB50D2F-AF5B-9A48-AB0F-1A2687CFC582}" dt="2023-11-20T09:53:05.165" v="393"/>
          <ac:spMkLst>
            <pc:docMk/>
            <pc:sldMk cId="1283071810" sldId="720"/>
            <ac:spMk id="8" creationId="{EC729A88-BEC3-CD2A-1A04-9B2159368055}"/>
          </ac:spMkLst>
        </pc:spChg>
        <pc:spChg chg="add mod">
          <ac:chgData name="Nane Kratzke" userId="971be13ff4ee5ef6" providerId="LiveId" clId="{5EB50D2F-AF5B-9A48-AB0F-1A2687CFC582}" dt="2023-11-20T10:09:14.407" v="636" actId="14100"/>
          <ac:spMkLst>
            <pc:docMk/>
            <pc:sldMk cId="1283071810" sldId="720"/>
            <ac:spMk id="12" creationId="{7BD00296-5AB6-209B-B49C-E1B8F93E1B1E}"/>
          </ac:spMkLst>
        </pc:spChg>
        <pc:picChg chg="add del mod">
          <ac:chgData name="Nane Kratzke" userId="971be13ff4ee5ef6" providerId="LiveId" clId="{5EB50D2F-AF5B-9A48-AB0F-1A2687CFC582}" dt="2023-11-20T09:50:34.545" v="377" actId="478"/>
          <ac:picMkLst>
            <pc:docMk/>
            <pc:sldMk cId="1283071810" sldId="720"/>
            <ac:picMk id="6" creationId="{57F8F6DA-A52D-B3F0-B2EC-7F8B7ACAE654}"/>
          </ac:picMkLst>
        </pc:picChg>
        <pc:picChg chg="add del mod">
          <ac:chgData name="Nane Kratzke" userId="971be13ff4ee5ef6" providerId="LiveId" clId="{5EB50D2F-AF5B-9A48-AB0F-1A2687CFC582}" dt="2023-11-20T09:52:55.585" v="391" actId="478"/>
          <ac:picMkLst>
            <pc:docMk/>
            <pc:sldMk cId="1283071810" sldId="720"/>
            <ac:picMk id="7" creationId="{A01D48E5-17CA-C524-B8E0-7984059C161E}"/>
          </ac:picMkLst>
        </pc:picChg>
        <pc:picChg chg="add del mod">
          <ac:chgData name="Nane Kratzke" userId="971be13ff4ee5ef6" providerId="LiveId" clId="{5EB50D2F-AF5B-9A48-AB0F-1A2687CFC582}" dt="2023-11-20T09:53:16.217" v="398" actId="478"/>
          <ac:picMkLst>
            <pc:docMk/>
            <pc:sldMk cId="1283071810" sldId="720"/>
            <ac:picMk id="9" creationId="{C7743DB3-0360-2F94-14BB-FB78081B1E17}"/>
          </ac:picMkLst>
        </pc:picChg>
        <pc:picChg chg="add del mod">
          <ac:chgData name="Nane Kratzke" userId="971be13ff4ee5ef6" providerId="LiveId" clId="{5EB50D2F-AF5B-9A48-AB0F-1A2687CFC582}" dt="2023-11-20T09:53:41.369" v="402" actId="478"/>
          <ac:picMkLst>
            <pc:docMk/>
            <pc:sldMk cId="1283071810" sldId="720"/>
            <ac:picMk id="10" creationId="{A3E2B0AA-8BF3-9386-0622-D0AE271325CD}"/>
          </ac:picMkLst>
        </pc:picChg>
        <pc:picChg chg="add mod">
          <ac:chgData name="Nane Kratzke" userId="971be13ff4ee5ef6" providerId="LiveId" clId="{5EB50D2F-AF5B-9A48-AB0F-1A2687CFC582}" dt="2023-11-20T10:05:14.556" v="552" actId="14100"/>
          <ac:picMkLst>
            <pc:docMk/>
            <pc:sldMk cId="1283071810" sldId="720"/>
            <ac:picMk id="11" creationId="{E56662C1-B5E3-032A-B998-4D0D488A4C43}"/>
          </ac:picMkLst>
        </pc:picChg>
      </pc:sldChg>
      <pc:sldChg chg="modSp add del mod">
        <pc:chgData name="Nane Kratzke" userId="971be13ff4ee5ef6" providerId="LiveId" clId="{5EB50D2F-AF5B-9A48-AB0F-1A2687CFC582}" dt="2023-11-20T13:30:47.643" v="698" actId="2696"/>
        <pc:sldMkLst>
          <pc:docMk/>
          <pc:sldMk cId="2129127975" sldId="721"/>
        </pc:sldMkLst>
        <pc:spChg chg="mod">
          <ac:chgData name="Nane Kratzke" userId="971be13ff4ee5ef6" providerId="LiveId" clId="{5EB50D2F-AF5B-9A48-AB0F-1A2687CFC582}" dt="2023-11-20T10:13:33.412" v="652" actId="20577"/>
          <ac:spMkLst>
            <pc:docMk/>
            <pc:sldMk cId="2129127975" sldId="721"/>
            <ac:spMk id="2" creationId="{6D39A0F7-5B8F-5047-AD5F-FC2C4F71D320}"/>
          </ac:spMkLst>
        </pc:spChg>
      </pc:sldChg>
      <pc:sldChg chg="add ord">
        <pc:chgData name="Nane Kratzke" userId="971be13ff4ee5ef6" providerId="LiveId" clId="{5EB50D2F-AF5B-9A48-AB0F-1A2687CFC582}" dt="2023-11-20T10:13:52.590" v="654" actId="20578"/>
        <pc:sldMkLst>
          <pc:docMk/>
          <pc:sldMk cId="359105780" sldId="722"/>
        </pc:sldMkLst>
      </pc:sldChg>
    </pc:docChg>
  </pc:docChgLst>
  <pc:docChgLst>
    <pc:chgData name="Nane Kratzke" userId="971be13ff4ee5ef6" providerId="LiveId" clId="{083D95B6-78AC-E443-BB97-CBBA5BC1EB1F}"/>
    <pc:docChg chg="undo custSel addSld modSld">
      <pc:chgData name="Nane Kratzke" userId="971be13ff4ee5ef6" providerId="LiveId" clId="{083D95B6-78AC-E443-BB97-CBBA5BC1EB1F}" dt="2022-12-12T09:18:41.381" v="840" actId="113"/>
      <pc:docMkLst>
        <pc:docMk/>
      </pc:docMkLst>
      <pc:sldChg chg="modSp mod">
        <pc:chgData name="Nane Kratzke" userId="971be13ff4ee5ef6" providerId="LiveId" clId="{083D95B6-78AC-E443-BB97-CBBA5BC1EB1F}" dt="2022-11-21T07:59:19.811" v="12" actId="20577"/>
        <pc:sldMkLst>
          <pc:docMk/>
          <pc:sldMk cId="3078893197" sldId="330"/>
        </pc:sldMkLst>
        <pc:spChg chg="mod">
          <ac:chgData name="Nane Kratzke" userId="971be13ff4ee5ef6" providerId="LiveId" clId="{083D95B6-78AC-E443-BB97-CBBA5BC1EB1F}" dt="2022-11-21T07:59:19.811" v="12" actId="20577"/>
          <ac:spMkLst>
            <pc:docMk/>
            <pc:sldMk cId="3078893197" sldId="330"/>
            <ac:spMk id="2" creationId="{BEBECCD0-0365-6042-8374-D298183801AF}"/>
          </ac:spMkLst>
        </pc:spChg>
      </pc:sldChg>
      <pc:sldChg chg="addSp delSp modSp mod">
        <pc:chgData name="Nane Kratzke" userId="971be13ff4ee5ef6" providerId="LiveId" clId="{083D95B6-78AC-E443-BB97-CBBA5BC1EB1F}" dt="2022-11-28T07:44:04.416" v="473" actId="1076"/>
        <pc:sldMkLst>
          <pc:docMk/>
          <pc:sldMk cId="2219886769" sldId="331"/>
        </pc:sldMkLst>
        <pc:spChg chg="mod">
          <ac:chgData name="Nane Kratzke" userId="971be13ff4ee5ef6" providerId="LiveId" clId="{083D95B6-78AC-E443-BB97-CBBA5BC1EB1F}" dt="2022-11-28T07:42:57.246" v="463" actId="20577"/>
          <ac:spMkLst>
            <pc:docMk/>
            <pc:sldMk cId="2219886769" sldId="331"/>
            <ac:spMk id="2" creationId="{BEBECCD0-0365-6042-8374-D298183801AF}"/>
          </ac:spMkLst>
        </pc:spChg>
        <pc:spChg chg="del mod">
          <ac:chgData name="Nane Kratzke" userId="971be13ff4ee5ef6" providerId="LiveId" clId="{083D95B6-78AC-E443-BB97-CBBA5BC1EB1F}" dt="2022-11-28T07:42:26.960" v="434" actId="478"/>
          <ac:spMkLst>
            <pc:docMk/>
            <pc:sldMk cId="2219886769" sldId="331"/>
            <ac:spMk id="6" creationId="{1DD2A273-1E9C-B14C-9873-ECAFF17E685C}"/>
          </ac:spMkLst>
        </pc:spChg>
        <pc:picChg chg="del">
          <ac:chgData name="Nane Kratzke" userId="971be13ff4ee5ef6" providerId="LiveId" clId="{083D95B6-78AC-E443-BB97-CBBA5BC1EB1F}" dt="2022-11-28T07:40:10.001" v="422" actId="478"/>
          <ac:picMkLst>
            <pc:docMk/>
            <pc:sldMk cId="2219886769" sldId="331"/>
            <ac:picMk id="4" creationId="{49C5E0D6-A630-4D44-9B02-9CA768B10BF9}"/>
          </ac:picMkLst>
        </pc:picChg>
        <pc:picChg chg="add del mod">
          <ac:chgData name="Nane Kratzke" userId="971be13ff4ee5ef6" providerId="LiveId" clId="{083D95B6-78AC-E443-BB97-CBBA5BC1EB1F}" dt="2022-11-28T07:43:07.281" v="466" actId="478"/>
          <ac:picMkLst>
            <pc:docMk/>
            <pc:sldMk cId="2219886769" sldId="331"/>
            <ac:picMk id="7" creationId="{DF18BFD4-C215-7022-4004-FF23E3586037}"/>
          </ac:picMkLst>
        </pc:picChg>
        <pc:picChg chg="add mod modCrop">
          <ac:chgData name="Nane Kratzke" userId="971be13ff4ee5ef6" providerId="LiveId" clId="{083D95B6-78AC-E443-BB97-CBBA5BC1EB1F}" dt="2022-11-28T07:44:04.416" v="473" actId="1076"/>
          <ac:picMkLst>
            <pc:docMk/>
            <pc:sldMk cId="2219886769" sldId="331"/>
            <ac:picMk id="9" creationId="{9A0700F2-F4FC-19B5-BCA8-D4E63D591D2F}"/>
          </ac:picMkLst>
        </pc:picChg>
      </pc:sldChg>
      <pc:sldChg chg="modSp mod">
        <pc:chgData name="Nane Kratzke" userId="971be13ff4ee5ef6" providerId="LiveId" clId="{083D95B6-78AC-E443-BB97-CBBA5BC1EB1F}" dt="2022-11-28T08:06:15.791" v="475" actId="1076"/>
        <pc:sldMkLst>
          <pc:docMk/>
          <pc:sldMk cId="596661056" sldId="338"/>
        </pc:sldMkLst>
        <pc:spChg chg="mod">
          <ac:chgData name="Nane Kratzke" userId="971be13ff4ee5ef6" providerId="LiveId" clId="{083D95B6-78AC-E443-BB97-CBBA5BC1EB1F}" dt="2022-11-28T08:06:09.094" v="474" actId="20577"/>
          <ac:spMkLst>
            <pc:docMk/>
            <pc:sldMk cId="596661056" sldId="338"/>
            <ac:spMk id="10" creationId="{76B01168-021D-0841-9965-6F01E366C89F}"/>
          </ac:spMkLst>
        </pc:spChg>
        <pc:spChg chg="mod">
          <ac:chgData name="Nane Kratzke" userId="971be13ff4ee5ef6" providerId="LiveId" clId="{083D95B6-78AC-E443-BB97-CBBA5BC1EB1F}" dt="2022-11-28T08:06:15.791" v="475" actId="1076"/>
          <ac:spMkLst>
            <pc:docMk/>
            <pc:sldMk cId="596661056" sldId="338"/>
            <ac:spMk id="11" creationId="{874EBED5-EA3C-B84F-A06E-CDBC321EFB83}"/>
          </ac:spMkLst>
        </pc:spChg>
      </pc:sldChg>
      <pc:sldChg chg="modSp mod">
        <pc:chgData name="Nane Kratzke" userId="971be13ff4ee5ef6" providerId="LiveId" clId="{083D95B6-78AC-E443-BB97-CBBA5BC1EB1F}" dt="2022-12-12T08:15:43.835" v="682" actId="20577"/>
        <pc:sldMkLst>
          <pc:docMk/>
          <pc:sldMk cId="1623516218" sldId="343"/>
        </pc:sldMkLst>
        <pc:spChg chg="mod">
          <ac:chgData name="Nane Kratzke" userId="971be13ff4ee5ef6" providerId="LiveId" clId="{083D95B6-78AC-E443-BB97-CBBA5BC1EB1F}" dt="2022-12-12T08:15:43.835" v="682" actId="20577"/>
          <ac:spMkLst>
            <pc:docMk/>
            <pc:sldMk cId="1623516218" sldId="343"/>
            <ac:spMk id="10" creationId="{AD4D24B3-DB1A-D645-97D4-CD06C9D8E329}"/>
          </ac:spMkLst>
        </pc:spChg>
        <pc:spChg chg="mod">
          <ac:chgData name="Nane Kratzke" userId="971be13ff4ee5ef6" providerId="LiveId" clId="{083D95B6-78AC-E443-BB97-CBBA5BC1EB1F}" dt="2022-12-12T08:15:13.684" v="658" actId="1076"/>
          <ac:spMkLst>
            <pc:docMk/>
            <pc:sldMk cId="1623516218" sldId="343"/>
            <ac:spMk id="11" creationId="{B4759FCC-F5A3-F94C-8C36-04CA41A8236C}"/>
          </ac:spMkLst>
        </pc:spChg>
      </pc:sldChg>
      <pc:sldChg chg="modSp add mod">
        <pc:chgData name="Nane Kratzke" userId="971be13ff4ee5ef6" providerId="LiveId" clId="{083D95B6-78AC-E443-BB97-CBBA5BC1EB1F}" dt="2022-12-12T09:18:41.381" v="840" actId="113"/>
        <pc:sldMkLst>
          <pc:docMk/>
          <pc:sldMk cId="4280504934" sldId="355"/>
        </pc:sldMkLst>
        <pc:spChg chg="mod">
          <ac:chgData name="Nane Kratzke" userId="971be13ff4ee5ef6" providerId="LiveId" clId="{083D95B6-78AC-E443-BB97-CBBA5BC1EB1F}" dt="2022-12-12T09:15:02.702" v="727" actId="20577"/>
          <ac:spMkLst>
            <pc:docMk/>
            <pc:sldMk cId="4280504934" sldId="355"/>
            <ac:spMk id="2" creationId="{09A3C503-9616-D24D-956E-75F248B81EFA}"/>
          </ac:spMkLst>
        </pc:spChg>
        <pc:spChg chg="mod">
          <ac:chgData name="Nane Kratzke" userId="971be13ff4ee5ef6" providerId="LiveId" clId="{083D95B6-78AC-E443-BB97-CBBA5BC1EB1F}" dt="2022-12-12T09:16:53.371" v="732" actId="20577"/>
          <ac:spMkLst>
            <pc:docMk/>
            <pc:sldMk cId="4280504934" sldId="355"/>
            <ac:spMk id="16" creationId="{132B66F9-E5F2-4E49-B577-868A844E29ED}"/>
          </ac:spMkLst>
        </pc:spChg>
        <pc:spChg chg="mod">
          <ac:chgData name="Nane Kratzke" userId="971be13ff4ee5ef6" providerId="LiveId" clId="{083D95B6-78AC-E443-BB97-CBBA5BC1EB1F}" dt="2022-12-12T09:18:41.381" v="840" actId="113"/>
          <ac:spMkLst>
            <pc:docMk/>
            <pc:sldMk cId="4280504934" sldId="355"/>
            <ac:spMk id="23" creationId="{843AD55F-A820-B34B-A476-52238CE2A01E}"/>
          </ac:spMkLst>
        </pc:spChg>
        <pc:picChg chg="mod">
          <ac:chgData name="Nane Kratzke" userId="971be13ff4ee5ef6" providerId="LiveId" clId="{083D95B6-78AC-E443-BB97-CBBA5BC1EB1F}" dt="2022-12-12T09:17:18.731" v="733" actId="14826"/>
          <ac:picMkLst>
            <pc:docMk/>
            <pc:sldMk cId="4280504934" sldId="355"/>
            <ac:picMk id="5" creationId="{AE4E1615-902B-D94D-986C-990DFEB8E97C}"/>
          </ac:picMkLst>
        </pc:picChg>
      </pc:sldChg>
      <pc:sldChg chg="modSp mod">
        <pc:chgData name="Nane Kratzke" userId="971be13ff4ee5ef6" providerId="LiveId" clId="{083D95B6-78AC-E443-BB97-CBBA5BC1EB1F}" dt="2022-11-28T07:35:43.176" v="421" actId="20577"/>
        <pc:sldMkLst>
          <pc:docMk/>
          <pc:sldMk cId="87679749" sldId="400"/>
        </pc:sldMkLst>
        <pc:spChg chg="mod">
          <ac:chgData name="Nane Kratzke" userId="971be13ff4ee5ef6" providerId="LiveId" clId="{083D95B6-78AC-E443-BB97-CBBA5BC1EB1F}" dt="2022-11-28T07:35:43.176" v="421" actId="20577"/>
          <ac:spMkLst>
            <pc:docMk/>
            <pc:sldMk cId="87679749" sldId="400"/>
            <ac:spMk id="6" creationId="{F080058D-EBFF-2F41-BCE8-DA93AE3946A5}"/>
          </ac:spMkLst>
        </pc:spChg>
        <pc:spChg chg="mod">
          <ac:chgData name="Nane Kratzke" userId="971be13ff4ee5ef6" providerId="LiveId" clId="{083D95B6-78AC-E443-BB97-CBBA5BC1EB1F}" dt="2022-11-21T08:11:26.061" v="415" actId="20577"/>
          <ac:spMkLst>
            <pc:docMk/>
            <pc:sldMk cId="87679749" sldId="400"/>
            <ac:spMk id="9" creationId="{AF495CEB-0365-3944-A899-793F296A72FF}"/>
          </ac:spMkLst>
        </pc:spChg>
        <pc:graphicFrameChg chg="mod modGraphic">
          <ac:chgData name="Nane Kratzke" userId="971be13ff4ee5ef6" providerId="LiveId" clId="{083D95B6-78AC-E443-BB97-CBBA5BC1EB1F}" dt="2022-11-21T08:12:22.776" v="420" actId="207"/>
          <ac:graphicFrameMkLst>
            <pc:docMk/>
            <pc:sldMk cId="87679749" sldId="400"/>
            <ac:graphicFrameMk id="7" creationId="{2756EC5E-8F10-414E-A279-4316B3150B0D}"/>
          </ac:graphicFrameMkLst>
        </pc:graphicFrameChg>
      </pc:sldChg>
      <pc:sldChg chg="modSp mod">
        <pc:chgData name="Nane Kratzke" userId="971be13ff4ee5ef6" providerId="LiveId" clId="{083D95B6-78AC-E443-BB97-CBBA5BC1EB1F}" dt="2022-11-28T08:45:11.976" v="480" actId="20577"/>
        <pc:sldMkLst>
          <pc:docMk/>
          <pc:sldMk cId="2518785091" sldId="442"/>
        </pc:sldMkLst>
        <pc:spChg chg="mod">
          <ac:chgData name="Nane Kratzke" userId="971be13ff4ee5ef6" providerId="LiveId" clId="{083D95B6-78AC-E443-BB97-CBBA5BC1EB1F}" dt="2022-11-28T08:45:11.976" v="480" actId="20577"/>
          <ac:spMkLst>
            <pc:docMk/>
            <pc:sldMk cId="2518785091" sldId="442"/>
            <ac:spMk id="3" creationId="{6D44E123-1B57-1141-B775-333597485FBD}"/>
          </ac:spMkLst>
        </pc:spChg>
      </pc:sldChg>
      <pc:sldChg chg="modSp mod">
        <pc:chgData name="Nane Kratzke" userId="971be13ff4ee5ef6" providerId="LiveId" clId="{083D95B6-78AC-E443-BB97-CBBA5BC1EB1F}" dt="2022-11-28T08:06:46.212" v="477" actId="1076"/>
        <pc:sldMkLst>
          <pc:docMk/>
          <pc:sldMk cId="3736819709" sldId="461"/>
        </pc:sldMkLst>
        <pc:spChg chg="mod">
          <ac:chgData name="Nane Kratzke" userId="971be13ff4ee5ef6" providerId="LiveId" clId="{083D95B6-78AC-E443-BB97-CBBA5BC1EB1F}" dt="2022-11-28T08:06:41.552" v="476" actId="20577"/>
          <ac:spMkLst>
            <pc:docMk/>
            <pc:sldMk cId="3736819709" sldId="461"/>
            <ac:spMk id="10" creationId="{76B01168-021D-0841-9965-6F01E366C89F}"/>
          </ac:spMkLst>
        </pc:spChg>
        <pc:spChg chg="mod">
          <ac:chgData name="Nane Kratzke" userId="971be13ff4ee5ef6" providerId="LiveId" clId="{083D95B6-78AC-E443-BB97-CBBA5BC1EB1F}" dt="2022-11-28T08:06:46.212" v="477" actId="1076"/>
          <ac:spMkLst>
            <pc:docMk/>
            <pc:sldMk cId="3736819709" sldId="461"/>
            <ac:spMk id="11" creationId="{874EBED5-EA3C-B84F-A06E-CDBC321EFB83}"/>
          </ac:spMkLst>
        </pc:spChg>
      </pc:sldChg>
      <pc:sldChg chg="delSp modSp mod">
        <pc:chgData name="Nane Kratzke" userId="971be13ff4ee5ef6" providerId="LiveId" clId="{083D95B6-78AC-E443-BB97-CBBA5BC1EB1F}" dt="2022-12-12T08:46:58.567" v="716" actId="1076"/>
        <pc:sldMkLst>
          <pc:docMk/>
          <pc:sldMk cId="194056035" sldId="463"/>
        </pc:sldMkLst>
        <pc:spChg chg="mod">
          <ac:chgData name="Nane Kratzke" userId="971be13ff4ee5ef6" providerId="LiveId" clId="{083D95B6-78AC-E443-BB97-CBBA5BC1EB1F}" dt="2022-12-12T08:46:33.802" v="714" actId="14100"/>
          <ac:spMkLst>
            <pc:docMk/>
            <pc:sldMk cId="194056035" sldId="463"/>
            <ac:spMk id="9" creationId="{C2EFB732-DF93-E74C-A208-E9E925FA19DE}"/>
          </ac:spMkLst>
        </pc:spChg>
        <pc:spChg chg="mod">
          <ac:chgData name="Nane Kratzke" userId="971be13ff4ee5ef6" providerId="LiveId" clId="{083D95B6-78AC-E443-BB97-CBBA5BC1EB1F}" dt="2022-12-12T08:46:58.567" v="716" actId="1076"/>
          <ac:spMkLst>
            <pc:docMk/>
            <pc:sldMk cId="194056035" sldId="463"/>
            <ac:spMk id="10" creationId="{1A5E4309-83B1-9E4A-B60B-E08A957755DB}"/>
          </ac:spMkLst>
        </pc:spChg>
        <pc:spChg chg="mod">
          <ac:chgData name="Nane Kratzke" userId="971be13ff4ee5ef6" providerId="LiveId" clId="{083D95B6-78AC-E443-BB97-CBBA5BC1EB1F}" dt="2022-12-12T08:46:42.004" v="715" actId="1076"/>
          <ac:spMkLst>
            <pc:docMk/>
            <pc:sldMk cId="194056035" sldId="463"/>
            <ac:spMk id="11" creationId="{18938D84-C29E-DB44-9D4A-1ED262027EB9}"/>
          </ac:spMkLst>
        </pc:spChg>
        <pc:spChg chg="del">
          <ac:chgData name="Nane Kratzke" userId="971be13ff4ee5ef6" providerId="LiveId" clId="{083D95B6-78AC-E443-BB97-CBBA5BC1EB1F}" dt="2022-12-12T08:45:49.755" v="702" actId="478"/>
          <ac:spMkLst>
            <pc:docMk/>
            <pc:sldMk cId="194056035" sldId="463"/>
            <ac:spMk id="12" creationId="{F04BB73A-C393-FD41-9911-82FEEF439C63}"/>
          </ac:spMkLst>
        </pc:spChg>
      </pc:sldChg>
      <pc:sldChg chg="addSp modSp">
        <pc:chgData name="Nane Kratzke" userId="971be13ff4ee5ef6" providerId="LiveId" clId="{083D95B6-78AC-E443-BB97-CBBA5BC1EB1F}" dt="2022-12-05T14:45:13.631" v="481"/>
        <pc:sldMkLst>
          <pc:docMk/>
          <pc:sldMk cId="1674219622" sldId="471"/>
        </pc:sldMkLst>
        <pc:picChg chg="add mod">
          <ac:chgData name="Nane Kratzke" userId="971be13ff4ee5ef6" providerId="LiveId" clId="{083D95B6-78AC-E443-BB97-CBBA5BC1EB1F}" dt="2022-12-05T14:45:13.631" v="481"/>
          <ac:picMkLst>
            <pc:docMk/>
            <pc:sldMk cId="1674219622" sldId="471"/>
            <ac:picMk id="6" creationId="{A5B46A78-57D6-F381-FB62-71E85C28FD72}"/>
          </ac:picMkLst>
        </pc:picChg>
      </pc:sldChg>
      <pc:sldChg chg="addSp delSp modSp mod">
        <pc:chgData name="Nane Kratzke" userId="971be13ff4ee5ef6" providerId="LiveId" clId="{083D95B6-78AC-E443-BB97-CBBA5BC1EB1F}" dt="2022-11-14T07:51:58.176" v="1" actId="478"/>
        <pc:sldMkLst>
          <pc:docMk/>
          <pc:sldMk cId="1140385747" sldId="475"/>
        </pc:sldMkLst>
        <pc:picChg chg="add del mod">
          <ac:chgData name="Nane Kratzke" userId="971be13ff4ee5ef6" providerId="LiveId" clId="{083D95B6-78AC-E443-BB97-CBBA5BC1EB1F}" dt="2022-11-14T07:51:58.176" v="1" actId="478"/>
          <ac:picMkLst>
            <pc:docMk/>
            <pc:sldMk cId="1140385747" sldId="475"/>
            <ac:picMk id="4" creationId="{2E37D9F5-08A8-E699-DD10-174A49D1082B}"/>
          </ac:picMkLst>
        </pc:picChg>
      </pc:sldChg>
    </pc:docChg>
  </pc:docChgLst>
  <pc:docChgLst>
    <pc:chgData name="Nane Kratzke" userId="971be13ff4ee5ef6" providerId="LiveId" clId="{B5F52B4B-9766-2740-931D-B1B34A0A9670}"/>
    <pc:docChg chg="undo custSel addSld delSld modSld">
      <pc:chgData name="Nane Kratzke" userId="971be13ff4ee5ef6" providerId="LiveId" clId="{B5F52B4B-9766-2740-931D-B1B34A0A9670}" dt="2021-11-28T11:29:13.358" v="261" actId="20577"/>
      <pc:docMkLst>
        <pc:docMk/>
      </pc:docMkLst>
      <pc:sldChg chg="del">
        <pc:chgData name="Nane Kratzke" userId="971be13ff4ee5ef6" providerId="LiveId" clId="{B5F52B4B-9766-2740-931D-B1B34A0A9670}" dt="2021-11-18T17:16:15.306" v="1" actId="2696"/>
        <pc:sldMkLst>
          <pc:docMk/>
          <pc:sldMk cId="2120406402" sldId="297"/>
        </pc:sldMkLst>
      </pc:sldChg>
      <pc:sldChg chg="addSp delSp modSp mod">
        <pc:chgData name="Nane Kratzke" userId="971be13ff4ee5ef6" providerId="LiveId" clId="{B5F52B4B-9766-2740-931D-B1B34A0A9670}" dt="2021-11-28T11:15:43.747" v="185" actId="14861"/>
        <pc:sldMkLst>
          <pc:docMk/>
          <pc:sldMk cId="652577850" sldId="413"/>
        </pc:sldMkLst>
        <pc:picChg chg="add mod modCrop">
          <ac:chgData name="Nane Kratzke" userId="971be13ff4ee5ef6" providerId="LiveId" clId="{B5F52B4B-9766-2740-931D-B1B34A0A9670}" dt="2021-11-28T11:15:43.747" v="185" actId="14861"/>
          <ac:picMkLst>
            <pc:docMk/>
            <pc:sldMk cId="652577850" sldId="413"/>
            <ac:picMk id="7" creationId="{32E00F9F-0C0B-3E45-8509-B8DF7DE6DB6F}"/>
          </ac:picMkLst>
        </pc:picChg>
        <pc:picChg chg="del">
          <ac:chgData name="Nane Kratzke" userId="971be13ff4ee5ef6" providerId="LiveId" clId="{B5F52B4B-9766-2740-931D-B1B34A0A9670}" dt="2021-11-28T11:15:26.976" v="182" actId="478"/>
          <ac:picMkLst>
            <pc:docMk/>
            <pc:sldMk cId="652577850" sldId="413"/>
            <ac:picMk id="12" creationId="{E343A700-A3A4-FE4A-9EB9-15CE0F374195}"/>
          </ac:picMkLst>
        </pc:picChg>
      </pc:sldChg>
      <pc:sldChg chg="addSp delSp modSp mod">
        <pc:chgData name="Nane Kratzke" userId="971be13ff4ee5ef6" providerId="LiveId" clId="{B5F52B4B-9766-2740-931D-B1B34A0A9670}" dt="2021-11-28T11:16:52.654" v="192" actId="14861"/>
        <pc:sldMkLst>
          <pc:docMk/>
          <pc:sldMk cId="1306002383" sldId="414"/>
        </pc:sldMkLst>
        <pc:picChg chg="del">
          <ac:chgData name="Nane Kratzke" userId="971be13ff4ee5ef6" providerId="LiveId" clId="{B5F52B4B-9766-2740-931D-B1B34A0A9670}" dt="2021-11-28T11:16:06.616" v="186" actId="478"/>
          <ac:picMkLst>
            <pc:docMk/>
            <pc:sldMk cId="1306002383" sldId="414"/>
            <ac:picMk id="12" creationId="{E343A700-A3A4-FE4A-9EB9-15CE0F374195}"/>
          </ac:picMkLst>
        </pc:picChg>
        <pc:picChg chg="add mod modCrop">
          <ac:chgData name="Nane Kratzke" userId="971be13ff4ee5ef6" providerId="LiveId" clId="{B5F52B4B-9766-2740-931D-B1B34A0A9670}" dt="2021-11-28T11:16:52.654" v="192" actId="14861"/>
          <ac:picMkLst>
            <pc:docMk/>
            <pc:sldMk cId="1306002383" sldId="414"/>
            <ac:picMk id="14" creationId="{74370E4B-9902-AD4E-9E67-4B31DFE241AC}"/>
          </ac:picMkLst>
        </pc:picChg>
      </pc:sldChg>
      <pc:sldChg chg="addSp delSp modSp mod">
        <pc:chgData name="Nane Kratzke" userId="971be13ff4ee5ef6" providerId="LiveId" clId="{B5F52B4B-9766-2740-931D-B1B34A0A9670}" dt="2021-11-28T11:17:52.585" v="198" actId="14861"/>
        <pc:sldMkLst>
          <pc:docMk/>
          <pc:sldMk cId="1483791297" sldId="415"/>
        </pc:sldMkLst>
        <pc:picChg chg="add mod modCrop">
          <ac:chgData name="Nane Kratzke" userId="971be13ff4ee5ef6" providerId="LiveId" clId="{B5F52B4B-9766-2740-931D-B1B34A0A9670}" dt="2021-11-28T11:17:52.585" v="198" actId="14861"/>
          <ac:picMkLst>
            <pc:docMk/>
            <pc:sldMk cId="1483791297" sldId="415"/>
            <ac:picMk id="11" creationId="{5D22FEC8-204D-954C-B742-605237AC7835}"/>
          </ac:picMkLst>
        </pc:picChg>
        <pc:picChg chg="del">
          <ac:chgData name="Nane Kratzke" userId="971be13ff4ee5ef6" providerId="LiveId" clId="{B5F52B4B-9766-2740-931D-B1B34A0A9670}" dt="2021-11-28T11:17:25.471" v="193" actId="478"/>
          <ac:picMkLst>
            <pc:docMk/>
            <pc:sldMk cId="1483791297" sldId="415"/>
            <ac:picMk id="12" creationId="{E343A700-A3A4-FE4A-9EB9-15CE0F374195}"/>
          </ac:picMkLst>
        </pc:picChg>
      </pc:sldChg>
      <pc:sldChg chg="addSp delSp modSp mod">
        <pc:chgData name="Nane Kratzke" userId="971be13ff4ee5ef6" providerId="LiveId" clId="{B5F52B4B-9766-2740-931D-B1B34A0A9670}" dt="2021-11-18T17:24:35.557" v="7"/>
        <pc:sldMkLst>
          <pc:docMk/>
          <pc:sldMk cId="2738006301" sldId="424"/>
        </pc:sldMkLst>
        <pc:picChg chg="add mod">
          <ac:chgData name="Nane Kratzke" userId="971be13ff4ee5ef6" providerId="LiveId" clId="{B5F52B4B-9766-2740-931D-B1B34A0A9670}" dt="2021-11-18T17:24:35.557" v="7"/>
          <ac:picMkLst>
            <pc:docMk/>
            <pc:sldMk cId="2738006301" sldId="424"/>
            <ac:picMk id="7" creationId="{9F05191A-41F8-2E40-818B-706FA691C164}"/>
          </ac:picMkLst>
        </pc:picChg>
        <pc:picChg chg="del">
          <ac:chgData name="Nane Kratzke" userId="971be13ff4ee5ef6" providerId="LiveId" clId="{B5F52B4B-9766-2740-931D-B1B34A0A9670}" dt="2021-11-18T17:24:34.549" v="6" actId="478"/>
          <ac:picMkLst>
            <pc:docMk/>
            <pc:sldMk cId="2738006301" sldId="424"/>
            <ac:picMk id="19" creationId="{8C5975D0-5F5D-2F42-92C3-C3C16E28E851}"/>
          </ac:picMkLst>
        </pc:picChg>
      </pc:sldChg>
      <pc:sldChg chg="modSp mod">
        <pc:chgData name="Nane Kratzke" userId="971be13ff4ee5ef6" providerId="LiveId" clId="{B5F52B4B-9766-2740-931D-B1B34A0A9670}" dt="2021-11-28T11:29:13.358" v="261" actId="20577"/>
        <pc:sldMkLst>
          <pc:docMk/>
          <pc:sldMk cId="3052160997" sldId="425"/>
        </pc:sldMkLst>
        <pc:spChg chg="mod">
          <ac:chgData name="Nane Kratzke" userId="971be13ff4ee5ef6" providerId="LiveId" clId="{B5F52B4B-9766-2740-931D-B1B34A0A9670}" dt="2021-11-28T11:29:13.358" v="261" actId="20577"/>
          <ac:spMkLst>
            <pc:docMk/>
            <pc:sldMk cId="3052160997" sldId="425"/>
            <ac:spMk id="3" creationId="{D27E8A82-FE21-3944-8201-D74D09B63896}"/>
          </ac:spMkLst>
        </pc:spChg>
      </pc:sldChg>
      <pc:sldChg chg="addSp modSp mod modClrScheme chgLayout">
        <pc:chgData name="Nane Kratzke" userId="971be13ff4ee5ef6" providerId="LiveId" clId="{B5F52B4B-9766-2740-931D-B1B34A0A9670}" dt="2021-11-21T17:52:03.482" v="40" actId="20577"/>
        <pc:sldMkLst>
          <pc:docMk/>
          <pc:sldMk cId="2487667598" sldId="473"/>
        </pc:sldMkLst>
        <pc:spChg chg="add mod ord">
          <ac:chgData name="Nane Kratzke" userId="971be13ff4ee5ef6" providerId="LiveId" clId="{B5F52B4B-9766-2740-931D-B1B34A0A9670}" dt="2021-11-21T17:51:52.665" v="19" actId="20577"/>
          <ac:spMkLst>
            <pc:docMk/>
            <pc:sldMk cId="2487667598" sldId="473"/>
            <ac:spMk id="2" creationId="{FFF17719-476F-E844-899E-CCFF90EAAAB1}"/>
          </ac:spMkLst>
        </pc:spChg>
        <pc:spChg chg="add mod ord">
          <ac:chgData name="Nane Kratzke" userId="971be13ff4ee5ef6" providerId="LiveId" clId="{B5F52B4B-9766-2740-931D-B1B34A0A9670}" dt="2021-11-21T17:52:03.482" v="40" actId="20577"/>
          <ac:spMkLst>
            <pc:docMk/>
            <pc:sldMk cId="2487667598" sldId="473"/>
            <ac:spMk id="3" creationId="{35FC8172-CC59-6D4F-A58F-7158ACE5B30E}"/>
          </ac:spMkLst>
        </pc:spChg>
        <pc:spChg chg="mod ord">
          <ac:chgData name="Nane Kratzke" userId="971be13ff4ee5ef6" providerId="LiveId" clId="{B5F52B4B-9766-2740-931D-B1B34A0A9670}" dt="2021-11-21T17:51:04.145" v="8" actId="700"/>
          <ac:spMkLst>
            <pc:docMk/>
            <pc:sldMk cId="2487667598" sldId="473"/>
            <ac:spMk id="6" creationId="{0F2DDE27-92D3-C74C-9006-07C2999CBE36}"/>
          </ac:spMkLst>
        </pc:spChg>
      </pc:sldChg>
      <pc:sldChg chg="modSp add mod">
        <pc:chgData name="Nane Kratzke" userId="971be13ff4ee5ef6" providerId="LiveId" clId="{B5F52B4B-9766-2740-931D-B1B34A0A9670}" dt="2021-11-18T17:16:43.738" v="5" actId="207"/>
        <pc:sldMkLst>
          <pc:docMk/>
          <pc:sldMk cId="1244482747" sldId="474"/>
        </pc:sldMkLst>
        <pc:spChg chg="mod">
          <ac:chgData name="Nane Kratzke" userId="971be13ff4ee5ef6" providerId="LiveId" clId="{B5F52B4B-9766-2740-931D-B1B34A0A9670}" dt="2021-11-18T17:16:38.541" v="4" actId="207"/>
          <ac:spMkLst>
            <pc:docMk/>
            <pc:sldMk cId="1244482747" sldId="474"/>
            <ac:spMk id="16" creationId="{ACA85333-2C43-7E45-97E8-8CF9DF9CB579}"/>
          </ac:spMkLst>
        </pc:spChg>
        <pc:spChg chg="mod">
          <ac:chgData name="Nane Kratzke" userId="971be13ff4ee5ef6" providerId="LiveId" clId="{B5F52B4B-9766-2740-931D-B1B34A0A9670}" dt="2021-11-18T17:16:43.738" v="5" actId="207"/>
          <ac:spMkLst>
            <pc:docMk/>
            <pc:sldMk cId="1244482747" sldId="474"/>
            <ac:spMk id="20" creationId="{A2914D16-E03D-274E-B879-3F34EC1ECB51}"/>
          </ac:spMkLst>
        </pc:spChg>
      </pc:sldChg>
      <pc:sldChg chg="addSp delSp modSp new mod">
        <pc:chgData name="Nane Kratzke" userId="971be13ff4ee5ef6" providerId="LiveId" clId="{B5F52B4B-9766-2740-931D-B1B34A0A9670}" dt="2021-11-28T10:55:19.336" v="177" actId="1076"/>
        <pc:sldMkLst>
          <pc:docMk/>
          <pc:sldMk cId="1140385747" sldId="475"/>
        </pc:sldMkLst>
        <pc:spChg chg="mod">
          <ac:chgData name="Nane Kratzke" userId="971be13ff4ee5ef6" providerId="LiveId" clId="{B5F52B4B-9766-2740-931D-B1B34A0A9670}" dt="2021-11-28T10:53:07.584" v="55" actId="20577"/>
          <ac:spMkLst>
            <pc:docMk/>
            <pc:sldMk cId="1140385747" sldId="475"/>
            <ac:spMk id="2" creationId="{3272E52A-7313-C348-91B3-37D9189B1B64}"/>
          </ac:spMkLst>
        </pc:spChg>
        <pc:spChg chg="del">
          <ac:chgData name="Nane Kratzke" userId="971be13ff4ee5ef6" providerId="LiveId" clId="{B5F52B4B-9766-2740-931D-B1B34A0A9670}" dt="2021-11-28T10:53:09.933" v="56" actId="478"/>
          <ac:spMkLst>
            <pc:docMk/>
            <pc:sldMk cId="1140385747" sldId="475"/>
            <ac:spMk id="4" creationId="{B0A9A4D5-51B6-A04D-B37B-C60B8AC92CD2}"/>
          </ac:spMkLst>
        </pc:spChg>
        <pc:spChg chg="del">
          <ac:chgData name="Nane Kratzke" userId="971be13ff4ee5ef6" providerId="LiveId" clId="{B5F52B4B-9766-2740-931D-B1B34A0A9670}" dt="2021-11-28T10:53:12.464" v="57" actId="478"/>
          <ac:spMkLst>
            <pc:docMk/>
            <pc:sldMk cId="1140385747" sldId="475"/>
            <ac:spMk id="5" creationId="{182FD2F3-823A-CC47-97B7-1024E0F3F955}"/>
          </ac:spMkLst>
        </pc:spChg>
        <pc:spChg chg="add mod">
          <ac:chgData name="Nane Kratzke" userId="971be13ff4ee5ef6" providerId="LiveId" clId="{B5F52B4B-9766-2740-931D-B1B34A0A9670}" dt="2021-11-28T10:55:19.336" v="177" actId="1076"/>
          <ac:spMkLst>
            <pc:docMk/>
            <pc:sldMk cId="1140385747" sldId="475"/>
            <ac:spMk id="8" creationId="{AB19810A-804F-8945-A46D-D6E683CB5A5B}"/>
          </ac:spMkLst>
        </pc:spChg>
        <pc:picChg chg="add mod">
          <ac:chgData name="Nane Kratzke" userId="971be13ff4ee5ef6" providerId="LiveId" clId="{B5F52B4B-9766-2740-931D-B1B34A0A9670}" dt="2021-11-28T10:53:45.468" v="62" actId="14861"/>
          <ac:picMkLst>
            <pc:docMk/>
            <pc:sldMk cId="1140385747" sldId="475"/>
            <ac:picMk id="7" creationId="{827F0179-F44A-3A49-8986-1CDC89579C75}"/>
          </ac:picMkLst>
        </pc:picChg>
      </pc:sldChg>
    </pc:docChg>
  </pc:docChgLst>
  <pc:docChgLst>
    <pc:chgData name="Nane Kratzke" userId="971be13ff4ee5ef6" providerId="LiveId" clId="{90AB3E6F-1009-B947-8C00-6455C18BB2C1}"/>
    <pc:docChg chg="custSel modMainMaster">
      <pc:chgData name="Nane Kratzke" userId="971be13ff4ee5ef6" providerId="LiveId" clId="{90AB3E6F-1009-B947-8C00-6455C18BB2C1}" dt="2021-08-22T09:35:25.700" v="1"/>
      <pc:docMkLst>
        <pc:docMk/>
      </pc:docMkLst>
      <pc:sldMasterChg chg="addSp delSp modSp mod">
        <pc:chgData name="Nane Kratzke" userId="971be13ff4ee5ef6" providerId="LiveId" clId="{90AB3E6F-1009-B947-8C00-6455C18BB2C1}" dt="2021-08-22T09:35:25.700" v="1"/>
        <pc:sldMasterMkLst>
          <pc:docMk/>
          <pc:sldMasterMk cId="946163275" sldId="2147483648"/>
        </pc:sldMasterMkLst>
        <pc:spChg chg="add mod">
          <ac:chgData name="Nane Kratzke" userId="971be13ff4ee5ef6" providerId="LiveId" clId="{90AB3E6F-1009-B947-8C00-6455C18BB2C1}" dt="2021-08-22T09:35:25.700" v="1"/>
          <ac:spMkLst>
            <pc:docMk/>
            <pc:sldMasterMk cId="946163275" sldId="2147483648"/>
            <ac:spMk id="10" creationId="{FCC5557F-1ECD-7A40-B0E2-DFAF99041950}"/>
          </ac:spMkLst>
        </pc:spChg>
        <pc:spChg chg="add mod">
          <ac:chgData name="Nane Kratzke" userId="971be13ff4ee5ef6" providerId="LiveId" clId="{90AB3E6F-1009-B947-8C00-6455C18BB2C1}" dt="2021-08-22T09:35:25.700" v="1"/>
          <ac:spMkLst>
            <pc:docMk/>
            <pc:sldMasterMk cId="946163275" sldId="2147483648"/>
            <ac:spMk id="11" creationId="{C044D152-B348-5F42-88E7-A7F5729D3FBA}"/>
          </ac:spMkLst>
        </pc:spChg>
        <pc:picChg chg="add mod">
          <ac:chgData name="Nane Kratzke" userId="971be13ff4ee5ef6" providerId="LiveId" clId="{90AB3E6F-1009-B947-8C00-6455C18BB2C1}" dt="2021-08-22T09:35:25.700" v="1"/>
          <ac:picMkLst>
            <pc:docMk/>
            <pc:sldMasterMk cId="946163275" sldId="2147483648"/>
            <ac:picMk id="9" creationId="{F72EC490-82D1-734C-98E9-D47A7E25C577}"/>
          </ac:picMkLst>
        </pc:picChg>
        <pc:picChg chg="del">
          <ac:chgData name="Nane Kratzke" userId="971be13ff4ee5ef6" providerId="LiveId" clId="{90AB3E6F-1009-B947-8C00-6455C18BB2C1}" dt="2021-08-22T09:35:24.935" v="0" actId="478"/>
          <ac:picMkLst>
            <pc:docMk/>
            <pc:sldMasterMk cId="946163275" sldId="2147483648"/>
            <ac:picMk id="13" creationId="{A8A2F1A1-1E06-104E-84C2-CAB9B02F41EA}"/>
          </ac:picMkLst>
        </pc:picChg>
      </pc:sldMasterChg>
    </pc:docChg>
  </pc:docChgLst>
  <pc:docChgLst>
    <pc:chgData name="Nane Kratzke" userId="971be13ff4ee5ef6" providerId="LiveId" clId="{227BF5EE-B829-EC43-B06A-570CF32FAEA4}"/>
    <pc:docChg chg="undo custSel addSld modSld">
      <pc:chgData name="Nane Kratzke" userId="971be13ff4ee5ef6" providerId="LiveId" clId="{227BF5EE-B829-EC43-B06A-570CF32FAEA4}" dt="2021-11-30T14:12:03.482" v="323" actId="1076"/>
      <pc:docMkLst>
        <pc:docMk/>
      </pc:docMkLst>
      <pc:sldChg chg="modSp mod">
        <pc:chgData name="Nane Kratzke" userId="971be13ff4ee5ef6" providerId="LiveId" clId="{227BF5EE-B829-EC43-B06A-570CF32FAEA4}" dt="2021-11-30T13:45:58.896" v="69" actId="1076"/>
        <pc:sldMkLst>
          <pc:docMk/>
          <pc:sldMk cId="596661056" sldId="338"/>
        </pc:sldMkLst>
        <pc:spChg chg="mod">
          <ac:chgData name="Nane Kratzke" userId="971be13ff4ee5ef6" providerId="LiveId" clId="{227BF5EE-B829-EC43-B06A-570CF32FAEA4}" dt="2021-11-30T13:45:58.896" v="69" actId="1076"/>
          <ac:spMkLst>
            <pc:docMk/>
            <pc:sldMk cId="596661056" sldId="338"/>
            <ac:spMk id="10" creationId="{76B01168-021D-0841-9965-6F01E366C89F}"/>
          </ac:spMkLst>
        </pc:spChg>
      </pc:sldChg>
      <pc:sldChg chg="modSp mod">
        <pc:chgData name="Nane Kratzke" userId="971be13ff4ee5ef6" providerId="LiveId" clId="{227BF5EE-B829-EC43-B06A-570CF32FAEA4}" dt="2021-11-30T13:20:04.384" v="39" actId="20577"/>
        <pc:sldMkLst>
          <pc:docMk/>
          <pc:sldMk cId="4193228944" sldId="449"/>
        </pc:sldMkLst>
        <pc:spChg chg="mod">
          <ac:chgData name="Nane Kratzke" userId="971be13ff4ee5ef6" providerId="LiveId" clId="{227BF5EE-B829-EC43-B06A-570CF32FAEA4}" dt="2021-11-30T13:20:04.384" v="39" actId="20577"/>
          <ac:spMkLst>
            <pc:docMk/>
            <pc:sldMk cId="4193228944" sldId="449"/>
            <ac:spMk id="6" creationId="{DC23A317-8C8B-0A45-BB69-6EAE14A5E679}"/>
          </ac:spMkLst>
        </pc:spChg>
      </pc:sldChg>
      <pc:sldChg chg="modSp mod">
        <pc:chgData name="Nane Kratzke" userId="971be13ff4ee5ef6" providerId="LiveId" clId="{227BF5EE-B829-EC43-B06A-570CF32FAEA4}" dt="2021-11-30T13:16:54.492" v="33" actId="20577"/>
        <pc:sldMkLst>
          <pc:docMk/>
          <pc:sldMk cId="1006662412" sldId="453"/>
        </pc:sldMkLst>
        <pc:spChg chg="mod">
          <ac:chgData name="Nane Kratzke" userId="971be13ff4ee5ef6" providerId="LiveId" clId="{227BF5EE-B829-EC43-B06A-570CF32FAEA4}" dt="2021-11-30T13:16:54.492" v="33" actId="20577"/>
          <ac:spMkLst>
            <pc:docMk/>
            <pc:sldMk cId="1006662412" sldId="453"/>
            <ac:spMk id="8" creationId="{17A49567-6F8B-AD4E-AA7C-57FEE52C771D}"/>
          </ac:spMkLst>
        </pc:spChg>
      </pc:sldChg>
      <pc:sldChg chg="modSp mod">
        <pc:chgData name="Nane Kratzke" userId="971be13ff4ee5ef6" providerId="LiveId" clId="{227BF5EE-B829-EC43-B06A-570CF32FAEA4}" dt="2021-11-30T14:12:03.482" v="323" actId="1076"/>
        <pc:sldMkLst>
          <pc:docMk/>
          <pc:sldMk cId="3736819709" sldId="461"/>
        </pc:sldMkLst>
        <pc:spChg chg="mod">
          <ac:chgData name="Nane Kratzke" userId="971be13ff4ee5ef6" providerId="LiveId" clId="{227BF5EE-B829-EC43-B06A-570CF32FAEA4}" dt="2021-11-30T14:11:57.981" v="322" actId="20577"/>
          <ac:spMkLst>
            <pc:docMk/>
            <pc:sldMk cId="3736819709" sldId="461"/>
            <ac:spMk id="10" creationId="{76B01168-021D-0841-9965-6F01E366C89F}"/>
          </ac:spMkLst>
        </pc:spChg>
        <pc:spChg chg="mod">
          <ac:chgData name="Nane Kratzke" userId="971be13ff4ee5ef6" providerId="LiveId" clId="{227BF5EE-B829-EC43-B06A-570CF32FAEA4}" dt="2021-11-30T14:12:03.482" v="323" actId="1076"/>
          <ac:spMkLst>
            <pc:docMk/>
            <pc:sldMk cId="3736819709" sldId="461"/>
            <ac:spMk id="11" creationId="{874EBED5-EA3C-B84F-A06E-CDBC321EFB83}"/>
          </ac:spMkLst>
        </pc:spChg>
      </pc:sldChg>
      <pc:sldChg chg="add">
        <pc:chgData name="Nane Kratzke" userId="971be13ff4ee5ef6" providerId="LiveId" clId="{227BF5EE-B829-EC43-B06A-570CF32FAEA4}" dt="2021-11-12T13:37:37.738" v="0"/>
        <pc:sldMkLst>
          <pc:docMk/>
          <pc:sldMk cId="2487667598" sldId="473"/>
        </pc:sldMkLst>
      </pc:sldChg>
    </pc:docChg>
  </pc:docChgLst>
  <pc:docChgLst>
    <pc:chgData name="Nane Kratzke" userId="971be13ff4ee5ef6" providerId="LiveId" clId="{F5248AB8-B85B-1046-A017-B8A4584DB5E4}"/>
    <pc:docChg chg="modSld">
      <pc:chgData name="Nane Kratzke" userId="971be13ff4ee5ef6" providerId="LiveId" clId="{F5248AB8-B85B-1046-A017-B8A4584DB5E4}" dt="2022-10-25T15:18:38.656" v="5" actId="1076"/>
      <pc:docMkLst>
        <pc:docMk/>
      </pc:docMkLst>
      <pc:sldChg chg="addSp modSp mod">
        <pc:chgData name="Nane Kratzke" userId="971be13ff4ee5ef6" providerId="LiveId" clId="{F5248AB8-B85B-1046-A017-B8A4584DB5E4}" dt="2022-10-25T15:18:38.656" v="5" actId="1076"/>
        <pc:sldMkLst>
          <pc:docMk/>
          <pc:sldMk cId="1674219622" sldId="471"/>
        </pc:sldMkLst>
        <pc:picChg chg="add mod">
          <ac:chgData name="Nane Kratzke" userId="971be13ff4ee5ef6" providerId="LiveId" clId="{F5248AB8-B85B-1046-A017-B8A4584DB5E4}" dt="2022-10-25T15:18:38.656" v="5" actId="1076"/>
          <ac:picMkLst>
            <pc:docMk/>
            <pc:sldMk cId="1674219622" sldId="471"/>
            <ac:picMk id="5" creationId="{31E2B094-C43C-6D68-59DE-BFADC7313E4E}"/>
          </ac:picMkLst>
        </pc:picChg>
      </pc:sldChg>
    </pc:docChg>
  </pc:docChgLst>
  <pc:docChgLst>
    <pc:chgData name="Nane Kratzke" userId="971be13ff4ee5ef6" providerId="LiveId" clId="{7D76C286-FC10-294E-9FDC-CFB6DE1A121B}"/>
    <pc:docChg chg="undo custSel addSld delSld modSld sldOrd">
      <pc:chgData name="Nane Kratzke" userId="971be13ff4ee5ef6" providerId="LiveId" clId="{7D76C286-FC10-294E-9FDC-CFB6DE1A121B}" dt="2023-11-26T13:57:52.509" v="2798"/>
      <pc:docMkLst>
        <pc:docMk/>
      </pc:docMkLst>
      <pc:sldChg chg="modSp mod ord">
        <pc:chgData name="Nane Kratzke" userId="971be13ff4ee5ef6" providerId="LiveId" clId="{7D76C286-FC10-294E-9FDC-CFB6DE1A121B}" dt="2023-11-26T12:30:51.928" v="1210" actId="12"/>
        <pc:sldMkLst>
          <pc:docMk/>
          <pc:sldMk cId="1261074856" sldId="321"/>
        </pc:sldMkLst>
        <pc:spChg chg="mod">
          <ac:chgData name="Nane Kratzke" userId="971be13ff4ee5ef6" providerId="LiveId" clId="{7D76C286-FC10-294E-9FDC-CFB6DE1A121B}" dt="2023-11-26T12:30:51.928" v="1210" actId="12"/>
          <ac:spMkLst>
            <pc:docMk/>
            <pc:sldMk cId="1261074856" sldId="321"/>
            <ac:spMk id="4" creationId="{50DF3BCE-F0C0-534C-BAC2-0A8E975F6B1F}"/>
          </ac:spMkLst>
        </pc:spChg>
      </pc:sldChg>
      <pc:sldChg chg="addSp delSp modSp">
        <pc:chgData name="Nane Kratzke" userId="971be13ff4ee5ef6" providerId="LiveId" clId="{7D76C286-FC10-294E-9FDC-CFB6DE1A121B}" dt="2023-11-24T18:03:47.139" v="1033" actId="478"/>
        <pc:sldMkLst>
          <pc:docMk/>
          <pc:sldMk cId="596661056" sldId="338"/>
        </pc:sldMkLst>
        <pc:picChg chg="add del mod">
          <ac:chgData name="Nane Kratzke" userId="971be13ff4ee5ef6" providerId="LiveId" clId="{7D76C286-FC10-294E-9FDC-CFB6DE1A121B}" dt="2023-11-24T18:03:47.139" v="1033" actId="478"/>
          <ac:picMkLst>
            <pc:docMk/>
            <pc:sldMk cId="596661056" sldId="338"/>
            <ac:picMk id="3074" creationId="{417E38F9-4D07-779F-A3EC-E3ABEFF74E10}"/>
          </ac:picMkLst>
        </pc:picChg>
      </pc:sldChg>
      <pc:sldChg chg="addSp modSp mod modAnim">
        <pc:chgData name="Nane Kratzke" userId="971be13ff4ee5ef6" providerId="LiveId" clId="{7D76C286-FC10-294E-9FDC-CFB6DE1A121B}" dt="2023-11-24T18:19:08.680" v="1181"/>
        <pc:sldMkLst>
          <pc:docMk/>
          <pc:sldMk cId="1508817570" sldId="339"/>
        </pc:sldMkLst>
        <pc:spChg chg="add mod">
          <ac:chgData name="Nane Kratzke" userId="971be13ff4ee5ef6" providerId="LiveId" clId="{7D76C286-FC10-294E-9FDC-CFB6DE1A121B}" dt="2023-11-24T18:18:20.706" v="1165" actId="1076"/>
          <ac:spMkLst>
            <pc:docMk/>
            <pc:sldMk cId="1508817570" sldId="339"/>
            <ac:spMk id="7" creationId="{59E8CF7A-0358-950C-36F2-A1A812472D31}"/>
          </ac:spMkLst>
        </pc:spChg>
        <pc:spChg chg="mod">
          <ac:chgData name="Nane Kratzke" userId="971be13ff4ee5ef6" providerId="LiveId" clId="{7D76C286-FC10-294E-9FDC-CFB6DE1A121B}" dt="2023-11-24T18:18:47.320" v="1179" actId="20577"/>
          <ac:spMkLst>
            <pc:docMk/>
            <pc:sldMk cId="1508817570" sldId="339"/>
            <ac:spMk id="55" creationId="{3563227E-3B09-3330-447A-20F6130EC8C6}"/>
          </ac:spMkLst>
        </pc:spChg>
        <pc:picChg chg="add mod">
          <ac:chgData name="Nane Kratzke" userId="971be13ff4ee5ef6" providerId="LiveId" clId="{7D76C286-FC10-294E-9FDC-CFB6DE1A121B}" dt="2023-11-24T17:53:09.228" v="997" actId="1076"/>
          <ac:picMkLst>
            <pc:docMk/>
            <pc:sldMk cId="1508817570" sldId="339"/>
            <ac:picMk id="3" creationId="{ECA52668-B2A7-5038-1ABD-E09A146C4A48}"/>
          </ac:picMkLst>
        </pc:picChg>
        <pc:picChg chg="add mod">
          <ac:chgData name="Nane Kratzke" userId="971be13ff4ee5ef6" providerId="LiveId" clId="{7D76C286-FC10-294E-9FDC-CFB6DE1A121B}" dt="2023-11-24T17:53:45.816" v="1018" actId="1038"/>
          <ac:picMkLst>
            <pc:docMk/>
            <pc:sldMk cId="1508817570" sldId="339"/>
            <ac:picMk id="4" creationId="{9C9A2C50-8CF6-BC5D-2CF9-E746B95DAD8A}"/>
          </ac:picMkLst>
        </pc:picChg>
        <pc:picChg chg="mod">
          <ac:chgData name="Nane Kratzke" userId="971be13ff4ee5ef6" providerId="LiveId" clId="{7D76C286-FC10-294E-9FDC-CFB6DE1A121B}" dt="2023-11-24T18:18:52.532" v="1180" actId="1076"/>
          <ac:picMkLst>
            <pc:docMk/>
            <pc:sldMk cId="1508817570" sldId="339"/>
            <ac:picMk id="4098" creationId="{3E4F9AF0-1D59-CEBC-DE93-3D6FA939F066}"/>
          </ac:picMkLst>
        </pc:picChg>
      </pc:sldChg>
      <pc:sldChg chg="modSp mod ord">
        <pc:chgData name="Nane Kratzke" userId="971be13ff4ee5ef6" providerId="LiveId" clId="{7D76C286-FC10-294E-9FDC-CFB6DE1A121B}" dt="2023-11-26T12:31:17.731" v="1212" actId="20577"/>
        <pc:sldMkLst>
          <pc:docMk/>
          <pc:sldMk cId="883740929" sldId="342"/>
        </pc:sldMkLst>
        <pc:spChg chg="mod">
          <ac:chgData name="Nane Kratzke" userId="971be13ff4ee5ef6" providerId="LiveId" clId="{7D76C286-FC10-294E-9FDC-CFB6DE1A121B}" dt="2023-11-26T12:31:17.731" v="1212" actId="20577"/>
          <ac:spMkLst>
            <pc:docMk/>
            <pc:sldMk cId="883740929" sldId="342"/>
            <ac:spMk id="12" creationId="{FFFE009A-F0D2-0547-8B32-CB8F9915007B}"/>
          </ac:spMkLst>
        </pc:spChg>
      </pc:sldChg>
      <pc:sldChg chg="ord">
        <pc:chgData name="Nane Kratzke" userId="971be13ff4ee5ef6" providerId="LiveId" clId="{7D76C286-FC10-294E-9FDC-CFB6DE1A121B}" dt="2023-11-26T12:28:32.354" v="1204" actId="20578"/>
        <pc:sldMkLst>
          <pc:docMk/>
          <pc:sldMk cId="1623516218" sldId="343"/>
        </pc:sldMkLst>
      </pc:sldChg>
      <pc:sldChg chg="del">
        <pc:chgData name="Nane Kratzke" userId="971be13ff4ee5ef6" providerId="LiveId" clId="{7D76C286-FC10-294E-9FDC-CFB6DE1A121B}" dt="2023-11-24T18:07:32.121" v="1111" actId="2696"/>
        <pc:sldMkLst>
          <pc:docMk/>
          <pc:sldMk cId="4280504934" sldId="355"/>
        </pc:sldMkLst>
      </pc:sldChg>
      <pc:sldChg chg="addSp delSp modSp mod">
        <pc:chgData name="Nane Kratzke" userId="971be13ff4ee5ef6" providerId="LiveId" clId="{7D76C286-FC10-294E-9FDC-CFB6DE1A121B}" dt="2023-11-26T12:26:55.821" v="1188"/>
        <pc:sldMkLst>
          <pc:docMk/>
          <pc:sldMk cId="830859553" sldId="441"/>
        </pc:sldMkLst>
        <pc:spChg chg="mod">
          <ac:chgData name="Nane Kratzke" userId="971be13ff4ee5ef6" providerId="LiveId" clId="{7D76C286-FC10-294E-9FDC-CFB6DE1A121B}" dt="2023-11-24T18:04:14.174" v="1042" actId="20577"/>
          <ac:spMkLst>
            <pc:docMk/>
            <pc:sldMk cId="830859553" sldId="441"/>
            <ac:spMk id="2" creationId="{BEBECCD0-0365-6042-8374-D298183801AF}"/>
          </ac:spMkLst>
        </pc:spChg>
        <pc:spChg chg="add mod">
          <ac:chgData name="Nane Kratzke" userId="971be13ff4ee5ef6" providerId="LiveId" clId="{7D76C286-FC10-294E-9FDC-CFB6DE1A121B}" dt="2023-11-26T12:26:32.190" v="1186"/>
          <ac:spMkLst>
            <pc:docMk/>
            <pc:sldMk cId="830859553" sldId="441"/>
            <ac:spMk id="6" creationId="{F0764B6B-3DA3-FFC3-541F-8264248F907F}"/>
          </ac:spMkLst>
        </pc:spChg>
        <pc:spChg chg="add mod">
          <ac:chgData name="Nane Kratzke" userId="971be13ff4ee5ef6" providerId="LiveId" clId="{7D76C286-FC10-294E-9FDC-CFB6DE1A121B}" dt="2023-11-26T12:26:32.190" v="1186"/>
          <ac:spMkLst>
            <pc:docMk/>
            <pc:sldMk cId="830859553" sldId="441"/>
            <ac:spMk id="8" creationId="{62534D94-1596-1345-2796-42DACD1C8DAA}"/>
          </ac:spMkLst>
        </pc:spChg>
        <pc:spChg chg="add mod">
          <ac:chgData name="Nane Kratzke" userId="971be13ff4ee5ef6" providerId="LiveId" clId="{7D76C286-FC10-294E-9FDC-CFB6DE1A121B}" dt="2023-11-26T12:26:40.110" v="1187" actId="207"/>
          <ac:spMkLst>
            <pc:docMk/>
            <pc:sldMk cId="830859553" sldId="441"/>
            <ac:spMk id="9" creationId="{CF7E2FC1-83D5-0679-F481-2AC0774EF423}"/>
          </ac:spMkLst>
        </pc:spChg>
        <pc:spChg chg="add mod">
          <ac:chgData name="Nane Kratzke" userId="971be13ff4ee5ef6" providerId="LiveId" clId="{7D76C286-FC10-294E-9FDC-CFB6DE1A121B}" dt="2023-11-26T12:26:32.190" v="1186"/>
          <ac:spMkLst>
            <pc:docMk/>
            <pc:sldMk cId="830859553" sldId="441"/>
            <ac:spMk id="10" creationId="{820B38A5-1D0B-1D32-799E-8B6173BFCFBF}"/>
          </ac:spMkLst>
        </pc:spChg>
        <pc:spChg chg="add mod">
          <ac:chgData name="Nane Kratzke" userId="971be13ff4ee5ef6" providerId="LiveId" clId="{7D76C286-FC10-294E-9FDC-CFB6DE1A121B}" dt="2023-11-26T12:26:32.190" v="1186"/>
          <ac:spMkLst>
            <pc:docMk/>
            <pc:sldMk cId="830859553" sldId="441"/>
            <ac:spMk id="14" creationId="{1EE087EB-1D6E-E7F3-5C85-49AF37B3199F}"/>
          </ac:spMkLst>
        </pc:spChg>
        <pc:spChg chg="del mod">
          <ac:chgData name="Nane Kratzke" userId="971be13ff4ee5ef6" providerId="LiveId" clId="{7D76C286-FC10-294E-9FDC-CFB6DE1A121B}" dt="2023-11-26T12:26:31.321" v="1185" actId="478"/>
          <ac:spMkLst>
            <pc:docMk/>
            <pc:sldMk cId="830859553" sldId="441"/>
            <ac:spMk id="26" creationId="{5063B105-58A5-854F-9125-161FD22A6A26}"/>
          </ac:spMkLst>
        </pc:spChg>
        <pc:spChg chg="mod">
          <ac:chgData name="Nane Kratzke" userId="971be13ff4ee5ef6" providerId="LiveId" clId="{7D76C286-FC10-294E-9FDC-CFB6DE1A121B}" dt="2023-11-24T18:05:41.473" v="1049" actId="1076"/>
          <ac:spMkLst>
            <pc:docMk/>
            <pc:sldMk cId="830859553" sldId="441"/>
            <ac:spMk id="29" creationId="{AC42805A-4A47-6B49-B782-846258EC95E9}"/>
          </ac:spMkLst>
        </pc:spChg>
        <pc:spChg chg="del mod">
          <ac:chgData name="Nane Kratzke" userId="971be13ff4ee5ef6" providerId="LiveId" clId="{7D76C286-FC10-294E-9FDC-CFB6DE1A121B}" dt="2023-11-26T12:26:26.573" v="1183" actId="478"/>
          <ac:spMkLst>
            <pc:docMk/>
            <pc:sldMk cId="830859553" sldId="441"/>
            <ac:spMk id="76" creationId="{E2194F07-D4BD-F049-B6BA-930E9C311BF8}"/>
          </ac:spMkLst>
        </pc:spChg>
        <pc:spChg chg="del mod">
          <ac:chgData name="Nane Kratzke" userId="971be13ff4ee5ef6" providerId="LiveId" clId="{7D76C286-FC10-294E-9FDC-CFB6DE1A121B}" dt="2023-11-26T12:26:26.573" v="1183" actId="478"/>
          <ac:spMkLst>
            <pc:docMk/>
            <pc:sldMk cId="830859553" sldId="441"/>
            <ac:spMk id="77" creationId="{D2EBA26A-6198-0E42-BD5F-D671FC580579}"/>
          </ac:spMkLst>
        </pc:spChg>
        <pc:spChg chg="mod">
          <ac:chgData name="Nane Kratzke" userId="971be13ff4ee5ef6" providerId="LiveId" clId="{7D76C286-FC10-294E-9FDC-CFB6DE1A121B}" dt="2023-11-24T18:05:41.473" v="1049" actId="1076"/>
          <ac:spMkLst>
            <pc:docMk/>
            <pc:sldMk cId="830859553" sldId="441"/>
            <ac:spMk id="78" creationId="{9E273C53-174B-174F-8FF4-157ADE55F70D}"/>
          </ac:spMkLst>
        </pc:spChg>
        <pc:spChg chg="mod">
          <ac:chgData name="Nane Kratzke" userId="971be13ff4ee5ef6" providerId="LiveId" clId="{7D76C286-FC10-294E-9FDC-CFB6DE1A121B}" dt="2023-11-24T18:05:41.473" v="1049" actId="1076"/>
          <ac:spMkLst>
            <pc:docMk/>
            <pc:sldMk cId="830859553" sldId="441"/>
            <ac:spMk id="80" creationId="{141E4693-0A90-3A46-9596-A21D07D49571}"/>
          </ac:spMkLst>
        </pc:spChg>
        <pc:spChg chg="mod">
          <ac:chgData name="Nane Kratzke" userId="971be13ff4ee5ef6" providerId="LiveId" clId="{7D76C286-FC10-294E-9FDC-CFB6DE1A121B}" dt="2023-11-24T18:05:41.473" v="1049" actId="1076"/>
          <ac:spMkLst>
            <pc:docMk/>
            <pc:sldMk cId="830859553" sldId="441"/>
            <ac:spMk id="81" creationId="{F6670A1D-F19D-AE45-B05C-518A2B00DC60}"/>
          </ac:spMkLst>
        </pc:spChg>
        <pc:spChg chg="mod">
          <ac:chgData name="Nane Kratzke" userId="971be13ff4ee5ef6" providerId="LiveId" clId="{7D76C286-FC10-294E-9FDC-CFB6DE1A121B}" dt="2023-11-24T18:05:41.473" v="1049" actId="1076"/>
          <ac:spMkLst>
            <pc:docMk/>
            <pc:sldMk cId="830859553" sldId="441"/>
            <ac:spMk id="91" creationId="{F5665DA1-A665-D141-9418-33C31A73807A}"/>
          </ac:spMkLst>
        </pc:spChg>
        <pc:spChg chg="del mod">
          <ac:chgData name="Nane Kratzke" userId="971be13ff4ee5ef6" providerId="LiveId" clId="{7D76C286-FC10-294E-9FDC-CFB6DE1A121B}" dt="2023-11-26T12:26:29.002" v="1184" actId="478"/>
          <ac:spMkLst>
            <pc:docMk/>
            <pc:sldMk cId="830859553" sldId="441"/>
            <ac:spMk id="127" creationId="{D06E150F-7030-194C-A618-20D4128F4964}"/>
          </ac:spMkLst>
        </pc:spChg>
        <pc:spChg chg="mod">
          <ac:chgData name="Nane Kratzke" userId="971be13ff4ee5ef6" providerId="LiveId" clId="{7D76C286-FC10-294E-9FDC-CFB6DE1A121B}" dt="2023-11-24T18:05:41.473" v="1049" actId="1076"/>
          <ac:spMkLst>
            <pc:docMk/>
            <pc:sldMk cId="830859553" sldId="441"/>
            <ac:spMk id="129" creationId="{DC377CA8-14D7-4848-A51F-CB8F3A830789}"/>
          </ac:spMkLst>
        </pc:spChg>
        <pc:spChg chg="mod">
          <ac:chgData name="Nane Kratzke" userId="971be13ff4ee5ef6" providerId="LiveId" clId="{7D76C286-FC10-294E-9FDC-CFB6DE1A121B}" dt="2023-11-24T18:05:46.576" v="1050" actId="1076"/>
          <ac:spMkLst>
            <pc:docMk/>
            <pc:sldMk cId="830859553" sldId="441"/>
            <ac:spMk id="131" creationId="{1744A97D-516B-EC4F-865B-4F3C4A3F5ABA}"/>
          </ac:spMkLst>
        </pc:spChg>
        <pc:spChg chg="mod">
          <ac:chgData name="Nane Kratzke" userId="971be13ff4ee5ef6" providerId="LiveId" clId="{7D76C286-FC10-294E-9FDC-CFB6DE1A121B}" dt="2023-11-24T18:05:46.576" v="1050" actId="1076"/>
          <ac:spMkLst>
            <pc:docMk/>
            <pc:sldMk cId="830859553" sldId="441"/>
            <ac:spMk id="132" creationId="{6544B590-6D31-9243-9E86-5EB212A6BC40}"/>
          </ac:spMkLst>
        </pc:spChg>
        <pc:spChg chg="mod">
          <ac:chgData name="Nane Kratzke" userId="971be13ff4ee5ef6" providerId="LiveId" clId="{7D76C286-FC10-294E-9FDC-CFB6DE1A121B}" dt="2023-11-24T18:05:46.576" v="1050" actId="1076"/>
          <ac:spMkLst>
            <pc:docMk/>
            <pc:sldMk cId="830859553" sldId="441"/>
            <ac:spMk id="137" creationId="{BC7A94B6-5C76-ED42-A230-4DDF4D7F5632}"/>
          </ac:spMkLst>
        </pc:spChg>
        <pc:spChg chg="mod">
          <ac:chgData name="Nane Kratzke" userId="971be13ff4ee5ef6" providerId="LiveId" clId="{7D76C286-FC10-294E-9FDC-CFB6DE1A121B}" dt="2023-11-24T18:05:46.576" v="1050" actId="1076"/>
          <ac:spMkLst>
            <pc:docMk/>
            <pc:sldMk cId="830859553" sldId="441"/>
            <ac:spMk id="138" creationId="{945353CE-0288-8A4F-B444-C37AE727604C}"/>
          </ac:spMkLst>
        </pc:spChg>
        <pc:picChg chg="add mod">
          <ac:chgData name="Nane Kratzke" userId="971be13ff4ee5ef6" providerId="LiveId" clId="{7D76C286-FC10-294E-9FDC-CFB6DE1A121B}" dt="2023-11-26T12:26:55.821" v="1188"/>
          <ac:picMkLst>
            <pc:docMk/>
            <pc:sldMk cId="830859553" sldId="441"/>
            <ac:picMk id="7" creationId="{48AAF39D-A4AD-DAD7-5482-53A6B3D218F5}"/>
          </ac:picMkLst>
        </pc:picChg>
        <pc:picChg chg="add mod">
          <ac:chgData name="Nane Kratzke" userId="971be13ff4ee5ef6" providerId="LiveId" clId="{7D76C286-FC10-294E-9FDC-CFB6DE1A121B}" dt="2023-11-26T12:26:55.821" v="1188"/>
          <ac:picMkLst>
            <pc:docMk/>
            <pc:sldMk cId="830859553" sldId="441"/>
            <ac:picMk id="11" creationId="{D232184E-7BE7-50FE-B067-C4DF53304053}"/>
          </ac:picMkLst>
        </pc:picChg>
        <pc:picChg chg="add mod">
          <ac:chgData name="Nane Kratzke" userId="971be13ff4ee5ef6" providerId="LiveId" clId="{7D76C286-FC10-294E-9FDC-CFB6DE1A121B}" dt="2023-11-26T12:26:55.821" v="1188"/>
          <ac:picMkLst>
            <pc:docMk/>
            <pc:sldMk cId="830859553" sldId="441"/>
            <ac:picMk id="12" creationId="{479223EE-A5F3-EF07-4735-21AFEAE11034}"/>
          </ac:picMkLst>
        </pc:picChg>
        <pc:picChg chg="add mod">
          <ac:chgData name="Nane Kratzke" userId="971be13ff4ee5ef6" providerId="LiveId" clId="{7D76C286-FC10-294E-9FDC-CFB6DE1A121B}" dt="2023-11-26T12:26:55.821" v="1188"/>
          <ac:picMkLst>
            <pc:docMk/>
            <pc:sldMk cId="830859553" sldId="441"/>
            <ac:picMk id="13" creationId="{67A370F9-431F-B4B5-776E-1D581243B40F}"/>
          </ac:picMkLst>
        </pc:picChg>
        <pc:picChg chg="del mod">
          <ac:chgData name="Nane Kratzke" userId="971be13ff4ee5ef6" providerId="LiveId" clId="{7D76C286-FC10-294E-9FDC-CFB6DE1A121B}" dt="2023-11-26T12:26:22.794" v="1182" actId="478"/>
          <ac:picMkLst>
            <pc:docMk/>
            <pc:sldMk cId="830859553" sldId="441"/>
            <ac:picMk id="79" creationId="{F6F08B27-2937-8142-8CDA-0797FB999C10}"/>
          </ac:picMkLst>
        </pc:picChg>
        <pc:picChg chg="mod">
          <ac:chgData name="Nane Kratzke" userId="971be13ff4ee5ef6" providerId="LiveId" clId="{7D76C286-FC10-294E-9FDC-CFB6DE1A121B}" dt="2023-11-24T18:05:46.576" v="1050" actId="1076"/>
          <ac:picMkLst>
            <pc:docMk/>
            <pc:sldMk cId="830859553" sldId="441"/>
            <ac:picMk id="134" creationId="{7554F3D9-A80C-F746-85C4-18A28DC4319C}"/>
          </ac:picMkLst>
        </pc:picChg>
        <pc:picChg chg="mod">
          <ac:chgData name="Nane Kratzke" userId="971be13ff4ee5ef6" providerId="LiveId" clId="{7D76C286-FC10-294E-9FDC-CFB6DE1A121B}" dt="2023-11-24T18:05:46.576" v="1050" actId="1076"/>
          <ac:picMkLst>
            <pc:docMk/>
            <pc:sldMk cId="830859553" sldId="441"/>
            <ac:picMk id="136" creationId="{01FC1095-D87A-B945-922F-5A115CF06B47}"/>
          </ac:picMkLst>
        </pc:picChg>
        <pc:picChg chg="del mod">
          <ac:chgData name="Nane Kratzke" userId="971be13ff4ee5ef6" providerId="LiveId" clId="{7D76C286-FC10-294E-9FDC-CFB6DE1A121B}" dt="2023-11-26T12:26:22.794" v="1182" actId="478"/>
          <ac:picMkLst>
            <pc:docMk/>
            <pc:sldMk cId="830859553" sldId="441"/>
            <ac:picMk id="1052" creationId="{0781EC11-CEB1-B34C-BC02-EBCE8F7A675B}"/>
          </ac:picMkLst>
        </pc:picChg>
        <pc:picChg chg="mod">
          <ac:chgData name="Nane Kratzke" userId="971be13ff4ee5ef6" providerId="LiveId" clId="{7D76C286-FC10-294E-9FDC-CFB6DE1A121B}" dt="2023-11-24T18:05:41.473" v="1049" actId="1076"/>
          <ac:picMkLst>
            <pc:docMk/>
            <pc:sldMk cId="830859553" sldId="441"/>
            <ac:picMk id="1056" creationId="{63FFB1C2-0D2E-5042-B775-910095E1CB8D}"/>
          </ac:picMkLst>
        </pc:picChg>
        <pc:picChg chg="del mod">
          <ac:chgData name="Nane Kratzke" userId="971be13ff4ee5ef6" providerId="LiveId" clId="{7D76C286-FC10-294E-9FDC-CFB6DE1A121B}" dt="2023-11-26T12:26:26.573" v="1183" actId="478"/>
          <ac:picMkLst>
            <pc:docMk/>
            <pc:sldMk cId="830859553" sldId="441"/>
            <ac:picMk id="1057" creationId="{052E2773-90CF-3D4E-9DB7-9D0AA6C5AE47}"/>
          </ac:picMkLst>
        </pc:picChg>
        <pc:picChg chg="mod">
          <ac:chgData name="Nane Kratzke" userId="971be13ff4ee5ef6" providerId="LiveId" clId="{7D76C286-FC10-294E-9FDC-CFB6DE1A121B}" dt="2023-11-24T18:05:41.473" v="1049" actId="1076"/>
          <ac:picMkLst>
            <pc:docMk/>
            <pc:sldMk cId="830859553" sldId="441"/>
            <ac:picMk id="1058" creationId="{9005B2A9-D614-3742-AD7B-E67DD24A1BBC}"/>
          </ac:picMkLst>
        </pc:picChg>
      </pc:sldChg>
      <pc:sldChg chg="ord">
        <pc:chgData name="Nane Kratzke" userId="971be13ff4ee5ef6" providerId="LiveId" clId="{7D76C286-FC10-294E-9FDC-CFB6DE1A121B}" dt="2023-11-26T12:30:29.867" v="1209" actId="20578"/>
        <pc:sldMkLst>
          <pc:docMk/>
          <pc:sldMk cId="2518785091" sldId="442"/>
        </pc:sldMkLst>
      </pc:sldChg>
      <pc:sldChg chg="del ord">
        <pc:chgData name="Nane Kratzke" userId="971be13ff4ee5ef6" providerId="LiveId" clId="{7D76C286-FC10-294E-9FDC-CFB6DE1A121B}" dt="2023-11-26T12:33:08.702" v="1222" actId="2696"/>
        <pc:sldMkLst>
          <pc:docMk/>
          <pc:sldMk cId="691752747" sldId="445"/>
        </pc:sldMkLst>
      </pc:sldChg>
      <pc:sldChg chg="del ord">
        <pc:chgData name="Nane Kratzke" userId="971be13ff4ee5ef6" providerId="LiveId" clId="{7D76C286-FC10-294E-9FDC-CFB6DE1A121B}" dt="2023-11-26T12:28:50.802" v="1207" actId="2696"/>
        <pc:sldMkLst>
          <pc:docMk/>
          <pc:sldMk cId="1800479620" sldId="447"/>
        </pc:sldMkLst>
      </pc:sldChg>
      <pc:sldChg chg="del">
        <pc:chgData name="Nane Kratzke" userId="971be13ff4ee5ef6" providerId="LiveId" clId="{7D76C286-FC10-294E-9FDC-CFB6DE1A121B}" dt="2023-11-24T17:29:45.683" v="864" actId="2696"/>
        <pc:sldMkLst>
          <pc:docMk/>
          <pc:sldMk cId="194056035" sldId="463"/>
        </pc:sldMkLst>
      </pc:sldChg>
      <pc:sldChg chg="addSp delSp modSp mod">
        <pc:chgData name="Nane Kratzke" userId="971be13ff4ee5ef6" providerId="LiveId" clId="{7D76C286-FC10-294E-9FDC-CFB6DE1A121B}" dt="2023-11-26T13:57:01.957" v="2797" actId="20577"/>
        <pc:sldMkLst>
          <pc:docMk/>
          <pc:sldMk cId="4278507067" sldId="464"/>
        </pc:sldMkLst>
        <pc:spChg chg="add mod">
          <ac:chgData name="Nane Kratzke" userId="971be13ff4ee5ef6" providerId="LiveId" clId="{7D76C286-FC10-294E-9FDC-CFB6DE1A121B}" dt="2023-11-26T13:56:22.856" v="2785" actId="14100"/>
          <ac:spMkLst>
            <pc:docMk/>
            <pc:sldMk cId="4278507067" sldId="464"/>
            <ac:spMk id="6" creationId="{20837B26-FFCB-D93B-ABDC-3E1A5D71B397}"/>
          </ac:spMkLst>
        </pc:spChg>
        <pc:spChg chg="mod">
          <ac:chgData name="Nane Kratzke" userId="971be13ff4ee5ef6" providerId="LiveId" clId="{7D76C286-FC10-294E-9FDC-CFB6DE1A121B}" dt="2023-11-26T13:54:58.175" v="2663" actId="20577"/>
          <ac:spMkLst>
            <pc:docMk/>
            <pc:sldMk cId="4278507067" sldId="464"/>
            <ac:spMk id="9" creationId="{C10AAD7E-9DD5-1343-8A17-3F9C4D0B8DD9}"/>
          </ac:spMkLst>
        </pc:spChg>
        <pc:spChg chg="del">
          <ac:chgData name="Nane Kratzke" userId="971be13ff4ee5ef6" providerId="LiveId" clId="{7D76C286-FC10-294E-9FDC-CFB6DE1A121B}" dt="2023-11-26T13:51:27.680" v="2544" actId="478"/>
          <ac:spMkLst>
            <pc:docMk/>
            <pc:sldMk cId="4278507067" sldId="464"/>
            <ac:spMk id="11" creationId="{8F82CDB8-B86E-A84E-B5AB-3E0F2043BA8D}"/>
          </ac:spMkLst>
        </pc:spChg>
        <pc:spChg chg="del">
          <ac:chgData name="Nane Kratzke" userId="971be13ff4ee5ef6" providerId="LiveId" clId="{7D76C286-FC10-294E-9FDC-CFB6DE1A121B}" dt="2023-11-26T13:51:30.504" v="2545" actId="478"/>
          <ac:spMkLst>
            <pc:docMk/>
            <pc:sldMk cId="4278507067" sldId="464"/>
            <ac:spMk id="12" creationId="{D5E25A22-15A5-A649-AEED-6542DBAA7A3C}"/>
          </ac:spMkLst>
        </pc:spChg>
        <pc:spChg chg="del">
          <ac:chgData name="Nane Kratzke" userId="971be13ff4ee5ef6" providerId="LiveId" clId="{7D76C286-FC10-294E-9FDC-CFB6DE1A121B}" dt="2023-11-26T13:51:33.216" v="2546" actId="478"/>
          <ac:spMkLst>
            <pc:docMk/>
            <pc:sldMk cId="4278507067" sldId="464"/>
            <ac:spMk id="13" creationId="{6F6E5405-0B57-FC4E-8832-4E6DA7A3CE9D}"/>
          </ac:spMkLst>
        </pc:spChg>
        <pc:spChg chg="del">
          <ac:chgData name="Nane Kratzke" userId="971be13ff4ee5ef6" providerId="LiveId" clId="{7D76C286-FC10-294E-9FDC-CFB6DE1A121B}" dt="2023-11-26T13:51:36.070" v="2547" actId="478"/>
          <ac:spMkLst>
            <pc:docMk/>
            <pc:sldMk cId="4278507067" sldId="464"/>
            <ac:spMk id="14" creationId="{610F4679-19BA-1149-BA88-1DB1D6B7FA74}"/>
          </ac:spMkLst>
        </pc:spChg>
        <pc:spChg chg="mod">
          <ac:chgData name="Nane Kratzke" userId="971be13ff4ee5ef6" providerId="LiveId" clId="{7D76C286-FC10-294E-9FDC-CFB6DE1A121B}" dt="2023-11-26T13:57:01.957" v="2797" actId="20577"/>
          <ac:spMkLst>
            <pc:docMk/>
            <pc:sldMk cId="4278507067" sldId="464"/>
            <ac:spMk id="15" creationId="{84E9D33D-5E26-C34C-A100-1F078E5551EB}"/>
          </ac:spMkLst>
        </pc:spChg>
        <pc:grpChg chg="mod">
          <ac:chgData name="Nane Kratzke" userId="971be13ff4ee5ef6" providerId="LiveId" clId="{7D76C286-FC10-294E-9FDC-CFB6DE1A121B}" dt="2023-11-26T13:56:36.838" v="2790"/>
          <ac:grpSpMkLst>
            <pc:docMk/>
            <pc:sldMk cId="4278507067" sldId="464"/>
            <ac:grpSpMk id="17" creationId="{26F33B6F-1F0F-A246-64C8-D42826E8C381}"/>
          </ac:grpSpMkLst>
        </pc:grpChg>
        <pc:picChg chg="add mod">
          <ac:chgData name="Nane Kratzke" userId="971be13ff4ee5ef6" providerId="LiveId" clId="{7D76C286-FC10-294E-9FDC-CFB6DE1A121B}" dt="2023-11-26T13:53:55.633" v="2615" actId="1076"/>
          <ac:picMkLst>
            <pc:docMk/>
            <pc:sldMk cId="4278507067" sldId="464"/>
            <ac:picMk id="4" creationId="{C7E5F6D6-0B88-EB27-CB9F-53AF99327F24}"/>
          </ac:picMkLst>
        </pc:picChg>
        <pc:inkChg chg="add del mod">
          <ac:chgData name="Nane Kratzke" userId="971be13ff4ee5ef6" providerId="LiveId" clId="{7D76C286-FC10-294E-9FDC-CFB6DE1A121B}" dt="2023-11-26T13:56:38.241" v="2791" actId="9405"/>
          <ac:inkMkLst>
            <pc:docMk/>
            <pc:sldMk cId="4278507067" sldId="464"/>
            <ac:inkMk id="7" creationId="{B8545D38-5E2F-EEE4-7934-E21ECFCEF562}"/>
          </ac:inkMkLst>
        </pc:inkChg>
        <pc:inkChg chg="add del mod">
          <ac:chgData name="Nane Kratzke" userId="971be13ff4ee5ef6" providerId="LiveId" clId="{7D76C286-FC10-294E-9FDC-CFB6DE1A121B}" dt="2023-11-26T13:56:36.838" v="2790"/>
          <ac:inkMkLst>
            <pc:docMk/>
            <pc:sldMk cId="4278507067" sldId="464"/>
            <ac:inkMk id="16" creationId="{55347ADB-4E68-B3E9-E361-1AA569F44A3A}"/>
          </ac:inkMkLst>
        </pc:inkChg>
        <pc:inkChg chg="add">
          <ac:chgData name="Nane Kratzke" userId="971be13ff4ee5ef6" providerId="LiveId" clId="{7D76C286-FC10-294E-9FDC-CFB6DE1A121B}" dt="2023-11-26T13:56:43.787" v="2792" actId="9405"/>
          <ac:inkMkLst>
            <pc:docMk/>
            <pc:sldMk cId="4278507067" sldId="464"/>
            <ac:inkMk id="18" creationId="{9B664FCE-7D10-DC66-D0F2-38452E856D8F}"/>
          </ac:inkMkLst>
        </pc:inkChg>
      </pc:sldChg>
      <pc:sldChg chg="ord">
        <pc:chgData name="Nane Kratzke" userId="971be13ff4ee5ef6" providerId="LiveId" clId="{7D76C286-FC10-294E-9FDC-CFB6DE1A121B}" dt="2023-11-26T12:28:32.354" v="1204" actId="20578"/>
        <pc:sldMkLst>
          <pc:docMk/>
          <pc:sldMk cId="2752400082" sldId="466"/>
        </pc:sldMkLst>
      </pc:sldChg>
      <pc:sldChg chg="addSp delSp modSp mod addAnim delAnim modAnim">
        <pc:chgData name="Nane Kratzke" userId="971be13ff4ee5ef6" providerId="LiveId" clId="{7D76C286-FC10-294E-9FDC-CFB6DE1A121B}" dt="2023-11-24T17:45:03.693" v="943"/>
        <pc:sldMkLst>
          <pc:docMk/>
          <pc:sldMk cId="2308720047" sldId="732"/>
        </pc:sldMkLst>
        <pc:spChg chg="del mod topLvl">
          <ac:chgData name="Nane Kratzke" userId="971be13ff4ee5ef6" providerId="LiveId" clId="{7D76C286-FC10-294E-9FDC-CFB6DE1A121B}" dt="2023-11-24T17:07:41.741" v="656" actId="478"/>
          <ac:spMkLst>
            <pc:docMk/>
            <pc:sldMk cId="2308720047" sldId="732"/>
            <ac:spMk id="2" creationId="{4AE12C25-39DD-9F6D-B80F-BCA8060A8548}"/>
          </ac:spMkLst>
        </pc:spChg>
        <pc:spChg chg="del">
          <ac:chgData name="Nane Kratzke" userId="971be13ff4ee5ef6" providerId="LiveId" clId="{7D76C286-FC10-294E-9FDC-CFB6DE1A121B}" dt="2023-11-24T17:07:04.839" v="648" actId="478"/>
          <ac:spMkLst>
            <pc:docMk/>
            <pc:sldMk cId="2308720047" sldId="732"/>
            <ac:spMk id="3" creationId="{C6A95BB2-41FF-352F-594C-A0A40684C4AC}"/>
          </ac:spMkLst>
        </pc:spChg>
        <pc:spChg chg="mod">
          <ac:chgData name="Nane Kratzke" userId="971be13ff4ee5ef6" providerId="LiveId" clId="{7D76C286-FC10-294E-9FDC-CFB6DE1A121B}" dt="2023-11-24T17:07:27.273" v="652" actId="14100"/>
          <ac:spMkLst>
            <pc:docMk/>
            <pc:sldMk cId="2308720047" sldId="732"/>
            <ac:spMk id="4" creationId="{676DF002-AAEE-8E22-5D18-B6A3EA782FAC}"/>
          </ac:spMkLst>
        </pc:spChg>
        <pc:spChg chg="mod">
          <ac:chgData name="Nane Kratzke" userId="971be13ff4ee5ef6" providerId="LiveId" clId="{7D76C286-FC10-294E-9FDC-CFB6DE1A121B}" dt="2023-11-24T17:19:30.721" v="821" actId="20577"/>
          <ac:spMkLst>
            <pc:docMk/>
            <pc:sldMk cId="2308720047" sldId="732"/>
            <ac:spMk id="7" creationId="{33140EE6-CFD6-C964-186A-E29AA9E22FFC}"/>
          </ac:spMkLst>
        </pc:spChg>
        <pc:spChg chg="mod">
          <ac:chgData name="Nane Kratzke" userId="971be13ff4ee5ef6" providerId="LiveId" clId="{7D76C286-FC10-294E-9FDC-CFB6DE1A121B}" dt="2023-11-24T17:08:20.433" v="676" actId="14100"/>
          <ac:spMkLst>
            <pc:docMk/>
            <pc:sldMk cId="2308720047" sldId="732"/>
            <ac:spMk id="9" creationId="{BEE0B64D-FDF9-1A00-192D-1371F1EE69E8}"/>
          </ac:spMkLst>
        </pc:spChg>
        <pc:spChg chg="mod">
          <ac:chgData name="Nane Kratzke" userId="971be13ff4ee5ef6" providerId="LiveId" clId="{7D76C286-FC10-294E-9FDC-CFB6DE1A121B}" dt="2023-11-24T17:07:23.854" v="651" actId="14100"/>
          <ac:spMkLst>
            <pc:docMk/>
            <pc:sldMk cId="2308720047" sldId="732"/>
            <ac:spMk id="10" creationId="{7631FF58-22FB-FF87-9051-7B4A39A5C09C}"/>
          </ac:spMkLst>
        </pc:spChg>
        <pc:spChg chg="mod">
          <ac:chgData name="Nane Kratzke" userId="971be13ff4ee5ef6" providerId="LiveId" clId="{7D76C286-FC10-294E-9FDC-CFB6DE1A121B}" dt="2023-11-24T17:07:33.578" v="654" actId="14100"/>
          <ac:spMkLst>
            <pc:docMk/>
            <pc:sldMk cId="2308720047" sldId="732"/>
            <ac:spMk id="11" creationId="{CD674B02-A871-59CD-69CD-4FF5F2224BB5}"/>
          </ac:spMkLst>
        </pc:spChg>
        <pc:spChg chg="mod">
          <ac:chgData name="Nane Kratzke" userId="971be13ff4ee5ef6" providerId="LiveId" clId="{7D76C286-FC10-294E-9FDC-CFB6DE1A121B}" dt="2023-11-24T17:08:12.844" v="674" actId="14100"/>
          <ac:spMkLst>
            <pc:docMk/>
            <pc:sldMk cId="2308720047" sldId="732"/>
            <ac:spMk id="13" creationId="{DD7B7E62-D777-6DBD-E0CE-8E26671E4076}"/>
          </ac:spMkLst>
        </pc:spChg>
        <pc:spChg chg="mod">
          <ac:chgData name="Nane Kratzke" userId="971be13ff4ee5ef6" providerId="LiveId" clId="{7D76C286-FC10-294E-9FDC-CFB6DE1A121B}" dt="2023-11-24T17:08:16.730" v="675" actId="14100"/>
          <ac:spMkLst>
            <pc:docMk/>
            <pc:sldMk cId="2308720047" sldId="732"/>
            <ac:spMk id="14" creationId="{972C3C18-8AAB-5994-E635-73123186DCB0}"/>
          </ac:spMkLst>
        </pc:spChg>
        <pc:spChg chg="add mod">
          <ac:chgData name="Nane Kratzke" userId="971be13ff4ee5ef6" providerId="LiveId" clId="{7D76C286-FC10-294E-9FDC-CFB6DE1A121B}" dt="2023-11-24T17:18:49.913" v="813" actId="164"/>
          <ac:spMkLst>
            <pc:docMk/>
            <pc:sldMk cId="2308720047" sldId="732"/>
            <ac:spMk id="15" creationId="{E5C72E91-1C4B-91DF-C79B-568D4B2FEF30}"/>
          </ac:spMkLst>
        </pc:spChg>
        <pc:spChg chg="del">
          <ac:chgData name="Nane Kratzke" userId="971be13ff4ee5ef6" providerId="LiveId" clId="{7D76C286-FC10-294E-9FDC-CFB6DE1A121B}" dt="2023-11-24T17:07:29.924" v="653" actId="478"/>
          <ac:spMkLst>
            <pc:docMk/>
            <pc:sldMk cId="2308720047" sldId="732"/>
            <ac:spMk id="16" creationId="{0FB25E2B-F2DB-8F77-F683-E0F9DDB6877C}"/>
          </ac:spMkLst>
        </pc:spChg>
        <pc:spChg chg="del">
          <ac:chgData name="Nane Kratzke" userId="971be13ff4ee5ef6" providerId="LiveId" clId="{7D76C286-FC10-294E-9FDC-CFB6DE1A121B}" dt="2023-11-24T17:07:08.597" v="650" actId="478"/>
          <ac:spMkLst>
            <pc:docMk/>
            <pc:sldMk cId="2308720047" sldId="732"/>
            <ac:spMk id="17" creationId="{99A87DB8-9FEC-D01A-DA39-D5DE27DAA1DA}"/>
          </ac:spMkLst>
        </pc:spChg>
        <pc:spChg chg="add mod">
          <ac:chgData name="Nane Kratzke" userId="971be13ff4ee5ef6" providerId="LiveId" clId="{7D76C286-FC10-294E-9FDC-CFB6DE1A121B}" dt="2023-11-24T17:12:22.065" v="740" actId="20577"/>
          <ac:spMkLst>
            <pc:docMk/>
            <pc:sldMk cId="2308720047" sldId="732"/>
            <ac:spMk id="19" creationId="{358C9B6E-1120-2F67-1503-8A9FAF8A567B}"/>
          </ac:spMkLst>
        </pc:spChg>
        <pc:spChg chg="add mod">
          <ac:chgData name="Nane Kratzke" userId="971be13ff4ee5ef6" providerId="LiveId" clId="{7D76C286-FC10-294E-9FDC-CFB6DE1A121B}" dt="2023-11-24T17:18:56.785" v="814" actId="164"/>
          <ac:spMkLst>
            <pc:docMk/>
            <pc:sldMk cId="2308720047" sldId="732"/>
            <ac:spMk id="20" creationId="{38179EBB-068A-A9C9-8D43-552CD6FF71D1}"/>
          </ac:spMkLst>
        </pc:spChg>
        <pc:spChg chg="add mod">
          <ac:chgData name="Nane Kratzke" userId="971be13ff4ee5ef6" providerId="LiveId" clId="{7D76C286-FC10-294E-9FDC-CFB6DE1A121B}" dt="2023-11-24T17:19:03.455" v="815" actId="164"/>
          <ac:spMkLst>
            <pc:docMk/>
            <pc:sldMk cId="2308720047" sldId="732"/>
            <ac:spMk id="21" creationId="{11CE84A0-3A05-D5BE-7919-1CD13DC59674}"/>
          </ac:spMkLst>
        </pc:spChg>
        <pc:spChg chg="add mod topLvl">
          <ac:chgData name="Nane Kratzke" userId="971be13ff4ee5ef6" providerId="LiveId" clId="{7D76C286-FC10-294E-9FDC-CFB6DE1A121B}" dt="2023-11-24T17:24:44.986" v="839" actId="165"/>
          <ac:spMkLst>
            <pc:docMk/>
            <pc:sldMk cId="2308720047" sldId="732"/>
            <ac:spMk id="22" creationId="{D126DB68-86F0-5B30-D85B-5AD518278171}"/>
          </ac:spMkLst>
        </pc:spChg>
        <pc:spChg chg="del">
          <ac:chgData name="Nane Kratzke" userId="971be13ff4ee5ef6" providerId="LiveId" clId="{7D76C286-FC10-294E-9FDC-CFB6DE1A121B}" dt="2023-11-24T17:06:44.071" v="638" actId="478"/>
          <ac:spMkLst>
            <pc:docMk/>
            <pc:sldMk cId="2308720047" sldId="732"/>
            <ac:spMk id="23" creationId="{1C5E12A8-5912-4236-81C3-B7BC0BF0B80A}"/>
          </ac:spMkLst>
        </pc:spChg>
        <pc:spChg chg="del">
          <ac:chgData name="Nane Kratzke" userId="971be13ff4ee5ef6" providerId="LiveId" clId="{7D76C286-FC10-294E-9FDC-CFB6DE1A121B}" dt="2023-11-24T17:06:46.141" v="639" actId="478"/>
          <ac:spMkLst>
            <pc:docMk/>
            <pc:sldMk cId="2308720047" sldId="732"/>
            <ac:spMk id="24" creationId="{976E0F80-FE73-AAA9-9773-500CF4CB6A01}"/>
          </ac:spMkLst>
        </pc:spChg>
        <pc:spChg chg="del">
          <ac:chgData name="Nane Kratzke" userId="971be13ff4ee5ef6" providerId="LiveId" clId="{7D76C286-FC10-294E-9FDC-CFB6DE1A121B}" dt="2023-11-24T17:07:06.660" v="649" actId="478"/>
          <ac:spMkLst>
            <pc:docMk/>
            <pc:sldMk cId="2308720047" sldId="732"/>
            <ac:spMk id="25" creationId="{AA138A71-26D0-6116-890D-E871A30CB6DD}"/>
          </ac:spMkLst>
        </pc:spChg>
        <pc:spChg chg="mod topLvl">
          <ac:chgData name="Nane Kratzke" userId="971be13ff4ee5ef6" providerId="LiveId" clId="{7D76C286-FC10-294E-9FDC-CFB6DE1A121B}" dt="2023-11-24T17:12:25.171" v="742" actId="20577"/>
          <ac:spMkLst>
            <pc:docMk/>
            <pc:sldMk cId="2308720047" sldId="732"/>
            <ac:spMk id="29" creationId="{2A12BD9F-548A-9F8F-ACD1-B71142BD08F5}"/>
          </ac:spMkLst>
        </pc:spChg>
        <pc:spChg chg="mod topLvl">
          <ac:chgData name="Nane Kratzke" userId="971be13ff4ee5ef6" providerId="LiveId" clId="{7D76C286-FC10-294E-9FDC-CFB6DE1A121B}" dt="2023-11-24T17:19:03.455" v="815" actId="164"/>
          <ac:spMkLst>
            <pc:docMk/>
            <pc:sldMk cId="2308720047" sldId="732"/>
            <ac:spMk id="31" creationId="{38F75F59-37CC-246D-C143-25AB151BA96D}"/>
          </ac:spMkLst>
        </pc:spChg>
        <pc:spChg chg="mod topLvl">
          <ac:chgData name="Nane Kratzke" userId="971be13ff4ee5ef6" providerId="LiveId" clId="{7D76C286-FC10-294E-9FDC-CFB6DE1A121B}" dt="2023-11-24T17:18:56.785" v="814" actId="164"/>
          <ac:spMkLst>
            <pc:docMk/>
            <pc:sldMk cId="2308720047" sldId="732"/>
            <ac:spMk id="32" creationId="{FFE9134C-ADD5-944A-178D-A3758B04CAFB}"/>
          </ac:spMkLst>
        </pc:spChg>
        <pc:spChg chg="mod topLvl">
          <ac:chgData name="Nane Kratzke" userId="971be13ff4ee5ef6" providerId="LiveId" clId="{7D76C286-FC10-294E-9FDC-CFB6DE1A121B}" dt="2023-11-24T17:18:49.913" v="813" actId="164"/>
          <ac:spMkLst>
            <pc:docMk/>
            <pc:sldMk cId="2308720047" sldId="732"/>
            <ac:spMk id="33" creationId="{9F213968-F4D4-A7F2-E9F3-EA2E71C06388}"/>
          </ac:spMkLst>
        </pc:spChg>
        <pc:spChg chg="add mod topLvl">
          <ac:chgData name="Nane Kratzke" userId="971be13ff4ee5ef6" providerId="LiveId" clId="{7D76C286-FC10-294E-9FDC-CFB6DE1A121B}" dt="2023-11-24T17:24:50.077" v="840" actId="165"/>
          <ac:spMkLst>
            <pc:docMk/>
            <pc:sldMk cId="2308720047" sldId="732"/>
            <ac:spMk id="34" creationId="{98C8FF1A-5ECB-1EBC-29B3-28C694498DB8}"/>
          </ac:spMkLst>
        </pc:spChg>
        <pc:spChg chg="add mod topLvl">
          <ac:chgData name="Nane Kratzke" userId="971be13ff4ee5ef6" providerId="LiveId" clId="{7D76C286-FC10-294E-9FDC-CFB6DE1A121B}" dt="2023-11-24T17:24:44.986" v="839" actId="165"/>
          <ac:spMkLst>
            <pc:docMk/>
            <pc:sldMk cId="2308720047" sldId="732"/>
            <ac:spMk id="37" creationId="{C472F271-70F6-E87F-1212-B2C80C5D560D}"/>
          </ac:spMkLst>
        </pc:spChg>
        <pc:spChg chg="add mod topLvl">
          <ac:chgData name="Nane Kratzke" userId="971be13ff4ee5ef6" providerId="LiveId" clId="{7D76C286-FC10-294E-9FDC-CFB6DE1A121B}" dt="2023-11-24T17:24:50.077" v="840" actId="165"/>
          <ac:spMkLst>
            <pc:docMk/>
            <pc:sldMk cId="2308720047" sldId="732"/>
            <ac:spMk id="38" creationId="{804C0DE6-2276-5B68-D622-7A4B786F0DA8}"/>
          </ac:spMkLst>
        </pc:spChg>
        <pc:spChg chg="del">
          <ac:chgData name="Nane Kratzke" userId="971be13ff4ee5ef6" providerId="LiveId" clId="{7D76C286-FC10-294E-9FDC-CFB6DE1A121B}" dt="2023-11-24T17:06:58.537" v="646" actId="478"/>
          <ac:spMkLst>
            <pc:docMk/>
            <pc:sldMk cId="2308720047" sldId="732"/>
            <ac:spMk id="39" creationId="{B91EFF86-5881-D0CB-B106-929F05D4DE61}"/>
          </ac:spMkLst>
        </pc:spChg>
        <pc:spChg chg="del mod topLvl">
          <ac:chgData name="Nane Kratzke" userId="971be13ff4ee5ef6" providerId="LiveId" clId="{7D76C286-FC10-294E-9FDC-CFB6DE1A121B}" dt="2023-11-24T17:07:41.741" v="656" actId="478"/>
          <ac:spMkLst>
            <pc:docMk/>
            <pc:sldMk cId="2308720047" sldId="732"/>
            <ac:spMk id="40" creationId="{6817F4BE-1752-1402-0A24-FB7FC6525A42}"/>
          </ac:spMkLst>
        </pc:spChg>
        <pc:spChg chg="add mod">
          <ac:chgData name="Nane Kratzke" userId="971be13ff4ee5ef6" providerId="LiveId" clId="{7D76C286-FC10-294E-9FDC-CFB6DE1A121B}" dt="2023-11-24T17:21:24.039" v="830" actId="20577"/>
          <ac:spMkLst>
            <pc:docMk/>
            <pc:sldMk cId="2308720047" sldId="732"/>
            <ac:spMk id="41" creationId="{0830933A-F4C7-7E20-8CB3-E183476AF53A}"/>
          </ac:spMkLst>
        </pc:spChg>
        <pc:spChg chg="del mod topLvl">
          <ac:chgData name="Nane Kratzke" userId="971be13ff4ee5ef6" providerId="LiveId" clId="{7D76C286-FC10-294E-9FDC-CFB6DE1A121B}" dt="2023-11-24T17:07:41.741" v="656" actId="478"/>
          <ac:spMkLst>
            <pc:docMk/>
            <pc:sldMk cId="2308720047" sldId="732"/>
            <ac:spMk id="43" creationId="{20DE9185-BDD5-5D06-35C9-074E5F1210C9}"/>
          </ac:spMkLst>
        </pc:spChg>
        <pc:spChg chg="add mod">
          <ac:chgData name="Nane Kratzke" userId="971be13ff4ee5ef6" providerId="LiveId" clId="{7D76C286-FC10-294E-9FDC-CFB6DE1A121B}" dt="2023-11-24T17:26:53.423" v="851" actId="20577"/>
          <ac:spMkLst>
            <pc:docMk/>
            <pc:sldMk cId="2308720047" sldId="732"/>
            <ac:spMk id="72" creationId="{DF1187AF-165C-9FDC-5F79-8774B4695D75}"/>
          </ac:spMkLst>
        </pc:spChg>
        <pc:spChg chg="add mod">
          <ac:chgData name="Nane Kratzke" userId="971be13ff4ee5ef6" providerId="LiveId" clId="{7D76C286-FC10-294E-9FDC-CFB6DE1A121B}" dt="2023-11-24T17:27:57.101" v="861" actId="164"/>
          <ac:spMkLst>
            <pc:docMk/>
            <pc:sldMk cId="2308720047" sldId="732"/>
            <ac:spMk id="73" creationId="{F36936FA-F3CB-969C-6FE8-D2B72226D183}"/>
          </ac:spMkLst>
        </pc:spChg>
        <pc:grpChg chg="del">
          <ac:chgData name="Nane Kratzke" userId="971be13ff4ee5ef6" providerId="LiveId" clId="{7D76C286-FC10-294E-9FDC-CFB6DE1A121B}" dt="2023-11-24T17:07:40.382" v="655" actId="165"/>
          <ac:grpSpMkLst>
            <pc:docMk/>
            <pc:sldMk cId="2308720047" sldId="732"/>
            <ac:grpSpMk id="30" creationId="{E020AFFC-C26C-103D-8589-46146D277AEE}"/>
          </ac:grpSpMkLst>
        </pc:grpChg>
        <pc:grpChg chg="del">
          <ac:chgData name="Nane Kratzke" userId="971be13ff4ee5ef6" providerId="LiveId" clId="{7D76C286-FC10-294E-9FDC-CFB6DE1A121B}" dt="2023-11-24T17:06:59.461" v="647" actId="478"/>
          <ac:grpSpMkLst>
            <pc:docMk/>
            <pc:sldMk cId="2308720047" sldId="732"/>
            <ac:grpSpMk id="35" creationId="{0AD61228-A8E4-ECA9-E818-16978CF3BB48}"/>
          </ac:grpSpMkLst>
        </pc:grpChg>
        <pc:grpChg chg="add del">
          <ac:chgData name="Nane Kratzke" userId="971be13ff4ee5ef6" providerId="LiveId" clId="{7D76C286-FC10-294E-9FDC-CFB6DE1A121B}" dt="2023-11-24T17:07:49.523" v="659" actId="165"/>
          <ac:grpSpMkLst>
            <pc:docMk/>
            <pc:sldMk cId="2308720047" sldId="732"/>
            <ac:grpSpMk id="36" creationId="{2830979B-AE5F-3D52-8902-35404C184F9E}"/>
          </ac:grpSpMkLst>
        </pc:grpChg>
        <pc:grpChg chg="add mod">
          <ac:chgData name="Nane Kratzke" userId="971be13ff4ee5ef6" providerId="LiveId" clId="{7D76C286-FC10-294E-9FDC-CFB6DE1A121B}" dt="2023-11-24T17:18:49.913" v="813" actId="164"/>
          <ac:grpSpMkLst>
            <pc:docMk/>
            <pc:sldMk cId="2308720047" sldId="732"/>
            <ac:grpSpMk id="63" creationId="{B3BE460F-0BC9-FF71-7ADA-8393015A9E31}"/>
          </ac:grpSpMkLst>
        </pc:grpChg>
        <pc:grpChg chg="add mod">
          <ac:chgData name="Nane Kratzke" userId="971be13ff4ee5ef6" providerId="LiveId" clId="{7D76C286-FC10-294E-9FDC-CFB6DE1A121B}" dt="2023-11-24T17:18:56.785" v="814" actId="164"/>
          <ac:grpSpMkLst>
            <pc:docMk/>
            <pc:sldMk cId="2308720047" sldId="732"/>
            <ac:grpSpMk id="64" creationId="{FA10497B-DFDD-476D-C04C-0F51EE3F1CF0}"/>
          </ac:grpSpMkLst>
        </pc:grpChg>
        <pc:grpChg chg="add mod">
          <ac:chgData name="Nane Kratzke" userId="971be13ff4ee5ef6" providerId="LiveId" clId="{7D76C286-FC10-294E-9FDC-CFB6DE1A121B}" dt="2023-11-24T17:19:03.455" v="815" actId="164"/>
          <ac:grpSpMkLst>
            <pc:docMk/>
            <pc:sldMk cId="2308720047" sldId="732"/>
            <ac:grpSpMk id="65" creationId="{B049239F-731B-9D0D-0A55-08620E77B1ED}"/>
          </ac:grpSpMkLst>
        </pc:grpChg>
        <pc:grpChg chg="add del mod">
          <ac:chgData name="Nane Kratzke" userId="971be13ff4ee5ef6" providerId="LiveId" clId="{7D76C286-FC10-294E-9FDC-CFB6DE1A121B}" dt="2023-11-24T17:23:44.924" v="833" actId="165"/>
          <ac:grpSpMkLst>
            <pc:docMk/>
            <pc:sldMk cId="2308720047" sldId="732"/>
            <ac:grpSpMk id="66" creationId="{B62EAE1A-0D2D-3493-349A-664171300D77}"/>
          </ac:grpSpMkLst>
        </pc:grpChg>
        <pc:grpChg chg="add del mod">
          <ac:chgData name="Nane Kratzke" userId="971be13ff4ee5ef6" providerId="LiveId" clId="{7D76C286-FC10-294E-9FDC-CFB6DE1A121B}" dt="2023-11-24T17:24:02.686" v="835" actId="165"/>
          <ac:grpSpMkLst>
            <pc:docMk/>
            <pc:sldMk cId="2308720047" sldId="732"/>
            <ac:grpSpMk id="67" creationId="{C48BE889-539C-7981-1839-B6353CDD14EA}"/>
          </ac:grpSpMkLst>
        </pc:grpChg>
        <pc:grpChg chg="add mod topLvl">
          <ac:chgData name="Nane Kratzke" userId="971be13ff4ee5ef6" providerId="LiveId" clId="{7D76C286-FC10-294E-9FDC-CFB6DE1A121B}" dt="2023-11-24T17:24:44.986" v="839" actId="165"/>
          <ac:grpSpMkLst>
            <pc:docMk/>
            <pc:sldMk cId="2308720047" sldId="732"/>
            <ac:grpSpMk id="68" creationId="{6688E318-41D6-F572-0848-22620AA7B2DE}"/>
          </ac:grpSpMkLst>
        </pc:grpChg>
        <pc:grpChg chg="add mod topLvl">
          <ac:chgData name="Nane Kratzke" userId="971be13ff4ee5ef6" providerId="LiveId" clId="{7D76C286-FC10-294E-9FDC-CFB6DE1A121B}" dt="2023-11-24T17:24:50.077" v="840" actId="165"/>
          <ac:grpSpMkLst>
            <pc:docMk/>
            <pc:sldMk cId="2308720047" sldId="732"/>
            <ac:grpSpMk id="69" creationId="{BF372E5A-D094-FBE5-CA89-039EBDF520E7}"/>
          </ac:grpSpMkLst>
        </pc:grpChg>
        <pc:grpChg chg="add del mod">
          <ac:chgData name="Nane Kratzke" userId="971be13ff4ee5ef6" providerId="LiveId" clId="{7D76C286-FC10-294E-9FDC-CFB6DE1A121B}" dt="2023-11-24T17:24:44.986" v="839" actId="165"/>
          <ac:grpSpMkLst>
            <pc:docMk/>
            <pc:sldMk cId="2308720047" sldId="732"/>
            <ac:grpSpMk id="70" creationId="{926A9B54-0D29-3856-E6A6-FB66FF1FD278}"/>
          </ac:grpSpMkLst>
        </pc:grpChg>
        <pc:grpChg chg="add del mod">
          <ac:chgData name="Nane Kratzke" userId="971be13ff4ee5ef6" providerId="LiveId" clId="{7D76C286-FC10-294E-9FDC-CFB6DE1A121B}" dt="2023-11-24T17:24:50.077" v="840" actId="165"/>
          <ac:grpSpMkLst>
            <pc:docMk/>
            <pc:sldMk cId="2308720047" sldId="732"/>
            <ac:grpSpMk id="71" creationId="{1259B4AE-8927-B43A-706C-66B2057CF895}"/>
          </ac:grpSpMkLst>
        </pc:grpChg>
        <pc:grpChg chg="add mod">
          <ac:chgData name="Nane Kratzke" userId="971be13ff4ee5ef6" providerId="LiveId" clId="{7D76C286-FC10-294E-9FDC-CFB6DE1A121B}" dt="2023-11-24T17:27:57.101" v="861" actId="164"/>
          <ac:grpSpMkLst>
            <pc:docMk/>
            <pc:sldMk cId="2308720047" sldId="732"/>
            <ac:grpSpMk id="77" creationId="{943EBCEE-202C-986C-7E06-32841800AC8F}"/>
          </ac:grpSpMkLst>
        </pc:grpChg>
        <pc:picChg chg="del mod">
          <ac:chgData name="Nane Kratzke" userId="971be13ff4ee5ef6" providerId="LiveId" clId="{7D76C286-FC10-294E-9FDC-CFB6DE1A121B}" dt="2023-11-24T17:06:06.315" v="633" actId="478"/>
          <ac:picMkLst>
            <pc:docMk/>
            <pc:sldMk cId="2308720047" sldId="732"/>
            <ac:picMk id="8" creationId="{1A0348FA-A8D8-EA1C-8DBE-7B620E36AB5F}"/>
          </ac:picMkLst>
        </pc:picChg>
        <pc:picChg chg="add mod">
          <ac:chgData name="Nane Kratzke" userId="971be13ff4ee5ef6" providerId="LiveId" clId="{7D76C286-FC10-294E-9FDC-CFB6DE1A121B}" dt="2023-11-24T17:26:59.164" v="853" actId="1076"/>
          <ac:picMkLst>
            <pc:docMk/>
            <pc:sldMk cId="2308720047" sldId="732"/>
            <ac:picMk id="12" creationId="{BC2EAC50-E942-8D0F-5529-FB8AF98138F2}"/>
          </ac:picMkLst>
        </pc:picChg>
        <pc:picChg chg="add mod">
          <ac:chgData name="Nane Kratzke" userId="971be13ff4ee5ef6" providerId="LiveId" clId="{7D76C286-FC10-294E-9FDC-CFB6DE1A121B}" dt="2023-11-24T17:45:03.693" v="943"/>
          <ac:picMkLst>
            <pc:docMk/>
            <pc:sldMk cId="2308720047" sldId="732"/>
            <ac:picMk id="78" creationId="{5EBA208F-01C8-21B0-8F58-7D28094015C7}"/>
          </ac:picMkLst>
        </pc:picChg>
        <pc:cxnChg chg="add del mod">
          <ac:chgData name="Nane Kratzke" userId="971be13ff4ee5ef6" providerId="LiveId" clId="{7D76C286-FC10-294E-9FDC-CFB6DE1A121B}" dt="2023-11-24T17:14:13.290" v="772" actId="11529"/>
          <ac:cxnSpMkLst>
            <pc:docMk/>
            <pc:sldMk cId="2308720047" sldId="732"/>
            <ac:cxnSpMk id="44" creationId="{5845C396-20F4-DF60-83A2-72E91B439112}"/>
          </ac:cxnSpMkLst>
        </pc:cxnChg>
        <pc:cxnChg chg="add mod">
          <ac:chgData name="Nane Kratzke" userId="971be13ff4ee5ef6" providerId="LiveId" clId="{7D76C286-FC10-294E-9FDC-CFB6DE1A121B}" dt="2023-11-24T17:18:49.913" v="813" actId="164"/>
          <ac:cxnSpMkLst>
            <pc:docMk/>
            <pc:sldMk cId="2308720047" sldId="732"/>
            <ac:cxnSpMk id="46" creationId="{5A34BBBB-9E1C-57E2-0D33-32D181DB71DF}"/>
          </ac:cxnSpMkLst>
        </pc:cxnChg>
        <pc:cxnChg chg="add mod">
          <ac:chgData name="Nane Kratzke" userId="971be13ff4ee5ef6" providerId="LiveId" clId="{7D76C286-FC10-294E-9FDC-CFB6DE1A121B}" dt="2023-11-24T17:18:56.785" v="814" actId="164"/>
          <ac:cxnSpMkLst>
            <pc:docMk/>
            <pc:sldMk cId="2308720047" sldId="732"/>
            <ac:cxnSpMk id="47" creationId="{4F68B18C-4AAF-D062-FD5D-E588A55C6B1F}"/>
          </ac:cxnSpMkLst>
        </pc:cxnChg>
        <pc:cxnChg chg="add mod">
          <ac:chgData name="Nane Kratzke" userId="971be13ff4ee5ef6" providerId="LiveId" clId="{7D76C286-FC10-294E-9FDC-CFB6DE1A121B}" dt="2023-11-24T17:19:03.455" v="815" actId="164"/>
          <ac:cxnSpMkLst>
            <pc:docMk/>
            <pc:sldMk cId="2308720047" sldId="732"/>
            <ac:cxnSpMk id="50" creationId="{2A619359-8FD1-624A-3C97-50031934FB67}"/>
          </ac:cxnSpMkLst>
        </pc:cxnChg>
        <pc:cxnChg chg="add mod topLvl">
          <ac:chgData name="Nane Kratzke" userId="971be13ff4ee5ef6" providerId="LiveId" clId="{7D76C286-FC10-294E-9FDC-CFB6DE1A121B}" dt="2023-11-24T17:24:44.986" v="839" actId="165"/>
          <ac:cxnSpMkLst>
            <pc:docMk/>
            <pc:sldMk cId="2308720047" sldId="732"/>
            <ac:cxnSpMk id="53" creationId="{4C693211-9914-0666-AF01-BB821C8D6361}"/>
          </ac:cxnSpMkLst>
        </pc:cxnChg>
        <pc:cxnChg chg="add mod topLvl">
          <ac:chgData name="Nane Kratzke" userId="971be13ff4ee5ef6" providerId="LiveId" clId="{7D76C286-FC10-294E-9FDC-CFB6DE1A121B}" dt="2023-11-24T17:24:50.077" v="840" actId="165"/>
          <ac:cxnSpMkLst>
            <pc:docMk/>
            <pc:sldMk cId="2308720047" sldId="732"/>
            <ac:cxnSpMk id="57" creationId="{84884568-539D-24B2-CE6D-02221F8083B5}"/>
          </ac:cxnSpMkLst>
        </pc:cxnChg>
        <pc:cxnChg chg="add mod">
          <ac:chgData name="Nane Kratzke" userId="971be13ff4ee5ef6" providerId="LiveId" clId="{7D76C286-FC10-294E-9FDC-CFB6DE1A121B}" dt="2023-11-24T17:27:57.101" v="861" actId="164"/>
          <ac:cxnSpMkLst>
            <pc:docMk/>
            <pc:sldMk cId="2308720047" sldId="732"/>
            <ac:cxnSpMk id="74" creationId="{778DC8D8-F50E-879E-D390-14656097AA77}"/>
          </ac:cxnSpMkLst>
        </pc:cxnChg>
      </pc:sldChg>
      <pc:sldChg chg="addSp delSp modSp add mod delAnim modAnim">
        <pc:chgData name="Nane Kratzke" userId="971be13ff4ee5ef6" providerId="LiveId" clId="{7D76C286-FC10-294E-9FDC-CFB6DE1A121B}" dt="2023-11-24T17:51:37.665" v="970" actId="207"/>
        <pc:sldMkLst>
          <pc:docMk/>
          <pc:sldMk cId="2621154496" sldId="738"/>
        </pc:sldMkLst>
        <pc:spChg chg="add mod">
          <ac:chgData name="Nane Kratzke" userId="971be13ff4ee5ef6" providerId="LiveId" clId="{7D76C286-FC10-294E-9FDC-CFB6DE1A121B}" dt="2023-11-24T17:51:37.665" v="970" actId="207"/>
          <ac:spMkLst>
            <pc:docMk/>
            <pc:sldMk cId="2621154496" sldId="738"/>
            <ac:spMk id="41" creationId="{93C33B5F-3AA6-A4DA-2565-C6E52249494A}"/>
          </ac:spMkLst>
        </pc:spChg>
        <pc:spChg chg="add mod">
          <ac:chgData name="Nane Kratzke" userId="971be13ff4ee5ef6" providerId="LiveId" clId="{7D76C286-FC10-294E-9FDC-CFB6DE1A121B}" dt="2023-11-24T17:04:47.250" v="592" actId="20577"/>
          <ac:spMkLst>
            <pc:docMk/>
            <pc:sldMk cId="2621154496" sldId="738"/>
            <ac:spMk id="47" creationId="{B6FBD9CD-B39C-8D10-BD5D-96A9160794BF}"/>
          </ac:spMkLst>
        </pc:spChg>
        <pc:spChg chg="mod">
          <ac:chgData name="Nane Kratzke" userId="971be13ff4ee5ef6" providerId="LiveId" clId="{7D76C286-FC10-294E-9FDC-CFB6DE1A121B}" dt="2023-11-24T16:37:04.804" v="97" actId="1076"/>
          <ac:spMkLst>
            <pc:docMk/>
            <pc:sldMk cId="2621154496" sldId="738"/>
            <ac:spMk id="51" creationId="{DADDD7FB-9450-5BC6-6761-8B2F3010DA5E}"/>
          </ac:spMkLst>
        </pc:spChg>
        <pc:spChg chg="mod">
          <ac:chgData name="Nane Kratzke" userId="971be13ff4ee5ef6" providerId="LiveId" clId="{7D76C286-FC10-294E-9FDC-CFB6DE1A121B}" dt="2023-11-24T16:37:20.634" v="99" actId="1076"/>
          <ac:spMkLst>
            <pc:docMk/>
            <pc:sldMk cId="2621154496" sldId="738"/>
            <ac:spMk id="52" creationId="{4FCE32A0-4710-09CE-0F0B-AB909A72D7B5}"/>
          </ac:spMkLst>
        </pc:spChg>
        <pc:spChg chg="add mod">
          <ac:chgData name="Nane Kratzke" userId="971be13ff4ee5ef6" providerId="LiveId" clId="{7D76C286-FC10-294E-9FDC-CFB6DE1A121B}" dt="2023-11-24T17:05:26.583" v="630" actId="20577"/>
          <ac:spMkLst>
            <pc:docMk/>
            <pc:sldMk cId="2621154496" sldId="738"/>
            <ac:spMk id="53" creationId="{93EB5CCC-8AAD-1C7A-7E5D-8E3398E9F8B3}"/>
          </ac:spMkLst>
        </pc:spChg>
        <pc:spChg chg="mod">
          <ac:chgData name="Nane Kratzke" userId="971be13ff4ee5ef6" providerId="LiveId" clId="{7D76C286-FC10-294E-9FDC-CFB6DE1A121B}" dt="2023-11-24T16:45:34.839" v="273" actId="1076"/>
          <ac:spMkLst>
            <pc:docMk/>
            <pc:sldMk cId="2621154496" sldId="738"/>
            <ac:spMk id="55" creationId="{3563227E-3B09-3330-447A-20F6130EC8C6}"/>
          </ac:spMkLst>
        </pc:spChg>
        <pc:grpChg chg="mod">
          <ac:chgData name="Nane Kratzke" userId="971be13ff4ee5ef6" providerId="LiveId" clId="{7D76C286-FC10-294E-9FDC-CFB6DE1A121B}" dt="2023-11-24T17:01:30.212" v="452" actId="164"/>
          <ac:grpSpMkLst>
            <pc:docMk/>
            <pc:sldMk cId="2621154496" sldId="738"/>
            <ac:grpSpMk id="10" creationId="{C5C0B50E-F336-B3EB-6C7B-93792F9FD8E1}"/>
          </ac:grpSpMkLst>
        </pc:grpChg>
        <pc:grpChg chg="add del mod">
          <ac:chgData name="Nane Kratzke" userId="971be13ff4ee5ef6" providerId="LiveId" clId="{7D76C286-FC10-294E-9FDC-CFB6DE1A121B}" dt="2023-11-24T16:33:58.304" v="77"/>
          <ac:grpSpMkLst>
            <pc:docMk/>
            <pc:sldMk cId="2621154496" sldId="738"/>
            <ac:grpSpMk id="16" creationId="{A158234E-0B83-7069-8332-D45A8179347A}"/>
          </ac:grpSpMkLst>
        </pc:grpChg>
        <pc:grpChg chg="mod">
          <ac:chgData name="Nane Kratzke" userId="971be13ff4ee5ef6" providerId="LiveId" clId="{7D76C286-FC10-294E-9FDC-CFB6DE1A121B}" dt="2023-11-24T16:33:58.083" v="75"/>
          <ac:grpSpMkLst>
            <pc:docMk/>
            <pc:sldMk cId="2621154496" sldId="738"/>
            <ac:grpSpMk id="18" creationId="{1E31C22C-6A1E-DBA3-F608-3067C1D0631C}"/>
          </ac:grpSpMkLst>
        </pc:grpChg>
        <pc:grpChg chg="del mod">
          <ac:chgData name="Nane Kratzke" userId="971be13ff4ee5ef6" providerId="LiveId" clId="{7D76C286-FC10-294E-9FDC-CFB6DE1A121B}" dt="2023-11-24T16:34:07.026" v="83"/>
          <ac:grpSpMkLst>
            <pc:docMk/>
            <pc:sldMk cId="2621154496" sldId="738"/>
            <ac:grpSpMk id="21" creationId="{D4FD3A9A-2097-7515-FBC7-AE92F2599A67}"/>
          </ac:grpSpMkLst>
        </pc:grpChg>
        <pc:grpChg chg="del mod">
          <ac:chgData name="Nane Kratzke" userId="971be13ff4ee5ef6" providerId="LiveId" clId="{7D76C286-FC10-294E-9FDC-CFB6DE1A121B}" dt="2023-11-24T16:34:10.437" v="85"/>
          <ac:grpSpMkLst>
            <pc:docMk/>
            <pc:sldMk cId="2621154496" sldId="738"/>
            <ac:grpSpMk id="23" creationId="{C084C5C0-D768-7E62-466B-1EA227FE88C9}"/>
          </ac:grpSpMkLst>
        </pc:grpChg>
        <pc:grpChg chg="del mod">
          <ac:chgData name="Nane Kratzke" userId="971be13ff4ee5ef6" providerId="LiveId" clId="{7D76C286-FC10-294E-9FDC-CFB6DE1A121B}" dt="2023-11-24T16:34:13.446" v="87"/>
          <ac:grpSpMkLst>
            <pc:docMk/>
            <pc:sldMk cId="2621154496" sldId="738"/>
            <ac:grpSpMk id="25" creationId="{580D18BB-0309-B472-6B38-C14FE6AA03CB}"/>
          </ac:grpSpMkLst>
        </pc:grpChg>
        <pc:grpChg chg="del mod">
          <ac:chgData name="Nane Kratzke" userId="971be13ff4ee5ef6" providerId="LiveId" clId="{7D76C286-FC10-294E-9FDC-CFB6DE1A121B}" dt="2023-11-24T16:40:21.331" v="122" actId="478"/>
          <ac:grpSpMkLst>
            <pc:docMk/>
            <pc:sldMk cId="2621154496" sldId="738"/>
            <ac:grpSpMk id="27" creationId="{573DF93A-D7E5-3801-BAC7-CAB23180E791}"/>
          </ac:grpSpMkLst>
        </pc:grpChg>
        <pc:grpChg chg="mod">
          <ac:chgData name="Nane Kratzke" userId="971be13ff4ee5ef6" providerId="LiveId" clId="{7D76C286-FC10-294E-9FDC-CFB6DE1A121B}" dt="2023-11-24T17:02:15.543" v="455" actId="164"/>
          <ac:grpSpMkLst>
            <pc:docMk/>
            <pc:sldMk cId="2621154496" sldId="738"/>
            <ac:grpSpMk id="34" creationId="{0ACEE387-63F4-5451-DE1B-8E7A673481E0}"/>
          </ac:grpSpMkLst>
        </pc:grpChg>
        <pc:grpChg chg="del">
          <ac:chgData name="Nane Kratzke" userId="971be13ff4ee5ef6" providerId="LiveId" clId="{7D76C286-FC10-294E-9FDC-CFB6DE1A121B}" dt="2023-11-24T16:30:38.203" v="44" actId="478"/>
          <ac:grpSpMkLst>
            <pc:docMk/>
            <pc:sldMk cId="2621154496" sldId="738"/>
            <ac:grpSpMk id="49" creationId="{8E64B571-B237-374A-55F5-EC058C79B00B}"/>
          </ac:grpSpMkLst>
        </pc:grpChg>
        <pc:grpChg chg="del">
          <ac:chgData name="Nane Kratzke" userId="971be13ff4ee5ef6" providerId="LiveId" clId="{7D76C286-FC10-294E-9FDC-CFB6DE1A121B}" dt="2023-11-24T16:30:40.065" v="45" actId="478"/>
          <ac:grpSpMkLst>
            <pc:docMk/>
            <pc:sldMk cId="2621154496" sldId="738"/>
            <ac:grpSpMk id="50" creationId="{B603437F-77A8-0023-3F80-DA8E8C9916B5}"/>
          </ac:grpSpMkLst>
        </pc:grpChg>
        <pc:grpChg chg="add mod">
          <ac:chgData name="Nane Kratzke" userId="971be13ff4ee5ef6" providerId="LiveId" clId="{7D76C286-FC10-294E-9FDC-CFB6DE1A121B}" dt="2023-11-24T17:51:16.270" v="966" actId="14100"/>
          <ac:grpSpMkLst>
            <pc:docMk/>
            <pc:sldMk cId="2621154496" sldId="738"/>
            <ac:grpSpMk id="54" creationId="{4EB4663B-6C36-C980-6A4F-7934F59E769E}"/>
          </ac:grpSpMkLst>
        </pc:grpChg>
        <pc:grpChg chg="add mod">
          <ac:chgData name="Nane Kratzke" userId="971be13ff4ee5ef6" providerId="LiveId" clId="{7D76C286-FC10-294E-9FDC-CFB6DE1A121B}" dt="2023-11-24T17:01:44.174" v="453" actId="164"/>
          <ac:grpSpMkLst>
            <pc:docMk/>
            <pc:sldMk cId="2621154496" sldId="738"/>
            <ac:grpSpMk id="57" creationId="{AF8D3919-95FC-F8AC-ED5C-C6BA21022B0E}"/>
          </ac:grpSpMkLst>
        </pc:grpChg>
        <pc:grpChg chg="add mod">
          <ac:chgData name="Nane Kratzke" userId="971be13ff4ee5ef6" providerId="LiveId" clId="{7D76C286-FC10-294E-9FDC-CFB6DE1A121B}" dt="2023-11-24T17:02:08.104" v="454" actId="164"/>
          <ac:grpSpMkLst>
            <pc:docMk/>
            <pc:sldMk cId="2621154496" sldId="738"/>
            <ac:grpSpMk id="58" creationId="{7FFCFB02-2F1B-443E-6D6F-A2C53EAF9E35}"/>
          </ac:grpSpMkLst>
        </pc:grpChg>
        <pc:grpChg chg="add mod">
          <ac:chgData name="Nane Kratzke" userId="971be13ff4ee5ef6" providerId="LiveId" clId="{7D76C286-FC10-294E-9FDC-CFB6DE1A121B}" dt="2023-11-24T17:02:15.543" v="455" actId="164"/>
          <ac:grpSpMkLst>
            <pc:docMk/>
            <pc:sldMk cId="2621154496" sldId="738"/>
            <ac:grpSpMk id="59" creationId="{A48BB889-8578-C6D2-580B-C7B8965CA6B3}"/>
          </ac:grpSpMkLst>
        </pc:grpChg>
        <pc:picChg chg="add mod">
          <ac:chgData name="Nane Kratzke" userId="971be13ff4ee5ef6" providerId="LiveId" clId="{7D76C286-FC10-294E-9FDC-CFB6DE1A121B}" dt="2023-11-24T16:37:11.508" v="98" actId="1076"/>
          <ac:picMkLst>
            <pc:docMk/>
            <pc:sldMk cId="2621154496" sldId="738"/>
            <ac:picMk id="3" creationId="{7FD42694-A4B5-EFC7-C053-BE3B9545E490}"/>
          </ac:picMkLst>
        </pc:picChg>
        <pc:picChg chg="mod">
          <ac:chgData name="Nane Kratzke" userId="971be13ff4ee5ef6" providerId="LiveId" clId="{7D76C286-FC10-294E-9FDC-CFB6DE1A121B}" dt="2023-11-24T16:37:57.751" v="110" actId="1076"/>
          <ac:picMkLst>
            <pc:docMk/>
            <pc:sldMk cId="2621154496" sldId="738"/>
            <ac:picMk id="12" creationId="{EBE29AA4-3551-E52D-D601-79D6CF142730}"/>
          </ac:picMkLst>
        </pc:picChg>
        <pc:picChg chg="del">
          <ac:chgData name="Nane Kratzke" userId="971be13ff4ee5ef6" providerId="LiveId" clId="{7D76C286-FC10-294E-9FDC-CFB6DE1A121B}" dt="2023-11-24T16:29:53.537" v="40" actId="478"/>
          <ac:picMkLst>
            <pc:docMk/>
            <pc:sldMk cId="2621154496" sldId="738"/>
            <ac:picMk id="13" creationId="{FC86C866-9B35-AD8B-DB0A-6E6D94F768B5}"/>
          </ac:picMkLst>
        </pc:picChg>
        <pc:picChg chg="del">
          <ac:chgData name="Nane Kratzke" userId="971be13ff4ee5ef6" providerId="LiveId" clId="{7D76C286-FC10-294E-9FDC-CFB6DE1A121B}" dt="2023-11-24T16:22:21.484" v="34" actId="478"/>
          <ac:picMkLst>
            <pc:docMk/>
            <pc:sldMk cId="2621154496" sldId="738"/>
            <ac:picMk id="56" creationId="{EA32FC3D-2D36-140E-B95E-C6D2C3DDC213}"/>
          </ac:picMkLst>
        </pc:picChg>
        <pc:picChg chg="add del mod">
          <ac:chgData name="Nane Kratzke" userId="971be13ff4ee5ef6" providerId="LiveId" clId="{7D76C286-FC10-294E-9FDC-CFB6DE1A121B}" dt="2023-11-24T17:37:06.027" v="881" actId="478"/>
          <ac:picMkLst>
            <pc:docMk/>
            <pc:sldMk cId="2621154496" sldId="738"/>
            <ac:picMk id="1026" creationId="{3FF575E3-D3CD-6326-E4A8-3D0F49FAA752}"/>
          </ac:picMkLst>
        </pc:picChg>
        <pc:picChg chg="add del mod">
          <ac:chgData name="Nane Kratzke" userId="971be13ff4ee5ef6" providerId="LiveId" clId="{7D76C286-FC10-294E-9FDC-CFB6DE1A121B}" dt="2023-11-24T17:41:23.180" v="916" actId="478"/>
          <ac:picMkLst>
            <pc:docMk/>
            <pc:sldMk cId="2621154496" sldId="738"/>
            <ac:picMk id="1028" creationId="{FB75E077-A984-D171-9490-3E83DF163CFC}"/>
          </ac:picMkLst>
        </pc:picChg>
        <pc:picChg chg="add mod">
          <ac:chgData name="Nane Kratzke" userId="971be13ff4ee5ef6" providerId="LiveId" clId="{7D76C286-FC10-294E-9FDC-CFB6DE1A121B}" dt="2023-11-24T17:43:50.717" v="940" actId="14861"/>
          <ac:picMkLst>
            <pc:docMk/>
            <pc:sldMk cId="2621154496" sldId="738"/>
            <ac:picMk id="1030" creationId="{1344A35F-602E-3E30-17B0-009B80057C3D}"/>
          </ac:picMkLst>
        </pc:picChg>
        <pc:picChg chg="add del mod">
          <ac:chgData name="Nane Kratzke" userId="971be13ff4ee5ef6" providerId="LiveId" clId="{7D76C286-FC10-294E-9FDC-CFB6DE1A121B}" dt="2023-11-24T17:51:01.725" v="965" actId="478"/>
          <ac:picMkLst>
            <pc:docMk/>
            <pc:sldMk cId="2621154496" sldId="738"/>
            <ac:picMk id="1032" creationId="{C8FB7AAB-1F78-8D38-07B0-FF2B140702B4}"/>
          </ac:picMkLst>
        </pc:picChg>
        <pc:picChg chg="add del mod">
          <ac:chgData name="Nane Kratzke" userId="971be13ff4ee5ef6" providerId="LiveId" clId="{7D76C286-FC10-294E-9FDC-CFB6DE1A121B}" dt="2023-11-24T17:50:59.429" v="964" actId="478"/>
          <ac:picMkLst>
            <pc:docMk/>
            <pc:sldMk cId="2621154496" sldId="738"/>
            <ac:picMk id="1034" creationId="{5AB08DB3-373F-5C4A-45CE-0FD35AF7C360}"/>
          </ac:picMkLst>
        </pc:picChg>
        <pc:picChg chg="del">
          <ac:chgData name="Nane Kratzke" userId="971be13ff4ee5ef6" providerId="LiveId" clId="{7D76C286-FC10-294E-9FDC-CFB6DE1A121B}" dt="2023-11-24T16:22:23.172" v="35" actId="478"/>
          <ac:picMkLst>
            <pc:docMk/>
            <pc:sldMk cId="2621154496" sldId="738"/>
            <ac:picMk id="4098" creationId="{3E4F9AF0-1D59-CEBC-DE93-3D6FA939F066}"/>
          </ac:picMkLst>
        </pc:picChg>
        <pc:inkChg chg="add mod">
          <ac:chgData name="Nane Kratzke" userId="971be13ff4ee5ef6" providerId="LiveId" clId="{7D76C286-FC10-294E-9FDC-CFB6DE1A121B}" dt="2023-11-24T17:01:30.212" v="452" actId="164"/>
          <ac:inkMkLst>
            <pc:docMk/>
            <pc:sldMk cId="2621154496" sldId="738"/>
            <ac:inkMk id="4" creationId="{1ABC8189-D6FD-7342-21AE-CD7E83449DF2}"/>
          </ac:inkMkLst>
        </pc:inkChg>
        <pc:inkChg chg="add mod">
          <ac:chgData name="Nane Kratzke" userId="971be13ff4ee5ef6" providerId="LiveId" clId="{7D76C286-FC10-294E-9FDC-CFB6DE1A121B}" dt="2023-11-24T17:01:30.212" v="452" actId="164"/>
          <ac:inkMkLst>
            <pc:docMk/>
            <pc:sldMk cId="2621154496" sldId="738"/>
            <ac:inkMk id="6" creationId="{CEB274B9-DAF0-F74F-E62F-00124A183876}"/>
          </ac:inkMkLst>
        </pc:inkChg>
        <pc:inkChg chg="add mod">
          <ac:chgData name="Nane Kratzke" userId="971be13ff4ee5ef6" providerId="LiveId" clId="{7D76C286-FC10-294E-9FDC-CFB6DE1A121B}" dt="2023-11-24T16:33:34.981" v="67"/>
          <ac:inkMkLst>
            <pc:docMk/>
            <pc:sldMk cId="2621154496" sldId="738"/>
            <ac:inkMk id="7" creationId="{C6889A8C-F24D-12E0-3368-AD8982DF41AC}"/>
          </ac:inkMkLst>
        </pc:inkChg>
        <pc:inkChg chg="add mod">
          <ac:chgData name="Nane Kratzke" userId="971be13ff4ee5ef6" providerId="LiveId" clId="{7D76C286-FC10-294E-9FDC-CFB6DE1A121B}" dt="2023-11-24T16:33:34.981" v="67"/>
          <ac:inkMkLst>
            <pc:docMk/>
            <pc:sldMk cId="2621154496" sldId="738"/>
            <ac:inkMk id="9" creationId="{F8300459-E9D2-6F33-86F1-A16C5E608516}"/>
          </ac:inkMkLst>
        </pc:inkChg>
        <pc:inkChg chg="add mod">
          <ac:chgData name="Nane Kratzke" userId="971be13ff4ee5ef6" providerId="LiveId" clId="{7D76C286-FC10-294E-9FDC-CFB6DE1A121B}" dt="2023-11-24T17:02:08.104" v="454" actId="164"/>
          <ac:inkMkLst>
            <pc:docMk/>
            <pc:sldMk cId="2621154496" sldId="738"/>
            <ac:inkMk id="11" creationId="{CF7BC68B-8E01-87DF-DCC1-33B7AF0C290A}"/>
          </ac:inkMkLst>
        </pc:inkChg>
        <pc:inkChg chg="add del mod">
          <ac:chgData name="Nane Kratzke" userId="971be13ff4ee5ef6" providerId="LiveId" clId="{7D76C286-FC10-294E-9FDC-CFB6DE1A121B}" dt="2023-11-24T16:33:58.801" v="78" actId="9405"/>
          <ac:inkMkLst>
            <pc:docMk/>
            <pc:sldMk cId="2621154496" sldId="738"/>
            <ac:inkMk id="14" creationId="{BD9B3F56-F560-D6BE-8FE4-DB8F0C2F8981}"/>
          </ac:inkMkLst>
        </pc:inkChg>
        <pc:inkChg chg="add del mod">
          <ac:chgData name="Nane Kratzke" userId="971be13ff4ee5ef6" providerId="LiveId" clId="{7D76C286-FC10-294E-9FDC-CFB6DE1A121B}" dt="2023-11-24T16:33:58.304" v="77"/>
          <ac:inkMkLst>
            <pc:docMk/>
            <pc:sldMk cId="2621154496" sldId="738"/>
            <ac:inkMk id="15" creationId="{E34C748F-D39A-6C81-5CEB-25B297BB91AD}"/>
          </ac:inkMkLst>
        </pc:inkChg>
        <pc:inkChg chg="add del mod">
          <ac:chgData name="Nane Kratzke" userId="971be13ff4ee5ef6" providerId="LiveId" clId="{7D76C286-FC10-294E-9FDC-CFB6DE1A121B}" dt="2023-11-24T16:33:58.083" v="75"/>
          <ac:inkMkLst>
            <pc:docMk/>
            <pc:sldMk cId="2621154496" sldId="738"/>
            <ac:inkMk id="17" creationId="{FFB60302-F076-5C71-ABDD-05BDD4E2F118}"/>
          </ac:inkMkLst>
        </pc:inkChg>
        <pc:inkChg chg="add mod">
          <ac:chgData name="Nane Kratzke" userId="971be13ff4ee5ef6" providerId="LiveId" clId="{7D76C286-FC10-294E-9FDC-CFB6DE1A121B}" dt="2023-11-24T16:34:13.446" v="87"/>
          <ac:inkMkLst>
            <pc:docMk/>
            <pc:sldMk cId="2621154496" sldId="738"/>
            <ac:inkMk id="19" creationId="{BFDDD12E-499B-7A40-FDC0-08B6F2601E4F}"/>
          </ac:inkMkLst>
        </pc:inkChg>
        <pc:inkChg chg="add mod">
          <ac:chgData name="Nane Kratzke" userId="971be13ff4ee5ef6" providerId="LiveId" clId="{7D76C286-FC10-294E-9FDC-CFB6DE1A121B}" dt="2023-11-24T16:34:13.446" v="87"/>
          <ac:inkMkLst>
            <pc:docMk/>
            <pc:sldMk cId="2621154496" sldId="738"/>
            <ac:inkMk id="20" creationId="{DBD6324F-3280-0B3A-3876-7598621D755D}"/>
          </ac:inkMkLst>
        </pc:inkChg>
        <pc:inkChg chg="add mod">
          <ac:chgData name="Nane Kratzke" userId="971be13ff4ee5ef6" providerId="LiveId" clId="{7D76C286-FC10-294E-9FDC-CFB6DE1A121B}" dt="2023-11-24T16:34:13.446" v="87"/>
          <ac:inkMkLst>
            <pc:docMk/>
            <pc:sldMk cId="2621154496" sldId="738"/>
            <ac:inkMk id="22" creationId="{D9B6ECAE-414A-F529-0F02-AC065FFDC422}"/>
          </ac:inkMkLst>
        </pc:inkChg>
        <pc:inkChg chg="add mod">
          <ac:chgData name="Nane Kratzke" userId="971be13ff4ee5ef6" providerId="LiveId" clId="{7D76C286-FC10-294E-9FDC-CFB6DE1A121B}" dt="2023-11-24T16:34:13.446" v="87"/>
          <ac:inkMkLst>
            <pc:docMk/>
            <pc:sldMk cId="2621154496" sldId="738"/>
            <ac:inkMk id="24" creationId="{05269F3E-5576-808F-DC77-96BA079A931A}"/>
          </ac:inkMkLst>
        </pc:inkChg>
        <pc:inkChg chg="add mod">
          <ac:chgData name="Nane Kratzke" userId="971be13ff4ee5ef6" providerId="LiveId" clId="{7D76C286-FC10-294E-9FDC-CFB6DE1A121B}" dt="2023-11-24T16:34:13.446" v="87"/>
          <ac:inkMkLst>
            <pc:docMk/>
            <pc:sldMk cId="2621154496" sldId="738"/>
            <ac:inkMk id="26" creationId="{3FED026A-B286-064A-A52C-ADD461CD6579}"/>
          </ac:inkMkLst>
        </pc:inkChg>
        <pc:inkChg chg="add del mod">
          <ac:chgData name="Nane Kratzke" userId="971be13ff4ee5ef6" providerId="LiveId" clId="{7D76C286-FC10-294E-9FDC-CFB6DE1A121B}" dt="2023-11-24T16:38:46.043" v="115" actId="478"/>
          <ac:inkMkLst>
            <pc:docMk/>
            <pc:sldMk cId="2621154496" sldId="738"/>
            <ac:inkMk id="28" creationId="{B9D6C7B2-D103-3729-B7DF-08C0FED8E756}"/>
          </ac:inkMkLst>
        </pc:inkChg>
        <pc:inkChg chg="add del">
          <ac:chgData name="Nane Kratzke" userId="971be13ff4ee5ef6" providerId="LiveId" clId="{7D76C286-FC10-294E-9FDC-CFB6DE1A121B}" dt="2023-11-24T16:40:27.068" v="123" actId="478"/>
          <ac:inkMkLst>
            <pc:docMk/>
            <pc:sldMk cId="2621154496" sldId="738"/>
            <ac:inkMk id="29" creationId="{1AFC361E-80B9-3F16-57CD-12DE6289123A}"/>
          </ac:inkMkLst>
        </pc:inkChg>
        <pc:inkChg chg="add mod">
          <ac:chgData name="Nane Kratzke" userId="971be13ff4ee5ef6" providerId="LiveId" clId="{7D76C286-FC10-294E-9FDC-CFB6DE1A121B}" dt="2023-11-24T17:02:15.543" v="455" actId="164"/>
          <ac:inkMkLst>
            <pc:docMk/>
            <pc:sldMk cId="2621154496" sldId="738"/>
            <ac:inkMk id="30" creationId="{0C3E5DB5-2063-E66C-B2F8-3B1B574A0199}"/>
          </ac:inkMkLst>
        </pc:inkChg>
        <pc:inkChg chg="add mod">
          <ac:chgData name="Nane Kratzke" userId="971be13ff4ee5ef6" providerId="LiveId" clId="{7D76C286-FC10-294E-9FDC-CFB6DE1A121B}" dt="2023-11-24T16:39:54.963" v="121"/>
          <ac:inkMkLst>
            <pc:docMk/>
            <pc:sldMk cId="2621154496" sldId="738"/>
            <ac:inkMk id="31" creationId="{A3D83E80-AA20-E4FD-613B-06A4E7E47075}"/>
          </ac:inkMkLst>
        </pc:inkChg>
        <pc:inkChg chg="add mod">
          <ac:chgData name="Nane Kratzke" userId="971be13ff4ee5ef6" providerId="LiveId" clId="{7D76C286-FC10-294E-9FDC-CFB6DE1A121B}" dt="2023-11-24T16:39:54.963" v="121"/>
          <ac:inkMkLst>
            <pc:docMk/>
            <pc:sldMk cId="2621154496" sldId="738"/>
            <ac:inkMk id="32" creationId="{61424954-827D-509B-9993-8A9377E59141}"/>
          </ac:inkMkLst>
        </pc:inkChg>
        <pc:inkChg chg="add mod">
          <ac:chgData name="Nane Kratzke" userId="971be13ff4ee5ef6" providerId="LiveId" clId="{7D76C286-FC10-294E-9FDC-CFB6DE1A121B}" dt="2023-11-24T17:01:44.174" v="453" actId="164"/>
          <ac:inkMkLst>
            <pc:docMk/>
            <pc:sldMk cId="2621154496" sldId="738"/>
            <ac:inkMk id="35" creationId="{7A9613A2-8443-BF01-56EA-0CEFAF29A692}"/>
          </ac:inkMkLst>
        </pc:inkChg>
      </pc:sldChg>
      <pc:sldChg chg="add del">
        <pc:chgData name="Nane Kratzke" userId="971be13ff4ee5ef6" providerId="LiveId" clId="{7D76C286-FC10-294E-9FDC-CFB6DE1A121B}" dt="2023-11-26T12:28:10.480" v="1203" actId="2696"/>
        <pc:sldMkLst>
          <pc:docMk/>
          <pc:sldMk cId="3041703558" sldId="739"/>
        </pc:sldMkLst>
      </pc:sldChg>
      <pc:sldChg chg="add">
        <pc:chgData name="Nane Kratzke" userId="971be13ff4ee5ef6" providerId="LiveId" clId="{7D76C286-FC10-294E-9FDC-CFB6DE1A121B}" dt="2023-11-24T18:06:02.141" v="1051"/>
        <pc:sldMkLst>
          <pc:docMk/>
          <pc:sldMk cId="1670905091" sldId="740"/>
        </pc:sldMkLst>
      </pc:sldChg>
      <pc:sldChg chg="modSp add mod">
        <pc:chgData name="Nane Kratzke" userId="971be13ff4ee5ef6" providerId="LiveId" clId="{7D76C286-FC10-294E-9FDC-CFB6DE1A121B}" dt="2023-11-24T18:06:54.132" v="1107" actId="1076"/>
        <pc:sldMkLst>
          <pc:docMk/>
          <pc:sldMk cId="4200676814" sldId="741"/>
        </pc:sldMkLst>
        <pc:spChg chg="mod">
          <ac:chgData name="Nane Kratzke" userId="971be13ff4ee5ef6" providerId="LiveId" clId="{7D76C286-FC10-294E-9FDC-CFB6DE1A121B}" dt="2023-11-24T18:06:45.948" v="1105" actId="20577"/>
          <ac:spMkLst>
            <pc:docMk/>
            <pc:sldMk cId="4200676814" sldId="741"/>
            <ac:spMk id="31" creationId="{A7AED8D2-12C6-26AC-5AF0-E921BDCCBE3B}"/>
          </ac:spMkLst>
        </pc:spChg>
        <pc:picChg chg="mod">
          <ac:chgData name="Nane Kratzke" userId="971be13ff4ee5ef6" providerId="LiveId" clId="{7D76C286-FC10-294E-9FDC-CFB6DE1A121B}" dt="2023-11-24T18:06:54.132" v="1107" actId="1076"/>
          <ac:picMkLst>
            <pc:docMk/>
            <pc:sldMk cId="4200676814" sldId="741"/>
            <ac:picMk id="9" creationId="{15909EB1-B2FC-8711-70B2-F0FDB0423D31}"/>
          </ac:picMkLst>
        </pc:picChg>
      </pc:sldChg>
      <pc:sldChg chg="modSp add mod">
        <pc:chgData name="Nane Kratzke" userId="971be13ff4ee5ef6" providerId="LiveId" clId="{7D76C286-FC10-294E-9FDC-CFB6DE1A121B}" dt="2023-11-24T18:07:12.698" v="1110" actId="207"/>
        <pc:sldMkLst>
          <pc:docMk/>
          <pc:sldMk cId="950456830" sldId="742"/>
        </pc:sldMkLst>
        <pc:spChg chg="mod">
          <ac:chgData name="Nane Kratzke" userId="971be13ff4ee5ef6" providerId="LiveId" clId="{7D76C286-FC10-294E-9FDC-CFB6DE1A121B}" dt="2023-11-24T18:07:12.698" v="1110" actId="207"/>
          <ac:spMkLst>
            <pc:docMk/>
            <pc:sldMk cId="950456830" sldId="742"/>
            <ac:spMk id="4" creationId="{0C458DD0-8EF5-3AA1-E0BF-0C542462EA08}"/>
          </ac:spMkLst>
        </pc:spChg>
      </pc:sldChg>
      <pc:sldChg chg="add">
        <pc:chgData name="Nane Kratzke" userId="971be13ff4ee5ef6" providerId="LiveId" clId="{7D76C286-FC10-294E-9FDC-CFB6DE1A121B}" dt="2023-11-24T18:06:13.712" v="1052"/>
        <pc:sldMkLst>
          <pc:docMk/>
          <pc:sldMk cId="4132441936" sldId="743"/>
        </pc:sldMkLst>
      </pc:sldChg>
      <pc:sldChg chg="modSp add mod">
        <pc:chgData name="Nane Kratzke" userId="971be13ff4ee5ef6" providerId="LiveId" clId="{7D76C286-FC10-294E-9FDC-CFB6DE1A121B}" dt="2023-11-26T12:27:48.417" v="1202" actId="207"/>
        <pc:sldMkLst>
          <pc:docMk/>
          <pc:sldMk cId="95801313" sldId="744"/>
        </pc:sldMkLst>
        <pc:spChg chg="mod">
          <ac:chgData name="Nane Kratzke" userId="971be13ff4ee5ef6" providerId="LiveId" clId="{7D76C286-FC10-294E-9FDC-CFB6DE1A121B}" dt="2023-11-26T12:27:17.443" v="1199" actId="20577"/>
          <ac:spMkLst>
            <pc:docMk/>
            <pc:sldMk cId="95801313" sldId="744"/>
            <ac:spMk id="2" creationId="{BEBECCD0-0365-6042-8374-D298183801AF}"/>
          </ac:spMkLst>
        </pc:spChg>
        <pc:spChg chg="mod">
          <ac:chgData name="Nane Kratzke" userId="971be13ff4ee5ef6" providerId="LiveId" clId="{7D76C286-FC10-294E-9FDC-CFB6DE1A121B}" dt="2023-11-26T12:27:48.417" v="1202" actId="207"/>
          <ac:spMkLst>
            <pc:docMk/>
            <pc:sldMk cId="95801313" sldId="744"/>
            <ac:spMk id="6" creationId="{F0764B6B-3DA3-FFC3-541F-8264248F907F}"/>
          </ac:spMkLst>
        </pc:spChg>
        <pc:spChg chg="mod">
          <ac:chgData name="Nane Kratzke" userId="971be13ff4ee5ef6" providerId="LiveId" clId="{7D76C286-FC10-294E-9FDC-CFB6DE1A121B}" dt="2023-11-26T12:27:48.417" v="1202" actId="207"/>
          <ac:spMkLst>
            <pc:docMk/>
            <pc:sldMk cId="95801313" sldId="744"/>
            <ac:spMk id="8" creationId="{62534D94-1596-1345-2796-42DACD1C8DAA}"/>
          </ac:spMkLst>
        </pc:spChg>
        <pc:spChg chg="mod">
          <ac:chgData name="Nane Kratzke" userId="971be13ff4ee5ef6" providerId="LiveId" clId="{7D76C286-FC10-294E-9FDC-CFB6DE1A121B}" dt="2023-11-26T12:27:23.600" v="1200" actId="207"/>
          <ac:spMkLst>
            <pc:docMk/>
            <pc:sldMk cId="95801313" sldId="744"/>
            <ac:spMk id="9" creationId="{CF7E2FC1-83D5-0679-F481-2AC0774EF423}"/>
          </ac:spMkLst>
        </pc:spChg>
        <pc:spChg chg="mod">
          <ac:chgData name="Nane Kratzke" userId="971be13ff4ee5ef6" providerId="LiveId" clId="{7D76C286-FC10-294E-9FDC-CFB6DE1A121B}" dt="2023-11-26T12:27:48.417" v="1202" actId="207"/>
          <ac:spMkLst>
            <pc:docMk/>
            <pc:sldMk cId="95801313" sldId="744"/>
            <ac:spMk id="10" creationId="{820B38A5-1D0B-1D32-799E-8B6173BFCFBF}"/>
          </ac:spMkLst>
        </pc:spChg>
        <pc:spChg chg="mod">
          <ac:chgData name="Nane Kratzke" userId="971be13ff4ee5ef6" providerId="LiveId" clId="{7D76C286-FC10-294E-9FDC-CFB6DE1A121B}" dt="2023-11-26T12:27:48.417" v="1202" actId="207"/>
          <ac:spMkLst>
            <pc:docMk/>
            <pc:sldMk cId="95801313" sldId="744"/>
            <ac:spMk id="14" creationId="{1EE087EB-1D6E-E7F3-5C85-49AF37B3199F}"/>
          </ac:spMkLst>
        </pc:spChg>
        <pc:spChg chg="mod">
          <ac:chgData name="Nane Kratzke" userId="971be13ff4ee5ef6" providerId="LiveId" clId="{7D76C286-FC10-294E-9FDC-CFB6DE1A121B}" dt="2023-11-26T12:27:23.600" v="1200" actId="207"/>
          <ac:spMkLst>
            <pc:docMk/>
            <pc:sldMk cId="95801313" sldId="744"/>
            <ac:spMk id="132" creationId="{6544B590-6D31-9243-9E86-5EB212A6BC40}"/>
          </ac:spMkLst>
        </pc:spChg>
        <pc:spChg chg="mod">
          <ac:chgData name="Nane Kratzke" userId="971be13ff4ee5ef6" providerId="LiveId" clId="{7D76C286-FC10-294E-9FDC-CFB6DE1A121B}" dt="2023-11-26T12:27:48.417" v="1202" actId="207"/>
          <ac:spMkLst>
            <pc:docMk/>
            <pc:sldMk cId="95801313" sldId="744"/>
            <ac:spMk id="137" creationId="{BC7A94B6-5C76-ED42-A230-4DDF4D7F5632}"/>
          </ac:spMkLst>
        </pc:spChg>
        <pc:spChg chg="mod">
          <ac:chgData name="Nane Kratzke" userId="971be13ff4ee5ef6" providerId="LiveId" clId="{7D76C286-FC10-294E-9FDC-CFB6DE1A121B}" dt="2023-11-26T12:27:48.417" v="1202" actId="207"/>
          <ac:spMkLst>
            <pc:docMk/>
            <pc:sldMk cId="95801313" sldId="744"/>
            <ac:spMk id="138" creationId="{945353CE-0288-8A4F-B444-C37AE727604C}"/>
          </ac:spMkLst>
        </pc:spChg>
        <pc:picChg chg="mod">
          <ac:chgData name="Nane Kratzke" userId="971be13ff4ee5ef6" providerId="LiveId" clId="{7D76C286-FC10-294E-9FDC-CFB6DE1A121B}" dt="2023-11-26T12:27:38.008" v="1201"/>
          <ac:picMkLst>
            <pc:docMk/>
            <pc:sldMk cId="95801313" sldId="744"/>
            <ac:picMk id="7" creationId="{48AAF39D-A4AD-DAD7-5482-53A6B3D218F5}"/>
          </ac:picMkLst>
        </pc:picChg>
        <pc:picChg chg="mod">
          <ac:chgData name="Nane Kratzke" userId="971be13ff4ee5ef6" providerId="LiveId" clId="{7D76C286-FC10-294E-9FDC-CFB6DE1A121B}" dt="2023-11-26T12:27:38.008" v="1201"/>
          <ac:picMkLst>
            <pc:docMk/>
            <pc:sldMk cId="95801313" sldId="744"/>
            <ac:picMk id="11" creationId="{D232184E-7BE7-50FE-B067-C4DF53304053}"/>
          </ac:picMkLst>
        </pc:picChg>
        <pc:picChg chg="mod">
          <ac:chgData name="Nane Kratzke" userId="971be13ff4ee5ef6" providerId="LiveId" clId="{7D76C286-FC10-294E-9FDC-CFB6DE1A121B}" dt="2023-11-26T12:27:38.008" v="1201"/>
          <ac:picMkLst>
            <pc:docMk/>
            <pc:sldMk cId="95801313" sldId="744"/>
            <ac:picMk id="12" creationId="{479223EE-A5F3-EF07-4735-21AFEAE11034}"/>
          </ac:picMkLst>
        </pc:picChg>
        <pc:picChg chg="mod">
          <ac:chgData name="Nane Kratzke" userId="971be13ff4ee5ef6" providerId="LiveId" clId="{7D76C286-FC10-294E-9FDC-CFB6DE1A121B}" dt="2023-11-26T12:27:38.008" v="1201"/>
          <ac:picMkLst>
            <pc:docMk/>
            <pc:sldMk cId="95801313" sldId="744"/>
            <ac:picMk id="13" creationId="{67A370F9-431F-B4B5-776E-1D581243B40F}"/>
          </ac:picMkLst>
        </pc:picChg>
        <pc:picChg chg="mod">
          <ac:chgData name="Nane Kratzke" userId="971be13ff4ee5ef6" providerId="LiveId" clId="{7D76C286-FC10-294E-9FDC-CFB6DE1A121B}" dt="2023-11-26T12:27:38.008" v="1201"/>
          <ac:picMkLst>
            <pc:docMk/>
            <pc:sldMk cId="95801313" sldId="744"/>
            <ac:picMk id="134" creationId="{7554F3D9-A80C-F746-85C4-18A28DC4319C}"/>
          </ac:picMkLst>
        </pc:picChg>
        <pc:picChg chg="mod">
          <ac:chgData name="Nane Kratzke" userId="971be13ff4ee5ef6" providerId="LiveId" clId="{7D76C286-FC10-294E-9FDC-CFB6DE1A121B}" dt="2023-11-26T12:27:38.008" v="1201"/>
          <ac:picMkLst>
            <pc:docMk/>
            <pc:sldMk cId="95801313" sldId="744"/>
            <ac:picMk id="136" creationId="{01FC1095-D87A-B945-922F-5A115CF06B47}"/>
          </ac:picMkLst>
        </pc:picChg>
      </pc:sldChg>
      <pc:sldChg chg="modSp add mod">
        <pc:chgData name="Nane Kratzke" userId="971be13ff4ee5ef6" providerId="LiveId" clId="{7D76C286-FC10-294E-9FDC-CFB6DE1A121B}" dt="2023-11-26T12:32:37.467" v="1220"/>
        <pc:sldMkLst>
          <pc:docMk/>
          <pc:sldMk cId="3671693727" sldId="745"/>
        </pc:sldMkLst>
        <pc:spChg chg="mod">
          <ac:chgData name="Nane Kratzke" userId="971be13ff4ee5ef6" providerId="LiveId" clId="{7D76C286-FC10-294E-9FDC-CFB6DE1A121B}" dt="2023-11-26T12:32:02.057" v="1215" actId="207"/>
          <ac:spMkLst>
            <pc:docMk/>
            <pc:sldMk cId="3671693727" sldId="745"/>
            <ac:spMk id="78" creationId="{9E273C53-174B-174F-8FF4-157ADE55F70D}"/>
          </ac:spMkLst>
        </pc:spChg>
        <pc:spChg chg="mod">
          <ac:chgData name="Nane Kratzke" userId="971be13ff4ee5ef6" providerId="LiveId" clId="{7D76C286-FC10-294E-9FDC-CFB6DE1A121B}" dt="2023-11-26T12:32:18.251" v="1217" actId="207"/>
          <ac:spMkLst>
            <pc:docMk/>
            <pc:sldMk cId="3671693727" sldId="745"/>
            <ac:spMk id="80" creationId="{141E4693-0A90-3A46-9596-A21D07D49571}"/>
          </ac:spMkLst>
        </pc:spChg>
        <pc:spChg chg="mod">
          <ac:chgData name="Nane Kratzke" userId="971be13ff4ee5ef6" providerId="LiveId" clId="{7D76C286-FC10-294E-9FDC-CFB6DE1A121B}" dt="2023-11-26T12:32:18.251" v="1217" actId="207"/>
          <ac:spMkLst>
            <pc:docMk/>
            <pc:sldMk cId="3671693727" sldId="745"/>
            <ac:spMk id="81" creationId="{F6670A1D-F19D-AE45-B05C-518A2B00DC60}"/>
          </ac:spMkLst>
        </pc:spChg>
        <pc:spChg chg="mod">
          <ac:chgData name="Nane Kratzke" userId="971be13ff4ee5ef6" providerId="LiveId" clId="{7D76C286-FC10-294E-9FDC-CFB6DE1A121B}" dt="2023-11-26T12:31:57.473" v="1214" actId="207"/>
          <ac:spMkLst>
            <pc:docMk/>
            <pc:sldMk cId="3671693727" sldId="745"/>
            <ac:spMk id="132" creationId="{6544B590-6D31-9243-9E86-5EB212A6BC40}"/>
          </ac:spMkLst>
        </pc:spChg>
        <pc:spChg chg="mod">
          <ac:chgData name="Nane Kratzke" userId="971be13ff4ee5ef6" providerId="LiveId" clId="{7D76C286-FC10-294E-9FDC-CFB6DE1A121B}" dt="2023-11-26T12:32:23.912" v="1219" actId="207"/>
          <ac:spMkLst>
            <pc:docMk/>
            <pc:sldMk cId="3671693727" sldId="745"/>
            <ac:spMk id="137" creationId="{BC7A94B6-5C76-ED42-A230-4DDF4D7F5632}"/>
          </ac:spMkLst>
        </pc:spChg>
        <pc:spChg chg="mod">
          <ac:chgData name="Nane Kratzke" userId="971be13ff4ee5ef6" providerId="LiveId" clId="{7D76C286-FC10-294E-9FDC-CFB6DE1A121B}" dt="2023-11-26T12:32:23.912" v="1219" actId="207"/>
          <ac:spMkLst>
            <pc:docMk/>
            <pc:sldMk cId="3671693727" sldId="745"/>
            <ac:spMk id="138" creationId="{945353CE-0288-8A4F-B444-C37AE727604C}"/>
          </ac:spMkLst>
        </pc:spChg>
        <pc:picChg chg="mod">
          <ac:chgData name="Nane Kratzke" userId="971be13ff4ee5ef6" providerId="LiveId" clId="{7D76C286-FC10-294E-9FDC-CFB6DE1A121B}" dt="2023-11-26T12:32:09.578" v="1216"/>
          <ac:picMkLst>
            <pc:docMk/>
            <pc:sldMk cId="3671693727" sldId="745"/>
            <ac:picMk id="134" creationId="{7554F3D9-A80C-F746-85C4-18A28DC4319C}"/>
          </ac:picMkLst>
        </pc:picChg>
        <pc:picChg chg="mod">
          <ac:chgData name="Nane Kratzke" userId="971be13ff4ee5ef6" providerId="LiveId" clId="{7D76C286-FC10-294E-9FDC-CFB6DE1A121B}" dt="2023-11-26T12:32:09.578" v="1216"/>
          <ac:picMkLst>
            <pc:docMk/>
            <pc:sldMk cId="3671693727" sldId="745"/>
            <ac:picMk id="136" creationId="{01FC1095-D87A-B945-922F-5A115CF06B47}"/>
          </ac:picMkLst>
        </pc:picChg>
        <pc:picChg chg="mod">
          <ac:chgData name="Nane Kratzke" userId="971be13ff4ee5ef6" providerId="LiveId" clId="{7D76C286-FC10-294E-9FDC-CFB6DE1A121B}" dt="2023-11-26T12:32:37.467" v="1220"/>
          <ac:picMkLst>
            <pc:docMk/>
            <pc:sldMk cId="3671693727" sldId="745"/>
            <ac:picMk id="1056" creationId="{63FFB1C2-0D2E-5042-B775-910095E1CB8D}"/>
          </ac:picMkLst>
        </pc:picChg>
        <pc:picChg chg="mod">
          <ac:chgData name="Nane Kratzke" userId="971be13ff4ee5ef6" providerId="LiveId" clId="{7D76C286-FC10-294E-9FDC-CFB6DE1A121B}" dt="2023-11-26T12:32:37.467" v="1220"/>
          <ac:picMkLst>
            <pc:docMk/>
            <pc:sldMk cId="3671693727" sldId="745"/>
            <ac:picMk id="1058" creationId="{9005B2A9-D614-3742-AD7B-E67DD24A1BBC}"/>
          </ac:picMkLst>
        </pc:picChg>
      </pc:sldChg>
      <pc:sldChg chg="modSp add mod">
        <pc:chgData name="Nane Kratzke" userId="971be13ff4ee5ef6" providerId="LiveId" clId="{7D76C286-FC10-294E-9FDC-CFB6DE1A121B}" dt="2023-11-26T12:33:51.843" v="1228"/>
        <pc:sldMkLst>
          <pc:docMk/>
          <pc:sldMk cId="2640487595" sldId="746"/>
        </pc:sldMkLst>
        <pc:spChg chg="mod">
          <ac:chgData name="Nane Kratzke" userId="971be13ff4ee5ef6" providerId="LiveId" clId="{7D76C286-FC10-294E-9FDC-CFB6DE1A121B}" dt="2023-11-26T12:33:39.536" v="1226" actId="207"/>
          <ac:spMkLst>
            <pc:docMk/>
            <pc:sldMk cId="2640487595" sldId="746"/>
            <ac:spMk id="8" creationId="{62534D94-1596-1345-2796-42DACD1C8DAA}"/>
          </ac:spMkLst>
        </pc:spChg>
        <pc:spChg chg="mod">
          <ac:chgData name="Nane Kratzke" userId="971be13ff4ee5ef6" providerId="LiveId" clId="{7D76C286-FC10-294E-9FDC-CFB6DE1A121B}" dt="2023-11-26T12:33:17.656" v="1223" actId="207"/>
          <ac:spMkLst>
            <pc:docMk/>
            <pc:sldMk cId="2640487595" sldId="746"/>
            <ac:spMk id="9" creationId="{CF7E2FC1-83D5-0679-F481-2AC0774EF423}"/>
          </ac:spMkLst>
        </pc:spChg>
        <pc:spChg chg="mod">
          <ac:chgData name="Nane Kratzke" userId="971be13ff4ee5ef6" providerId="LiveId" clId="{7D76C286-FC10-294E-9FDC-CFB6DE1A121B}" dt="2023-11-26T12:33:39.536" v="1226" actId="207"/>
          <ac:spMkLst>
            <pc:docMk/>
            <pc:sldMk cId="2640487595" sldId="746"/>
            <ac:spMk id="10" creationId="{820B38A5-1D0B-1D32-799E-8B6173BFCFBF}"/>
          </ac:spMkLst>
        </pc:spChg>
        <pc:spChg chg="mod">
          <ac:chgData name="Nane Kratzke" userId="971be13ff4ee5ef6" providerId="LiveId" clId="{7D76C286-FC10-294E-9FDC-CFB6DE1A121B}" dt="2023-11-26T12:33:39.536" v="1226" actId="207"/>
          <ac:spMkLst>
            <pc:docMk/>
            <pc:sldMk cId="2640487595" sldId="746"/>
            <ac:spMk id="14" creationId="{1EE087EB-1D6E-E7F3-5C85-49AF37B3199F}"/>
          </ac:spMkLst>
        </pc:spChg>
        <pc:spChg chg="mod">
          <ac:chgData name="Nane Kratzke" userId="971be13ff4ee5ef6" providerId="LiveId" clId="{7D76C286-FC10-294E-9FDC-CFB6DE1A121B}" dt="2023-11-26T12:33:21.878" v="1224" actId="207"/>
          <ac:spMkLst>
            <pc:docMk/>
            <pc:sldMk cId="2640487595" sldId="746"/>
            <ac:spMk id="132" creationId="{6544B590-6D31-9243-9E86-5EB212A6BC40}"/>
          </ac:spMkLst>
        </pc:spChg>
        <pc:spChg chg="mod">
          <ac:chgData name="Nane Kratzke" userId="971be13ff4ee5ef6" providerId="LiveId" clId="{7D76C286-FC10-294E-9FDC-CFB6DE1A121B}" dt="2023-11-26T12:33:44.795" v="1227" actId="207"/>
          <ac:spMkLst>
            <pc:docMk/>
            <pc:sldMk cId="2640487595" sldId="746"/>
            <ac:spMk id="137" creationId="{BC7A94B6-5C76-ED42-A230-4DDF4D7F5632}"/>
          </ac:spMkLst>
        </pc:spChg>
        <pc:spChg chg="mod">
          <ac:chgData name="Nane Kratzke" userId="971be13ff4ee5ef6" providerId="LiveId" clId="{7D76C286-FC10-294E-9FDC-CFB6DE1A121B}" dt="2023-11-26T12:33:44.795" v="1227" actId="207"/>
          <ac:spMkLst>
            <pc:docMk/>
            <pc:sldMk cId="2640487595" sldId="746"/>
            <ac:spMk id="138" creationId="{945353CE-0288-8A4F-B444-C37AE727604C}"/>
          </ac:spMkLst>
        </pc:spChg>
        <pc:picChg chg="mod">
          <ac:chgData name="Nane Kratzke" userId="971be13ff4ee5ef6" providerId="LiveId" clId="{7D76C286-FC10-294E-9FDC-CFB6DE1A121B}" dt="2023-11-26T12:33:31.027" v="1225"/>
          <ac:picMkLst>
            <pc:docMk/>
            <pc:sldMk cId="2640487595" sldId="746"/>
            <ac:picMk id="7" creationId="{48AAF39D-A4AD-DAD7-5482-53A6B3D218F5}"/>
          </ac:picMkLst>
        </pc:picChg>
        <pc:picChg chg="mod">
          <ac:chgData name="Nane Kratzke" userId="971be13ff4ee5ef6" providerId="LiveId" clId="{7D76C286-FC10-294E-9FDC-CFB6DE1A121B}" dt="2023-11-26T12:33:31.027" v="1225"/>
          <ac:picMkLst>
            <pc:docMk/>
            <pc:sldMk cId="2640487595" sldId="746"/>
            <ac:picMk id="11" creationId="{D232184E-7BE7-50FE-B067-C4DF53304053}"/>
          </ac:picMkLst>
        </pc:picChg>
        <pc:picChg chg="mod">
          <ac:chgData name="Nane Kratzke" userId="971be13ff4ee5ef6" providerId="LiveId" clId="{7D76C286-FC10-294E-9FDC-CFB6DE1A121B}" dt="2023-11-26T12:33:31.027" v="1225"/>
          <ac:picMkLst>
            <pc:docMk/>
            <pc:sldMk cId="2640487595" sldId="746"/>
            <ac:picMk id="12" creationId="{479223EE-A5F3-EF07-4735-21AFEAE11034}"/>
          </ac:picMkLst>
        </pc:picChg>
        <pc:picChg chg="mod">
          <ac:chgData name="Nane Kratzke" userId="971be13ff4ee5ef6" providerId="LiveId" clId="{7D76C286-FC10-294E-9FDC-CFB6DE1A121B}" dt="2023-11-26T12:33:31.027" v="1225"/>
          <ac:picMkLst>
            <pc:docMk/>
            <pc:sldMk cId="2640487595" sldId="746"/>
            <ac:picMk id="13" creationId="{67A370F9-431F-B4B5-776E-1D581243B40F}"/>
          </ac:picMkLst>
        </pc:picChg>
        <pc:picChg chg="mod">
          <ac:chgData name="Nane Kratzke" userId="971be13ff4ee5ef6" providerId="LiveId" clId="{7D76C286-FC10-294E-9FDC-CFB6DE1A121B}" dt="2023-11-26T12:33:51.843" v="1228"/>
          <ac:picMkLst>
            <pc:docMk/>
            <pc:sldMk cId="2640487595" sldId="746"/>
            <ac:picMk id="134" creationId="{7554F3D9-A80C-F746-85C4-18A28DC4319C}"/>
          </ac:picMkLst>
        </pc:picChg>
        <pc:picChg chg="mod">
          <ac:chgData name="Nane Kratzke" userId="971be13ff4ee5ef6" providerId="LiveId" clId="{7D76C286-FC10-294E-9FDC-CFB6DE1A121B}" dt="2023-11-26T12:33:51.843" v="1228"/>
          <ac:picMkLst>
            <pc:docMk/>
            <pc:sldMk cId="2640487595" sldId="746"/>
            <ac:picMk id="136" creationId="{01FC1095-D87A-B945-922F-5A115CF06B47}"/>
          </ac:picMkLst>
        </pc:picChg>
      </pc:sldChg>
      <pc:sldChg chg="addSp delSp modSp new mod">
        <pc:chgData name="Nane Kratzke" userId="971be13ff4ee5ef6" providerId="LiveId" clId="{7D76C286-FC10-294E-9FDC-CFB6DE1A121B}" dt="2023-11-26T13:25:32.067" v="2083"/>
        <pc:sldMkLst>
          <pc:docMk/>
          <pc:sldMk cId="4287385982" sldId="747"/>
        </pc:sldMkLst>
        <pc:spChg chg="mod">
          <ac:chgData name="Nane Kratzke" userId="971be13ff4ee5ef6" providerId="LiveId" clId="{7D76C286-FC10-294E-9FDC-CFB6DE1A121B}" dt="2023-11-26T12:42:41.417" v="1246" actId="20577"/>
          <ac:spMkLst>
            <pc:docMk/>
            <pc:sldMk cId="4287385982" sldId="747"/>
            <ac:spMk id="2" creationId="{927BEA77-BED4-32CC-B7CF-05F9B21E3AD7}"/>
          </ac:spMkLst>
        </pc:spChg>
        <pc:spChg chg="mod">
          <ac:chgData name="Nane Kratzke" userId="971be13ff4ee5ef6" providerId="LiveId" clId="{7D76C286-FC10-294E-9FDC-CFB6DE1A121B}" dt="2023-11-26T12:44:44.193" v="1320" actId="20577"/>
          <ac:spMkLst>
            <pc:docMk/>
            <pc:sldMk cId="4287385982" sldId="747"/>
            <ac:spMk id="3" creationId="{933F44BE-2125-86C5-9382-65AF68F86037}"/>
          </ac:spMkLst>
        </pc:spChg>
        <pc:spChg chg="del">
          <ac:chgData name="Nane Kratzke" userId="971be13ff4ee5ef6" providerId="LiveId" clId="{7D76C286-FC10-294E-9FDC-CFB6DE1A121B}" dt="2023-11-26T12:42:44.229" v="1247" actId="478"/>
          <ac:spMkLst>
            <pc:docMk/>
            <pc:sldMk cId="4287385982" sldId="747"/>
            <ac:spMk id="4" creationId="{EF9213BE-15DE-0765-4965-17DF6102188F}"/>
          </ac:spMkLst>
        </pc:spChg>
        <pc:spChg chg="add mod">
          <ac:chgData name="Nane Kratzke" userId="971be13ff4ee5ef6" providerId="LiveId" clId="{7D76C286-FC10-294E-9FDC-CFB6DE1A121B}" dt="2023-11-26T13:16:28.186" v="1716" actId="20577"/>
          <ac:spMkLst>
            <pc:docMk/>
            <pc:sldMk cId="4287385982" sldId="747"/>
            <ac:spMk id="9" creationId="{061BAF56-660F-D938-4B22-C80A7C928FFE}"/>
          </ac:spMkLst>
        </pc:spChg>
        <pc:spChg chg="add del mod">
          <ac:chgData name="Nane Kratzke" userId="971be13ff4ee5ef6" providerId="LiveId" clId="{7D76C286-FC10-294E-9FDC-CFB6DE1A121B}" dt="2023-11-26T13:19:45.775" v="2065" actId="478"/>
          <ac:spMkLst>
            <pc:docMk/>
            <pc:sldMk cId="4287385982" sldId="747"/>
            <ac:spMk id="10" creationId="{F19230BB-547A-E80C-DF9D-08740BCB7716}"/>
          </ac:spMkLst>
        </pc:spChg>
        <pc:picChg chg="add del mod">
          <ac:chgData name="Nane Kratzke" userId="971be13ff4ee5ef6" providerId="LiveId" clId="{7D76C286-FC10-294E-9FDC-CFB6DE1A121B}" dt="2023-11-26T13:19:52.119" v="2066" actId="478"/>
          <ac:picMkLst>
            <pc:docMk/>
            <pc:sldMk cId="4287385982" sldId="747"/>
            <ac:picMk id="6" creationId="{1D49596C-1B53-671D-E3D1-689E08B2E689}"/>
          </ac:picMkLst>
        </pc:picChg>
        <pc:picChg chg="add mod">
          <ac:chgData name="Nane Kratzke" userId="971be13ff4ee5ef6" providerId="LiveId" clId="{7D76C286-FC10-294E-9FDC-CFB6DE1A121B}" dt="2023-11-26T12:45:18.690" v="1325" actId="14861"/>
          <ac:picMkLst>
            <pc:docMk/>
            <pc:sldMk cId="4287385982" sldId="747"/>
            <ac:picMk id="7" creationId="{08EEE8D6-891E-665A-5E75-F766C981C9CD}"/>
          </ac:picMkLst>
        </pc:picChg>
        <pc:picChg chg="add del mod">
          <ac:chgData name="Nane Kratzke" userId="971be13ff4ee5ef6" providerId="LiveId" clId="{7D76C286-FC10-294E-9FDC-CFB6DE1A121B}" dt="2023-11-26T13:24:58.439" v="2077" actId="478"/>
          <ac:picMkLst>
            <pc:docMk/>
            <pc:sldMk cId="4287385982" sldId="747"/>
            <ac:picMk id="1026" creationId="{A21A2676-8B71-F33C-644E-10012FF9FF68}"/>
          </ac:picMkLst>
        </pc:picChg>
        <pc:picChg chg="add mod">
          <ac:chgData name="Nane Kratzke" userId="971be13ff4ee5ef6" providerId="LiveId" clId="{7D76C286-FC10-294E-9FDC-CFB6DE1A121B}" dt="2023-11-26T13:25:32.067" v="2083"/>
          <ac:picMkLst>
            <pc:docMk/>
            <pc:sldMk cId="4287385982" sldId="747"/>
            <ac:picMk id="1028" creationId="{6EA25384-F649-BEB4-3F9A-652ECA9885D5}"/>
          </ac:picMkLst>
        </pc:picChg>
      </pc:sldChg>
      <pc:sldChg chg="addSp delSp modSp add mod modAnim">
        <pc:chgData name="Nane Kratzke" userId="971be13ff4ee5ef6" providerId="LiveId" clId="{7D76C286-FC10-294E-9FDC-CFB6DE1A121B}" dt="2023-11-26T13:41:14.966" v="2501"/>
        <pc:sldMkLst>
          <pc:docMk/>
          <pc:sldMk cId="3554758702" sldId="748"/>
        </pc:sldMkLst>
        <pc:spChg chg="mod">
          <ac:chgData name="Nane Kratzke" userId="971be13ff4ee5ef6" providerId="LiveId" clId="{7D76C286-FC10-294E-9FDC-CFB6DE1A121B}" dt="2023-11-26T12:57:44.477" v="1531" actId="1076"/>
          <ac:spMkLst>
            <pc:docMk/>
            <pc:sldMk cId="3554758702" sldId="748"/>
            <ac:spMk id="2" creationId="{927BEA77-BED4-32CC-B7CF-05F9B21E3AD7}"/>
          </ac:spMkLst>
        </pc:spChg>
        <pc:spChg chg="mod">
          <ac:chgData name="Nane Kratzke" userId="971be13ff4ee5ef6" providerId="LiveId" clId="{7D76C286-FC10-294E-9FDC-CFB6DE1A121B}" dt="2023-11-26T12:56:55.226" v="1516" actId="1076"/>
          <ac:spMkLst>
            <pc:docMk/>
            <pc:sldMk cId="3554758702" sldId="748"/>
            <ac:spMk id="3" creationId="{933F44BE-2125-86C5-9382-65AF68F86037}"/>
          </ac:spMkLst>
        </pc:spChg>
        <pc:spChg chg="add mod">
          <ac:chgData name="Nane Kratzke" userId="971be13ff4ee5ef6" providerId="LiveId" clId="{7D76C286-FC10-294E-9FDC-CFB6DE1A121B}" dt="2023-11-26T12:57:52.318" v="1532" actId="1076"/>
          <ac:spMkLst>
            <pc:docMk/>
            <pc:sldMk cId="3554758702" sldId="748"/>
            <ac:spMk id="8" creationId="{58764020-C326-AFAF-197F-B3AD4D37E4AC}"/>
          </ac:spMkLst>
        </pc:spChg>
        <pc:spChg chg="del">
          <ac:chgData name="Nane Kratzke" userId="971be13ff4ee5ef6" providerId="LiveId" clId="{7D76C286-FC10-294E-9FDC-CFB6DE1A121B}" dt="2023-11-26T12:57:03.656" v="1518" actId="478"/>
          <ac:spMkLst>
            <pc:docMk/>
            <pc:sldMk cId="3554758702" sldId="748"/>
            <ac:spMk id="9" creationId="{061BAF56-660F-D938-4B22-C80A7C928FFE}"/>
          </ac:spMkLst>
        </pc:spChg>
        <pc:spChg chg="add mod">
          <ac:chgData name="Nane Kratzke" userId="971be13ff4ee5ef6" providerId="LiveId" clId="{7D76C286-FC10-294E-9FDC-CFB6DE1A121B}" dt="2023-11-26T12:57:52.318" v="1532" actId="1076"/>
          <ac:spMkLst>
            <pc:docMk/>
            <pc:sldMk cId="3554758702" sldId="748"/>
            <ac:spMk id="11" creationId="{DB8D805E-7CF3-C953-75CE-907E387CCACA}"/>
          </ac:spMkLst>
        </pc:spChg>
        <pc:spChg chg="add mod">
          <ac:chgData name="Nane Kratzke" userId="971be13ff4ee5ef6" providerId="LiveId" clId="{7D76C286-FC10-294E-9FDC-CFB6DE1A121B}" dt="2023-11-26T12:57:52.318" v="1532" actId="1076"/>
          <ac:spMkLst>
            <pc:docMk/>
            <pc:sldMk cId="3554758702" sldId="748"/>
            <ac:spMk id="13" creationId="{1F25F421-6EC8-4A02-E589-85EEC889BFEC}"/>
          </ac:spMkLst>
        </pc:spChg>
        <pc:spChg chg="add mod">
          <ac:chgData name="Nane Kratzke" userId="971be13ff4ee5ef6" providerId="LiveId" clId="{7D76C286-FC10-294E-9FDC-CFB6DE1A121B}" dt="2023-11-26T12:57:57.687" v="1533" actId="14100"/>
          <ac:spMkLst>
            <pc:docMk/>
            <pc:sldMk cId="3554758702" sldId="748"/>
            <ac:spMk id="15" creationId="{AC8753FD-2350-0DC2-A4D8-EB85FF7C48CD}"/>
          </ac:spMkLst>
        </pc:spChg>
        <pc:spChg chg="add del mod">
          <ac:chgData name="Nane Kratzke" userId="971be13ff4ee5ef6" providerId="LiveId" clId="{7D76C286-FC10-294E-9FDC-CFB6DE1A121B}" dt="2023-11-26T12:57:17.867" v="1520"/>
          <ac:spMkLst>
            <pc:docMk/>
            <pc:sldMk cId="3554758702" sldId="748"/>
            <ac:spMk id="17" creationId="{2AFBA5C0-BB7B-8634-BC8B-407D54380982}"/>
          </ac:spMkLst>
        </pc:spChg>
        <pc:spChg chg="add mod">
          <ac:chgData name="Nane Kratzke" userId="971be13ff4ee5ef6" providerId="LiveId" clId="{7D76C286-FC10-294E-9FDC-CFB6DE1A121B}" dt="2023-11-26T13:36:07.450" v="2406" actId="20577"/>
          <ac:spMkLst>
            <pc:docMk/>
            <pc:sldMk cId="3554758702" sldId="748"/>
            <ac:spMk id="19" creationId="{79605784-F00D-7467-9B58-23C8BFE62718}"/>
          </ac:spMkLst>
        </pc:spChg>
        <pc:spChg chg="add mod">
          <ac:chgData name="Nane Kratzke" userId="971be13ff4ee5ef6" providerId="LiveId" clId="{7D76C286-FC10-294E-9FDC-CFB6DE1A121B}" dt="2023-11-26T12:58:19.425" v="1537" actId="14100"/>
          <ac:spMkLst>
            <pc:docMk/>
            <pc:sldMk cId="3554758702" sldId="748"/>
            <ac:spMk id="20" creationId="{2DB44406-ECFF-1ED0-AF19-5A9771B57BED}"/>
          </ac:spMkLst>
        </pc:spChg>
        <pc:spChg chg="add mod">
          <ac:chgData name="Nane Kratzke" userId="971be13ff4ee5ef6" providerId="LiveId" clId="{7D76C286-FC10-294E-9FDC-CFB6DE1A121B}" dt="2023-11-26T12:58:52.282" v="1558" actId="1076"/>
          <ac:spMkLst>
            <pc:docMk/>
            <pc:sldMk cId="3554758702" sldId="748"/>
            <ac:spMk id="22" creationId="{46731CD5-C0A6-EFAD-A3D7-A501FBA810F7}"/>
          </ac:spMkLst>
        </pc:spChg>
        <pc:spChg chg="add mod">
          <ac:chgData name="Nane Kratzke" userId="971be13ff4ee5ef6" providerId="LiveId" clId="{7D76C286-FC10-294E-9FDC-CFB6DE1A121B}" dt="2023-11-26T13:41:10.626" v="2500" actId="164"/>
          <ac:spMkLst>
            <pc:docMk/>
            <pc:sldMk cId="3554758702" sldId="748"/>
            <ac:spMk id="38" creationId="{431915E0-73A1-92FA-CB4A-6E48D10FD16A}"/>
          </ac:spMkLst>
        </pc:spChg>
        <pc:spChg chg="add mod">
          <ac:chgData name="Nane Kratzke" userId="971be13ff4ee5ef6" providerId="LiveId" clId="{7D76C286-FC10-294E-9FDC-CFB6DE1A121B}" dt="2023-11-26T13:41:10.626" v="2500" actId="164"/>
          <ac:spMkLst>
            <pc:docMk/>
            <pc:sldMk cId="3554758702" sldId="748"/>
            <ac:spMk id="39" creationId="{FFB9030E-78AE-DAEE-60DE-C59DDA96C929}"/>
          </ac:spMkLst>
        </pc:spChg>
        <pc:grpChg chg="add mod">
          <ac:chgData name="Nane Kratzke" userId="971be13ff4ee5ef6" providerId="LiveId" clId="{7D76C286-FC10-294E-9FDC-CFB6DE1A121B}" dt="2023-11-26T13:41:10.626" v="2500" actId="164"/>
          <ac:grpSpMkLst>
            <pc:docMk/>
            <pc:sldMk cId="3554758702" sldId="748"/>
            <ac:grpSpMk id="40" creationId="{762A8371-0BD1-0548-A2A3-32FDBAEE9416}"/>
          </ac:grpSpMkLst>
        </pc:grpChg>
        <pc:picChg chg="add mod">
          <ac:chgData name="Nane Kratzke" userId="971be13ff4ee5ef6" providerId="LiveId" clId="{7D76C286-FC10-294E-9FDC-CFB6DE1A121B}" dt="2023-11-26T12:57:52.318" v="1532" actId="1076"/>
          <ac:picMkLst>
            <pc:docMk/>
            <pc:sldMk cId="3554758702" sldId="748"/>
            <ac:picMk id="4" creationId="{F192CCFD-BA7B-5670-02AA-209F4CFF058B}"/>
          </ac:picMkLst>
        </pc:picChg>
        <pc:picChg chg="del mod">
          <ac:chgData name="Nane Kratzke" userId="971be13ff4ee5ef6" providerId="LiveId" clId="{7D76C286-FC10-294E-9FDC-CFB6DE1A121B}" dt="2023-11-26T12:53:09.611" v="1452" actId="478"/>
          <ac:picMkLst>
            <pc:docMk/>
            <pc:sldMk cId="3554758702" sldId="748"/>
            <ac:picMk id="6" creationId="{1D49596C-1B53-671D-E3D1-689E08B2E689}"/>
          </ac:picMkLst>
        </pc:picChg>
        <pc:picChg chg="add mod">
          <ac:chgData name="Nane Kratzke" userId="971be13ff4ee5ef6" providerId="LiveId" clId="{7D76C286-FC10-294E-9FDC-CFB6DE1A121B}" dt="2023-11-26T12:59:59.719" v="1564" actId="1076"/>
          <ac:picMkLst>
            <pc:docMk/>
            <pc:sldMk cId="3554758702" sldId="748"/>
            <ac:picMk id="10" creationId="{A3ADDE3E-E5F6-A05B-E9C6-1E4100495C4F}"/>
          </ac:picMkLst>
        </pc:picChg>
        <pc:picChg chg="add mod">
          <ac:chgData name="Nane Kratzke" userId="971be13ff4ee5ef6" providerId="LiveId" clId="{7D76C286-FC10-294E-9FDC-CFB6DE1A121B}" dt="2023-11-26T13:00:16.766" v="1568" actId="1076"/>
          <ac:picMkLst>
            <pc:docMk/>
            <pc:sldMk cId="3554758702" sldId="748"/>
            <ac:picMk id="12" creationId="{FD12BD11-8019-355B-FB9F-F94405BA98E2}"/>
          </ac:picMkLst>
        </pc:picChg>
        <pc:picChg chg="add mod">
          <ac:chgData name="Nane Kratzke" userId="971be13ff4ee5ef6" providerId="LiveId" clId="{7D76C286-FC10-294E-9FDC-CFB6DE1A121B}" dt="2023-11-26T12:59:32.397" v="1560" actId="1076"/>
          <ac:picMkLst>
            <pc:docMk/>
            <pc:sldMk cId="3554758702" sldId="748"/>
            <ac:picMk id="14" creationId="{84092977-E467-96EE-A655-D4F495BEF059}"/>
          </ac:picMkLst>
        </pc:picChg>
        <pc:picChg chg="add mod">
          <ac:chgData name="Nane Kratzke" userId="971be13ff4ee5ef6" providerId="LiveId" clId="{7D76C286-FC10-294E-9FDC-CFB6DE1A121B}" dt="2023-11-26T12:57:52.318" v="1532" actId="1076"/>
          <ac:picMkLst>
            <pc:docMk/>
            <pc:sldMk cId="3554758702" sldId="748"/>
            <ac:picMk id="16" creationId="{50CEDEDE-9FF1-4C56-675D-7425B51651CC}"/>
          </ac:picMkLst>
        </pc:picChg>
        <pc:picChg chg="add del mod">
          <ac:chgData name="Nane Kratzke" userId="971be13ff4ee5ef6" providerId="LiveId" clId="{7D76C286-FC10-294E-9FDC-CFB6DE1A121B}" dt="2023-11-26T12:57:17.867" v="1520"/>
          <ac:picMkLst>
            <pc:docMk/>
            <pc:sldMk cId="3554758702" sldId="748"/>
            <ac:picMk id="18" creationId="{7DFB9BA2-FD2F-F2EE-C9A5-366930AFB244}"/>
          </ac:picMkLst>
        </pc:picChg>
        <pc:picChg chg="add mod">
          <ac:chgData name="Nane Kratzke" userId="971be13ff4ee5ef6" providerId="LiveId" clId="{7D76C286-FC10-294E-9FDC-CFB6DE1A121B}" dt="2023-11-26T12:58:25.029" v="1539" actId="1076"/>
          <ac:picMkLst>
            <pc:docMk/>
            <pc:sldMk cId="3554758702" sldId="748"/>
            <ac:picMk id="21" creationId="{98C83F01-70C7-7C99-8656-0CDD90F99711}"/>
          </ac:picMkLst>
        </pc:picChg>
        <pc:picChg chg="add mod">
          <ac:chgData name="Nane Kratzke" userId="971be13ff4ee5ef6" providerId="LiveId" clId="{7D76C286-FC10-294E-9FDC-CFB6DE1A121B}" dt="2023-11-26T13:41:10.626" v="2500" actId="164"/>
          <ac:picMkLst>
            <pc:docMk/>
            <pc:sldMk cId="3554758702" sldId="748"/>
            <ac:picMk id="34" creationId="{7DA4E15D-5B08-C0C7-539C-BD8ADFDF3BE6}"/>
          </ac:picMkLst>
        </pc:picChg>
        <pc:picChg chg="add del mod">
          <ac:chgData name="Nane Kratzke" userId="971be13ff4ee5ef6" providerId="LiveId" clId="{7D76C286-FC10-294E-9FDC-CFB6DE1A121B}" dt="2023-11-26T13:30:47.386" v="2118" actId="478"/>
          <ac:picMkLst>
            <pc:docMk/>
            <pc:sldMk cId="3554758702" sldId="748"/>
            <ac:picMk id="35" creationId="{BCF08DBA-1F45-405F-174E-E9103DE18252}"/>
          </ac:picMkLst>
        </pc:picChg>
        <pc:picChg chg="add del mod">
          <ac:chgData name="Nane Kratzke" userId="971be13ff4ee5ef6" providerId="LiveId" clId="{7D76C286-FC10-294E-9FDC-CFB6DE1A121B}" dt="2023-11-26T13:30:55.239" v="2120" actId="478"/>
          <ac:picMkLst>
            <pc:docMk/>
            <pc:sldMk cId="3554758702" sldId="748"/>
            <ac:picMk id="36" creationId="{9852C33F-050C-261D-1A9A-EDBEDE170C3E}"/>
          </ac:picMkLst>
        </pc:picChg>
        <pc:picChg chg="add del mod">
          <ac:chgData name="Nane Kratzke" userId="971be13ff4ee5ef6" providerId="LiveId" clId="{7D76C286-FC10-294E-9FDC-CFB6DE1A121B}" dt="2023-11-26T13:30:55.239" v="2120" actId="478"/>
          <ac:picMkLst>
            <pc:docMk/>
            <pc:sldMk cId="3554758702" sldId="748"/>
            <ac:picMk id="37" creationId="{98CA9449-E2AD-3B6A-154F-F9CC803361D9}"/>
          </ac:picMkLst>
        </pc:picChg>
        <pc:cxnChg chg="add mod">
          <ac:chgData name="Nane Kratzke" userId="971be13ff4ee5ef6" providerId="LiveId" clId="{7D76C286-FC10-294E-9FDC-CFB6DE1A121B}" dt="2023-11-26T13:00:53.111" v="1571" actId="1582"/>
          <ac:cxnSpMkLst>
            <pc:docMk/>
            <pc:sldMk cId="3554758702" sldId="748"/>
            <ac:cxnSpMk id="24" creationId="{34FF201C-98B5-F10E-CD5F-828E8657AF8C}"/>
          </ac:cxnSpMkLst>
        </pc:cxnChg>
        <pc:cxnChg chg="add mod">
          <ac:chgData name="Nane Kratzke" userId="971be13ff4ee5ef6" providerId="LiveId" clId="{7D76C286-FC10-294E-9FDC-CFB6DE1A121B}" dt="2023-11-26T13:00:53.111" v="1571" actId="1582"/>
          <ac:cxnSpMkLst>
            <pc:docMk/>
            <pc:sldMk cId="3554758702" sldId="748"/>
            <ac:cxnSpMk id="26" creationId="{980B601C-76C2-088C-921D-E79444A7108C}"/>
          </ac:cxnSpMkLst>
        </pc:cxnChg>
        <pc:cxnChg chg="add mod">
          <ac:chgData name="Nane Kratzke" userId="971be13ff4ee5ef6" providerId="LiveId" clId="{7D76C286-FC10-294E-9FDC-CFB6DE1A121B}" dt="2023-11-26T13:00:53.111" v="1571" actId="1582"/>
          <ac:cxnSpMkLst>
            <pc:docMk/>
            <pc:sldMk cId="3554758702" sldId="748"/>
            <ac:cxnSpMk id="30" creationId="{D88FF3E3-BF72-C6A9-E8C2-794B132A8657}"/>
          </ac:cxnSpMkLst>
        </pc:cxnChg>
      </pc:sldChg>
      <pc:sldChg chg="addSp delSp modSp add mod">
        <pc:chgData name="Nane Kratzke" userId="971be13ff4ee5ef6" providerId="LiveId" clId="{7D76C286-FC10-294E-9FDC-CFB6DE1A121B}" dt="2023-11-26T13:30:18.552" v="2113" actId="20577"/>
        <pc:sldMkLst>
          <pc:docMk/>
          <pc:sldMk cId="3305955195" sldId="749"/>
        </pc:sldMkLst>
        <pc:spChg chg="mod">
          <ac:chgData name="Nane Kratzke" userId="971be13ff4ee5ef6" providerId="LiveId" clId="{7D76C286-FC10-294E-9FDC-CFB6DE1A121B}" dt="2023-11-26T13:30:18.552" v="2113" actId="20577"/>
          <ac:spMkLst>
            <pc:docMk/>
            <pc:sldMk cId="3305955195" sldId="749"/>
            <ac:spMk id="9" creationId="{061BAF56-660F-D938-4B22-C80A7C928FFE}"/>
          </ac:spMkLst>
        </pc:spChg>
        <pc:spChg chg="del">
          <ac:chgData name="Nane Kratzke" userId="971be13ff4ee5ef6" providerId="LiveId" clId="{7D76C286-FC10-294E-9FDC-CFB6DE1A121B}" dt="2023-11-26T13:19:12.703" v="2060" actId="478"/>
          <ac:spMkLst>
            <pc:docMk/>
            <pc:sldMk cId="3305955195" sldId="749"/>
            <ac:spMk id="10" creationId="{F19230BB-547A-E80C-DF9D-08740BCB7716}"/>
          </ac:spMkLst>
        </pc:spChg>
        <pc:picChg chg="mod">
          <ac:chgData name="Nane Kratzke" userId="971be13ff4ee5ef6" providerId="LiveId" clId="{7D76C286-FC10-294E-9FDC-CFB6DE1A121B}" dt="2023-11-26T13:29:50.595" v="2102" actId="1076"/>
          <ac:picMkLst>
            <pc:docMk/>
            <pc:sldMk cId="3305955195" sldId="749"/>
            <ac:picMk id="6" creationId="{1D49596C-1B53-671D-E3D1-689E08B2E689}"/>
          </ac:picMkLst>
        </pc:picChg>
        <pc:picChg chg="add mod">
          <ac:chgData name="Nane Kratzke" userId="971be13ff4ee5ef6" providerId="LiveId" clId="{7D76C286-FC10-294E-9FDC-CFB6DE1A121B}" dt="2023-11-26T13:30:00.484" v="2104" actId="1076"/>
          <ac:picMkLst>
            <pc:docMk/>
            <pc:sldMk cId="3305955195" sldId="749"/>
            <ac:picMk id="2050" creationId="{EA3740A5-DB6E-FD61-3AAF-CCA61D80526A}"/>
          </ac:picMkLst>
        </pc:picChg>
      </pc:sldChg>
      <pc:sldChg chg="addSp delSp modSp add mod modTransition">
        <pc:chgData name="Nane Kratzke" userId="971be13ff4ee5ef6" providerId="LiveId" clId="{7D76C286-FC10-294E-9FDC-CFB6DE1A121B}" dt="2023-11-26T13:44:15.144" v="2527"/>
        <pc:sldMkLst>
          <pc:docMk/>
          <pc:sldMk cId="1908901405" sldId="750"/>
        </pc:sldMkLst>
        <pc:spChg chg="add mod">
          <ac:chgData name="Nane Kratzke" userId="971be13ff4ee5ef6" providerId="LiveId" clId="{7D76C286-FC10-294E-9FDC-CFB6DE1A121B}" dt="2023-11-26T13:35:44.897" v="2391" actId="1076"/>
          <ac:spMkLst>
            <pc:docMk/>
            <pc:sldMk cId="1908901405" sldId="750"/>
            <ac:spMk id="6" creationId="{D768C9AD-5486-9CAD-C576-9597632C3B32}"/>
          </ac:spMkLst>
        </pc:spChg>
        <pc:spChg chg="mod">
          <ac:chgData name="Nane Kratzke" userId="971be13ff4ee5ef6" providerId="LiveId" clId="{7D76C286-FC10-294E-9FDC-CFB6DE1A121B}" dt="2023-11-26T13:36:00.576" v="2399" actId="20577"/>
          <ac:spMkLst>
            <pc:docMk/>
            <pc:sldMk cId="1908901405" sldId="750"/>
            <ac:spMk id="19" creationId="{79605784-F00D-7467-9B58-23C8BFE62718}"/>
          </ac:spMkLst>
        </pc:spChg>
        <pc:picChg chg="del">
          <ac:chgData name="Nane Kratzke" userId="971be13ff4ee5ef6" providerId="LiveId" clId="{7D76C286-FC10-294E-9FDC-CFB6DE1A121B}" dt="2023-11-26T13:34:24.127" v="2271" actId="478"/>
          <ac:picMkLst>
            <pc:docMk/>
            <pc:sldMk cId="1908901405" sldId="750"/>
            <ac:picMk id="34" creationId="{7DA4E15D-5B08-C0C7-539C-BD8ADFDF3BE6}"/>
          </ac:picMkLst>
        </pc:picChg>
        <pc:picChg chg="mod">
          <ac:chgData name="Nane Kratzke" userId="971be13ff4ee5ef6" providerId="LiveId" clId="{7D76C286-FC10-294E-9FDC-CFB6DE1A121B}" dt="2023-11-26T13:37:34.885" v="2431" actId="14861"/>
          <ac:picMkLst>
            <pc:docMk/>
            <pc:sldMk cId="1908901405" sldId="750"/>
            <ac:picMk id="35" creationId="{BCF08DBA-1F45-405F-174E-E9103DE18252}"/>
          </ac:picMkLst>
        </pc:picChg>
        <pc:picChg chg="del">
          <ac:chgData name="Nane Kratzke" userId="971be13ff4ee5ef6" providerId="LiveId" clId="{7D76C286-FC10-294E-9FDC-CFB6DE1A121B}" dt="2023-11-26T13:34:28.022" v="2273" actId="478"/>
          <ac:picMkLst>
            <pc:docMk/>
            <pc:sldMk cId="1908901405" sldId="750"/>
            <ac:picMk id="36" creationId="{9852C33F-050C-261D-1A9A-EDBEDE170C3E}"/>
          </ac:picMkLst>
        </pc:picChg>
        <pc:picChg chg="del">
          <ac:chgData name="Nane Kratzke" userId="971be13ff4ee5ef6" providerId="LiveId" clId="{7D76C286-FC10-294E-9FDC-CFB6DE1A121B}" dt="2023-11-26T13:34:25.770" v="2272" actId="478"/>
          <ac:picMkLst>
            <pc:docMk/>
            <pc:sldMk cId="1908901405" sldId="750"/>
            <ac:picMk id="37" creationId="{98CA9449-E2AD-3B6A-154F-F9CC803361D9}"/>
          </ac:picMkLst>
        </pc:picChg>
        <pc:cxnChg chg="add mod">
          <ac:chgData name="Nane Kratzke" userId="971be13ff4ee5ef6" providerId="LiveId" clId="{7D76C286-FC10-294E-9FDC-CFB6DE1A121B}" dt="2023-11-26T13:37:27.550" v="2430" actId="692"/>
          <ac:cxnSpMkLst>
            <pc:docMk/>
            <pc:sldMk cId="1908901405" sldId="750"/>
            <ac:cxnSpMk id="17" creationId="{F102BFA9-22DB-B734-27D0-2F1ACC972364}"/>
          </ac:cxnSpMkLst>
        </pc:cxnChg>
      </pc:sldChg>
      <pc:sldChg chg="addSp delSp modSp add mod modTransition">
        <pc:chgData name="Nane Kratzke" userId="971be13ff4ee5ef6" providerId="LiveId" clId="{7D76C286-FC10-294E-9FDC-CFB6DE1A121B}" dt="2023-11-26T13:43:43.139" v="2526" actId="1076"/>
        <pc:sldMkLst>
          <pc:docMk/>
          <pc:sldMk cId="1021225736" sldId="751"/>
        </pc:sldMkLst>
        <pc:spChg chg="add mod">
          <ac:chgData name="Nane Kratzke" userId="971be13ff4ee5ef6" providerId="LiveId" clId="{7D76C286-FC10-294E-9FDC-CFB6DE1A121B}" dt="2023-11-26T13:39:51.982" v="2492" actId="14100"/>
          <ac:spMkLst>
            <pc:docMk/>
            <pc:sldMk cId="1021225736" sldId="751"/>
            <ac:spMk id="6" creationId="{D08EE086-542B-D1DB-F554-30B4F3550EF3}"/>
          </ac:spMkLst>
        </pc:spChg>
        <pc:spChg chg="mod">
          <ac:chgData name="Nane Kratzke" userId="971be13ff4ee5ef6" providerId="LiveId" clId="{7D76C286-FC10-294E-9FDC-CFB6DE1A121B}" dt="2023-11-26T13:36:14.677" v="2413" actId="20577"/>
          <ac:spMkLst>
            <pc:docMk/>
            <pc:sldMk cId="1021225736" sldId="751"/>
            <ac:spMk id="19" creationId="{79605784-F00D-7467-9B58-23C8BFE62718}"/>
          </ac:spMkLst>
        </pc:spChg>
        <pc:picChg chg="del">
          <ac:chgData name="Nane Kratzke" userId="971be13ff4ee5ef6" providerId="LiveId" clId="{7D76C286-FC10-294E-9FDC-CFB6DE1A121B}" dt="2023-11-26T13:38:35.175" v="2438" actId="478"/>
          <ac:picMkLst>
            <pc:docMk/>
            <pc:sldMk cId="1021225736" sldId="751"/>
            <ac:picMk id="34" creationId="{7DA4E15D-5B08-C0C7-539C-BD8ADFDF3BE6}"/>
          </ac:picMkLst>
        </pc:picChg>
        <pc:picChg chg="del">
          <ac:chgData name="Nane Kratzke" userId="971be13ff4ee5ef6" providerId="LiveId" clId="{7D76C286-FC10-294E-9FDC-CFB6DE1A121B}" dt="2023-11-26T13:38:32.683" v="2437" actId="478"/>
          <ac:picMkLst>
            <pc:docMk/>
            <pc:sldMk cId="1021225736" sldId="751"/>
            <ac:picMk id="35" creationId="{BCF08DBA-1F45-405F-174E-E9103DE18252}"/>
          </ac:picMkLst>
        </pc:picChg>
        <pc:picChg chg="mod">
          <ac:chgData name="Nane Kratzke" userId="971be13ff4ee5ef6" providerId="LiveId" clId="{7D76C286-FC10-294E-9FDC-CFB6DE1A121B}" dt="2023-11-26T13:43:43.139" v="2526" actId="1076"/>
          <ac:picMkLst>
            <pc:docMk/>
            <pc:sldMk cId="1021225736" sldId="751"/>
            <ac:picMk id="36" creationId="{9852C33F-050C-261D-1A9A-EDBEDE170C3E}"/>
          </ac:picMkLst>
        </pc:picChg>
        <pc:picChg chg="del">
          <ac:chgData name="Nane Kratzke" userId="971be13ff4ee5ef6" providerId="LiveId" clId="{7D76C286-FC10-294E-9FDC-CFB6DE1A121B}" dt="2023-11-26T13:38:37.247" v="2439" actId="478"/>
          <ac:picMkLst>
            <pc:docMk/>
            <pc:sldMk cId="1021225736" sldId="751"/>
            <ac:picMk id="37" creationId="{98CA9449-E2AD-3B6A-154F-F9CC803361D9}"/>
          </ac:picMkLst>
        </pc:picChg>
        <pc:cxnChg chg="add mod">
          <ac:chgData name="Nane Kratzke" userId="971be13ff4ee5ef6" providerId="LiveId" clId="{7D76C286-FC10-294E-9FDC-CFB6DE1A121B}" dt="2023-11-26T13:43:43.139" v="2526" actId="1076"/>
          <ac:cxnSpMkLst>
            <pc:docMk/>
            <pc:sldMk cId="1021225736" sldId="751"/>
            <ac:cxnSpMk id="9" creationId="{03570056-FA44-672A-28BD-E912FDF04430}"/>
          </ac:cxnSpMkLst>
        </pc:cxnChg>
      </pc:sldChg>
      <pc:sldChg chg="delSp modSp add del mod modTransition">
        <pc:chgData name="Nane Kratzke" userId="971be13ff4ee5ef6" providerId="LiveId" clId="{7D76C286-FC10-294E-9FDC-CFB6DE1A121B}" dt="2023-11-26T13:45:50.879" v="2541" actId="2696"/>
        <pc:sldMkLst>
          <pc:docMk/>
          <pc:sldMk cId="1600417852" sldId="752"/>
        </pc:sldMkLst>
        <pc:spChg chg="mod">
          <ac:chgData name="Nane Kratzke" userId="971be13ff4ee5ef6" providerId="LiveId" clId="{7D76C286-FC10-294E-9FDC-CFB6DE1A121B}" dt="2023-11-26T13:36:20.612" v="2420" actId="20577"/>
          <ac:spMkLst>
            <pc:docMk/>
            <pc:sldMk cId="1600417852" sldId="752"/>
            <ac:spMk id="19" creationId="{79605784-F00D-7467-9B58-23C8BFE62718}"/>
          </ac:spMkLst>
        </pc:spChg>
        <pc:picChg chg="del">
          <ac:chgData name="Nane Kratzke" userId="971be13ff4ee5ef6" providerId="LiveId" clId="{7D76C286-FC10-294E-9FDC-CFB6DE1A121B}" dt="2023-11-26T13:41:51.684" v="2506" actId="478"/>
          <ac:picMkLst>
            <pc:docMk/>
            <pc:sldMk cId="1600417852" sldId="752"/>
            <ac:picMk id="35" creationId="{BCF08DBA-1F45-405F-174E-E9103DE18252}"/>
          </ac:picMkLst>
        </pc:picChg>
        <pc:picChg chg="del">
          <ac:chgData name="Nane Kratzke" userId="971be13ff4ee5ef6" providerId="LiveId" clId="{7D76C286-FC10-294E-9FDC-CFB6DE1A121B}" dt="2023-11-26T13:41:50.179" v="2505" actId="478"/>
          <ac:picMkLst>
            <pc:docMk/>
            <pc:sldMk cId="1600417852" sldId="752"/>
            <ac:picMk id="36" creationId="{9852C33F-050C-261D-1A9A-EDBEDE170C3E}"/>
          </ac:picMkLst>
        </pc:picChg>
        <pc:picChg chg="del">
          <ac:chgData name="Nane Kratzke" userId="971be13ff4ee5ef6" providerId="LiveId" clId="{7D76C286-FC10-294E-9FDC-CFB6DE1A121B}" dt="2023-11-26T13:42:17.215" v="2510" actId="21"/>
          <ac:picMkLst>
            <pc:docMk/>
            <pc:sldMk cId="1600417852" sldId="752"/>
            <ac:picMk id="37" creationId="{98CA9449-E2AD-3B6A-154F-F9CC803361D9}"/>
          </ac:picMkLst>
        </pc:picChg>
      </pc:sldChg>
      <pc:sldChg chg="modSp add del mod modTransition">
        <pc:chgData name="Nane Kratzke" userId="971be13ff4ee5ef6" providerId="LiveId" clId="{7D76C286-FC10-294E-9FDC-CFB6DE1A121B}" dt="2023-11-26T13:45:48.928" v="2540" actId="2696"/>
        <pc:sldMkLst>
          <pc:docMk/>
          <pc:sldMk cId="2205034918" sldId="753"/>
        </pc:sldMkLst>
        <pc:spChg chg="mod">
          <ac:chgData name="Nane Kratzke" userId="971be13ff4ee5ef6" providerId="LiveId" clId="{7D76C286-FC10-294E-9FDC-CFB6DE1A121B}" dt="2023-11-26T13:36:26.317" v="2427" actId="20577"/>
          <ac:spMkLst>
            <pc:docMk/>
            <pc:sldMk cId="2205034918" sldId="753"/>
            <ac:spMk id="19" creationId="{79605784-F00D-7467-9B58-23C8BFE62718}"/>
          </ac:spMkLst>
        </pc:spChg>
      </pc:sldChg>
      <pc:sldChg chg="addSp delSp modSp add mod">
        <pc:chgData name="Nane Kratzke" userId="971be13ff4ee5ef6" providerId="LiveId" clId="{7D76C286-FC10-294E-9FDC-CFB6DE1A121B}" dt="2023-11-26T13:43:33.125" v="2525" actId="1076"/>
        <pc:sldMkLst>
          <pc:docMk/>
          <pc:sldMk cId="1499787499" sldId="754"/>
        </pc:sldMkLst>
        <pc:spChg chg="mod">
          <ac:chgData name="Nane Kratzke" userId="971be13ff4ee5ef6" providerId="LiveId" clId="{7D76C286-FC10-294E-9FDC-CFB6DE1A121B}" dt="2023-11-26T13:43:20.365" v="2523" actId="1076"/>
          <ac:spMkLst>
            <pc:docMk/>
            <pc:sldMk cId="1499787499" sldId="754"/>
            <ac:spMk id="6" creationId="{D08EE086-542B-D1DB-F554-30B4F3550EF3}"/>
          </ac:spMkLst>
        </pc:spChg>
        <pc:picChg chg="add mod">
          <ac:chgData name="Nane Kratzke" userId="971be13ff4ee5ef6" providerId="LiveId" clId="{7D76C286-FC10-294E-9FDC-CFB6DE1A121B}" dt="2023-11-26T13:43:33.125" v="2525" actId="1076"/>
          <ac:picMkLst>
            <pc:docMk/>
            <pc:sldMk cId="1499787499" sldId="754"/>
            <ac:picMk id="17" creationId="{B4F2627A-910B-BFC0-82D2-5AD49E373982}"/>
          </ac:picMkLst>
        </pc:picChg>
        <pc:picChg chg="del mod">
          <ac:chgData name="Nane Kratzke" userId="971be13ff4ee5ef6" providerId="LiveId" clId="{7D76C286-FC10-294E-9FDC-CFB6DE1A121B}" dt="2023-11-26T13:42:25.773" v="2511" actId="478"/>
          <ac:picMkLst>
            <pc:docMk/>
            <pc:sldMk cId="1499787499" sldId="754"/>
            <ac:picMk id="36" creationId="{9852C33F-050C-261D-1A9A-EDBEDE170C3E}"/>
          </ac:picMkLst>
        </pc:picChg>
        <pc:cxnChg chg="mod">
          <ac:chgData name="Nane Kratzke" userId="971be13ff4ee5ef6" providerId="LiveId" clId="{7D76C286-FC10-294E-9FDC-CFB6DE1A121B}" dt="2023-11-26T13:43:33.125" v="2525" actId="1076"/>
          <ac:cxnSpMkLst>
            <pc:docMk/>
            <pc:sldMk cId="1499787499" sldId="754"/>
            <ac:cxnSpMk id="9" creationId="{03570056-FA44-672A-28BD-E912FDF04430}"/>
          </ac:cxnSpMkLst>
        </pc:cxnChg>
      </pc:sldChg>
      <pc:sldChg chg="modSp add mod modTransition">
        <pc:chgData name="Nane Kratzke" userId="971be13ff4ee5ef6" providerId="LiveId" clId="{7D76C286-FC10-294E-9FDC-CFB6DE1A121B}" dt="2023-11-26T13:57:52.509" v="2798"/>
        <pc:sldMkLst>
          <pc:docMk/>
          <pc:sldMk cId="1447609221" sldId="755"/>
        </pc:sldMkLst>
        <pc:spChg chg="mod">
          <ac:chgData name="Nane Kratzke" userId="971be13ff4ee5ef6" providerId="LiveId" clId="{7D76C286-FC10-294E-9FDC-CFB6DE1A121B}" dt="2023-11-26T13:45:22.323" v="2536" actId="20577"/>
          <ac:spMkLst>
            <pc:docMk/>
            <pc:sldMk cId="1447609221" sldId="755"/>
            <ac:spMk id="2" creationId="{06C7AFA8-3171-6A44-99E1-4CDAD07843EC}"/>
          </ac:spMkLst>
        </pc:spChg>
        <pc:spChg chg="mod">
          <ac:chgData name="Nane Kratzke" userId="971be13ff4ee5ef6" providerId="LiveId" clId="{7D76C286-FC10-294E-9FDC-CFB6DE1A121B}" dt="2023-11-26T13:45:40.271" v="2539" actId="207"/>
          <ac:spMkLst>
            <pc:docMk/>
            <pc:sldMk cId="1447609221" sldId="755"/>
            <ac:spMk id="16" creationId="{ACA85333-2C43-7E45-97E8-8CF9DF9CB579}"/>
          </ac:spMkLst>
        </pc:spChg>
        <pc:spChg chg="mod">
          <ac:chgData name="Nane Kratzke" userId="971be13ff4ee5ef6" providerId="LiveId" clId="{7D76C286-FC10-294E-9FDC-CFB6DE1A121B}" dt="2023-11-26T13:45:29.355" v="2537" actId="207"/>
          <ac:spMkLst>
            <pc:docMk/>
            <pc:sldMk cId="1447609221" sldId="755"/>
            <ac:spMk id="17" creationId="{75965C5A-5B82-1E4D-96FE-D71B97E02F82}"/>
          </ac:spMkLst>
        </pc:sp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C44DF2F8-E868-7449-A897-FDCF69DA6DAC}"/>
    <pc:docChg chg="custSel modSld sldOrd">
      <pc:chgData name="Nane Kratzke" userId="971be13ff4ee5ef6" providerId="LiveId" clId="{C44DF2F8-E868-7449-A897-FDCF69DA6DAC}" dt="2023-11-22T10:55:53.063" v="314" actId="20577"/>
      <pc:docMkLst>
        <pc:docMk/>
      </pc:docMkLst>
      <pc:sldChg chg="addSp delSp modSp mod modAnim">
        <pc:chgData name="Nane Kratzke" userId="971be13ff4ee5ef6" providerId="LiveId" clId="{C44DF2F8-E868-7449-A897-FDCF69DA6DAC}" dt="2023-11-22T07:59:06.048" v="102" actId="14100"/>
        <pc:sldMkLst>
          <pc:docMk/>
          <pc:sldMk cId="2182525806" sldId="436"/>
        </pc:sldMkLst>
        <pc:spChg chg="mod">
          <ac:chgData name="Nane Kratzke" userId="971be13ff4ee5ef6" providerId="LiveId" clId="{C44DF2F8-E868-7449-A897-FDCF69DA6DAC}" dt="2023-11-22T07:16:16.682" v="51" actId="20577"/>
          <ac:spMkLst>
            <pc:docMk/>
            <pc:sldMk cId="2182525806" sldId="436"/>
            <ac:spMk id="3" creationId="{CA7A0B46-9872-8B4F-9BA5-BEBAE7E97182}"/>
          </ac:spMkLst>
        </pc:spChg>
        <pc:spChg chg="mod">
          <ac:chgData name="Nane Kratzke" userId="971be13ff4ee5ef6" providerId="LiveId" clId="{C44DF2F8-E868-7449-A897-FDCF69DA6DAC}" dt="2023-11-22T07:20:49.800" v="52" actId="164"/>
          <ac:spMkLst>
            <pc:docMk/>
            <pc:sldMk cId="2182525806" sldId="436"/>
            <ac:spMk id="73" creationId="{ED55D23D-6F2E-F84A-8B44-DA183A5AA84F}"/>
          </ac:spMkLst>
        </pc:spChg>
        <pc:spChg chg="mod">
          <ac:chgData name="Nane Kratzke" userId="971be13ff4ee5ef6" providerId="LiveId" clId="{C44DF2F8-E868-7449-A897-FDCF69DA6DAC}" dt="2023-11-22T07:21:37.456" v="60" actId="164"/>
          <ac:spMkLst>
            <pc:docMk/>
            <pc:sldMk cId="2182525806" sldId="436"/>
            <ac:spMk id="74" creationId="{2EBBEA73-9EE5-0E41-B87E-974EF4AA8BBC}"/>
          </ac:spMkLst>
        </pc:spChg>
        <pc:spChg chg="mod">
          <ac:chgData name="Nane Kratzke" userId="971be13ff4ee5ef6" providerId="LiveId" clId="{C44DF2F8-E868-7449-A897-FDCF69DA6DAC}" dt="2023-11-22T07:21:20.353" v="57" actId="164"/>
          <ac:spMkLst>
            <pc:docMk/>
            <pc:sldMk cId="2182525806" sldId="436"/>
            <ac:spMk id="77" creationId="{C7EE17F5-214E-434B-B24D-52DF9817F64E}"/>
          </ac:spMkLst>
        </pc:spChg>
        <pc:spChg chg="mod">
          <ac:chgData name="Nane Kratzke" userId="971be13ff4ee5ef6" providerId="LiveId" clId="{C44DF2F8-E868-7449-A897-FDCF69DA6DAC}" dt="2023-11-22T07:21:31.004" v="59" actId="164"/>
          <ac:spMkLst>
            <pc:docMk/>
            <pc:sldMk cId="2182525806" sldId="436"/>
            <ac:spMk id="82" creationId="{768D3D22-5639-0C48-949F-4879402BEE69}"/>
          </ac:spMkLst>
        </pc:spChg>
        <pc:spChg chg="mod">
          <ac:chgData name="Nane Kratzke" userId="971be13ff4ee5ef6" providerId="LiveId" clId="{C44DF2F8-E868-7449-A897-FDCF69DA6DAC}" dt="2023-11-22T07:20:55.488" v="53" actId="164"/>
          <ac:spMkLst>
            <pc:docMk/>
            <pc:sldMk cId="2182525806" sldId="436"/>
            <ac:spMk id="85" creationId="{5EC7C4F9-7B9C-2246-9655-28888CC83E63}"/>
          </ac:spMkLst>
        </pc:spChg>
        <pc:spChg chg="mod">
          <ac:chgData name="Nane Kratzke" userId="971be13ff4ee5ef6" providerId="LiveId" clId="{C44DF2F8-E868-7449-A897-FDCF69DA6DAC}" dt="2023-11-22T07:21:00.753" v="54" actId="164"/>
          <ac:spMkLst>
            <pc:docMk/>
            <pc:sldMk cId="2182525806" sldId="436"/>
            <ac:spMk id="99" creationId="{EA20F93D-4023-2140-B765-209E3D124CC7}"/>
          </ac:spMkLst>
        </pc:spChg>
        <pc:spChg chg="mod">
          <ac:chgData name="Nane Kratzke" userId="971be13ff4ee5ef6" providerId="LiveId" clId="{C44DF2F8-E868-7449-A897-FDCF69DA6DAC}" dt="2023-11-22T07:21:25.670" v="58" actId="164"/>
          <ac:spMkLst>
            <pc:docMk/>
            <pc:sldMk cId="2182525806" sldId="436"/>
            <ac:spMk id="100" creationId="{A3B9F4CB-D224-B540-AD61-C791D807225B}"/>
          </ac:spMkLst>
        </pc:spChg>
        <pc:spChg chg="mod">
          <ac:chgData name="Nane Kratzke" userId="971be13ff4ee5ef6" providerId="LiveId" clId="{C44DF2F8-E868-7449-A897-FDCF69DA6DAC}" dt="2023-11-22T07:21:12.619" v="56" actId="164"/>
          <ac:spMkLst>
            <pc:docMk/>
            <pc:sldMk cId="2182525806" sldId="436"/>
            <ac:spMk id="101" creationId="{7482EE69-61C6-4046-AF4E-40A57ABC0BB4}"/>
          </ac:spMkLst>
        </pc:spChg>
        <pc:spChg chg="mod">
          <ac:chgData name="Nane Kratzke" userId="971be13ff4ee5ef6" providerId="LiveId" clId="{C44DF2F8-E868-7449-A897-FDCF69DA6DAC}" dt="2023-11-22T07:21:06.247" v="55" actId="164"/>
          <ac:spMkLst>
            <pc:docMk/>
            <pc:sldMk cId="2182525806" sldId="436"/>
            <ac:spMk id="124" creationId="{1C12F951-BF83-5141-A29F-12E804D912AD}"/>
          </ac:spMkLst>
        </pc:spChg>
        <pc:grpChg chg="add mod">
          <ac:chgData name="Nane Kratzke" userId="971be13ff4ee5ef6" providerId="LiveId" clId="{C44DF2F8-E868-7449-A897-FDCF69DA6DAC}" dt="2023-11-22T07:20:49.800" v="52" actId="164"/>
          <ac:grpSpMkLst>
            <pc:docMk/>
            <pc:sldMk cId="2182525806" sldId="436"/>
            <ac:grpSpMk id="11" creationId="{DF4E37E7-02F0-155B-FBC7-7FAD5575C3E3}"/>
          </ac:grpSpMkLst>
        </pc:grpChg>
        <pc:grpChg chg="add mod">
          <ac:chgData name="Nane Kratzke" userId="971be13ff4ee5ef6" providerId="LiveId" clId="{C44DF2F8-E868-7449-A897-FDCF69DA6DAC}" dt="2023-11-22T07:20:55.488" v="53" actId="164"/>
          <ac:grpSpMkLst>
            <pc:docMk/>
            <pc:sldMk cId="2182525806" sldId="436"/>
            <ac:grpSpMk id="14" creationId="{E5EB9BA9-F00F-F251-BCFB-0D1ED1BAAF49}"/>
          </ac:grpSpMkLst>
        </pc:grpChg>
        <pc:grpChg chg="add mod">
          <ac:chgData name="Nane Kratzke" userId="971be13ff4ee5ef6" providerId="LiveId" clId="{C44DF2F8-E868-7449-A897-FDCF69DA6DAC}" dt="2023-11-22T07:21:00.753" v="54" actId="164"/>
          <ac:grpSpMkLst>
            <pc:docMk/>
            <pc:sldMk cId="2182525806" sldId="436"/>
            <ac:grpSpMk id="16" creationId="{112A32B7-C2D7-DD2B-789E-946257E17728}"/>
          </ac:grpSpMkLst>
        </pc:grpChg>
        <pc:grpChg chg="add mod">
          <ac:chgData name="Nane Kratzke" userId="971be13ff4ee5ef6" providerId="LiveId" clId="{C44DF2F8-E868-7449-A897-FDCF69DA6DAC}" dt="2023-11-22T07:21:06.247" v="55" actId="164"/>
          <ac:grpSpMkLst>
            <pc:docMk/>
            <pc:sldMk cId="2182525806" sldId="436"/>
            <ac:grpSpMk id="17" creationId="{8CAFE164-E06C-328B-34B3-348E23551C2D}"/>
          </ac:grpSpMkLst>
        </pc:grpChg>
        <pc:grpChg chg="add mod">
          <ac:chgData name="Nane Kratzke" userId="971be13ff4ee5ef6" providerId="LiveId" clId="{C44DF2F8-E868-7449-A897-FDCF69DA6DAC}" dt="2023-11-22T07:21:12.619" v="56" actId="164"/>
          <ac:grpSpMkLst>
            <pc:docMk/>
            <pc:sldMk cId="2182525806" sldId="436"/>
            <ac:grpSpMk id="18" creationId="{BDDBCF0C-4975-EA0C-5839-4417446118FD}"/>
          </ac:grpSpMkLst>
        </pc:grpChg>
        <pc:grpChg chg="add mod">
          <ac:chgData name="Nane Kratzke" userId="971be13ff4ee5ef6" providerId="LiveId" clId="{C44DF2F8-E868-7449-A897-FDCF69DA6DAC}" dt="2023-11-22T07:21:20.353" v="57" actId="164"/>
          <ac:grpSpMkLst>
            <pc:docMk/>
            <pc:sldMk cId="2182525806" sldId="436"/>
            <ac:grpSpMk id="19" creationId="{C7C5AD67-D09A-2FFB-C991-C120E4B33733}"/>
          </ac:grpSpMkLst>
        </pc:grpChg>
        <pc:grpChg chg="add mod">
          <ac:chgData name="Nane Kratzke" userId="971be13ff4ee5ef6" providerId="LiveId" clId="{C44DF2F8-E868-7449-A897-FDCF69DA6DAC}" dt="2023-11-22T07:21:25.670" v="58" actId="164"/>
          <ac:grpSpMkLst>
            <pc:docMk/>
            <pc:sldMk cId="2182525806" sldId="436"/>
            <ac:grpSpMk id="21" creationId="{315C8689-64BC-8702-BB0D-EC367F282B5D}"/>
          </ac:grpSpMkLst>
        </pc:grpChg>
        <pc:grpChg chg="add mod">
          <ac:chgData name="Nane Kratzke" userId="971be13ff4ee5ef6" providerId="LiveId" clId="{C44DF2F8-E868-7449-A897-FDCF69DA6DAC}" dt="2023-11-22T07:21:31.004" v="59" actId="164"/>
          <ac:grpSpMkLst>
            <pc:docMk/>
            <pc:sldMk cId="2182525806" sldId="436"/>
            <ac:grpSpMk id="22" creationId="{3FF1E663-6D4B-0177-8C91-5CB254E04801}"/>
          </ac:grpSpMkLst>
        </pc:grpChg>
        <pc:grpChg chg="add mod">
          <ac:chgData name="Nane Kratzke" userId="971be13ff4ee5ef6" providerId="LiveId" clId="{C44DF2F8-E868-7449-A897-FDCF69DA6DAC}" dt="2023-11-22T07:21:37.456" v="60" actId="164"/>
          <ac:grpSpMkLst>
            <pc:docMk/>
            <pc:sldMk cId="2182525806" sldId="436"/>
            <ac:grpSpMk id="24" creationId="{A0F5151A-7BEC-66F0-742B-B4BBD66BB4D3}"/>
          </ac:grpSpMkLst>
        </pc:grpChg>
        <pc:picChg chg="add del mod">
          <ac:chgData name="Nane Kratzke" userId="971be13ff4ee5ef6" providerId="LiveId" clId="{C44DF2F8-E868-7449-A897-FDCF69DA6DAC}" dt="2023-11-22T07:57:41.183" v="92" actId="478"/>
          <ac:picMkLst>
            <pc:docMk/>
            <pc:sldMk cId="2182525806" sldId="436"/>
            <ac:picMk id="1026" creationId="{3AE7AE14-BB22-524E-C61D-D23A5744F8B2}"/>
          </ac:picMkLst>
        </pc:picChg>
        <pc:picChg chg="add mod">
          <ac:chgData name="Nane Kratzke" userId="971be13ff4ee5ef6" providerId="LiveId" clId="{C44DF2F8-E868-7449-A897-FDCF69DA6DAC}" dt="2023-11-22T07:59:06.048" v="102" actId="14100"/>
          <ac:picMkLst>
            <pc:docMk/>
            <pc:sldMk cId="2182525806" sldId="436"/>
            <ac:picMk id="1028" creationId="{806713CD-8F44-2C57-D4DC-7F99F8EDD8E6}"/>
          </ac:picMkLst>
        </pc:picChg>
        <pc:cxnChg chg="mod">
          <ac:chgData name="Nane Kratzke" userId="971be13ff4ee5ef6" providerId="LiveId" clId="{C44DF2F8-E868-7449-A897-FDCF69DA6DAC}" dt="2023-11-22T07:21:00.753" v="54" actId="164"/>
          <ac:cxnSpMkLst>
            <pc:docMk/>
            <pc:sldMk cId="2182525806" sldId="436"/>
            <ac:cxnSpMk id="107" creationId="{4BB147CC-7080-C743-97FC-FC0AAEE7E2D2}"/>
          </ac:cxnSpMkLst>
        </pc:cxnChg>
        <pc:cxnChg chg="mod">
          <ac:chgData name="Nane Kratzke" userId="971be13ff4ee5ef6" providerId="LiveId" clId="{C44DF2F8-E868-7449-A897-FDCF69DA6DAC}" dt="2023-11-22T07:21:25.670" v="58" actId="164"/>
          <ac:cxnSpMkLst>
            <pc:docMk/>
            <pc:sldMk cId="2182525806" sldId="436"/>
            <ac:cxnSpMk id="108" creationId="{BFD6D5D1-A66C-AF46-8B8D-E475663034E6}"/>
          </ac:cxnSpMkLst>
        </pc:cxnChg>
        <pc:cxnChg chg="mod">
          <ac:chgData name="Nane Kratzke" userId="971be13ff4ee5ef6" providerId="LiveId" clId="{C44DF2F8-E868-7449-A897-FDCF69DA6DAC}" dt="2023-11-22T07:21:12.619" v="56" actId="164"/>
          <ac:cxnSpMkLst>
            <pc:docMk/>
            <pc:sldMk cId="2182525806" sldId="436"/>
            <ac:cxnSpMk id="111" creationId="{985860D9-3947-4F49-A007-DA6FC198C767}"/>
          </ac:cxnSpMkLst>
        </pc:cxnChg>
        <pc:cxnChg chg="mod">
          <ac:chgData name="Nane Kratzke" userId="971be13ff4ee5ef6" providerId="LiveId" clId="{C44DF2F8-E868-7449-A897-FDCF69DA6DAC}" dt="2023-11-22T07:20:49.800" v="52" actId="164"/>
          <ac:cxnSpMkLst>
            <pc:docMk/>
            <pc:sldMk cId="2182525806" sldId="436"/>
            <ac:cxnSpMk id="115" creationId="{C3F386D6-FCB6-1C4C-8118-999C3D16FF8E}"/>
          </ac:cxnSpMkLst>
        </pc:cxnChg>
        <pc:cxnChg chg="mod">
          <ac:chgData name="Nane Kratzke" userId="971be13ff4ee5ef6" providerId="LiveId" clId="{C44DF2F8-E868-7449-A897-FDCF69DA6DAC}" dt="2023-11-22T07:21:20.353" v="57" actId="164"/>
          <ac:cxnSpMkLst>
            <pc:docMk/>
            <pc:sldMk cId="2182525806" sldId="436"/>
            <ac:cxnSpMk id="116" creationId="{6A6BB91A-4354-1F4F-A607-146E042C9E3C}"/>
          </ac:cxnSpMkLst>
        </pc:cxnChg>
        <pc:cxnChg chg="mod">
          <ac:chgData name="Nane Kratzke" userId="971be13ff4ee5ef6" providerId="LiveId" clId="{C44DF2F8-E868-7449-A897-FDCF69DA6DAC}" dt="2023-11-22T07:21:31.004" v="59" actId="164"/>
          <ac:cxnSpMkLst>
            <pc:docMk/>
            <pc:sldMk cId="2182525806" sldId="436"/>
            <ac:cxnSpMk id="118" creationId="{CFB8E7A7-119B-4940-B57E-B1BE9BA2EE72}"/>
          </ac:cxnSpMkLst>
        </pc:cxnChg>
        <pc:cxnChg chg="mod">
          <ac:chgData name="Nane Kratzke" userId="971be13ff4ee5ef6" providerId="LiveId" clId="{C44DF2F8-E868-7449-A897-FDCF69DA6DAC}" dt="2023-11-22T07:20:55.488" v="53" actId="164"/>
          <ac:cxnSpMkLst>
            <pc:docMk/>
            <pc:sldMk cId="2182525806" sldId="436"/>
            <ac:cxnSpMk id="119" creationId="{9787917D-6484-6346-A927-D7F60AA1DECA}"/>
          </ac:cxnSpMkLst>
        </pc:cxnChg>
        <pc:cxnChg chg="mod">
          <ac:chgData name="Nane Kratzke" userId="971be13ff4ee5ef6" providerId="LiveId" clId="{C44DF2F8-E868-7449-A897-FDCF69DA6DAC}" dt="2023-11-22T07:21:37.456" v="60" actId="164"/>
          <ac:cxnSpMkLst>
            <pc:docMk/>
            <pc:sldMk cId="2182525806" sldId="436"/>
            <ac:cxnSpMk id="121" creationId="{5A6C370A-20A1-5C4E-82E1-650927F3A91A}"/>
          </ac:cxnSpMkLst>
        </pc:cxnChg>
        <pc:cxnChg chg="mod">
          <ac:chgData name="Nane Kratzke" userId="971be13ff4ee5ef6" providerId="LiveId" clId="{C44DF2F8-E868-7449-A897-FDCF69DA6DAC}" dt="2023-11-22T07:21:06.247" v="55" actId="164"/>
          <ac:cxnSpMkLst>
            <pc:docMk/>
            <pc:sldMk cId="2182525806" sldId="436"/>
            <ac:cxnSpMk id="125" creationId="{BE6F3623-21BB-FC47-B2EF-935342E61E2B}"/>
          </ac:cxnSpMkLst>
        </pc:cxnChg>
      </pc:sldChg>
      <pc:sldChg chg="delSp modSp mod">
        <pc:chgData name="Nane Kratzke" userId="971be13ff4ee5ef6" providerId="LiveId" clId="{C44DF2F8-E868-7449-A897-FDCF69DA6DAC}" dt="2023-11-22T08:51:54.539" v="174" actId="313"/>
        <pc:sldMkLst>
          <pc:docMk/>
          <pc:sldMk cId="4193228944" sldId="449"/>
        </pc:sldMkLst>
        <pc:spChg chg="del">
          <ac:chgData name="Nane Kratzke" userId="971be13ff4ee5ef6" providerId="LiveId" clId="{C44DF2F8-E868-7449-A897-FDCF69DA6DAC}" dt="2023-11-22T08:50:30.097" v="146" actId="478"/>
          <ac:spMkLst>
            <pc:docMk/>
            <pc:sldMk cId="4193228944" sldId="449"/>
            <ac:spMk id="7" creationId="{1BA770B5-D7F0-4C4F-9DFC-244C02DB1D75}"/>
          </ac:spMkLst>
        </pc:spChg>
        <pc:spChg chg="mod">
          <ac:chgData name="Nane Kratzke" userId="971be13ff4ee5ef6" providerId="LiveId" clId="{C44DF2F8-E868-7449-A897-FDCF69DA6DAC}" dt="2023-11-22T08:51:54.539" v="174" actId="313"/>
          <ac:spMkLst>
            <pc:docMk/>
            <pc:sldMk cId="4193228944" sldId="449"/>
            <ac:spMk id="13" creationId="{9B3EE741-777F-DFF6-AB8E-4545233D4DFF}"/>
          </ac:spMkLst>
        </pc:spChg>
        <pc:picChg chg="mod">
          <ac:chgData name="Nane Kratzke" userId="971be13ff4ee5ef6" providerId="LiveId" clId="{C44DF2F8-E868-7449-A897-FDCF69DA6DAC}" dt="2023-11-22T08:50:45.620" v="150" actId="14100"/>
          <ac:picMkLst>
            <pc:docMk/>
            <pc:sldMk cId="4193228944" sldId="449"/>
            <ac:picMk id="12" creationId="{45919DA4-EBDE-401E-B0A9-1B9D4D399721}"/>
          </ac:picMkLst>
        </pc:picChg>
        <pc:picChg chg="mod">
          <ac:chgData name="Nane Kratzke" userId="971be13ff4ee5ef6" providerId="LiveId" clId="{C44DF2F8-E868-7449-A897-FDCF69DA6DAC}" dt="2023-11-22T08:50:51.240" v="155" actId="1037"/>
          <ac:picMkLst>
            <pc:docMk/>
            <pc:sldMk cId="4193228944" sldId="449"/>
            <ac:picMk id="14" creationId="{791635F8-4B63-A4B0-D08A-1FBE2CAD1DC3}"/>
          </ac:picMkLst>
        </pc:picChg>
      </pc:sldChg>
      <pc:sldChg chg="modSp mod ord">
        <pc:chgData name="Nane Kratzke" userId="971be13ff4ee5ef6" providerId="LiveId" clId="{C44DF2F8-E868-7449-A897-FDCF69DA6DAC}" dt="2023-11-22T08:10:18.297" v="145" actId="20577"/>
        <pc:sldMkLst>
          <pc:docMk/>
          <pc:sldMk cId="1006662412" sldId="453"/>
        </pc:sldMkLst>
        <pc:spChg chg="mod">
          <ac:chgData name="Nane Kratzke" userId="971be13ff4ee5ef6" providerId="LiveId" clId="{C44DF2F8-E868-7449-A897-FDCF69DA6DAC}" dt="2023-11-22T08:10:18.297" v="145" actId="20577"/>
          <ac:spMkLst>
            <pc:docMk/>
            <pc:sldMk cId="1006662412" sldId="453"/>
            <ac:spMk id="3" creationId="{975E8776-7981-EE4F-A079-E81DCF045C9E}"/>
          </ac:spMkLst>
        </pc:spChg>
        <pc:spChg chg="mod">
          <ac:chgData name="Nane Kratzke" userId="971be13ff4ee5ef6" providerId="LiveId" clId="{C44DF2F8-E868-7449-A897-FDCF69DA6DAC}" dt="2023-11-22T08:09:34.533" v="107" actId="20577"/>
          <ac:spMkLst>
            <pc:docMk/>
            <pc:sldMk cId="1006662412" sldId="453"/>
            <ac:spMk id="10" creationId="{B4195300-5C3F-E44B-B320-1C847BE6087E}"/>
          </ac:spMkLst>
        </pc:spChg>
      </pc:sldChg>
      <pc:sldChg chg="modSp mod">
        <pc:chgData name="Nane Kratzke" userId="971be13ff4ee5ef6" providerId="LiveId" clId="{C44DF2F8-E868-7449-A897-FDCF69DA6DAC}" dt="2023-11-22T09:01:37.590" v="176" actId="12"/>
        <pc:sldMkLst>
          <pc:docMk/>
          <pc:sldMk cId="373954280" sldId="454"/>
        </pc:sldMkLst>
        <pc:spChg chg="mod">
          <ac:chgData name="Nane Kratzke" userId="971be13ff4ee5ef6" providerId="LiveId" clId="{C44DF2F8-E868-7449-A897-FDCF69DA6DAC}" dt="2023-11-22T09:01:31.139" v="175" actId="12"/>
          <ac:spMkLst>
            <pc:docMk/>
            <pc:sldMk cId="373954280" sldId="454"/>
            <ac:spMk id="10" creationId="{07B2CEF7-C162-494C-80BF-5DF76C794BDC}"/>
          </ac:spMkLst>
        </pc:spChg>
        <pc:spChg chg="mod">
          <ac:chgData name="Nane Kratzke" userId="971be13ff4ee5ef6" providerId="LiveId" clId="{C44DF2F8-E868-7449-A897-FDCF69DA6DAC}" dt="2023-11-22T09:01:37.590" v="176" actId="12"/>
          <ac:spMkLst>
            <pc:docMk/>
            <pc:sldMk cId="373954280" sldId="454"/>
            <ac:spMk id="11" creationId="{38BDE233-85AE-DE47-B38B-1A779C5611ED}"/>
          </ac:spMkLst>
        </pc:spChg>
      </pc:sldChg>
      <pc:sldChg chg="delSp modSp mod">
        <pc:chgData name="Nane Kratzke" userId="971be13ff4ee5ef6" providerId="LiveId" clId="{C44DF2F8-E868-7449-A897-FDCF69DA6DAC}" dt="2023-11-22T10:42:14.945" v="275" actId="478"/>
        <pc:sldMkLst>
          <pc:docMk/>
          <pc:sldMk cId="4067627198" sldId="458"/>
        </pc:sldMkLst>
        <pc:spChg chg="mod">
          <ac:chgData name="Nane Kratzke" userId="971be13ff4ee5ef6" providerId="LiveId" clId="{C44DF2F8-E868-7449-A897-FDCF69DA6DAC}" dt="2023-11-22T10:42:10.788" v="274" actId="12"/>
          <ac:spMkLst>
            <pc:docMk/>
            <pc:sldMk cId="4067627198" sldId="458"/>
            <ac:spMk id="4" creationId="{3489061E-0E7E-4040-947F-D53EBA5EA030}"/>
          </ac:spMkLst>
        </pc:spChg>
        <pc:spChg chg="del">
          <ac:chgData name="Nane Kratzke" userId="971be13ff4ee5ef6" providerId="LiveId" clId="{C44DF2F8-E868-7449-A897-FDCF69DA6DAC}" dt="2023-11-22T10:42:14.945" v="275" actId="478"/>
          <ac:spMkLst>
            <pc:docMk/>
            <pc:sldMk cId="4067627198" sldId="458"/>
            <ac:spMk id="6" creationId="{1F852C1E-C1EC-D34F-8AE9-1BB5BBE393BE}"/>
          </ac:spMkLst>
        </pc:spChg>
        <pc:spChg chg="mod">
          <ac:chgData name="Nane Kratzke" userId="971be13ff4ee5ef6" providerId="LiveId" clId="{C44DF2F8-E868-7449-A897-FDCF69DA6DAC}" dt="2023-11-22T10:40:49.148" v="273" actId="14100"/>
          <ac:spMkLst>
            <pc:docMk/>
            <pc:sldMk cId="4067627198" sldId="458"/>
            <ac:spMk id="7" creationId="{4C9AA184-297C-BE4F-ADE4-8DA7CEEF71DD}"/>
          </ac:spMkLst>
        </pc:spChg>
      </pc:sldChg>
      <pc:sldChg chg="addSp delSp modSp mod">
        <pc:chgData name="Nane Kratzke" userId="971be13ff4ee5ef6" providerId="LiveId" clId="{C44DF2F8-E868-7449-A897-FDCF69DA6DAC}" dt="2023-11-22T10:22:04.736" v="269" actId="1076"/>
        <pc:sldMkLst>
          <pc:docMk/>
          <pc:sldMk cId="4209971302" sldId="459"/>
        </pc:sldMkLst>
        <pc:spChg chg="mod">
          <ac:chgData name="Nane Kratzke" userId="971be13ff4ee5ef6" providerId="LiveId" clId="{C44DF2F8-E868-7449-A897-FDCF69DA6DAC}" dt="2023-11-22T10:21:50.522" v="267" actId="14100"/>
          <ac:spMkLst>
            <pc:docMk/>
            <pc:sldMk cId="4209971302" sldId="459"/>
            <ac:spMk id="4" creationId="{3489061E-0E7E-4040-947F-D53EBA5EA030}"/>
          </ac:spMkLst>
        </pc:spChg>
        <pc:spChg chg="mod">
          <ac:chgData name="Nane Kratzke" userId="971be13ff4ee5ef6" providerId="LiveId" clId="{C44DF2F8-E868-7449-A897-FDCF69DA6DAC}" dt="2023-11-22T10:16:15.150" v="254" actId="1076"/>
          <ac:spMkLst>
            <pc:docMk/>
            <pc:sldMk cId="4209971302" sldId="459"/>
            <ac:spMk id="6" creationId="{1F852C1E-C1EC-D34F-8AE9-1BB5BBE393BE}"/>
          </ac:spMkLst>
        </pc:spChg>
        <pc:picChg chg="add del mod">
          <ac:chgData name="Nane Kratzke" userId="971be13ff4ee5ef6" providerId="LiveId" clId="{C44DF2F8-E868-7449-A897-FDCF69DA6DAC}" dt="2023-11-22T10:09:27.300" v="223" actId="478"/>
          <ac:picMkLst>
            <pc:docMk/>
            <pc:sldMk cId="4209971302" sldId="459"/>
            <ac:picMk id="3074" creationId="{A97F1518-7086-EAE6-F9D3-AF948D18B0C2}"/>
          </ac:picMkLst>
        </pc:picChg>
        <pc:picChg chg="add mod">
          <ac:chgData name="Nane Kratzke" userId="971be13ff4ee5ef6" providerId="LiveId" clId="{C44DF2F8-E868-7449-A897-FDCF69DA6DAC}" dt="2023-11-22T10:18:52.104" v="259" actId="1076"/>
          <ac:picMkLst>
            <pc:docMk/>
            <pc:sldMk cId="4209971302" sldId="459"/>
            <ac:picMk id="3076" creationId="{BBBC580A-7DA2-4AEF-192D-1DB41383FEB1}"/>
          </ac:picMkLst>
        </pc:picChg>
        <pc:picChg chg="add mod">
          <ac:chgData name="Nane Kratzke" userId="971be13ff4ee5ef6" providerId="LiveId" clId="{C44DF2F8-E868-7449-A897-FDCF69DA6DAC}" dt="2023-11-22T10:22:04.736" v="269" actId="1076"/>
          <ac:picMkLst>
            <pc:docMk/>
            <pc:sldMk cId="4209971302" sldId="459"/>
            <ac:picMk id="3078" creationId="{D4791B71-AD2E-F300-C35D-33DBC0F62347}"/>
          </ac:picMkLst>
        </pc:picChg>
      </pc:sldChg>
      <pc:sldChg chg="addSp delSp modSp mod">
        <pc:chgData name="Nane Kratzke" userId="971be13ff4ee5ef6" providerId="LiveId" clId="{C44DF2F8-E868-7449-A897-FDCF69DA6DAC}" dt="2023-11-22T09:36:00.199" v="214" actId="1076"/>
        <pc:sldMkLst>
          <pc:docMk/>
          <pc:sldMk cId="3363336234" sldId="460"/>
        </pc:sldMkLst>
        <pc:spChg chg="mod">
          <ac:chgData name="Nane Kratzke" userId="971be13ff4ee5ef6" providerId="LiveId" clId="{C44DF2F8-E868-7449-A897-FDCF69DA6DAC}" dt="2023-11-22T09:23:19.315" v="186" actId="20577"/>
          <ac:spMkLst>
            <pc:docMk/>
            <pc:sldMk cId="3363336234" sldId="460"/>
            <ac:spMk id="4" creationId="{3489061E-0E7E-4040-947F-D53EBA5EA030}"/>
          </ac:spMkLst>
        </pc:spChg>
        <pc:picChg chg="del">
          <ac:chgData name="Nane Kratzke" userId="971be13ff4ee5ef6" providerId="LiveId" clId="{C44DF2F8-E868-7449-A897-FDCF69DA6DAC}" dt="2023-11-22T09:31:50.311" v="198" actId="478"/>
          <ac:picMkLst>
            <pc:docMk/>
            <pc:sldMk cId="3363336234" sldId="460"/>
            <ac:picMk id="7" creationId="{7030F52E-86C7-7941-9166-7E28352DD538}"/>
          </ac:picMkLst>
        </pc:picChg>
        <pc:picChg chg="del">
          <ac:chgData name="Nane Kratzke" userId="971be13ff4ee5ef6" providerId="LiveId" clId="{C44DF2F8-E868-7449-A897-FDCF69DA6DAC}" dt="2023-11-22T09:31:48.858" v="197" actId="478"/>
          <ac:picMkLst>
            <pc:docMk/>
            <pc:sldMk cId="3363336234" sldId="460"/>
            <ac:picMk id="8" creationId="{20E2EC90-1754-0F41-B081-D6C5FDB76B05}"/>
          </ac:picMkLst>
        </pc:picChg>
        <pc:picChg chg="add del mod">
          <ac:chgData name="Nane Kratzke" userId="971be13ff4ee5ef6" providerId="LiveId" clId="{C44DF2F8-E868-7449-A897-FDCF69DA6DAC}" dt="2023-11-22T09:31:47.300" v="196" actId="478"/>
          <ac:picMkLst>
            <pc:docMk/>
            <pc:sldMk cId="3363336234" sldId="460"/>
            <ac:picMk id="2050" creationId="{0B8A09E3-CEDD-B24D-5399-0A76130F608A}"/>
          </ac:picMkLst>
        </pc:picChg>
        <pc:picChg chg="add mod">
          <ac:chgData name="Nane Kratzke" userId="971be13ff4ee5ef6" providerId="LiveId" clId="{C44DF2F8-E868-7449-A897-FDCF69DA6DAC}" dt="2023-11-22T09:36:00.199" v="214" actId="1076"/>
          <ac:picMkLst>
            <pc:docMk/>
            <pc:sldMk cId="3363336234" sldId="460"/>
            <ac:picMk id="2052" creationId="{86D94958-9F6E-60A5-45E2-BD23A3A32C85}"/>
          </ac:picMkLst>
        </pc:picChg>
        <pc:picChg chg="add mod">
          <ac:chgData name="Nane Kratzke" userId="971be13ff4ee5ef6" providerId="LiveId" clId="{C44DF2F8-E868-7449-A897-FDCF69DA6DAC}" dt="2023-11-22T09:35:45.650" v="212" actId="1076"/>
          <ac:picMkLst>
            <pc:docMk/>
            <pc:sldMk cId="3363336234" sldId="460"/>
            <ac:picMk id="2054" creationId="{889327A9-5408-2CB6-711F-690D10A97D03}"/>
          </ac:picMkLst>
        </pc:picChg>
      </pc:sldChg>
      <pc:sldChg chg="modSp mod">
        <pc:chgData name="Nane Kratzke" userId="971be13ff4ee5ef6" providerId="LiveId" clId="{C44DF2F8-E868-7449-A897-FDCF69DA6DAC}" dt="2023-11-22T07:03:09.245" v="45" actId="6549"/>
        <pc:sldMkLst>
          <pc:docMk/>
          <pc:sldMk cId="4262829127" sldId="723"/>
        </pc:sldMkLst>
        <pc:spChg chg="mod">
          <ac:chgData name="Nane Kratzke" userId="971be13ff4ee5ef6" providerId="LiveId" clId="{C44DF2F8-E868-7449-A897-FDCF69DA6DAC}" dt="2023-11-22T07:03:09.245" v="45" actId="6549"/>
          <ac:spMkLst>
            <pc:docMk/>
            <pc:sldMk cId="4262829127" sldId="723"/>
            <ac:spMk id="31" creationId="{A7AED8D2-12C6-26AC-5AF0-E921BDCCBE3B}"/>
          </ac:spMkLst>
        </pc:spChg>
      </pc:sldChg>
      <pc:sldChg chg="addSp delSp modSp mod modAnim">
        <pc:chgData name="Nane Kratzke" userId="971be13ff4ee5ef6" providerId="LiveId" clId="{C44DF2F8-E868-7449-A897-FDCF69DA6DAC}" dt="2023-11-22T10:55:53.063" v="314" actId="20577"/>
        <pc:sldMkLst>
          <pc:docMk/>
          <pc:sldMk cId="3746126618" sldId="730"/>
        </pc:sldMkLst>
        <pc:spChg chg="mod topLvl">
          <ac:chgData name="Nane Kratzke" userId="971be13ff4ee5ef6" providerId="LiveId" clId="{C44DF2F8-E868-7449-A897-FDCF69DA6DAC}" dt="2023-11-22T10:48:20.147" v="292" actId="164"/>
          <ac:spMkLst>
            <pc:docMk/>
            <pc:sldMk cId="3746126618" sldId="730"/>
            <ac:spMk id="2" creationId="{4AE12C25-39DD-9F6D-B80F-BCA8060A8548}"/>
          </ac:spMkLst>
        </pc:spChg>
        <pc:spChg chg="del">
          <ac:chgData name="Nane Kratzke" userId="971be13ff4ee5ef6" providerId="LiveId" clId="{C44DF2F8-E868-7449-A897-FDCF69DA6DAC}" dt="2023-11-22T10:47:15.389" v="280" actId="478"/>
          <ac:spMkLst>
            <pc:docMk/>
            <pc:sldMk cId="3746126618" sldId="730"/>
            <ac:spMk id="3" creationId="{C6A95BB2-41FF-352F-594C-A0A40684C4AC}"/>
          </ac:spMkLst>
        </pc:spChg>
        <pc:spChg chg="mod">
          <ac:chgData name="Nane Kratzke" userId="971be13ff4ee5ef6" providerId="LiveId" clId="{C44DF2F8-E868-7449-A897-FDCF69DA6DAC}" dt="2023-11-22T10:55:53.063" v="314" actId="20577"/>
          <ac:spMkLst>
            <pc:docMk/>
            <pc:sldMk cId="3746126618" sldId="730"/>
            <ac:spMk id="7" creationId="{33140EE6-CFD6-C964-186A-E29AA9E22FFC}"/>
          </ac:spMkLst>
        </pc:spChg>
        <pc:spChg chg="del">
          <ac:chgData name="Nane Kratzke" userId="971be13ff4ee5ef6" providerId="LiveId" clId="{C44DF2F8-E868-7449-A897-FDCF69DA6DAC}" dt="2023-11-22T10:46:56.532" v="278" actId="478"/>
          <ac:spMkLst>
            <pc:docMk/>
            <pc:sldMk cId="3746126618" sldId="730"/>
            <ac:spMk id="16" creationId="{0FB25E2B-F2DB-8F77-F683-E0F9DDB6877C}"/>
          </ac:spMkLst>
        </pc:spChg>
        <pc:spChg chg="del">
          <ac:chgData name="Nane Kratzke" userId="971be13ff4ee5ef6" providerId="LiveId" clId="{C44DF2F8-E868-7449-A897-FDCF69DA6DAC}" dt="2023-11-22T10:47:19.839" v="282" actId="478"/>
          <ac:spMkLst>
            <pc:docMk/>
            <pc:sldMk cId="3746126618" sldId="730"/>
            <ac:spMk id="17" creationId="{99A87DB8-9FEC-D01A-DA39-D5DE27DAA1DA}"/>
          </ac:spMkLst>
        </pc:spChg>
        <pc:spChg chg="del mod topLvl">
          <ac:chgData name="Nane Kratzke" userId="971be13ff4ee5ef6" providerId="LiveId" clId="{C44DF2F8-E868-7449-A897-FDCF69DA6DAC}" dt="2023-11-22T10:47:52.689" v="289" actId="478"/>
          <ac:spMkLst>
            <pc:docMk/>
            <pc:sldMk cId="3746126618" sldId="730"/>
            <ac:spMk id="18" creationId="{7BD8ABE2-C92B-E5F7-CE6E-2426A382E109}"/>
          </ac:spMkLst>
        </pc:spChg>
        <pc:spChg chg="del">
          <ac:chgData name="Nane Kratzke" userId="971be13ff4ee5ef6" providerId="LiveId" clId="{C44DF2F8-E868-7449-A897-FDCF69DA6DAC}" dt="2023-11-22T10:46:51.805" v="276" actId="478"/>
          <ac:spMkLst>
            <pc:docMk/>
            <pc:sldMk cId="3746126618" sldId="730"/>
            <ac:spMk id="23" creationId="{1C5E12A8-5912-4236-81C3-B7BC0BF0B80A}"/>
          </ac:spMkLst>
        </pc:spChg>
        <pc:spChg chg="del">
          <ac:chgData name="Nane Kratzke" userId="971be13ff4ee5ef6" providerId="LiveId" clId="{C44DF2F8-E868-7449-A897-FDCF69DA6DAC}" dt="2023-11-22T10:46:54.236" v="277" actId="478"/>
          <ac:spMkLst>
            <pc:docMk/>
            <pc:sldMk cId="3746126618" sldId="730"/>
            <ac:spMk id="24" creationId="{976E0F80-FE73-AAA9-9773-500CF4CB6A01}"/>
          </ac:spMkLst>
        </pc:spChg>
        <pc:spChg chg="del">
          <ac:chgData name="Nane Kratzke" userId="971be13ff4ee5ef6" providerId="LiveId" clId="{C44DF2F8-E868-7449-A897-FDCF69DA6DAC}" dt="2023-11-22T10:47:17.455" v="281" actId="478"/>
          <ac:spMkLst>
            <pc:docMk/>
            <pc:sldMk cId="3746126618" sldId="730"/>
            <ac:spMk id="25" creationId="{AA138A71-26D0-6116-890D-E871A30CB6DD}"/>
          </ac:spMkLst>
        </pc:spChg>
        <pc:spChg chg="del mod topLvl">
          <ac:chgData name="Nane Kratzke" userId="971be13ff4ee5ef6" providerId="LiveId" clId="{C44DF2F8-E868-7449-A897-FDCF69DA6DAC}" dt="2023-11-22T10:47:48.616" v="287" actId="478"/>
          <ac:spMkLst>
            <pc:docMk/>
            <pc:sldMk cId="3746126618" sldId="730"/>
            <ac:spMk id="26" creationId="{D00C8EEA-D16B-43DE-A8AF-0F12CB56D049}"/>
          </ac:spMkLst>
        </pc:spChg>
        <pc:spChg chg="del mod topLvl">
          <ac:chgData name="Nane Kratzke" userId="971be13ff4ee5ef6" providerId="LiveId" clId="{C44DF2F8-E868-7449-A897-FDCF69DA6DAC}" dt="2023-11-22T10:47:50.708" v="288" actId="478"/>
          <ac:spMkLst>
            <pc:docMk/>
            <pc:sldMk cId="3746126618" sldId="730"/>
            <ac:spMk id="27" creationId="{E162A891-B0E9-C0C5-019B-DF8F86FE6A34}"/>
          </ac:spMkLst>
        </pc:spChg>
        <pc:spChg chg="mod topLvl">
          <ac:chgData name="Nane Kratzke" userId="971be13ff4ee5ef6" providerId="LiveId" clId="{C44DF2F8-E868-7449-A897-FDCF69DA6DAC}" dt="2023-11-22T10:48:29.528" v="293" actId="164"/>
          <ac:spMkLst>
            <pc:docMk/>
            <pc:sldMk cId="3746126618" sldId="730"/>
            <ac:spMk id="28" creationId="{7F6D44F2-FDD0-9112-4793-024BBB1B707F}"/>
          </ac:spMkLst>
        </pc:spChg>
        <pc:spChg chg="mod topLvl">
          <ac:chgData name="Nane Kratzke" userId="971be13ff4ee5ef6" providerId="LiveId" clId="{C44DF2F8-E868-7449-A897-FDCF69DA6DAC}" dt="2023-11-22T10:48:08.515" v="291" actId="207"/>
          <ac:spMkLst>
            <pc:docMk/>
            <pc:sldMk cId="3746126618" sldId="730"/>
            <ac:spMk id="29" creationId="{2A12BD9F-548A-9F8F-ACD1-B71142BD08F5}"/>
          </ac:spMkLst>
        </pc:spChg>
        <pc:spChg chg="mod topLvl">
          <ac:chgData name="Nane Kratzke" userId="971be13ff4ee5ef6" providerId="LiveId" clId="{C44DF2F8-E868-7449-A897-FDCF69DA6DAC}" dt="2023-11-22T10:48:20.147" v="292" actId="164"/>
          <ac:spMkLst>
            <pc:docMk/>
            <pc:sldMk cId="3746126618" sldId="730"/>
            <ac:spMk id="31" creationId="{38F75F59-37CC-246D-C143-25AB151BA96D}"/>
          </ac:spMkLst>
        </pc:spChg>
        <pc:spChg chg="mod topLvl">
          <ac:chgData name="Nane Kratzke" userId="971be13ff4ee5ef6" providerId="LiveId" clId="{C44DF2F8-E868-7449-A897-FDCF69DA6DAC}" dt="2023-11-22T10:48:20.147" v="292" actId="164"/>
          <ac:spMkLst>
            <pc:docMk/>
            <pc:sldMk cId="3746126618" sldId="730"/>
            <ac:spMk id="32" creationId="{FFE9134C-ADD5-944A-178D-A3758B04CAFB}"/>
          </ac:spMkLst>
        </pc:spChg>
        <pc:spChg chg="mod topLvl">
          <ac:chgData name="Nane Kratzke" userId="971be13ff4ee5ef6" providerId="LiveId" clId="{C44DF2F8-E868-7449-A897-FDCF69DA6DAC}" dt="2023-11-22T10:48:29.528" v="293" actId="164"/>
          <ac:spMkLst>
            <pc:docMk/>
            <pc:sldMk cId="3746126618" sldId="730"/>
            <ac:spMk id="33" creationId="{9F213968-F4D4-A7F2-E9F3-EA2E71C06388}"/>
          </ac:spMkLst>
        </pc:spChg>
        <pc:spChg chg="mod topLvl">
          <ac:chgData name="Nane Kratzke" userId="971be13ff4ee5ef6" providerId="LiveId" clId="{C44DF2F8-E868-7449-A897-FDCF69DA6DAC}" dt="2023-11-22T10:48:29.528" v="293" actId="164"/>
          <ac:spMkLst>
            <pc:docMk/>
            <pc:sldMk cId="3746126618" sldId="730"/>
            <ac:spMk id="39" creationId="{B91EFF86-5881-D0CB-B106-929F05D4DE61}"/>
          </ac:spMkLst>
        </pc:spChg>
        <pc:spChg chg="mod topLvl">
          <ac:chgData name="Nane Kratzke" userId="971be13ff4ee5ef6" providerId="LiveId" clId="{C44DF2F8-E868-7449-A897-FDCF69DA6DAC}" dt="2023-11-22T10:48:29.528" v="293" actId="164"/>
          <ac:spMkLst>
            <pc:docMk/>
            <pc:sldMk cId="3746126618" sldId="730"/>
            <ac:spMk id="40" creationId="{6817F4BE-1752-1402-0A24-FB7FC6525A42}"/>
          </ac:spMkLst>
        </pc:spChg>
        <pc:spChg chg="mod topLvl">
          <ac:chgData name="Nane Kratzke" userId="971be13ff4ee5ef6" providerId="LiveId" clId="{C44DF2F8-E868-7449-A897-FDCF69DA6DAC}" dt="2023-11-22T10:48:20.147" v="292" actId="164"/>
          <ac:spMkLst>
            <pc:docMk/>
            <pc:sldMk cId="3746126618" sldId="730"/>
            <ac:spMk id="43" creationId="{20DE9185-BDD5-5D06-35C9-074E5F1210C9}"/>
          </ac:spMkLst>
        </pc:spChg>
        <pc:grpChg chg="add mod">
          <ac:chgData name="Nane Kratzke" userId="971be13ff4ee5ef6" providerId="LiveId" clId="{C44DF2F8-E868-7449-A897-FDCF69DA6DAC}" dt="2023-11-22T10:48:20.147" v="292" actId="164"/>
          <ac:grpSpMkLst>
            <pc:docMk/>
            <pc:sldMk cId="3746126618" sldId="730"/>
            <ac:grpSpMk id="12" creationId="{E9FC4804-8320-F619-1BB6-F40196B627E1}"/>
          </ac:grpSpMkLst>
        </pc:grpChg>
        <pc:grpChg chg="add mod">
          <ac:chgData name="Nane Kratzke" userId="971be13ff4ee5ef6" providerId="LiveId" clId="{C44DF2F8-E868-7449-A897-FDCF69DA6DAC}" dt="2023-11-22T10:48:29.528" v="293" actId="164"/>
          <ac:grpSpMkLst>
            <pc:docMk/>
            <pc:sldMk cId="3746126618" sldId="730"/>
            <ac:grpSpMk id="15" creationId="{1199024C-ECF1-3F4B-4E58-2E9155C39822}"/>
          </ac:grpSpMkLst>
        </pc:grpChg>
        <pc:grpChg chg="del">
          <ac:chgData name="Nane Kratzke" userId="971be13ff4ee5ef6" providerId="LiveId" clId="{C44DF2F8-E868-7449-A897-FDCF69DA6DAC}" dt="2023-11-22T10:47:05.364" v="279" actId="165"/>
          <ac:grpSpMkLst>
            <pc:docMk/>
            <pc:sldMk cId="3746126618" sldId="730"/>
            <ac:grpSpMk id="30" creationId="{E020AFFC-C26C-103D-8589-46146D277AEE}"/>
          </ac:grpSpMkLst>
        </pc:grpChg>
        <pc:grpChg chg="del">
          <ac:chgData name="Nane Kratzke" userId="971be13ff4ee5ef6" providerId="LiveId" clId="{C44DF2F8-E868-7449-A897-FDCF69DA6DAC}" dt="2023-11-22T10:47:36.889" v="284" actId="165"/>
          <ac:grpSpMkLst>
            <pc:docMk/>
            <pc:sldMk cId="3746126618" sldId="730"/>
            <ac:grpSpMk id="35" creationId="{0AD61228-A8E4-ECA9-E818-16978CF3BB48}"/>
          </ac:grpSpMkLst>
        </pc:grpChg>
        <pc:grpChg chg="del">
          <ac:chgData name="Nane Kratzke" userId="971be13ff4ee5ef6" providerId="LiveId" clId="{C44DF2F8-E868-7449-A897-FDCF69DA6DAC}" dt="2023-11-22T10:48:01.376" v="290" actId="165"/>
          <ac:grpSpMkLst>
            <pc:docMk/>
            <pc:sldMk cId="3746126618" sldId="730"/>
            <ac:grpSpMk id="36" creationId="{2830979B-AE5F-3D52-8902-35404C184F9E}"/>
          </ac:grpSpMkLst>
        </pc:grpChg>
      </pc:sldChg>
    </pc:docChg>
  </pc:docChgLst>
  <pc:docChgLst>
    <pc:chgData name="Nane Kratzke" userId="971be13ff4ee5ef6" providerId="LiveId" clId="{DB0B95C5-281F-8D47-A505-B0ABABE0AECA}"/>
    <pc:docChg chg="undo custSel addSld delSld modSld sldOrd">
      <pc:chgData name="Nane Kratzke" userId="971be13ff4ee5ef6" providerId="LiveId" clId="{DB0B95C5-281F-8D47-A505-B0ABABE0AECA}" dt="2023-11-19T19:15:23.654" v="676"/>
      <pc:docMkLst>
        <pc:docMk/>
      </pc:docMkLst>
      <pc:sldChg chg="modSp mod">
        <pc:chgData name="Nane Kratzke" userId="971be13ff4ee5ef6" providerId="LiveId" clId="{DB0B95C5-281F-8D47-A505-B0ABABE0AECA}" dt="2023-11-19T13:56:43.814" v="99" actId="20577"/>
        <pc:sldMkLst>
          <pc:docMk/>
          <pc:sldMk cId="430288380" sldId="326"/>
        </pc:sldMkLst>
        <pc:graphicFrameChg chg="modGraphic">
          <ac:chgData name="Nane Kratzke" userId="971be13ff4ee5ef6" providerId="LiveId" clId="{DB0B95C5-281F-8D47-A505-B0ABABE0AECA}" dt="2023-11-19T13:56:43.814" v="99" actId="20577"/>
          <ac:graphicFrameMkLst>
            <pc:docMk/>
            <pc:sldMk cId="430288380" sldId="326"/>
            <ac:graphicFrameMk id="6" creationId="{08341C27-5C3F-6B40-A85A-91AC2073F285}"/>
          </ac:graphicFrameMkLst>
        </pc:graphicFrameChg>
      </pc:sldChg>
      <pc:sldChg chg="modSp mod">
        <pc:chgData name="Nane Kratzke" userId="971be13ff4ee5ef6" providerId="LiveId" clId="{DB0B95C5-281F-8D47-A505-B0ABABE0AECA}" dt="2023-11-19T13:57:42.416" v="130" actId="20577"/>
        <pc:sldMkLst>
          <pc:docMk/>
          <pc:sldMk cId="534949039" sldId="329"/>
        </pc:sldMkLst>
        <pc:spChg chg="mod">
          <ac:chgData name="Nane Kratzke" userId="971be13ff4ee5ef6" providerId="LiveId" clId="{DB0B95C5-281F-8D47-A505-B0ABABE0AECA}" dt="2023-11-19T13:57:42.416" v="130" actId="20577"/>
          <ac:spMkLst>
            <pc:docMk/>
            <pc:sldMk cId="534949039" sldId="329"/>
            <ac:spMk id="3" creationId="{E3F7BC74-9A13-A448-A42E-02EC649C1954}"/>
          </ac:spMkLst>
        </pc:spChg>
      </pc:sldChg>
      <pc:sldChg chg="modSp mod">
        <pc:chgData name="Nane Kratzke" userId="971be13ff4ee5ef6" providerId="LiveId" clId="{DB0B95C5-281F-8D47-A505-B0ABABE0AECA}" dt="2023-11-19T19:15:23.654" v="676"/>
        <pc:sldMkLst>
          <pc:docMk/>
          <pc:sldMk cId="3078893197" sldId="330"/>
        </pc:sldMkLst>
        <pc:picChg chg="mod">
          <ac:chgData name="Nane Kratzke" userId="971be13ff4ee5ef6" providerId="LiveId" clId="{DB0B95C5-281F-8D47-A505-B0ABABE0AECA}" dt="2023-11-19T19:15:23.654" v="676"/>
          <ac:picMkLst>
            <pc:docMk/>
            <pc:sldMk cId="3078893197" sldId="330"/>
            <ac:picMk id="82" creationId="{C1C0C83B-FFE6-A247-8638-D76086A8A5F2}"/>
          </ac:picMkLst>
        </pc:picChg>
      </pc:sldChg>
      <pc:sldChg chg="addSp delSp modSp mod modClrScheme chgLayout">
        <pc:chgData name="Nane Kratzke" userId="971be13ff4ee5ef6" providerId="LiveId" clId="{DB0B95C5-281F-8D47-A505-B0ABABE0AECA}" dt="2023-11-19T14:04:11.131" v="157" actId="1076"/>
        <pc:sldMkLst>
          <pc:docMk/>
          <pc:sldMk cId="2219886769" sldId="331"/>
        </pc:sldMkLst>
        <pc:spChg chg="mod ord">
          <ac:chgData name="Nane Kratzke" userId="971be13ff4ee5ef6" providerId="LiveId" clId="{DB0B95C5-281F-8D47-A505-B0ABABE0AECA}" dt="2023-11-19T14:03:50.188" v="155" actId="700"/>
          <ac:spMkLst>
            <pc:docMk/>
            <pc:sldMk cId="2219886769" sldId="331"/>
            <ac:spMk id="2" creationId="{BEBECCD0-0365-6042-8374-D298183801AF}"/>
          </ac:spMkLst>
        </pc:spChg>
        <pc:spChg chg="add del">
          <ac:chgData name="Nane Kratzke" userId="971be13ff4ee5ef6" providerId="LiveId" clId="{DB0B95C5-281F-8D47-A505-B0ABABE0AECA}" dt="2023-11-19T14:00:13.063" v="133" actId="478"/>
          <ac:spMkLst>
            <pc:docMk/>
            <pc:sldMk cId="2219886769" sldId="331"/>
            <ac:spMk id="4" creationId="{97E53196-26C7-EA78-FB2C-C59A86AC38B5}"/>
          </ac:spMkLst>
        </pc:spChg>
        <pc:spChg chg="mod ord">
          <ac:chgData name="Nane Kratzke" userId="971be13ff4ee5ef6" providerId="LiveId" clId="{DB0B95C5-281F-8D47-A505-B0ABABE0AECA}" dt="2023-11-19T14:03:50.188" v="155" actId="700"/>
          <ac:spMkLst>
            <pc:docMk/>
            <pc:sldMk cId="2219886769" sldId="331"/>
            <ac:spMk id="5" creationId="{058244FD-F2C5-E640-A5F8-257286D761CB}"/>
          </ac:spMkLst>
        </pc:spChg>
        <pc:picChg chg="add mod modCrop">
          <ac:chgData name="Nane Kratzke" userId="971be13ff4ee5ef6" providerId="LiveId" clId="{DB0B95C5-281F-8D47-A505-B0ABABE0AECA}" dt="2023-11-19T14:04:11.131" v="157" actId="1076"/>
          <ac:picMkLst>
            <pc:docMk/>
            <pc:sldMk cId="2219886769" sldId="331"/>
            <ac:picMk id="7" creationId="{FDED98B3-75A0-A688-5712-76ACBEAA9436}"/>
          </ac:picMkLst>
        </pc:picChg>
        <pc:picChg chg="del">
          <ac:chgData name="Nane Kratzke" userId="971be13ff4ee5ef6" providerId="LiveId" clId="{DB0B95C5-281F-8D47-A505-B0ABABE0AECA}" dt="2023-11-19T13:59:35.420" v="131" actId="478"/>
          <ac:picMkLst>
            <pc:docMk/>
            <pc:sldMk cId="2219886769" sldId="331"/>
            <ac:picMk id="9" creationId="{9A0700F2-F4FC-19B5-BCA8-D4E63D591D2F}"/>
          </ac:picMkLst>
        </pc:picChg>
      </pc:sldChg>
      <pc:sldChg chg="del">
        <pc:chgData name="Nane Kratzke" userId="971be13ff4ee5ef6" providerId="LiveId" clId="{DB0B95C5-281F-8D47-A505-B0ABABE0AECA}" dt="2023-11-19T13:51:14.397" v="83" actId="2696"/>
        <pc:sldMkLst>
          <pc:docMk/>
          <pc:sldMk cId="3201834561" sldId="337"/>
        </pc:sldMkLst>
      </pc:sldChg>
      <pc:sldChg chg="del">
        <pc:chgData name="Nane Kratzke" userId="971be13ff4ee5ef6" providerId="LiveId" clId="{DB0B95C5-281F-8D47-A505-B0ABABE0AECA}" dt="2023-11-19T18:18:40.817" v="225" actId="2696"/>
        <pc:sldMkLst>
          <pc:docMk/>
          <pc:sldMk cId="3536118476" sldId="420"/>
        </pc:sldMkLst>
      </pc:sldChg>
      <pc:sldChg chg="del">
        <pc:chgData name="Nane Kratzke" userId="971be13ff4ee5ef6" providerId="LiveId" clId="{DB0B95C5-281F-8D47-A505-B0ABABE0AECA}" dt="2023-11-19T18:18:40.842" v="233" actId="2696"/>
        <pc:sldMkLst>
          <pc:docMk/>
          <pc:sldMk cId="3112563454" sldId="421"/>
        </pc:sldMkLst>
      </pc:sldChg>
      <pc:sldChg chg="del">
        <pc:chgData name="Nane Kratzke" userId="971be13ff4ee5ef6" providerId="LiveId" clId="{DB0B95C5-281F-8D47-A505-B0ABABE0AECA}" dt="2023-11-19T18:18:40.851" v="236" actId="2696"/>
        <pc:sldMkLst>
          <pc:docMk/>
          <pc:sldMk cId="4105678417" sldId="422"/>
        </pc:sldMkLst>
      </pc:sldChg>
      <pc:sldChg chg="del">
        <pc:chgData name="Nane Kratzke" userId="971be13ff4ee5ef6" providerId="LiveId" clId="{DB0B95C5-281F-8D47-A505-B0ABABE0AECA}" dt="2023-11-19T18:18:40.774" v="221" actId="2696"/>
        <pc:sldMkLst>
          <pc:docMk/>
          <pc:sldMk cId="690881589" sldId="423"/>
        </pc:sldMkLst>
      </pc:sldChg>
      <pc:sldChg chg="del">
        <pc:chgData name="Nane Kratzke" userId="971be13ff4ee5ef6" providerId="LiveId" clId="{DB0B95C5-281F-8D47-A505-B0ABABE0AECA}" dt="2023-11-19T18:18:40.832" v="229" actId="2696"/>
        <pc:sldMkLst>
          <pc:docMk/>
          <pc:sldMk cId="2738006301" sldId="424"/>
        </pc:sldMkLst>
      </pc:sldChg>
      <pc:sldChg chg="del">
        <pc:chgData name="Nane Kratzke" userId="971be13ff4ee5ef6" providerId="LiveId" clId="{DB0B95C5-281F-8D47-A505-B0ABABE0AECA}" dt="2023-11-19T18:18:40.579" v="218" actId="2696"/>
        <pc:sldMkLst>
          <pc:docMk/>
          <pc:sldMk cId="3052160997" sldId="425"/>
        </pc:sldMkLst>
      </pc:sldChg>
      <pc:sldChg chg="del">
        <pc:chgData name="Nane Kratzke" userId="971be13ff4ee5ef6" providerId="LiveId" clId="{DB0B95C5-281F-8D47-A505-B0ABABE0AECA}" dt="2023-11-19T18:18:40.848" v="235" actId="2696"/>
        <pc:sldMkLst>
          <pc:docMk/>
          <pc:sldMk cId="1159848182" sldId="426"/>
        </pc:sldMkLst>
      </pc:sldChg>
      <pc:sldChg chg="del">
        <pc:chgData name="Nane Kratzke" userId="971be13ff4ee5ef6" providerId="LiveId" clId="{DB0B95C5-281F-8D47-A505-B0ABABE0AECA}" dt="2023-11-19T18:18:40.820" v="226" actId="2696"/>
        <pc:sldMkLst>
          <pc:docMk/>
          <pc:sldMk cId="3090661805" sldId="433"/>
        </pc:sldMkLst>
      </pc:sldChg>
      <pc:sldChg chg="addSp delSp modSp mod">
        <pc:chgData name="Nane Kratzke" userId="971be13ff4ee5ef6" providerId="LiveId" clId="{DB0B95C5-281F-8D47-A505-B0ABABE0AECA}" dt="2023-11-19T18:33:27.528" v="326" actId="1076"/>
        <pc:sldMkLst>
          <pc:docMk/>
          <pc:sldMk cId="3042928372" sldId="434"/>
        </pc:sldMkLst>
        <pc:spChg chg="mod">
          <ac:chgData name="Nane Kratzke" userId="971be13ff4ee5ef6" providerId="LiveId" clId="{DB0B95C5-281F-8D47-A505-B0ABABE0AECA}" dt="2023-11-19T18:21:01.569" v="253" actId="12"/>
          <ac:spMkLst>
            <pc:docMk/>
            <pc:sldMk cId="3042928372" sldId="434"/>
            <ac:spMk id="6" creationId="{2BA88773-A4CF-7843-8E06-F5DC09B53E18}"/>
          </ac:spMkLst>
        </pc:spChg>
        <pc:picChg chg="del mod">
          <ac:chgData name="Nane Kratzke" userId="971be13ff4ee5ef6" providerId="LiveId" clId="{DB0B95C5-281F-8D47-A505-B0ABABE0AECA}" dt="2023-11-19T18:33:16.833" v="325" actId="478"/>
          <ac:picMkLst>
            <pc:docMk/>
            <pc:sldMk cId="3042928372" sldId="434"/>
            <ac:picMk id="5" creationId="{50D1315F-4B74-354E-8F22-AA34E95F7C8C}"/>
          </ac:picMkLst>
        </pc:picChg>
        <pc:picChg chg="del">
          <ac:chgData name="Nane Kratzke" userId="971be13ff4ee5ef6" providerId="LiveId" clId="{DB0B95C5-281F-8D47-A505-B0ABABE0AECA}" dt="2023-11-19T18:20:55.440" v="252" actId="478"/>
          <ac:picMkLst>
            <pc:docMk/>
            <pc:sldMk cId="3042928372" sldId="434"/>
            <ac:picMk id="7" creationId="{5BA48F6D-3B3B-F949-8940-DE07CA717DFE}"/>
          </ac:picMkLst>
        </pc:picChg>
        <pc:picChg chg="add del mod">
          <ac:chgData name="Nane Kratzke" userId="971be13ff4ee5ef6" providerId="LiveId" clId="{DB0B95C5-281F-8D47-A505-B0ABABE0AECA}" dt="2023-11-19T18:19:17.889" v="244" actId="478"/>
          <ac:picMkLst>
            <pc:docMk/>
            <pc:sldMk cId="3042928372" sldId="434"/>
            <ac:picMk id="8" creationId="{7C49C210-0BCF-4498-7BC5-98F0ABEC0623}"/>
          </ac:picMkLst>
        </pc:picChg>
        <pc:picChg chg="add del mod">
          <ac:chgData name="Nane Kratzke" userId="971be13ff4ee5ef6" providerId="LiveId" clId="{DB0B95C5-281F-8D47-A505-B0ABABE0AECA}" dt="2023-11-19T18:21:53.332" v="258" actId="478"/>
          <ac:picMkLst>
            <pc:docMk/>
            <pc:sldMk cId="3042928372" sldId="434"/>
            <ac:picMk id="9" creationId="{846D3825-DEB7-60AC-FAFC-FBEBC73D0113}"/>
          </ac:picMkLst>
        </pc:picChg>
        <pc:picChg chg="add del mod">
          <ac:chgData name="Nane Kratzke" userId="971be13ff4ee5ef6" providerId="LiveId" clId="{DB0B95C5-281F-8D47-A505-B0ABABE0AECA}" dt="2023-11-19T18:24:15.048" v="259" actId="478"/>
          <ac:picMkLst>
            <pc:docMk/>
            <pc:sldMk cId="3042928372" sldId="434"/>
            <ac:picMk id="1026" creationId="{557B0AD6-C62B-D8C7-A200-30CA626C4CE6}"/>
          </ac:picMkLst>
        </pc:picChg>
        <pc:picChg chg="add del mod">
          <ac:chgData name="Nane Kratzke" userId="971be13ff4ee5ef6" providerId="LiveId" clId="{DB0B95C5-281F-8D47-A505-B0ABABE0AECA}" dt="2023-11-19T18:26:39.012" v="278" actId="478"/>
          <ac:picMkLst>
            <pc:docMk/>
            <pc:sldMk cId="3042928372" sldId="434"/>
            <ac:picMk id="1028" creationId="{B196EA10-B2A1-FC41-E2A7-2965439A9C25}"/>
          </ac:picMkLst>
        </pc:picChg>
        <pc:picChg chg="add del mod">
          <ac:chgData name="Nane Kratzke" userId="971be13ff4ee5ef6" providerId="LiveId" clId="{DB0B95C5-281F-8D47-A505-B0ABABE0AECA}" dt="2023-11-19T18:31:11.260" v="310" actId="478"/>
          <ac:picMkLst>
            <pc:docMk/>
            <pc:sldMk cId="3042928372" sldId="434"/>
            <ac:picMk id="1030" creationId="{79BCDECE-B292-2FF9-2149-753ED073A051}"/>
          </ac:picMkLst>
        </pc:picChg>
        <pc:picChg chg="add mod">
          <ac:chgData name="Nane Kratzke" userId="971be13ff4ee5ef6" providerId="LiveId" clId="{DB0B95C5-281F-8D47-A505-B0ABABE0AECA}" dt="2023-11-19T18:33:27.528" v="326" actId="1076"/>
          <ac:picMkLst>
            <pc:docMk/>
            <pc:sldMk cId="3042928372" sldId="434"/>
            <ac:picMk id="1032" creationId="{7D0DAF7F-FB83-E8A3-22B4-FD0885955681}"/>
          </ac:picMkLst>
        </pc:picChg>
      </pc:sldChg>
      <pc:sldChg chg="addSp delSp modSp mod">
        <pc:chgData name="Nane Kratzke" userId="971be13ff4ee5ef6" providerId="LiveId" clId="{DB0B95C5-281F-8D47-A505-B0ABABE0AECA}" dt="2023-11-19T13:48:37.520" v="50" actId="114"/>
        <pc:sldMkLst>
          <pc:docMk/>
          <pc:sldMk cId="823225359" sldId="435"/>
        </pc:sldMkLst>
        <pc:spChg chg="add mod">
          <ac:chgData name="Nane Kratzke" userId="971be13ff4ee5ef6" providerId="LiveId" clId="{DB0B95C5-281F-8D47-A505-B0ABABE0AECA}" dt="2023-11-19T13:47:39.538" v="19" actId="242"/>
          <ac:spMkLst>
            <pc:docMk/>
            <pc:sldMk cId="823225359" sldId="435"/>
            <ac:spMk id="4" creationId="{55B600D5-B80E-8489-2120-14A4A2FBF631}"/>
          </ac:spMkLst>
        </pc:spChg>
        <pc:spChg chg="del">
          <ac:chgData name="Nane Kratzke" userId="971be13ff4ee5ef6" providerId="LiveId" clId="{DB0B95C5-281F-8D47-A505-B0ABABE0AECA}" dt="2023-11-19T13:47:04.532" v="16" actId="478"/>
          <ac:spMkLst>
            <pc:docMk/>
            <pc:sldMk cId="823225359" sldId="435"/>
            <ac:spMk id="10" creationId="{A3548E41-D10E-1B4A-B910-EB99D14C9AD4}"/>
          </ac:spMkLst>
        </pc:spChg>
        <pc:spChg chg="mod">
          <ac:chgData name="Nane Kratzke" userId="971be13ff4ee5ef6" providerId="LiveId" clId="{DB0B95C5-281F-8D47-A505-B0ABABE0AECA}" dt="2023-11-19T13:48:37.520" v="50" actId="114"/>
          <ac:spMkLst>
            <pc:docMk/>
            <pc:sldMk cId="823225359" sldId="435"/>
            <ac:spMk id="17" creationId="{938E1C8E-EA6F-2640-A5AA-CFF8649010B6}"/>
          </ac:spMkLst>
        </pc:spChg>
      </pc:sldChg>
      <pc:sldChg chg="del">
        <pc:chgData name="Nane Kratzke" userId="971be13ff4ee5ef6" providerId="LiveId" clId="{DB0B95C5-281F-8D47-A505-B0ABABE0AECA}" dt="2023-11-19T13:51:19.816" v="84" actId="2696"/>
        <pc:sldMkLst>
          <pc:docMk/>
          <pc:sldMk cId="924658392" sldId="452"/>
        </pc:sldMkLst>
      </pc:sldChg>
      <pc:sldChg chg="del">
        <pc:chgData name="Nane Kratzke" userId="971be13ff4ee5ef6" providerId="LiveId" clId="{DB0B95C5-281F-8D47-A505-B0ABABE0AECA}" dt="2023-11-19T18:18:40.532" v="214" actId="2696"/>
        <pc:sldMkLst>
          <pc:docMk/>
          <pc:sldMk cId="1365271513" sldId="469"/>
        </pc:sldMkLst>
      </pc:sldChg>
      <pc:sldChg chg="del">
        <pc:chgData name="Nane Kratzke" userId="971be13ff4ee5ef6" providerId="LiveId" clId="{DB0B95C5-281F-8D47-A505-B0ABABE0AECA}" dt="2023-11-19T13:51:22.177" v="85" actId="2696"/>
        <pc:sldMkLst>
          <pc:docMk/>
          <pc:sldMk cId="3152076129" sldId="476"/>
        </pc:sldMkLst>
      </pc:sldChg>
      <pc:sldChg chg="addSp delSp modSp mod">
        <pc:chgData name="Nane Kratzke" userId="971be13ff4ee5ef6" providerId="LiveId" clId="{DB0B95C5-281F-8D47-A505-B0ABABE0AECA}" dt="2023-11-19T19:10:32.682" v="672" actId="1076"/>
        <pc:sldMkLst>
          <pc:docMk/>
          <pc:sldMk cId="1268661363" sldId="477"/>
        </pc:sldMkLst>
        <pc:spChg chg="mod">
          <ac:chgData name="Nane Kratzke" userId="971be13ff4ee5ef6" providerId="LiveId" clId="{DB0B95C5-281F-8D47-A505-B0ABABE0AECA}" dt="2023-11-19T13:57:02.038" v="100" actId="20577"/>
          <ac:spMkLst>
            <pc:docMk/>
            <pc:sldMk cId="1268661363" sldId="477"/>
            <ac:spMk id="2" creationId="{8C835928-3BC8-F30F-CF51-543B557C821D}"/>
          </ac:spMkLst>
        </pc:spChg>
        <pc:picChg chg="add del mod">
          <ac:chgData name="Nane Kratzke" userId="971be13ff4ee5ef6" providerId="LiveId" clId="{DB0B95C5-281F-8D47-A505-B0ABABE0AECA}" dt="2023-11-19T18:46:36.911" v="337" actId="478"/>
          <ac:picMkLst>
            <pc:docMk/>
            <pc:sldMk cId="1268661363" sldId="477"/>
            <ac:picMk id="2050" creationId="{D2470672-6E32-6637-9662-3B170AD52E7A}"/>
          </ac:picMkLst>
        </pc:picChg>
        <pc:picChg chg="add del mod">
          <ac:chgData name="Nane Kratzke" userId="971be13ff4ee5ef6" providerId="LiveId" clId="{DB0B95C5-281F-8D47-A505-B0ABABE0AECA}" dt="2023-11-19T18:49:31.008" v="643" actId="478"/>
          <ac:picMkLst>
            <pc:docMk/>
            <pc:sldMk cId="1268661363" sldId="477"/>
            <ac:picMk id="2052" creationId="{DC7F3DE5-0467-A9E7-8657-FB62FE01AA67}"/>
          </ac:picMkLst>
        </pc:picChg>
        <pc:picChg chg="add mod">
          <ac:chgData name="Nane Kratzke" userId="971be13ff4ee5ef6" providerId="LiveId" clId="{DB0B95C5-281F-8D47-A505-B0ABABE0AECA}" dt="2023-11-19T19:10:32.682" v="672" actId="1076"/>
          <ac:picMkLst>
            <pc:docMk/>
            <pc:sldMk cId="1268661363" sldId="477"/>
            <ac:picMk id="2054" creationId="{5D58DC95-BE0F-D3F4-E786-3B7271679829}"/>
          </ac:picMkLst>
        </pc:picChg>
      </pc:sldChg>
      <pc:sldChg chg="del">
        <pc:chgData name="Nane Kratzke" userId="971be13ff4ee5ef6" providerId="LiveId" clId="{DB0B95C5-281F-8D47-A505-B0ABABE0AECA}" dt="2023-11-19T18:18:40.830" v="228" actId="2696"/>
        <pc:sldMkLst>
          <pc:docMk/>
          <pc:sldMk cId="3356638035" sldId="694"/>
        </pc:sldMkLst>
      </pc:sldChg>
      <pc:sldChg chg="del">
        <pc:chgData name="Nane Kratzke" userId="971be13ff4ee5ef6" providerId="LiveId" clId="{DB0B95C5-281F-8D47-A505-B0ABABE0AECA}" dt="2023-11-19T18:18:40.572" v="216" actId="2696"/>
        <pc:sldMkLst>
          <pc:docMk/>
          <pc:sldMk cId="217408471" sldId="695"/>
        </pc:sldMkLst>
      </pc:sldChg>
      <pc:sldChg chg="del">
        <pc:chgData name="Nane Kratzke" userId="971be13ff4ee5ef6" providerId="LiveId" clId="{DB0B95C5-281F-8D47-A505-B0ABABE0AECA}" dt="2023-11-19T18:18:40.742" v="220" actId="2696"/>
        <pc:sldMkLst>
          <pc:docMk/>
          <pc:sldMk cId="1964748473" sldId="696"/>
        </pc:sldMkLst>
      </pc:sldChg>
      <pc:sldChg chg="del">
        <pc:chgData name="Nane Kratzke" userId="971be13ff4ee5ef6" providerId="LiveId" clId="{DB0B95C5-281F-8D47-A505-B0ABABE0AECA}" dt="2023-11-19T18:18:40.840" v="232" actId="2696"/>
        <pc:sldMkLst>
          <pc:docMk/>
          <pc:sldMk cId="3237703756" sldId="697"/>
        </pc:sldMkLst>
      </pc:sldChg>
      <pc:sldChg chg="del">
        <pc:chgData name="Nane Kratzke" userId="971be13ff4ee5ef6" providerId="LiveId" clId="{DB0B95C5-281F-8D47-A505-B0ABABE0AECA}" dt="2023-11-19T18:18:40.569" v="215" actId="2696"/>
        <pc:sldMkLst>
          <pc:docMk/>
          <pc:sldMk cId="1971916160" sldId="698"/>
        </pc:sldMkLst>
      </pc:sldChg>
      <pc:sldChg chg="ord">
        <pc:chgData name="Nane Kratzke" userId="971be13ff4ee5ef6" providerId="LiveId" clId="{DB0B95C5-281F-8D47-A505-B0ABABE0AECA}" dt="2023-11-19T13:46:03.066" v="2" actId="20578"/>
        <pc:sldMkLst>
          <pc:docMk/>
          <pc:sldMk cId="3625736529" sldId="699"/>
        </pc:sldMkLst>
      </pc:sldChg>
      <pc:sldChg chg="del">
        <pc:chgData name="Nane Kratzke" userId="971be13ff4ee5ef6" providerId="LiveId" clId="{DB0B95C5-281F-8D47-A505-B0ABABE0AECA}" dt="2023-11-19T18:18:40.474" v="213" actId="2696"/>
        <pc:sldMkLst>
          <pc:docMk/>
          <pc:sldMk cId="4141002808" sldId="700"/>
        </pc:sldMkLst>
      </pc:sldChg>
      <pc:sldChg chg="del">
        <pc:chgData name="Nane Kratzke" userId="971be13ff4ee5ef6" providerId="LiveId" clId="{DB0B95C5-281F-8D47-A505-B0ABABE0AECA}" dt="2023-11-19T18:18:40.823" v="227" actId="2696"/>
        <pc:sldMkLst>
          <pc:docMk/>
          <pc:sldMk cId="1592242272" sldId="701"/>
        </pc:sldMkLst>
      </pc:sldChg>
      <pc:sldChg chg="del">
        <pc:chgData name="Nane Kratzke" userId="971be13ff4ee5ef6" providerId="LiveId" clId="{DB0B95C5-281F-8D47-A505-B0ABABE0AECA}" dt="2023-11-19T18:18:40.576" v="217" actId="2696"/>
        <pc:sldMkLst>
          <pc:docMk/>
          <pc:sldMk cId="2674366502" sldId="702"/>
        </pc:sldMkLst>
      </pc:sldChg>
      <pc:sldChg chg="del">
        <pc:chgData name="Nane Kratzke" userId="971be13ff4ee5ef6" providerId="LiveId" clId="{DB0B95C5-281F-8D47-A505-B0ABABE0AECA}" dt="2023-11-19T18:18:40.854" v="237" actId="2696"/>
        <pc:sldMkLst>
          <pc:docMk/>
          <pc:sldMk cId="1390139030" sldId="703"/>
        </pc:sldMkLst>
      </pc:sldChg>
      <pc:sldChg chg="del">
        <pc:chgData name="Nane Kratzke" userId="971be13ff4ee5ef6" providerId="LiveId" clId="{DB0B95C5-281F-8D47-A505-B0ABABE0AECA}" dt="2023-11-19T18:18:40.779" v="223" actId="2696"/>
        <pc:sldMkLst>
          <pc:docMk/>
          <pc:sldMk cId="1285769446" sldId="704"/>
        </pc:sldMkLst>
      </pc:sldChg>
      <pc:sldChg chg="del">
        <pc:chgData name="Nane Kratzke" userId="971be13ff4ee5ef6" providerId="LiveId" clId="{DB0B95C5-281F-8D47-A505-B0ABABE0AECA}" dt="2023-11-19T18:18:40.835" v="230" actId="2696"/>
        <pc:sldMkLst>
          <pc:docMk/>
          <pc:sldMk cId="337517967" sldId="705"/>
        </pc:sldMkLst>
      </pc:sldChg>
      <pc:sldChg chg="del">
        <pc:chgData name="Nane Kratzke" userId="971be13ff4ee5ef6" providerId="LiveId" clId="{DB0B95C5-281F-8D47-A505-B0ABABE0AECA}" dt="2023-11-19T18:18:40.857" v="238" actId="2696"/>
        <pc:sldMkLst>
          <pc:docMk/>
          <pc:sldMk cId="677013791" sldId="706"/>
        </pc:sldMkLst>
      </pc:sldChg>
      <pc:sldChg chg="del">
        <pc:chgData name="Nane Kratzke" userId="971be13ff4ee5ef6" providerId="LiveId" clId="{DB0B95C5-281F-8D47-A505-B0ABABE0AECA}" dt="2023-11-19T18:18:40.837" v="231" actId="2696"/>
        <pc:sldMkLst>
          <pc:docMk/>
          <pc:sldMk cId="4087545545" sldId="707"/>
        </pc:sldMkLst>
      </pc:sldChg>
      <pc:sldChg chg="del">
        <pc:chgData name="Nane Kratzke" userId="971be13ff4ee5ef6" providerId="LiveId" clId="{DB0B95C5-281F-8D47-A505-B0ABABE0AECA}" dt="2023-11-19T18:18:40.584" v="219" actId="2696"/>
        <pc:sldMkLst>
          <pc:docMk/>
          <pc:sldMk cId="2621019588" sldId="708"/>
        </pc:sldMkLst>
      </pc:sldChg>
      <pc:sldChg chg="del">
        <pc:chgData name="Nane Kratzke" userId="971be13ff4ee5ef6" providerId="LiveId" clId="{DB0B95C5-281F-8D47-A505-B0ABABE0AECA}" dt="2023-11-19T18:18:40.862" v="240" actId="2696"/>
        <pc:sldMkLst>
          <pc:docMk/>
          <pc:sldMk cId="1550387296" sldId="709"/>
        </pc:sldMkLst>
      </pc:sldChg>
      <pc:sldChg chg="del">
        <pc:chgData name="Nane Kratzke" userId="971be13ff4ee5ef6" providerId="LiveId" clId="{DB0B95C5-281F-8D47-A505-B0ABABE0AECA}" dt="2023-11-19T18:18:40.845" v="234" actId="2696"/>
        <pc:sldMkLst>
          <pc:docMk/>
          <pc:sldMk cId="944435681" sldId="710"/>
        </pc:sldMkLst>
      </pc:sldChg>
      <pc:sldChg chg="del">
        <pc:chgData name="Nane Kratzke" userId="971be13ff4ee5ef6" providerId="LiveId" clId="{DB0B95C5-281F-8D47-A505-B0ABABE0AECA}" dt="2023-11-19T18:18:40.859" v="239" actId="2696"/>
        <pc:sldMkLst>
          <pc:docMk/>
          <pc:sldMk cId="4093004168" sldId="711"/>
        </pc:sldMkLst>
      </pc:sldChg>
      <pc:sldChg chg="del">
        <pc:chgData name="Nane Kratzke" userId="971be13ff4ee5ef6" providerId="LiveId" clId="{DB0B95C5-281F-8D47-A505-B0ABABE0AECA}" dt="2023-11-19T18:18:40.784" v="224" actId="2696"/>
        <pc:sldMkLst>
          <pc:docMk/>
          <pc:sldMk cId="90451977" sldId="713"/>
        </pc:sldMkLst>
      </pc:sldChg>
      <pc:sldChg chg="del">
        <pc:chgData name="Nane Kratzke" userId="971be13ff4ee5ef6" providerId="LiveId" clId="{DB0B95C5-281F-8D47-A505-B0ABABE0AECA}" dt="2023-11-19T18:18:40.776" v="222" actId="2696"/>
        <pc:sldMkLst>
          <pc:docMk/>
          <pc:sldMk cId="4004562763" sldId="714"/>
        </pc:sldMkLst>
      </pc:sldChg>
      <pc:sldChg chg="modSp add mod">
        <pc:chgData name="Nane Kratzke" userId="971be13ff4ee5ef6" providerId="LiveId" clId="{DB0B95C5-281F-8D47-A505-B0ABABE0AECA}" dt="2023-11-19T13:50:22.009" v="79" actId="20577"/>
        <pc:sldMkLst>
          <pc:docMk/>
          <pc:sldMk cId="499216346" sldId="715"/>
        </pc:sldMkLst>
        <pc:spChg chg="mod">
          <ac:chgData name="Nane Kratzke" userId="971be13ff4ee5ef6" providerId="LiveId" clId="{DB0B95C5-281F-8D47-A505-B0ABABE0AECA}" dt="2023-11-19T13:50:22.009" v="79" actId="20577"/>
          <ac:spMkLst>
            <pc:docMk/>
            <pc:sldMk cId="499216346" sldId="715"/>
            <ac:spMk id="31" creationId="{A7AED8D2-12C6-26AC-5AF0-E921BDCCBE3B}"/>
          </ac:spMkLst>
        </pc:spChg>
      </pc:sldChg>
      <pc:sldChg chg="modSp add mod">
        <pc:chgData name="Nane Kratzke" userId="971be13ff4ee5ef6" providerId="LiveId" clId="{DB0B95C5-281F-8D47-A505-B0ABABE0AECA}" dt="2023-11-19T13:50:57.393" v="82" actId="207"/>
        <pc:sldMkLst>
          <pc:docMk/>
          <pc:sldMk cId="3215712448" sldId="716"/>
        </pc:sldMkLst>
        <pc:spChg chg="mod">
          <ac:chgData name="Nane Kratzke" userId="971be13ff4ee5ef6" providerId="LiveId" clId="{DB0B95C5-281F-8D47-A505-B0ABABE0AECA}" dt="2023-11-19T13:50:57.393" v="82" actId="207"/>
          <ac:spMkLst>
            <pc:docMk/>
            <pc:sldMk cId="3215712448" sldId="716"/>
            <ac:spMk id="4" creationId="{0C458DD0-8EF5-3AA1-E0BF-0C542462EA08}"/>
          </ac:spMkLst>
        </pc:spChg>
      </pc:sldChg>
      <pc:sldChg chg="add">
        <pc:chgData name="Nane Kratzke" userId="971be13ff4ee5ef6" providerId="LiveId" clId="{DB0B95C5-281F-8D47-A505-B0ABABE0AECA}" dt="2023-11-19T13:45:51.659" v="0"/>
        <pc:sldMkLst>
          <pc:docMk/>
          <pc:sldMk cId="4098894872" sldId="717"/>
        </pc:sldMkLst>
      </pc:sldChg>
      <pc:sldChg chg="addSp delSp modSp add mod">
        <pc:chgData name="Nane Kratzke" userId="971be13ff4ee5ef6" providerId="LiveId" clId="{DB0B95C5-281F-8D47-A505-B0ABABE0AECA}" dt="2023-11-19T14:06:14.640" v="212" actId="478"/>
        <pc:sldMkLst>
          <pc:docMk/>
          <pc:sldMk cId="251343957" sldId="718"/>
        </pc:sldMkLst>
        <pc:spChg chg="mod">
          <ac:chgData name="Nane Kratzke" userId="971be13ff4ee5ef6" providerId="LiveId" clId="{DB0B95C5-281F-8D47-A505-B0ABABE0AECA}" dt="2023-11-19T14:06:00.010" v="209" actId="20577"/>
          <ac:spMkLst>
            <pc:docMk/>
            <pc:sldMk cId="251343957" sldId="718"/>
            <ac:spMk id="6" creationId="{410A3493-2038-559A-A021-2ADC9EA9C46F}"/>
          </ac:spMkLst>
        </pc:spChg>
        <pc:spChg chg="mod">
          <ac:chgData name="Nane Kratzke" userId="971be13ff4ee5ef6" providerId="LiveId" clId="{DB0B95C5-281F-8D47-A505-B0ABABE0AECA}" dt="2023-11-19T14:05:47.577" v="178" actId="20577"/>
          <ac:spMkLst>
            <pc:docMk/>
            <pc:sldMk cId="251343957" sldId="718"/>
            <ac:spMk id="7" creationId="{33140EE6-CFD6-C964-186A-E29AA9E22FFC}"/>
          </ac:spMkLst>
        </pc:spChg>
        <pc:spChg chg="del">
          <ac:chgData name="Nane Kratzke" userId="971be13ff4ee5ef6" providerId="LiveId" clId="{DB0B95C5-281F-8D47-A505-B0ABABE0AECA}" dt="2023-11-19T14:06:02.821" v="210" actId="478"/>
          <ac:spMkLst>
            <pc:docMk/>
            <pc:sldMk cId="251343957" sldId="718"/>
            <ac:spMk id="11" creationId="{4476819A-4A19-594F-96F7-A885B7790E64}"/>
          </ac:spMkLst>
        </pc:spChg>
        <pc:spChg chg="add del">
          <ac:chgData name="Nane Kratzke" userId="971be13ff4ee5ef6" providerId="LiveId" clId="{DB0B95C5-281F-8D47-A505-B0ABABE0AECA}" dt="2023-11-19T14:06:14.640" v="212" actId="478"/>
          <ac:spMkLst>
            <pc:docMk/>
            <pc:sldMk cId="251343957" sldId="718"/>
            <ac:spMk id="19" creationId="{CB17D4BE-1B26-5D09-3E18-C812D4599B0F}"/>
          </ac:spMkLst>
        </pc:spChg>
      </pc:sldChg>
      <pc:sldChg chg="add del">
        <pc:chgData name="Nane Kratzke" userId="971be13ff4ee5ef6" providerId="LiveId" clId="{DB0B95C5-281F-8D47-A505-B0ABABE0AECA}" dt="2023-11-19T13:45:57.221" v="1" actId="2696"/>
        <pc:sldMkLst>
          <pc:docMk/>
          <pc:sldMk cId="1286404942" sldId="718"/>
        </pc:sldMkLst>
      </pc:sldChg>
    </pc:docChg>
  </pc:docChgLst>
  <pc:docChgLst>
    <pc:chgData name="Nane Kratzke" userId="971be13ff4ee5ef6" providerId="LiveId" clId="{3D31538B-4A46-9D4E-8C7A-F71EEC2B2346}"/>
    <pc:docChg chg="custSel delSld modSld">
      <pc:chgData name="Nane Kratzke" userId="971be13ff4ee5ef6" providerId="LiveId" clId="{3D31538B-4A46-9D4E-8C7A-F71EEC2B2346}" dt="2023-11-01T06:45:14.391" v="75" actId="20577"/>
      <pc:docMkLst>
        <pc:docMk/>
      </pc:docMkLst>
      <pc:sldChg chg="addSp delSp modSp mod">
        <pc:chgData name="Nane Kratzke" userId="971be13ff4ee5ef6" providerId="LiveId" clId="{3D31538B-4A46-9D4E-8C7A-F71EEC2B2346}" dt="2023-11-01T06:42:04.629" v="73" actId="404"/>
        <pc:sldMkLst>
          <pc:docMk/>
          <pc:sldMk cId="534949039" sldId="329"/>
        </pc:sldMkLst>
        <pc:spChg chg="add mod">
          <ac:chgData name="Nane Kratzke" userId="971be13ff4ee5ef6" providerId="LiveId" clId="{3D31538B-4A46-9D4E-8C7A-F71EEC2B2346}" dt="2023-11-01T06:42:04.629" v="73" actId="404"/>
          <ac:spMkLst>
            <pc:docMk/>
            <pc:sldMk cId="534949039" sldId="329"/>
            <ac:spMk id="10" creationId="{8260C2E1-E5DF-FD39-6A23-54F1F6E0B15D}"/>
          </ac:spMkLst>
        </pc:spChg>
        <pc:spChg chg="mod">
          <ac:chgData name="Nane Kratzke" userId="971be13ff4ee5ef6" providerId="LiveId" clId="{3D31538B-4A46-9D4E-8C7A-F71EEC2B2346}" dt="2023-11-01T06:39:25.114" v="34" actId="14100"/>
          <ac:spMkLst>
            <pc:docMk/>
            <pc:sldMk cId="534949039" sldId="329"/>
            <ac:spMk id="26" creationId="{5063B105-58A5-854F-9125-161FD22A6A26}"/>
          </ac:spMkLst>
        </pc:spChg>
        <pc:picChg chg="add del mod">
          <ac:chgData name="Nane Kratzke" userId="971be13ff4ee5ef6" providerId="LiveId" clId="{3D31538B-4A46-9D4E-8C7A-F71EEC2B2346}" dt="2023-11-01T06:40:21.620" v="37" actId="478"/>
          <ac:picMkLst>
            <pc:docMk/>
            <pc:sldMk cId="534949039" sldId="329"/>
            <ac:picMk id="7" creationId="{3CF7DD6F-1A1C-879B-D869-8CD475DDAE23}"/>
          </ac:picMkLst>
        </pc:picChg>
        <pc:picChg chg="add mod">
          <ac:chgData name="Nane Kratzke" userId="971be13ff4ee5ef6" providerId="LiveId" clId="{3D31538B-4A46-9D4E-8C7A-F71EEC2B2346}" dt="2023-11-01T06:41:33.087" v="44" actId="1076"/>
          <ac:picMkLst>
            <pc:docMk/>
            <pc:sldMk cId="534949039" sldId="329"/>
            <ac:picMk id="9" creationId="{A6020AA4-2856-F002-3A79-FAC11CAFDF76}"/>
          </ac:picMkLst>
        </pc:picChg>
        <pc:picChg chg="mod">
          <ac:chgData name="Nane Kratzke" userId="971be13ff4ee5ef6" providerId="LiveId" clId="{3D31538B-4A46-9D4E-8C7A-F71EEC2B2346}" dt="2023-11-01T06:39:18.978" v="32" actId="1076"/>
          <ac:picMkLst>
            <pc:docMk/>
            <pc:sldMk cId="534949039" sldId="329"/>
            <ac:picMk id="1052" creationId="{0781EC11-CEB1-B34C-BC02-EBCE8F7A675B}"/>
          </ac:picMkLst>
        </pc:picChg>
      </pc:sldChg>
      <pc:sldChg chg="modSp mod">
        <pc:chgData name="Nane Kratzke" userId="971be13ff4ee5ef6" providerId="LiveId" clId="{3D31538B-4A46-9D4E-8C7A-F71EEC2B2346}" dt="2023-11-01T06:30:41.730" v="23" actId="20577"/>
        <pc:sldMkLst>
          <pc:docMk/>
          <pc:sldMk cId="2899132080" sldId="404"/>
        </pc:sldMkLst>
        <pc:spChg chg="mod">
          <ac:chgData name="Nane Kratzke" userId="971be13ff4ee5ef6" providerId="LiveId" clId="{3D31538B-4A46-9D4E-8C7A-F71EEC2B2346}" dt="2023-11-01T06:30:41.730" v="23" actId="20577"/>
          <ac:spMkLst>
            <pc:docMk/>
            <pc:sldMk cId="2899132080" sldId="404"/>
            <ac:spMk id="3" creationId="{D154CB3C-D19E-174F-B2FE-3A61A5438E69}"/>
          </ac:spMkLst>
        </pc:spChg>
      </pc:sldChg>
      <pc:sldChg chg="del">
        <pc:chgData name="Nane Kratzke" userId="971be13ff4ee5ef6" providerId="LiveId" clId="{3D31538B-4A46-9D4E-8C7A-F71EEC2B2346}" dt="2023-11-01T06:33:44.993" v="24" actId="2696"/>
        <pc:sldMkLst>
          <pc:docMk/>
          <pc:sldMk cId="4286886175" sldId="429"/>
        </pc:sldMkLst>
      </pc:sldChg>
      <pc:sldChg chg="del">
        <pc:chgData name="Nane Kratzke" userId="971be13ff4ee5ef6" providerId="LiveId" clId="{3D31538B-4A46-9D4E-8C7A-F71EEC2B2346}" dt="2023-11-01T06:33:52.004" v="26" actId="2696"/>
        <pc:sldMkLst>
          <pc:docMk/>
          <pc:sldMk cId="1311456874" sldId="430"/>
        </pc:sldMkLst>
      </pc:sldChg>
      <pc:sldChg chg="del">
        <pc:chgData name="Nane Kratzke" userId="971be13ff4ee5ef6" providerId="LiveId" clId="{3D31538B-4A46-9D4E-8C7A-F71EEC2B2346}" dt="2023-11-01T06:33:45.800" v="25" actId="2696"/>
        <pc:sldMkLst>
          <pc:docMk/>
          <pc:sldMk cId="781954011" sldId="431"/>
        </pc:sldMkLst>
      </pc:sldChg>
      <pc:sldChg chg="del">
        <pc:chgData name="Nane Kratzke" userId="971be13ff4ee5ef6" providerId="LiveId" clId="{3D31538B-4A46-9D4E-8C7A-F71EEC2B2346}" dt="2023-11-01T06:33:53.833" v="27" actId="2696"/>
        <pc:sldMkLst>
          <pc:docMk/>
          <pc:sldMk cId="1497566851" sldId="432"/>
        </pc:sldMkLst>
      </pc:sldChg>
      <pc:sldChg chg="modSp mod">
        <pc:chgData name="Nane Kratzke" userId="971be13ff4ee5ef6" providerId="LiveId" clId="{3D31538B-4A46-9D4E-8C7A-F71EEC2B2346}" dt="2023-11-01T06:45:14.391" v="75" actId="20577"/>
        <pc:sldMkLst>
          <pc:docMk/>
          <pc:sldMk cId="3736819709" sldId="461"/>
        </pc:sldMkLst>
        <pc:spChg chg="mod">
          <ac:chgData name="Nane Kratzke" userId="971be13ff4ee5ef6" providerId="LiveId" clId="{3D31538B-4A46-9D4E-8C7A-F71EEC2B2346}" dt="2023-11-01T06:45:14.391" v="75" actId="20577"/>
          <ac:spMkLst>
            <pc:docMk/>
            <pc:sldMk cId="3736819709" sldId="461"/>
            <ac:spMk id="10" creationId="{76B01168-021D-0841-9965-6F01E366C89F}"/>
          </ac:spMkLst>
        </pc:spChg>
      </pc:sldChg>
      <pc:sldChg chg="modSp mod">
        <pc:chgData name="Nane Kratzke" userId="971be13ff4ee5ef6" providerId="LiveId" clId="{3D31538B-4A46-9D4E-8C7A-F71EEC2B2346}" dt="2022-12-03T11:09:05.032" v="9" actId="14100"/>
        <pc:sldMkLst>
          <pc:docMk/>
          <pc:sldMk cId="1674219622" sldId="471"/>
        </pc:sldMkLst>
        <pc:spChg chg="mod">
          <ac:chgData name="Nane Kratzke" userId="971be13ff4ee5ef6" providerId="LiveId" clId="{3D31538B-4A46-9D4E-8C7A-F71EEC2B2346}" dt="2022-12-03T11:09:05.032" v="9" actId="14100"/>
          <ac:spMkLst>
            <pc:docMk/>
            <pc:sldMk cId="1674219622" sldId="471"/>
            <ac:spMk id="2" creationId="{4A0205DE-083B-2543-A49A-E6E6552164F2}"/>
          </ac:spMkLst>
        </pc:spChg>
      </pc:sldChg>
    </pc:docChg>
  </pc:docChgLst>
  <pc:docChgLst>
    <pc:chgData name="Nane Kratzke" userId="971be13ff4ee5ef6" providerId="LiveId" clId="{33B2A694-F061-AD4B-A19D-8E3C18DDC626}"/>
    <pc:docChg chg="undo custSel addSld delSld modSld">
      <pc:chgData name="Nane Kratzke" userId="971be13ff4ee5ef6" providerId="LiveId" clId="{33B2A694-F061-AD4B-A19D-8E3C18DDC626}" dt="2023-11-27T14:20:35.119" v="1381" actId="20577"/>
      <pc:docMkLst>
        <pc:docMk/>
      </pc:docMkLst>
      <pc:sldChg chg="del">
        <pc:chgData name="Nane Kratzke" userId="971be13ff4ee5ef6" providerId="LiveId" clId="{33B2A694-F061-AD4B-A19D-8E3C18DDC626}" dt="2023-11-22T16:18:10.052" v="17" actId="2696"/>
        <pc:sldMkLst>
          <pc:docMk/>
          <pc:sldMk cId="534949039" sldId="329"/>
        </pc:sldMkLst>
      </pc:sldChg>
      <pc:sldChg chg="del">
        <pc:chgData name="Nane Kratzke" userId="971be13ff4ee5ef6" providerId="LiveId" clId="{33B2A694-F061-AD4B-A19D-8E3C18DDC626}" dt="2023-11-22T16:18:09.728" v="4" actId="2696"/>
        <pc:sldMkLst>
          <pc:docMk/>
          <pc:sldMk cId="982004980" sldId="332"/>
        </pc:sldMkLst>
      </pc:sldChg>
      <pc:sldChg chg="addSp delSp modSp mod">
        <pc:chgData name="Nane Kratzke" userId="971be13ff4ee5ef6" providerId="LiveId" clId="{33B2A694-F061-AD4B-A19D-8E3C18DDC626}" dt="2023-11-24T12:38:24.469" v="114" actId="1076"/>
        <pc:sldMkLst>
          <pc:docMk/>
          <pc:sldMk cId="596661056" sldId="338"/>
        </pc:sldMkLst>
        <pc:spChg chg="mod">
          <ac:chgData name="Nane Kratzke" userId="971be13ff4ee5ef6" providerId="LiveId" clId="{33B2A694-F061-AD4B-A19D-8E3C18DDC626}" dt="2023-11-24T12:36:14.891" v="100" actId="20577"/>
          <ac:spMkLst>
            <pc:docMk/>
            <pc:sldMk cId="596661056" sldId="338"/>
            <ac:spMk id="12" creationId="{7852A9B7-3B4B-AF48-BC36-5419D76C0EAF}"/>
          </ac:spMkLst>
        </pc:spChg>
        <pc:picChg chg="add del mod">
          <ac:chgData name="Nane Kratzke" userId="971be13ff4ee5ef6" providerId="LiveId" clId="{33B2A694-F061-AD4B-A19D-8E3C18DDC626}" dt="2023-11-24T12:37:48.525" v="107" actId="478"/>
          <ac:picMkLst>
            <pc:docMk/>
            <pc:sldMk cId="596661056" sldId="338"/>
            <ac:picMk id="2050" creationId="{09A8ECE5-27A5-CFF3-E141-4B3DFFEFD48C}"/>
          </ac:picMkLst>
        </pc:picChg>
        <pc:picChg chg="add mod">
          <ac:chgData name="Nane Kratzke" userId="971be13ff4ee5ef6" providerId="LiveId" clId="{33B2A694-F061-AD4B-A19D-8E3C18DDC626}" dt="2023-11-24T12:38:24.469" v="114" actId="1076"/>
          <ac:picMkLst>
            <pc:docMk/>
            <pc:sldMk cId="596661056" sldId="338"/>
            <ac:picMk id="2052" creationId="{63B457AA-246D-EBB3-6B19-AD60496676F7}"/>
          </ac:picMkLst>
        </pc:picChg>
      </pc:sldChg>
      <pc:sldChg chg="addSp delSp modSp mod modAnim">
        <pc:chgData name="Nane Kratzke" userId="971be13ff4ee5ef6" providerId="LiveId" clId="{33B2A694-F061-AD4B-A19D-8E3C18DDC626}" dt="2023-11-24T13:48:30.912" v="590" actId="1076"/>
        <pc:sldMkLst>
          <pc:docMk/>
          <pc:sldMk cId="1508817570" sldId="339"/>
        </pc:sldMkLst>
        <pc:spChg chg="del">
          <ac:chgData name="Nane Kratzke" userId="971be13ff4ee5ef6" providerId="LiveId" clId="{33B2A694-F061-AD4B-A19D-8E3C18DDC626}" dt="2023-11-24T13:17:59.163" v="261" actId="478"/>
          <ac:spMkLst>
            <pc:docMk/>
            <pc:sldMk cId="1508817570" sldId="339"/>
            <ac:spMk id="3" creationId="{975E8776-7981-EE4F-A079-E81DCF045C9E}"/>
          </ac:spMkLst>
        </pc:spChg>
        <pc:spChg chg="del">
          <ac:chgData name="Nane Kratzke" userId="971be13ff4ee5ef6" providerId="LiveId" clId="{33B2A694-F061-AD4B-A19D-8E3C18DDC626}" dt="2023-11-24T13:11:45.860" v="129" actId="478"/>
          <ac:spMkLst>
            <pc:docMk/>
            <pc:sldMk cId="1508817570" sldId="339"/>
            <ac:spMk id="4" creationId="{1A54BDE3-089A-B947-B36C-1DA2EA047FE2}"/>
          </ac:spMkLst>
        </pc:spChg>
        <pc:spChg chg="del">
          <ac:chgData name="Nane Kratzke" userId="971be13ff4ee5ef6" providerId="LiveId" clId="{33B2A694-F061-AD4B-A19D-8E3C18DDC626}" dt="2023-11-24T13:11:41.088" v="128" actId="478"/>
          <ac:spMkLst>
            <pc:docMk/>
            <pc:sldMk cId="1508817570" sldId="339"/>
            <ac:spMk id="7" creationId="{FFC30D2D-B621-5F44-AD0F-8CEAD655D8CB}"/>
          </ac:spMkLst>
        </pc:spChg>
        <pc:spChg chg="del">
          <ac:chgData name="Nane Kratzke" userId="971be13ff4ee5ef6" providerId="LiveId" clId="{33B2A694-F061-AD4B-A19D-8E3C18DDC626}" dt="2023-11-24T13:11:52.503" v="132" actId="478"/>
          <ac:spMkLst>
            <pc:docMk/>
            <pc:sldMk cId="1508817570" sldId="339"/>
            <ac:spMk id="9" creationId="{BC66D217-D0C7-AA4E-914C-666732F02B44}"/>
          </ac:spMkLst>
        </pc:spChg>
        <pc:spChg chg="del">
          <ac:chgData name="Nane Kratzke" userId="971be13ff4ee5ef6" providerId="LiveId" clId="{33B2A694-F061-AD4B-A19D-8E3C18DDC626}" dt="2023-11-24T13:11:49.878" v="131" actId="478"/>
          <ac:spMkLst>
            <pc:docMk/>
            <pc:sldMk cId="1508817570" sldId="339"/>
            <ac:spMk id="10" creationId="{86BB4EED-806D-DD4A-A77A-EE4631A3CE1F}"/>
          </ac:spMkLst>
        </pc:spChg>
        <pc:spChg chg="add del mod">
          <ac:chgData name="Nane Kratzke" userId="971be13ff4ee5ef6" providerId="LiveId" clId="{33B2A694-F061-AD4B-A19D-8E3C18DDC626}" dt="2023-11-24T13:11:48.108" v="130" actId="478"/>
          <ac:spMkLst>
            <pc:docMk/>
            <pc:sldMk cId="1508817570" sldId="339"/>
            <ac:spMk id="11" creationId="{AC6BEDB6-819B-868C-F7C1-F0F7FE85067A}"/>
          </ac:spMkLst>
        </pc:spChg>
        <pc:spChg chg="add mod">
          <ac:chgData name="Nane Kratzke" userId="971be13ff4ee5ef6" providerId="LiveId" clId="{33B2A694-F061-AD4B-A19D-8E3C18DDC626}" dt="2023-11-24T13:17:56.219" v="260" actId="1076"/>
          <ac:spMkLst>
            <pc:docMk/>
            <pc:sldMk cId="1508817570" sldId="339"/>
            <ac:spMk id="51" creationId="{DADDD7FB-9450-5BC6-6761-8B2F3010DA5E}"/>
          </ac:spMkLst>
        </pc:spChg>
        <pc:spChg chg="add mod">
          <ac:chgData name="Nane Kratzke" userId="971be13ff4ee5ef6" providerId="LiveId" clId="{33B2A694-F061-AD4B-A19D-8E3C18DDC626}" dt="2023-11-24T13:17:48.271" v="259" actId="20577"/>
          <ac:spMkLst>
            <pc:docMk/>
            <pc:sldMk cId="1508817570" sldId="339"/>
            <ac:spMk id="52" creationId="{4FCE32A0-4710-09CE-0F0B-AB909A72D7B5}"/>
          </ac:spMkLst>
        </pc:spChg>
        <pc:spChg chg="add del mod">
          <ac:chgData name="Nane Kratzke" userId="971be13ff4ee5ef6" providerId="LiveId" clId="{33B2A694-F061-AD4B-A19D-8E3C18DDC626}" dt="2023-11-24T13:18:02.176" v="262" actId="478"/>
          <ac:spMkLst>
            <pc:docMk/>
            <pc:sldMk cId="1508817570" sldId="339"/>
            <ac:spMk id="54" creationId="{9761341B-6D4E-82CA-CC60-8B1A4922424B}"/>
          </ac:spMkLst>
        </pc:spChg>
        <pc:spChg chg="add mod">
          <ac:chgData name="Nane Kratzke" userId="971be13ff4ee5ef6" providerId="LiveId" clId="{33B2A694-F061-AD4B-A19D-8E3C18DDC626}" dt="2023-11-24T13:48:30.912" v="590" actId="1076"/>
          <ac:spMkLst>
            <pc:docMk/>
            <pc:sldMk cId="1508817570" sldId="339"/>
            <ac:spMk id="55" creationId="{3563227E-3B09-3330-447A-20F6130EC8C6}"/>
          </ac:spMkLst>
        </pc:spChg>
        <pc:grpChg chg="mod">
          <ac:chgData name="Nane Kratzke" userId="971be13ff4ee5ef6" providerId="LiveId" clId="{33B2A694-F061-AD4B-A19D-8E3C18DDC626}" dt="2023-11-24T13:14:29.037" v="161"/>
          <ac:grpSpMkLst>
            <pc:docMk/>
            <pc:sldMk cId="1508817570" sldId="339"/>
            <ac:grpSpMk id="17" creationId="{0EF7B28B-AFC2-FD02-FDFA-044F82D6D2F3}"/>
          </ac:grpSpMkLst>
        </pc:grpChg>
        <pc:grpChg chg="mod">
          <ac:chgData name="Nane Kratzke" userId="971be13ff4ee5ef6" providerId="LiveId" clId="{33B2A694-F061-AD4B-A19D-8E3C18DDC626}" dt="2023-11-24T13:14:27.792" v="156"/>
          <ac:grpSpMkLst>
            <pc:docMk/>
            <pc:sldMk cId="1508817570" sldId="339"/>
            <ac:grpSpMk id="22" creationId="{10F0C339-A7CF-AD2D-7BC6-0829B685D2AB}"/>
          </ac:grpSpMkLst>
        </pc:grpChg>
        <pc:grpChg chg="mod">
          <ac:chgData name="Nane Kratzke" userId="971be13ff4ee5ef6" providerId="LiveId" clId="{33B2A694-F061-AD4B-A19D-8E3C18DDC626}" dt="2023-11-24T13:14:44.369" v="168"/>
          <ac:grpSpMkLst>
            <pc:docMk/>
            <pc:sldMk cId="1508817570" sldId="339"/>
            <ac:grpSpMk id="25" creationId="{8B5E64AD-0CE6-6405-F542-F6E91284F285}"/>
          </ac:grpSpMkLst>
        </pc:grpChg>
        <pc:grpChg chg="mod">
          <ac:chgData name="Nane Kratzke" userId="971be13ff4ee5ef6" providerId="LiveId" clId="{33B2A694-F061-AD4B-A19D-8E3C18DDC626}" dt="2023-11-24T13:15:27.213" v="181"/>
          <ac:grpSpMkLst>
            <pc:docMk/>
            <pc:sldMk cId="1508817570" sldId="339"/>
            <ac:grpSpMk id="32" creationId="{3CD3AD2B-E5A3-6AF8-1FE0-B67C717B4FC4}"/>
          </ac:grpSpMkLst>
        </pc:grpChg>
        <pc:grpChg chg="mod">
          <ac:chgData name="Nane Kratzke" userId="971be13ff4ee5ef6" providerId="LiveId" clId="{33B2A694-F061-AD4B-A19D-8E3C18DDC626}" dt="2023-11-24T13:15:44.565" v="188"/>
          <ac:grpSpMkLst>
            <pc:docMk/>
            <pc:sldMk cId="1508817570" sldId="339"/>
            <ac:grpSpMk id="35" creationId="{528C7E1D-4972-4402-B222-AD403F212658}"/>
          </ac:grpSpMkLst>
        </pc:grpChg>
        <pc:grpChg chg="del mod">
          <ac:chgData name="Nane Kratzke" userId="971be13ff4ee5ef6" providerId="LiveId" clId="{33B2A694-F061-AD4B-A19D-8E3C18DDC626}" dt="2023-11-24T13:15:53.304" v="193"/>
          <ac:grpSpMkLst>
            <pc:docMk/>
            <pc:sldMk cId="1508817570" sldId="339"/>
            <ac:grpSpMk id="38" creationId="{3B206B56-5CB0-B751-4418-F4F5C1B66615}"/>
          </ac:grpSpMkLst>
        </pc:grpChg>
        <pc:grpChg chg="mod">
          <ac:chgData name="Nane Kratzke" userId="971be13ff4ee5ef6" providerId="LiveId" clId="{33B2A694-F061-AD4B-A19D-8E3C18DDC626}" dt="2023-11-24T13:16:26.686" v="204" actId="164"/>
          <ac:grpSpMkLst>
            <pc:docMk/>
            <pc:sldMk cId="1508817570" sldId="339"/>
            <ac:grpSpMk id="40" creationId="{E2E4683F-2A3C-0849-07DF-0AC2E3B0A65D}"/>
          </ac:grpSpMkLst>
        </pc:grpChg>
        <pc:grpChg chg="del mod">
          <ac:chgData name="Nane Kratzke" userId="971be13ff4ee5ef6" providerId="LiveId" clId="{33B2A694-F061-AD4B-A19D-8E3C18DDC626}" dt="2023-11-24T13:16:10.218" v="201"/>
          <ac:grpSpMkLst>
            <pc:docMk/>
            <pc:sldMk cId="1508817570" sldId="339"/>
            <ac:grpSpMk id="45" creationId="{B8662E0C-43E0-A4CA-4A20-427E0ED4D921}"/>
          </ac:grpSpMkLst>
        </pc:grpChg>
        <pc:grpChg chg="del mod">
          <ac:chgData name="Nane Kratzke" userId="971be13ff4ee5ef6" providerId="LiveId" clId="{33B2A694-F061-AD4B-A19D-8E3C18DDC626}" dt="2023-11-24T13:16:11.771" v="203"/>
          <ac:grpSpMkLst>
            <pc:docMk/>
            <pc:sldMk cId="1508817570" sldId="339"/>
            <ac:grpSpMk id="47" creationId="{3477AB79-A9E2-8B4F-D38B-755470398EFF}"/>
          </ac:grpSpMkLst>
        </pc:grpChg>
        <pc:grpChg chg="mod">
          <ac:chgData name="Nane Kratzke" userId="971be13ff4ee5ef6" providerId="LiveId" clId="{33B2A694-F061-AD4B-A19D-8E3C18DDC626}" dt="2023-11-24T13:17:15.140" v="209" actId="1076"/>
          <ac:grpSpMkLst>
            <pc:docMk/>
            <pc:sldMk cId="1508817570" sldId="339"/>
            <ac:grpSpMk id="49" creationId="{8E64B571-B237-374A-55F5-EC058C79B00B}"/>
          </ac:grpSpMkLst>
        </pc:grpChg>
        <pc:grpChg chg="add mod">
          <ac:chgData name="Nane Kratzke" userId="971be13ff4ee5ef6" providerId="LiveId" clId="{33B2A694-F061-AD4B-A19D-8E3C18DDC626}" dt="2023-11-24T13:17:15.140" v="209" actId="1076"/>
          <ac:grpSpMkLst>
            <pc:docMk/>
            <pc:sldMk cId="1508817570" sldId="339"/>
            <ac:grpSpMk id="50" creationId="{B603437F-77A8-0023-3F80-DA8E8C9916B5}"/>
          </ac:grpSpMkLst>
        </pc:grpChg>
        <pc:picChg chg="add mod">
          <ac:chgData name="Nane Kratzke" userId="971be13ff4ee5ef6" providerId="LiveId" clId="{33B2A694-F061-AD4B-A19D-8E3C18DDC626}" dt="2023-11-24T13:27:42.771" v="312" actId="14861"/>
          <ac:picMkLst>
            <pc:docMk/>
            <pc:sldMk cId="1508817570" sldId="339"/>
            <ac:picMk id="12" creationId="{EBE29AA4-3551-E52D-D601-79D6CF142730}"/>
          </ac:picMkLst>
        </pc:picChg>
        <pc:picChg chg="add mod">
          <ac:chgData name="Nane Kratzke" userId="971be13ff4ee5ef6" providerId="LiveId" clId="{33B2A694-F061-AD4B-A19D-8E3C18DDC626}" dt="2023-11-24T13:27:42.771" v="312" actId="14861"/>
          <ac:picMkLst>
            <pc:docMk/>
            <pc:sldMk cId="1508817570" sldId="339"/>
            <ac:picMk id="13" creationId="{FC86C866-9B35-AD8B-DB0A-6E6D94F768B5}"/>
          </ac:picMkLst>
        </pc:picChg>
        <pc:picChg chg="add mod">
          <ac:chgData name="Nane Kratzke" userId="971be13ff4ee5ef6" providerId="LiveId" clId="{33B2A694-F061-AD4B-A19D-8E3C18DDC626}" dt="2023-11-24T13:48:21.982" v="585" actId="1076"/>
          <ac:picMkLst>
            <pc:docMk/>
            <pc:sldMk cId="1508817570" sldId="339"/>
            <ac:picMk id="56" creationId="{EA32FC3D-2D36-140E-B95E-C6D2C3DDC213}"/>
          </ac:picMkLst>
        </pc:picChg>
        <pc:picChg chg="add mod">
          <ac:chgData name="Nane Kratzke" userId="971be13ff4ee5ef6" providerId="LiveId" clId="{33B2A694-F061-AD4B-A19D-8E3C18DDC626}" dt="2023-11-24T13:48:30.350" v="589" actId="1076"/>
          <ac:picMkLst>
            <pc:docMk/>
            <pc:sldMk cId="1508817570" sldId="339"/>
            <ac:picMk id="4098" creationId="{3E4F9AF0-1D59-CEBC-DE93-3D6FA939F066}"/>
          </ac:picMkLst>
        </pc:picChg>
        <pc:inkChg chg="add del mod">
          <ac:chgData name="Nane Kratzke" userId="971be13ff4ee5ef6" providerId="LiveId" clId="{33B2A694-F061-AD4B-A19D-8E3C18DDC626}" dt="2023-11-24T13:14:29.757" v="163" actId="9405"/>
          <ac:inkMkLst>
            <pc:docMk/>
            <pc:sldMk cId="1508817570" sldId="339"/>
            <ac:inkMk id="14" creationId="{E42BD238-803A-0BD0-7D7B-0A1A98779ACA}"/>
          </ac:inkMkLst>
        </pc:inkChg>
        <pc:inkChg chg="add del mod">
          <ac:chgData name="Nane Kratzke" userId="971be13ff4ee5ef6" providerId="LiveId" clId="{33B2A694-F061-AD4B-A19D-8E3C18DDC626}" dt="2023-11-24T13:14:29.367" v="162" actId="9405"/>
          <ac:inkMkLst>
            <pc:docMk/>
            <pc:sldMk cId="1508817570" sldId="339"/>
            <ac:inkMk id="15" creationId="{F45450D3-5502-40DC-A94A-6345D9D10E97}"/>
          </ac:inkMkLst>
        </pc:inkChg>
        <pc:inkChg chg="add del mod">
          <ac:chgData name="Nane Kratzke" userId="971be13ff4ee5ef6" providerId="LiveId" clId="{33B2A694-F061-AD4B-A19D-8E3C18DDC626}" dt="2023-11-24T13:14:29.037" v="161"/>
          <ac:inkMkLst>
            <pc:docMk/>
            <pc:sldMk cId="1508817570" sldId="339"/>
            <ac:inkMk id="16" creationId="{6F62180D-2C79-8B18-DF73-540BFD767811}"/>
          </ac:inkMkLst>
        </pc:inkChg>
        <pc:inkChg chg="add del mod">
          <ac:chgData name="Nane Kratzke" userId="971be13ff4ee5ef6" providerId="LiveId" clId="{33B2A694-F061-AD4B-A19D-8E3C18DDC626}" dt="2023-11-24T13:14:28.601" v="159" actId="9405"/>
          <ac:inkMkLst>
            <pc:docMk/>
            <pc:sldMk cId="1508817570" sldId="339"/>
            <ac:inkMk id="18" creationId="{06E4EA1E-3581-3D88-24EC-F69D994D840B}"/>
          </ac:inkMkLst>
        </pc:inkChg>
        <pc:inkChg chg="add del mod">
          <ac:chgData name="Nane Kratzke" userId="971be13ff4ee5ef6" providerId="LiveId" clId="{33B2A694-F061-AD4B-A19D-8E3C18DDC626}" dt="2023-11-24T13:14:28.436" v="158" actId="9405"/>
          <ac:inkMkLst>
            <pc:docMk/>
            <pc:sldMk cId="1508817570" sldId="339"/>
            <ac:inkMk id="19" creationId="{12602317-F30C-FC8F-1BBF-7F7DA53BC07C}"/>
          </ac:inkMkLst>
        </pc:inkChg>
        <pc:inkChg chg="add del mod">
          <ac:chgData name="Nane Kratzke" userId="971be13ff4ee5ef6" providerId="LiveId" clId="{33B2A694-F061-AD4B-A19D-8E3C18DDC626}" dt="2023-11-24T13:14:28.151" v="157" actId="9405"/>
          <ac:inkMkLst>
            <pc:docMk/>
            <pc:sldMk cId="1508817570" sldId="339"/>
            <ac:inkMk id="20" creationId="{718CD686-EA10-C3E5-FC7C-7013AB8C7BFC}"/>
          </ac:inkMkLst>
        </pc:inkChg>
        <pc:inkChg chg="add del mod">
          <ac:chgData name="Nane Kratzke" userId="971be13ff4ee5ef6" providerId="LiveId" clId="{33B2A694-F061-AD4B-A19D-8E3C18DDC626}" dt="2023-11-24T13:14:27.792" v="156"/>
          <ac:inkMkLst>
            <pc:docMk/>
            <pc:sldMk cId="1508817570" sldId="339"/>
            <ac:inkMk id="21" creationId="{ED556EE5-4A1A-BD10-5D1F-EC7B2CFEF09F}"/>
          </ac:inkMkLst>
        </pc:inkChg>
        <pc:inkChg chg="add del mod">
          <ac:chgData name="Nane Kratzke" userId="971be13ff4ee5ef6" providerId="LiveId" clId="{33B2A694-F061-AD4B-A19D-8E3C18DDC626}" dt="2023-11-24T13:14:44.683" v="169" actId="9405"/>
          <ac:inkMkLst>
            <pc:docMk/>
            <pc:sldMk cId="1508817570" sldId="339"/>
            <ac:inkMk id="23" creationId="{4E008CBE-503F-AC07-BDB6-CC1B69E7D6AA}"/>
          </ac:inkMkLst>
        </pc:inkChg>
        <pc:inkChg chg="add del mod">
          <ac:chgData name="Nane Kratzke" userId="971be13ff4ee5ef6" providerId="LiveId" clId="{33B2A694-F061-AD4B-A19D-8E3C18DDC626}" dt="2023-11-24T13:14:44.369" v="168"/>
          <ac:inkMkLst>
            <pc:docMk/>
            <pc:sldMk cId="1508817570" sldId="339"/>
            <ac:inkMk id="24" creationId="{22C5DC42-08B7-FE9A-D2BA-E735127E2498}"/>
          </ac:inkMkLst>
        </pc:inkChg>
        <pc:inkChg chg="add del">
          <ac:chgData name="Nane Kratzke" userId="971be13ff4ee5ef6" providerId="LiveId" clId="{33B2A694-F061-AD4B-A19D-8E3C18DDC626}" dt="2023-11-24T13:15:01.757" v="173" actId="9405"/>
          <ac:inkMkLst>
            <pc:docMk/>
            <pc:sldMk cId="1508817570" sldId="339"/>
            <ac:inkMk id="26" creationId="{8067C28E-B394-E9DC-F67C-A62191C34A92}"/>
          </ac:inkMkLst>
        </pc:inkChg>
        <pc:inkChg chg="add del">
          <ac:chgData name="Nane Kratzke" userId="971be13ff4ee5ef6" providerId="LiveId" clId="{33B2A694-F061-AD4B-A19D-8E3C18DDC626}" dt="2023-11-24T13:14:59.727" v="172" actId="9405"/>
          <ac:inkMkLst>
            <pc:docMk/>
            <pc:sldMk cId="1508817570" sldId="339"/>
            <ac:inkMk id="27" creationId="{31CAEE55-77D6-1F04-CC56-69B2E1D8776D}"/>
          </ac:inkMkLst>
        </pc:inkChg>
        <pc:inkChg chg="add del">
          <ac:chgData name="Nane Kratzke" userId="971be13ff4ee5ef6" providerId="LiveId" clId="{33B2A694-F061-AD4B-A19D-8E3C18DDC626}" dt="2023-11-24T13:15:11.474" v="175" actId="9405"/>
          <ac:inkMkLst>
            <pc:docMk/>
            <pc:sldMk cId="1508817570" sldId="339"/>
            <ac:inkMk id="28" creationId="{7B5E64BD-BA5D-733B-89D0-B2BD7EA933F1}"/>
          </ac:inkMkLst>
        </pc:inkChg>
        <pc:inkChg chg="add del mod">
          <ac:chgData name="Nane Kratzke" userId="971be13ff4ee5ef6" providerId="LiveId" clId="{33B2A694-F061-AD4B-A19D-8E3C18DDC626}" dt="2023-11-24T13:15:28.740" v="183" actId="9405"/>
          <ac:inkMkLst>
            <pc:docMk/>
            <pc:sldMk cId="1508817570" sldId="339"/>
            <ac:inkMk id="29" creationId="{80103F99-C175-9450-432F-2397E6A5E25F}"/>
          </ac:inkMkLst>
        </pc:inkChg>
        <pc:inkChg chg="add del mod">
          <ac:chgData name="Nane Kratzke" userId="971be13ff4ee5ef6" providerId="LiveId" clId="{33B2A694-F061-AD4B-A19D-8E3C18DDC626}" dt="2023-11-24T13:15:28.274" v="182" actId="9405"/>
          <ac:inkMkLst>
            <pc:docMk/>
            <pc:sldMk cId="1508817570" sldId="339"/>
            <ac:inkMk id="30" creationId="{D2B4224F-BA7E-6EF6-333E-E9A205458451}"/>
          </ac:inkMkLst>
        </pc:inkChg>
        <pc:inkChg chg="add del mod">
          <ac:chgData name="Nane Kratzke" userId="971be13ff4ee5ef6" providerId="LiveId" clId="{33B2A694-F061-AD4B-A19D-8E3C18DDC626}" dt="2023-11-24T13:15:27.213" v="181"/>
          <ac:inkMkLst>
            <pc:docMk/>
            <pc:sldMk cId="1508817570" sldId="339"/>
            <ac:inkMk id="31" creationId="{48E72780-1D60-C0FD-6D47-0980030E1BD5}"/>
          </ac:inkMkLst>
        </pc:inkChg>
        <pc:inkChg chg="add mod">
          <ac:chgData name="Nane Kratzke" userId="971be13ff4ee5ef6" providerId="LiveId" clId="{33B2A694-F061-AD4B-A19D-8E3C18DDC626}" dt="2023-11-24T13:16:26.686" v="204" actId="164"/>
          <ac:inkMkLst>
            <pc:docMk/>
            <pc:sldMk cId="1508817570" sldId="339"/>
            <ac:inkMk id="33" creationId="{55EE7612-15CD-332F-66DA-6A59A4CFF60B}"/>
          </ac:inkMkLst>
        </pc:inkChg>
        <pc:inkChg chg="add del mod">
          <ac:chgData name="Nane Kratzke" userId="971be13ff4ee5ef6" providerId="LiveId" clId="{33B2A694-F061-AD4B-A19D-8E3C18DDC626}" dt="2023-11-24T13:15:44.565" v="188"/>
          <ac:inkMkLst>
            <pc:docMk/>
            <pc:sldMk cId="1508817570" sldId="339"/>
            <ac:inkMk id="34" creationId="{130D18B0-AA67-81AD-D41B-D70C7B7B37D1}"/>
          </ac:inkMkLst>
        </pc:inkChg>
        <pc:inkChg chg="add mod">
          <ac:chgData name="Nane Kratzke" userId="971be13ff4ee5ef6" providerId="LiveId" clId="{33B2A694-F061-AD4B-A19D-8E3C18DDC626}" dt="2023-11-24T13:15:53.304" v="193"/>
          <ac:inkMkLst>
            <pc:docMk/>
            <pc:sldMk cId="1508817570" sldId="339"/>
            <ac:inkMk id="36" creationId="{4C69CAD0-D584-7745-EDB2-7F1F69D3CD71}"/>
          </ac:inkMkLst>
        </pc:inkChg>
        <pc:inkChg chg="add mod">
          <ac:chgData name="Nane Kratzke" userId="971be13ff4ee5ef6" providerId="LiveId" clId="{33B2A694-F061-AD4B-A19D-8E3C18DDC626}" dt="2023-11-24T13:15:53.304" v="193"/>
          <ac:inkMkLst>
            <pc:docMk/>
            <pc:sldMk cId="1508817570" sldId="339"/>
            <ac:inkMk id="37" creationId="{7952B286-16C7-398F-554C-974179490F68}"/>
          </ac:inkMkLst>
        </pc:inkChg>
        <pc:inkChg chg="add mod">
          <ac:chgData name="Nane Kratzke" userId="971be13ff4ee5ef6" providerId="LiveId" clId="{33B2A694-F061-AD4B-A19D-8E3C18DDC626}" dt="2023-11-24T13:15:53.304" v="193"/>
          <ac:inkMkLst>
            <pc:docMk/>
            <pc:sldMk cId="1508817570" sldId="339"/>
            <ac:inkMk id="39" creationId="{74D057C9-FE79-046A-4AE3-704345C4456A}"/>
          </ac:inkMkLst>
        </pc:inkChg>
        <pc:inkChg chg="add del">
          <ac:chgData name="Nane Kratzke" userId="971be13ff4ee5ef6" providerId="LiveId" clId="{33B2A694-F061-AD4B-A19D-8E3C18DDC626}" dt="2023-11-24T13:15:56.816" v="195" actId="9405"/>
          <ac:inkMkLst>
            <pc:docMk/>
            <pc:sldMk cId="1508817570" sldId="339"/>
            <ac:inkMk id="41" creationId="{AC4EF79B-673E-4F7C-28AE-D2BFB484E97E}"/>
          </ac:inkMkLst>
        </pc:inkChg>
        <pc:inkChg chg="add mod">
          <ac:chgData name="Nane Kratzke" userId="971be13ff4ee5ef6" providerId="LiveId" clId="{33B2A694-F061-AD4B-A19D-8E3C18DDC626}" dt="2023-11-24T13:16:11.771" v="203"/>
          <ac:inkMkLst>
            <pc:docMk/>
            <pc:sldMk cId="1508817570" sldId="339"/>
            <ac:inkMk id="42" creationId="{5A7A1D3F-4892-4D64-EF8B-1C0CC4BAA63F}"/>
          </ac:inkMkLst>
        </pc:inkChg>
        <pc:inkChg chg="add mod">
          <ac:chgData name="Nane Kratzke" userId="971be13ff4ee5ef6" providerId="LiveId" clId="{33B2A694-F061-AD4B-A19D-8E3C18DDC626}" dt="2023-11-24T13:16:11.771" v="203"/>
          <ac:inkMkLst>
            <pc:docMk/>
            <pc:sldMk cId="1508817570" sldId="339"/>
            <ac:inkMk id="43" creationId="{D1F4C513-AED7-D955-4BEF-45BBB3F0FD81}"/>
          </ac:inkMkLst>
        </pc:inkChg>
        <pc:inkChg chg="add mod">
          <ac:chgData name="Nane Kratzke" userId="971be13ff4ee5ef6" providerId="LiveId" clId="{33B2A694-F061-AD4B-A19D-8E3C18DDC626}" dt="2023-11-24T13:16:11.771" v="203"/>
          <ac:inkMkLst>
            <pc:docMk/>
            <pc:sldMk cId="1508817570" sldId="339"/>
            <ac:inkMk id="44" creationId="{FC9DEF6A-7580-126A-A093-9C873844D0C8}"/>
          </ac:inkMkLst>
        </pc:inkChg>
        <pc:inkChg chg="add mod">
          <ac:chgData name="Nane Kratzke" userId="971be13ff4ee5ef6" providerId="LiveId" clId="{33B2A694-F061-AD4B-A19D-8E3C18DDC626}" dt="2023-11-24T13:16:11.771" v="203"/>
          <ac:inkMkLst>
            <pc:docMk/>
            <pc:sldMk cId="1508817570" sldId="339"/>
            <ac:inkMk id="46" creationId="{56B524B6-C51F-48DF-EF1F-F4DE26382BEA}"/>
          </ac:inkMkLst>
        </pc:inkChg>
        <pc:inkChg chg="add mod">
          <ac:chgData name="Nane Kratzke" userId="971be13ff4ee5ef6" providerId="LiveId" clId="{33B2A694-F061-AD4B-A19D-8E3C18DDC626}" dt="2023-11-24T13:16:11.771" v="203"/>
          <ac:inkMkLst>
            <pc:docMk/>
            <pc:sldMk cId="1508817570" sldId="339"/>
            <ac:inkMk id="48" creationId="{CAD44142-E81F-8A61-8860-556CB41CF440}"/>
          </ac:inkMkLst>
        </pc:inkChg>
      </pc:sldChg>
      <pc:sldChg chg="addSp modSp mod">
        <pc:chgData name="Nane Kratzke" userId="971be13ff4ee5ef6" providerId="LiveId" clId="{33B2A694-F061-AD4B-A19D-8E3C18DDC626}" dt="2023-11-27T08:06:49.344" v="634" actId="20577"/>
        <pc:sldMkLst>
          <pc:docMk/>
          <pc:sldMk cId="2273577900" sldId="340"/>
        </pc:sldMkLst>
        <pc:spChg chg="add mod">
          <ac:chgData name="Nane Kratzke" userId="971be13ff4ee5ef6" providerId="LiveId" clId="{33B2A694-F061-AD4B-A19D-8E3C18DDC626}" dt="2023-11-27T08:06:49.344" v="634" actId="20577"/>
          <ac:spMkLst>
            <pc:docMk/>
            <pc:sldMk cId="2273577900" sldId="340"/>
            <ac:spMk id="9" creationId="{C1545A0E-ED8B-0B80-1271-84B5B7643D9B}"/>
          </ac:spMkLst>
        </pc:spChg>
      </pc:sldChg>
      <pc:sldChg chg="del">
        <pc:chgData name="Nane Kratzke" userId="971be13ff4ee5ef6" providerId="LiveId" clId="{33B2A694-F061-AD4B-A19D-8E3C18DDC626}" dt="2023-11-22T16:18:10.073" v="22" actId="2696"/>
        <pc:sldMkLst>
          <pc:docMk/>
          <pc:sldMk cId="2182525806" sldId="436"/>
        </pc:sldMkLst>
      </pc:sldChg>
      <pc:sldChg chg="del">
        <pc:chgData name="Nane Kratzke" userId="971be13ff4ee5ef6" providerId="LiveId" clId="{33B2A694-F061-AD4B-A19D-8E3C18DDC626}" dt="2023-11-22T16:18:10.067" v="21" actId="2696"/>
        <pc:sldMkLst>
          <pc:docMk/>
          <pc:sldMk cId="4193228944" sldId="449"/>
        </pc:sldMkLst>
      </pc:sldChg>
      <pc:sldChg chg="del">
        <pc:chgData name="Nane Kratzke" userId="971be13ff4ee5ef6" providerId="LiveId" clId="{33B2A694-F061-AD4B-A19D-8E3C18DDC626}" dt="2023-11-22T16:18:09.775" v="10" actId="2696"/>
        <pc:sldMkLst>
          <pc:docMk/>
          <pc:sldMk cId="3910355434" sldId="451"/>
        </pc:sldMkLst>
      </pc:sldChg>
      <pc:sldChg chg="del">
        <pc:chgData name="Nane Kratzke" userId="971be13ff4ee5ef6" providerId="LiveId" clId="{33B2A694-F061-AD4B-A19D-8E3C18DDC626}" dt="2023-11-22T16:18:09.734" v="5" actId="2696"/>
        <pc:sldMkLst>
          <pc:docMk/>
          <pc:sldMk cId="1006662412" sldId="453"/>
        </pc:sldMkLst>
      </pc:sldChg>
      <pc:sldChg chg="del">
        <pc:chgData name="Nane Kratzke" userId="971be13ff4ee5ef6" providerId="LiveId" clId="{33B2A694-F061-AD4B-A19D-8E3C18DDC626}" dt="2023-11-22T16:18:10.055" v="18" actId="2696"/>
        <pc:sldMkLst>
          <pc:docMk/>
          <pc:sldMk cId="373954280" sldId="454"/>
        </pc:sldMkLst>
      </pc:sldChg>
      <pc:sldChg chg="del">
        <pc:chgData name="Nane Kratzke" userId="971be13ff4ee5ef6" providerId="LiveId" clId="{33B2A694-F061-AD4B-A19D-8E3C18DDC626}" dt="2023-11-22T16:18:10.063" v="20" actId="2696"/>
        <pc:sldMkLst>
          <pc:docMk/>
          <pc:sldMk cId="1244584995" sldId="455"/>
        </pc:sldMkLst>
      </pc:sldChg>
      <pc:sldChg chg="del">
        <pc:chgData name="Nane Kratzke" userId="971be13ff4ee5ef6" providerId="LiveId" clId="{33B2A694-F061-AD4B-A19D-8E3C18DDC626}" dt="2023-11-22T16:18:09.972" v="12" actId="2696"/>
        <pc:sldMkLst>
          <pc:docMk/>
          <pc:sldMk cId="4052141016" sldId="456"/>
        </pc:sldMkLst>
      </pc:sldChg>
      <pc:sldChg chg="del">
        <pc:chgData name="Nane Kratzke" userId="971be13ff4ee5ef6" providerId="LiveId" clId="{33B2A694-F061-AD4B-A19D-8E3C18DDC626}" dt="2023-11-22T16:18:09.707" v="2" actId="2696"/>
        <pc:sldMkLst>
          <pc:docMk/>
          <pc:sldMk cId="1807440968" sldId="457"/>
        </pc:sldMkLst>
      </pc:sldChg>
      <pc:sldChg chg="del">
        <pc:chgData name="Nane Kratzke" userId="971be13ff4ee5ef6" providerId="LiveId" clId="{33B2A694-F061-AD4B-A19D-8E3C18DDC626}" dt="2023-11-22T16:18:09.712" v="3" actId="2696"/>
        <pc:sldMkLst>
          <pc:docMk/>
          <pc:sldMk cId="4067627198" sldId="458"/>
        </pc:sldMkLst>
      </pc:sldChg>
      <pc:sldChg chg="del">
        <pc:chgData name="Nane Kratzke" userId="971be13ff4ee5ef6" providerId="LiveId" clId="{33B2A694-F061-AD4B-A19D-8E3C18DDC626}" dt="2023-11-22T16:18:09.746" v="7" actId="2696"/>
        <pc:sldMkLst>
          <pc:docMk/>
          <pc:sldMk cId="4209971302" sldId="459"/>
        </pc:sldMkLst>
      </pc:sldChg>
      <pc:sldChg chg="del">
        <pc:chgData name="Nane Kratzke" userId="971be13ff4ee5ef6" providerId="LiveId" clId="{33B2A694-F061-AD4B-A19D-8E3C18DDC626}" dt="2023-11-22T16:18:10.059" v="19" actId="2696"/>
        <pc:sldMkLst>
          <pc:docMk/>
          <pc:sldMk cId="3363336234" sldId="460"/>
        </pc:sldMkLst>
      </pc:sldChg>
      <pc:sldChg chg="addSp modSp mod">
        <pc:chgData name="Nane Kratzke" userId="971be13ff4ee5ef6" providerId="LiveId" clId="{33B2A694-F061-AD4B-A19D-8E3C18DDC626}" dt="2023-11-24T12:47:38.697" v="115" actId="1076"/>
        <pc:sldMkLst>
          <pc:docMk/>
          <pc:sldMk cId="3736819709" sldId="461"/>
        </pc:sldMkLst>
        <pc:spChg chg="mod">
          <ac:chgData name="Nane Kratzke" userId="971be13ff4ee5ef6" providerId="LiveId" clId="{33B2A694-F061-AD4B-A19D-8E3C18DDC626}" dt="2023-11-24T12:30:44.115" v="53" actId="1076"/>
          <ac:spMkLst>
            <pc:docMk/>
            <pc:sldMk cId="3736819709" sldId="461"/>
            <ac:spMk id="4" creationId="{1A54BDE3-089A-B947-B36C-1DA2EA047FE2}"/>
          </ac:spMkLst>
        </pc:spChg>
        <pc:spChg chg="mod">
          <ac:chgData name="Nane Kratzke" userId="971be13ff4ee5ef6" providerId="LiveId" clId="{33B2A694-F061-AD4B-A19D-8E3C18DDC626}" dt="2023-11-24T12:47:38.697" v="115" actId="1076"/>
          <ac:spMkLst>
            <pc:docMk/>
            <pc:sldMk cId="3736819709" sldId="461"/>
            <ac:spMk id="6" creationId="{134688E8-5640-0A4B-8A7A-7CF1F3DE5E6C}"/>
          </ac:spMkLst>
        </pc:spChg>
        <pc:spChg chg="mod">
          <ac:chgData name="Nane Kratzke" userId="971be13ff4ee5ef6" providerId="LiveId" clId="{33B2A694-F061-AD4B-A19D-8E3C18DDC626}" dt="2023-11-24T12:32:26.436" v="67" actId="1076"/>
          <ac:spMkLst>
            <pc:docMk/>
            <pc:sldMk cId="3736819709" sldId="461"/>
            <ac:spMk id="7" creationId="{E19634D9-3D1F-4348-8F25-D4E86283C2E3}"/>
          </ac:spMkLst>
        </pc:spChg>
        <pc:spChg chg="mod">
          <ac:chgData name="Nane Kratzke" userId="971be13ff4ee5ef6" providerId="LiveId" clId="{33B2A694-F061-AD4B-A19D-8E3C18DDC626}" dt="2023-11-24T12:30:47.147" v="54" actId="1076"/>
          <ac:spMkLst>
            <pc:docMk/>
            <pc:sldMk cId="3736819709" sldId="461"/>
            <ac:spMk id="10" creationId="{76B01168-021D-0841-9965-6F01E366C89F}"/>
          </ac:spMkLst>
        </pc:spChg>
        <pc:spChg chg="mod">
          <ac:chgData name="Nane Kratzke" userId="971be13ff4ee5ef6" providerId="LiveId" clId="{33B2A694-F061-AD4B-A19D-8E3C18DDC626}" dt="2023-11-24T12:31:13.434" v="59" actId="1076"/>
          <ac:spMkLst>
            <pc:docMk/>
            <pc:sldMk cId="3736819709" sldId="461"/>
            <ac:spMk id="11" creationId="{874EBED5-EA3C-B84F-A06E-CDBC321EFB83}"/>
          </ac:spMkLst>
        </pc:spChg>
        <pc:picChg chg="add mod modCrop">
          <ac:chgData name="Nane Kratzke" userId="971be13ff4ee5ef6" providerId="LiveId" clId="{33B2A694-F061-AD4B-A19D-8E3C18DDC626}" dt="2023-11-24T12:32:22.044" v="66" actId="1076"/>
          <ac:picMkLst>
            <pc:docMk/>
            <pc:sldMk cId="3736819709" sldId="461"/>
            <ac:picMk id="8" creationId="{E0E7CCBB-0956-70AA-C737-0572663A78B3}"/>
          </ac:picMkLst>
        </pc:picChg>
        <pc:picChg chg="add mod">
          <ac:chgData name="Nane Kratzke" userId="971be13ff4ee5ef6" providerId="LiveId" clId="{33B2A694-F061-AD4B-A19D-8E3C18DDC626}" dt="2023-11-24T12:35:19.934" v="74"/>
          <ac:picMkLst>
            <pc:docMk/>
            <pc:sldMk cId="3736819709" sldId="461"/>
            <ac:picMk id="1026" creationId="{B7BF1789-1790-9C5C-8B4F-0260894EE919}"/>
          </ac:picMkLst>
        </pc:picChg>
      </pc:sldChg>
      <pc:sldChg chg="addSp modSp mod">
        <pc:chgData name="Nane Kratzke" userId="971be13ff4ee5ef6" providerId="LiveId" clId="{33B2A694-F061-AD4B-A19D-8E3C18DDC626}" dt="2023-11-24T13:02:42.381" v="127" actId="14100"/>
        <pc:sldMkLst>
          <pc:docMk/>
          <pc:sldMk cId="1318869950" sldId="462"/>
        </pc:sldMkLst>
        <pc:picChg chg="mod">
          <ac:chgData name="Nane Kratzke" userId="971be13ff4ee5ef6" providerId="LiveId" clId="{33B2A694-F061-AD4B-A19D-8E3C18DDC626}" dt="2023-11-24T13:02:12.901" v="121" actId="1076"/>
          <ac:picMkLst>
            <pc:docMk/>
            <pc:sldMk cId="1318869950" sldId="462"/>
            <ac:picMk id="11" creationId="{EFFDDBF0-5DE4-404D-A624-C153540C4D12}"/>
          </ac:picMkLst>
        </pc:picChg>
        <pc:picChg chg="add mod">
          <ac:chgData name="Nane Kratzke" userId="971be13ff4ee5ef6" providerId="LiveId" clId="{33B2A694-F061-AD4B-A19D-8E3C18DDC626}" dt="2023-11-24T13:02:42.381" v="127" actId="14100"/>
          <ac:picMkLst>
            <pc:docMk/>
            <pc:sldMk cId="1318869950" sldId="462"/>
            <ac:picMk id="3074" creationId="{691220A7-BCA3-A7D7-156D-E6CC4F25AE0D}"/>
          </ac:picMkLst>
        </pc:picChg>
      </pc:sldChg>
      <pc:sldChg chg="del">
        <pc:chgData name="Nane Kratzke" userId="971be13ff4ee5ef6" providerId="LiveId" clId="{33B2A694-F061-AD4B-A19D-8E3C18DDC626}" dt="2023-11-22T16:18:10.008" v="15" actId="2696"/>
        <pc:sldMkLst>
          <pc:docMk/>
          <pc:sldMk cId="251343957" sldId="718"/>
        </pc:sldMkLst>
      </pc:sldChg>
      <pc:sldChg chg="del">
        <pc:chgData name="Nane Kratzke" userId="971be13ff4ee5ef6" providerId="LiveId" clId="{33B2A694-F061-AD4B-A19D-8E3C18DDC626}" dt="2023-11-22T16:18:09.628" v="0" actId="2696"/>
        <pc:sldMkLst>
          <pc:docMk/>
          <pc:sldMk cId="4262829127" sldId="723"/>
        </pc:sldMkLst>
      </pc:sldChg>
      <pc:sldChg chg="del">
        <pc:chgData name="Nane Kratzke" userId="971be13ff4ee5ef6" providerId="LiveId" clId="{33B2A694-F061-AD4B-A19D-8E3C18DDC626}" dt="2023-11-22T16:18:09.968" v="11" actId="2696"/>
        <pc:sldMkLst>
          <pc:docMk/>
          <pc:sldMk cId="3047594082" sldId="724"/>
        </pc:sldMkLst>
      </pc:sldChg>
      <pc:sldChg chg="del">
        <pc:chgData name="Nane Kratzke" userId="971be13ff4ee5ef6" providerId="LiveId" clId="{33B2A694-F061-AD4B-A19D-8E3C18DDC626}" dt="2023-11-22T16:18:09.997" v="14" actId="2696"/>
        <pc:sldMkLst>
          <pc:docMk/>
          <pc:sldMk cId="2470364885" sldId="725"/>
        </pc:sldMkLst>
      </pc:sldChg>
      <pc:sldChg chg="del">
        <pc:chgData name="Nane Kratzke" userId="971be13ff4ee5ef6" providerId="LiveId" clId="{33B2A694-F061-AD4B-A19D-8E3C18DDC626}" dt="2023-11-22T16:18:09.742" v="6" actId="2696"/>
        <pc:sldMkLst>
          <pc:docMk/>
          <pc:sldMk cId="1280435555" sldId="727"/>
        </pc:sldMkLst>
      </pc:sldChg>
      <pc:sldChg chg="del">
        <pc:chgData name="Nane Kratzke" userId="971be13ff4ee5ef6" providerId="LiveId" clId="{33B2A694-F061-AD4B-A19D-8E3C18DDC626}" dt="2023-11-22T16:18:09.767" v="9" actId="2696"/>
        <pc:sldMkLst>
          <pc:docMk/>
          <pc:sldMk cId="3571675773" sldId="728"/>
        </pc:sldMkLst>
      </pc:sldChg>
      <pc:sldChg chg="del">
        <pc:chgData name="Nane Kratzke" userId="971be13ff4ee5ef6" providerId="LiveId" clId="{33B2A694-F061-AD4B-A19D-8E3C18DDC626}" dt="2023-11-22T16:18:09.760" v="8" actId="2696"/>
        <pc:sldMkLst>
          <pc:docMk/>
          <pc:sldMk cId="1313604754" sldId="729"/>
        </pc:sldMkLst>
      </pc:sldChg>
      <pc:sldChg chg="del">
        <pc:chgData name="Nane Kratzke" userId="971be13ff4ee5ef6" providerId="LiveId" clId="{33B2A694-F061-AD4B-A19D-8E3C18DDC626}" dt="2023-11-22T16:18:10.014" v="16" actId="2696"/>
        <pc:sldMkLst>
          <pc:docMk/>
          <pc:sldMk cId="3746126618" sldId="730"/>
        </pc:sldMkLst>
      </pc:sldChg>
      <pc:sldChg chg="addSp delSp modSp mod delAnim modAnim">
        <pc:chgData name="Nane Kratzke" userId="971be13ff4ee5ef6" providerId="LiveId" clId="{33B2A694-F061-AD4B-A19D-8E3C18DDC626}" dt="2023-11-24T13:27:35.139" v="311" actId="14861"/>
        <pc:sldMkLst>
          <pc:docMk/>
          <pc:sldMk cId="2102968120" sldId="731"/>
        </pc:sldMkLst>
        <pc:spChg chg="mod topLvl">
          <ac:chgData name="Nane Kratzke" userId="971be13ff4ee5ef6" providerId="LiveId" clId="{33B2A694-F061-AD4B-A19D-8E3C18DDC626}" dt="2023-11-24T13:21:54.048" v="283" actId="164"/>
          <ac:spMkLst>
            <pc:docMk/>
            <pc:sldMk cId="2102968120" sldId="731"/>
            <ac:spMk id="2" creationId="{4AE12C25-39DD-9F6D-B80F-BCA8060A8548}"/>
          </ac:spMkLst>
        </pc:spChg>
        <pc:spChg chg="del">
          <ac:chgData name="Nane Kratzke" userId="971be13ff4ee5ef6" providerId="LiveId" clId="{33B2A694-F061-AD4B-A19D-8E3C18DDC626}" dt="2023-11-24T13:21:00.575" v="278" actId="478"/>
          <ac:spMkLst>
            <pc:docMk/>
            <pc:sldMk cId="2102968120" sldId="731"/>
            <ac:spMk id="3" creationId="{C6A95BB2-41FF-352F-594C-A0A40684C4AC}"/>
          </ac:spMkLst>
        </pc:spChg>
        <pc:spChg chg="mod">
          <ac:chgData name="Nane Kratzke" userId="971be13ff4ee5ef6" providerId="LiveId" clId="{33B2A694-F061-AD4B-A19D-8E3C18DDC626}" dt="2023-11-24T13:22:20.304" v="291" actId="20577"/>
          <ac:spMkLst>
            <pc:docMk/>
            <pc:sldMk cId="2102968120" sldId="731"/>
            <ac:spMk id="7" creationId="{33140EE6-CFD6-C964-186A-E29AA9E22FFC}"/>
          </ac:spMkLst>
        </pc:spChg>
        <pc:spChg chg="mod topLvl">
          <ac:chgData name="Nane Kratzke" userId="971be13ff4ee5ef6" providerId="LiveId" clId="{33B2A694-F061-AD4B-A19D-8E3C18DDC626}" dt="2023-11-24T13:26:26.420" v="303" actId="164"/>
          <ac:spMkLst>
            <pc:docMk/>
            <pc:sldMk cId="2102968120" sldId="731"/>
            <ac:spMk id="9" creationId="{BEE0B64D-FDF9-1A00-192D-1371F1EE69E8}"/>
          </ac:spMkLst>
        </pc:spChg>
        <pc:spChg chg="mod topLvl">
          <ac:chgData name="Nane Kratzke" userId="971be13ff4ee5ef6" providerId="LiveId" clId="{33B2A694-F061-AD4B-A19D-8E3C18DDC626}" dt="2023-11-24T13:26:26.420" v="303" actId="164"/>
          <ac:spMkLst>
            <pc:docMk/>
            <pc:sldMk cId="2102968120" sldId="731"/>
            <ac:spMk id="11" creationId="{CD674B02-A871-59CD-69CD-4FF5F2224BB5}"/>
          </ac:spMkLst>
        </pc:spChg>
        <pc:spChg chg="add mod">
          <ac:chgData name="Nane Kratzke" userId="971be13ff4ee5ef6" providerId="LiveId" clId="{33B2A694-F061-AD4B-A19D-8E3C18DDC626}" dt="2023-11-24T13:21:54.048" v="283" actId="164"/>
          <ac:spMkLst>
            <pc:docMk/>
            <pc:sldMk cId="2102968120" sldId="731"/>
            <ac:spMk id="15" creationId="{E6CA4194-5949-3B0E-9163-06A4CE3D41A6}"/>
          </ac:spMkLst>
        </pc:spChg>
        <pc:spChg chg="del">
          <ac:chgData name="Nane Kratzke" userId="971be13ff4ee5ef6" providerId="LiveId" clId="{33B2A694-F061-AD4B-A19D-8E3C18DDC626}" dt="2023-11-24T13:20:55.685" v="275" actId="478"/>
          <ac:spMkLst>
            <pc:docMk/>
            <pc:sldMk cId="2102968120" sldId="731"/>
            <ac:spMk id="16" creationId="{0FB25E2B-F2DB-8F77-F683-E0F9DDB6877C}"/>
          </ac:spMkLst>
        </pc:spChg>
        <pc:spChg chg="del">
          <ac:chgData name="Nane Kratzke" userId="971be13ff4ee5ef6" providerId="LiveId" clId="{33B2A694-F061-AD4B-A19D-8E3C18DDC626}" dt="2023-11-24T13:20:57.635" v="276" actId="478"/>
          <ac:spMkLst>
            <pc:docMk/>
            <pc:sldMk cId="2102968120" sldId="731"/>
            <ac:spMk id="17" creationId="{99A87DB8-9FEC-D01A-DA39-D5DE27DAA1DA}"/>
          </ac:spMkLst>
        </pc:spChg>
        <pc:spChg chg="add mod topLvl">
          <ac:chgData name="Nane Kratzke" userId="971be13ff4ee5ef6" providerId="LiveId" clId="{33B2A694-F061-AD4B-A19D-8E3C18DDC626}" dt="2023-11-24T13:26:50.310" v="305" actId="165"/>
          <ac:spMkLst>
            <pc:docMk/>
            <pc:sldMk cId="2102968120" sldId="731"/>
            <ac:spMk id="20" creationId="{EDF0F012-F2C5-437C-5B3C-BF433969F2A5}"/>
          </ac:spMkLst>
        </pc:spChg>
        <pc:spChg chg="add mod topLvl">
          <ac:chgData name="Nane Kratzke" userId="971be13ff4ee5ef6" providerId="LiveId" clId="{33B2A694-F061-AD4B-A19D-8E3C18DDC626}" dt="2023-11-24T13:26:50.310" v="305" actId="165"/>
          <ac:spMkLst>
            <pc:docMk/>
            <pc:sldMk cId="2102968120" sldId="731"/>
            <ac:spMk id="21" creationId="{4E2DE514-9E32-1156-5418-BD6864F20E27}"/>
          </ac:spMkLst>
        </pc:spChg>
        <pc:spChg chg="del">
          <ac:chgData name="Nane Kratzke" userId="971be13ff4ee5ef6" providerId="LiveId" clId="{33B2A694-F061-AD4B-A19D-8E3C18DDC626}" dt="2023-11-24T13:20:52.537" v="273" actId="478"/>
          <ac:spMkLst>
            <pc:docMk/>
            <pc:sldMk cId="2102968120" sldId="731"/>
            <ac:spMk id="23" creationId="{1C5E12A8-5912-4236-81C3-B7BC0BF0B80A}"/>
          </ac:spMkLst>
        </pc:spChg>
        <pc:spChg chg="del">
          <ac:chgData name="Nane Kratzke" userId="971be13ff4ee5ef6" providerId="LiveId" clId="{33B2A694-F061-AD4B-A19D-8E3C18DDC626}" dt="2023-11-24T13:20:54.094" v="274" actId="478"/>
          <ac:spMkLst>
            <pc:docMk/>
            <pc:sldMk cId="2102968120" sldId="731"/>
            <ac:spMk id="24" creationId="{976E0F80-FE73-AAA9-9773-500CF4CB6A01}"/>
          </ac:spMkLst>
        </pc:spChg>
        <pc:spChg chg="del">
          <ac:chgData name="Nane Kratzke" userId="971be13ff4ee5ef6" providerId="LiveId" clId="{33B2A694-F061-AD4B-A19D-8E3C18DDC626}" dt="2023-11-24T13:20:58.955" v="277" actId="478"/>
          <ac:spMkLst>
            <pc:docMk/>
            <pc:sldMk cId="2102968120" sldId="731"/>
            <ac:spMk id="25" creationId="{AA138A71-26D0-6116-890D-E871A30CB6DD}"/>
          </ac:spMkLst>
        </pc:spChg>
        <pc:spChg chg="mod topLvl">
          <ac:chgData name="Nane Kratzke" userId="971be13ff4ee5ef6" providerId="LiveId" clId="{33B2A694-F061-AD4B-A19D-8E3C18DDC626}" dt="2023-11-24T13:21:54.048" v="283" actId="164"/>
          <ac:spMkLst>
            <pc:docMk/>
            <pc:sldMk cId="2102968120" sldId="731"/>
            <ac:spMk id="39" creationId="{B91EFF86-5881-D0CB-B106-929F05D4DE61}"/>
          </ac:spMkLst>
        </pc:spChg>
        <pc:spChg chg="mod topLvl">
          <ac:chgData name="Nane Kratzke" userId="971be13ff4ee5ef6" providerId="LiveId" clId="{33B2A694-F061-AD4B-A19D-8E3C18DDC626}" dt="2023-11-24T13:21:54.048" v="283" actId="164"/>
          <ac:spMkLst>
            <pc:docMk/>
            <pc:sldMk cId="2102968120" sldId="731"/>
            <ac:spMk id="40" creationId="{6817F4BE-1752-1402-0A24-FB7FC6525A42}"/>
          </ac:spMkLst>
        </pc:spChg>
        <pc:spChg chg="mod topLvl">
          <ac:chgData name="Nane Kratzke" userId="971be13ff4ee5ef6" providerId="LiveId" clId="{33B2A694-F061-AD4B-A19D-8E3C18DDC626}" dt="2023-11-24T13:21:54.048" v="283" actId="164"/>
          <ac:spMkLst>
            <pc:docMk/>
            <pc:sldMk cId="2102968120" sldId="731"/>
            <ac:spMk id="43" creationId="{20DE9185-BDD5-5D06-35C9-074E5F1210C9}"/>
          </ac:spMkLst>
        </pc:spChg>
        <pc:grpChg chg="add mod">
          <ac:chgData name="Nane Kratzke" userId="971be13ff4ee5ef6" providerId="LiveId" clId="{33B2A694-F061-AD4B-A19D-8E3C18DDC626}" dt="2023-11-24T13:21:54.048" v="283" actId="164"/>
          <ac:grpSpMkLst>
            <pc:docMk/>
            <pc:sldMk cId="2102968120" sldId="731"/>
            <ac:grpSpMk id="19" creationId="{AFC77C14-8793-2342-851A-98FD16701290}"/>
          </ac:grpSpMkLst>
        </pc:grpChg>
        <pc:grpChg chg="add del mod">
          <ac:chgData name="Nane Kratzke" userId="971be13ff4ee5ef6" providerId="LiveId" clId="{33B2A694-F061-AD4B-A19D-8E3C18DDC626}" dt="2023-11-24T13:25:43.062" v="296" actId="165"/>
          <ac:grpSpMkLst>
            <pc:docMk/>
            <pc:sldMk cId="2102968120" sldId="731"/>
            <ac:grpSpMk id="22" creationId="{6381B4BC-DCDD-CD31-B9E3-835B9CF27B8E}"/>
          </ac:grpSpMkLst>
        </pc:grpChg>
        <pc:grpChg chg="del">
          <ac:chgData name="Nane Kratzke" userId="971be13ff4ee5ef6" providerId="LiveId" clId="{33B2A694-F061-AD4B-A19D-8E3C18DDC626}" dt="2023-11-24T13:21:27.693" v="279" actId="165"/>
          <ac:grpSpMkLst>
            <pc:docMk/>
            <pc:sldMk cId="2102968120" sldId="731"/>
            <ac:grpSpMk id="30" creationId="{E020AFFC-C26C-103D-8589-46146D277AEE}"/>
          </ac:grpSpMkLst>
        </pc:grpChg>
        <pc:grpChg chg="add del mod">
          <ac:chgData name="Nane Kratzke" userId="971be13ff4ee5ef6" providerId="LiveId" clId="{33B2A694-F061-AD4B-A19D-8E3C18DDC626}" dt="2023-11-24T13:26:50.310" v="305" actId="165"/>
          <ac:grpSpMkLst>
            <pc:docMk/>
            <pc:sldMk cId="2102968120" sldId="731"/>
            <ac:grpSpMk id="34" creationId="{BEF3DB39-4CEF-5C31-E840-7641D956508D}"/>
          </ac:grpSpMkLst>
        </pc:grpChg>
        <pc:grpChg chg="del">
          <ac:chgData name="Nane Kratzke" userId="971be13ff4ee5ef6" providerId="LiveId" clId="{33B2A694-F061-AD4B-A19D-8E3C18DDC626}" dt="2023-11-24T13:20:47.646" v="271" actId="478"/>
          <ac:grpSpMkLst>
            <pc:docMk/>
            <pc:sldMk cId="2102968120" sldId="731"/>
            <ac:grpSpMk id="35" creationId="{0AD61228-A8E4-ECA9-E818-16978CF3BB48}"/>
          </ac:grpSpMkLst>
        </pc:grpChg>
        <pc:grpChg chg="del">
          <ac:chgData name="Nane Kratzke" userId="971be13ff4ee5ef6" providerId="LiveId" clId="{33B2A694-F061-AD4B-A19D-8E3C18DDC626}" dt="2023-11-24T13:20:49.475" v="272" actId="478"/>
          <ac:grpSpMkLst>
            <pc:docMk/>
            <pc:sldMk cId="2102968120" sldId="731"/>
            <ac:grpSpMk id="36" creationId="{2830979B-AE5F-3D52-8902-35404C184F9E}"/>
          </ac:grpSpMkLst>
        </pc:grpChg>
        <pc:grpChg chg="add mod">
          <ac:chgData name="Nane Kratzke" userId="971be13ff4ee5ef6" providerId="LiveId" clId="{33B2A694-F061-AD4B-A19D-8E3C18DDC626}" dt="2023-11-24T13:26:26.420" v="303" actId="164"/>
          <ac:grpSpMkLst>
            <pc:docMk/>
            <pc:sldMk cId="2102968120" sldId="731"/>
            <ac:grpSpMk id="37" creationId="{9D93E125-70C3-7C98-A240-7BF7B50E9164}"/>
          </ac:grpSpMkLst>
        </pc:grpChg>
        <pc:picChg chg="del">
          <ac:chgData name="Nane Kratzke" userId="971be13ff4ee5ef6" providerId="LiveId" clId="{33B2A694-F061-AD4B-A19D-8E3C18DDC626}" dt="2023-11-24T13:20:26.964" v="263" actId="478"/>
          <ac:picMkLst>
            <pc:docMk/>
            <pc:sldMk cId="2102968120" sldId="731"/>
            <ac:picMk id="8" creationId="{1A0348FA-A8D8-EA1C-8DBE-7B620E36AB5F}"/>
          </ac:picMkLst>
        </pc:picChg>
        <pc:picChg chg="add mod">
          <ac:chgData name="Nane Kratzke" userId="971be13ff4ee5ef6" providerId="LiveId" clId="{33B2A694-F061-AD4B-A19D-8E3C18DDC626}" dt="2023-11-24T13:27:35.139" v="311" actId="14861"/>
          <ac:picMkLst>
            <pc:docMk/>
            <pc:sldMk cId="2102968120" sldId="731"/>
            <ac:picMk id="12" creationId="{05C98AEA-501C-0F39-1DC0-920822842C87}"/>
          </ac:picMkLst>
        </pc:picChg>
      </pc:sldChg>
      <pc:sldChg chg="modSp mod modTransition">
        <pc:chgData name="Nane Kratzke" userId="971be13ff4ee5ef6" providerId="LiveId" clId="{33B2A694-F061-AD4B-A19D-8E3C18DDC626}" dt="2023-11-27T08:24:16.068" v="673"/>
        <pc:sldMkLst>
          <pc:docMk/>
          <pc:sldMk cId="2308720047" sldId="732"/>
        </pc:sldMkLst>
        <pc:picChg chg="mod">
          <ac:chgData name="Nane Kratzke" userId="971be13ff4ee5ef6" providerId="LiveId" clId="{33B2A694-F061-AD4B-A19D-8E3C18DDC626}" dt="2023-11-27T08:19:18.915" v="637" actId="14826"/>
          <ac:picMkLst>
            <pc:docMk/>
            <pc:sldMk cId="2308720047" sldId="732"/>
            <ac:picMk id="12" creationId="{BC2EAC50-E942-8D0F-5529-FB8AF98138F2}"/>
          </ac:picMkLst>
        </pc:picChg>
      </pc:sldChg>
      <pc:sldChg chg="del">
        <pc:chgData name="Nane Kratzke" userId="971be13ff4ee5ef6" providerId="LiveId" clId="{33B2A694-F061-AD4B-A19D-8E3C18DDC626}" dt="2023-11-22T16:18:09.702" v="1" actId="2696"/>
        <pc:sldMkLst>
          <pc:docMk/>
          <pc:sldMk cId="3833235330" sldId="733"/>
        </pc:sldMkLst>
      </pc:sldChg>
      <pc:sldChg chg="del">
        <pc:chgData name="Nane Kratzke" userId="971be13ff4ee5ef6" providerId="LiveId" clId="{33B2A694-F061-AD4B-A19D-8E3C18DDC626}" dt="2023-11-22T16:18:09.991" v="13" actId="2696"/>
        <pc:sldMkLst>
          <pc:docMk/>
          <pc:sldMk cId="2519038728" sldId="734"/>
        </pc:sldMkLst>
      </pc:sldChg>
      <pc:sldChg chg="modSp mod">
        <pc:chgData name="Nane Kratzke" userId="971be13ff4ee5ef6" providerId="LiveId" clId="{33B2A694-F061-AD4B-A19D-8E3C18DDC626}" dt="2023-11-24T12:23:01.162" v="24" actId="20577"/>
        <pc:sldMkLst>
          <pc:docMk/>
          <pc:sldMk cId="3737466426" sldId="735"/>
        </pc:sldMkLst>
        <pc:spChg chg="mod">
          <ac:chgData name="Nane Kratzke" userId="971be13ff4ee5ef6" providerId="LiveId" clId="{33B2A694-F061-AD4B-A19D-8E3C18DDC626}" dt="2023-11-24T12:23:01.162" v="24" actId="20577"/>
          <ac:spMkLst>
            <pc:docMk/>
            <pc:sldMk cId="3737466426" sldId="735"/>
            <ac:spMk id="31" creationId="{A7AED8D2-12C6-26AC-5AF0-E921BDCCBE3B}"/>
          </ac:spMkLst>
        </pc:spChg>
      </pc:sldChg>
      <pc:sldChg chg="addSp delSp modSp mod modTransition">
        <pc:chgData name="Nane Kratzke" userId="971be13ff4ee5ef6" providerId="LiveId" clId="{33B2A694-F061-AD4B-A19D-8E3C18DDC626}" dt="2023-11-27T08:24:56.725" v="679" actId="14861"/>
        <pc:sldMkLst>
          <pc:docMk/>
          <pc:sldMk cId="2621154496" sldId="738"/>
        </pc:sldMkLst>
        <pc:spChg chg="mod">
          <ac:chgData name="Nane Kratzke" userId="971be13ff4ee5ef6" providerId="LiveId" clId="{33B2A694-F061-AD4B-A19D-8E3C18DDC626}" dt="2023-11-27T08:20:06.396" v="645" actId="20577"/>
          <ac:spMkLst>
            <pc:docMk/>
            <pc:sldMk cId="2621154496" sldId="738"/>
            <ac:spMk id="2" creationId="{A4CF4022-BF5C-3940-9B40-C35E57AB4130}"/>
          </ac:spMkLst>
        </pc:spChg>
        <pc:picChg chg="mod">
          <ac:chgData name="Nane Kratzke" userId="971be13ff4ee5ef6" providerId="LiveId" clId="{33B2A694-F061-AD4B-A19D-8E3C18DDC626}" dt="2023-11-27T08:24:56.725" v="679" actId="14861"/>
          <ac:picMkLst>
            <pc:docMk/>
            <pc:sldMk cId="2621154496" sldId="738"/>
            <ac:picMk id="3" creationId="{7FD42694-A4B5-EFC7-C053-BE3B9545E490}"/>
          </ac:picMkLst>
        </pc:picChg>
        <pc:picChg chg="del">
          <ac:chgData name="Nane Kratzke" userId="971be13ff4ee5ef6" providerId="LiveId" clId="{33B2A694-F061-AD4B-A19D-8E3C18DDC626}" dt="2023-11-27T08:20:23.057" v="646" actId="478"/>
          <ac:picMkLst>
            <pc:docMk/>
            <pc:sldMk cId="2621154496" sldId="738"/>
            <ac:picMk id="8" creationId="{606FEF1A-017E-F448-A97F-267B0B9138B7}"/>
          </ac:picMkLst>
        </pc:picChg>
        <pc:picChg chg="add mod">
          <ac:chgData name="Nane Kratzke" userId="971be13ff4ee5ef6" providerId="LiveId" clId="{33B2A694-F061-AD4B-A19D-8E3C18DDC626}" dt="2023-11-27T08:20:24.183" v="647"/>
          <ac:picMkLst>
            <pc:docMk/>
            <pc:sldMk cId="2621154496" sldId="738"/>
            <ac:picMk id="13" creationId="{D3AF10A6-6D31-8D31-C4FA-B29C8FED826E}"/>
          </ac:picMkLst>
        </pc:picChg>
      </pc:sldChg>
      <pc:sldChg chg="modSp mod">
        <pc:chgData name="Nane Kratzke" userId="971be13ff4ee5ef6" providerId="LiveId" clId="{33B2A694-F061-AD4B-A19D-8E3C18DDC626}" dt="2023-11-27T09:03:47.644" v="698" actId="20577"/>
        <pc:sldMkLst>
          <pc:docMk/>
          <pc:sldMk cId="4200676814" sldId="741"/>
        </pc:sldMkLst>
        <pc:spChg chg="mod">
          <ac:chgData name="Nane Kratzke" userId="971be13ff4ee5ef6" providerId="LiveId" clId="{33B2A694-F061-AD4B-A19D-8E3C18DDC626}" dt="2023-11-27T09:03:47.644" v="698" actId="20577"/>
          <ac:spMkLst>
            <pc:docMk/>
            <pc:sldMk cId="4200676814" sldId="741"/>
            <ac:spMk id="31" creationId="{A7AED8D2-12C6-26AC-5AF0-E921BDCCBE3B}"/>
          </ac:spMkLst>
        </pc:spChg>
      </pc:sldChg>
      <pc:sldChg chg="addSp delSp modSp new mod modAnim">
        <pc:chgData name="Nane Kratzke" userId="971be13ff4ee5ef6" providerId="LiveId" clId="{33B2A694-F061-AD4B-A19D-8E3C18DDC626}" dt="2023-11-27T09:59:00.201" v="1051"/>
        <pc:sldMkLst>
          <pc:docMk/>
          <pc:sldMk cId="856327349" sldId="756"/>
        </pc:sldMkLst>
        <pc:spChg chg="mod">
          <ac:chgData name="Nane Kratzke" userId="971be13ff4ee5ef6" providerId="LiveId" clId="{33B2A694-F061-AD4B-A19D-8E3C18DDC626}" dt="2023-11-27T09:44:51.917" v="962" actId="20577"/>
          <ac:spMkLst>
            <pc:docMk/>
            <pc:sldMk cId="856327349" sldId="756"/>
            <ac:spMk id="2" creationId="{D3A2A990-2EE7-4A67-401E-494DEB878B8B}"/>
          </ac:spMkLst>
        </pc:spChg>
        <pc:spChg chg="mod">
          <ac:chgData name="Nane Kratzke" userId="971be13ff4ee5ef6" providerId="LiveId" clId="{33B2A694-F061-AD4B-A19D-8E3C18DDC626}" dt="2023-11-27T09:45:03.244" v="976" actId="20577"/>
          <ac:spMkLst>
            <pc:docMk/>
            <pc:sldMk cId="856327349" sldId="756"/>
            <ac:spMk id="3" creationId="{CFE759D6-A942-6AD7-1706-C76474CB55E1}"/>
          </ac:spMkLst>
        </pc:spChg>
        <pc:spChg chg="del">
          <ac:chgData name="Nane Kratzke" userId="971be13ff4ee5ef6" providerId="LiveId" clId="{33B2A694-F061-AD4B-A19D-8E3C18DDC626}" dt="2023-11-27T09:16:04.753" v="701" actId="478"/>
          <ac:spMkLst>
            <pc:docMk/>
            <pc:sldMk cId="856327349" sldId="756"/>
            <ac:spMk id="4" creationId="{BF256A79-F30C-2D3B-BF68-8AB963DB8FC1}"/>
          </ac:spMkLst>
        </pc:spChg>
        <pc:spChg chg="add mod">
          <ac:chgData name="Nane Kratzke" userId="971be13ff4ee5ef6" providerId="LiveId" clId="{33B2A694-F061-AD4B-A19D-8E3C18DDC626}" dt="2023-11-27T09:53:28.492" v="1020" actId="1076"/>
          <ac:spMkLst>
            <pc:docMk/>
            <pc:sldMk cId="856327349" sldId="756"/>
            <ac:spMk id="6" creationId="{28B0C2C6-906B-3601-5052-FA1CC9147240}"/>
          </ac:spMkLst>
        </pc:spChg>
        <pc:spChg chg="add del mod">
          <ac:chgData name="Nane Kratzke" userId="971be13ff4ee5ef6" providerId="LiveId" clId="{33B2A694-F061-AD4B-A19D-8E3C18DDC626}" dt="2023-11-27T09:16:22.550" v="704" actId="478"/>
          <ac:spMkLst>
            <pc:docMk/>
            <pc:sldMk cId="856327349" sldId="756"/>
            <ac:spMk id="7" creationId="{D4548D41-7FE1-DDE8-3FC5-F1D809A39C99}"/>
          </ac:spMkLst>
        </pc:spChg>
        <pc:spChg chg="add del mod">
          <ac:chgData name="Nane Kratzke" userId="971be13ff4ee5ef6" providerId="LiveId" clId="{33B2A694-F061-AD4B-A19D-8E3C18DDC626}" dt="2023-11-27T09:16:23.919" v="705" actId="478"/>
          <ac:spMkLst>
            <pc:docMk/>
            <pc:sldMk cId="856327349" sldId="756"/>
            <ac:spMk id="8" creationId="{E6CB7683-1BAD-03F1-90F9-2FFE36D44323}"/>
          </ac:spMkLst>
        </pc:spChg>
        <pc:spChg chg="add mod">
          <ac:chgData name="Nane Kratzke" userId="971be13ff4ee5ef6" providerId="LiveId" clId="{33B2A694-F061-AD4B-A19D-8E3C18DDC626}" dt="2023-11-27T09:53:28.492" v="1020" actId="1076"/>
          <ac:spMkLst>
            <pc:docMk/>
            <pc:sldMk cId="856327349" sldId="756"/>
            <ac:spMk id="9" creationId="{F277CC25-CC1D-9D2A-4AF0-3C79B3B34C97}"/>
          </ac:spMkLst>
        </pc:spChg>
        <pc:spChg chg="add mod">
          <ac:chgData name="Nane Kratzke" userId="971be13ff4ee5ef6" providerId="LiveId" clId="{33B2A694-F061-AD4B-A19D-8E3C18DDC626}" dt="2023-11-27T09:53:28.492" v="1020" actId="1076"/>
          <ac:spMkLst>
            <pc:docMk/>
            <pc:sldMk cId="856327349" sldId="756"/>
            <ac:spMk id="10" creationId="{BBAEC2CA-1B53-A8AB-5B8A-BEB3D7FA3C24}"/>
          </ac:spMkLst>
        </pc:spChg>
        <pc:spChg chg="add mod">
          <ac:chgData name="Nane Kratzke" userId="971be13ff4ee5ef6" providerId="LiveId" clId="{33B2A694-F061-AD4B-A19D-8E3C18DDC626}" dt="2023-11-27T09:53:28.492" v="1020" actId="1076"/>
          <ac:spMkLst>
            <pc:docMk/>
            <pc:sldMk cId="856327349" sldId="756"/>
            <ac:spMk id="11" creationId="{E21EAFE6-5BB5-2145-BD0D-95B95E751C6B}"/>
          </ac:spMkLst>
        </pc:spChg>
        <pc:spChg chg="add mod">
          <ac:chgData name="Nane Kratzke" userId="971be13ff4ee5ef6" providerId="LiveId" clId="{33B2A694-F061-AD4B-A19D-8E3C18DDC626}" dt="2023-11-27T09:53:28.492" v="1020" actId="1076"/>
          <ac:spMkLst>
            <pc:docMk/>
            <pc:sldMk cId="856327349" sldId="756"/>
            <ac:spMk id="14" creationId="{85285565-9494-E809-C125-E405A8BFCA38}"/>
          </ac:spMkLst>
        </pc:spChg>
        <pc:spChg chg="add mod">
          <ac:chgData name="Nane Kratzke" userId="971be13ff4ee5ef6" providerId="LiveId" clId="{33B2A694-F061-AD4B-A19D-8E3C18DDC626}" dt="2023-11-27T09:53:28.492" v="1020" actId="1076"/>
          <ac:spMkLst>
            <pc:docMk/>
            <pc:sldMk cId="856327349" sldId="756"/>
            <ac:spMk id="15" creationId="{4241E9F5-E14B-4BAB-8634-F50C09978335}"/>
          </ac:spMkLst>
        </pc:spChg>
        <pc:spChg chg="add del mod">
          <ac:chgData name="Nane Kratzke" userId="971be13ff4ee5ef6" providerId="LiveId" clId="{33B2A694-F061-AD4B-A19D-8E3C18DDC626}" dt="2023-11-27T09:30:20.908" v="882" actId="478"/>
          <ac:spMkLst>
            <pc:docMk/>
            <pc:sldMk cId="856327349" sldId="756"/>
            <ac:spMk id="16" creationId="{727864AA-146E-E0D8-F272-E90B4772477A}"/>
          </ac:spMkLst>
        </pc:spChg>
        <pc:spChg chg="add del mod">
          <ac:chgData name="Nane Kratzke" userId="971be13ff4ee5ef6" providerId="LiveId" clId="{33B2A694-F061-AD4B-A19D-8E3C18DDC626}" dt="2023-11-27T09:53:28.492" v="1020" actId="1076"/>
          <ac:spMkLst>
            <pc:docMk/>
            <pc:sldMk cId="856327349" sldId="756"/>
            <ac:spMk id="17" creationId="{15F885A2-56E3-6FB7-6F89-4EDFC62AB171}"/>
          </ac:spMkLst>
        </pc:spChg>
        <pc:spChg chg="add del mod">
          <ac:chgData name="Nane Kratzke" userId="971be13ff4ee5ef6" providerId="LiveId" clId="{33B2A694-F061-AD4B-A19D-8E3C18DDC626}" dt="2023-11-27T09:45:56.381" v="982" actId="478"/>
          <ac:spMkLst>
            <pc:docMk/>
            <pc:sldMk cId="856327349" sldId="756"/>
            <ac:spMk id="18" creationId="{84295958-06E6-2F29-4256-D224270DDE83}"/>
          </ac:spMkLst>
        </pc:spChg>
        <pc:spChg chg="add mod">
          <ac:chgData name="Nane Kratzke" userId="971be13ff4ee5ef6" providerId="LiveId" clId="{33B2A694-F061-AD4B-A19D-8E3C18DDC626}" dt="2023-11-27T09:53:28.492" v="1020" actId="1076"/>
          <ac:spMkLst>
            <pc:docMk/>
            <pc:sldMk cId="856327349" sldId="756"/>
            <ac:spMk id="19" creationId="{FB098C7D-75D1-D1FA-4F38-4F67DD67F9BC}"/>
          </ac:spMkLst>
        </pc:spChg>
        <pc:spChg chg="add mod">
          <ac:chgData name="Nane Kratzke" userId="971be13ff4ee5ef6" providerId="LiveId" clId="{33B2A694-F061-AD4B-A19D-8E3C18DDC626}" dt="2023-11-27T09:53:28.492" v="1020" actId="1076"/>
          <ac:spMkLst>
            <pc:docMk/>
            <pc:sldMk cId="856327349" sldId="756"/>
            <ac:spMk id="40" creationId="{D531F962-E7FC-E8DB-0144-2FE9EDD75123}"/>
          </ac:spMkLst>
        </pc:spChg>
        <pc:spChg chg="add mod">
          <ac:chgData name="Nane Kratzke" userId="971be13ff4ee5ef6" providerId="LiveId" clId="{33B2A694-F061-AD4B-A19D-8E3C18DDC626}" dt="2023-11-27T09:53:28.492" v="1020" actId="1076"/>
          <ac:spMkLst>
            <pc:docMk/>
            <pc:sldMk cId="856327349" sldId="756"/>
            <ac:spMk id="58" creationId="{126DFD15-1B6B-6BD3-22AF-B436461EBDED}"/>
          </ac:spMkLst>
        </pc:spChg>
        <pc:spChg chg="add del mod">
          <ac:chgData name="Nane Kratzke" userId="971be13ff4ee5ef6" providerId="LiveId" clId="{33B2A694-F061-AD4B-A19D-8E3C18DDC626}" dt="2023-11-27T09:52:47.690" v="1014" actId="478"/>
          <ac:spMkLst>
            <pc:docMk/>
            <pc:sldMk cId="856327349" sldId="756"/>
            <ac:spMk id="62" creationId="{537EEF24-47CE-1249-31A2-2A1855798069}"/>
          </ac:spMkLst>
        </pc:spChg>
        <pc:spChg chg="add del mod">
          <ac:chgData name="Nane Kratzke" userId="971be13ff4ee5ef6" providerId="LiveId" clId="{33B2A694-F061-AD4B-A19D-8E3C18DDC626}" dt="2023-11-27T09:52:50.291" v="1015" actId="478"/>
          <ac:spMkLst>
            <pc:docMk/>
            <pc:sldMk cId="856327349" sldId="756"/>
            <ac:spMk id="63" creationId="{3107FC0D-8034-01BB-24E4-BCE7C9DA0367}"/>
          </ac:spMkLst>
        </pc:spChg>
        <pc:spChg chg="add del mod">
          <ac:chgData name="Nane Kratzke" userId="971be13ff4ee5ef6" providerId="LiveId" clId="{33B2A694-F061-AD4B-A19D-8E3C18DDC626}" dt="2023-11-27T09:52:44.443" v="1012" actId="478"/>
          <ac:spMkLst>
            <pc:docMk/>
            <pc:sldMk cId="856327349" sldId="756"/>
            <ac:spMk id="64" creationId="{10448114-B442-4F26-AD09-3296930C3B06}"/>
          </ac:spMkLst>
        </pc:spChg>
        <pc:spChg chg="add del mod">
          <ac:chgData name="Nane Kratzke" userId="971be13ff4ee5ef6" providerId="LiveId" clId="{33B2A694-F061-AD4B-A19D-8E3C18DDC626}" dt="2023-11-27T09:52:55.573" v="1016" actId="478"/>
          <ac:spMkLst>
            <pc:docMk/>
            <pc:sldMk cId="856327349" sldId="756"/>
            <ac:spMk id="66" creationId="{5C43810D-84E6-D07D-81B9-19B68E5BD501}"/>
          </ac:spMkLst>
        </pc:spChg>
        <pc:spChg chg="add del mod">
          <ac:chgData name="Nane Kratzke" userId="971be13ff4ee5ef6" providerId="LiveId" clId="{33B2A694-F061-AD4B-A19D-8E3C18DDC626}" dt="2023-11-27T09:53:02.593" v="1018" actId="478"/>
          <ac:spMkLst>
            <pc:docMk/>
            <pc:sldMk cId="856327349" sldId="756"/>
            <ac:spMk id="67" creationId="{D0F22149-791C-8CB1-A605-5ACDD2F8DD5B}"/>
          </ac:spMkLst>
        </pc:spChg>
        <pc:spChg chg="add del mod">
          <ac:chgData name="Nane Kratzke" userId="971be13ff4ee5ef6" providerId="LiveId" clId="{33B2A694-F061-AD4B-A19D-8E3C18DDC626}" dt="2023-11-27T09:53:05.496" v="1019" actId="478"/>
          <ac:spMkLst>
            <pc:docMk/>
            <pc:sldMk cId="856327349" sldId="756"/>
            <ac:spMk id="68" creationId="{C20F830A-5BFA-E00A-F0E9-16CAD821F4E5}"/>
          </ac:spMkLst>
        </pc:spChg>
        <pc:spChg chg="add mod">
          <ac:chgData name="Nane Kratzke" userId="971be13ff4ee5ef6" providerId="LiveId" clId="{33B2A694-F061-AD4B-A19D-8E3C18DDC626}" dt="2023-11-27T09:53:28.492" v="1020" actId="1076"/>
          <ac:spMkLst>
            <pc:docMk/>
            <pc:sldMk cId="856327349" sldId="756"/>
            <ac:spMk id="106" creationId="{91C8F56D-4CA7-FF3F-D53E-F698893E73B8}"/>
          </ac:spMkLst>
        </pc:spChg>
        <pc:spChg chg="add mod">
          <ac:chgData name="Nane Kratzke" userId="971be13ff4ee5ef6" providerId="LiveId" clId="{33B2A694-F061-AD4B-A19D-8E3C18DDC626}" dt="2023-11-27T09:54:42.065" v="1027" actId="1076"/>
          <ac:spMkLst>
            <pc:docMk/>
            <pc:sldMk cId="856327349" sldId="756"/>
            <ac:spMk id="107" creationId="{F3D7B17F-C985-3E77-D659-70270FE92DA8}"/>
          </ac:spMkLst>
        </pc:spChg>
        <pc:spChg chg="add mod">
          <ac:chgData name="Nane Kratzke" userId="971be13ff4ee5ef6" providerId="LiveId" clId="{33B2A694-F061-AD4B-A19D-8E3C18DDC626}" dt="2023-11-27T09:54:50.826" v="1029" actId="1076"/>
          <ac:spMkLst>
            <pc:docMk/>
            <pc:sldMk cId="856327349" sldId="756"/>
            <ac:spMk id="108" creationId="{C244DCA2-B53D-A305-5467-9816FE11EFA1}"/>
          </ac:spMkLst>
        </pc:spChg>
        <pc:picChg chg="add mod">
          <ac:chgData name="Nane Kratzke" userId="971be13ff4ee5ef6" providerId="LiveId" clId="{33B2A694-F061-AD4B-A19D-8E3C18DDC626}" dt="2023-11-27T09:53:28.492" v="1020" actId="1076"/>
          <ac:picMkLst>
            <pc:docMk/>
            <pc:sldMk cId="856327349" sldId="756"/>
            <ac:picMk id="12" creationId="{36B52787-569C-7F2F-DA1E-76BBD9D6644A}"/>
          </ac:picMkLst>
        </pc:picChg>
        <pc:picChg chg="add mod">
          <ac:chgData name="Nane Kratzke" userId="971be13ff4ee5ef6" providerId="LiveId" clId="{33B2A694-F061-AD4B-A19D-8E3C18DDC626}" dt="2023-11-27T09:53:28.492" v="1020" actId="1076"/>
          <ac:picMkLst>
            <pc:docMk/>
            <pc:sldMk cId="856327349" sldId="756"/>
            <ac:picMk id="13" creationId="{8C471397-B01B-31E8-7BFB-E98F826B20B7}"/>
          </ac:picMkLst>
        </pc:picChg>
        <pc:picChg chg="add mod">
          <ac:chgData name="Nane Kratzke" userId="971be13ff4ee5ef6" providerId="LiveId" clId="{33B2A694-F061-AD4B-A19D-8E3C18DDC626}" dt="2023-11-27T09:53:39.623" v="1022" actId="1076"/>
          <ac:picMkLst>
            <pc:docMk/>
            <pc:sldMk cId="856327349" sldId="756"/>
            <ac:picMk id="69" creationId="{8A7ECA11-DB2B-99E3-3381-794D47A3AD07}"/>
          </ac:picMkLst>
        </pc:picChg>
        <pc:picChg chg="add mod">
          <ac:chgData name="Nane Kratzke" userId="971be13ff4ee5ef6" providerId="LiveId" clId="{33B2A694-F061-AD4B-A19D-8E3C18DDC626}" dt="2023-11-27T09:53:33.479" v="1021" actId="1076"/>
          <ac:picMkLst>
            <pc:docMk/>
            <pc:sldMk cId="856327349" sldId="756"/>
            <ac:picMk id="70" creationId="{0FF89AC6-4BAB-420D-F0C0-EB1A9303E94D}"/>
          </ac:picMkLst>
        </pc:picChg>
        <pc:picChg chg="add mod">
          <ac:chgData name="Nane Kratzke" userId="971be13ff4ee5ef6" providerId="LiveId" clId="{33B2A694-F061-AD4B-A19D-8E3C18DDC626}" dt="2023-11-27T09:53:28.492" v="1020" actId="1076"/>
          <ac:picMkLst>
            <pc:docMk/>
            <pc:sldMk cId="856327349" sldId="756"/>
            <ac:picMk id="71" creationId="{5C86CD36-3E6A-3FBB-6A4B-D06604B6C9A9}"/>
          </ac:picMkLst>
        </pc:picChg>
        <pc:picChg chg="add mod">
          <ac:chgData name="Nane Kratzke" userId="971be13ff4ee5ef6" providerId="LiveId" clId="{33B2A694-F061-AD4B-A19D-8E3C18DDC626}" dt="2023-11-27T09:53:28.492" v="1020" actId="1076"/>
          <ac:picMkLst>
            <pc:docMk/>
            <pc:sldMk cId="856327349" sldId="756"/>
            <ac:picMk id="72" creationId="{91BB1ACC-9429-2DF9-712D-64DEB7983872}"/>
          </ac:picMkLst>
        </pc:picChg>
        <pc:picChg chg="add mod">
          <ac:chgData name="Nane Kratzke" userId="971be13ff4ee5ef6" providerId="LiveId" clId="{33B2A694-F061-AD4B-A19D-8E3C18DDC626}" dt="2023-11-27T09:53:28.492" v="1020" actId="1076"/>
          <ac:picMkLst>
            <pc:docMk/>
            <pc:sldMk cId="856327349" sldId="756"/>
            <ac:picMk id="100" creationId="{6EB71D7E-16C4-2F5E-B7AA-F23605CDCDE3}"/>
          </ac:picMkLst>
        </pc:picChg>
        <pc:picChg chg="add mod">
          <ac:chgData name="Nane Kratzke" userId="971be13ff4ee5ef6" providerId="LiveId" clId="{33B2A694-F061-AD4B-A19D-8E3C18DDC626}" dt="2023-11-27T09:53:28.492" v="1020" actId="1076"/>
          <ac:picMkLst>
            <pc:docMk/>
            <pc:sldMk cId="856327349" sldId="756"/>
            <ac:picMk id="101" creationId="{DA8D7FC8-CD96-A5CB-1367-FC63D6278DA6}"/>
          </ac:picMkLst>
        </pc:picChg>
        <pc:picChg chg="add mod">
          <ac:chgData name="Nane Kratzke" userId="971be13ff4ee5ef6" providerId="LiveId" clId="{33B2A694-F061-AD4B-A19D-8E3C18DDC626}" dt="2023-11-27T09:44:58.800" v="963"/>
          <ac:picMkLst>
            <pc:docMk/>
            <pc:sldMk cId="856327349" sldId="756"/>
            <ac:picMk id="102" creationId="{2406CA11-44B5-D8D9-B84C-4937A3D7A720}"/>
          </ac:picMkLst>
        </pc:picChg>
        <pc:cxnChg chg="add del mod">
          <ac:chgData name="Nane Kratzke" userId="971be13ff4ee5ef6" providerId="LiveId" clId="{33B2A694-F061-AD4B-A19D-8E3C18DDC626}" dt="2023-11-27T09:20:01.400" v="760" actId="478"/>
          <ac:cxnSpMkLst>
            <pc:docMk/>
            <pc:sldMk cId="856327349" sldId="756"/>
            <ac:cxnSpMk id="21" creationId="{29DD6A91-0D1C-45E2-439B-4FE509614AF0}"/>
          </ac:cxnSpMkLst>
        </pc:cxnChg>
        <pc:cxnChg chg="add del mod">
          <ac:chgData name="Nane Kratzke" userId="971be13ff4ee5ef6" providerId="LiveId" clId="{33B2A694-F061-AD4B-A19D-8E3C18DDC626}" dt="2023-11-27T09:20:03.378" v="761" actId="478"/>
          <ac:cxnSpMkLst>
            <pc:docMk/>
            <pc:sldMk cId="856327349" sldId="756"/>
            <ac:cxnSpMk id="23" creationId="{54842CF7-ABDB-02B8-AD76-1953EEA2ED61}"/>
          </ac:cxnSpMkLst>
        </pc:cxnChg>
        <pc:cxnChg chg="add del mod">
          <ac:chgData name="Nane Kratzke" userId="971be13ff4ee5ef6" providerId="LiveId" clId="{33B2A694-F061-AD4B-A19D-8E3C18DDC626}" dt="2023-11-27T09:20:05.450" v="762" actId="478"/>
          <ac:cxnSpMkLst>
            <pc:docMk/>
            <pc:sldMk cId="856327349" sldId="756"/>
            <ac:cxnSpMk id="26" creationId="{E4625D68-EEC1-AC87-C586-A015D6D6F550}"/>
          </ac:cxnSpMkLst>
        </pc:cxnChg>
        <pc:cxnChg chg="add mod">
          <ac:chgData name="Nane Kratzke" userId="971be13ff4ee5ef6" providerId="LiveId" clId="{33B2A694-F061-AD4B-A19D-8E3C18DDC626}" dt="2023-11-27T09:53:28.492" v="1020" actId="1076"/>
          <ac:cxnSpMkLst>
            <pc:docMk/>
            <pc:sldMk cId="856327349" sldId="756"/>
            <ac:cxnSpMk id="30" creationId="{94B7F9F0-E6EB-B023-F8D1-BA0A750994A0}"/>
          </ac:cxnSpMkLst>
        </pc:cxnChg>
        <pc:cxnChg chg="add del mod">
          <ac:chgData name="Nane Kratzke" userId="971be13ff4ee5ef6" providerId="LiveId" clId="{33B2A694-F061-AD4B-A19D-8E3C18DDC626}" dt="2023-11-27T09:30:18.933" v="881" actId="478"/>
          <ac:cxnSpMkLst>
            <pc:docMk/>
            <pc:sldMk cId="856327349" sldId="756"/>
            <ac:cxnSpMk id="31" creationId="{E2ABA391-FC58-21BC-B04E-DE2A6E256956}"/>
          </ac:cxnSpMkLst>
        </pc:cxnChg>
        <pc:cxnChg chg="add mod">
          <ac:chgData name="Nane Kratzke" userId="971be13ff4ee5ef6" providerId="LiveId" clId="{33B2A694-F061-AD4B-A19D-8E3C18DDC626}" dt="2023-11-27T09:53:28.492" v="1020" actId="1076"/>
          <ac:cxnSpMkLst>
            <pc:docMk/>
            <pc:sldMk cId="856327349" sldId="756"/>
            <ac:cxnSpMk id="34" creationId="{EF1BC076-BDA5-3D04-30A7-DFFD67D0E093}"/>
          </ac:cxnSpMkLst>
        </pc:cxnChg>
        <pc:cxnChg chg="add mod">
          <ac:chgData name="Nane Kratzke" userId="971be13ff4ee5ef6" providerId="LiveId" clId="{33B2A694-F061-AD4B-A19D-8E3C18DDC626}" dt="2023-11-27T09:53:28.492" v="1020" actId="1076"/>
          <ac:cxnSpMkLst>
            <pc:docMk/>
            <pc:sldMk cId="856327349" sldId="756"/>
            <ac:cxnSpMk id="41" creationId="{7CF658BC-B166-4608-4380-A6B1704A939E}"/>
          </ac:cxnSpMkLst>
        </pc:cxnChg>
        <pc:cxnChg chg="add mod">
          <ac:chgData name="Nane Kratzke" userId="971be13ff4ee5ef6" providerId="LiveId" clId="{33B2A694-F061-AD4B-A19D-8E3C18DDC626}" dt="2023-11-27T09:53:28.492" v="1020" actId="1076"/>
          <ac:cxnSpMkLst>
            <pc:docMk/>
            <pc:sldMk cId="856327349" sldId="756"/>
            <ac:cxnSpMk id="47" creationId="{6202A5AB-A558-E346-2FCB-460644353D7E}"/>
          </ac:cxnSpMkLst>
        </pc:cxnChg>
        <pc:cxnChg chg="add del mod">
          <ac:chgData name="Nane Kratzke" userId="971be13ff4ee5ef6" providerId="LiveId" clId="{33B2A694-F061-AD4B-A19D-8E3C18DDC626}" dt="2023-11-27T09:45:51.866" v="980" actId="478"/>
          <ac:cxnSpMkLst>
            <pc:docMk/>
            <pc:sldMk cId="856327349" sldId="756"/>
            <ac:cxnSpMk id="50" creationId="{E7D0EA3A-C15F-E088-1FE9-962B536CD7AB}"/>
          </ac:cxnSpMkLst>
        </pc:cxnChg>
        <pc:cxnChg chg="add mod">
          <ac:chgData name="Nane Kratzke" userId="971be13ff4ee5ef6" providerId="LiveId" clId="{33B2A694-F061-AD4B-A19D-8E3C18DDC626}" dt="2023-11-27T09:53:28.492" v="1020" actId="1076"/>
          <ac:cxnSpMkLst>
            <pc:docMk/>
            <pc:sldMk cId="856327349" sldId="756"/>
            <ac:cxnSpMk id="55" creationId="{918B7DE1-5F99-7959-207F-9653552D6161}"/>
          </ac:cxnSpMkLst>
        </pc:cxnChg>
        <pc:cxnChg chg="add mod">
          <ac:chgData name="Nane Kratzke" userId="971be13ff4ee5ef6" providerId="LiveId" clId="{33B2A694-F061-AD4B-A19D-8E3C18DDC626}" dt="2023-11-27T09:53:28.492" v="1020" actId="1076"/>
          <ac:cxnSpMkLst>
            <pc:docMk/>
            <pc:sldMk cId="856327349" sldId="756"/>
            <ac:cxnSpMk id="59" creationId="{C626369E-333B-C66E-9DD9-574BF520F148}"/>
          </ac:cxnSpMkLst>
        </pc:cxnChg>
        <pc:cxnChg chg="add mod">
          <ac:chgData name="Nane Kratzke" userId="971be13ff4ee5ef6" providerId="LiveId" clId="{33B2A694-F061-AD4B-A19D-8E3C18DDC626}" dt="2023-11-27T09:53:28.492" v="1020" actId="1076"/>
          <ac:cxnSpMkLst>
            <pc:docMk/>
            <pc:sldMk cId="856327349" sldId="756"/>
            <ac:cxnSpMk id="73" creationId="{CD770B3B-9E84-D5AE-1228-45B004AB012F}"/>
          </ac:cxnSpMkLst>
        </pc:cxnChg>
        <pc:cxnChg chg="add mod">
          <ac:chgData name="Nane Kratzke" userId="971be13ff4ee5ef6" providerId="LiveId" clId="{33B2A694-F061-AD4B-A19D-8E3C18DDC626}" dt="2023-11-27T09:53:28.492" v="1020" actId="1076"/>
          <ac:cxnSpMkLst>
            <pc:docMk/>
            <pc:sldMk cId="856327349" sldId="756"/>
            <ac:cxnSpMk id="76" creationId="{DF371718-872D-C9E4-45FB-7E378B72449B}"/>
          </ac:cxnSpMkLst>
        </pc:cxnChg>
        <pc:cxnChg chg="add mod">
          <ac:chgData name="Nane Kratzke" userId="971be13ff4ee5ef6" providerId="LiveId" clId="{33B2A694-F061-AD4B-A19D-8E3C18DDC626}" dt="2023-11-27T09:53:28.492" v="1020" actId="1076"/>
          <ac:cxnSpMkLst>
            <pc:docMk/>
            <pc:sldMk cId="856327349" sldId="756"/>
            <ac:cxnSpMk id="79" creationId="{0D9C03E6-2ADA-68CD-86FD-D13432A1ED77}"/>
          </ac:cxnSpMkLst>
        </pc:cxnChg>
        <pc:cxnChg chg="add mod">
          <ac:chgData name="Nane Kratzke" userId="971be13ff4ee5ef6" providerId="LiveId" clId="{33B2A694-F061-AD4B-A19D-8E3C18DDC626}" dt="2023-11-27T09:53:28.492" v="1020" actId="1076"/>
          <ac:cxnSpMkLst>
            <pc:docMk/>
            <pc:sldMk cId="856327349" sldId="756"/>
            <ac:cxnSpMk id="82" creationId="{C353C16F-73EB-CA9C-7326-BD891C12A61C}"/>
          </ac:cxnSpMkLst>
        </pc:cxnChg>
        <pc:cxnChg chg="add mod">
          <ac:chgData name="Nane Kratzke" userId="971be13ff4ee5ef6" providerId="LiveId" clId="{33B2A694-F061-AD4B-A19D-8E3C18DDC626}" dt="2023-11-27T09:53:28.492" v="1020" actId="1076"/>
          <ac:cxnSpMkLst>
            <pc:docMk/>
            <pc:sldMk cId="856327349" sldId="756"/>
            <ac:cxnSpMk id="85" creationId="{348F798E-60AF-E05B-46E7-4FD9CFAE6C5F}"/>
          </ac:cxnSpMkLst>
        </pc:cxnChg>
        <pc:cxnChg chg="add mod">
          <ac:chgData name="Nane Kratzke" userId="971be13ff4ee5ef6" providerId="LiveId" clId="{33B2A694-F061-AD4B-A19D-8E3C18DDC626}" dt="2023-11-27T09:53:28.492" v="1020" actId="1076"/>
          <ac:cxnSpMkLst>
            <pc:docMk/>
            <pc:sldMk cId="856327349" sldId="756"/>
            <ac:cxnSpMk id="88" creationId="{F84FCDDC-63AF-0E38-55C8-74DCE0761D28}"/>
          </ac:cxnSpMkLst>
        </pc:cxnChg>
        <pc:cxnChg chg="add del mod">
          <ac:chgData name="Nane Kratzke" userId="971be13ff4ee5ef6" providerId="LiveId" clId="{33B2A694-F061-AD4B-A19D-8E3C18DDC626}" dt="2023-11-27T09:45:54.356" v="981" actId="478"/>
          <ac:cxnSpMkLst>
            <pc:docMk/>
            <pc:sldMk cId="856327349" sldId="756"/>
            <ac:cxnSpMk id="91" creationId="{8DC141AF-88E8-D78E-6F1E-119A63D23147}"/>
          </ac:cxnSpMkLst>
        </pc:cxnChg>
        <pc:cxnChg chg="add mod">
          <ac:chgData name="Nane Kratzke" userId="971be13ff4ee5ef6" providerId="LiveId" clId="{33B2A694-F061-AD4B-A19D-8E3C18DDC626}" dt="2023-11-27T09:55:03.680" v="1032" actId="14100"/>
          <ac:cxnSpMkLst>
            <pc:docMk/>
            <pc:sldMk cId="856327349" sldId="756"/>
            <ac:cxnSpMk id="109" creationId="{8F5C59F9-1846-61B8-A1AA-7D455A4B918B}"/>
          </ac:cxnSpMkLst>
        </pc:cxnChg>
        <pc:cxnChg chg="add mod">
          <ac:chgData name="Nane Kratzke" userId="971be13ff4ee5ef6" providerId="LiveId" clId="{33B2A694-F061-AD4B-A19D-8E3C18DDC626}" dt="2023-11-27T09:55:38.499" v="1037" actId="208"/>
          <ac:cxnSpMkLst>
            <pc:docMk/>
            <pc:sldMk cId="856327349" sldId="756"/>
            <ac:cxnSpMk id="112" creationId="{1A03FC7C-5C11-2C06-96F7-13D098A411CB}"/>
          </ac:cxnSpMkLst>
        </pc:cxnChg>
        <pc:cxnChg chg="add mod">
          <ac:chgData name="Nane Kratzke" userId="971be13ff4ee5ef6" providerId="LiveId" clId="{33B2A694-F061-AD4B-A19D-8E3C18DDC626}" dt="2023-11-27T09:56:32.312" v="1042" actId="14100"/>
          <ac:cxnSpMkLst>
            <pc:docMk/>
            <pc:sldMk cId="856327349" sldId="756"/>
            <ac:cxnSpMk id="115" creationId="{FFD4AFA6-1217-CF5D-5C25-E9AAE73B969C}"/>
          </ac:cxnSpMkLst>
        </pc:cxnChg>
        <pc:cxnChg chg="add mod">
          <ac:chgData name="Nane Kratzke" userId="971be13ff4ee5ef6" providerId="LiveId" clId="{33B2A694-F061-AD4B-A19D-8E3C18DDC626}" dt="2023-11-27T09:56:56.504" v="1046" actId="14100"/>
          <ac:cxnSpMkLst>
            <pc:docMk/>
            <pc:sldMk cId="856327349" sldId="756"/>
            <ac:cxnSpMk id="118" creationId="{0B4C206E-55A4-DCB1-EFAA-7F36D4D785F5}"/>
          </ac:cxnSpMkLst>
        </pc:cxnChg>
      </pc:sldChg>
      <pc:sldChg chg="addSp delSp modSp add mod delAnim modAnim">
        <pc:chgData name="Nane Kratzke" userId="971be13ff4ee5ef6" providerId="LiveId" clId="{33B2A694-F061-AD4B-A19D-8E3C18DDC626}" dt="2023-11-27T14:20:35.119" v="1381" actId="20577"/>
        <pc:sldMkLst>
          <pc:docMk/>
          <pc:sldMk cId="1440595297" sldId="757"/>
        </pc:sldMkLst>
        <pc:spChg chg="mod">
          <ac:chgData name="Nane Kratzke" userId="971be13ff4ee5ef6" providerId="LiveId" clId="{33B2A694-F061-AD4B-A19D-8E3C18DDC626}" dt="2023-11-27T13:55:06.290" v="1071" actId="1076"/>
          <ac:spMkLst>
            <pc:docMk/>
            <pc:sldMk cId="1440595297" sldId="757"/>
            <ac:spMk id="2" creationId="{D3A2A990-2EE7-4A67-401E-494DEB878B8B}"/>
          </ac:spMkLst>
        </pc:spChg>
        <pc:spChg chg="mod">
          <ac:chgData name="Nane Kratzke" userId="971be13ff4ee5ef6" providerId="LiveId" clId="{33B2A694-F061-AD4B-A19D-8E3C18DDC626}" dt="2023-11-27T14:20:35.119" v="1381" actId="20577"/>
          <ac:spMkLst>
            <pc:docMk/>
            <pc:sldMk cId="1440595297" sldId="757"/>
            <ac:spMk id="3" creationId="{CFE759D6-A942-6AD7-1706-C76474CB55E1}"/>
          </ac:spMkLst>
        </pc:spChg>
        <pc:spChg chg="mod">
          <ac:chgData name="Nane Kratzke" userId="971be13ff4ee5ef6" providerId="LiveId" clId="{33B2A694-F061-AD4B-A19D-8E3C18DDC626}" dt="2023-11-27T14:04:53.567" v="1187" actId="1076"/>
          <ac:spMkLst>
            <pc:docMk/>
            <pc:sldMk cId="1440595297" sldId="757"/>
            <ac:spMk id="6" creationId="{28B0C2C6-906B-3601-5052-FA1CC9147240}"/>
          </ac:spMkLst>
        </pc:spChg>
        <pc:spChg chg="mod">
          <ac:chgData name="Nane Kratzke" userId="971be13ff4ee5ef6" providerId="LiveId" clId="{33B2A694-F061-AD4B-A19D-8E3C18DDC626}" dt="2023-11-27T14:04:53.567" v="1187" actId="1076"/>
          <ac:spMkLst>
            <pc:docMk/>
            <pc:sldMk cId="1440595297" sldId="757"/>
            <ac:spMk id="9" creationId="{F277CC25-CC1D-9D2A-4AF0-3C79B3B34C97}"/>
          </ac:spMkLst>
        </pc:spChg>
        <pc:spChg chg="del">
          <ac:chgData name="Nane Kratzke" userId="971be13ff4ee5ef6" providerId="LiveId" clId="{33B2A694-F061-AD4B-A19D-8E3C18DDC626}" dt="2023-11-27T13:55:48.350" v="1080" actId="478"/>
          <ac:spMkLst>
            <pc:docMk/>
            <pc:sldMk cId="1440595297" sldId="757"/>
            <ac:spMk id="10" creationId="{BBAEC2CA-1B53-A8AB-5B8A-BEB3D7FA3C24}"/>
          </ac:spMkLst>
        </pc:spChg>
        <pc:spChg chg="mod">
          <ac:chgData name="Nane Kratzke" userId="971be13ff4ee5ef6" providerId="LiveId" clId="{33B2A694-F061-AD4B-A19D-8E3C18DDC626}" dt="2023-11-27T14:04:53.567" v="1187" actId="1076"/>
          <ac:spMkLst>
            <pc:docMk/>
            <pc:sldMk cId="1440595297" sldId="757"/>
            <ac:spMk id="11" creationId="{E21EAFE6-5BB5-2145-BD0D-95B95E751C6B}"/>
          </ac:spMkLst>
        </pc:spChg>
        <pc:spChg chg="mod">
          <ac:chgData name="Nane Kratzke" userId="971be13ff4ee5ef6" providerId="LiveId" clId="{33B2A694-F061-AD4B-A19D-8E3C18DDC626}" dt="2023-11-27T14:14:14.714" v="1303" actId="208"/>
          <ac:spMkLst>
            <pc:docMk/>
            <pc:sldMk cId="1440595297" sldId="757"/>
            <ac:spMk id="14" creationId="{85285565-9494-E809-C125-E405A8BFCA38}"/>
          </ac:spMkLst>
        </pc:spChg>
        <pc:spChg chg="mod">
          <ac:chgData name="Nane Kratzke" userId="971be13ff4ee5ef6" providerId="LiveId" clId="{33B2A694-F061-AD4B-A19D-8E3C18DDC626}" dt="2023-11-27T14:14:14.714" v="1303" actId="208"/>
          <ac:spMkLst>
            <pc:docMk/>
            <pc:sldMk cId="1440595297" sldId="757"/>
            <ac:spMk id="15" creationId="{4241E9F5-E14B-4BAB-8634-F50C09978335}"/>
          </ac:spMkLst>
        </pc:spChg>
        <pc:spChg chg="mod">
          <ac:chgData name="Nane Kratzke" userId="971be13ff4ee5ef6" providerId="LiveId" clId="{33B2A694-F061-AD4B-A19D-8E3C18DDC626}" dt="2023-11-27T14:04:53.567" v="1187" actId="1076"/>
          <ac:spMkLst>
            <pc:docMk/>
            <pc:sldMk cId="1440595297" sldId="757"/>
            <ac:spMk id="17" creationId="{15F885A2-56E3-6FB7-6F89-4EDFC62AB171}"/>
          </ac:spMkLst>
        </pc:spChg>
        <pc:spChg chg="del">
          <ac:chgData name="Nane Kratzke" userId="971be13ff4ee5ef6" providerId="LiveId" clId="{33B2A694-F061-AD4B-A19D-8E3C18DDC626}" dt="2023-11-27T13:55:50.388" v="1082" actId="478"/>
          <ac:spMkLst>
            <pc:docMk/>
            <pc:sldMk cId="1440595297" sldId="757"/>
            <ac:spMk id="19" creationId="{FB098C7D-75D1-D1FA-4F38-4F67DD67F9BC}"/>
          </ac:spMkLst>
        </pc:spChg>
        <pc:spChg chg="mod">
          <ac:chgData name="Nane Kratzke" userId="971be13ff4ee5ef6" providerId="LiveId" clId="{33B2A694-F061-AD4B-A19D-8E3C18DDC626}" dt="2023-11-27T14:14:14.714" v="1303" actId="208"/>
          <ac:spMkLst>
            <pc:docMk/>
            <pc:sldMk cId="1440595297" sldId="757"/>
            <ac:spMk id="40" creationId="{D531F962-E7FC-E8DB-0144-2FE9EDD75123}"/>
          </ac:spMkLst>
        </pc:spChg>
        <pc:spChg chg="add mod">
          <ac:chgData name="Nane Kratzke" userId="971be13ff4ee5ef6" providerId="LiveId" clId="{33B2A694-F061-AD4B-A19D-8E3C18DDC626}" dt="2023-11-27T13:58:50.245" v="1137" actId="1076"/>
          <ac:spMkLst>
            <pc:docMk/>
            <pc:sldMk cId="1440595297" sldId="757"/>
            <ac:spMk id="43" creationId="{4D81CBFB-69B8-D001-CD10-F25757399C62}"/>
          </ac:spMkLst>
        </pc:spChg>
        <pc:spChg chg="add mod">
          <ac:chgData name="Nane Kratzke" userId="971be13ff4ee5ef6" providerId="LiveId" clId="{33B2A694-F061-AD4B-A19D-8E3C18DDC626}" dt="2023-11-27T13:58:58.156" v="1145" actId="20577"/>
          <ac:spMkLst>
            <pc:docMk/>
            <pc:sldMk cId="1440595297" sldId="757"/>
            <ac:spMk id="44" creationId="{45C70766-8E05-5D3D-4568-3E6DFDF6D577}"/>
          </ac:spMkLst>
        </pc:spChg>
        <pc:spChg chg="add mod">
          <ac:chgData name="Nane Kratzke" userId="971be13ff4ee5ef6" providerId="LiveId" clId="{33B2A694-F061-AD4B-A19D-8E3C18DDC626}" dt="2023-11-27T14:04:53.567" v="1187" actId="1076"/>
          <ac:spMkLst>
            <pc:docMk/>
            <pc:sldMk cId="1440595297" sldId="757"/>
            <ac:spMk id="45" creationId="{54E7E566-6CC6-91F4-AA45-167835108022}"/>
          </ac:spMkLst>
        </pc:spChg>
        <pc:spChg chg="add mod">
          <ac:chgData name="Nane Kratzke" userId="971be13ff4ee5ef6" providerId="LiveId" clId="{33B2A694-F061-AD4B-A19D-8E3C18DDC626}" dt="2023-11-27T14:04:53.567" v="1187" actId="1076"/>
          <ac:spMkLst>
            <pc:docMk/>
            <pc:sldMk cId="1440595297" sldId="757"/>
            <ac:spMk id="46" creationId="{BB44BE09-F2E0-A4D8-CE71-13087FBD6C4A}"/>
          </ac:spMkLst>
        </pc:spChg>
        <pc:spChg chg="add del mod">
          <ac:chgData name="Nane Kratzke" userId="971be13ff4ee5ef6" providerId="LiveId" clId="{33B2A694-F061-AD4B-A19D-8E3C18DDC626}" dt="2023-11-27T14:04:35.235" v="1186"/>
          <ac:spMkLst>
            <pc:docMk/>
            <pc:sldMk cId="1440595297" sldId="757"/>
            <ac:spMk id="49" creationId="{78C7D5AE-180A-BBD6-7BB8-96B405650E32}"/>
          </ac:spMkLst>
        </pc:spChg>
        <pc:spChg chg="add mod">
          <ac:chgData name="Nane Kratzke" userId="971be13ff4ee5ef6" providerId="LiveId" clId="{33B2A694-F061-AD4B-A19D-8E3C18DDC626}" dt="2023-11-27T14:06:52.849" v="1232" actId="14100"/>
          <ac:spMkLst>
            <pc:docMk/>
            <pc:sldMk cId="1440595297" sldId="757"/>
            <ac:spMk id="50" creationId="{B567A284-751D-FE84-6165-1E149A24EE2E}"/>
          </ac:spMkLst>
        </pc:spChg>
        <pc:spChg chg="add mod">
          <ac:chgData name="Nane Kratzke" userId="971be13ff4ee5ef6" providerId="LiveId" clId="{33B2A694-F061-AD4B-A19D-8E3C18DDC626}" dt="2023-11-27T14:07:04.024" v="1241" actId="20577"/>
          <ac:spMkLst>
            <pc:docMk/>
            <pc:sldMk cId="1440595297" sldId="757"/>
            <ac:spMk id="51" creationId="{498FB51D-4E3F-32A5-0F9D-AAB35D40B60C}"/>
          </ac:spMkLst>
        </pc:spChg>
        <pc:spChg chg="add mod">
          <ac:chgData name="Nane Kratzke" userId="971be13ff4ee5ef6" providerId="LiveId" clId="{33B2A694-F061-AD4B-A19D-8E3C18DDC626}" dt="2023-11-27T14:10:10.312" v="1267" actId="20577"/>
          <ac:spMkLst>
            <pc:docMk/>
            <pc:sldMk cId="1440595297" sldId="757"/>
            <ac:spMk id="52" creationId="{AB7670AE-C4B1-F90C-BCA7-9146E10DC3CE}"/>
          </ac:spMkLst>
        </pc:spChg>
        <pc:spChg chg="add mod">
          <ac:chgData name="Nane Kratzke" userId="971be13ff4ee5ef6" providerId="LiveId" clId="{33B2A694-F061-AD4B-A19D-8E3C18DDC626}" dt="2023-11-27T14:14:49.510" v="1306" actId="207"/>
          <ac:spMkLst>
            <pc:docMk/>
            <pc:sldMk cId="1440595297" sldId="757"/>
            <ac:spMk id="53" creationId="{932AD73B-FC14-B36F-86CF-29C117D18B4A}"/>
          </ac:spMkLst>
        </pc:spChg>
        <pc:spChg chg="add mod">
          <ac:chgData name="Nane Kratzke" userId="971be13ff4ee5ef6" providerId="LiveId" clId="{33B2A694-F061-AD4B-A19D-8E3C18DDC626}" dt="2023-11-27T14:14:49.510" v="1306" actId="207"/>
          <ac:spMkLst>
            <pc:docMk/>
            <pc:sldMk cId="1440595297" sldId="757"/>
            <ac:spMk id="54" creationId="{367CF7B7-3438-1B10-E795-9A9C7AED5843}"/>
          </ac:spMkLst>
        </pc:spChg>
        <pc:spChg chg="add mod">
          <ac:chgData name="Nane Kratzke" userId="971be13ff4ee5ef6" providerId="LiveId" clId="{33B2A694-F061-AD4B-A19D-8E3C18DDC626}" dt="2023-11-27T14:10:08.011" v="1266" actId="20577"/>
          <ac:spMkLst>
            <pc:docMk/>
            <pc:sldMk cId="1440595297" sldId="757"/>
            <ac:spMk id="56" creationId="{DAA99721-1EAB-B4A9-5D7A-9813FFB93A4C}"/>
          </ac:spMkLst>
        </pc:spChg>
        <pc:spChg chg="add mod">
          <ac:chgData name="Nane Kratzke" userId="971be13ff4ee5ef6" providerId="LiveId" clId="{33B2A694-F061-AD4B-A19D-8E3C18DDC626}" dt="2023-11-27T14:10:19.167" v="1270" actId="20577"/>
          <ac:spMkLst>
            <pc:docMk/>
            <pc:sldMk cId="1440595297" sldId="757"/>
            <ac:spMk id="57" creationId="{AE31EFC3-900E-F72A-6EF2-39B6E03F8578}"/>
          </ac:spMkLst>
        </pc:spChg>
        <pc:spChg chg="mod">
          <ac:chgData name="Nane Kratzke" userId="971be13ff4ee5ef6" providerId="LiveId" clId="{33B2A694-F061-AD4B-A19D-8E3C18DDC626}" dt="2023-11-27T14:04:53.567" v="1187" actId="1076"/>
          <ac:spMkLst>
            <pc:docMk/>
            <pc:sldMk cId="1440595297" sldId="757"/>
            <ac:spMk id="58" creationId="{126DFD15-1B6B-6BD3-22AF-B436461EBDED}"/>
          </ac:spMkLst>
        </pc:spChg>
        <pc:spChg chg="add mod">
          <ac:chgData name="Nane Kratzke" userId="971be13ff4ee5ef6" providerId="LiveId" clId="{33B2A694-F061-AD4B-A19D-8E3C18DDC626}" dt="2023-11-27T14:10:44.715" v="1272" actId="1076"/>
          <ac:spMkLst>
            <pc:docMk/>
            <pc:sldMk cId="1440595297" sldId="757"/>
            <ac:spMk id="60" creationId="{61EE7688-2E36-1F23-9F80-D59938A38D29}"/>
          </ac:spMkLst>
        </pc:spChg>
        <pc:spChg chg="add mod">
          <ac:chgData name="Nane Kratzke" userId="971be13ff4ee5ef6" providerId="LiveId" clId="{33B2A694-F061-AD4B-A19D-8E3C18DDC626}" dt="2023-11-27T14:11:06.186" v="1277" actId="2085"/>
          <ac:spMkLst>
            <pc:docMk/>
            <pc:sldMk cId="1440595297" sldId="757"/>
            <ac:spMk id="61" creationId="{4B598E86-3AEF-C249-9192-15BEF2E357FC}"/>
          </ac:spMkLst>
        </pc:spChg>
        <pc:spChg chg="add mod">
          <ac:chgData name="Nane Kratzke" userId="971be13ff4ee5ef6" providerId="LiveId" clId="{33B2A694-F061-AD4B-A19D-8E3C18DDC626}" dt="2023-11-27T14:11:15.260" v="1279" actId="1076"/>
          <ac:spMkLst>
            <pc:docMk/>
            <pc:sldMk cId="1440595297" sldId="757"/>
            <ac:spMk id="62" creationId="{F5BD2A9B-F357-E78C-7114-A4C2C54703D9}"/>
          </ac:spMkLst>
        </pc:spChg>
        <pc:spChg chg="add mod">
          <ac:chgData name="Nane Kratzke" userId="971be13ff4ee5ef6" providerId="LiveId" clId="{33B2A694-F061-AD4B-A19D-8E3C18DDC626}" dt="2023-11-27T14:11:44.366" v="1286" actId="20577"/>
          <ac:spMkLst>
            <pc:docMk/>
            <pc:sldMk cId="1440595297" sldId="757"/>
            <ac:spMk id="63" creationId="{462C6D40-8C26-AF78-4336-7CF5BEF0E412}"/>
          </ac:spMkLst>
        </pc:spChg>
        <pc:spChg chg="add mod">
          <ac:chgData name="Nane Kratzke" userId="971be13ff4ee5ef6" providerId="LiveId" clId="{33B2A694-F061-AD4B-A19D-8E3C18DDC626}" dt="2023-11-27T14:11:52.632" v="1289" actId="20577"/>
          <ac:spMkLst>
            <pc:docMk/>
            <pc:sldMk cId="1440595297" sldId="757"/>
            <ac:spMk id="64" creationId="{E83D0DCE-99EA-C751-F2F1-9ABA8465A686}"/>
          </ac:spMkLst>
        </pc:spChg>
        <pc:spChg chg="add mod">
          <ac:chgData name="Nane Kratzke" userId="971be13ff4ee5ef6" providerId="LiveId" clId="{33B2A694-F061-AD4B-A19D-8E3C18DDC626}" dt="2023-11-27T14:11:58.936" v="1291" actId="1076"/>
          <ac:spMkLst>
            <pc:docMk/>
            <pc:sldMk cId="1440595297" sldId="757"/>
            <ac:spMk id="65" creationId="{A19B1918-A294-3D22-3F37-0DD8BE6EE977}"/>
          </ac:spMkLst>
        </pc:spChg>
        <pc:spChg chg="add mod">
          <ac:chgData name="Nane Kratzke" userId="971be13ff4ee5ef6" providerId="LiveId" clId="{33B2A694-F061-AD4B-A19D-8E3C18DDC626}" dt="2023-11-27T14:14:53.373" v="1307" actId="207"/>
          <ac:spMkLst>
            <pc:docMk/>
            <pc:sldMk cId="1440595297" sldId="757"/>
            <ac:spMk id="66" creationId="{1A7CEEE4-A1B0-3A29-E042-4B97EC66880C}"/>
          </ac:spMkLst>
        </pc:spChg>
        <pc:spChg chg="add mod">
          <ac:chgData name="Nane Kratzke" userId="971be13ff4ee5ef6" providerId="LiveId" clId="{33B2A694-F061-AD4B-A19D-8E3C18DDC626}" dt="2023-11-27T14:14:49.510" v="1306" actId="207"/>
          <ac:spMkLst>
            <pc:docMk/>
            <pc:sldMk cId="1440595297" sldId="757"/>
            <ac:spMk id="67" creationId="{9B94F933-E1A4-BD84-8107-FCCE720C983D}"/>
          </ac:spMkLst>
        </pc:spChg>
        <pc:spChg chg="del">
          <ac:chgData name="Nane Kratzke" userId="971be13ff4ee5ef6" providerId="LiveId" clId="{33B2A694-F061-AD4B-A19D-8E3C18DDC626}" dt="2023-11-27T13:55:24.599" v="1075" actId="478"/>
          <ac:spMkLst>
            <pc:docMk/>
            <pc:sldMk cId="1440595297" sldId="757"/>
            <ac:spMk id="106" creationId="{91C8F56D-4CA7-FF3F-D53E-F698893E73B8}"/>
          </ac:spMkLst>
        </pc:spChg>
        <pc:spChg chg="del mod">
          <ac:chgData name="Nane Kratzke" userId="971be13ff4ee5ef6" providerId="LiveId" clId="{33B2A694-F061-AD4B-A19D-8E3C18DDC626}" dt="2023-11-27T13:55:51.413" v="1083" actId="478"/>
          <ac:spMkLst>
            <pc:docMk/>
            <pc:sldMk cId="1440595297" sldId="757"/>
            <ac:spMk id="107" creationId="{F3D7B17F-C985-3E77-D659-70270FE92DA8}"/>
          </ac:spMkLst>
        </pc:spChg>
        <pc:spChg chg="mod">
          <ac:chgData name="Nane Kratzke" userId="971be13ff4ee5ef6" providerId="LiveId" clId="{33B2A694-F061-AD4B-A19D-8E3C18DDC626}" dt="2023-11-27T14:04:53.567" v="1187" actId="1076"/>
          <ac:spMkLst>
            <pc:docMk/>
            <pc:sldMk cId="1440595297" sldId="757"/>
            <ac:spMk id="108" creationId="{C244DCA2-B53D-A305-5467-9816FE11EFA1}"/>
          </ac:spMkLst>
        </pc:spChg>
        <pc:picChg chg="add mod">
          <ac:chgData name="Nane Kratzke" userId="971be13ff4ee5ef6" providerId="LiveId" clId="{33B2A694-F061-AD4B-A19D-8E3C18DDC626}" dt="2023-11-27T13:54:27.190" v="1061"/>
          <ac:picMkLst>
            <pc:docMk/>
            <pc:sldMk cId="1440595297" sldId="757"/>
            <ac:picMk id="4" creationId="{9501C1A3-3891-7D3C-3823-7F5A6E154C39}"/>
          </ac:picMkLst>
        </pc:picChg>
        <pc:picChg chg="mod">
          <ac:chgData name="Nane Kratzke" userId="971be13ff4ee5ef6" providerId="LiveId" clId="{33B2A694-F061-AD4B-A19D-8E3C18DDC626}" dt="2023-11-27T14:13:49.582" v="1301"/>
          <ac:picMkLst>
            <pc:docMk/>
            <pc:sldMk cId="1440595297" sldId="757"/>
            <ac:picMk id="12" creationId="{36B52787-569C-7F2F-DA1E-76BBD9D6644A}"/>
          </ac:picMkLst>
        </pc:picChg>
        <pc:picChg chg="mod">
          <ac:chgData name="Nane Kratzke" userId="971be13ff4ee5ef6" providerId="LiveId" clId="{33B2A694-F061-AD4B-A19D-8E3C18DDC626}" dt="2023-11-27T14:04:53.567" v="1187" actId="1076"/>
          <ac:picMkLst>
            <pc:docMk/>
            <pc:sldMk cId="1440595297" sldId="757"/>
            <ac:picMk id="13" creationId="{8C471397-B01B-31E8-7BFB-E98F826B20B7}"/>
          </ac:picMkLst>
        </pc:picChg>
        <pc:picChg chg="add mod">
          <ac:chgData name="Nane Kratzke" userId="971be13ff4ee5ef6" providerId="LiveId" clId="{33B2A694-F061-AD4B-A19D-8E3C18DDC626}" dt="2023-11-27T14:04:53.567" v="1187" actId="1076"/>
          <ac:picMkLst>
            <pc:docMk/>
            <pc:sldMk cId="1440595297" sldId="757"/>
            <ac:picMk id="26" creationId="{83BECE51-D1F6-03C6-916D-4CCFC71FCF49}"/>
          </ac:picMkLst>
        </pc:picChg>
        <pc:picChg chg="add mod">
          <ac:chgData name="Nane Kratzke" userId="971be13ff4ee5ef6" providerId="LiveId" clId="{33B2A694-F061-AD4B-A19D-8E3C18DDC626}" dt="2023-11-27T14:14:36.310" v="1305"/>
          <ac:picMkLst>
            <pc:docMk/>
            <pc:sldMk cId="1440595297" sldId="757"/>
            <ac:picMk id="39" creationId="{6A54ADE8-24D9-60C1-9DAC-1E0E1D5AC05A}"/>
          </ac:picMkLst>
        </pc:picChg>
        <pc:picChg chg="add mod">
          <ac:chgData name="Nane Kratzke" userId="971be13ff4ee5ef6" providerId="LiveId" clId="{33B2A694-F061-AD4B-A19D-8E3C18DDC626}" dt="2023-11-27T13:58:25.932" v="1110" actId="1076"/>
          <ac:picMkLst>
            <pc:docMk/>
            <pc:sldMk cId="1440595297" sldId="757"/>
            <ac:picMk id="42" creationId="{8601767C-3764-7BA2-7028-CAB865E44BD2}"/>
          </ac:picMkLst>
        </pc:picChg>
        <pc:picChg chg="add mod">
          <ac:chgData name="Nane Kratzke" userId="971be13ff4ee5ef6" providerId="LiveId" clId="{33B2A694-F061-AD4B-A19D-8E3C18DDC626}" dt="2023-11-27T14:05:16.860" v="1189" actId="1076"/>
          <ac:picMkLst>
            <pc:docMk/>
            <pc:sldMk cId="1440595297" sldId="757"/>
            <ac:picMk id="48" creationId="{D028CC38-3A77-A8FC-EEF4-3478B39ED25E}"/>
          </ac:picMkLst>
        </pc:picChg>
        <pc:picChg chg="del">
          <ac:chgData name="Nane Kratzke" userId="971be13ff4ee5ef6" providerId="LiveId" clId="{33B2A694-F061-AD4B-A19D-8E3C18DDC626}" dt="2023-11-27T13:54:43.383" v="1064" actId="478"/>
          <ac:picMkLst>
            <pc:docMk/>
            <pc:sldMk cId="1440595297" sldId="757"/>
            <ac:picMk id="69" creationId="{8A7ECA11-DB2B-99E3-3381-794D47A3AD07}"/>
          </ac:picMkLst>
        </pc:picChg>
        <pc:picChg chg="del">
          <ac:chgData name="Nane Kratzke" userId="971be13ff4ee5ef6" providerId="LiveId" clId="{33B2A694-F061-AD4B-A19D-8E3C18DDC626}" dt="2023-11-27T13:54:46.225" v="1065" actId="478"/>
          <ac:picMkLst>
            <pc:docMk/>
            <pc:sldMk cId="1440595297" sldId="757"/>
            <ac:picMk id="70" creationId="{0FF89AC6-4BAB-420D-F0C0-EB1A9303E94D}"/>
          </ac:picMkLst>
        </pc:picChg>
        <pc:picChg chg="del">
          <ac:chgData name="Nane Kratzke" userId="971be13ff4ee5ef6" providerId="LiveId" clId="{33B2A694-F061-AD4B-A19D-8E3C18DDC626}" dt="2023-11-27T13:54:51.856" v="1066" actId="478"/>
          <ac:picMkLst>
            <pc:docMk/>
            <pc:sldMk cId="1440595297" sldId="757"/>
            <ac:picMk id="71" creationId="{5C86CD36-3E6A-3FBB-6A4B-D06604B6C9A9}"/>
          </ac:picMkLst>
        </pc:picChg>
        <pc:picChg chg="del">
          <ac:chgData name="Nane Kratzke" userId="971be13ff4ee5ef6" providerId="LiveId" clId="{33B2A694-F061-AD4B-A19D-8E3C18DDC626}" dt="2023-11-27T13:54:54.792" v="1067" actId="478"/>
          <ac:picMkLst>
            <pc:docMk/>
            <pc:sldMk cId="1440595297" sldId="757"/>
            <ac:picMk id="72" creationId="{91BB1ACC-9429-2DF9-712D-64DEB7983872}"/>
          </ac:picMkLst>
        </pc:picChg>
        <pc:picChg chg="del">
          <ac:chgData name="Nane Kratzke" userId="971be13ff4ee5ef6" providerId="LiveId" clId="{33B2A694-F061-AD4B-A19D-8E3C18DDC626}" dt="2023-11-27T13:54:38.406" v="1062" actId="478"/>
          <ac:picMkLst>
            <pc:docMk/>
            <pc:sldMk cId="1440595297" sldId="757"/>
            <ac:picMk id="100" creationId="{6EB71D7E-16C4-2F5E-B7AA-F23605CDCDE3}"/>
          </ac:picMkLst>
        </pc:picChg>
        <pc:picChg chg="del">
          <ac:chgData name="Nane Kratzke" userId="971be13ff4ee5ef6" providerId="LiveId" clId="{33B2A694-F061-AD4B-A19D-8E3C18DDC626}" dt="2023-11-27T13:54:41.635" v="1063" actId="478"/>
          <ac:picMkLst>
            <pc:docMk/>
            <pc:sldMk cId="1440595297" sldId="757"/>
            <ac:picMk id="101" creationId="{DA8D7FC8-CD96-A5CB-1367-FC63D6278DA6}"/>
          </ac:picMkLst>
        </pc:picChg>
        <pc:picChg chg="del">
          <ac:chgData name="Nane Kratzke" userId="971be13ff4ee5ef6" providerId="LiveId" clId="{33B2A694-F061-AD4B-A19D-8E3C18DDC626}" dt="2023-11-27T13:54:24.992" v="1060" actId="478"/>
          <ac:picMkLst>
            <pc:docMk/>
            <pc:sldMk cId="1440595297" sldId="757"/>
            <ac:picMk id="102" creationId="{2406CA11-44B5-D8D9-B84C-4937A3D7A720}"/>
          </ac:picMkLst>
        </pc:picChg>
        <pc:cxnChg chg="add mod">
          <ac:chgData name="Nane Kratzke" userId="971be13ff4ee5ef6" providerId="LiveId" clId="{33B2A694-F061-AD4B-A19D-8E3C18DDC626}" dt="2023-11-27T14:14:26.317" v="1304" actId="208"/>
          <ac:cxnSpMkLst>
            <pc:docMk/>
            <pc:sldMk cId="1440595297" sldId="757"/>
            <ac:cxnSpMk id="27" creationId="{C592497C-53CA-46E9-8204-22F8FED12059}"/>
          </ac:cxnSpMkLst>
        </pc:cxnChg>
        <pc:cxnChg chg="mod">
          <ac:chgData name="Nane Kratzke" userId="971be13ff4ee5ef6" providerId="LiveId" clId="{33B2A694-F061-AD4B-A19D-8E3C18DDC626}" dt="2023-11-27T14:14:26.317" v="1304" actId="208"/>
          <ac:cxnSpMkLst>
            <pc:docMk/>
            <pc:sldMk cId="1440595297" sldId="757"/>
            <ac:cxnSpMk id="30" creationId="{94B7F9F0-E6EB-B023-F8D1-BA0A750994A0}"/>
          </ac:cxnSpMkLst>
        </pc:cxnChg>
        <pc:cxnChg chg="add mod">
          <ac:chgData name="Nane Kratzke" userId="971be13ff4ee5ef6" providerId="LiveId" clId="{33B2A694-F061-AD4B-A19D-8E3C18DDC626}" dt="2023-11-27T14:04:53.567" v="1187" actId="1076"/>
          <ac:cxnSpMkLst>
            <pc:docMk/>
            <pc:sldMk cId="1440595297" sldId="757"/>
            <ac:cxnSpMk id="33" creationId="{AD77E060-681D-9283-A6DC-F560B33D211C}"/>
          </ac:cxnSpMkLst>
        </pc:cxnChg>
        <pc:cxnChg chg="mod">
          <ac:chgData name="Nane Kratzke" userId="971be13ff4ee5ef6" providerId="LiveId" clId="{33B2A694-F061-AD4B-A19D-8E3C18DDC626}" dt="2023-11-27T14:14:26.317" v="1304" actId="208"/>
          <ac:cxnSpMkLst>
            <pc:docMk/>
            <pc:sldMk cId="1440595297" sldId="757"/>
            <ac:cxnSpMk id="34" creationId="{EF1BC076-BDA5-3D04-30A7-DFFD67D0E093}"/>
          </ac:cxnSpMkLst>
        </pc:cxnChg>
        <pc:cxnChg chg="mod">
          <ac:chgData name="Nane Kratzke" userId="971be13ff4ee5ef6" providerId="LiveId" clId="{33B2A694-F061-AD4B-A19D-8E3C18DDC626}" dt="2023-11-27T14:14:26.317" v="1304" actId="208"/>
          <ac:cxnSpMkLst>
            <pc:docMk/>
            <pc:sldMk cId="1440595297" sldId="757"/>
            <ac:cxnSpMk id="41" creationId="{7CF658BC-B166-4608-4380-A6B1704A939E}"/>
          </ac:cxnSpMkLst>
        </pc:cxnChg>
        <pc:cxnChg chg="mod">
          <ac:chgData name="Nane Kratzke" userId="971be13ff4ee5ef6" providerId="LiveId" clId="{33B2A694-F061-AD4B-A19D-8E3C18DDC626}" dt="2023-11-27T14:04:53.567" v="1187" actId="1076"/>
          <ac:cxnSpMkLst>
            <pc:docMk/>
            <pc:sldMk cId="1440595297" sldId="757"/>
            <ac:cxnSpMk id="47" creationId="{6202A5AB-A558-E346-2FCB-460644353D7E}"/>
          </ac:cxnSpMkLst>
        </pc:cxnChg>
        <pc:cxnChg chg="del mod">
          <ac:chgData name="Nane Kratzke" userId="971be13ff4ee5ef6" providerId="LiveId" clId="{33B2A694-F061-AD4B-A19D-8E3C18DDC626}" dt="2023-11-27T13:55:54.204" v="1085" actId="478"/>
          <ac:cxnSpMkLst>
            <pc:docMk/>
            <pc:sldMk cId="1440595297" sldId="757"/>
            <ac:cxnSpMk id="55" creationId="{918B7DE1-5F99-7959-207F-9653552D6161}"/>
          </ac:cxnSpMkLst>
        </pc:cxnChg>
        <pc:cxnChg chg="mod">
          <ac:chgData name="Nane Kratzke" userId="971be13ff4ee5ef6" providerId="LiveId" clId="{33B2A694-F061-AD4B-A19D-8E3C18DDC626}" dt="2023-11-27T14:04:53.567" v="1187" actId="1076"/>
          <ac:cxnSpMkLst>
            <pc:docMk/>
            <pc:sldMk cId="1440595297" sldId="757"/>
            <ac:cxnSpMk id="59" creationId="{C626369E-333B-C66E-9DD9-574BF520F148}"/>
          </ac:cxnSpMkLst>
        </pc:cxnChg>
        <pc:cxnChg chg="del mod">
          <ac:chgData name="Nane Kratzke" userId="971be13ff4ee5ef6" providerId="LiveId" clId="{33B2A694-F061-AD4B-A19D-8E3C18DDC626}" dt="2023-11-27T13:55:13.635" v="1072" actId="478"/>
          <ac:cxnSpMkLst>
            <pc:docMk/>
            <pc:sldMk cId="1440595297" sldId="757"/>
            <ac:cxnSpMk id="73" creationId="{CD770B3B-9E84-D5AE-1228-45B004AB012F}"/>
          </ac:cxnSpMkLst>
        </pc:cxnChg>
        <pc:cxnChg chg="del mod">
          <ac:chgData name="Nane Kratzke" userId="971be13ff4ee5ef6" providerId="LiveId" clId="{33B2A694-F061-AD4B-A19D-8E3C18DDC626}" dt="2023-11-27T13:54:58.719" v="1068" actId="478"/>
          <ac:cxnSpMkLst>
            <pc:docMk/>
            <pc:sldMk cId="1440595297" sldId="757"/>
            <ac:cxnSpMk id="76" creationId="{DF371718-872D-C9E4-45FB-7E378B72449B}"/>
          </ac:cxnSpMkLst>
        </pc:cxnChg>
        <pc:cxnChg chg="del mod">
          <ac:chgData name="Nane Kratzke" userId="971be13ff4ee5ef6" providerId="LiveId" clId="{33B2A694-F061-AD4B-A19D-8E3C18DDC626}" dt="2023-11-27T13:55:01.284" v="1069" actId="478"/>
          <ac:cxnSpMkLst>
            <pc:docMk/>
            <pc:sldMk cId="1440595297" sldId="757"/>
            <ac:cxnSpMk id="79" creationId="{0D9C03E6-2ADA-68CD-86FD-D13432A1ED77}"/>
          </ac:cxnSpMkLst>
        </pc:cxnChg>
        <pc:cxnChg chg="del mod">
          <ac:chgData name="Nane Kratzke" userId="971be13ff4ee5ef6" providerId="LiveId" clId="{33B2A694-F061-AD4B-A19D-8E3C18DDC626}" dt="2023-11-27T13:55:25.519" v="1076" actId="478"/>
          <ac:cxnSpMkLst>
            <pc:docMk/>
            <pc:sldMk cId="1440595297" sldId="757"/>
            <ac:cxnSpMk id="82" creationId="{C353C16F-73EB-CA9C-7326-BD891C12A61C}"/>
          </ac:cxnSpMkLst>
        </pc:cxnChg>
        <pc:cxnChg chg="del mod">
          <ac:chgData name="Nane Kratzke" userId="971be13ff4ee5ef6" providerId="LiveId" clId="{33B2A694-F061-AD4B-A19D-8E3C18DDC626}" dt="2023-11-27T13:55:28.438" v="1078" actId="478"/>
          <ac:cxnSpMkLst>
            <pc:docMk/>
            <pc:sldMk cId="1440595297" sldId="757"/>
            <ac:cxnSpMk id="85" creationId="{348F798E-60AF-E05B-46E7-4FD9CFAE6C5F}"/>
          </ac:cxnSpMkLst>
        </pc:cxnChg>
        <pc:cxnChg chg="del mod">
          <ac:chgData name="Nane Kratzke" userId="971be13ff4ee5ef6" providerId="LiveId" clId="{33B2A694-F061-AD4B-A19D-8E3C18DDC626}" dt="2023-11-27T13:55:29.413" v="1079" actId="478"/>
          <ac:cxnSpMkLst>
            <pc:docMk/>
            <pc:sldMk cId="1440595297" sldId="757"/>
            <ac:cxnSpMk id="88" creationId="{F84FCDDC-63AF-0E38-55C8-74DCE0761D28}"/>
          </ac:cxnSpMkLst>
        </pc:cxnChg>
        <pc:cxnChg chg="del mod">
          <ac:chgData name="Nane Kratzke" userId="971be13ff4ee5ef6" providerId="LiveId" clId="{33B2A694-F061-AD4B-A19D-8E3C18DDC626}" dt="2023-11-27T13:55:23.503" v="1074" actId="478"/>
          <ac:cxnSpMkLst>
            <pc:docMk/>
            <pc:sldMk cId="1440595297" sldId="757"/>
            <ac:cxnSpMk id="109" creationId="{8F5C59F9-1846-61B8-A1AA-7D455A4B918B}"/>
          </ac:cxnSpMkLst>
        </pc:cxnChg>
        <pc:cxnChg chg="del mod">
          <ac:chgData name="Nane Kratzke" userId="971be13ff4ee5ef6" providerId="LiveId" clId="{33B2A694-F061-AD4B-A19D-8E3C18DDC626}" dt="2023-11-27T13:55:26.754" v="1077" actId="478"/>
          <ac:cxnSpMkLst>
            <pc:docMk/>
            <pc:sldMk cId="1440595297" sldId="757"/>
            <ac:cxnSpMk id="112" creationId="{1A03FC7C-5C11-2C06-96F7-13D098A411CB}"/>
          </ac:cxnSpMkLst>
        </pc:cxnChg>
        <pc:cxnChg chg="del mod">
          <ac:chgData name="Nane Kratzke" userId="971be13ff4ee5ef6" providerId="LiveId" clId="{33B2A694-F061-AD4B-A19D-8E3C18DDC626}" dt="2023-11-27T13:55:53.106" v="1084" actId="478"/>
          <ac:cxnSpMkLst>
            <pc:docMk/>
            <pc:sldMk cId="1440595297" sldId="757"/>
            <ac:cxnSpMk id="115" creationId="{FFD4AFA6-1217-CF5D-5C25-E9AAE73B969C}"/>
          </ac:cxnSpMkLst>
        </pc:cxnChg>
        <pc:cxnChg chg="mod">
          <ac:chgData name="Nane Kratzke" userId="971be13ff4ee5ef6" providerId="LiveId" clId="{33B2A694-F061-AD4B-A19D-8E3C18DDC626}" dt="2023-11-27T14:04:53.567" v="1187" actId="1076"/>
          <ac:cxnSpMkLst>
            <pc:docMk/>
            <pc:sldMk cId="1440595297" sldId="757"/>
            <ac:cxnSpMk id="118" creationId="{0B4C206E-55A4-DCB1-EFAA-7F36D4D785F5}"/>
          </ac:cxnSpMkLst>
        </pc:cxnChg>
      </pc:sldChg>
    </pc:docChg>
  </pc:docChgLst>
  <pc:docChgLst>
    <pc:chgData name="Nane Kratzke" userId="971be13ff4ee5ef6" providerId="LiveId" clId="{29DE16F7-32B1-924C-98F2-1337B028B1A1}"/>
    <pc:docChg chg="undo custSel addSld delSld modSld modShowInfo">
      <pc:chgData name="Nane Kratzke" userId="971be13ff4ee5ef6" providerId="LiveId" clId="{29DE16F7-32B1-924C-98F2-1337B028B1A1}" dt="2023-12-11T09:38:00.989" v="789"/>
      <pc:docMkLst>
        <pc:docMk/>
      </pc:docMkLst>
      <pc:sldChg chg="del">
        <pc:chgData name="Nane Kratzke" userId="971be13ff4ee5ef6" providerId="LiveId" clId="{29DE16F7-32B1-924C-98F2-1337B028B1A1}" dt="2023-11-27T15:23:35.295" v="7" actId="2696"/>
        <pc:sldMkLst>
          <pc:docMk/>
          <pc:sldMk cId="596661056" sldId="338"/>
        </pc:sldMkLst>
      </pc:sldChg>
      <pc:sldChg chg="del">
        <pc:chgData name="Nane Kratzke" userId="971be13ff4ee5ef6" providerId="LiveId" clId="{29DE16F7-32B1-924C-98F2-1337B028B1A1}" dt="2023-11-27T15:23:35.373" v="10" actId="2696"/>
        <pc:sldMkLst>
          <pc:docMk/>
          <pc:sldMk cId="1508817570" sldId="339"/>
        </pc:sldMkLst>
      </pc:sldChg>
      <pc:sldChg chg="del">
        <pc:chgData name="Nane Kratzke" userId="971be13ff4ee5ef6" providerId="LiveId" clId="{29DE16F7-32B1-924C-98F2-1337B028B1A1}" dt="2023-11-27T15:23:35.474" v="14" actId="2696"/>
        <pc:sldMkLst>
          <pc:docMk/>
          <pc:sldMk cId="2273577900" sldId="340"/>
        </pc:sldMkLst>
      </pc:sldChg>
      <pc:sldChg chg="addSp delSp mod modAnim">
        <pc:chgData name="Nane Kratzke" userId="971be13ff4ee5ef6" providerId="LiveId" clId="{29DE16F7-32B1-924C-98F2-1337B028B1A1}" dt="2023-11-30T13:13:10.920" v="722"/>
        <pc:sldMkLst>
          <pc:docMk/>
          <pc:sldMk cId="883740929" sldId="342"/>
        </pc:sldMkLst>
        <pc:inkChg chg="add">
          <ac:chgData name="Nane Kratzke" userId="971be13ff4ee5ef6" providerId="LiveId" clId="{29DE16F7-32B1-924C-98F2-1337B028B1A1}" dt="2023-11-30T13:10:52.135" v="704" actId="9405"/>
          <ac:inkMkLst>
            <pc:docMk/>
            <pc:sldMk cId="883740929" sldId="342"/>
            <ac:inkMk id="4" creationId="{DA4C9CE9-E264-7F36-29DB-7C77820EF586}"/>
          </ac:inkMkLst>
        </pc:inkChg>
        <pc:inkChg chg="add">
          <ac:chgData name="Nane Kratzke" userId="971be13ff4ee5ef6" providerId="LiveId" clId="{29DE16F7-32B1-924C-98F2-1337B028B1A1}" dt="2023-11-30T13:10:53.767" v="705" actId="9405"/>
          <ac:inkMkLst>
            <pc:docMk/>
            <pc:sldMk cId="883740929" sldId="342"/>
            <ac:inkMk id="6" creationId="{8AEB44DA-B812-0536-7957-288B235ADEA3}"/>
          </ac:inkMkLst>
        </pc:inkChg>
        <pc:inkChg chg="add del">
          <ac:chgData name="Nane Kratzke" userId="971be13ff4ee5ef6" providerId="LiveId" clId="{29DE16F7-32B1-924C-98F2-1337B028B1A1}" dt="2023-11-30T13:11:09.442" v="707" actId="9405"/>
          <ac:inkMkLst>
            <pc:docMk/>
            <pc:sldMk cId="883740929" sldId="342"/>
            <ac:inkMk id="7" creationId="{A6FCC574-D0E7-9F5E-E0F5-C64ACDF3B1A3}"/>
          </ac:inkMkLst>
        </pc:inkChg>
        <pc:inkChg chg="add">
          <ac:chgData name="Nane Kratzke" userId="971be13ff4ee5ef6" providerId="LiveId" clId="{29DE16F7-32B1-924C-98F2-1337B028B1A1}" dt="2023-11-30T13:11:16.092" v="708" actId="9405"/>
          <ac:inkMkLst>
            <pc:docMk/>
            <pc:sldMk cId="883740929" sldId="342"/>
            <ac:inkMk id="9" creationId="{51BC461A-9CA9-E187-3FF8-4F67D6CDE82E}"/>
          </ac:inkMkLst>
        </pc:inkChg>
        <pc:inkChg chg="add">
          <ac:chgData name="Nane Kratzke" userId="971be13ff4ee5ef6" providerId="LiveId" clId="{29DE16F7-32B1-924C-98F2-1337B028B1A1}" dt="2023-11-30T13:11:17.458" v="709" actId="9405"/>
          <ac:inkMkLst>
            <pc:docMk/>
            <pc:sldMk cId="883740929" sldId="342"/>
            <ac:inkMk id="18" creationId="{2B0E73D1-39F4-F827-677D-B91127F5F38B}"/>
          </ac:inkMkLst>
        </pc:inkChg>
        <pc:inkChg chg="add">
          <ac:chgData name="Nane Kratzke" userId="971be13ff4ee5ef6" providerId="LiveId" clId="{29DE16F7-32B1-924C-98F2-1337B028B1A1}" dt="2023-11-30T13:11:29.861" v="710" actId="9405"/>
          <ac:inkMkLst>
            <pc:docMk/>
            <pc:sldMk cId="883740929" sldId="342"/>
            <ac:inkMk id="19" creationId="{8FE41803-9E95-A5EE-1D9D-6B3DFC617EB8}"/>
          </ac:inkMkLst>
        </pc:inkChg>
        <pc:inkChg chg="add">
          <ac:chgData name="Nane Kratzke" userId="971be13ff4ee5ef6" providerId="LiveId" clId="{29DE16F7-32B1-924C-98F2-1337B028B1A1}" dt="2023-11-30T13:11:48.568" v="711" actId="9405"/>
          <ac:inkMkLst>
            <pc:docMk/>
            <pc:sldMk cId="883740929" sldId="342"/>
            <ac:inkMk id="20" creationId="{E4CA4F2C-FE9D-6CFA-F58D-1154DF03B754}"/>
          </ac:inkMkLst>
        </pc:inkChg>
        <pc:inkChg chg="add">
          <ac:chgData name="Nane Kratzke" userId="971be13ff4ee5ef6" providerId="LiveId" clId="{29DE16F7-32B1-924C-98F2-1337B028B1A1}" dt="2023-11-30T13:11:52.802" v="712" actId="9405"/>
          <ac:inkMkLst>
            <pc:docMk/>
            <pc:sldMk cId="883740929" sldId="342"/>
            <ac:inkMk id="21" creationId="{607D1209-6680-ECD1-F214-BA4D99C40F94}"/>
          </ac:inkMkLst>
        </pc:inkChg>
        <pc:inkChg chg="add">
          <ac:chgData name="Nane Kratzke" userId="971be13ff4ee5ef6" providerId="LiveId" clId="{29DE16F7-32B1-924C-98F2-1337B028B1A1}" dt="2023-11-30T13:11:57.854" v="713" actId="9405"/>
          <ac:inkMkLst>
            <pc:docMk/>
            <pc:sldMk cId="883740929" sldId="342"/>
            <ac:inkMk id="22" creationId="{AFC13319-29E7-35CD-A823-6E9C0B314599}"/>
          </ac:inkMkLst>
        </pc:inkChg>
        <pc:inkChg chg="add">
          <ac:chgData name="Nane Kratzke" userId="971be13ff4ee5ef6" providerId="LiveId" clId="{29DE16F7-32B1-924C-98F2-1337B028B1A1}" dt="2023-11-30T13:12:02.407" v="714" actId="9405"/>
          <ac:inkMkLst>
            <pc:docMk/>
            <pc:sldMk cId="883740929" sldId="342"/>
            <ac:inkMk id="23" creationId="{25D41AE2-E771-2153-33B6-A29B21C864D5}"/>
          </ac:inkMkLst>
        </pc:inkChg>
      </pc:sldChg>
      <pc:sldChg chg="addSp mod modAnim">
        <pc:chgData name="Nane Kratzke" userId="971be13ff4ee5ef6" providerId="LiveId" clId="{29DE16F7-32B1-924C-98F2-1337B028B1A1}" dt="2023-11-30T13:15:44.183" v="734"/>
        <pc:sldMkLst>
          <pc:docMk/>
          <pc:sldMk cId="1623516218" sldId="343"/>
        </pc:sldMkLst>
        <pc:inkChg chg="add">
          <ac:chgData name="Nane Kratzke" userId="971be13ff4ee5ef6" providerId="LiveId" clId="{29DE16F7-32B1-924C-98F2-1337B028B1A1}" dt="2023-11-30T13:13:51.338" v="723" actId="9405"/>
          <ac:inkMkLst>
            <pc:docMk/>
            <pc:sldMk cId="1623516218" sldId="343"/>
            <ac:inkMk id="6" creationId="{BFC90A69-9861-64ED-1BCF-F21E6343CA6C}"/>
          </ac:inkMkLst>
        </pc:inkChg>
        <pc:inkChg chg="add">
          <ac:chgData name="Nane Kratzke" userId="971be13ff4ee5ef6" providerId="LiveId" clId="{29DE16F7-32B1-924C-98F2-1337B028B1A1}" dt="2023-11-30T13:13:53.288" v="724" actId="9405"/>
          <ac:inkMkLst>
            <pc:docMk/>
            <pc:sldMk cId="1623516218" sldId="343"/>
            <ac:inkMk id="7" creationId="{8CE08E3C-3A35-C212-4F66-107A7BC813AF}"/>
          </ac:inkMkLst>
        </pc:inkChg>
        <pc:inkChg chg="add">
          <ac:chgData name="Nane Kratzke" userId="971be13ff4ee5ef6" providerId="LiveId" clId="{29DE16F7-32B1-924C-98F2-1337B028B1A1}" dt="2023-11-30T13:14:02.391" v="725" actId="9405"/>
          <ac:inkMkLst>
            <pc:docMk/>
            <pc:sldMk cId="1623516218" sldId="343"/>
            <ac:inkMk id="8" creationId="{99818151-0593-802B-7DCB-34AB2C77A255}"/>
          </ac:inkMkLst>
        </pc:inkChg>
        <pc:inkChg chg="add">
          <ac:chgData name="Nane Kratzke" userId="971be13ff4ee5ef6" providerId="LiveId" clId="{29DE16F7-32B1-924C-98F2-1337B028B1A1}" dt="2023-11-30T13:14:07.859" v="726" actId="9405"/>
          <ac:inkMkLst>
            <pc:docMk/>
            <pc:sldMk cId="1623516218" sldId="343"/>
            <ac:inkMk id="13" creationId="{BE83C3C4-4D19-4DF8-BD2D-E41F2CA6602F}"/>
          </ac:inkMkLst>
        </pc:inkChg>
        <pc:inkChg chg="add">
          <ac:chgData name="Nane Kratzke" userId="971be13ff4ee5ef6" providerId="LiveId" clId="{29DE16F7-32B1-924C-98F2-1337B028B1A1}" dt="2023-11-30T13:14:13.077" v="727" actId="9405"/>
          <ac:inkMkLst>
            <pc:docMk/>
            <pc:sldMk cId="1623516218" sldId="343"/>
            <ac:inkMk id="14" creationId="{02222085-C778-82D6-B164-E5C56564695C}"/>
          </ac:inkMkLst>
        </pc:inkChg>
        <pc:inkChg chg="add">
          <ac:chgData name="Nane Kratzke" userId="971be13ff4ee5ef6" providerId="LiveId" clId="{29DE16F7-32B1-924C-98F2-1337B028B1A1}" dt="2023-11-30T13:14:15.444" v="728" actId="9405"/>
          <ac:inkMkLst>
            <pc:docMk/>
            <pc:sldMk cId="1623516218" sldId="343"/>
            <ac:inkMk id="15" creationId="{DF180A94-6C39-3B24-182A-F6F1CFB86917}"/>
          </ac:inkMkLst>
        </pc:inkChg>
        <pc:inkChg chg="add">
          <ac:chgData name="Nane Kratzke" userId="971be13ff4ee5ef6" providerId="LiveId" clId="{29DE16F7-32B1-924C-98F2-1337B028B1A1}" dt="2023-11-30T13:14:19.079" v="729" actId="9405"/>
          <ac:inkMkLst>
            <pc:docMk/>
            <pc:sldMk cId="1623516218" sldId="343"/>
            <ac:inkMk id="16" creationId="{F7668DBD-5143-77E7-7625-231958E4FC0C}"/>
          </ac:inkMkLst>
        </pc:inkChg>
        <pc:inkChg chg="add">
          <ac:chgData name="Nane Kratzke" userId="971be13ff4ee5ef6" providerId="LiveId" clId="{29DE16F7-32B1-924C-98F2-1337B028B1A1}" dt="2023-11-30T13:14:21.446" v="730" actId="9405"/>
          <ac:inkMkLst>
            <pc:docMk/>
            <pc:sldMk cId="1623516218" sldId="343"/>
            <ac:inkMk id="17" creationId="{387FF71D-AA9E-08E1-C17B-9D7F21C7CE43}"/>
          </ac:inkMkLst>
        </pc:inkChg>
      </pc:sldChg>
      <pc:sldChg chg="addSp modSp mod modAnim">
        <pc:chgData name="Nane Kratzke" userId="971be13ff4ee5ef6" providerId="LiveId" clId="{29DE16F7-32B1-924C-98F2-1337B028B1A1}" dt="2023-11-29T16:38:19.570" v="183"/>
        <pc:sldMkLst>
          <pc:docMk/>
          <pc:sldMk cId="3306450770" sldId="344"/>
        </pc:sldMkLst>
        <pc:spChg chg="mod">
          <ac:chgData name="Nane Kratzke" userId="971be13ff4ee5ef6" providerId="LiveId" clId="{29DE16F7-32B1-924C-98F2-1337B028B1A1}" dt="2023-11-27T15:24:52.346" v="18" actId="207"/>
          <ac:spMkLst>
            <pc:docMk/>
            <pc:sldMk cId="3306450770" sldId="344"/>
            <ac:spMk id="10" creationId="{16434EBC-48FC-C241-AB56-2AAD726A2EF8}"/>
          </ac:spMkLst>
        </pc:spChg>
        <pc:spChg chg="mod">
          <ac:chgData name="Nane Kratzke" userId="971be13ff4ee5ef6" providerId="LiveId" clId="{29DE16F7-32B1-924C-98F2-1337B028B1A1}" dt="2023-11-27T15:24:52.346" v="18" actId="207"/>
          <ac:spMkLst>
            <pc:docMk/>
            <pc:sldMk cId="3306450770" sldId="344"/>
            <ac:spMk id="11" creationId="{2D3F1FC2-64E7-2F4C-AD16-DB779493F41B}"/>
          </ac:spMkLst>
        </pc:spChg>
        <pc:inkChg chg="add">
          <ac:chgData name="Nane Kratzke" userId="971be13ff4ee5ef6" providerId="LiveId" clId="{29DE16F7-32B1-924C-98F2-1337B028B1A1}" dt="2023-11-29T16:35:10.212" v="172" actId="9405"/>
          <ac:inkMkLst>
            <pc:docMk/>
            <pc:sldMk cId="3306450770" sldId="344"/>
            <ac:inkMk id="8" creationId="{0F2907EE-96F6-3223-1C64-79293FC9A7C1}"/>
          </ac:inkMkLst>
        </pc:inkChg>
        <pc:inkChg chg="add">
          <ac:chgData name="Nane Kratzke" userId="971be13ff4ee5ef6" providerId="LiveId" clId="{29DE16F7-32B1-924C-98F2-1337B028B1A1}" dt="2023-11-29T16:35:23.683" v="173" actId="9405"/>
          <ac:inkMkLst>
            <pc:docMk/>
            <pc:sldMk cId="3306450770" sldId="344"/>
            <ac:inkMk id="17" creationId="{B85FEEE2-B3E3-12EE-5553-C0AECD62A686}"/>
          </ac:inkMkLst>
        </pc:inkChg>
        <pc:inkChg chg="add">
          <ac:chgData name="Nane Kratzke" userId="971be13ff4ee5ef6" providerId="LiveId" clId="{29DE16F7-32B1-924C-98F2-1337B028B1A1}" dt="2023-11-29T16:35:25.532" v="174" actId="9405"/>
          <ac:inkMkLst>
            <pc:docMk/>
            <pc:sldMk cId="3306450770" sldId="344"/>
            <ac:inkMk id="22" creationId="{6577843F-F8F7-649D-5687-450E56D6DEA8}"/>
          </ac:inkMkLst>
        </pc:inkChg>
        <pc:inkChg chg="add">
          <ac:chgData name="Nane Kratzke" userId="971be13ff4ee5ef6" providerId="LiveId" clId="{29DE16F7-32B1-924C-98F2-1337B028B1A1}" dt="2023-11-29T16:35:27.466" v="175" actId="9405"/>
          <ac:inkMkLst>
            <pc:docMk/>
            <pc:sldMk cId="3306450770" sldId="344"/>
            <ac:inkMk id="23" creationId="{34951F20-7ECD-9330-CD7C-AD88724B9826}"/>
          </ac:inkMkLst>
        </pc:inkChg>
        <pc:inkChg chg="add">
          <ac:chgData name="Nane Kratzke" userId="971be13ff4ee5ef6" providerId="LiveId" clId="{29DE16F7-32B1-924C-98F2-1337B028B1A1}" dt="2023-11-29T16:36:30.035" v="177" actId="9405"/>
          <ac:inkMkLst>
            <pc:docMk/>
            <pc:sldMk cId="3306450770" sldId="344"/>
            <ac:inkMk id="24" creationId="{35D01604-04AD-C50A-B669-9A61A760CE16}"/>
          </ac:inkMkLst>
        </pc:inkChg>
        <pc:inkChg chg="add">
          <ac:chgData name="Nane Kratzke" userId="971be13ff4ee5ef6" providerId="LiveId" clId="{29DE16F7-32B1-924C-98F2-1337B028B1A1}" dt="2023-11-29T16:36:34.270" v="178" actId="9405"/>
          <ac:inkMkLst>
            <pc:docMk/>
            <pc:sldMk cId="3306450770" sldId="344"/>
            <ac:inkMk id="25" creationId="{5D8CBFF7-7985-2930-9E1F-181AB3B58CF4}"/>
          </ac:inkMkLst>
        </pc:inkChg>
        <pc:inkChg chg="add">
          <ac:chgData name="Nane Kratzke" userId="971be13ff4ee5ef6" providerId="LiveId" clId="{29DE16F7-32B1-924C-98F2-1337B028B1A1}" dt="2023-11-29T16:36:36.420" v="179" actId="9405"/>
          <ac:inkMkLst>
            <pc:docMk/>
            <pc:sldMk cId="3306450770" sldId="344"/>
            <ac:inkMk id="26" creationId="{CB4BBEDD-A5B3-0518-83A7-2AB4618036F5}"/>
          </ac:inkMkLst>
        </pc:inkChg>
        <pc:inkChg chg="add">
          <ac:chgData name="Nane Kratzke" userId="971be13ff4ee5ef6" providerId="LiveId" clId="{29DE16F7-32B1-924C-98F2-1337B028B1A1}" dt="2023-11-29T16:38:01.554" v="181" actId="9405"/>
          <ac:inkMkLst>
            <pc:docMk/>
            <pc:sldMk cId="3306450770" sldId="344"/>
            <ac:inkMk id="27" creationId="{0B2675CB-E362-30BC-328D-28597E17B72C}"/>
          </ac:inkMkLst>
        </pc:inkChg>
      </pc:sldChg>
      <pc:sldChg chg="addSp delSp modSp mod modAnim">
        <pc:chgData name="Nane Kratzke" userId="971be13ff4ee5ef6" providerId="LiveId" clId="{29DE16F7-32B1-924C-98F2-1337B028B1A1}" dt="2023-11-30T07:54:58.333" v="587"/>
        <pc:sldMkLst>
          <pc:docMk/>
          <pc:sldMk cId="1536310720" sldId="345"/>
        </pc:sldMkLst>
        <pc:spChg chg="mod">
          <ac:chgData name="Nane Kratzke" userId="971be13ff4ee5ef6" providerId="LiveId" clId="{29DE16F7-32B1-924C-98F2-1337B028B1A1}" dt="2023-11-29T16:48:20.842" v="249" actId="1076"/>
          <ac:spMkLst>
            <pc:docMk/>
            <pc:sldMk cId="1536310720" sldId="345"/>
            <ac:spMk id="17" creationId="{91E3C972-C40C-A64A-86AD-0B22732F7DDA}"/>
          </ac:spMkLst>
        </pc:spChg>
        <pc:grpChg chg="mod">
          <ac:chgData name="Nane Kratzke" userId="971be13ff4ee5ef6" providerId="LiveId" clId="{29DE16F7-32B1-924C-98F2-1337B028B1A1}" dt="2023-11-29T16:52:04.637" v="257"/>
          <ac:grpSpMkLst>
            <pc:docMk/>
            <pc:sldMk cId="1536310720" sldId="345"/>
            <ac:grpSpMk id="21" creationId="{5EDD8A6B-93A1-E285-314A-56FEADE87CF4}"/>
          </ac:grpSpMkLst>
        </pc:grpChg>
        <pc:grpChg chg="mod">
          <ac:chgData name="Nane Kratzke" userId="971be13ff4ee5ef6" providerId="LiveId" clId="{29DE16F7-32B1-924C-98F2-1337B028B1A1}" dt="2023-11-29T16:52:07.630" v="260"/>
          <ac:grpSpMkLst>
            <pc:docMk/>
            <pc:sldMk cId="1536310720" sldId="345"/>
            <ac:grpSpMk id="24" creationId="{DB078291-40C6-BCC7-A550-B2E0A65EC99B}"/>
          </ac:grpSpMkLst>
        </pc:grpChg>
        <pc:grpChg chg="mod">
          <ac:chgData name="Nane Kratzke" userId="971be13ff4ee5ef6" providerId="LiveId" clId="{29DE16F7-32B1-924C-98F2-1337B028B1A1}" dt="2023-11-29T16:52:31.931" v="264"/>
          <ac:grpSpMkLst>
            <pc:docMk/>
            <pc:sldMk cId="1536310720" sldId="345"/>
            <ac:grpSpMk id="27" creationId="{A0F95181-55BA-F06B-3987-32EEA894AC80}"/>
          </ac:grpSpMkLst>
        </pc:grpChg>
        <pc:inkChg chg="add">
          <ac:chgData name="Nane Kratzke" userId="971be13ff4ee5ef6" providerId="LiveId" clId="{29DE16F7-32B1-924C-98F2-1337B028B1A1}" dt="2023-11-29T16:47:20.701" v="243" actId="9405"/>
          <ac:inkMkLst>
            <pc:docMk/>
            <pc:sldMk cId="1536310720" sldId="345"/>
            <ac:inkMk id="9" creationId="{9993E131-5762-840E-5E41-A7BBB6F3BC3A}"/>
          </ac:inkMkLst>
        </pc:inkChg>
        <pc:inkChg chg="add">
          <ac:chgData name="Nane Kratzke" userId="971be13ff4ee5ef6" providerId="LiveId" clId="{29DE16F7-32B1-924C-98F2-1337B028B1A1}" dt="2023-11-29T16:47:25.383" v="244" actId="9405"/>
          <ac:inkMkLst>
            <pc:docMk/>
            <pc:sldMk cId="1536310720" sldId="345"/>
            <ac:inkMk id="11" creationId="{D14ECFEC-664C-27F7-4DB1-0674C817252A}"/>
          </ac:inkMkLst>
        </pc:inkChg>
        <pc:inkChg chg="add">
          <ac:chgData name="Nane Kratzke" userId="971be13ff4ee5ef6" providerId="LiveId" clId="{29DE16F7-32B1-924C-98F2-1337B028B1A1}" dt="2023-11-29T16:47:27.150" v="245" actId="9405"/>
          <ac:inkMkLst>
            <pc:docMk/>
            <pc:sldMk cId="1536310720" sldId="345"/>
            <ac:inkMk id="12" creationId="{945BCA3C-69D2-705A-B93F-E7B0F9CCA601}"/>
          </ac:inkMkLst>
        </pc:inkChg>
        <pc:inkChg chg="add">
          <ac:chgData name="Nane Kratzke" userId="971be13ff4ee5ef6" providerId="LiveId" clId="{29DE16F7-32B1-924C-98F2-1337B028B1A1}" dt="2023-11-29T16:47:28.867" v="246" actId="9405"/>
          <ac:inkMkLst>
            <pc:docMk/>
            <pc:sldMk cId="1536310720" sldId="345"/>
            <ac:inkMk id="13" creationId="{71DF2005-1B9C-39A9-9ADD-84D00F38C64A}"/>
          </ac:inkMkLst>
        </pc:inkChg>
        <pc:inkChg chg="add">
          <ac:chgData name="Nane Kratzke" userId="971be13ff4ee5ef6" providerId="LiveId" clId="{29DE16F7-32B1-924C-98F2-1337B028B1A1}" dt="2023-11-29T16:47:31.001" v="247" actId="9405"/>
          <ac:inkMkLst>
            <pc:docMk/>
            <pc:sldMk cId="1536310720" sldId="345"/>
            <ac:inkMk id="14" creationId="{D477BD0A-8E59-7330-8F82-6C557FFD1383}"/>
          </ac:inkMkLst>
        </pc:inkChg>
        <pc:inkChg chg="add">
          <ac:chgData name="Nane Kratzke" userId="971be13ff4ee5ef6" providerId="LiveId" clId="{29DE16F7-32B1-924C-98F2-1337B028B1A1}" dt="2023-11-29T16:51:15.654" v="250" actId="9405"/>
          <ac:inkMkLst>
            <pc:docMk/>
            <pc:sldMk cId="1536310720" sldId="345"/>
            <ac:inkMk id="16" creationId="{9FD9B5DA-9D38-440C-9138-468E880BF748}"/>
          </ac:inkMkLst>
        </pc:inkChg>
        <pc:inkChg chg="add del">
          <ac:chgData name="Nane Kratzke" userId="971be13ff4ee5ef6" providerId="LiveId" clId="{29DE16F7-32B1-924C-98F2-1337B028B1A1}" dt="2023-11-29T16:51:59.658" v="254" actId="9405"/>
          <ac:inkMkLst>
            <pc:docMk/>
            <pc:sldMk cId="1536310720" sldId="345"/>
            <ac:inkMk id="18" creationId="{D01BA0A6-12E1-40F1-6378-63536396958A}"/>
          </ac:inkMkLst>
        </pc:inkChg>
        <pc:inkChg chg="add mod">
          <ac:chgData name="Nane Kratzke" userId="971be13ff4ee5ef6" providerId="LiveId" clId="{29DE16F7-32B1-924C-98F2-1337B028B1A1}" dt="2023-11-29T16:52:04.637" v="257"/>
          <ac:inkMkLst>
            <pc:docMk/>
            <pc:sldMk cId="1536310720" sldId="345"/>
            <ac:inkMk id="19" creationId="{F01F610E-032B-EBC1-6D2F-55D11C78AFDF}"/>
          </ac:inkMkLst>
        </pc:inkChg>
        <pc:inkChg chg="add mod">
          <ac:chgData name="Nane Kratzke" userId="971be13ff4ee5ef6" providerId="LiveId" clId="{29DE16F7-32B1-924C-98F2-1337B028B1A1}" dt="2023-11-29T16:52:04.637" v="257"/>
          <ac:inkMkLst>
            <pc:docMk/>
            <pc:sldMk cId="1536310720" sldId="345"/>
            <ac:inkMk id="20" creationId="{A381DCD5-DC98-BF8C-58DB-090607F6DC02}"/>
          </ac:inkMkLst>
        </pc:inkChg>
        <pc:inkChg chg="add mod">
          <ac:chgData name="Nane Kratzke" userId="971be13ff4ee5ef6" providerId="LiveId" clId="{29DE16F7-32B1-924C-98F2-1337B028B1A1}" dt="2023-11-29T16:52:07.630" v="260"/>
          <ac:inkMkLst>
            <pc:docMk/>
            <pc:sldMk cId="1536310720" sldId="345"/>
            <ac:inkMk id="22" creationId="{1BE8C55C-3638-AC48-FB59-6C15B1A4C554}"/>
          </ac:inkMkLst>
        </pc:inkChg>
        <pc:inkChg chg="add mod">
          <ac:chgData name="Nane Kratzke" userId="971be13ff4ee5ef6" providerId="LiveId" clId="{29DE16F7-32B1-924C-98F2-1337B028B1A1}" dt="2023-11-29T16:52:07.630" v="260"/>
          <ac:inkMkLst>
            <pc:docMk/>
            <pc:sldMk cId="1536310720" sldId="345"/>
            <ac:inkMk id="23" creationId="{FF78B804-8884-035D-9FFC-79F66DCDD739}"/>
          </ac:inkMkLst>
        </pc:inkChg>
        <pc:inkChg chg="add mod">
          <ac:chgData name="Nane Kratzke" userId="971be13ff4ee5ef6" providerId="LiveId" clId="{29DE16F7-32B1-924C-98F2-1337B028B1A1}" dt="2023-11-29T16:52:31.931" v="264"/>
          <ac:inkMkLst>
            <pc:docMk/>
            <pc:sldMk cId="1536310720" sldId="345"/>
            <ac:inkMk id="25" creationId="{B9F52655-D3C2-27E6-6BB2-83A4A204314C}"/>
          </ac:inkMkLst>
        </pc:inkChg>
        <pc:inkChg chg="add mod">
          <ac:chgData name="Nane Kratzke" userId="971be13ff4ee5ef6" providerId="LiveId" clId="{29DE16F7-32B1-924C-98F2-1337B028B1A1}" dt="2023-11-29T16:52:31.931" v="264"/>
          <ac:inkMkLst>
            <pc:docMk/>
            <pc:sldMk cId="1536310720" sldId="345"/>
            <ac:inkMk id="26" creationId="{09A61028-888A-9ECA-0C84-FD194AE35C85}"/>
          </ac:inkMkLst>
        </pc:inkChg>
      </pc:sldChg>
      <pc:sldChg chg="del">
        <pc:chgData name="Nane Kratzke" userId="971be13ff4ee5ef6" providerId="LiveId" clId="{29DE16F7-32B1-924C-98F2-1337B028B1A1}" dt="2023-11-27T15:23:35.307" v="8" actId="2696"/>
        <pc:sldMkLst>
          <pc:docMk/>
          <pc:sldMk cId="3192853465" sldId="438"/>
        </pc:sldMkLst>
      </pc:sldChg>
      <pc:sldChg chg="del">
        <pc:chgData name="Nane Kratzke" userId="971be13ff4ee5ef6" providerId="LiveId" clId="{29DE16F7-32B1-924C-98F2-1337B028B1A1}" dt="2023-11-27T15:23:35.010" v="1" actId="2696"/>
        <pc:sldMkLst>
          <pc:docMk/>
          <pc:sldMk cId="2611768246" sldId="439"/>
        </pc:sldMkLst>
      </pc:sldChg>
      <pc:sldChg chg="del">
        <pc:chgData name="Nane Kratzke" userId="971be13ff4ee5ef6" providerId="LiveId" clId="{29DE16F7-32B1-924C-98F2-1337B028B1A1}" dt="2023-11-27T15:23:35.290" v="6" actId="2696"/>
        <pc:sldMkLst>
          <pc:docMk/>
          <pc:sldMk cId="191570126" sldId="440"/>
        </pc:sldMkLst>
      </pc:sldChg>
      <pc:sldChg chg="del">
        <pc:chgData name="Nane Kratzke" userId="971be13ff4ee5ef6" providerId="LiveId" clId="{29DE16F7-32B1-924C-98F2-1337B028B1A1}" dt="2023-11-27T15:23:35.492" v="15" actId="2696"/>
        <pc:sldMkLst>
          <pc:docMk/>
          <pc:sldMk cId="830859553" sldId="441"/>
        </pc:sldMkLst>
      </pc:sldChg>
      <pc:sldChg chg="addSp delSp modSp mod modAnim">
        <pc:chgData name="Nane Kratzke" userId="971be13ff4ee5ef6" providerId="LiveId" clId="{29DE16F7-32B1-924C-98F2-1337B028B1A1}" dt="2023-11-29T16:18:00.240" v="171"/>
        <pc:sldMkLst>
          <pc:docMk/>
          <pc:sldMk cId="2518785091" sldId="442"/>
        </pc:sldMkLst>
        <pc:spChg chg="mod topLvl">
          <ac:chgData name="Nane Kratzke" userId="971be13ff4ee5ef6" providerId="LiveId" clId="{29DE16F7-32B1-924C-98F2-1337B028B1A1}" dt="2023-11-29T15:54:08.458" v="140" actId="165"/>
          <ac:spMkLst>
            <pc:docMk/>
            <pc:sldMk cId="2518785091" sldId="442"/>
            <ac:spMk id="14" creationId="{E31BA689-EE99-C441-836E-2574D99C6953}"/>
          </ac:spMkLst>
        </pc:spChg>
        <pc:spChg chg="mod topLvl">
          <ac:chgData name="Nane Kratzke" userId="971be13ff4ee5ef6" providerId="LiveId" clId="{29DE16F7-32B1-924C-98F2-1337B028B1A1}" dt="2023-11-29T15:54:08.458" v="140" actId="165"/>
          <ac:spMkLst>
            <pc:docMk/>
            <pc:sldMk cId="2518785091" sldId="442"/>
            <ac:spMk id="17" creationId="{C6286E7F-1737-B748-B196-A149CE3B23C4}"/>
          </ac:spMkLst>
        </pc:spChg>
        <pc:spChg chg="mod topLvl">
          <ac:chgData name="Nane Kratzke" userId="971be13ff4ee5ef6" providerId="LiveId" clId="{29DE16F7-32B1-924C-98F2-1337B028B1A1}" dt="2023-11-29T15:54:08.458" v="140" actId="165"/>
          <ac:spMkLst>
            <pc:docMk/>
            <pc:sldMk cId="2518785091" sldId="442"/>
            <ac:spMk id="18" creationId="{E0C85475-E8EB-894A-8590-3371205B5299}"/>
          </ac:spMkLst>
        </pc:spChg>
        <pc:spChg chg="mod topLvl">
          <ac:chgData name="Nane Kratzke" userId="971be13ff4ee5ef6" providerId="LiveId" clId="{29DE16F7-32B1-924C-98F2-1337B028B1A1}" dt="2023-11-29T15:54:08.458" v="140" actId="165"/>
          <ac:spMkLst>
            <pc:docMk/>
            <pc:sldMk cId="2518785091" sldId="442"/>
            <ac:spMk id="22" creationId="{71BA813D-60FD-1444-BBF9-ADBAA48A6F82}"/>
          </ac:spMkLst>
        </pc:spChg>
        <pc:spChg chg="del">
          <ac:chgData name="Nane Kratzke" userId="971be13ff4ee5ef6" providerId="LiveId" clId="{29DE16F7-32B1-924C-98F2-1337B028B1A1}" dt="2023-11-29T15:52:58.960" v="139" actId="478"/>
          <ac:spMkLst>
            <pc:docMk/>
            <pc:sldMk cId="2518785091" sldId="442"/>
            <ac:spMk id="29" creationId="{D153BDFF-123B-2646-AAC5-90D9979E39A5}"/>
          </ac:spMkLst>
        </pc:spChg>
        <pc:spChg chg="mod topLvl">
          <ac:chgData name="Nane Kratzke" userId="971be13ff4ee5ef6" providerId="LiveId" clId="{29DE16F7-32B1-924C-98F2-1337B028B1A1}" dt="2023-11-29T16:05:35.196" v="143" actId="1076"/>
          <ac:spMkLst>
            <pc:docMk/>
            <pc:sldMk cId="2518785091" sldId="442"/>
            <ac:spMk id="35" creationId="{9A518972-DE87-B748-B723-20B9AD026783}"/>
          </ac:spMkLst>
        </pc:spChg>
        <pc:grpChg chg="del">
          <ac:chgData name="Nane Kratzke" userId="971be13ff4ee5ef6" providerId="LiveId" clId="{29DE16F7-32B1-924C-98F2-1337B028B1A1}" dt="2023-11-29T15:54:08.458" v="140" actId="165"/>
          <ac:grpSpMkLst>
            <pc:docMk/>
            <pc:sldMk cId="2518785091" sldId="442"/>
            <ac:grpSpMk id="21" creationId="{4BF3C270-F109-0848-A8BF-245387532DC0}"/>
          </ac:grpSpMkLst>
        </pc:grpChg>
        <pc:grpChg chg="mod">
          <ac:chgData name="Nane Kratzke" userId="971be13ff4ee5ef6" providerId="LiveId" clId="{29DE16F7-32B1-924C-98F2-1337B028B1A1}" dt="2023-11-29T16:08:05.476" v="150"/>
          <ac:grpSpMkLst>
            <pc:docMk/>
            <pc:sldMk cId="2518785091" sldId="442"/>
            <ac:grpSpMk id="25" creationId="{6E711380-C4C8-3DF5-5A3C-0F948EBB9245}"/>
          </ac:grpSpMkLst>
        </pc:grpChg>
        <pc:grpChg chg="mod">
          <ac:chgData name="Nane Kratzke" userId="971be13ff4ee5ef6" providerId="LiveId" clId="{29DE16F7-32B1-924C-98F2-1337B028B1A1}" dt="2023-11-29T16:08:31.040" v="155"/>
          <ac:grpSpMkLst>
            <pc:docMk/>
            <pc:sldMk cId="2518785091" sldId="442"/>
            <ac:grpSpMk id="31" creationId="{5360A405-6063-EA3F-A897-74D079A895A5}"/>
          </ac:grpSpMkLst>
        </pc:grpChg>
        <pc:picChg chg="mod topLvl">
          <ac:chgData name="Nane Kratzke" userId="971be13ff4ee5ef6" providerId="LiveId" clId="{29DE16F7-32B1-924C-98F2-1337B028B1A1}" dt="2023-11-29T15:54:08.458" v="140" actId="165"/>
          <ac:picMkLst>
            <pc:docMk/>
            <pc:sldMk cId="2518785091" sldId="442"/>
            <ac:picMk id="12" creationId="{1385F87E-53D9-9F41-A21E-14B137BF7BAD}"/>
          </ac:picMkLst>
        </pc:picChg>
        <pc:picChg chg="mod topLvl">
          <ac:chgData name="Nane Kratzke" userId="971be13ff4ee5ef6" providerId="LiveId" clId="{29DE16F7-32B1-924C-98F2-1337B028B1A1}" dt="2023-11-29T15:54:08.458" v="140" actId="165"/>
          <ac:picMkLst>
            <pc:docMk/>
            <pc:sldMk cId="2518785091" sldId="442"/>
            <ac:picMk id="16" creationId="{36510643-492F-2F41-A455-7A96166D5483}"/>
          </ac:picMkLst>
        </pc:picChg>
        <pc:picChg chg="mod topLvl">
          <ac:chgData name="Nane Kratzke" userId="971be13ff4ee5ef6" providerId="LiveId" clId="{29DE16F7-32B1-924C-98F2-1337B028B1A1}" dt="2023-11-29T15:54:08.458" v="140" actId="165"/>
          <ac:picMkLst>
            <pc:docMk/>
            <pc:sldMk cId="2518785091" sldId="442"/>
            <ac:picMk id="19" creationId="{7A466D3F-1FD3-A04E-911C-62F5D48F40CC}"/>
          </ac:picMkLst>
        </pc:picChg>
        <pc:inkChg chg="add">
          <ac:chgData name="Nane Kratzke" userId="971be13ff4ee5ef6" providerId="LiveId" clId="{29DE16F7-32B1-924C-98F2-1337B028B1A1}" dt="2023-11-29T16:07:43.069" v="146" actId="9405"/>
          <ac:inkMkLst>
            <pc:docMk/>
            <pc:sldMk cId="2518785091" sldId="442"/>
            <ac:inkMk id="4" creationId="{3E40DC0F-4FAE-ADA2-AB48-9C8741A69DAA}"/>
          </ac:inkMkLst>
        </pc:inkChg>
        <pc:inkChg chg="add">
          <ac:chgData name="Nane Kratzke" userId="971be13ff4ee5ef6" providerId="LiveId" clId="{29DE16F7-32B1-924C-98F2-1337B028B1A1}" dt="2023-11-29T16:07:49.586" v="147" actId="9405"/>
          <ac:inkMkLst>
            <pc:docMk/>
            <pc:sldMk cId="2518785091" sldId="442"/>
            <ac:inkMk id="11" creationId="{6DE80901-D471-FB40-F85A-C01DE7A4D5C0}"/>
          </ac:inkMkLst>
        </pc:inkChg>
        <pc:inkChg chg="add mod">
          <ac:chgData name="Nane Kratzke" userId="971be13ff4ee5ef6" providerId="LiveId" clId="{29DE16F7-32B1-924C-98F2-1337B028B1A1}" dt="2023-11-29T16:08:05.476" v="150"/>
          <ac:inkMkLst>
            <pc:docMk/>
            <pc:sldMk cId="2518785091" sldId="442"/>
            <ac:inkMk id="23" creationId="{AC7750C8-B651-9AC7-60DF-9BB8B0B63153}"/>
          </ac:inkMkLst>
        </pc:inkChg>
        <pc:inkChg chg="add mod">
          <ac:chgData name="Nane Kratzke" userId="971be13ff4ee5ef6" providerId="LiveId" clId="{29DE16F7-32B1-924C-98F2-1337B028B1A1}" dt="2023-11-29T16:08:05.476" v="150"/>
          <ac:inkMkLst>
            <pc:docMk/>
            <pc:sldMk cId="2518785091" sldId="442"/>
            <ac:inkMk id="24" creationId="{DA404C99-24B3-A4BE-F349-9C9766DB9F63}"/>
          </ac:inkMkLst>
        </pc:inkChg>
        <pc:inkChg chg="add">
          <ac:chgData name="Nane Kratzke" userId="971be13ff4ee5ef6" providerId="LiveId" clId="{29DE16F7-32B1-924C-98F2-1337B028B1A1}" dt="2023-11-29T16:08:19.318" v="151" actId="9405"/>
          <ac:inkMkLst>
            <pc:docMk/>
            <pc:sldMk cId="2518785091" sldId="442"/>
            <ac:inkMk id="26" creationId="{A5C633F4-36E0-AF76-3069-5144D27BFD13}"/>
          </ac:inkMkLst>
        </pc:inkChg>
        <pc:inkChg chg="add">
          <ac:chgData name="Nane Kratzke" userId="971be13ff4ee5ef6" providerId="LiveId" clId="{29DE16F7-32B1-924C-98F2-1337B028B1A1}" dt="2023-11-29T16:08:20.729" v="152" actId="9405"/>
          <ac:inkMkLst>
            <pc:docMk/>
            <pc:sldMk cId="2518785091" sldId="442"/>
            <ac:inkMk id="27" creationId="{7632F24D-14B3-D44D-0844-1FA6418888E5}"/>
          </ac:inkMkLst>
        </pc:inkChg>
        <pc:inkChg chg="add mod">
          <ac:chgData name="Nane Kratzke" userId="971be13ff4ee5ef6" providerId="LiveId" clId="{29DE16F7-32B1-924C-98F2-1337B028B1A1}" dt="2023-11-29T16:08:31.040" v="155"/>
          <ac:inkMkLst>
            <pc:docMk/>
            <pc:sldMk cId="2518785091" sldId="442"/>
            <ac:inkMk id="28" creationId="{33EA4817-EF7F-9585-55BC-242935891D2C}"/>
          </ac:inkMkLst>
        </pc:inkChg>
        <pc:inkChg chg="add mod">
          <ac:chgData name="Nane Kratzke" userId="971be13ff4ee5ef6" providerId="LiveId" clId="{29DE16F7-32B1-924C-98F2-1337B028B1A1}" dt="2023-11-29T16:08:31.040" v="155"/>
          <ac:inkMkLst>
            <pc:docMk/>
            <pc:sldMk cId="2518785091" sldId="442"/>
            <ac:inkMk id="30" creationId="{06EBD890-B8CC-A684-187B-ACA22D52815C}"/>
          </ac:inkMkLst>
        </pc:inkChg>
        <pc:inkChg chg="add">
          <ac:chgData name="Nane Kratzke" userId="971be13ff4ee5ef6" providerId="LiveId" clId="{29DE16F7-32B1-924C-98F2-1337B028B1A1}" dt="2023-11-29T16:08:35.118" v="156" actId="9405"/>
          <ac:inkMkLst>
            <pc:docMk/>
            <pc:sldMk cId="2518785091" sldId="442"/>
            <ac:inkMk id="32" creationId="{50D47E4C-5647-5D66-02FE-0EE56B0E3ABC}"/>
          </ac:inkMkLst>
        </pc:inkChg>
        <pc:inkChg chg="add">
          <ac:chgData name="Nane Kratzke" userId="971be13ff4ee5ef6" providerId="LiveId" clId="{29DE16F7-32B1-924C-98F2-1337B028B1A1}" dt="2023-11-29T16:08:52.619" v="157" actId="9405"/>
          <ac:inkMkLst>
            <pc:docMk/>
            <pc:sldMk cId="2518785091" sldId="442"/>
            <ac:inkMk id="33" creationId="{0C600BD3-813F-5DE9-D371-BFEEF9C2D586}"/>
          </ac:inkMkLst>
        </pc:inkChg>
        <pc:inkChg chg="add">
          <ac:chgData name="Nane Kratzke" userId="971be13ff4ee5ef6" providerId="LiveId" clId="{29DE16F7-32B1-924C-98F2-1337B028B1A1}" dt="2023-11-29T16:08:55.223" v="158" actId="9405"/>
          <ac:inkMkLst>
            <pc:docMk/>
            <pc:sldMk cId="2518785091" sldId="442"/>
            <ac:inkMk id="34" creationId="{2B225168-EEED-23DA-364B-B5518FE39E13}"/>
          </ac:inkMkLst>
        </pc:inkChg>
        <pc:cxnChg chg="mod topLvl">
          <ac:chgData name="Nane Kratzke" userId="971be13ff4ee5ef6" providerId="LiveId" clId="{29DE16F7-32B1-924C-98F2-1337B028B1A1}" dt="2023-11-29T15:54:08.458" v="140" actId="165"/>
          <ac:cxnSpMkLst>
            <pc:docMk/>
            <pc:sldMk cId="2518785091" sldId="442"/>
            <ac:cxnSpMk id="6" creationId="{3708009E-A444-A14D-8D2D-6F97E9BBCAB4}"/>
          </ac:cxnSpMkLst>
        </pc:cxnChg>
        <pc:cxnChg chg="mod topLvl">
          <ac:chgData name="Nane Kratzke" userId="971be13ff4ee5ef6" providerId="LiveId" clId="{29DE16F7-32B1-924C-98F2-1337B028B1A1}" dt="2023-11-29T15:54:08.458" v="140" actId="165"/>
          <ac:cxnSpMkLst>
            <pc:docMk/>
            <pc:sldMk cId="2518785091" sldId="442"/>
            <ac:cxnSpMk id="13" creationId="{037968D6-5405-BB48-9E8E-FE4128D19B70}"/>
          </ac:cxnSpMkLst>
        </pc:cxnChg>
        <pc:cxnChg chg="mod topLvl">
          <ac:chgData name="Nane Kratzke" userId="971be13ff4ee5ef6" providerId="LiveId" clId="{29DE16F7-32B1-924C-98F2-1337B028B1A1}" dt="2023-11-29T15:54:08.458" v="140" actId="165"/>
          <ac:cxnSpMkLst>
            <pc:docMk/>
            <pc:sldMk cId="2518785091" sldId="442"/>
            <ac:cxnSpMk id="15" creationId="{6460DA98-251C-8B47-A511-12105154FAD0}"/>
          </ac:cxnSpMkLst>
        </pc:cxnChg>
        <pc:cxnChg chg="mod topLvl">
          <ac:chgData name="Nane Kratzke" userId="971be13ff4ee5ef6" providerId="LiveId" clId="{29DE16F7-32B1-924C-98F2-1337B028B1A1}" dt="2023-11-29T15:54:08.458" v="140" actId="165"/>
          <ac:cxnSpMkLst>
            <pc:docMk/>
            <pc:sldMk cId="2518785091" sldId="442"/>
            <ac:cxnSpMk id="20" creationId="{2E72B05B-D38E-F44E-879D-AE6E499086CC}"/>
          </ac:cxnSpMkLst>
        </pc:cxnChg>
      </pc:sldChg>
      <pc:sldChg chg="addSp delSp modSp mod modAnim">
        <pc:chgData name="Nane Kratzke" userId="971be13ff4ee5ef6" providerId="LiveId" clId="{29DE16F7-32B1-924C-98F2-1337B028B1A1}" dt="2023-11-30T13:24:01.499" v="778"/>
        <pc:sldMkLst>
          <pc:docMk/>
          <pc:sldMk cId="1604066023" sldId="444"/>
        </pc:sldMkLst>
        <pc:grpChg chg="mod">
          <ac:chgData name="Nane Kratzke" userId="971be13ff4ee5ef6" providerId="LiveId" clId="{29DE16F7-32B1-924C-98F2-1337B028B1A1}" dt="2023-11-30T13:21:37.951" v="769"/>
          <ac:grpSpMkLst>
            <pc:docMk/>
            <pc:sldMk cId="1604066023" sldId="444"/>
            <ac:grpSpMk id="9" creationId="{6DD6A2FD-1A78-7B0A-A3D4-533304CBA854}"/>
          </ac:grpSpMkLst>
        </pc:grpChg>
        <pc:inkChg chg="add mod">
          <ac:chgData name="Nane Kratzke" userId="971be13ff4ee5ef6" providerId="LiveId" clId="{29DE16F7-32B1-924C-98F2-1337B028B1A1}" dt="2023-11-30T13:21:37.951" v="769"/>
          <ac:inkMkLst>
            <pc:docMk/>
            <pc:sldMk cId="1604066023" sldId="444"/>
            <ac:inkMk id="4" creationId="{EB5474F3-9864-085F-EC44-CE8229F7B7D6}"/>
          </ac:inkMkLst>
        </pc:inkChg>
        <pc:inkChg chg="add mod">
          <ac:chgData name="Nane Kratzke" userId="971be13ff4ee5ef6" providerId="LiveId" clId="{29DE16F7-32B1-924C-98F2-1337B028B1A1}" dt="2023-11-30T13:21:37.951" v="769"/>
          <ac:inkMkLst>
            <pc:docMk/>
            <pc:sldMk cId="1604066023" sldId="444"/>
            <ac:inkMk id="8" creationId="{4EF8800A-95FD-E043-7AA0-4FAB1DDEA856}"/>
          </ac:inkMkLst>
        </pc:inkChg>
        <pc:inkChg chg="add">
          <ac:chgData name="Nane Kratzke" userId="971be13ff4ee5ef6" providerId="LiveId" clId="{29DE16F7-32B1-924C-98F2-1337B028B1A1}" dt="2023-11-30T13:22:25.021" v="771" actId="9405"/>
          <ac:inkMkLst>
            <pc:docMk/>
            <pc:sldMk cId="1604066023" sldId="444"/>
            <ac:inkMk id="10" creationId="{7B7BA83A-3AD8-3D4E-6DC5-257D7CF39919}"/>
          </ac:inkMkLst>
        </pc:inkChg>
        <pc:inkChg chg="add">
          <ac:chgData name="Nane Kratzke" userId="971be13ff4ee5ef6" providerId="LiveId" clId="{29DE16F7-32B1-924C-98F2-1337B028B1A1}" dt="2023-11-30T13:22:31.773" v="772" actId="9405"/>
          <ac:inkMkLst>
            <pc:docMk/>
            <pc:sldMk cId="1604066023" sldId="444"/>
            <ac:inkMk id="11" creationId="{755238D5-8F6C-DDA8-B0BB-3775552E96E0}"/>
          </ac:inkMkLst>
        </pc:inkChg>
        <pc:inkChg chg="add del">
          <ac:chgData name="Nane Kratzke" userId="971be13ff4ee5ef6" providerId="LiveId" clId="{29DE16F7-32B1-924C-98F2-1337B028B1A1}" dt="2023-11-30T13:23:17.794" v="774" actId="478"/>
          <ac:inkMkLst>
            <pc:docMk/>
            <pc:sldMk cId="1604066023" sldId="444"/>
            <ac:inkMk id="12" creationId="{69670750-68B9-7C84-68C2-668698B44F45}"/>
          </ac:inkMkLst>
        </pc:inkChg>
        <pc:inkChg chg="add">
          <ac:chgData name="Nane Kratzke" userId="971be13ff4ee5ef6" providerId="LiveId" clId="{29DE16F7-32B1-924C-98F2-1337B028B1A1}" dt="2023-11-30T13:23:26.941" v="775" actId="9405"/>
          <ac:inkMkLst>
            <pc:docMk/>
            <pc:sldMk cId="1604066023" sldId="444"/>
            <ac:inkMk id="13" creationId="{8B39FBFF-43F8-1665-FA4B-58CCC7C64D03}"/>
          </ac:inkMkLst>
        </pc:inkChg>
        <pc:inkChg chg="add">
          <ac:chgData name="Nane Kratzke" userId="971be13ff4ee5ef6" providerId="LiveId" clId="{29DE16F7-32B1-924C-98F2-1337B028B1A1}" dt="2023-11-30T13:23:31.425" v="776" actId="9405"/>
          <ac:inkMkLst>
            <pc:docMk/>
            <pc:sldMk cId="1604066023" sldId="444"/>
            <ac:inkMk id="14" creationId="{7AAE3951-DD2C-5697-03BC-DD36D7E936CD}"/>
          </ac:inkMkLst>
        </pc:inkChg>
        <pc:inkChg chg="add">
          <ac:chgData name="Nane Kratzke" userId="971be13ff4ee5ef6" providerId="LiveId" clId="{29DE16F7-32B1-924C-98F2-1337B028B1A1}" dt="2023-11-30T13:23:34.777" v="777" actId="9405"/>
          <ac:inkMkLst>
            <pc:docMk/>
            <pc:sldMk cId="1604066023" sldId="444"/>
            <ac:inkMk id="15" creationId="{739B50D3-5419-2214-A604-4BE27CFC024F}"/>
          </ac:inkMkLst>
        </pc:inkChg>
      </pc:sldChg>
      <pc:sldChg chg="del">
        <pc:chgData name="Nane Kratzke" userId="971be13ff4ee5ef6" providerId="LiveId" clId="{29DE16F7-32B1-924C-98F2-1337B028B1A1}" dt="2023-11-27T15:23:35.438" v="13" actId="2696"/>
        <pc:sldMkLst>
          <pc:docMk/>
          <pc:sldMk cId="3736819709" sldId="461"/>
        </pc:sldMkLst>
      </pc:sldChg>
      <pc:sldChg chg="del">
        <pc:chgData name="Nane Kratzke" userId="971be13ff4ee5ef6" providerId="LiveId" clId="{29DE16F7-32B1-924C-98F2-1337B028B1A1}" dt="2023-11-27T15:23:35.052" v="2" actId="2696"/>
        <pc:sldMkLst>
          <pc:docMk/>
          <pc:sldMk cId="1318869950" sldId="462"/>
        </pc:sldMkLst>
      </pc:sldChg>
      <pc:sldChg chg="addSp delSp modSp mod modAnim">
        <pc:chgData name="Nane Kratzke" userId="971be13ff4ee5ef6" providerId="LiveId" clId="{29DE16F7-32B1-924C-98F2-1337B028B1A1}" dt="2023-11-30T13:58:00.850" v="780"/>
        <pc:sldMkLst>
          <pc:docMk/>
          <pc:sldMk cId="4278507067" sldId="464"/>
        </pc:sldMkLst>
        <pc:spChg chg="mod">
          <ac:chgData name="Nane Kratzke" userId="971be13ff4ee5ef6" providerId="LiveId" clId="{29DE16F7-32B1-924C-98F2-1337B028B1A1}" dt="2023-11-29T10:02:31.194" v="129" actId="114"/>
          <ac:spMkLst>
            <pc:docMk/>
            <pc:sldMk cId="4278507067" sldId="464"/>
            <ac:spMk id="6" creationId="{20837B26-FFCB-D93B-ABDC-3E1A5D71B397}"/>
          </ac:spMkLst>
        </pc:spChg>
        <pc:spChg chg="mod">
          <ac:chgData name="Nane Kratzke" userId="971be13ff4ee5ef6" providerId="LiveId" clId="{29DE16F7-32B1-924C-98F2-1337B028B1A1}" dt="2023-11-30T07:14:30.583" v="301" actId="20577"/>
          <ac:spMkLst>
            <pc:docMk/>
            <pc:sldMk cId="4278507067" sldId="464"/>
            <ac:spMk id="9" creationId="{C10AAD7E-9DD5-1343-8A17-3F9C4D0B8DD9}"/>
          </ac:spMkLst>
        </pc:spChg>
        <pc:spChg chg="mod">
          <ac:chgData name="Nane Kratzke" userId="971be13ff4ee5ef6" providerId="LiveId" clId="{29DE16F7-32B1-924C-98F2-1337B028B1A1}" dt="2023-11-29T16:55:57.605" v="273" actId="1076"/>
          <ac:spMkLst>
            <pc:docMk/>
            <pc:sldMk cId="4278507067" sldId="464"/>
            <ac:spMk id="15" creationId="{84E9D33D-5E26-C34C-A100-1F078E5551EB}"/>
          </ac:spMkLst>
        </pc:spChg>
        <pc:grpChg chg="mod">
          <ac:chgData name="Nane Kratzke" userId="971be13ff4ee5ef6" providerId="LiveId" clId="{29DE16F7-32B1-924C-98F2-1337B028B1A1}" dt="2023-11-30T07:13:53.466" v="281"/>
          <ac:grpSpMkLst>
            <pc:docMk/>
            <pc:sldMk cId="4278507067" sldId="464"/>
            <ac:grpSpMk id="17" creationId="{5A7F514E-85FE-D70F-509D-7CCF8ECA23AA}"/>
          </ac:grpSpMkLst>
        </pc:grpChg>
        <pc:inkChg chg="add">
          <ac:chgData name="Nane Kratzke" userId="971be13ff4ee5ef6" providerId="LiveId" clId="{29DE16F7-32B1-924C-98F2-1337B028B1A1}" dt="2023-11-30T07:13:07.882" v="275" actId="9405"/>
          <ac:inkMkLst>
            <pc:docMk/>
            <pc:sldMk cId="4278507067" sldId="464"/>
            <ac:inkMk id="7" creationId="{C1DEC423-0607-23F6-B7D6-6613ACD2E646}"/>
          </ac:inkMkLst>
        </pc:inkChg>
        <pc:inkChg chg="add">
          <ac:chgData name="Nane Kratzke" userId="971be13ff4ee5ef6" providerId="LiveId" clId="{29DE16F7-32B1-924C-98F2-1337B028B1A1}" dt="2023-11-30T07:13:25.543" v="276" actId="9405"/>
          <ac:inkMkLst>
            <pc:docMk/>
            <pc:sldMk cId="4278507067" sldId="464"/>
            <ac:inkMk id="11" creationId="{AA2B7379-78B2-502C-0F9B-A3F546D328CE}"/>
          </ac:inkMkLst>
        </pc:inkChg>
        <pc:inkChg chg="add">
          <ac:chgData name="Nane Kratzke" userId="971be13ff4ee5ef6" providerId="LiveId" clId="{29DE16F7-32B1-924C-98F2-1337B028B1A1}" dt="2023-11-30T07:13:35.058" v="277" actId="9405"/>
          <ac:inkMkLst>
            <pc:docMk/>
            <pc:sldMk cId="4278507067" sldId="464"/>
            <ac:inkMk id="12" creationId="{82FDF5F4-F98F-9AC4-1E97-DDB90006DA13}"/>
          </ac:inkMkLst>
        </pc:inkChg>
        <pc:inkChg chg="add">
          <ac:chgData name="Nane Kratzke" userId="971be13ff4ee5ef6" providerId="LiveId" clId="{29DE16F7-32B1-924C-98F2-1337B028B1A1}" dt="2023-11-30T07:13:46.412" v="278" actId="9405"/>
          <ac:inkMkLst>
            <pc:docMk/>
            <pc:sldMk cId="4278507067" sldId="464"/>
            <ac:inkMk id="13" creationId="{8A25608A-7181-21F7-8C66-329A7AE2F5BC}"/>
          </ac:inkMkLst>
        </pc:inkChg>
        <pc:inkChg chg="add mod">
          <ac:chgData name="Nane Kratzke" userId="971be13ff4ee5ef6" providerId="LiveId" clId="{29DE16F7-32B1-924C-98F2-1337B028B1A1}" dt="2023-11-30T07:13:53.466" v="281"/>
          <ac:inkMkLst>
            <pc:docMk/>
            <pc:sldMk cId="4278507067" sldId="464"/>
            <ac:inkMk id="14" creationId="{EC6C74EE-2033-F553-6300-B504B43CCB99}"/>
          </ac:inkMkLst>
        </pc:inkChg>
        <pc:inkChg chg="add mod">
          <ac:chgData name="Nane Kratzke" userId="971be13ff4ee5ef6" providerId="LiveId" clId="{29DE16F7-32B1-924C-98F2-1337B028B1A1}" dt="2023-11-30T07:13:53.466" v="281"/>
          <ac:inkMkLst>
            <pc:docMk/>
            <pc:sldMk cId="4278507067" sldId="464"/>
            <ac:inkMk id="16" creationId="{A45EE126-383A-25B6-E595-F34A07F57CDC}"/>
          </ac:inkMkLst>
        </pc:inkChg>
        <pc:inkChg chg="mod">
          <ac:chgData name="Nane Kratzke" userId="971be13ff4ee5ef6" providerId="LiveId" clId="{29DE16F7-32B1-924C-98F2-1337B028B1A1}" dt="2023-11-29T10:02:36.851" v="130" actId="1076"/>
          <ac:inkMkLst>
            <pc:docMk/>
            <pc:sldMk cId="4278507067" sldId="464"/>
            <ac:inkMk id="18" creationId="{9B664FCE-7D10-DC66-D0F2-38452E856D8F}"/>
          </ac:inkMkLst>
        </pc:inkChg>
        <pc:inkChg chg="add">
          <ac:chgData name="Nane Kratzke" userId="971be13ff4ee5ef6" providerId="LiveId" clId="{29DE16F7-32B1-924C-98F2-1337B028B1A1}" dt="2023-11-30T07:14:42.905" v="302" actId="9405"/>
          <ac:inkMkLst>
            <pc:docMk/>
            <pc:sldMk cId="4278507067" sldId="464"/>
            <ac:inkMk id="19" creationId="{1185139A-E85C-E666-17BD-A1D55E672192}"/>
          </ac:inkMkLst>
        </pc:inkChg>
        <pc:inkChg chg="add">
          <ac:chgData name="Nane Kratzke" userId="971be13ff4ee5ef6" providerId="LiveId" clId="{29DE16F7-32B1-924C-98F2-1337B028B1A1}" dt="2023-11-30T07:24:19.923" v="303" actId="9405"/>
          <ac:inkMkLst>
            <pc:docMk/>
            <pc:sldMk cId="4278507067" sldId="464"/>
            <ac:inkMk id="20" creationId="{233D7453-DF36-106B-DFC5-99DFE4F1E754}"/>
          </ac:inkMkLst>
        </pc:inkChg>
        <pc:inkChg chg="add">
          <ac:chgData name="Nane Kratzke" userId="971be13ff4ee5ef6" providerId="LiveId" clId="{29DE16F7-32B1-924C-98F2-1337B028B1A1}" dt="2023-11-30T07:25:05.524" v="304" actId="9405"/>
          <ac:inkMkLst>
            <pc:docMk/>
            <pc:sldMk cId="4278507067" sldId="464"/>
            <ac:inkMk id="21" creationId="{14B8C2ED-0F33-CFFE-140C-F349EFF8C31D}"/>
          </ac:inkMkLst>
        </pc:inkChg>
        <pc:inkChg chg="add del">
          <ac:chgData name="Nane Kratzke" userId="971be13ff4ee5ef6" providerId="LiveId" clId="{29DE16F7-32B1-924C-98F2-1337B028B1A1}" dt="2023-11-30T07:26:53.463" v="317" actId="478"/>
          <ac:inkMkLst>
            <pc:docMk/>
            <pc:sldMk cId="4278507067" sldId="464"/>
            <ac:inkMk id="22" creationId="{716CA0A3-79BF-05FF-499A-1ACE7A1901BD}"/>
          </ac:inkMkLst>
        </pc:inkChg>
        <pc:inkChg chg="add del">
          <ac:chgData name="Nane Kratzke" userId="971be13ff4ee5ef6" providerId="LiveId" clId="{29DE16F7-32B1-924C-98F2-1337B028B1A1}" dt="2023-11-30T07:26:56.782" v="320" actId="478"/>
          <ac:inkMkLst>
            <pc:docMk/>
            <pc:sldMk cId="4278507067" sldId="464"/>
            <ac:inkMk id="23" creationId="{1238763B-C919-3674-E85C-94FB5B53C96D}"/>
          </ac:inkMkLst>
        </pc:inkChg>
        <pc:inkChg chg="add">
          <ac:chgData name="Nane Kratzke" userId="971be13ff4ee5ef6" providerId="LiveId" clId="{29DE16F7-32B1-924C-98F2-1337B028B1A1}" dt="2023-11-30T07:25:45.250" v="307" actId="9405"/>
          <ac:inkMkLst>
            <pc:docMk/>
            <pc:sldMk cId="4278507067" sldId="464"/>
            <ac:inkMk id="24" creationId="{C3FBA158-793F-8E5E-9CE9-54D95AECA854}"/>
          </ac:inkMkLst>
        </pc:inkChg>
        <pc:inkChg chg="add del">
          <ac:chgData name="Nane Kratzke" userId="971be13ff4ee5ef6" providerId="LiveId" clId="{29DE16F7-32B1-924C-98F2-1337B028B1A1}" dt="2023-11-30T07:26:52.675" v="316" actId="478"/>
          <ac:inkMkLst>
            <pc:docMk/>
            <pc:sldMk cId="4278507067" sldId="464"/>
            <ac:inkMk id="25" creationId="{32F26FFC-C78C-1994-6675-1B7A6F30408C}"/>
          </ac:inkMkLst>
        </pc:inkChg>
        <pc:inkChg chg="add del">
          <ac:chgData name="Nane Kratzke" userId="971be13ff4ee5ef6" providerId="LiveId" clId="{29DE16F7-32B1-924C-98F2-1337B028B1A1}" dt="2023-11-30T07:26:56.242" v="319" actId="478"/>
          <ac:inkMkLst>
            <pc:docMk/>
            <pc:sldMk cId="4278507067" sldId="464"/>
            <ac:inkMk id="26" creationId="{F04A5DC5-0636-820C-638D-CD1D2CD6506E}"/>
          </ac:inkMkLst>
        </pc:inkChg>
        <pc:inkChg chg="add">
          <ac:chgData name="Nane Kratzke" userId="971be13ff4ee5ef6" providerId="LiveId" clId="{29DE16F7-32B1-924C-98F2-1337B028B1A1}" dt="2023-11-30T07:26:20.478" v="310" actId="9405"/>
          <ac:inkMkLst>
            <pc:docMk/>
            <pc:sldMk cId="4278507067" sldId="464"/>
            <ac:inkMk id="27" creationId="{624D3771-7128-363F-136C-5EA5881E17D2}"/>
          </ac:inkMkLst>
        </pc:inkChg>
        <pc:inkChg chg="add del">
          <ac:chgData name="Nane Kratzke" userId="971be13ff4ee5ef6" providerId="LiveId" clId="{29DE16F7-32B1-924C-98F2-1337B028B1A1}" dt="2023-11-30T07:26:51.619" v="315" actId="478"/>
          <ac:inkMkLst>
            <pc:docMk/>
            <pc:sldMk cId="4278507067" sldId="464"/>
            <ac:inkMk id="28" creationId="{F38738A6-7975-8545-A2B5-9CCEB86B01E1}"/>
          </ac:inkMkLst>
        </pc:inkChg>
        <pc:inkChg chg="add del">
          <ac:chgData name="Nane Kratzke" userId="971be13ff4ee5ef6" providerId="LiveId" clId="{29DE16F7-32B1-924C-98F2-1337B028B1A1}" dt="2023-11-30T07:26:24.903" v="313" actId="9405"/>
          <ac:inkMkLst>
            <pc:docMk/>
            <pc:sldMk cId="4278507067" sldId="464"/>
            <ac:inkMk id="29" creationId="{104FD0C8-131F-47F0-62D3-5E488E459D44}"/>
          </ac:inkMkLst>
        </pc:inkChg>
        <pc:inkChg chg="add del">
          <ac:chgData name="Nane Kratzke" userId="971be13ff4ee5ef6" providerId="LiveId" clId="{29DE16F7-32B1-924C-98F2-1337B028B1A1}" dt="2023-11-30T07:26:55.420" v="318" actId="478"/>
          <ac:inkMkLst>
            <pc:docMk/>
            <pc:sldMk cId="4278507067" sldId="464"/>
            <ac:inkMk id="30" creationId="{CC930D2C-1B90-D42B-8498-4D728A2B74A7}"/>
          </ac:inkMkLst>
        </pc:inkChg>
        <pc:inkChg chg="add">
          <ac:chgData name="Nane Kratzke" userId="971be13ff4ee5ef6" providerId="LiveId" clId="{29DE16F7-32B1-924C-98F2-1337B028B1A1}" dt="2023-11-30T07:27:00.840" v="321" actId="9405"/>
          <ac:inkMkLst>
            <pc:docMk/>
            <pc:sldMk cId="4278507067" sldId="464"/>
            <ac:inkMk id="31" creationId="{E5C8E4A2-D8FF-5903-F634-3EC40C11EEEC}"/>
          </ac:inkMkLst>
        </pc:inkChg>
        <pc:inkChg chg="add">
          <ac:chgData name="Nane Kratzke" userId="971be13ff4ee5ef6" providerId="LiveId" clId="{29DE16F7-32B1-924C-98F2-1337B028B1A1}" dt="2023-11-30T07:27:03.307" v="322" actId="9405"/>
          <ac:inkMkLst>
            <pc:docMk/>
            <pc:sldMk cId="4278507067" sldId="464"/>
            <ac:inkMk id="32" creationId="{3D4A5BE9-CC70-95B7-62C5-4395ECA520C5}"/>
          </ac:inkMkLst>
        </pc:inkChg>
      </pc:sldChg>
      <pc:sldChg chg="addSp mod modAnim">
        <pc:chgData name="Nane Kratzke" userId="971be13ff4ee5ef6" providerId="LiveId" clId="{29DE16F7-32B1-924C-98F2-1337B028B1A1}" dt="2023-11-30T13:21:09" v="766"/>
        <pc:sldMkLst>
          <pc:docMk/>
          <pc:sldMk cId="4016976235" sldId="465"/>
        </pc:sldMkLst>
        <pc:inkChg chg="add">
          <ac:chgData name="Nane Kratzke" userId="971be13ff4ee5ef6" providerId="LiveId" clId="{29DE16F7-32B1-924C-98F2-1337B028B1A1}" dt="2023-11-30T13:20:52.277" v="763" actId="9405"/>
          <ac:inkMkLst>
            <pc:docMk/>
            <pc:sldMk cId="4016976235" sldId="465"/>
            <ac:inkMk id="4" creationId="{BEBB75CE-5E01-32E2-CAD1-885029A47784}"/>
          </ac:inkMkLst>
        </pc:inkChg>
        <pc:inkChg chg="add">
          <ac:chgData name="Nane Kratzke" userId="971be13ff4ee5ef6" providerId="LiveId" clId="{29DE16F7-32B1-924C-98F2-1337B028B1A1}" dt="2023-11-30T13:20:54.576" v="764" actId="9405"/>
          <ac:inkMkLst>
            <pc:docMk/>
            <pc:sldMk cId="4016976235" sldId="465"/>
            <ac:inkMk id="13" creationId="{DC44EECC-4349-1CC0-51AA-2D1B3B259C55}"/>
          </ac:inkMkLst>
        </pc:inkChg>
      </pc:sldChg>
      <pc:sldChg chg="addSp modSp mod modAnim">
        <pc:chgData name="Nane Kratzke" userId="971be13ff4ee5ef6" providerId="LiveId" clId="{29DE16F7-32B1-924C-98F2-1337B028B1A1}" dt="2023-11-30T13:10:19.769" v="703"/>
        <pc:sldMkLst>
          <pc:docMk/>
          <pc:sldMk cId="2752400082" sldId="466"/>
        </pc:sldMkLst>
        <pc:spChg chg="mod">
          <ac:chgData name="Nane Kratzke" userId="971be13ff4ee5ef6" providerId="LiveId" clId="{29DE16F7-32B1-924C-98F2-1337B028B1A1}" dt="2023-11-28T14:08:13.020" v="22" actId="20577"/>
          <ac:spMkLst>
            <pc:docMk/>
            <pc:sldMk cId="2752400082" sldId="466"/>
            <ac:spMk id="6" creationId="{5B17B884-91AC-6E45-8F6B-D759453B0621}"/>
          </ac:spMkLst>
        </pc:spChg>
        <pc:inkChg chg="add">
          <ac:chgData name="Nane Kratzke" userId="971be13ff4ee5ef6" providerId="LiveId" clId="{29DE16F7-32B1-924C-98F2-1337B028B1A1}" dt="2023-11-30T13:09:33.479" v="696" actId="9405"/>
          <ac:inkMkLst>
            <pc:docMk/>
            <pc:sldMk cId="2752400082" sldId="466"/>
            <ac:inkMk id="10" creationId="{56CED2C2-7280-BC64-FC7F-4EC2FA090C7F}"/>
          </ac:inkMkLst>
        </pc:inkChg>
        <pc:inkChg chg="add">
          <ac:chgData name="Nane Kratzke" userId="971be13ff4ee5ef6" providerId="LiveId" clId="{29DE16F7-32B1-924C-98F2-1337B028B1A1}" dt="2023-11-30T13:09:41.313" v="697" actId="9405"/>
          <ac:inkMkLst>
            <pc:docMk/>
            <pc:sldMk cId="2752400082" sldId="466"/>
            <ac:inkMk id="11" creationId="{2BBEA900-ECB1-0881-9981-E217A7F3F303}"/>
          </ac:inkMkLst>
        </pc:inkChg>
        <pc:inkChg chg="add">
          <ac:chgData name="Nane Kratzke" userId="971be13ff4ee5ef6" providerId="LiveId" clId="{29DE16F7-32B1-924C-98F2-1337B028B1A1}" dt="2023-11-30T13:09:45.181" v="698" actId="9405"/>
          <ac:inkMkLst>
            <pc:docMk/>
            <pc:sldMk cId="2752400082" sldId="466"/>
            <ac:inkMk id="12" creationId="{842180B2-1ADE-A5FD-DA83-2AE1AD184760}"/>
          </ac:inkMkLst>
        </pc:inkChg>
        <pc:inkChg chg="add">
          <ac:chgData name="Nane Kratzke" userId="971be13ff4ee5ef6" providerId="LiveId" clId="{29DE16F7-32B1-924C-98F2-1337B028B1A1}" dt="2023-11-30T13:09:47.915" v="699" actId="9405"/>
          <ac:inkMkLst>
            <pc:docMk/>
            <pc:sldMk cId="2752400082" sldId="466"/>
            <ac:inkMk id="14" creationId="{ADD97864-3856-2791-8935-76FB052E5383}"/>
          </ac:inkMkLst>
        </pc:inkChg>
      </pc:sldChg>
      <pc:sldChg chg="add">
        <pc:chgData name="Nane Kratzke" userId="971be13ff4ee5ef6" providerId="LiveId" clId="{29DE16F7-32B1-924C-98F2-1337B028B1A1}" dt="2023-12-11T09:38:00.989" v="789"/>
        <pc:sldMkLst>
          <pc:docMk/>
          <pc:sldMk cId="4294744275" sldId="681"/>
        </pc:sldMkLst>
      </pc:sldChg>
      <pc:sldChg chg="del">
        <pc:chgData name="Nane Kratzke" userId="971be13ff4ee5ef6" providerId="LiveId" clId="{29DE16F7-32B1-924C-98F2-1337B028B1A1}" dt="2023-11-27T15:23:35.284" v="5" actId="2696"/>
        <pc:sldMkLst>
          <pc:docMk/>
          <pc:sldMk cId="2102968120" sldId="731"/>
        </pc:sldMkLst>
      </pc:sldChg>
      <pc:sldChg chg="del">
        <pc:chgData name="Nane Kratzke" userId="971be13ff4ee5ef6" providerId="LiveId" clId="{29DE16F7-32B1-924C-98F2-1337B028B1A1}" dt="2023-11-27T15:23:35.387" v="11" actId="2696"/>
        <pc:sldMkLst>
          <pc:docMk/>
          <pc:sldMk cId="2308720047" sldId="732"/>
        </pc:sldMkLst>
      </pc:sldChg>
      <pc:sldChg chg="del">
        <pc:chgData name="Nane Kratzke" userId="971be13ff4ee5ef6" providerId="LiveId" clId="{29DE16F7-32B1-924C-98F2-1337B028B1A1}" dt="2023-11-27T15:23:35.005" v="0" actId="2696"/>
        <pc:sldMkLst>
          <pc:docMk/>
          <pc:sldMk cId="3737466426" sldId="735"/>
        </pc:sldMkLst>
      </pc:sldChg>
      <pc:sldChg chg="del">
        <pc:chgData name="Nane Kratzke" userId="971be13ff4ee5ef6" providerId="LiveId" clId="{29DE16F7-32B1-924C-98F2-1337B028B1A1}" dt="2023-11-27T15:23:35.271" v="3" actId="2696"/>
        <pc:sldMkLst>
          <pc:docMk/>
          <pc:sldMk cId="2413058237" sldId="736"/>
        </pc:sldMkLst>
      </pc:sldChg>
      <pc:sldChg chg="del">
        <pc:chgData name="Nane Kratzke" userId="971be13ff4ee5ef6" providerId="LiveId" clId="{29DE16F7-32B1-924C-98F2-1337B028B1A1}" dt="2023-11-27T15:23:35.366" v="9" actId="2696"/>
        <pc:sldMkLst>
          <pc:docMk/>
          <pc:sldMk cId="469451401" sldId="737"/>
        </pc:sldMkLst>
      </pc:sldChg>
      <pc:sldChg chg="del">
        <pc:chgData name="Nane Kratzke" userId="971be13ff4ee5ef6" providerId="LiveId" clId="{29DE16F7-32B1-924C-98F2-1337B028B1A1}" dt="2023-11-27T15:23:35.278" v="4" actId="2696"/>
        <pc:sldMkLst>
          <pc:docMk/>
          <pc:sldMk cId="2621154496" sldId="738"/>
        </pc:sldMkLst>
      </pc:sldChg>
      <pc:sldChg chg="del">
        <pc:chgData name="Nane Kratzke" userId="971be13ff4ee5ef6" providerId="LiveId" clId="{29DE16F7-32B1-924C-98F2-1337B028B1A1}" dt="2023-11-27T15:23:35.407" v="12" actId="2696"/>
        <pc:sldMkLst>
          <pc:docMk/>
          <pc:sldMk cId="1670905091" sldId="740"/>
        </pc:sldMkLst>
      </pc:sldChg>
      <pc:sldChg chg="addSp modSp mod modAnim">
        <pc:chgData name="Nane Kratzke" userId="971be13ff4ee5ef6" providerId="LiveId" clId="{29DE16F7-32B1-924C-98F2-1337B028B1A1}" dt="2023-11-30T12:30:53.447" v="659"/>
        <pc:sldMkLst>
          <pc:docMk/>
          <pc:sldMk cId="3554758702" sldId="748"/>
        </pc:sldMkLst>
        <pc:picChg chg="add mod">
          <ac:chgData name="Nane Kratzke" userId="971be13ff4ee5ef6" providerId="LiveId" clId="{29DE16F7-32B1-924C-98F2-1337B028B1A1}" dt="2023-11-30T12:06:47.640" v="624" actId="1076"/>
          <ac:picMkLst>
            <pc:docMk/>
            <pc:sldMk cId="3554758702" sldId="748"/>
            <ac:picMk id="6" creationId="{FB7D8861-CD73-788F-8A1D-A41E8DEE80F8}"/>
          </ac:picMkLst>
        </pc:picChg>
        <pc:picChg chg="add mod">
          <ac:chgData name="Nane Kratzke" userId="971be13ff4ee5ef6" providerId="LiveId" clId="{29DE16F7-32B1-924C-98F2-1337B028B1A1}" dt="2023-11-30T12:06:52.242" v="626" actId="1076"/>
          <ac:picMkLst>
            <pc:docMk/>
            <pc:sldMk cId="3554758702" sldId="748"/>
            <ac:picMk id="9" creationId="{ABA7BB11-71D4-B7F9-77B3-30DC41E08642}"/>
          </ac:picMkLst>
        </pc:picChg>
        <pc:picChg chg="add mod">
          <ac:chgData name="Nane Kratzke" userId="971be13ff4ee5ef6" providerId="LiveId" clId="{29DE16F7-32B1-924C-98F2-1337B028B1A1}" dt="2023-11-30T12:06:58.159" v="628" actId="1076"/>
          <ac:picMkLst>
            <pc:docMk/>
            <pc:sldMk cId="3554758702" sldId="748"/>
            <ac:picMk id="17" creationId="{69691F39-8826-86BC-3FCA-7D3A591584AF}"/>
          </ac:picMkLst>
        </pc:picChg>
        <pc:inkChg chg="add">
          <ac:chgData name="Nane Kratzke" userId="971be13ff4ee5ef6" providerId="LiveId" clId="{29DE16F7-32B1-924C-98F2-1337B028B1A1}" dt="2023-11-30T12:30:28.393" v="656" actId="9405"/>
          <ac:inkMkLst>
            <pc:docMk/>
            <pc:sldMk cId="3554758702" sldId="748"/>
            <ac:inkMk id="18" creationId="{A5ED9A3E-D1A1-BBE4-5378-B9B06DCD6037}"/>
          </ac:inkMkLst>
        </pc:inkChg>
        <pc:inkChg chg="add">
          <ac:chgData name="Nane Kratzke" userId="971be13ff4ee5ef6" providerId="LiveId" clId="{29DE16F7-32B1-924C-98F2-1337B028B1A1}" dt="2023-11-30T12:30:32.194" v="657" actId="9405"/>
          <ac:inkMkLst>
            <pc:docMk/>
            <pc:sldMk cId="3554758702" sldId="748"/>
            <ac:inkMk id="23" creationId="{C7F22700-3351-10E0-081C-90040F1FECC4}"/>
          </ac:inkMkLst>
        </pc:inkChg>
        <pc:inkChg chg="add">
          <ac:chgData name="Nane Kratzke" userId="971be13ff4ee5ef6" providerId="LiveId" clId="{29DE16F7-32B1-924C-98F2-1337B028B1A1}" dt="2023-11-30T12:30:35.077" v="658" actId="9405"/>
          <ac:inkMkLst>
            <pc:docMk/>
            <pc:sldMk cId="3554758702" sldId="748"/>
            <ac:inkMk id="25" creationId="{0D143103-917B-C5E1-A16F-834EE2432FC1}"/>
          </ac:inkMkLst>
        </pc:inkChg>
      </pc:sldChg>
      <pc:sldChg chg="addSp modSp mod modAnim">
        <pc:chgData name="Nane Kratzke" userId="971be13ff4ee5ef6" providerId="LiveId" clId="{29DE16F7-32B1-924C-98F2-1337B028B1A1}" dt="2023-11-30T08:27:51.117" v="622"/>
        <pc:sldMkLst>
          <pc:docMk/>
          <pc:sldMk cId="3305955195" sldId="749"/>
        </pc:sldMkLst>
        <pc:grpChg chg="mod">
          <ac:chgData name="Nane Kratzke" userId="971be13ff4ee5ef6" providerId="LiveId" clId="{29DE16F7-32B1-924C-98F2-1337B028B1A1}" dt="2023-11-30T08:24:50.189" v="618"/>
          <ac:grpSpMkLst>
            <pc:docMk/>
            <pc:sldMk cId="3305955195" sldId="749"/>
            <ac:grpSpMk id="14" creationId="{C62CC318-30A7-3227-496C-D2D171233320}"/>
          </ac:grpSpMkLst>
        </pc:grpChg>
        <pc:inkChg chg="add">
          <ac:chgData name="Nane Kratzke" userId="971be13ff4ee5ef6" providerId="LiveId" clId="{29DE16F7-32B1-924C-98F2-1337B028B1A1}" dt="2023-11-30T08:23:38.510" v="612" actId="9405"/>
          <ac:inkMkLst>
            <pc:docMk/>
            <pc:sldMk cId="3305955195" sldId="749"/>
            <ac:inkMk id="4" creationId="{87E7929D-47C1-D5C6-E7B3-C0ED61A3AB54}"/>
          </ac:inkMkLst>
        </pc:inkChg>
        <pc:inkChg chg="add">
          <ac:chgData name="Nane Kratzke" userId="971be13ff4ee5ef6" providerId="LiveId" clId="{29DE16F7-32B1-924C-98F2-1337B028B1A1}" dt="2023-11-30T08:24:38.564" v="613" actId="9405"/>
          <ac:inkMkLst>
            <pc:docMk/>
            <pc:sldMk cId="3305955195" sldId="749"/>
            <ac:inkMk id="8" creationId="{CE9346FB-9A06-F733-33AE-86A9BE3A0E43}"/>
          </ac:inkMkLst>
        </pc:inkChg>
        <pc:inkChg chg="add">
          <ac:chgData name="Nane Kratzke" userId="971be13ff4ee5ef6" providerId="LiveId" clId="{29DE16F7-32B1-924C-98F2-1337B028B1A1}" dt="2023-11-30T08:24:42.046" v="614" actId="9405"/>
          <ac:inkMkLst>
            <pc:docMk/>
            <pc:sldMk cId="3305955195" sldId="749"/>
            <ac:inkMk id="10" creationId="{EB509CA4-319C-FBA9-C842-F1CDA8D6E54B}"/>
          </ac:inkMkLst>
        </pc:inkChg>
        <pc:inkChg chg="add">
          <ac:chgData name="Nane Kratzke" userId="971be13ff4ee5ef6" providerId="LiveId" clId="{29DE16F7-32B1-924C-98F2-1337B028B1A1}" dt="2023-11-30T08:24:44.646" v="615" actId="9405"/>
          <ac:inkMkLst>
            <pc:docMk/>
            <pc:sldMk cId="3305955195" sldId="749"/>
            <ac:inkMk id="11" creationId="{026946A8-483A-C179-BB88-FD096D30DD91}"/>
          </ac:inkMkLst>
        </pc:inkChg>
        <pc:inkChg chg="add mod">
          <ac:chgData name="Nane Kratzke" userId="971be13ff4ee5ef6" providerId="LiveId" clId="{29DE16F7-32B1-924C-98F2-1337B028B1A1}" dt="2023-11-30T08:24:50.189" v="618"/>
          <ac:inkMkLst>
            <pc:docMk/>
            <pc:sldMk cId="3305955195" sldId="749"/>
            <ac:inkMk id="12" creationId="{ED2EEE89-BD00-6D9B-A753-996F9856295A}"/>
          </ac:inkMkLst>
        </pc:inkChg>
        <pc:inkChg chg="add mod">
          <ac:chgData name="Nane Kratzke" userId="971be13ff4ee5ef6" providerId="LiveId" clId="{29DE16F7-32B1-924C-98F2-1337B028B1A1}" dt="2023-11-30T08:24:50.189" v="618"/>
          <ac:inkMkLst>
            <pc:docMk/>
            <pc:sldMk cId="3305955195" sldId="749"/>
            <ac:inkMk id="13" creationId="{1052560F-524F-E825-002E-EDD11B7E691B}"/>
          </ac:inkMkLst>
        </pc:inkChg>
        <pc:inkChg chg="add">
          <ac:chgData name="Nane Kratzke" userId="971be13ff4ee5ef6" providerId="LiveId" clId="{29DE16F7-32B1-924C-98F2-1337B028B1A1}" dt="2023-11-30T08:26:35.264" v="619" actId="9405"/>
          <ac:inkMkLst>
            <pc:docMk/>
            <pc:sldMk cId="3305955195" sldId="749"/>
            <ac:inkMk id="15" creationId="{053D71F6-A043-A453-E86F-59519FD7E3BF}"/>
          </ac:inkMkLst>
        </pc:inkChg>
      </pc:sldChg>
      <pc:sldChg chg="addSp delSp modSp mod modAnim">
        <pc:chgData name="Nane Kratzke" userId="971be13ff4ee5ef6" providerId="LiveId" clId="{29DE16F7-32B1-924C-98F2-1337B028B1A1}" dt="2023-11-30T14:12:48.524" v="788"/>
        <pc:sldMkLst>
          <pc:docMk/>
          <pc:sldMk cId="1908901405" sldId="750"/>
        </pc:sldMkLst>
        <pc:grpChg chg="mod">
          <ac:chgData name="Nane Kratzke" userId="971be13ff4ee5ef6" providerId="LiveId" clId="{29DE16F7-32B1-924C-98F2-1337B028B1A1}" dt="2023-11-30T12:41:44.666" v="672"/>
          <ac:grpSpMkLst>
            <pc:docMk/>
            <pc:sldMk cId="1908901405" sldId="750"/>
            <ac:grpSpMk id="37" creationId="{12F2FF80-46E6-237C-3A25-6AB3EBF89625}"/>
          </ac:grpSpMkLst>
        </pc:grpChg>
        <pc:picChg chg="add mod">
          <ac:chgData name="Nane Kratzke" userId="971be13ff4ee5ef6" providerId="LiveId" clId="{29DE16F7-32B1-924C-98F2-1337B028B1A1}" dt="2023-11-30T12:07:07.664" v="629"/>
          <ac:picMkLst>
            <pc:docMk/>
            <pc:sldMk cId="1908901405" sldId="750"/>
            <ac:picMk id="9" creationId="{E855C8FC-BC4D-CA19-50AA-6F29199A6477}"/>
          </ac:picMkLst>
        </pc:picChg>
        <pc:picChg chg="add mod">
          <ac:chgData name="Nane Kratzke" userId="971be13ff4ee5ef6" providerId="LiveId" clId="{29DE16F7-32B1-924C-98F2-1337B028B1A1}" dt="2023-11-30T12:07:07.664" v="629"/>
          <ac:picMkLst>
            <pc:docMk/>
            <pc:sldMk cId="1908901405" sldId="750"/>
            <ac:picMk id="18" creationId="{9C293D20-CEF5-C20D-726E-D7EFB2C92E80}"/>
          </ac:picMkLst>
        </pc:picChg>
        <pc:picChg chg="add mod">
          <ac:chgData name="Nane Kratzke" userId="971be13ff4ee5ef6" providerId="LiveId" clId="{29DE16F7-32B1-924C-98F2-1337B028B1A1}" dt="2023-11-30T12:07:07.664" v="629"/>
          <ac:picMkLst>
            <pc:docMk/>
            <pc:sldMk cId="1908901405" sldId="750"/>
            <ac:picMk id="23" creationId="{19849B4F-7020-7213-2CA6-EC4C0C4960BC}"/>
          </ac:picMkLst>
        </pc:picChg>
        <pc:inkChg chg="add">
          <ac:chgData name="Nane Kratzke" userId="971be13ff4ee5ef6" providerId="LiveId" clId="{29DE16F7-32B1-924C-98F2-1337B028B1A1}" dt="2023-11-30T12:39:47.948" v="660" actId="9405"/>
          <ac:inkMkLst>
            <pc:docMk/>
            <pc:sldMk cId="1908901405" sldId="750"/>
            <ac:inkMk id="25" creationId="{2FC03382-8CB8-79F1-39B8-2BE69A26BB08}"/>
          </ac:inkMkLst>
        </pc:inkChg>
        <pc:inkChg chg="add">
          <ac:chgData name="Nane Kratzke" userId="971be13ff4ee5ef6" providerId="LiveId" clId="{29DE16F7-32B1-924C-98F2-1337B028B1A1}" dt="2023-11-30T12:39:49.648" v="661" actId="9405"/>
          <ac:inkMkLst>
            <pc:docMk/>
            <pc:sldMk cId="1908901405" sldId="750"/>
            <ac:inkMk id="27" creationId="{85E2F48F-8369-DD5B-0080-88C70DB9EF91}"/>
          </ac:inkMkLst>
        </pc:inkChg>
        <pc:inkChg chg="add del">
          <ac:chgData name="Nane Kratzke" userId="971be13ff4ee5ef6" providerId="LiveId" clId="{29DE16F7-32B1-924C-98F2-1337B028B1A1}" dt="2023-11-30T12:40:05.715" v="667" actId="9405"/>
          <ac:inkMkLst>
            <pc:docMk/>
            <pc:sldMk cId="1908901405" sldId="750"/>
            <ac:inkMk id="28" creationId="{D5146CE6-0813-853A-5A95-32B752BF878B}"/>
          </ac:inkMkLst>
        </pc:inkChg>
        <pc:inkChg chg="add del">
          <ac:chgData name="Nane Kratzke" userId="971be13ff4ee5ef6" providerId="LiveId" clId="{29DE16F7-32B1-924C-98F2-1337B028B1A1}" dt="2023-11-30T12:40:00.117" v="664" actId="9405"/>
          <ac:inkMkLst>
            <pc:docMk/>
            <pc:sldMk cId="1908901405" sldId="750"/>
            <ac:inkMk id="29" creationId="{242C6C6B-41AD-6D89-C3A4-2C63098EB062}"/>
          </ac:inkMkLst>
        </pc:inkChg>
        <pc:inkChg chg="add del">
          <ac:chgData name="Nane Kratzke" userId="971be13ff4ee5ef6" providerId="LiveId" clId="{29DE16F7-32B1-924C-98F2-1337B028B1A1}" dt="2023-11-30T12:40:05.218" v="666" actId="9405"/>
          <ac:inkMkLst>
            <pc:docMk/>
            <pc:sldMk cId="1908901405" sldId="750"/>
            <ac:inkMk id="31" creationId="{D4A9CDC8-D282-864A-E0B8-841791AB5F4F}"/>
          </ac:inkMkLst>
        </pc:inkChg>
        <pc:inkChg chg="add">
          <ac:chgData name="Nane Kratzke" userId="971be13ff4ee5ef6" providerId="LiveId" clId="{29DE16F7-32B1-924C-98F2-1337B028B1A1}" dt="2023-11-30T12:40:10.573" v="668" actId="9405"/>
          <ac:inkMkLst>
            <pc:docMk/>
            <pc:sldMk cId="1908901405" sldId="750"/>
            <ac:inkMk id="32" creationId="{6E4F13B7-B91F-DFB8-48C1-C7895AD4BE9C}"/>
          </ac:inkMkLst>
        </pc:inkChg>
        <pc:inkChg chg="add">
          <ac:chgData name="Nane Kratzke" userId="971be13ff4ee5ef6" providerId="LiveId" clId="{29DE16F7-32B1-924C-98F2-1337B028B1A1}" dt="2023-11-30T12:41:38.365" v="669" actId="9405"/>
          <ac:inkMkLst>
            <pc:docMk/>
            <pc:sldMk cId="1908901405" sldId="750"/>
            <ac:inkMk id="33" creationId="{E8037D60-E368-C4F7-9D00-ED40423C6A7B}"/>
          </ac:inkMkLst>
        </pc:inkChg>
        <pc:inkChg chg="add mod">
          <ac:chgData name="Nane Kratzke" userId="971be13ff4ee5ef6" providerId="LiveId" clId="{29DE16F7-32B1-924C-98F2-1337B028B1A1}" dt="2023-11-30T12:41:44.666" v="672"/>
          <ac:inkMkLst>
            <pc:docMk/>
            <pc:sldMk cId="1908901405" sldId="750"/>
            <ac:inkMk id="34" creationId="{BEEA895A-7224-0B5D-0FA0-27E518B8E63A}"/>
          </ac:inkMkLst>
        </pc:inkChg>
        <pc:inkChg chg="add mod">
          <ac:chgData name="Nane Kratzke" userId="971be13ff4ee5ef6" providerId="LiveId" clId="{29DE16F7-32B1-924C-98F2-1337B028B1A1}" dt="2023-11-30T12:41:44.666" v="672"/>
          <ac:inkMkLst>
            <pc:docMk/>
            <pc:sldMk cId="1908901405" sldId="750"/>
            <ac:inkMk id="36" creationId="{53CE99AE-75D9-A808-8E72-E03D93E3821D}"/>
          </ac:inkMkLst>
        </pc:inkChg>
        <pc:inkChg chg="add">
          <ac:chgData name="Nane Kratzke" userId="971be13ff4ee5ef6" providerId="LiveId" clId="{29DE16F7-32B1-924C-98F2-1337B028B1A1}" dt="2023-11-30T12:41:49.084" v="673" actId="9405"/>
          <ac:inkMkLst>
            <pc:docMk/>
            <pc:sldMk cId="1908901405" sldId="750"/>
            <ac:inkMk id="38" creationId="{639DAD02-369B-8FEF-B63C-148CC233F07B}"/>
          </ac:inkMkLst>
        </pc:inkChg>
      </pc:sldChg>
      <pc:sldChg chg="addSp delSp modSp mod modAnim">
        <pc:chgData name="Nane Kratzke" userId="971be13ff4ee5ef6" providerId="LiveId" clId="{29DE16F7-32B1-924C-98F2-1337B028B1A1}" dt="2023-11-30T12:48:00.443" v="689"/>
        <pc:sldMkLst>
          <pc:docMk/>
          <pc:sldMk cId="1021225736" sldId="751"/>
        </pc:sldMkLst>
        <pc:grpChg chg="mod">
          <ac:chgData name="Nane Kratzke" userId="971be13ff4ee5ef6" providerId="LiveId" clId="{29DE16F7-32B1-924C-98F2-1337B028B1A1}" dt="2023-11-30T12:45:51.426" v="680"/>
          <ac:grpSpMkLst>
            <pc:docMk/>
            <pc:sldMk cId="1021225736" sldId="751"/>
            <ac:grpSpMk id="32" creationId="{4D43A349-FB58-D6A7-F81D-5D4B049C8B04}"/>
          </ac:grpSpMkLst>
        </pc:grpChg>
        <pc:grpChg chg="mod">
          <ac:chgData name="Nane Kratzke" userId="971be13ff4ee5ef6" providerId="LiveId" clId="{29DE16F7-32B1-924C-98F2-1337B028B1A1}" dt="2023-11-30T12:46:27.680" v="687"/>
          <ac:grpSpMkLst>
            <pc:docMk/>
            <pc:sldMk cId="1021225736" sldId="751"/>
            <ac:grpSpMk id="39" creationId="{EA9F588E-DE3D-8ACC-38DF-0E51C61AB41E}"/>
          </ac:grpSpMkLst>
        </pc:grpChg>
        <pc:picChg chg="add mod">
          <ac:chgData name="Nane Kratzke" userId="971be13ff4ee5ef6" providerId="LiveId" clId="{29DE16F7-32B1-924C-98F2-1337B028B1A1}" dt="2023-11-30T12:07:10.449" v="630"/>
          <ac:picMkLst>
            <pc:docMk/>
            <pc:sldMk cId="1021225736" sldId="751"/>
            <ac:picMk id="17" creationId="{7B26502E-35AB-6EFE-959D-D5014AE416D3}"/>
          </ac:picMkLst>
        </pc:picChg>
        <pc:picChg chg="add mod">
          <ac:chgData name="Nane Kratzke" userId="971be13ff4ee5ef6" providerId="LiveId" clId="{29DE16F7-32B1-924C-98F2-1337B028B1A1}" dt="2023-11-30T12:07:10.449" v="630"/>
          <ac:picMkLst>
            <pc:docMk/>
            <pc:sldMk cId="1021225736" sldId="751"/>
            <ac:picMk id="18" creationId="{77B015D6-7836-9483-0909-F3A71A6C7A21}"/>
          </ac:picMkLst>
        </pc:picChg>
        <pc:picChg chg="add mod">
          <ac:chgData name="Nane Kratzke" userId="971be13ff4ee5ef6" providerId="LiveId" clId="{29DE16F7-32B1-924C-98F2-1337B028B1A1}" dt="2023-11-30T12:07:10.449" v="630"/>
          <ac:picMkLst>
            <pc:docMk/>
            <pc:sldMk cId="1021225736" sldId="751"/>
            <ac:picMk id="23" creationId="{04D99C5E-6659-C655-C784-A3ACB1FD3EFD}"/>
          </ac:picMkLst>
        </pc:picChg>
        <pc:inkChg chg="add">
          <ac:chgData name="Nane Kratzke" userId="971be13ff4ee5ef6" providerId="LiveId" clId="{29DE16F7-32B1-924C-98F2-1337B028B1A1}" dt="2023-11-30T12:43:49.741" v="675" actId="9405"/>
          <ac:inkMkLst>
            <pc:docMk/>
            <pc:sldMk cId="1021225736" sldId="751"/>
            <ac:inkMk id="25" creationId="{E74F6B9C-55D5-5081-D025-DEB4877037F0}"/>
          </ac:inkMkLst>
        </pc:inkChg>
        <pc:inkChg chg="add">
          <ac:chgData name="Nane Kratzke" userId="971be13ff4ee5ef6" providerId="LiveId" clId="{29DE16F7-32B1-924C-98F2-1337B028B1A1}" dt="2023-11-30T12:45:38.577" v="676" actId="9405"/>
          <ac:inkMkLst>
            <pc:docMk/>
            <pc:sldMk cId="1021225736" sldId="751"/>
            <ac:inkMk id="27" creationId="{63C7658D-B3F6-F0D0-7A18-9D25724837B0}"/>
          </ac:inkMkLst>
        </pc:inkChg>
        <pc:inkChg chg="add">
          <ac:chgData name="Nane Kratzke" userId="971be13ff4ee5ef6" providerId="LiveId" clId="{29DE16F7-32B1-924C-98F2-1337B028B1A1}" dt="2023-11-30T12:45:39.871" v="677" actId="9405"/>
          <ac:inkMkLst>
            <pc:docMk/>
            <pc:sldMk cId="1021225736" sldId="751"/>
            <ac:inkMk id="28" creationId="{A57AFCDB-FF44-ECAC-02D8-00E0F21FF154}"/>
          </ac:inkMkLst>
        </pc:inkChg>
        <pc:inkChg chg="add mod">
          <ac:chgData name="Nane Kratzke" userId="971be13ff4ee5ef6" providerId="LiveId" clId="{29DE16F7-32B1-924C-98F2-1337B028B1A1}" dt="2023-11-30T12:45:51.426" v="680"/>
          <ac:inkMkLst>
            <pc:docMk/>
            <pc:sldMk cId="1021225736" sldId="751"/>
            <ac:inkMk id="29" creationId="{475E4EBA-D850-5D3A-C4AA-0EF0B31F8750}"/>
          </ac:inkMkLst>
        </pc:inkChg>
        <pc:inkChg chg="add mod">
          <ac:chgData name="Nane Kratzke" userId="971be13ff4ee5ef6" providerId="LiveId" clId="{29DE16F7-32B1-924C-98F2-1337B028B1A1}" dt="2023-11-30T12:45:51.426" v="680"/>
          <ac:inkMkLst>
            <pc:docMk/>
            <pc:sldMk cId="1021225736" sldId="751"/>
            <ac:inkMk id="31" creationId="{C2D769DE-0B90-2552-F038-73B02BB62222}"/>
          </ac:inkMkLst>
        </pc:inkChg>
        <pc:inkChg chg="add del">
          <ac:chgData name="Nane Kratzke" userId="971be13ff4ee5ef6" providerId="LiveId" clId="{29DE16F7-32B1-924C-98F2-1337B028B1A1}" dt="2023-11-30T12:45:56.046" v="682" actId="9405"/>
          <ac:inkMkLst>
            <pc:docMk/>
            <pc:sldMk cId="1021225736" sldId="751"/>
            <ac:inkMk id="33" creationId="{CFB3F8A4-D323-9B26-FFCA-5B9E8D3A5163}"/>
          </ac:inkMkLst>
        </pc:inkChg>
        <pc:inkChg chg="add">
          <ac:chgData name="Nane Kratzke" userId="971be13ff4ee5ef6" providerId="LiveId" clId="{29DE16F7-32B1-924C-98F2-1337B028B1A1}" dt="2023-11-30T12:45:59.211" v="683" actId="9405"/>
          <ac:inkMkLst>
            <pc:docMk/>
            <pc:sldMk cId="1021225736" sldId="751"/>
            <ac:inkMk id="34" creationId="{0659F65D-C9B0-D42C-597A-C6A92A849CD4}"/>
          </ac:inkMkLst>
        </pc:inkChg>
        <pc:inkChg chg="add">
          <ac:chgData name="Nane Kratzke" userId="971be13ff4ee5ef6" providerId="LiveId" clId="{29DE16F7-32B1-924C-98F2-1337B028B1A1}" dt="2023-11-30T12:46:13.893" v="684" actId="9405"/>
          <ac:inkMkLst>
            <pc:docMk/>
            <pc:sldMk cId="1021225736" sldId="751"/>
            <ac:inkMk id="35" creationId="{60DE998C-93A0-C33A-6C52-A505598B6C86}"/>
          </ac:inkMkLst>
        </pc:inkChg>
        <pc:inkChg chg="add mod">
          <ac:chgData name="Nane Kratzke" userId="971be13ff4ee5ef6" providerId="LiveId" clId="{29DE16F7-32B1-924C-98F2-1337B028B1A1}" dt="2023-11-30T12:46:27.680" v="687"/>
          <ac:inkMkLst>
            <pc:docMk/>
            <pc:sldMk cId="1021225736" sldId="751"/>
            <ac:inkMk id="37" creationId="{1581F663-F554-21BA-21A1-385BCCA8CD05}"/>
          </ac:inkMkLst>
        </pc:inkChg>
        <pc:inkChg chg="add mod">
          <ac:chgData name="Nane Kratzke" userId="971be13ff4ee5ef6" providerId="LiveId" clId="{29DE16F7-32B1-924C-98F2-1337B028B1A1}" dt="2023-11-30T12:46:27.680" v="687"/>
          <ac:inkMkLst>
            <pc:docMk/>
            <pc:sldMk cId="1021225736" sldId="751"/>
            <ac:inkMk id="38" creationId="{CFBE924D-9584-DFF3-4136-A569B2760225}"/>
          </ac:inkMkLst>
        </pc:inkChg>
      </pc:sldChg>
      <pc:sldChg chg="addSp modSp mod modAnim">
        <pc:chgData name="Nane Kratzke" userId="971be13ff4ee5ef6" providerId="LiveId" clId="{29DE16F7-32B1-924C-98F2-1337B028B1A1}" dt="2023-11-30T12:49:28.136" v="695"/>
        <pc:sldMkLst>
          <pc:docMk/>
          <pc:sldMk cId="1499787499" sldId="754"/>
        </pc:sldMkLst>
        <pc:picChg chg="add mod">
          <ac:chgData name="Nane Kratzke" userId="971be13ff4ee5ef6" providerId="LiveId" clId="{29DE16F7-32B1-924C-98F2-1337B028B1A1}" dt="2023-11-30T12:07:13.292" v="631"/>
          <ac:picMkLst>
            <pc:docMk/>
            <pc:sldMk cId="1499787499" sldId="754"/>
            <ac:picMk id="18" creationId="{1436B258-6C1B-8868-722C-95D0EE6B305F}"/>
          </ac:picMkLst>
        </pc:picChg>
        <pc:picChg chg="add mod">
          <ac:chgData name="Nane Kratzke" userId="971be13ff4ee5ef6" providerId="LiveId" clId="{29DE16F7-32B1-924C-98F2-1337B028B1A1}" dt="2023-11-30T12:07:13.292" v="631"/>
          <ac:picMkLst>
            <pc:docMk/>
            <pc:sldMk cId="1499787499" sldId="754"/>
            <ac:picMk id="23" creationId="{019BD740-2CA4-A377-C911-123830CDA4F1}"/>
          </ac:picMkLst>
        </pc:picChg>
        <pc:picChg chg="add mod">
          <ac:chgData name="Nane Kratzke" userId="971be13ff4ee5ef6" providerId="LiveId" clId="{29DE16F7-32B1-924C-98F2-1337B028B1A1}" dt="2023-11-30T12:07:13.292" v="631"/>
          <ac:picMkLst>
            <pc:docMk/>
            <pc:sldMk cId="1499787499" sldId="754"/>
            <ac:picMk id="25" creationId="{3FA502DE-9D3D-42B2-259F-8B37D7A6BDB3}"/>
          </ac:picMkLst>
        </pc:picChg>
        <pc:inkChg chg="add">
          <ac:chgData name="Nane Kratzke" userId="971be13ff4ee5ef6" providerId="LiveId" clId="{29DE16F7-32B1-924C-98F2-1337B028B1A1}" dt="2023-11-30T12:48:38.419" v="690" actId="9405"/>
          <ac:inkMkLst>
            <pc:docMk/>
            <pc:sldMk cId="1499787499" sldId="754"/>
            <ac:inkMk id="27" creationId="{B7F40BD7-A83E-4E84-0911-725E37123CD2}"/>
          </ac:inkMkLst>
        </pc:inkChg>
        <pc:inkChg chg="add">
          <ac:chgData name="Nane Kratzke" userId="971be13ff4ee5ef6" providerId="LiveId" clId="{29DE16F7-32B1-924C-98F2-1337B028B1A1}" dt="2023-11-30T12:48:45.137" v="691" actId="9405"/>
          <ac:inkMkLst>
            <pc:docMk/>
            <pc:sldMk cId="1499787499" sldId="754"/>
            <ac:inkMk id="28" creationId="{35B8E03D-B691-F7C0-558B-C3D3ECA604A7}"/>
          </ac:inkMkLst>
        </pc:inkChg>
        <pc:inkChg chg="add">
          <ac:chgData name="Nane Kratzke" userId="971be13ff4ee5ef6" providerId="LiveId" clId="{29DE16F7-32B1-924C-98F2-1337B028B1A1}" dt="2023-11-30T12:49:00.376" v="692" actId="9405"/>
          <ac:inkMkLst>
            <pc:docMk/>
            <pc:sldMk cId="1499787499" sldId="754"/>
            <ac:inkMk id="29" creationId="{46527846-7F7C-0CA4-91B3-5D179B647E05}"/>
          </ac:inkMkLst>
        </pc:inkChg>
        <pc:inkChg chg="add">
          <ac:chgData name="Nane Kratzke" userId="971be13ff4ee5ef6" providerId="LiveId" clId="{29DE16F7-32B1-924C-98F2-1337B028B1A1}" dt="2023-11-30T12:49:03.026" v="693" actId="9405"/>
          <ac:inkMkLst>
            <pc:docMk/>
            <pc:sldMk cId="1499787499" sldId="754"/>
            <ac:inkMk id="31" creationId="{2E34ECB5-C188-C0D4-54E2-1FB820EE1439}"/>
          </ac:inkMkLst>
        </pc:inkChg>
      </pc:sldChg>
      <pc:sldChg chg="addSp delSp modSp mod delAnim modAnim">
        <pc:chgData name="Nane Kratzke" userId="971be13ff4ee5ef6" providerId="LiveId" clId="{29DE16F7-32B1-924C-98F2-1337B028B1A1}" dt="2023-11-29T10:00:24.743" v="114"/>
        <pc:sldMkLst>
          <pc:docMk/>
          <pc:sldMk cId="856327349" sldId="756"/>
        </pc:sldMkLst>
        <pc:spChg chg="add mod">
          <ac:chgData name="Nane Kratzke" userId="971be13ff4ee5ef6" providerId="LiveId" clId="{29DE16F7-32B1-924C-98F2-1337B028B1A1}" dt="2023-11-29T09:58:49.991" v="103" actId="1076"/>
          <ac:spMkLst>
            <pc:docMk/>
            <pc:sldMk cId="856327349" sldId="756"/>
            <ac:spMk id="4" creationId="{6E9FA8D1-2196-80CC-107F-6F1CCE01EF85}"/>
          </ac:spMkLst>
        </pc:spChg>
        <pc:spChg chg="add mod">
          <ac:chgData name="Nane Kratzke" userId="971be13ff4ee5ef6" providerId="LiveId" clId="{29DE16F7-32B1-924C-98F2-1337B028B1A1}" dt="2023-11-29T09:59:15.602" v="112" actId="1076"/>
          <ac:spMkLst>
            <pc:docMk/>
            <pc:sldMk cId="856327349" sldId="756"/>
            <ac:spMk id="16" creationId="{70CDA6A1-6E56-0741-604C-F78B2039450A}"/>
          </ac:spMkLst>
        </pc:spChg>
        <pc:spChg chg="del mod">
          <ac:chgData name="Nane Kratzke" userId="971be13ff4ee5ef6" providerId="LiveId" clId="{29DE16F7-32B1-924C-98F2-1337B028B1A1}" dt="2023-11-29T09:58:44.512" v="102" actId="478"/>
          <ac:spMkLst>
            <pc:docMk/>
            <pc:sldMk cId="856327349" sldId="756"/>
            <ac:spMk id="17" creationId="{15F885A2-56E3-6FB7-6F89-4EDFC62AB171}"/>
          </ac:spMkLst>
        </pc:spChg>
        <pc:spChg chg="del">
          <ac:chgData name="Nane Kratzke" userId="971be13ff4ee5ef6" providerId="LiveId" clId="{29DE16F7-32B1-924C-98F2-1337B028B1A1}" dt="2023-11-29T09:59:02.670" v="108" actId="478"/>
          <ac:spMkLst>
            <pc:docMk/>
            <pc:sldMk cId="856327349" sldId="756"/>
            <ac:spMk id="19" creationId="{FB098C7D-75D1-D1FA-4F38-4F67DD67F9BC}"/>
          </ac:spMkLst>
        </pc:spChg>
        <pc:cxnChg chg="mod">
          <ac:chgData name="Nane Kratzke" userId="971be13ff4ee5ef6" providerId="LiveId" clId="{29DE16F7-32B1-924C-98F2-1337B028B1A1}" dt="2023-11-29T09:58:55.694" v="105" actId="14100"/>
          <ac:cxnSpMkLst>
            <pc:docMk/>
            <pc:sldMk cId="856327349" sldId="756"/>
            <ac:cxnSpMk id="47" creationId="{6202A5AB-A558-E346-2FCB-460644353D7E}"/>
          </ac:cxnSpMkLst>
        </pc:cxnChg>
        <pc:cxnChg chg="mod">
          <ac:chgData name="Nane Kratzke" userId="971be13ff4ee5ef6" providerId="LiveId" clId="{29DE16F7-32B1-924C-98F2-1337B028B1A1}" dt="2023-11-29T09:59:15.602" v="112" actId="1076"/>
          <ac:cxnSpMkLst>
            <pc:docMk/>
            <pc:sldMk cId="856327349" sldId="756"/>
            <ac:cxnSpMk id="55" creationId="{918B7DE1-5F99-7959-207F-9653552D6161}"/>
          </ac:cxnSpMkLst>
        </pc:cxnChg>
        <pc:cxnChg chg="mod">
          <ac:chgData name="Nane Kratzke" userId="971be13ff4ee5ef6" providerId="LiveId" clId="{29DE16F7-32B1-924C-98F2-1337B028B1A1}" dt="2023-11-29T09:58:52.893" v="104" actId="14100"/>
          <ac:cxnSpMkLst>
            <pc:docMk/>
            <pc:sldMk cId="856327349" sldId="756"/>
            <ac:cxnSpMk id="85" creationId="{348F798E-60AF-E05B-46E7-4FD9CFAE6C5F}"/>
          </ac:cxnSpMkLst>
        </pc:cxnChg>
        <pc:cxnChg chg="mod">
          <ac:chgData name="Nane Kratzke" userId="971be13ff4ee5ef6" providerId="LiveId" clId="{29DE16F7-32B1-924C-98F2-1337B028B1A1}" dt="2023-11-29T09:59:15.602" v="112" actId="1076"/>
          <ac:cxnSpMkLst>
            <pc:docMk/>
            <pc:sldMk cId="856327349" sldId="756"/>
            <ac:cxnSpMk id="88" creationId="{F84FCDDC-63AF-0E38-55C8-74DCE0761D28}"/>
          </ac:cxnSpMkLst>
        </pc:cxnChg>
      </pc:sldChg>
      <pc:sldChg chg="addSp delSp modSp mod delAnim modAnim">
        <pc:chgData name="Nane Kratzke" userId="971be13ff4ee5ef6" providerId="LiveId" clId="{29DE16F7-32B1-924C-98F2-1337B028B1A1}" dt="2023-11-30T13:19:46.904" v="762"/>
        <pc:sldMkLst>
          <pc:docMk/>
          <pc:sldMk cId="1440595297" sldId="757"/>
        </pc:sldMkLst>
        <pc:spChg chg="add del mod">
          <ac:chgData name="Nane Kratzke" userId="971be13ff4ee5ef6" providerId="LiveId" clId="{29DE16F7-32B1-924C-98F2-1337B028B1A1}" dt="2023-11-29T10:01:00.820" v="116" actId="478"/>
          <ac:spMkLst>
            <pc:docMk/>
            <pc:sldMk cId="1440595297" sldId="757"/>
            <ac:spMk id="7" creationId="{60FF5CDA-0A68-B281-DE8C-E00048C4BAB6}"/>
          </ac:spMkLst>
        </pc:spChg>
        <pc:spChg chg="add mod">
          <ac:chgData name="Nane Kratzke" userId="971be13ff4ee5ef6" providerId="LiveId" clId="{29DE16F7-32B1-924C-98F2-1337B028B1A1}" dt="2023-11-29T10:01:15.521" v="121" actId="1076"/>
          <ac:spMkLst>
            <pc:docMk/>
            <pc:sldMk cId="1440595297" sldId="757"/>
            <ac:spMk id="8" creationId="{0A02A498-E334-E0B3-F2DD-545A17EEC623}"/>
          </ac:spMkLst>
        </pc:spChg>
        <pc:spChg chg="del">
          <ac:chgData name="Nane Kratzke" userId="971be13ff4ee5ef6" providerId="LiveId" clId="{29DE16F7-32B1-924C-98F2-1337B028B1A1}" dt="2023-11-29T10:01:04.847" v="117" actId="478"/>
          <ac:spMkLst>
            <pc:docMk/>
            <pc:sldMk cId="1440595297" sldId="757"/>
            <ac:spMk id="17" creationId="{15F885A2-56E3-6FB7-6F89-4EDFC62AB171}"/>
          </ac:spMkLst>
        </pc:spChg>
        <pc:spChg chg="mod">
          <ac:chgData name="Nane Kratzke" userId="971be13ff4ee5ef6" providerId="LiveId" clId="{29DE16F7-32B1-924C-98F2-1337B028B1A1}" dt="2023-11-29T15:23:10.963" v="138" actId="1076"/>
          <ac:spMkLst>
            <pc:docMk/>
            <pc:sldMk cId="1440595297" sldId="757"/>
            <ac:spMk id="50" creationId="{B567A284-751D-FE84-6165-1E149A24EE2E}"/>
          </ac:spMkLst>
        </pc:spChg>
        <pc:spChg chg="mod">
          <ac:chgData name="Nane Kratzke" userId="971be13ff4ee5ef6" providerId="LiveId" clId="{29DE16F7-32B1-924C-98F2-1337B028B1A1}" dt="2023-11-29T15:23:10.963" v="138" actId="1076"/>
          <ac:spMkLst>
            <pc:docMk/>
            <pc:sldMk cId="1440595297" sldId="757"/>
            <ac:spMk id="51" creationId="{498FB51D-4E3F-32A5-0F9D-AAB35D40B60C}"/>
          </ac:spMkLst>
        </pc:spChg>
        <pc:spChg chg="mod">
          <ac:chgData name="Nane Kratzke" userId="971be13ff4ee5ef6" providerId="LiveId" clId="{29DE16F7-32B1-924C-98F2-1337B028B1A1}" dt="2023-11-29T15:10:11.990" v="131" actId="14861"/>
          <ac:spMkLst>
            <pc:docMk/>
            <pc:sldMk cId="1440595297" sldId="757"/>
            <ac:spMk id="52" creationId="{AB7670AE-C4B1-F90C-BCA7-9146E10DC3CE}"/>
          </ac:spMkLst>
        </pc:spChg>
        <pc:spChg chg="mod">
          <ac:chgData name="Nane Kratzke" userId="971be13ff4ee5ef6" providerId="LiveId" clId="{29DE16F7-32B1-924C-98F2-1337B028B1A1}" dt="2023-11-29T15:10:28.040" v="132" actId="14861"/>
          <ac:spMkLst>
            <pc:docMk/>
            <pc:sldMk cId="1440595297" sldId="757"/>
            <ac:spMk id="53" creationId="{932AD73B-FC14-B36F-86CF-29C117D18B4A}"/>
          </ac:spMkLst>
        </pc:spChg>
        <pc:spChg chg="mod">
          <ac:chgData name="Nane Kratzke" userId="971be13ff4ee5ef6" providerId="LiveId" clId="{29DE16F7-32B1-924C-98F2-1337B028B1A1}" dt="2023-11-29T15:10:28.040" v="132" actId="14861"/>
          <ac:spMkLst>
            <pc:docMk/>
            <pc:sldMk cId="1440595297" sldId="757"/>
            <ac:spMk id="54" creationId="{367CF7B7-3438-1B10-E795-9A9C7AED5843}"/>
          </ac:spMkLst>
        </pc:spChg>
        <pc:spChg chg="mod">
          <ac:chgData name="Nane Kratzke" userId="971be13ff4ee5ef6" providerId="LiveId" clId="{29DE16F7-32B1-924C-98F2-1337B028B1A1}" dt="2023-11-29T15:23:10.963" v="138" actId="1076"/>
          <ac:spMkLst>
            <pc:docMk/>
            <pc:sldMk cId="1440595297" sldId="757"/>
            <ac:spMk id="56" creationId="{DAA99721-1EAB-B4A9-5D7A-9813FFB93A4C}"/>
          </ac:spMkLst>
        </pc:spChg>
        <pc:spChg chg="mod">
          <ac:chgData name="Nane Kratzke" userId="971be13ff4ee5ef6" providerId="LiveId" clId="{29DE16F7-32B1-924C-98F2-1337B028B1A1}" dt="2023-11-29T15:23:10.963" v="138" actId="1076"/>
          <ac:spMkLst>
            <pc:docMk/>
            <pc:sldMk cId="1440595297" sldId="757"/>
            <ac:spMk id="57" creationId="{AE31EFC3-900E-F72A-6EF2-39B6E03F8578}"/>
          </ac:spMkLst>
        </pc:spChg>
        <pc:spChg chg="mod">
          <ac:chgData name="Nane Kratzke" userId="971be13ff4ee5ef6" providerId="LiveId" clId="{29DE16F7-32B1-924C-98F2-1337B028B1A1}" dt="2023-11-29T15:10:11.990" v="131" actId="14861"/>
          <ac:spMkLst>
            <pc:docMk/>
            <pc:sldMk cId="1440595297" sldId="757"/>
            <ac:spMk id="60" creationId="{61EE7688-2E36-1F23-9F80-D59938A38D29}"/>
          </ac:spMkLst>
        </pc:spChg>
        <pc:spChg chg="mod">
          <ac:chgData name="Nane Kratzke" userId="971be13ff4ee5ef6" providerId="LiveId" clId="{29DE16F7-32B1-924C-98F2-1337B028B1A1}" dt="2023-11-29T15:10:28.040" v="132" actId="14861"/>
          <ac:spMkLst>
            <pc:docMk/>
            <pc:sldMk cId="1440595297" sldId="757"/>
            <ac:spMk id="61" creationId="{4B598E86-3AEF-C249-9192-15BEF2E357FC}"/>
          </ac:spMkLst>
        </pc:spChg>
        <pc:spChg chg="mod">
          <ac:chgData name="Nane Kratzke" userId="971be13ff4ee5ef6" providerId="LiveId" clId="{29DE16F7-32B1-924C-98F2-1337B028B1A1}" dt="2023-11-29T15:10:28.040" v="132" actId="14861"/>
          <ac:spMkLst>
            <pc:docMk/>
            <pc:sldMk cId="1440595297" sldId="757"/>
            <ac:spMk id="62" creationId="{F5BD2A9B-F357-E78C-7114-A4C2C54703D9}"/>
          </ac:spMkLst>
        </pc:spChg>
        <pc:spChg chg="del mod">
          <ac:chgData name="Nane Kratzke" userId="971be13ff4ee5ef6" providerId="LiveId" clId="{29DE16F7-32B1-924C-98F2-1337B028B1A1}" dt="2023-11-29T15:22:50.023" v="134" actId="478"/>
          <ac:spMkLst>
            <pc:docMk/>
            <pc:sldMk cId="1440595297" sldId="757"/>
            <ac:spMk id="63" creationId="{462C6D40-8C26-AF78-4336-7CF5BEF0E412}"/>
          </ac:spMkLst>
        </pc:spChg>
        <pc:spChg chg="del mod">
          <ac:chgData name="Nane Kratzke" userId="971be13ff4ee5ef6" providerId="LiveId" clId="{29DE16F7-32B1-924C-98F2-1337B028B1A1}" dt="2023-11-29T15:22:51.140" v="135" actId="478"/>
          <ac:spMkLst>
            <pc:docMk/>
            <pc:sldMk cId="1440595297" sldId="757"/>
            <ac:spMk id="64" creationId="{E83D0DCE-99EA-C751-F2F1-9ABA8465A686}"/>
          </ac:spMkLst>
        </pc:spChg>
        <pc:spChg chg="del mod">
          <ac:chgData name="Nane Kratzke" userId="971be13ff4ee5ef6" providerId="LiveId" clId="{29DE16F7-32B1-924C-98F2-1337B028B1A1}" dt="2023-11-29T15:22:48.353" v="133" actId="478"/>
          <ac:spMkLst>
            <pc:docMk/>
            <pc:sldMk cId="1440595297" sldId="757"/>
            <ac:spMk id="65" creationId="{A19B1918-A294-3D22-3F37-0DD8BE6EE977}"/>
          </ac:spMkLst>
        </pc:spChg>
        <pc:spChg chg="del mod">
          <ac:chgData name="Nane Kratzke" userId="971be13ff4ee5ef6" providerId="LiveId" clId="{29DE16F7-32B1-924C-98F2-1337B028B1A1}" dt="2023-11-29T15:22:54.046" v="136" actId="478"/>
          <ac:spMkLst>
            <pc:docMk/>
            <pc:sldMk cId="1440595297" sldId="757"/>
            <ac:spMk id="66" creationId="{1A7CEEE4-A1B0-3A29-E042-4B97EC66880C}"/>
          </ac:spMkLst>
        </pc:spChg>
        <pc:spChg chg="del mod">
          <ac:chgData name="Nane Kratzke" userId="971be13ff4ee5ef6" providerId="LiveId" clId="{29DE16F7-32B1-924C-98F2-1337B028B1A1}" dt="2023-11-29T15:22:57.027" v="137" actId="478"/>
          <ac:spMkLst>
            <pc:docMk/>
            <pc:sldMk cId="1440595297" sldId="757"/>
            <ac:spMk id="67" creationId="{9B94F933-E1A4-BD84-8107-FCCE720C983D}"/>
          </ac:spMkLst>
        </pc:spChg>
        <pc:inkChg chg="add">
          <ac:chgData name="Nane Kratzke" userId="971be13ff4ee5ef6" providerId="LiveId" clId="{29DE16F7-32B1-924C-98F2-1337B028B1A1}" dt="2023-11-30T13:16:59.910" v="735" actId="9405"/>
          <ac:inkMkLst>
            <pc:docMk/>
            <pc:sldMk cId="1440595297" sldId="757"/>
            <ac:inkMk id="7" creationId="{9CFFF7E4-2085-A571-78B6-6A3E96717E8D}"/>
          </ac:inkMkLst>
        </pc:inkChg>
        <pc:inkChg chg="add">
          <ac:chgData name="Nane Kratzke" userId="971be13ff4ee5ef6" providerId="LiveId" clId="{29DE16F7-32B1-924C-98F2-1337B028B1A1}" dt="2023-11-30T13:17:05.095" v="736" actId="9405"/>
          <ac:inkMkLst>
            <pc:docMk/>
            <pc:sldMk cId="1440595297" sldId="757"/>
            <ac:inkMk id="10" creationId="{3901BA28-48F9-8C64-3491-7E18DF791D0B}"/>
          </ac:inkMkLst>
        </pc:inkChg>
        <pc:inkChg chg="add">
          <ac:chgData name="Nane Kratzke" userId="971be13ff4ee5ef6" providerId="LiveId" clId="{29DE16F7-32B1-924C-98F2-1337B028B1A1}" dt="2023-11-30T13:18:00.211" v="737" actId="9405"/>
          <ac:inkMkLst>
            <pc:docMk/>
            <pc:sldMk cId="1440595297" sldId="757"/>
            <ac:inkMk id="16" creationId="{55BA4A5F-D15A-38CB-6181-C9E4B296E2FC}"/>
          </ac:inkMkLst>
        </pc:inkChg>
        <pc:inkChg chg="add">
          <ac:chgData name="Nane Kratzke" userId="971be13ff4ee5ef6" providerId="LiveId" clId="{29DE16F7-32B1-924C-98F2-1337B028B1A1}" dt="2023-11-30T13:19:19.531" v="749" actId="9405"/>
          <ac:inkMkLst>
            <pc:docMk/>
            <pc:sldMk cId="1440595297" sldId="757"/>
            <ac:inkMk id="17" creationId="{1DA74771-4EA7-C52C-CF4D-154E0DD09BAD}"/>
          </ac:inkMkLst>
        </pc:inkChg>
        <pc:inkChg chg="add">
          <ac:chgData name="Nane Kratzke" userId="971be13ff4ee5ef6" providerId="LiveId" clId="{29DE16F7-32B1-924C-98F2-1337B028B1A1}" dt="2023-11-30T13:19:21.018" v="750" actId="9405"/>
          <ac:inkMkLst>
            <pc:docMk/>
            <pc:sldMk cId="1440595297" sldId="757"/>
            <ac:inkMk id="18" creationId="{961C51AF-DE8A-8BF0-6396-1FDBCC65B29D}"/>
          </ac:inkMkLst>
        </pc:inkChg>
        <pc:inkChg chg="add">
          <ac:chgData name="Nane Kratzke" userId="971be13ff4ee5ef6" providerId="LiveId" clId="{29DE16F7-32B1-924C-98F2-1337B028B1A1}" dt="2023-11-30T13:19:22.770" v="751" actId="9405"/>
          <ac:inkMkLst>
            <pc:docMk/>
            <pc:sldMk cId="1440595297" sldId="757"/>
            <ac:inkMk id="19" creationId="{9528EB03-B122-44D0-D0CC-0BAA2C3DD7A5}"/>
          </ac:inkMkLst>
        </pc:inkChg>
        <pc:cxnChg chg="mod">
          <ac:chgData name="Nane Kratzke" userId="971be13ff4ee5ef6" providerId="LiveId" clId="{29DE16F7-32B1-924C-98F2-1337B028B1A1}" dt="2023-11-29T10:01:15.521" v="121" actId="1076"/>
          <ac:cxnSpMkLst>
            <pc:docMk/>
            <pc:sldMk cId="1440595297" sldId="757"/>
            <ac:cxnSpMk id="47" creationId="{6202A5AB-A558-E346-2FCB-460644353D7E}"/>
          </ac:cxnSpMkLst>
        </pc:cxnChg>
      </pc:sldChg>
      <pc:sldChg chg="addSp delSp modSp add mod">
        <pc:chgData name="Nane Kratzke" userId="971be13ff4ee5ef6" providerId="LiveId" clId="{29DE16F7-32B1-924C-98F2-1337B028B1A1}" dt="2023-11-30T08:00:11.950" v="607"/>
        <pc:sldMkLst>
          <pc:docMk/>
          <pc:sldMk cId="3929329680" sldId="758"/>
        </pc:sldMkLst>
        <pc:spChg chg="mod">
          <ac:chgData name="Nane Kratzke" userId="971be13ff4ee5ef6" providerId="LiveId" clId="{29DE16F7-32B1-924C-98F2-1337B028B1A1}" dt="2023-11-30T07:40:16.938" v="400" actId="20577"/>
          <ac:spMkLst>
            <pc:docMk/>
            <pc:sldMk cId="3929329680" sldId="758"/>
            <ac:spMk id="3" creationId="{975E8776-7981-EE4F-A079-E81DCF045C9E}"/>
          </ac:spMkLst>
        </pc:spChg>
        <pc:spChg chg="del">
          <ac:chgData name="Nane Kratzke" userId="971be13ff4ee5ef6" providerId="LiveId" clId="{29DE16F7-32B1-924C-98F2-1337B028B1A1}" dt="2023-11-30T07:39:52.940" v="377" actId="478"/>
          <ac:spMkLst>
            <pc:docMk/>
            <pc:sldMk cId="3929329680" sldId="758"/>
            <ac:spMk id="6" creationId="{20837B26-FFCB-D93B-ABDC-3E1A5D71B397}"/>
          </ac:spMkLst>
        </pc:spChg>
        <pc:spChg chg="del">
          <ac:chgData name="Nane Kratzke" userId="971be13ff4ee5ef6" providerId="LiveId" clId="{29DE16F7-32B1-924C-98F2-1337B028B1A1}" dt="2023-11-30T07:39:33.681" v="325" actId="478"/>
          <ac:spMkLst>
            <pc:docMk/>
            <pc:sldMk cId="3929329680" sldId="758"/>
            <ac:spMk id="9" creationId="{C10AAD7E-9DD5-1343-8A17-3F9C4D0B8DD9}"/>
          </ac:spMkLst>
        </pc:spChg>
        <pc:spChg chg="del">
          <ac:chgData name="Nane Kratzke" userId="971be13ff4ee5ef6" providerId="LiveId" clId="{29DE16F7-32B1-924C-98F2-1337B028B1A1}" dt="2023-11-30T07:39:39.248" v="327" actId="478"/>
          <ac:spMkLst>
            <pc:docMk/>
            <pc:sldMk cId="3929329680" sldId="758"/>
            <ac:spMk id="15" creationId="{84E9D33D-5E26-C34C-A100-1F078E5551EB}"/>
          </ac:spMkLst>
        </pc:spChg>
        <pc:spChg chg="add mod">
          <ac:chgData name="Nane Kratzke" userId="971be13ff4ee5ef6" providerId="LiveId" clId="{29DE16F7-32B1-924C-98F2-1337B028B1A1}" dt="2023-11-30T07:43:33.734" v="437" actId="20577"/>
          <ac:spMkLst>
            <pc:docMk/>
            <pc:sldMk cId="3929329680" sldId="758"/>
            <ac:spMk id="25" creationId="{74AF863C-DDA2-0B76-B6BB-B8746374E16B}"/>
          </ac:spMkLst>
        </pc:spChg>
        <pc:grpChg chg="del">
          <ac:chgData name="Nane Kratzke" userId="971be13ff4ee5ef6" providerId="LiveId" clId="{29DE16F7-32B1-924C-98F2-1337B028B1A1}" dt="2023-11-30T07:39:37.134" v="326" actId="478"/>
          <ac:grpSpMkLst>
            <pc:docMk/>
            <pc:sldMk cId="3929329680" sldId="758"/>
            <ac:grpSpMk id="17" creationId="{5A7F514E-85FE-D70F-509D-7CCF8ECA23AA}"/>
          </ac:grpSpMkLst>
        </pc:grpChg>
        <pc:picChg chg="del">
          <ac:chgData name="Nane Kratzke" userId="971be13ff4ee5ef6" providerId="LiveId" clId="{29DE16F7-32B1-924C-98F2-1337B028B1A1}" dt="2023-11-30T07:39:54.436" v="379" actId="478"/>
          <ac:picMkLst>
            <pc:docMk/>
            <pc:sldMk cId="3929329680" sldId="758"/>
            <ac:picMk id="4" creationId="{C7E5F6D6-0B88-EB27-CB9F-53AF99327F24}"/>
          </ac:picMkLst>
        </pc:picChg>
        <pc:picChg chg="add mod">
          <ac:chgData name="Nane Kratzke" userId="971be13ff4ee5ef6" providerId="LiveId" clId="{29DE16F7-32B1-924C-98F2-1337B028B1A1}" dt="2023-11-30T08:00:11.950" v="607"/>
          <ac:picMkLst>
            <pc:docMk/>
            <pc:sldMk cId="3929329680" sldId="758"/>
            <ac:picMk id="26" creationId="{0779B29E-9F15-8236-DC56-880BDD81B59C}"/>
          </ac:picMkLst>
        </pc:picChg>
        <pc:inkChg chg="del">
          <ac:chgData name="Nane Kratzke" userId="971be13ff4ee5ef6" providerId="LiveId" clId="{29DE16F7-32B1-924C-98F2-1337B028B1A1}" dt="2023-11-30T07:39:37.134" v="326" actId="478"/>
          <ac:inkMkLst>
            <pc:docMk/>
            <pc:sldMk cId="3929329680" sldId="758"/>
            <ac:inkMk id="7" creationId="{C1DEC423-0607-23F6-B7D6-6613ACD2E646}"/>
          </ac:inkMkLst>
        </pc:inkChg>
        <pc:inkChg chg="del">
          <ac:chgData name="Nane Kratzke" userId="971be13ff4ee5ef6" providerId="LiveId" clId="{29DE16F7-32B1-924C-98F2-1337B028B1A1}" dt="2023-11-30T07:39:37.134" v="326" actId="478"/>
          <ac:inkMkLst>
            <pc:docMk/>
            <pc:sldMk cId="3929329680" sldId="758"/>
            <ac:inkMk id="11" creationId="{AA2B7379-78B2-502C-0F9B-A3F546D328CE}"/>
          </ac:inkMkLst>
        </pc:inkChg>
        <pc:inkChg chg="del">
          <ac:chgData name="Nane Kratzke" userId="971be13ff4ee5ef6" providerId="LiveId" clId="{29DE16F7-32B1-924C-98F2-1337B028B1A1}" dt="2023-11-30T07:39:37.134" v="326" actId="478"/>
          <ac:inkMkLst>
            <pc:docMk/>
            <pc:sldMk cId="3929329680" sldId="758"/>
            <ac:inkMk id="12" creationId="{82FDF5F4-F98F-9AC4-1E97-DDB90006DA13}"/>
          </ac:inkMkLst>
        </pc:inkChg>
        <pc:inkChg chg="del">
          <ac:chgData name="Nane Kratzke" userId="971be13ff4ee5ef6" providerId="LiveId" clId="{29DE16F7-32B1-924C-98F2-1337B028B1A1}" dt="2023-11-30T07:39:37.134" v="326" actId="478"/>
          <ac:inkMkLst>
            <pc:docMk/>
            <pc:sldMk cId="3929329680" sldId="758"/>
            <ac:inkMk id="13" creationId="{8A25608A-7181-21F7-8C66-329A7AE2F5BC}"/>
          </ac:inkMkLst>
        </pc:inkChg>
        <pc:inkChg chg="del">
          <ac:chgData name="Nane Kratzke" userId="971be13ff4ee5ef6" providerId="LiveId" clId="{29DE16F7-32B1-924C-98F2-1337B028B1A1}" dt="2023-11-30T07:39:53.784" v="378" actId="478"/>
          <ac:inkMkLst>
            <pc:docMk/>
            <pc:sldMk cId="3929329680" sldId="758"/>
            <ac:inkMk id="18" creationId="{9B664FCE-7D10-DC66-D0F2-38452E856D8F}"/>
          </ac:inkMkLst>
        </pc:inkChg>
        <pc:inkChg chg="del">
          <ac:chgData name="Nane Kratzke" userId="971be13ff4ee5ef6" providerId="LiveId" clId="{29DE16F7-32B1-924C-98F2-1337B028B1A1}" dt="2023-11-30T07:39:37.134" v="326" actId="478"/>
          <ac:inkMkLst>
            <pc:docMk/>
            <pc:sldMk cId="3929329680" sldId="758"/>
            <ac:inkMk id="19" creationId="{1185139A-E85C-E666-17BD-A1D55E672192}"/>
          </ac:inkMkLst>
        </pc:inkChg>
        <pc:inkChg chg="del">
          <ac:chgData name="Nane Kratzke" userId="971be13ff4ee5ef6" providerId="LiveId" clId="{29DE16F7-32B1-924C-98F2-1337B028B1A1}" dt="2023-11-30T07:39:56.317" v="380" actId="478"/>
          <ac:inkMkLst>
            <pc:docMk/>
            <pc:sldMk cId="3929329680" sldId="758"/>
            <ac:inkMk id="20" creationId="{233D7453-DF36-106B-DFC5-99DFE4F1E754}"/>
          </ac:inkMkLst>
        </pc:inkChg>
        <pc:inkChg chg="del">
          <ac:chgData name="Nane Kratzke" userId="971be13ff4ee5ef6" providerId="LiveId" clId="{29DE16F7-32B1-924C-98F2-1337B028B1A1}" dt="2023-11-30T07:39:56.317" v="380" actId="478"/>
          <ac:inkMkLst>
            <pc:docMk/>
            <pc:sldMk cId="3929329680" sldId="758"/>
            <ac:inkMk id="21" creationId="{14B8C2ED-0F33-CFFE-140C-F349EFF8C31D}"/>
          </ac:inkMkLst>
        </pc:inkChg>
        <pc:inkChg chg="add del">
          <ac:chgData name="Nane Kratzke" userId="971be13ff4ee5ef6" providerId="LiveId" clId="{29DE16F7-32B1-924C-98F2-1337B028B1A1}" dt="2023-11-30T07:39:37.134" v="326" actId="478"/>
          <ac:inkMkLst>
            <pc:docMk/>
            <pc:sldMk cId="3929329680" sldId="758"/>
            <ac:inkMk id="22" creationId="{F4B98A36-5392-B85E-FC1C-0418DDF52068}"/>
          </ac:inkMkLst>
        </pc:inkChg>
        <pc:inkChg chg="del">
          <ac:chgData name="Nane Kratzke" userId="971be13ff4ee5ef6" providerId="LiveId" clId="{29DE16F7-32B1-924C-98F2-1337B028B1A1}" dt="2023-11-30T07:39:56.317" v="380" actId="478"/>
          <ac:inkMkLst>
            <pc:docMk/>
            <pc:sldMk cId="3929329680" sldId="758"/>
            <ac:inkMk id="24" creationId="{C3FBA158-793F-8E5E-9CE9-54D95AECA854}"/>
          </ac:inkMkLst>
        </pc:inkChg>
        <pc:inkChg chg="del">
          <ac:chgData name="Nane Kratzke" userId="971be13ff4ee5ef6" providerId="LiveId" clId="{29DE16F7-32B1-924C-98F2-1337B028B1A1}" dt="2023-11-30T07:39:56.317" v="380" actId="478"/>
          <ac:inkMkLst>
            <pc:docMk/>
            <pc:sldMk cId="3929329680" sldId="758"/>
            <ac:inkMk id="27" creationId="{624D3771-7128-363F-136C-5EA5881E17D2}"/>
          </ac:inkMkLst>
        </pc:inkChg>
        <pc:inkChg chg="del">
          <ac:chgData name="Nane Kratzke" userId="971be13ff4ee5ef6" providerId="LiveId" clId="{29DE16F7-32B1-924C-98F2-1337B028B1A1}" dt="2023-11-30T07:39:56.317" v="380" actId="478"/>
          <ac:inkMkLst>
            <pc:docMk/>
            <pc:sldMk cId="3929329680" sldId="758"/>
            <ac:inkMk id="31" creationId="{E5C8E4A2-D8FF-5903-F634-3EC40C11EEEC}"/>
          </ac:inkMkLst>
        </pc:inkChg>
        <pc:inkChg chg="del">
          <ac:chgData name="Nane Kratzke" userId="971be13ff4ee5ef6" providerId="LiveId" clId="{29DE16F7-32B1-924C-98F2-1337B028B1A1}" dt="2023-11-30T07:39:56.317" v="380" actId="478"/>
          <ac:inkMkLst>
            <pc:docMk/>
            <pc:sldMk cId="3929329680" sldId="758"/>
            <ac:inkMk id="32" creationId="{3D4A5BE9-CC70-95B7-62C5-4395ECA520C5}"/>
          </ac:inkMkLst>
        </pc:inkChg>
      </pc:sldChg>
      <pc:sldChg chg="addSp modSp add mod">
        <pc:chgData name="Nane Kratzke" userId="971be13ff4ee5ef6" providerId="LiveId" clId="{29DE16F7-32B1-924C-98F2-1337B028B1A1}" dt="2023-11-30T08:00:42.776" v="611" actId="1076"/>
        <pc:sldMkLst>
          <pc:docMk/>
          <pc:sldMk cId="3258051713" sldId="759"/>
        </pc:sldMkLst>
        <pc:spChg chg="mod">
          <ac:chgData name="Nane Kratzke" userId="971be13ff4ee5ef6" providerId="LiveId" clId="{29DE16F7-32B1-924C-98F2-1337B028B1A1}" dt="2023-11-30T07:44:51.389" v="530" actId="20577"/>
          <ac:spMkLst>
            <pc:docMk/>
            <pc:sldMk cId="3258051713" sldId="759"/>
            <ac:spMk id="3" creationId="{975E8776-7981-EE4F-A079-E81DCF045C9E}"/>
          </ac:spMkLst>
        </pc:spChg>
        <pc:spChg chg="mod">
          <ac:chgData name="Nane Kratzke" userId="971be13ff4ee5ef6" providerId="LiveId" clId="{29DE16F7-32B1-924C-98F2-1337B028B1A1}" dt="2023-11-30T08:00:36.521" v="610" actId="404"/>
          <ac:spMkLst>
            <pc:docMk/>
            <pc:sldMk cId="3258051713" sldId="759"/>
            <ac:spMk id="25" creationId="{74AF863C-DDA2-0B76-B6BB-B8746374E16B}"/>
          </ac:spMkLst>
        </pc:spChg>
        <pc:picChg chg="add mod">
          <ac:chgData name="Nane Kratzke" userId="971be13ff4ee5ef6" providerId="LiveId" clId="{29DE16F7-32B1-924C-98F2-1337B028B1A1}" dt="2023-11-30T08:00:42.776" v="611" actId="1076"/>
          <ac:picMkLst>
            <pc:docMk/>
            <pc:sldMk cId="3258051713" sldId="759"/>
            <ac:picMk id="4" creationId="{53021AFE-45BC-BBC3-60DA-76E377744E9B}"/>
          </ac:picMkLst>
        </pc:picChg>
      </pc:sldChg>
    </pc:docChg>
  </pc:docChgLst>
  <pc:docChgLst>
    <pc:chgData name="Nane Kratzke" userId="971be13ff4ee5ef6" providerId="LiveId" clId="{643FE039-4EFD-8248-B542-2652A45E9F99}"/>
    <pc:docChg chg="modSld">
      <pc:chgData name="Nane Kratzke" userId="971be13ff4ee5ef6" providerId="LiveId" clId="{643FE039-4EFD-8248-B542-2652A45E9F99}" dt="2020-12-14T08:39:06.520" v="7" actId="20577"/>
      <pc:docMkLst>
        <pc:docMk/>
      </pc:docMkLst>
      <pc:sldChg chg="modSp mod">
        <pc:chgData name="Nane Kratzke" userId="971be13ff4ee5ef6" providerId="LiveId" clId="{643FE039-4EFD-8248-B542-2652A45E9F99}" dt="2020-12-14T08:39:06.520" v="7" actId="20577"/>
        <pc:sldMkLst>
          <pc:docMk/>
          <pc:sldMk cId="3042928372" sldId="434"/>
        </pc:sldMkLst>
        <pc:spChg chg="mod">
          <ac:chgData name="Nane Kratzke" userId="971be13ff4ee5ef6" providerId="LiveId" clId="{643FE039-4EFD-8248-B542-2652A45E9F99}" dt="2020-12-14T08:39:06.520" v="7" actId="20577"/>
          <ac:spMkLst>
            <pc:docMk/>
            <pc:sldMk cId="3042928372" sldId="434"/>
            <ac:spMk id="3" creationId="{6565A793-176F-3142-87BD-7089E5A3847D}"/>
          </ac:spMkLst>
        </pc:spChg>
      </pc:sldChg>
      <pc:sldChg chg="modSp mod">
        <pc:chgData name="Nane Kratzke" userId="971be13ff4ee5ef6" providerId="LiveId" clId="{643FE039-4EFD-8248-B542-2652A45E9F99}" dt="2020-12-13T17:35:15.862" v="6" actId="20577"/>
        <pc:sldMkLst>
          <pc:docMk/>
          <pc:sldMk cId="3910355434" sldId="451"/>
        </pc:sldMkLst>
        <pc:spChg chg="mod">
          <ac:chgData name="Nane Kratzke" userId="971be13ff4ee5ef6" providerId="LiveId" clId="{643FE039-4EFD-8248-B542-2652A45E9F99}" dt="2020-12-13T17:35:15.862" v="6" actId="20577"/>
          <ac:spMkLst>
            <pc:docMk/>
            <pc:sldMk cId="3910355434" sldId="451"/>
            <ac:spMk id="12" creationId="{F4245841-CFEC-A747-B7FD-B4C197569117}"/>
          </ac:spMkLst>
        </pc:spChg>
      </pc:sldChg>
      <pc:sldChg chg="modSp mod">
        <pc:chgData name="Nane Kratzke" userId="971be13ff4ee5ef6" providerId="LiveId" clId="{643FE039-4EFD-8248-B542-2652A45E9F99}" dt="2020-12-13T17:35:05.161" v="5" actId="20577"/>
        <pc:sldMkLst>
          <pc:docMk/>
          <pc:sldMk cId="1674219622" sldId="471"/>
        </pc:sldMkLst>
        <pc:spChg chg="mod">
          <ac:chgData name="Nane Kratzke" userId="971be13ff4ee5ef6" providerId="LiveId" clId="{643FE039-4EFD-8248-B542-2652A45E9F99}" dt="2020-12-13T17:35:05.161" v="5" actId="20577"/>
          <ac:spMkLst>
            <pc:docMk/>
            <pc:sldMk cId="1674219622" sldId="471"/>
            <ac:spMk id="8" creationId="{6DAA361C-189A-2E41-8E2F-D004F318335C}"/>
          </ac:spMkLst>
        </pc:sp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644E91C1-4C93-5146-8873-AC588D26DF39}"/>
    <pc:docChg chg="undo custSel addSld delSld modSld sldOrd">
      <pc:chgData name="Nane Kratzke" userId="971be13ff4ee5ef6" providerId="LiveId" clId="{644E91C1-4C93-5146-8873-AC588D26DF39}" dt="2023-11-15T16:13:50.378" v="3056" actId="2696"/>
      <pc:docMkLst>
        <pc:docMk/>
      </pc:docMkLst>
      <pc:sldChg chg="del">
        <pc:chgData name="Nane Kratzke" userId="971be13ff4ee5ef6" providerId="LiveId" clId="{644E91C1-4C93-5146-8873-AC588D26DF39}" dt="2023-11-14T16:22:02.041" v="18" actId="2696"/>
        <pc:sldMkLst>
          <pc:docMk/>
          <pc:sldMk cId="808877367" sldId="324"/>
        </pc:sldMkLst>
      </pc:sldChg>
      <pc:sldChg chg="del">
        <pc:chgData name="Nane Kratzke" userId="971be13ff4ee5ef6" providerId="LiveId" clId="{644E91C1-4C93-5146-8873-AC588D26DF39}" dt="2023-11-14T16:22:02.314" v="23" actId="2696"/>
        <pc:sldMkLst>
          <pc:docMk/>
          <pc:sldMk cId="678295902" sldId="401"/>
        </pc:sldMkLst>
      </pc:sldChg>
      <pc:sldChg chg="del">
        <pc:chgData name="Nane Kratzke" userId="971be13ff4ee5ef6" providerId="LiveId" clId="{644E91C1-4C93-5146-8873-AC588D26DF39}" dt="2023-11-14T16:22:02.005" v="11" actId="2696"/>
        <pc:sldMkLst>
          <pc:docMk/>
          <pc:sldMk cId="3210203829" sldId="402"/>
        </pc:sldMkLst>
      </pc:sldChg>
      <pc:sldChg chg="del">
        <pc:chgData name="Nane Kratzke" userId="971be13ff4ee5ef6" providerId="LiveId" clId="{644E91C1-4C93-5146-8873-AC588D26DF39}" dt="2023-11-14T16:22:01.957" v="8" actId="2696"/>
        <pc:sldMkLst>
          <pc:docMk/>
          <pc:sldMk cId="2992352319" sldId="403"/>
        </pc:sldMkLst>
      </pc:sldChg>
      <pc:sldChg chg="del">
        <pc:chgData name="Nane Kratzke" userId="971be13ff4ee5ef6" providerId="LiveId" clId="{644E91C1-4C93-5146-8873-AC588D26DF39}" dt="2023-11-14T16:22:02.036" v="17" actId="2696"/>
        <pc:sldMkLst>
          <pc:docMk/>
          <pc:sldMk cId="2899132080" sldId="404"/>
        </pc:sldMkLst>
      </pc:sldChg>
      <pc:sldChg chg="del">
        <pc:chgData name="Nane Kratzke" userId="971be13ff4ee5ef6" providerId="LiveId" clId="{644E91C1-4C93-5146-8873-AC588D26DF39}" dt="2023-11-14T16:22:01.947" v="6" actId="2696"/>
        <pc:sldMkLst>
          <pc:docMk/>
          <pc:sldMk cId="429683170" sldId="405"/>
        </pc:sldMkLst>
      </pc:sldChg>
      <pc:sldChg chg="del">
        <pc:chgData name="Nane Kratzke" userId="971be13ff4ee5ef6" providerId="LiveId" clId="{644E91C1-4C93-5146-8873-AC588D26DF39}" dt="2023-11-14T16:22:02.015" v="13" actId="2696"/>
        <pc:sldMkLst>
          <pc:docMk/>
          <pc:sldMk cId="2827725247" sldId="406"/>
        </pc:sldMkLst>
      </pc:sldChg>
      <pc:sldChg chg="del">
        <pc:chgData name="Nane Kratzke" userId="971be13ff4ee5ef6" providerId="LiveId" clId="{644E91C1-4C93-5146-8873-AC588D26DF39}" dt="2023-11-14T16:22:02.301" v="21" actId="2696"/>
        <pc:sldMkLst>
          <pc:docMk/>
          <pc:sldMk cId="515817754" sldId="407"/>
        </pc:sldMkLst>
      </pc:sldChg>
      <pc:sldChg chg="del">
        <pc:chgData name="Nane Kratzke" userId="971be13ff4ee5ef6" providerId="LiveId" clId="{644E91C1-4C93-5146-8873-AC588D26DF39}" dt="2023-11-14T16:22:01.700" v="4" actId="2696"/>
        <pc:sldMkLst>
          <pc:docMk/>
          <pc:sldMk cId="1137104576" sldId="408"/>
        </pc:sldMkLst>
      </pc:sldChg>
      <pc:sldChg chg="del">
        <pc:chgData name="Nane Kratzke" userId="971be13ff4ee5ef6" providerId="LiveId" clId="{644E91C1-4C93-5146-8873-AC588D26DF39}" dt="2023-11-14T16:22:02.306" v="22" actId="2696"/>
        <pc:sldMkLst>
          <pc:docMk/>
          <pc:sldMk cId="1186629863" sldId="409"/>
        </pc:sldMkLst>
      </pc:sldChg>
      <pc:sldChg chg="del">
        <pc:chgData name="Nane Kratzke" userId="971be13ff4ee5ef6" providerId="LiveId" clId="{644E91C1-4C93-5146-8873-AC588D26DF39}" dt="2023-11-14T16:22:01.963" v="9" actId="2696"/>
        <pc:sldMkLst>
          <pc:docMk/>
          <pc:sldMk cId="514950785" sldId="410"/>
        </pc:sldMkLst>
      </pc:sldChg>
      <pc:sldChg chg="del">
        <pc:chgData name="Nane Kratzke" userId="971be13ff4ee5ef6" providerId="LiveId" clId="{644E91C1-4C93-5146-8873-AC588D26DF39}" dt="2023-11-14T16:22:02.020" v="14" actId="2696"/>
        <pc:sldMkLst>
          <pc:docMk/>
          <pc:sldMk cId="1489937729" sldId="411"/>
        </pc:sldMkLst>
      </pc:sldChg>
      <pc:sldChg chg="del">
        <pc:chgData name="Nane Kratzke" userId="971be13ff4ee5ef6" providerId="LiveId" clId="{644E91C1-4C93-5146-8873-AC588D26DF39}" dt="2023-11-14T16:22:01.952" v="7" actId="2696"/>
        <pc:sldMkLst>
          <pc:docMk/>
          <pc:sldMk cId="2882640944" sldId="412"/>
        </pc:sldMkLst>
      </pc:sldChg>
      <pc:sldChg chg="del">
        <pc:chgData name="Nane Kratzke" userId="971be13ff4ee5ef6" providerId="LiveId" clId="{644E91C1-4C93-5146-8873-AC588D26DF39}" dt="2023-11-14T16:22:02.094" v="19" actId="2696"/>
        <pc:sldMkLst>
          <pc:docMk/>
          <pc:sldMk cId="652577850" sldId="413"/>
        </pc:sldMkLst>
      </pc:sldChg>
      <pc:sldChg chg="del">
        <pc:chgData name="Nane Kratzke" userId="971be13ff4ee5ef6" providerId="LiveId" clId="{644E91C1-4C93-5146-8873-AC588D26DF39}" dt="2023-11-14T16:22:02.512" v="24" actId="2696"/>
        <pc:sldMkLst>
          <pc:docMk/>
          <pc:sldMk cId="1306002383" sldId="414"/>
        </pc:sldMkLst>
      </pc:sldChg>
      <pc:sldChg chg="del">
        <pc:chgData name="Nane Kratzke" userId="971be13ff4ee5ef6" providerId="LiveId" clId="{644E91C1-4C93-5146-8873-AC588D26DF39}" dt="2023-11-14T16:22:01.520" v="1" actId="2696"/>
        <pc:sldMkLst>
          <pc:docMk/>
          <pc:sldMk cId="1483791297" sldId="415"/>
        </pc:sldMkLst>
      </pc:sldChg>
      <pc:sldChg chg="del">
        <pc:chgData name="Nane Kratzke" userId="971be13ff4ee5ef6" providerId="LiveId" clId="{644E91C1-4C93-5146-8873-AC588D26DF39}" dt="2023-11-14T16:22:02.031" v="16" actId="2696"/>
        <pc:sldMkLst>
          <pc:docMk/>
          <pc:sldMk cId="3332016124" sldId="416"/>
        </pc:sldMkLst>
      </pc:sldChg>
      <pc:sldChg chg="del">
        <pc:chgData name="Nane Kratzke" userId="971be13ff4ee5ef6" providerId="LiveId" clId="{644E91C1-4C93-5146-8873-AC588D26DF39}" dt="2023-11-14T16:22:01.526" v="2" actId="2696"/>
        <pc:sldMkLst>
          <pc:docMk/>
          <pc:sldMk cId="3086276217" sldId="417"/>
        </pc:sldMkLst>
      </pc:sldChg>
      <pc:sldChg chg="del">
        <pc:chgData name="Nane Kratzke" userId="971be13ff4ee5ef6" providerId="LiveId" clId="{644E91C1-4C93-5146-8873-AC588D26DF39}" dt="2023-11-14T16:22:02.025" v="15" actId="2696"/>
        <pc:sldMkLst>
          <pc:docMk/>
          <pc:sldMk cId="2055604102" sldId="418"/>
        </pc:sldMkLst>
      </pc:sldChg>
      <pc:sldChg chg="addSp delSp modSp mod">
        <pc:chgData name="Nane Kratzke" userId="971be13ff4ee5ef6" providerId="LiveId" clId="{644E91C1-4C93-5146-8873-AC588D26DF39}" dt="2023-11-15T14:58:59.419" v="3054" actId="20577"/>
        <pc:sldMkLst>
          <pc:docMk/>
          <pc:sldMk cId="3536118476" sldId="420"/>
        </pc:sldMkLst>
        <pc:spChg chg="mod">
          <ac:chgData name="Nane Kratzke" userId="971be13ff4ee5ef6" providerId="LiveId" clId="{644E91C1-4C93-5146-8873-AC588D26DF39}" dt="2023-11-15T14:58:59.419" v="3054" actId="20577"/>
          <ac:spMkLst>
            <pc:docMk/>
            <pc:sldMk cId="3536118476" sldId="420"/>
            <ac:spMk id="40" creationId="{1B135AFD-5E43-5843-9DA6-C7220398ADE1}"/>
          </ac:spMkLst>
        </pc:spChg>
        <pc:spChg chg="mod">
          <ac:chgData name="Nane Kratzke" userId="971be13ff4ee5ef6" providerId="LiveId" clId="{644E91C1-4C93-5146-8873-AC588D26DF39}" dt="2023-11-15T11:50:19.062" v="2442" actId="1076"/>
          <ac:spMkLst>
            <pc:docMk/>
            <pc:sldMk cId="3536118476" sldId="420"/>
            <ac:spMk id="41" creationId="{05721F09-A72B-0543-9919-D70C88AF2925}"/>
          </ac:spMkLst>
        </pc:spChg>
        <pc:spChg chg="mod">
          <ac:chgData name="Nane Kratzke" userId="971be13ff4ee5ef6" providerId="LiveId" clId="{644E91C1-4C93-5146-8873-AC588D26DF39}" dt="2023-11-15T11:55:38.988" v="2501" actId="14100"/>
          <ac:spMkLst>
            <pc:docMk/>
            <pc:sldMk cId="3536118476" sldId="420"/>
            <ac:spMk id="42" creationId="{C3CF2576-A76C-8448-9E51-FE367CFAF86A}"/>
          </ac:spMkLst>
        </pc:spChg>
        <pc:picChg chg="add del mod">
          <ac:chgData name="Nane Kratzke" userId="971be13ff4ee5ef6" providerId="LiveId" clId="{644E91C1-4C93-5146-8873-AC588D26DF39}" dt="2023-11-15T11:54:31.578" v="2486" actId="478"/>
          <ac:picMkLst>
            <pc:docMk/>
            <pc:sldMk cId="3536118476" sldId="420"/>
            <ac:picMk id="5" creationId="{7453A4F6-DE6E-C150-5FB8-FCD5C60087A5}"/>
          </ac:picMkLst>
        </pc:picChg>
        <pc:picChg chg="add mod">
          <ac:chgData name="Nane Kratzke" userId="971be13ff4ee5ef6" providerId="LiveId" clId="{644E91C1-4C93-5146-8873-AC588D26DF39}" dt="2023-11-15T11:55:54.753" v="2504" actId="1076"/>
          <ac:picMkLst>
            <pc:docMk/>
            <pc:sldMk cId="3536118476" sldId="420"/>
            <ac:picMk id="6" creationId="{367578E3-6E5E-C512-A65B-0CDA10A0E3CF}"/>
          </ac:picMkLst>
        </pc:picChg>
      </pc:sldChg>
      <pc:sldChg chg="modSp mod">
        <pc:chgData name="Nane Kratzke" userId="971be13ff4ee5ef6" providerId="LiveId" clId="{644E91C1-4C93-5146-8873-AC588D26DF39}" dt="2023-11-15T11:59:28.364" v="2532" actId="14100"/>
        <pc:sldMkLst>
          <pc:docMk/>
          <pc:sldMk cId="3112563454" sldId="421"/>
        </pc:sldMkLst>
        <pc:spChg chg="mod">
          <ac:chgData name="Nane Kratzke" userId="971be13ff4ee5ef6" providerId="LiveId" clId="{644E91C1-4C93-5146-8873-AC588D26DF39}" dt="2023-11-15T11:59:19.660" v="2529" actId="207"/>
          <ac:spMkLst>
            <pc:docMk/>
            <pc:sldMk cId="3112563454" sldId="421"/>
            <ac:spMk id="6" creationId="{5CC91731-5A63-DD4D-89B6-7CC46C53C684}"/>
          </ac:spMkLst>
        </pc:spChg>
        <pc:spChg chg="mod">
          <ac:chgData name="Nane Kratzke" userId="971be13ff4ee5ef6" providerId="LiveId" clId="{644E91C1-4C93-5146-8873-AC588D26DF39}" dt="2023-11-15T11:59:28.364" v="2532" actId="14100"/>
          <ac:spMkLst>
            <pc:docMk/>
            <pc:sldMk cId="3112563454" sldId="421"/>
            <ac:spMk id="7" creationId="{44F18B23-CA39-0348-8C4B-060D4E231CF5}"/>
          </ac:spMkLst>
        </pc:spChg>
        <pc:spChg chg="mod">
          <ac:chgData name="Nane Kratzke" userId="971be13ff4ee5ef6" providerId="LiveId" clId="{644E91C1-4C93-5146-8873-AC588D26DF39}" dt="2023-11-15T11:59:17.244" v="2528" actId="207"/>
          <ac:spMkLst>
            <pc:docMk/>
            <pc:sldMk cId="3112563454" sldId="421"/>
            <ac:spMk id="8" creationId="{C774577B-155D-EC4E-B69C-7ECDC2624120}"/>
          </ac:spMkLst>
        </pc:spChg>
        <pc:spChg chg="mod">
          <ac:chgData name="Nane Kratzke" userId="971be13ff4ee5ef6" providerId="LiveId" clId="{644E91C1-4C93-5146-8873-AC588D26DF39}" dt="2023-11-15T11:59:13.038" v="2527" actId="208"/>
          <ac:spMkLst>
            <pc:docMk/>
            <pc:sldMk cId="3112563454" sldId="421"/>
            <ac:spMk id="9" creationId="{36465470-E05E-794A-9A1D-841BF07DD523}"/>
          </ac:spMkLst>
        </pc:spChg>
        <pc:picChg chg="mod">
          <ac:chgData name="Nane Kratzke" userId="971be13ff4ee5ef6" providerId="LiveId" clId="{644E91C1-4C93-5146-8873-AC588D26DF39}" dt="2023-11-15T11:58:56.307" v="2526"/>
          <ac:picMkLst>
            <pc:docMk/>
            <pc:sldMk cId="3112563454" sldId="421"/>
            <ac:picMk id="5" creationId="{115ADA0B-A6D6-B741-AD1D-38782D0B2726}"/>
          </ac:picMkLst>
        </pc:picChg>
      </pc:sldChg>
      <pc:sldChg chg="addSp modSp mod">
        <pc:chgData name="Nane Kratzke" userId="971be13ff4ee5ef6" providerId="LiveId" clId="{644E91C1-4C93-5146-8873-AC588D26DF39}" dt="2023-11-15T14:42:22.859" v="3050" actId="14100"/>
        <pc:sldMkLst>
          <pc:docMk/>
          <pc:sldMk cId="4105678417" sldId="422"/>
        </pc:sldMkLst>
        <pc:spChg chg="mod">
          <ac:chgData name="Nane Kratzke" userId="971be13ff4ee5ef6" providerId="LiveId" clId="{644E91C1-4C93-5146-8873-AC588D26DF39}" dt="2023-11-15T14:30:42.787" v="3015" actId="20577"/>
          <ac:spMkLst>
            <pc:docMk/>
            <pc:sldMk cId="4105678417" sldId="422"/>
            <ac:spMk id="3" creationId="{B4ED57FB-0203-F345-8875-5FDFD80ED659}"/>
          </ac:spMkLst>
        </pc:spChg>
        <pc:spChg chg="mod">
          <ac:chgData name="Nane Kratzke" userId="971be13ff4ee5ef6" providerId="LiveId" clId="{644E91C1-4C93-5146-8873-AC588D26DF39}" dt="2023-11-15T14:42:22.859" v="3050" actId="14100"/>
          <ac:spMkLst>
            <pc:docMk/>
            <pc:sldMk cId="4105678417" sldId="422"/>
            <ac:spMk id="12" creationId="{3AC432F3-1081-4143-AB35-DD890C43D000}"/>
          </ac:spMkLst>
        </pc:spChg>
        <pc:picChg chg="add mod">
          <ac:chgData name="Nane Kratzke" userId="971be13ff4ee5ef6" providerId="LiveId" clId="{644E91C1-4C93-5146-8873-AC588D26DF39}" dt="2023-11-15T14:42:06.531" v="3021" actId="1076"/>
          <ac:picMkLst>
            <pc:docMk/>
            <pc:sldMk cId="4105678417" sldId="422"/>
            <ac:picMk id="5" creationId="{CA58A3E4-1E69-28BA-4748-ED180936F255}"/>
          </ac:picMkLst>
        </pc:picChg>
      </pc:sldChg>
      <pc:sldChg chg="ord">
        <pc:chgData name="Nane Kratzke" userId="971be13ff4ee5ef6" providerId="LiveId" clId="{644E91C1-4C93-5146-8873-AC588D26DF39}" dt="2023-11-15T12:06:33.623" v="2728" actId="20578"/>
        <pc:sldMkLst>
          <pc:docMk/>
          <pc:sldMk cId="690881589" sldId="423"/>
        </pc:sldMkLst>
      </pc:sldChg>
      <pc:sldChg chg="delSp mod ord">
        <pc:chgData name="Nane Kratzke" userId="971be13ff4ee5ef6" providerId="LiveId" clId="{644E91C1-4C93-5146-8873-AC588D26DF39}" dt="2023-11-15T12:06:33.623" v="2728" actId="20578"/>
        <pc:sldMkLst>
          <pc:docMk/>
          <pc:sldMk cId="2738006301" sldId="424"/>
        </pc:sldMkLst>
        <pc:spChg chg="del">
          <ac:chgData name="Nane Kratzke" userId="971be13ff4ee5ef6" providerId="LiveId" clId="{644E91C1-4C93-5146-8873-AC588D26DF39}" dt="2023-11-15T12:06:16.575" v="2726" actId="478"/>
          <ac:spMkLst>
            <pc:docMk/>
            <pc:sldMk cId="2738006301" sldId="424"/>
            <ac:spMk id="8" creationId="{96DBE291-5691-9F4A-9E71-406E96B5868F}"/>
          </ac:spMkLst>
        </pc:spChg>
      </pc:sldChg>
      <pc:sldChg chg="modSp mod">
        <pc:chgData name="Nane Kratzke" userId="971be13ff4ee5ef6" providerId="LiveId" clId="{644E91C1-4C93-5146-8873-AC588D26DF39}" dt="2023-11-15T12:07:35.840" v="2746"/>
        <pc:sldMkLst>
          <pc:docMk/>
          <pc:sldMk cId="3052160997" sldId="425"/>
        </pc:sldMkLst>
        <pc:picChg chg="mod">
          <ac:chgData name="Nane Kratzke" userId="971be13ff4ee5ef6" providerId="LiveId" clId="{644E91C1-4C93-5146-8873-AC588D26DF39}" dt="2023-11-15T12:07:35.840" v="2746"/>
          <ac:picMkLst>
            <pc:docMk/>
            <pc:sldMk cId="3052160997" sldId="425"/>
            <ac:picMk id="5" creationId="{D94AA03C-9ABA-034B-97ED-9678AECF2F75}"/>
          </ac:picMkLst>
        </pc:picChg>
      </pc:sldChg>
      <pc:sldChg chg="addSp modSp mod">
        <pc:chgData name="Nane Kratzke" userId="971be13ff4ee5ef6" providerId="LiveId" clId="{644E91C1-4C93-5146-8873-AC588D26DF39}" dt="2023-11-15T12:29:23.161" v="2886" actId="1076"/>
        <pc:sldMkLst>
          <pc:docMk/>
          <pc:sldMk cId="1159848182" sldId="426"/>
        </pc:sldMkLst>
        <pc:spChg chg="mod">
          <ac:chgData name="Nane Kratzke" userId="971be13ff4ee5ef6" providerId="LiveId" clId="{644E91C1-4C93-5146-8873-AC588D26DF39}" dt="2023-11-15T12:06:48.225" v="2743" actId="20577"/>
          <ac:spMkLst>
            <pc:docMk/>
            <pc:sldMk cId="1159848182" sldId="426"/>
            <ac:spMk id="3" creationId="{D27E8A82-FE21-3944-8201-D74D09B63896}"/>
          </ac:spMkLst>
        </pc:spChg>
        <pc:spChg chg="mod">
          <ac:chgData name="Nane Kratzke" userId="971be13ff4ee5ef6" providerId="LiveId" clId="{644E91C1-4C93-5146-8873-AC588D26DF39}" dt="2023-11-15T12:29:23.161" v="2886" actId="1076"/>
          <ac:spMkLst>
            <pc:docMk/>
            <pc:sldMk cId="1159848182" sldId="426"/>
            <ac:spMk id="8" creationId="{01CD9591-0498-EF49-BDCF-65E3BAA3B955}"/>
          </ac:spMkLst>
        </pc:spChg>
        <pc:picChg chg="add mod">
          <ac:chgData name="Nane Kratzke" userId="971be13ff4ee5ef6" providerId="LiveId" clId="{644E91C1-4C93-5146-8873-AC588D26DF39}" dt="2023-11-15T12:27:53.729" v="2882" actId="14100"/>
          <ac:picMkLst>
            <pc:docMk/>
            <pc:sldMk cId="1159848182" sldId="426"/>
            <ac:picMk id="5" creationId="{D76385C2-FCF7-5568-CDD5-F3A31EA31059}"/>
          </ac:picMkLst>
        </pc:picChg>
      </pc:sldChg>
      <pc:sldChg chg="modSp del mod">
        <pc:chgData name="Nane Kratzke" userId="971be13ff4ee5ef6" providerId="LiveId" clId="{644E91C1-4C93-5146-8873-AC588D26DF39}" dt="2023-11-15T16:13:49.930" v="3055" actId="2696"/>
        <pc:sldMkLst>
          <pc:docMk/>
          <pc:sldMk cId="1897666085" sldId="427"/>
        </pc:sldMkLst>
        <pc:spChg chg="mod">
          <ac:chgData name="Nane Kratzke" userId="971be13ff4ee5ef6" providerId="LiveId" clId="{644E91C1-4C93-5146-8873-AC588D26DF39}" dt="2023-11-15T12:08:02.280" v="2749" actId="14861"/>
          <ac:spMkLst>
            <pc:docMk/>
            <pc:sldMk cId="1897666085" sldId="427"/>
            <ac:spMk id="6" creationId="{93062DD7-7CA1-A04C-994A-EB0E66490175}"/>
          </ac:spMkLst>
        </pc:spChg>
        <pc:spChg chg="mod">
          <ac:chgData name="Nane Kratzke" userId="971be13ff4ee5ef6" providerId="LiveId" clId="{644E91C1-4C93-5146-8873-AC588D26DF39}" dt="2023-11-15T12:08:02.280" v="2749" actId="14861"/>
          <ac:spMkLst>
            <pc:docMk/>
            <pc:sldMk cId="1897666085" sldId="427"/>
            <ac:spMk id="7" creationId="{E0EC30D1-6AA0-AB41-B183-E5E92922FEE8}"/>
          </ac:spMkLst>
        </pc:spChg>
        <pc:picChg chg="mod">
          <ac:chgData name="Nane Kratzke" userId="971be13ff4ee5ef6" providerId="LiveId" clId="{644E91C1-4C93-5146-8873-AC588D26DF39}" dt="2023-11-15T12:08:52.626" v="2754" actId="14861"/>
          <ac:picMkLst>
            <pc:docMk/>
            <pc:sldMk cId="1897666085" sldId="427"/>
            <ac:picMk id="5" creationId="{9163B856-2588-1849-9E9C-41F121575DA8}"/>
          </ac:picMkLst>
        </pc:picChg>
      </pc:sldChg>
      <pc:sldChg chg="modSp del mod">
        <pc:chgData name="Nane Kratzke" userId="971be13ff4ee5ef6" providerId="LiveId" clId="{644E91C1-4C93-5146-8873-AC588D26DF39}" dt="2023-11-15T16:13:50.378" v="3056" actId="2696"/>
        <pc:sldMkLst>
          <pc:docMk/>
          <pc:sldMk cId="1622988441" sldId="428"/>
        </pc:sldMkLst>
        <pc:spChg chg="mod">
          <ac:chgData name="Nane Kratzke" userId="971be13ff4ee5ef6" providerId="LiveId" clId="{644E91C1-4C93-5146-8873-AC588D26DF39}" dt="2023-11-15T12:09:25.688" v="2755" actId="20577"/>
          <ac:spMkLst>
            <pc:docMk/>
            <pc:sldMk cId="1622988441" sldId="428"/>
            <ac:spMk id="10" creationId="{B1357F3B-E3A3-9F43-9EA4-4BAABFD5D707}"/>
          </ac:spMkLst>
        </pc:spChg>
      </pc:sldChg>
      <pc:sldChg chg="del">
        <pc:chgData name="Nane Kratzke" userId="971be13ff4ee5ef6" providerId="LiveId" clId="{644E91C1-4C93-5146-8873-AC588D26DF39}" dt="2023-11-14T16:22:01.999" v="10" actId="2696"/>
        <pc:sldMkLst>
          <pc:docMk/>
          <pc:sldMk cId="482911669" sldId="468"/>
        </pc:sldMkLst>
      </pc:sldChg>
      <pc:sldChg chg="del">
        <pc:chgData name="Nane Kratzke" userId="971be13ff4ee5ef6" providerId="LiveId" clId="{644E91C1-4C93-5146-8873-AC588D26DF39}" dt="2023-11-14T16:22:01.941" v="5" actId="2696"/>
        <pc:sldMkLst>
          <pc:docMk/>
          <pc:sldMk cId="588962951" sldId="470"/>
        </pc:sldMkLst>
      </pc:sldChg>
      <pc:sldChg chg="del">
        <pc:chgData name="Nane Kratzke" userId="971be13ff4ee5ef6" providerId="LiveId" clId="{644E91C1-4C93-5146-8873-AC588D26DF39}" dt="2023-11-14T16:22:01.273" v="0" actId="2696"/>
        <pc:sldMkLst>
          <pc:docMk/>
          <pc:sldMk cId="2595933918" sldId="690"/>
        </pc:sldMkLst>
      </pc:sldChg>
      <pc:sldChg chg="del">
        <pc:chgData name="Nane Kratzke" userId="971be13ff4ee5ef6" providerId="LiveId" clId="{644E91C1-4C93-5146-8873-AC588D26DF39}" dt="2023-11-14T16:22:02.296" v="20" actId="2696"/>
        <pc:sldMkLst>
          <pc:docMk/>
          <pc:sldMk cId="405348761" sldId="691"/>
        </pc:sldMkLst>
      </pc:sldChg>
      <pc:sldChg chg="del">
        <pc:chgData name="Nane Kratzke" userId="971be13ff4ee5ef6" providerId="LiveId" clId="{644E91C1-4C93-5146-8873-AC588D26DF39}" dt="2023-11-14T16:22:02.010" v="12" actId="2696"/>
        <pc:sldMkLst>
          <pc:docMk/>
          <pc:sldMk cId="1836130416" sldId="692"/>
        </pc:sldMkLst>
      </pc:sldChg>
      <pc:sldChg chg="del">
        <pc:chgData name="Nane Kratzke" userId="971be13ff4ee5ef6" providerId="LiveId" clId="{644E91C1-4C93-5146-8873-AC588D26DF39}" dt="2023-11-14T16:22:01.544" v="3" actId="2696"/>
        <pc:sldMkLst>
          <pc:docMk/>
          <pc:sldMk cId="1415507013" sldId="693"/>
        </pc:sldMkLst>
      </pc:sldChg>
      <pc:sldChg chg="modSp mod">
        <pc:chgData name="Nane Kratzke" userId="971be13ff4ee5ef6" providerId="LiveId" clId="{644E91C1-4C93-5146-8873-AC588D26DF39}" dt="2023-11-15T12:10:25.951" v="2758" actId="14861"/>
        <pc:sldMkLst>
          <pc:docMk/>
          <pc:sldMk cId="3356638035" sldId="694"/>
        </pc:sldMkLst>
        <pc:picChg chg="mod">
          <ac:chgData name="Nane Kratzke" userId="971be13ff4ee5ef6" providerId="LiveId" clId="{644E91C1-4C93-5146-8873-AC588D26DF39}" dt="2023-11-15T12:10:25.951" v="2758" actId="14861"/>
          <ac:picMkLst>
            <pc:docMk/>
            <pc:sldMk cId="3356638035" sldId="694"/>
            <ac:picMk id="7" creationId="{06F03241-160D-ADEB-A075-EB8327CE3418}"/>
          </ac:picMkLst>
        </pc:picChg>
      </pc:sldChg>
      <pc:sldChg chg="modSp mod">
        <pc:chgData name="Nane Kratzke" userId="971be13ff4ee5ef6" providerId="LiveId" clId="{644E91C1-4C93-5146-8873-AC588D26DF39}" dt="2023-11-14T16:22:48.938" v="53" actId="20577"/>
        <pc:sldMkLst>
          <pc:docMk/>
          <pc:sldMk cId="217408471" sldId="695"/>
        </pc:sldMkLst>
        <pc:spChg chg="mod">
          <ac:chgData name="Nane Kratzke" userId="971be13ff4ee5ef6" providerId="LiveId" clId="{644E91C1-4C93-5146-8873-AC588D26DF39}" dt="2023-11-14T16:22:48.938" v="53" actId="20577"/>
          <ac:spMkLst>
            <pc:docMk/>
            <pc:sldMk cId="217408471" sldId="695"/>
            <ac:spMk id="31" creationId="{A7AED8D2-12C6-26AC-5AF0-E921BDCCBE3B}"/>
          </ac:spMkLst>
        </pc:spChg>
      </pc:sldChg>
      <pc:sldChg chg="modSp mod">
        <pc:chgData name="Nane Kratzke" userId="971be13ff4ee5ef6" providerId="LiveId" clId="{644E91C1-4C93-5146-8873-AC588D26DF39}" dt="2023-11-14T16:23:06.283" v="55" actId="207"/>
        <pc:sldMkLst>
          <pc:docMk/>
          <pc:sldMk cId="1964748473" sldId="696"/>
        </pc:sldMkLst>
        <pc:spChg chg="mod">
          <ac:chgData name="Nane Kratzke" userId="971be13ff4ee5ef6" providerId="LiveId" clId="{644E91C1-4C93-5146-8873-AC588D26DF39}" dt="2023-11-14T16:23:06.283" v="55" actId="207"/>
          <ac:spMkLst>
            <pc:docMk/>
            <pc:sldMk cId="1964748473" sldId="696"/>
            <ac:spMk id="4" creationId="{0C458DD0-8EF5-3AA1-E0BF-0C542462EA08}"/>
          </ac:spMkLst>
        </pc:spChg>
      </pc:sldChg>
      <pc:sldChg chg="modSp mod">
        <pc:chgData name="Nane Kratzke" userId="971be13ff4ee5ef6" providerId="LiveId" clId="{644E91C1-4C93-5146-8873-AC588D26DF39}" dt="2023-11-15T14:26:48.725" v="2957" actId="20577"/>
        <pc:sldMkLst>
          <pc:docMk/>
          <pc:sldMk cId="1971916160" sldId="698"/>
        </pc:sldMkLst>
        <pc:spChg chg="mod">
          <ac:chgData name="Nane Kratzke" userId="971be13ff4ee5ef6" providerId="LiveId" clId="{644E91C1-4C93-5146-8873-AC588D26DF39}" dt="2023-11-15T14:26:48.725" v="2957" actId="20577"/>
          <ac:spMkLst>
            <pc:docMk/>
            <pc:sldMk cId="1971916160" sldId="698"/>
            <ac:spMk id="8" creationId="{0C508602-457E-2C4E-A9AC-85A3D0BD58E5}"/>
          </ac:spMkLst>
        </pc:spChg>
      </pc:sldChg>
      <pc:sldChg chg="add">
        <pc:chgData name="Nane Kratzke" userId="971be13ff4ee5ef6" providerId="LiveId" clId="{644E91C1-4C93-5146-8873-AC588D26DF39}" dt="2023-11-14T16:22:28.466" v="25"/>
        <pc:sldMkLst>
          <pc:docMk/>
          <pc:sldMk cId="4141002808" sldId="700"/>
        </pc:sldMkLst>
      </pc:sldChg>
      <pc:sldChg chg="addSp delSp modSp new mod modTransition">
        <pc:chgData name="Nane Kratzke" userId="971be13ff4ee5ef6" providerId="LiveId" clId="{644E91C1-4C93-5146-8873-AC588D26DF39}" dt="2023-11-15T10:07:34.177" v="346"/>
        <pc:sldMkLst>
          <pc:docMk/>
          <pc:sldMk cId="1592242272" sldId="701"/>
        </pc:sldMkLst>
        <pc:spChg chg="del">
          <ac:chgData name="Nane Kratzke" userId="971be13ff4ee5ef6" providerId="LiveId" clId="{644E91C1-4C93-5146-8873-AC588D26DF39}" dt="2023-11-15T08:48:40.847" v="59" actId="478"/>
          <ac:spMkLst>
            <pc:docMk/>
            <pc:sldMk cId="1592242272" sldId="701"/>
            <ac:spMk id="2" creationId="{F10B3280-1B70-DCD2-08D9-B0CE15AF9C00}"/>
          </ac:spMkLst>
        </pc:spChg>
        <pc:spChg chg="del">
          <ac:chgData name="Nane Kratzke" userId="971be13ff4ee5ef6" providerId="LiveId" clId="{644E91C1-4C93-5146-8873-AC588D26DF39}" dt="2023-11-15T08:48:38.583" v="58" actId="478"/>
          <ac:spMkLst>
            <pc:docMk/>
            <pc:sldMk cId="1592242272" sldId="701"/>
            <ac:spMk id="3" creationId="{9B1220D2-F467-41E2-37F1-4364DC9F5154}"/>
          </ac:spMkLst>
        </pc:spChg>
        <pc:spChg chg="del">
          <ac:chgData name="Nane Kratzke" userId="971be13ff4ee5ef6" providerId="LiveId" clId="{644E91C1-4C93-5146-8873-AC588D26DF39}" dt="2023-11-15T08:48:35.541" v="57" actId="478"/>
          <ac:spMkLst>
            <pc:docMk/>
            <pc:sldMk cId="1592242272" sldId="701"/>
            <ac:spMk id="4" creationId="{2AA733B8-BD14-1BDA-1A88-14892C2FDA1E}"/>
          </ac:spMkLst>
        </pc:spChg>
        <pc:spChg chg="add mod">
          <ac:chgData name="Nane Kratzke" userId="971be13ff4ee5ef6" providerId="LiveId" clId="{644E91C1-4C93-5146-8873-AC588D26DF39}" dt="2023-11-15T08:48:41.651" v="60"/>
          <ac:spMkLst>
            <pc:docMk/>
            <pc:sldMk cId="1592242272" sldId="701"/>
            <ac:spMk id="6" creationId="{410A3493-2038-559A-A021-2ADC9EA9C46F}"/>
          </ac:spMkLst>
        </pc:spChg>
        <pc:spChg chg="add mod">
          <ac:chgData name="Nane Kratzke" userId="971be13ff4ee5ef6" providerId="LiveId" clId="{644E91C1-4C93-5146-8873-AC588D26DF39}" dt="2023-11-15T08:48:41.651" v="60"/>
          <ac:spMkLst>
            <pc:docMk/>
            <pc:sldMk cId="1592242272" sldId="701"/>
            <ac:spMk id="7" creationId="{33140EE6-CFD6-C964-186A-E29AA9E22FFC}"/>
          </ac:spMkLst>
        </pc:spChg>
        <pc:spChg chg="add del">
          <ac:chgData name="Nane Kratzke" userId="971be13ff4ee5ef6" providerId="LiveId" clId="{644E91C1-4C93-5146-8873-AC588D26DF39}" dt="2023-11-15T08:53:05.393" v="64" actId="478"/>
          <ac:spMkLst>
            <pc:docMk/>
            <pc:sldMk cId="1592242272" sldId="701"/>
            <ac:spMk id="9" creationId="{3AC1B302-F3DC-C129-68D8-6D67528D6DE7}"/>
          </ac:spMkLst>
        </pc:spChg>
        <pc:spChg chg="add mod">
          <ac:chgData name="Nane Kratzke" userId="971be13ff4ee5ef6" providerId="LiveId" clId="{644E91C1-4C93-5146-8873-AC588D26DF39}" dt="2023-11-15T08:53:29.672" v="69" actId="1076"/>
          <ac:spMkLst>
            <pc:docMk/>
            <pc:sldMk cId="1592242272" sldId="701"/>
            <ac:spMk id="10" creationId="{7631FF58-22FB-FF87-9051-7B4A39A5C09C}"/>
          </ac:spMkLst>
        </pc:spChg>
        <pc:spChg chg="add mod">
          <ac:chgData name="Nane Kratzke" userId="971be13ff4ee5ef6" providerId="LiveId" clId="{644E91C1-4C93-5146-8873-AC588D26DF39}" dt="2023-11-15T08:53:32.768" v="71" actId="1076"/>
          <ac:spMkLst>
            <pc:docMk/>
            <pc:sldMk cId="1592242272" sldId="701"/>
            <ac:spMk id="11" creationId="{A2C849B4-A11B-CFC3-2E95-82FA3A64EF5F}"/>
          </ac:spMkLst>
        </pc:spChg>
        <pc:spChg chg="add mod">
          <ac:chgData name="Nane Kratzke" userId="971be13ff4ee5ef6" providerId="LiveId" clId="{644E91C1-4C93-5146-8873-AC588D26DF39}" dt="2023-11-15T08:53:37.152" v="73" actId="1076"/>
          <ac:spMkLst>
            <pc:docMk/>
            <pc:sldMk cId="1592242272" sldId="701"/>
            <ac:spMk id="12" creationId="{C1D4B60C-F7B4-EA74-70A2-A8F8BDF9AD81}"/>
          </ac:spMkLst>
        </pc:spChg>
        <pc:spChg chg="add mod">
          <ac:chgData name="Nane Kratzke" userId="971be13ff4ee5ef6" providerId="LiveId" clId="{644E91C1-4C93-5146-8873-AC588D26DF39}" dt="2023-11-15T08:53:48.911" v="75" actId="1076"/>
          <ac:spMkLst>
            <pc:docMk/>
            <pc:sldMk cId="1592242272" sldId="701"/>
            <ac:spMk id="13" creationId="{DD7B7E62-D777-6DBD-E0CE-8E26671E4076}"/>
          </ac:spMkLst>
        </pc:spChg>
        <pc:spChg chg="add mod">
          <ac:chgData name="Nane Kratzke" userId="971be13ff4ee5ef6" providerId="LiveId" clId="{644E91C1-4C93-5146-8873-AC588D26DF39}" dt="2023-11-15T08:53:48.911" v="75" actId="1076"/>
          <ac:spMkLst>
            <pc:docMk/>
            <pc:sldMk cId="1592242272" sldId="701"/>
            <ac:spMk id="14" creationId="{972C3C18-8AAB-5994-E635-73123186DCB0}"/>
          </ac:spMkLst>
        </pc:spChg>
        <pc:spChg chg="add mod">
          <ac:chgData name="Nane Kratzke" userId="971be13ff4ee5ef6" providerId="LiveId" clId="{644E91C1-4C93-5146-8873-AC588D26DF39}" dt="2023-11-15T08:53:48.911" v="75" actId="1076"/>
          <ac:spMkLst>
            <pc:docMk/>
            <pc:sldMk cId="1592242272" sldId="701"/>
            <ac:spMk id="15" creationId="{7922A2F1-6AE6-4732-5AF4-7832C28C1E05}"/>
          </ac:spMkLst>
        </pc:spChg>
        <pc:spChg chg="add del mod">
          <ac:chgData name="Nane Kratzke" userId="971be13ff4ee5ef6" providerId="LiveId" clId="{644E91C1-4C93-5146-8873-AC588D26DF39}" dt="2023-11-15T08:57:43.850" v="208" actId="478"/>
          <ac:spMkLst>
            <pc:docMk/>
            <pc:sldMk cId="1592242272" sldId="701"/>
            <ac:spMk id="16" creationId="{9A2DBD65-5420-4D48-18B1-CB423C70F49F}"/>
          </ac:spMkLst>
        </pc:spChg>
        <pc:spChg chg="add del mod">
          <ac:chgData name="Nane Kratzke" userId="971be13ff4ee5ef6" providerId="LiveId" clId="{644E91C1-4C93-5146-8873-AC588D26DF39}" dt="2023-11-15T08:57:44.946" v="209" actId="478"/>
          <ac:spMkLst>
            <pc:docMk/>
            <pc:sldMk cId="1592242272" sldId="701"/>
            <ac:spMk id="17" creationId="{379EF902-4CD5-5C92-4801-483815092258}"/>
          </ac:spMkLst>
        </pc:spChg>
        <pc:spChg chg="add del mod">
          <ac:chgData name="Nane Kratzke" userId="971be13ff4ee5ef6" providerId="LiveId" clId="{644E91C1-4C93-5146-8873-AC588D26DF39}" dt="2023-11-15T08:57:45.970" v="210" actId="478"/>
          <ac:spMkLst>
            <pc:docMk/>
            <pc:sldMk cId="1592242272" sldId="701"/>
            <ac:spMk id="18" creationId="{F2A12739-3A01-466C-2E08-3DC4D1942E3C}"/>
          </ac:spMkLst>
        </pc:spChg>
        <pc:spChg chg="add mod">
          <ac:chgData name="Nane Kratzke" userId="971be13ff4ee5ef6" providerId="LiveId" clId="{644E91C1-4C93-5146-8873-AC588D26DF39}" dt="2023-11-15T08:58:14.126" v="251" actId="113"/>
          <ac:spMkLst>
            <pc:docMk/>
            <pc:sldMk cId="1592242272" sldId="701"/>
            <ac:spMk id="19" creationId="{CB17D4BE-1B26-5D09-3E18-C812D4599B0F}"/>
          </ac:spMkLst>
        </pc:spChg>
        <pc:picChg chg="add del">
          <ac:chgData name="Nane Kratzke" userId="971be13ff4ee5ef6" providerId="LiveId" clId="{644E91C1-4C93-5146-8873-AC588D26DF39}" dt="2023-11-15T08:51:12.666" v="62" actId="478"/>
          <ac:picMkLst>
            <pc:docMk/>
            <pc:sldMk cId="1592242272" sldId="701"/>
            <ac:picMk id="8" creationId="{872A1BDB-7B35-10FB-3A29-AC3D5C57DB20}"/>
          </ac:picMkLst>
        </pc:picChg>
      </pc:sldChg>
      <pc:sldChg chg="addSp modSp add mod modTransition">
        <pc:chgData name="Nane Kratzke" userId="971be13ff4ee5ef6" providerId="LiveId" clId="{644E91C1-4C93-5146-8873-AC588D26DF39}" dt="2023-11-15T12:11:05.665" v="2759"/>
        <pc:sldMkLst>
          <pc:docMk/>
          <pc:sldMk cId="2674366502" sldId="702"/>
        </pc:sldMkLst>
        <pc:spChg chg="add mod">
          <ac:chgData name="Nane Kratzke" userId="971be13ff4ee5ef6" providerId="LiveId" clId="{644E91C1-4C93-5146-8873-AC588D26DF39}" dt="2023-11-15T10:37:19.763" v="690"/>
          <ac:spMkLst>
            <pc:docMk/>
            <pc:sldMk cId="2674366502" sldId="702"/>
            <ac:spMk id="2" creationId="{2C4E1161-19DE-17BA-8CB6-36D05329EB64}"/>
          </ac:spMkLst>
        </pc:spChg>
        <pc:spChg chg="mod">
          <ac:chgData name="Nane Kratzke" userId="971be13ff4ee5ef6" providerId="LiveId" clId="{644E91C1-4C93-5146-8873-AC588D26DF39}" dt="2023-11-15T12:11:05.665" v="2759"/>
          <ac:spMkLst>
            <pc:docMk/>
            <pc:sldMk cId="2674366502" sldId="702"/>
            <ac:spMk id="16" creationId="{9A2DBD65-5420-4D48-18B1-CB423C70F49F}"/>
          </ac:spMkLst>
        </pc:spChg>
        <pc:spChg chg="mod">
          <ac:chgData name="Nane Kratzke" userId="971be13ff4ee5ef6" providerId="LiveId" clId="{644E91C1-4C93-5146-8873-AC588D26DF39}" dt="2023-11-15T12:11:05.665" v="2759"/>
          <ac:spMkLst>
            <pc:docMk/>
            <pc:sldMk cId="2674366502" sldId="702"/>
            <ac:spMk id="17" creationId="{379EF902-4CD5-5C92-4801-483815092258}"/>
          </ac:spMkLst>
        </pc:spChg>
        <pc:spChg chg="mod">
          <ac:chgData name="Nane Kratzke" userId="971be13ff4ee5ef6" providerId="LiveId" clId="{644E91C1-4C93-5146-8873-AC588D26DF39}" dt="2023-11-15T12:11:05.665" v="2759"/>
          <ac:spMkLst>
            <pc:docMk/>
            <pc:sldMk cId="2674366502" sldId="702"/>
            <ac:spMk id="18" creationId="{F2A12739-3A01-466C-2E08-3DC4D1942E3C}"/>
          </ac:spMkLst>
        </pc:spChg>
        <pc:spChg chg="mod">
          <ac:chgData name="Nane Kratzke" userId="971be13ff4ee5ef6" providerId="LiveId" clId="{644E91C1-4C93-5146-8873-AC588D26DF39}" dt="2023-11-15T08:58:35.168" v="285" actId="113"/>
          <ac:spMkLst>
            <pc:docMk/>
            <pc:sldMk cId="2674366502" sldId="702"/>
            <ac:spMk id="19" creationId="{CB17D4BE-1B26-5D09-3E18-C812D4599B0F}"/>
          </ac:spMkLst>
        </pc:spChg>
      </pc:sldChg>
      <pc:sldChg chg="addSp modSp add mod modTransition">
        <pc:chgData name="Nane Kratzke" userId="971be13ff4ee5ef6" providerId="LiveId" clId="{644E91C1-4C93-5146-8873-AC588D26DF39}" dt="2023-11-15T10:38:05.525" v="749" actId="1076"/>
        <pc:sldMkLst>
          <pc:docMk/>
          <pc:sldMk cId="1390139030" sldId="703"/>
        </pc:sldMkLst>
        <pc:spChg chg="add mod">
          <ac:chgData name="Nane Kratzke" userId="971be13ff4ee5ef6" providerId="LiveId" clId="{644E91C1-4C93-5146-8873-AC588D26DF39}" dt="2023-11-15T10:31:22.994" v="655" actId="207"/>
          <ac:spMkLst>
            <pc:docMk/>
            <pc:sldMk cId="1390139030" sldId="703"/>
            <ac:spMk id="3" creationId="{4522950B-A312-9E84-D0AB-68BE84C9D371}"/>
          </ac:spMkLst>
        </pc:spChg>
        <pc:spChg chg="add mod">
          <ac:chgData name="Nane Kratzke" userId="971be13ff4ee5ef6" providerId="LiveId" clId="{644E91C1-4C93-5146-8873-AC588D26DF39}" dt="2023-11-15T10:38:05.525" v="749" actId="1076"/>
          <ac:spMkLst>
            <pc:docMk/>
            <pc:sldMk cId="1390139030" sldId="703"/>
            <ac:spMk id="4" creationId="{7B3FD409-3391-F4C3-9C29-C4353FB23AF7}"/>
          </ac:spMkLst>
        </pc:spChg>
        <pc:spChg chg="mod">
          <ac:chgData name="Nane Kratzke" userId="971be13ff4ee5ef6" providerId="LiveId" clId="{644E91C1-4C93-5146-8873-AC588D26DF39}" dt="2023-11-15T08:59:36.541" v="292" actId="208"/>
          <ac:spMkLst>
            <pc:docMk/>
            <pc:sldMk cId="1390139030" sldId="703"/>
            <ac:spMk id="11" creationId="{A2C849B4-A11B-CFC3-2E95-82FA3A64EF5F}"/>
          </ac:spMkLst>
        </pc:spChg>
        <pc:spChg chg="mod">
          <ac:chgData name="Nane Kratzke" userId="971be13ff4ee5ef6" providerId="LiveId" clId="{644E91C1-4C93-5146-8873-AC588D26DF39}" dt="2023-11-15T08:59:16.995" v="290"/>
          <ac:spMkLst>
            <pc:docMk/>
            <pc:sldMk cId="1390139030" sldId="703"/>
            <ac:spMk id="16" creationId="{9A2DBD65-5420-4D48-18B1-CB423C70F49F}"/>
          </ac:spMkLst>
        </pc:spChg>
        <pc:spChg chg="mod">
          <ac:chgData name="Nane Kratzke" userId="971be13ff4ee5ef6" providerId="LiveId" clId="{644E91C1-4C93-5146-8873-AC588D26DF39}" dt="2023-11-15T10:19:50.614" v="496" actId="207"/>
          <ac:spMkLst>
            <pc:docMk/>
            <pc:sldMk cId="1390139030" sldId="703"/>
            <ac:spMk id="17" creationId="{379EF902-4CD5-5C92-4801-483815092258}"/>
          </ac:spMkLst>
        </pc:spChg>
        <pc:spChg chg="mod">
          <ac:chgData name="Nane Kratzke" userId="971be13ff4ee5ef6" providerId="LiveId" clId="{644E91C1-4C93-5146-8873-AC588D26DF39}" dt="2023-11-15T08:59:16.995" v="290"/>
          <ac:spMkLst>
            <pc:docMk/>
            <pc:sldMk cId="1390139030" sldId="703"/>
            <ac:spMk id="18" creationId="{F2A12739-3A01-466C-2E08-3DC4D1942E3C}"/>
          </ac:spMkLst>
        </pc:spChg>
        <pc:spChg chg="mod">
          <ac:chgData name="Nane Kratzke" userId="971be13ff4ee5ef6" providerId="LiveId" clId="{644E91C1-4C93-5146-8873-AC588D26DF39}" dt="2023-11-15T09:00:09.714" v="334" actId="113"/>
          <ac:spMkLst>
            <pc:docMk/>
            <pc:sldMk cId="1390139030" sldId="703"/>
            <ac:spMk id="19" creationId="{CB17D4BE-1B26-5D09-3E18-C812D4599B0F}"/>
          </ac:spMkLst>
        </pc:spChg>
        <pc:picChg chg="add mod">
          <ac:chgData name="Nane Kratzke" userId="971be13ff4ee5ef6" providerId="LiveId" clId="{644E91C1-4C93-5146-8873-AC588D26DF39}" dt="2023-11-15T10:30:46.501" v="652"/>
          <ac:picMkLst>
            <pc:docMk/>
            <pc:sldMk cId="1390139030" sldId="703"/>
            <ac:picMk id="2" creationId="{B943B012-951B-FE07-419C-BFD94C31B3A4}"/>
          </ac:picMkLst>
        </pc:picChg>
      </pc:sldChg>
      <pc:sldChg chg="addSp modSp add mod modTransition">
        <pc:chgData name="Nane Kratzke" userId="971be13ff4ee5ef6" providerId="LiveId" clId="{644E91C1-4C93-5146-8873-AC588D26DF39}" dt="2023-11-15T10:32:01.917" v="659" actId="207"/>
        <pc:sldMkLst>
          <pc:docMk/>
          <pc:sldMk cId="1285769446" sldId="704"/>
        </pc:sldMkLst>
        <pc:spChg chg="add mod">
          <ac:chgData name="Nane Kratzke" userId="971be13ff4ee5ef6" providerId="LiveId" clId="{644E91C1-4C93-5146-8873-AC588D26DF39}" dt="2023-11-15T10:06:57.632" v="345" actId="1076"/>
          <ac:spMkLst>
            <pc:docMk/>
            <pc:sldMk cId="1285769446" sldId="704"/>
            <ac:spMk id="2" creationId="{84E24A93-6B10-F57A-CE97-E1DC6B20A28A}"/>
          </ac:spMkLst>
        </pc:spChg>
        <pc:spChg chg="add mod">
          <ac:chgData name="Nane Kratzke" userId="971be13ff4ee5ef6" providerId="LiveId" clId="{644E91C1-4C93-5146-8873-AC588D26DF39}" dt="2023-11-15T10:32:01.917" v="659" actId="207"/>
          <ac:spMkLst>
            <pc:docMk/>
            <pc:sldMk cId="1285769446" sldId="704"/>
            <ac:spMk id="4" creationId="{DA5EFF2E-4CD0-72B0-E308-89B05DA6BF67}"/>
          </ac:spMkLst>
        </pc:spChg>
        <pc:spChg chg="add mod">
          <ac:chgData name="Nane Kratzke" userId="971be13ff4ee5ef6" providerId="LiveId" clId="{644E91C1-4C93-5146-8873-AC588D26DF39}" dt="2023-11-15T10:26:44.906" v="636"/>
          <ac:spMkLst>
            <pc:docMk/>
            <pc:sldMk cId="1285769446" sldId="704"/>
            <ac:spMk id="8" creationId="{2899A17F-01AE-54E0-2C13-E6DE3B70A964}"/>
          </ac:spMkLst>
        </pc:spChg>
        <pc:spChg chg="mod">
          <ac:chgData name="Nane Kratzke" userId="971be13ff4ee5ef6" providerId="LiveId" clId="{644E91C1-4C93-5146-8873-AC588D26DF39}" dt="2023-11-15T10:20:10.325" v="500" actId="207"/>
          <ac:spMkLst>
            <pc:docMk/>
            <pc:sldMk cId="1285769446" sldId="704"/>
            <ac:spMk id="17" creationId="{379EF902-4CD5-5C92-4801-483815092258}"/>
          </ac:spMkLst>
        </pc:spChg>
        <pc:spChg chg="mod">
          <ac:chgData name="Nane Kratzke" userId="971be13ff4ee5ef6" providerId="LiveId" clId="{644E91C1-4C93-5146-8873-AC588D26DF39}" dt="2023-11-15T10:06:27.690" v="342" actId="20577"/>
          <ac:spMkLst>
            <pc:docMk/>
            <pc:sldMk cId="1285769446" sldId="704"/>
            <ac:spMk id="19" creationId="{CB17D4BE-1B26-5D09-3E18-C812D4599B0F}"/>
          </ac:spMkLst>
        </pc:spChg>
        <pc:picChg chg="add mod">
          <ac:chgData name="Nane Kratzke" userId="971be13ff4ee5ef6" providerId="LiveId" clId="{644E91C1-4C93-5146-8873-AC588D26DF39}" dt="2023-11-15T10:31:58.453" v="658"/>
          <ac:picMkLst>
            <pc:docMk/>
            <pc:sldMk cId="1285769446" sldId="704"/>
            <ac:picMk id="3" creationId="{C71ECC39-3C05-0935-39C9-300F37E086EE}"/>
          </ac:picMkLst>
        </pc:picChg>
      </pc:sldChg>
      <pc:sldChg chg="addSp delSp modSp add mod">
        <pc:chgData name="Nane Kratzke" userId="971be13ff4ee5ef6" providerId="LiveId" clId="{644E91C1-4C93-5146-8873-AC588D26DF39}" dt="2023-11-15T10:39:02.607" v="796" actId="20577"/>
        <pc:sldMkLst>
          <pc:docMk/>
          <pc:sldMk cId="337517967" sldId="705"/>
        </pc:sldMkLst>
        <pc:spChg chg="add mod">
          <ac:chgData name="Nane Kratzke" userId="971be13ff4ee5ef6" providerId="LiveId" clId="{644E91C1-4C93-5146-8873-AC588D26DF39}" dt="2023-11-15T10:10:09.706" v="358" actId="1076"/>
          <ac:spMkLst>
            <pc:docMk/>
            <pc:sldMk cId="337517967" sldId="705"/>
            <ac:spMk id="4" creationId="{676DF002-AAEE-8E22-5D18-B6A3EA782FAC}"/>
          </ac:spMkLst>
        </pc:spChg>
        <pc:spChg chg="add mod">
          <ac:chgData name="Nane Kratzke" userId="971be13ff4ee5ef6" providerId="LiveId" clId="{644E91C1-4C93-5146-8873-AC588D26DF39}" dt="2023-11-15T10:10:09.706" v="358" actId="1076"/>
          <ac:spMkLst>
            <pc:docMk/>
            <pc:sldMk cId="337517967" sldId="705"/>
            <ac:spMk id="8" creationId="{04EC0E15-8386-E2FB-42FB-4C7CDD5CF4FA}"/>
          </ac:spMkLst>
        </pc:spChg>
        <pc:spChg chg="add mod">
          <ac:chgData name="Nane Kratzke" userId="971be13ff4ee5ef6" providerId="LiveId" clId="{644E91C1-4C93-5146-8873-AC588D26DF39}" dt="2023-11-15T10:33:33.264" v="667" actId="207"/>
          <ac:spMkLst>
            <pc:docMk/>
            <pc:sldMk cId="337517967" sldId="705"/>
            <ac:spMk id="9" creationId="{802810C5-7566-808C-8E72-3451FE7FE920}"/>
          </ac:spMkLst>
        </pc:spChg>
        <pc:spChg chg="del">
          <ac:chgData name="Nane Kratzke" userId="971be13ff4ee5ef6" providerId="LiveId" clId="{644E91C1-4C93-5146-8873-AC588D26DF39}" dt="2023-11-15T10:10:03.473" v="356" actId="478"/>
          <ac:spMkLst>
            <pc:docMk/>
            <pc:sldMk cId="337517967" sldId="705"/>
            <ac:spMk id="11" creationId="{A2C849B4-A11B-CFC3-2E95-82FA3A64EF5F}"/>
          </ac:spMkLst>
        </pc:spChg>
        <pc:spChg chg="del">
          <ac:chgData name="Nane Kratzke" userId="971be13ff4ee5ef6" providerId="LiveId" clId="{644E91C1-4C93-5146-8873-AC588D26DF39}" dt="2023-11-15T10:10:03.473" v="356" actId="478"/>
          <ac:spMkLst>
            <pc:docMk/>
            <pc:sldMk cId="337517967" sldId="705"/>
            <ac:spMk id="17" creationId="{379EF902-4CD5-5C92-4801-483815092258}"/>
          </ac:spMkLst>
        </pc:spChg>
        <pc:spChg chg="mod">
          <ac:chgData name="Nane Kratzke" userId="971be13ff4ee5ef6" providerId="LiveId" clId="{644E91C1-4C93-5146-8873-AC588D26DF39}" dt="2023-11-15T10:10:28.959" v="391" actId="113"/>
          <ac:spMkLst>
            <pc:docMk/>
            <pc:sldMk cId="337517967" sldId="705"/>
            <ac:spMk id="19" creationId="{CB17D4BE-1B26-5D09-3E18-C812D4599B0F}"/>
          </ac:spMkLst>
        </pc:spChg>
        <pc:spChg chg="add mod">
          <ac:chgData name="Nane Kratzke" userId="971be13ff4ee5ef6" providerId="LiveId" clId="{644E91C1-4C93-5146-8873-AC588D26DF39}" dt="2023-11-15T10:39:02.607" v="796" actId="20577"/>
          <ac:spMkLst>
            <pc:docMk/>
            <pc:sldMk cId="337517967" sldId="705"/>
            <ac:spMk id="24" creationId="{BB703E50-9CE9-1414-40C1-3B9DA273232D}"/>
          </ac:spMkLst>
        </pc:spChg>
        <pc:picChg chg="del">
          <ac:chgData name="Nane Kratzke" userId="971be13ff4ee5ef6" providerId="LiveId" clId="{644E91C1-4C93-5146-8873-AC588D26DF39}" dt="2023-11-15T10:09:57.420" v="355" actId="478"/>
          <ac:picMkLst>
            <pc:docMk/>
            <pc:sldMk cId="337517967" sldId="705"/>
            <ac:picMk id="3" creationId="{C71ECC39-3C05-0935-39C9-300F37E086EE}"/>
          </ac:picMkLst>
        </pc:picChg>
        <pc:picChg chg="add del mod">
          <ac:chgData name="Nane Kratzke" userId="971be13ff4ee5ef6" providerId="LiveId" clId="{644E91C1-4C93-5146-8873-AC588D26DF39}" dt="2023-11-15T10:28:11.902" v="641" actId="478"/>
          <ac:picMkLst>
            <pc:docMk/>
            <pc:sldMk cId="337517967" sldId="705"/>
            <ac:picMk id="20" creationId="{8C95545D-315A-602F-C226-66610994541D}"/>
          </ac:picMkLst>
        </pc:picChg>
        <pc:picChg chg="add del mod">
          <ac:chgData name="Nane Kratzke" userId="971be13ff4ee5ef6" providerId="LiveId" clId="{644E91C1-4C93-5146-8873-AC588D26DF39}" dt="2023-11-15T10:31:45.557" v="657" actId="478"/>
          <ac:picMkLst>
            <pc:docMk/>
            <pc:sldMk cId="337517967" sldId="705"/>
            <ac:picMk id="21" creationId="{D720B69F-B999-EC6B-4B13-FAEBA5505BE1}"/>
          </ac:picMkLst>
        </pc:picChg>
        <pc:picChg chg="add del mod">
          <ac:chgData name="Nane Kratzke" userId="971be13ff4ee5ef6" providerId="LiveId" clId="{644E91C1-4C93-5146-8873-AC588D26DF39}" dt="2023-11-15T10:34:00.045" v="669" actId="478"/>
          <ac:picMkLst>
            <pc:docMk/>
            <pc:sldMk cId="337517967" sldId="705"/>
            <ac:picMk id="22" creationId="{FC60C8D4-DCA1-5FA0-7D03-7E93E4F7FB43}"/>
          </ac:picMkLst>
        </pc:picChg>
        <pc:picChg chg="add mod">
          <ac:chgData name="Nane Kratzke" userId="971be13ff4ee5ef6" providerId="LiveId" clId="{644E91C1-4C93-5146-8873-AC588D26DF39}" dt="2023-11-15T10:35:56.309" v="689" actId="1076"/>
          <ac:picMkLst>
            <pc:docMk/>
            <pc:sldMk cId="337517967" sldId="705"/>
            <ac:picMk id="23" creationId="{306E56F1-9B58-20B4-C0B2-888E303DF818}"/>
          </ac:picMkLst>
        </pc:picChg>
      </pc:sldChg>
      <pc:sldChg chg="addSp modSp add mod">
        <pc:chgData name="Nane Kratzke" userId="971be13ff4ee5ef6" providerId="LiveId" clId="{644E91C1-4C93-5146-8873-AC588D26DF39}" dt="2023-11-15T10:39:24.958" v="797"/>
        <pc:sldMkLst>
          <pc:docMk/>
          <pc:sldMk cId="677013791" sldId="706"/>
        </pc:sldMkLst>
        <pc:spChg chg="add mod">
          <ac:chgData name="Nane Kratzke" userId="971be13ff4ee5ef6" providerId="LiveId" clId="{644E91C1-4C93-5146-8873-AC588D26DF39}" dt="2023-11-15T10:39:24.958" v="797"/>
          <ac:spMkLst>
            <pc:docMk/>
            <pc:sldMk cId="677013791" sldId="706"/>
            <ac:spMk id="3" creationId="{408D3219-4156-6670-7BBE-EA7CD3C0A920}"/>
          </ac:spMkLst>
        </pc:spChg>
        <pc:spChg chg="mod">
          <ac:chgData name="Nane Kratzke" userId="971be13ff4ee5ef6" providerId="LiveId" clId="{644E91C1-4C93-5146-8873-AC588D26DF39}" dt="2023-11-15T10:19:36.288" v="493" actId="207"/>
          <ac:spMkLst>
            <pc:docMk/>
            <pc:sldMk cId="677013791" sldId="706"/>
            <ac:spMk id="18" creationId="{F2A12739-3A01-466C-2E08-3DC4D1942E3C}"/>
          </ac:spMkLst>
        </pc:spChg>
      </pc:sldChg>
      <pc:sldChg chg="addSp delSp modSp add mod">
        <pc:chgData name="Nane Kratzke" userId="971be13ff4ee5ef6" providerId="LiveId" clId="{644E91C1-4C93-5146-8873-AC588D26DF39}" dt="2023-11-15T10:39:40.558" v="798"/>
        <pc:sldMkLst>
          <pc:docMk/>
          <pc:sldMk cId="4087545545" sldId="707"/>
        </pc:sldMkLst>
        <pc:spChg chg="add mod">
          <ac:chgData name="Nane Kratzke" userId="971be13ff4ee5ef6" providerId="LiveId" clId="{644E91C1-4C93-5146-8873-AC588D26DF39}" dt="2023-11-15T10:39:40.558" v="798"/>
          <ac:spMkLst>
            <pc:docMk/>
            <pc:sldMk cId="4087545545" sldId="707"/>
            <ac:spMk id="3" creationId="{27ED4F35-0AAF-8F29-3CF5-FCDCF01A0F64}"/>
          </ac:spMkLst>
        </pc:spChg>
        <pc:spChg chg="del">
          <ac:chgData name="Nane Kratzke" userId="971be13ff4ee5ef6" providerId="LiveId" clId="{644E91C1-4C93-5146-8873-AC588D26DF39}" dt="2023-11-15T10:11:12.690" v="398" actId="478"/>
          <ac:spMkLst>
            <pc:docMk/>
            <pc:sldMk cId="4087545545" sldId="707"/>
            <ac:spMk id="18" creationId="{F2A12739-3A01-466C-2E08-3DC4D1942E3C}"/>
          </ac:spMkLst>
        </pc:spChg>
        <pc:spChg chg="mod">
          <ac:chgData name="Nane Kratzke" userId="971be13ff4ee5ef6" providerId="LiveId" clId="{644E91C1-4C93-5146-8873-AC588D26DF39}" dt="2023-11-15T10:11:20.458" v="405" actId="20577"/>
          <ac:spMkLst>
            <pc:docMk/>
            <pc:sldMk cId="4087545545" sldId="707"/>
            <ac:spMk id="19" creationId="{CB17D4BE-1B26-5D09-3E18-C812D4599B0F}"/>
          </ac:spMkLst>
        </pc:spChg>
      </pc:sldChg>
      <pc:sldChg chg="addSp delSp modSp add mod">
        <pc:chgData name="Nane Kratzke" userId="971be13ff4ee5ef6" providerId="LiveId" clId="{644E91C1-4C93-5146-8873-AC588D26DF39}" dt="2023-11-15T12:15:08.245" v="2762" actId="207"/>
        <pc:sldMkLst>
          <pc:docMk/>
          <pc:sldMk cId="2621019588" sldId="708"/>
        </pc:sldMkLst>
        <pc:spChg chg="add mod">
          <ac:chgData name="Nane Kratzke" userId="971be13ff4ee5ef6" providerId="LiveId" clId="{644E91C1-4C93-5146-8873-AC588D26DF39}" dt="2023-11-15T12:15:08.245" v="2762" actId="207"/>
          <ac:spMkLst>
            <pc:docMk/>
            <pc:sldMk cId="2621019588" sldId="708"/>
            <ac:spMk id="9" creationId="{30371D4C-4A2B-8157-E509-036524DC41A7}"/>
          </ac:spMkLst>
        </pc:spChg>
        <pc:spChg chg="add del mod">
          <ac:chgData name="Nane Kratzke" userId="971be13ff4ee5ef6" providerId="LiveId" clId="{644E91C1-4C93-5146-8873-AC588D26DF39}" dt="2023-11-15T10:15:14.753" v="480" actId="478"/>
          <ac:spMkLst>
            <pc:docMk/>
            <pc:sldMk cId="2621019588" sldId="708"/>
            <ac:spMk id="11" creationId="{8F306A2E-225C-A175-21A6-EDE629EAB4DA}"/>
          </ac:spMkLst>
        </pc:spChg>
        <pc:spChg chg="add mod">
          <ac:chgData name="Nane Kratzke" userId="971be13ff4ee5ef6" providerId="LiveId" clId="{644E91C1-4C93-5146-8873-AC588D26DF39}" dt="2023-11-15T12:15:08.245" v="2762" actId="207"/>
          <ac:spMkLst>
            <pc:docMk/>
            <pc:sldMk cId="2621019588" sldId="708"/>
            <ac:spMk id="17" creationId="{FA3A583C-8823-ADC3-255E-198C9809CB63}"/>
          </ac:spMkLst>
        </pc:spChg>
        <pc:spChg chg="add mod">
          <ac:chgData name="Nane Kratzke" userId="971be13ff4ee5ef6" providerId="LiveId" clId="{644E91C1-4C93-5146-8873-AC588D26DF39}" dt="2023-11-15T12:15:08.245" v="2762" actId="207"/>
          <ac:spMkLst>
            <pc:docMk/>
            <pc:sldMk cId="2621019588" sldId="708"/>
            <ac:spMk id="18" creationId="{43E00595-11DC-41E4-9BF2-6315C9F5A838}"/>
          </ac:spMkLst>
        </pc:spChg>
        <pc:spChg chg="mod">
          <ac:chgData name="Nane Kratzke" userId="971be13ff4ee5ef6" providerId="LiveId" clId="{644E91C1-4C93-5146-8873-AC588D26DF39}" dt="2023-11-15T10:12:18.801" v="443" actId="20577"/>
          <ac:spMkLst>
            <pc:docMk/>
            <pc:sldMk cId="2621019588" sldId="708"/>
            <ac:spMk id="19" creationId="{CB17D4BE-1B26-5D09-3E18-C812D4599B0F}"/>
          </ac:spMkLst>
        </pc:spChg>
        <pc:spChg chg="add mod">
          <ac:chgData name="Nane Kratzke" userId="971be13ff4ee5ef6" providerId="LiveId" clId="{644E91C1-4C93-5146-8873-AC588D26DF39}" dt="2023-11-15T12:15:08.245" v="2762" actId="207"/>
          <ac:spMkLst>
            <pc:docMk/>
            <pc:sldMk cId="2621019588" sldId="708"/>
            <ac:spMk id="20" creationId="{42967170-43E6-AF25-F8E4-59454BE03466}"/>
          </ac:spMkLst>
        </pc:spChg>
        <pc:spChg chg="add mod">
          <ac:chgData name="Nane Kratzke" userId="971be13ff4ee5ef6" providerId="LiveId" clId="{644E91C1-4C93-5146-8873-AC588D26DF39}" dt="2023-11-15T10:22:10.999" v="557" actId="20577"/>
          <ac:spMkLst>
            <pc:docMk/>
            <pc:sldMk cId="2621019588" sldId="708"/>
            <ac:spMk id="21" creationId="{CEF2E8EB-6E73-03BF-06C8-7D8A79AAA65F}"/>
          </ac:spMkLst>
        </pc:spChg>
        <pc:spChg chg="add mod">
          <ac:chgData name="Nane Kratzke" userId="971be13ff4ee5ef6" providerId="LiveId" clId="{644E91C1-4C93-5146-8873-AC588D26DF39}" dt="2023-11-15T10:40:59.221" v="870" actId="1076"/>
          <ac:spMkLst>
            <pc:docMk/>
            <pc:sldMk cId="2621019588" sldId="708"/>
            <ac:spMk id="22" creationId="{AEC7F377-8ABF-5BB2-3004-74B3D1A6E770}"/>
          </ac:spMkLst>
        </pc:spChg>
        <pc:picChg chg="add mod">
          <ac:chgData name="Nane Kratzke" userId="971be13ff4ee5ef6" providerId="LiveId" clId="{644E91C1-4C93-5146-8873-AC588D26DF39}" dt="2023-11-15T10:12:57.287" v="448" actId="1076"/>
          <ac:picMkLst>
            <pc:docMk/>
            <pc:sldMk cId="2621019588" sldId="708"/>
            <ac:picMk id="3" creationId="{2350D2FF-693A-7428-7841-AA1E7F0E1F1E}"/>
          </ac:picMkLst>
        </pc:picChg>
      </pc:sldChg>
      <pc:sldChg chg="addSp delSp modSp add mod">
        <pc:chgData name="Nane Kratzke" userId="971be13ff4ee5ef6" providerId="LiveId" clId="{644E91C1-4C93-5146-8873-AC588D26DF39}" dt="2023-11-15T10:41:30.839" v="884"/>
        <pc:sldMkLst>
          <pc:docMk/>
          <pc:sldMk cId="1550387296" sldId="709"/>
        </pc:sldMkLst>
        <pc:spChg chg="del">
          <ac:chgData name="Nane Kratzke" userId="971be13ff4ee5ef6" providerId="LiveId" clId="{644E91C1-4C93-5146-8873-AC588D26DF39}" dt="2023-11-15T10:14:25.329" v="465" actId="478"/>
          <ac:spMkLst>
            <pc:docMk/>
            <pc:sldMk cId="1550387296" sldId="709"/>
            <ac:spMk id="9" creationId="{30371D4C-4A2B-8157-E509-036524DC41A7}"/>
          </ac:spMkLst>
        </pc:spChg>
        <pc:spChg chg="del">
          <ac:chgData name="Nane Kratzke" userId="971be13ff4ee5ef6" providerId="LiveId" clId="{644E91C1-4C93-5146-8873-AC588D26DF39}" dt="2023-11-15T10:14:32.505" v="469" actId="478"/>
          <ac:spMkLst>
            <pc:docMk/>
            <pc:sldMk cId="1550387296" sldId="709"/>
            <ac:spMk id="11" creationId="{8F306A2E-225C-A175-21A6-EDE629EAB4DA}"/>
          </ac:spMkLst>
        </pc:spChg>
        <pc:spChg chg="del">
          <ac:chgData name="Nane Kratzke" userId="971be13ff4ee5ef6" providerId="LiveId" clId="{644E91C1-4C93-5146-8873-AC588D26DF39}" dt="2023-11-15T10:14:41.434" v="472" actId="478"/>
          <ac:spMkLst>
            <pc:docMk/>
            <pc:sldMk cId="1550387296" sldId="709"/>
            <ac:spMk id="17" creationId="{FA3A583C-8823-ADC3-255E-198C9809CB63}"/>
          </ac:spMkLst>
        </pc:spChg>
        <pc:spChg chg="del">
          <ac:chgData name="Nane Kratzke" userId="971be13ff4ee5ef6" providerId="LiveId" clId="{644E91C1-4C93-5146-8873-AC588D26DF39}" dt="2023-11-15T10:14:47.984" v="474" actId="478"/>
          <ac:spMkLst>
            <pc:docMk/>
            <pc:sldMk cId="1550387296" sldId="709"/>
            <ac:spMk id="18" creationId="{43E00595-11DC-41E4-9BF2-6315C9F5A838}"/>
          </ac:spMkLst>
        </pc:spChg>
        <pc:spChg chg="mod">
          <ac:chgData name="Nane Kratzke" userId="971be13ff4ee5ef6" providerId="LiveId" clId="{644E91C1-4C93-5146-8873-AC588D26DF39}" dt="2023-11-15T10:41:23.335" v="883" actId="20577"/>
          <ac:spMkLst>
            <pc:docMk/>
            <pc:sldMk cId="1550387296" sldId="709"/>
            <ac:spMk id="19" creationId="{CB17D4BE-1B26-5D09-3E18-C812D4599B0F}"/>
          </ac:spMkLst>
        </pc:spChg>
        <pc:spChg chg="del">
          <ac:chgData name="Nane Kratzke" userId="971be13ff4ee5ef6" providerId="LiveId" clId="{644E91C1-4C93-5146-8873-AC588D26DF39}" dt="2023-11-15T10:14:56.417" v="478" actId="478"/>
          <ac:spMkLst>
            <pc:docMk/>
            <pc:sldMk cId="1550387296" sldId="709"/>
            <ac:spMk id="20" creationId="{42967170-43E6-AF25-F8E4-59454BE03466}"/>
          </ac:spMkLst>
        </pc:spChg>
        <pc:spChg chg="add mod">
          <ac:chgData name="Nane Kratzke" userId="971be13ff4ee5ef6" providerId="LiveId" clId="{644E91C1-4C93-5146-8873-AC588D26DF39}" dt="2023-11-15T10:14:29.441" v="467" actId="1076"/>
          <ac:spMkLst>
            <pc:docMk/>
            <pc:sldMk cId="1550387296" sldId="709"/>
            <ac:spMk id="21" creationId="{9D21734A-2F3B-397B-33BD-615B1700F857}"/>
          </ac:spMkLst>
        </pc:spChg>
        <pc:spChg chg="add del mod">
          <ac:chgData name="Nane Kratzke" userId="971be13ff4ee5ef6" providerId="LiveId" clId="{644E91C1-4C93-5146-8873-AC588D26DF39}" dt="2023-11-15T10:15:22.486" v="481" actId="478"/>
          <ac:spMkLst>
            <pc:docMk/>
            <pc:sldMk cId="1550387296" sldId="709"/>
            <ac:spMk id="22" creationId="{04F92161-FB21-4CEF-0F95-6FAF03B3688E}"/>
          </ac:spMkLst>
        </pc:spChg>
        <pc:spChg chg="add mod">
          <ac:chgData name="Nane Kratzke" userId="971be13ff4ee5ef6" providerId="LiveId" clId="{644E91C1-4C93-5146-8873-AC588D26DF39}" dt="2023-11-15T10:14:45.121" v="473" actId="1076"/>
          <ac:spMkLst>
            <pc:docMk/>
            <pc:sldMk cId="1550387296" sldId="709"/>
            <ac:spMk id="23" creationId="{3BDAD026-005A-7F49-23EB-C02305702C35}"/>
          </ac:spMkLst>
        </pc:spChg>
        <pc:spChg chg="add mod">
          <ac:chgData name="Nane Kratzke" userId="971be13ff4ee5ef6" providerId="LiveId" clId="{644E91C1-4C93-5146-8873-AC588D26DF39}" dt="2023-11-15T10:14:52.336" v="476" actId="1076"/>
          <ac:spMkLst>
            <pc:docMk/>
            <pc:sldMk cId="1550387296" sldId="709"/>
            <ac:spMk id="24" creationId="{78BC336A-48A7-F806-8836-54D42FEE4F3D}"/>
          </ac:spMkLst>
        </pc:spChg>
        <pc:spChg chg="add mod">
          <ac:chgData name="Nane Kratzke" userId="971be13ff4ee5ef6" providerId="LiveId" clId="{644E91C1-4C93-5146-8873-AC588D26DF39}" dt="2023-11-15T10:15:02.223" v="479" actId="1076"/>
          <ac:spMkLst>
            <pc:docMk/>
            <pc:sldMk cId="1550387296" sldId="709"/>
            <ac:spMk id="25" creationId="{AD65699C-F4D9-466F-4A52-912F5685A452}"/>
          </ac:spMkLst>
        </pc:spChg>
        <pc:spChg chg="add mod">
          <ac:chgData name="Nane Kratzke" userId="971be13ff4ee5ef6" providerId="LiveId" clId="{644E91C1-4C93-5146-8873-AC588D26DF39}" dt="2023-11-15T10:22:23.406" v="558"/>
          <ac:spMkLst>
            <pc:docMk/>
            <pc:sldMk cId="1550387296" sldId="709"/>
            <ac:spMk id="26" creationId="{025C16E8-D0D7-AA8A-C848-8C212E94E600}"/>
          </ac:spMkLst>
        </pc:spChg>
        <pc:spChg chg="add mod">
          <ac:chgData name="Nane Kratzke" userId="971be13ff4ee5ef6" providerId="LiveId" clId="{644E91C1-4C93-5146-8873-AC588D26DF39}" dt="2023-11-15T10:41:30.839" v="884"/>
          <ac:spMkLst>
            <pc:docMk/>
            <pc:sldMk cId="1550387296" sldId="709"/>
            <ac:spMk id="27" creationId="{7F6C6819-352C-0279-E3E5-904CA8C19D29}"/>
          </ac:spMkLst>
        </pc:spChg>
      </pc:sldChg>
      <pc:sldChg chg="addSp modSp add mod">
        <pc:chgData name="Nane Kratzke" userId="971be13ff4ee5ef6" providerId="LiveId" clId="{644E91C1-4C93-5146-8873-AC588D26DF39}" dt="2023-11-15T10:43:08.854" v="928" actId="1076"/>
        <pc:sldMkLst>
          <pc:docMk/>
          <pc:sldMk cId="944435681" sldId="710"/>
        </pc:sldMkLst>
        <pc:spChg chg="mod">
          <ac:chgData name="Nane Kratzke" userId="971be13ff4ee5ef6" providerId="LiveId" clId="{644E91C1-4C93-5146-8873-AC588D26DF39}" dt="2023-11-15T10:19:14.054" v="491" actId="208"/>
          <ac:spMkLst>
            <pc:docMk/>
            <pc:sldMk cId="944435681" sldId="710"/>
            <ac:spMk id="2" creationId="{84E24A93-6B10-F57A-CE97-E1DC6B20A28A}"/>
          </ac:spMkLst>
        </pc:spChg>
        <pc:spChg chg="mod">
          <ac:chgData name="Nane Kratzke" userId="971be13ff4ee5ef6" providerId="LiveId" clId="{644E91C1-4C93-5146-8873-AC588D26DF39}" dt="2023-11-15T10:19:14.054" v="491" actId="208"/>
          <ac:spMkLst>
            <pc:docMk/>
            <pc:sldMk cId="944435681" sldId="710"/>
            <ac:spMk id="8" creationId="{04EC0E15-8386-E2FB-42FB-4C7CDD5CF4FA}"/>
          </ac:spMkLst>
        </pc:spChg>
        <pc:spChg chg="add mod">
          <ac:chgData name="Nane Kratzke" userId="971be13ff4ee5ef6" providerId="LiveId" clId="{644E91C1-4C93-5146-8873-AC588D26DF39}" dt="2023-11-15T10:22:33.544" v="565" actId="20577"/>
          <ac:spMkLst>
            <pc:docMk/>
            <pc:sldMk cId="944435681" sldId="710"/>
            <ac:spMk id="9" creationId="{E3F045FF-23FA-DB6B-272E-CFE5BB16EDFC}"/>
          </ac:spMkLst>
        </pc:spChg>
        <pc:spChg chg="add mod">
          <ac:chgData name="Nane Kratzke" userId="971be13ff4ee5ef6" providerId="LiveId" clId="{644E91C1-4C93-5146-8873-AC588D26DF39}" dt="2023-11-15T10:43:08.854" v="928" actId="1076"/>
          <ac:spMkLst>
            <pc:docMk/>
            <pc:sldMk cId="944435681" sldId="710"/>
            <ac:spMk id="11" creationId="{AB6FB56E-2F4E-B05B-588A-839045CAE3C9}"/>
          </ac:spMkLst>
        </pc:spChg>
        <pc:spChg chg="mod">
          <ac:chgData name="Nane Kratzke" userId="971be13ff4ee5ef6" providerId="LiveId" clId="{644E91C1-4C93-5146-8873-AC588D26DF39}" dt="2023-11-15T10:19:14.054" v="491" actId="208"/>
          <ac:spMkLst>
            <pc:docMk/>
            <pc:sldMk cId="944435681" sldId="710"/>
            <ac:spMk id="16" creationId="{9A2DBD65-5420-4D48-18B1-CB423C70F49F}"/>
          </ac:spMkLst>
        </pc:spChg>
        <pc:spChg chg="mod">
          <ac:chgData name="Nane Kratzke" userId="971be13ff4ee5ef6" providerId="LiveId" clId="{644E91C1-4C93-5146-8873-AC588D26DF39}" dt="2023-11-15T10:42:45.247" v="906" actId="20577"/>
          <ac:spMkLst>
            <pc:docMk/>
            <pc:sldMk cId="944435681" sldId="710"/>
            <ac:spMk id="19" creationId="{CB17D4BE-1B26-5D09-3E18-C812D4599B0F}"/>
          </ac:spMkLst>
        </pc:spChg>
        <pc:spChg chg="mod">
          <ac:chgData name="Nane Kratzke" userId="971be13ff4ee5ef6" providerId="LiveId" clId="{644E91C1-4C93-5146-8873-AC588D26DF39}" dt="2023-11-15T10:19:14.054" v="491" actId="208"/>
          <ac:spMkLst>
            <pc:docMk/>
            <pc:sldMk cId="944435681" sldId="710"/>
            <ac:spMk id="25" creationId="{AD65699C-F4D9-466F-4A52-912F5685A452}"/>
          </ac:spMkLst>
        </pc:spChg>
        <pc:picChg chg="mod">
          <ac:chgData name="Nane Kratzke" userId="971be13ff4ee5ef6" providerId="LiveId" clId="{644E91C1-4C93-5146-8873-AC588D26DF39}" dt="2023-11-15T10:18:46.663" v="489"/>
          <ac:picMkLst>
            <pc:docMk/>
            <pc:sldMk cId="944435681" sldId="710"/>
            <ac:picMk id="3" creationId="{2350D2FF-693A-7428-7841-AA1E7F0E1F1E}"/>
          </ac:picMkLst>
        </pc:picChg>
      </pc:sldChg>
      <pc:sldChg chg="addSp delSp modSp add mod">
        <pc:chgData name="Nane Kratzke" userId="971be13ff4ee5ef6" providerId="LiveId" clId="{644E91C1-4C93-5146-8873-AC588D26DF39}" dt="2023-11-15T10:23:52.006" v="616" actId="1076"/>
        <pc:sldMkLst>
          <pc:docMk/>
          <pc:sldMk cId="4093004168" sldId="711"/>
        </pc:sldMkLst>
        <pc:spChg chg="del">
          <ac:chgData name="Nane Kratzke" userId="971be13ff4ee5ef6" providerId="LiveId" clId="{644E91C1-4C93-5146-8873-AC588D26DF39}" dt="2023-11-15T10:22:55.856" v="572" actId="478"/>
          <ac:spMkLst>
            <pc:docMk/>
            <pc:sldMk cId="4093004168" sldId="711"/>
            <ac:spMk id="2" creationId="{84E24A93-6B10-F57A-CE97-E1DC6B20A28A}"/>
          </ac:spMkLst>
        </pc:spChg>
        <pc:spChg chg="del">
          <ac:chgData name="Nane Kratzke" userId="971be13ff4ee5ef6" providerId="LiveId" clId="{644E91C1-4C93-5146-8873-AC588D26DF39}" dt="2023-11-15T10:22:52.305" v="569" actId="478"/>
          <ac:spMkLst>
            <pc:docMk/>
            <pc:sldMk cId="4093004168" sldId="711"/>
            <ac:spMk id="8" creationId="{04EC0E15-8386-E2FB-42FB-4C7CDD5CF4FA}"/>
          </ac:spMkLst>
        </pc:spChg>
        <pc:spChg chg="del">
          <ac:chgData name="Nane Kratzke" userId="971be13ff4ee5ef6" providerId="LiveId" clId="{644E91C1-4C93-5146-8873-AC588D26DF39}" dt="2023-11-15T10:22:50.743" v="568" actId="478"/>
          <ac:spMkLst>
            <pc:docMk/>
            <pc:sldMk cId="4093004168" sldId="711"/>
            <ac:spMk id="9" creationId="{E3F045FF-23FA-DB6B-272E-CFE5BB16EDFC}"/>
          </ac:spMkLst>
        </pc:spChg>
        <pc:spChg chg="add mod">
          <ac:chgData name="Nane Kratzke" userId="971be13ff4ee5ef6" providerId="LiveId" clId="{644E91C1-4C93-5146-8873-AC588D26DF39}" dt="2023-11-15T10:23:52.006" v="616" actId="1076"/>
          <ac:spMkLst>
            <pc:docMk/>
            <pc:sldMk cId="4093004168" sldId="711"/>
            <ac:spMk id="11" creationId="{4476819A-4A19-594F-96F7-A885B7790E64}"/>
          </ac:spMkLst>
        </pc:spChg>
        <pc:spChg chg="del">
          <ac:chgData name="Nane Kratzke" userId="971be13ff4ee5ef6" providerId="LiveId" clId="{644E91C1-4C93-5146-8873-AC588D26DF39}" dt="2023-11-15T10:22:53.607" v="570" actId="478"/>
          <ac:spMkLst>
            <pc:docMk/>
            <pc:sldMk cId="4093004168" sldId="711"/>
            <ac:spMk id="16" creationId="{9A2DBD65-5420-4D48-18B1-CB423C70F49F}"/>
          </ac:spMkLst>
        </pc:spChg>
        <pc:spChg chg="mod">
          <ac:chgData name="Nane Kratzke" userId="971be13ff4ee5ef6" providerId="LiveId" clId="{644E91C1-4C93-5146-8873-AC588D26DF39}" dt="2023-11-15T10:23:06.135" v="579" actId="20577"/>
          <ac:spMkLst>
            <pc:docMk/>
            <pc:sldMk cId="4093004168" sldId="711"/>
            <ac:spMk id="19" creationId="{CB17D4BE-1B26-5D09-3E18-C812D4599B0F}"/>
          </ac:spMkLst>
        </pc:spChg>
        <pc:spChg chg="del">
          <ac:chgData name="Nane Kratzke" userId="971be13ff4ee5ef6" providerId="LiveId" clId="{644E91C1-4C93-5146-8873-AC588D26DF39}" dt="2023-11-15T10:22:54.823" v="571" actId="478"/>
          <ac:spMkLst>
            <pc:docMk/>
            <pc:sldMk cId="4093004168" sldId="711"/>
            <ac:spMk id="25" creationId="{AD65699C-F4D9-466F-4A52-912F5685A452}"/>
          </ac:spMkLst>
        </pc:spChg>
        <pc:picChg chg="del">
          <ac:chgData name="Nane Kratzke" userId="971be13ff4ee5ef6" providerId="LiveId" clId="{644E91C1-4C93-5146-8873-AC588D26DF39}" dt="2023-11-15T10:22:48.432" v="567" actId="478"/>
          <ac:picMkLst>
            <pc:docMk/>
            <pc:sldMk cId="4093004168" sldId="711"/>
            <ac:picMk id="3" creationId="{2350D2FF-693A-7428-7841-AA1E7F0E1F1E}"/>
          </ac:picMkLst>
        </pc:picChg>
      </pc:sldChg>
      <pc:sldChg chg="add del">
        <pc:chgData name="Nane Kratzke" userId="971be13ff4ee5ef6" providerId="LiveId" clId="{644E91C1-4C93-5146-8873-AC588D26DF39}" dt="2023-11-15T10:23:19.977" v="581"/>
        <pc:sldMkLst>
          <pc:docMk/>
          <pc:sldMk cId="407314490" sldId="712"/>
        </pc:sldMkLst>
      </pc:sldChg>
      <pc:sldChg chg="add del">
        <pc:chgData name="Nane Kratzke" userId="971be13ff4ee5ef6" providerId="LiveId" clId="{644E91C1-4C93-5146-8873-AC588D26DF39}" dt="2023-11-15T10:42:31.578" v="902" actId="2696"/>
        <pc:sldMkLst>
          <pc:docMk/>
          <pc:sldMk cId="963790268" sldId="712"/>
        </pc:sldMkLst>
      </pc:sldChg>
      <pc:sldChg chg="addSp modSp add mod">
        <pc:chgData name="Nane Kratzke" userId="971be13ff4ee5ef6" providerId="LiveId" clId="{644E91C1-4C93-5146-8873-AC588D26DF39}" dt="2023-11-15T10:38:35.669" v="787" actId="1076"/>
        <pc:sldMkLst>
          <pc:docMk/>
          <pc:sldMk cId="90451977" sldId="713"/>
        </pc:sldMkLst>
        <pc:spChg chg="mod">
          <ac:chgData name="Nane Kratzke" userId="971be13ff4ee5ef6" providerId="LiveId" clId="{644E91C1-4C93-5146-8873-AC588D26DF39}" dt="2023-11-15T10:31:16.101" v="654" actId="207"/>
          <ac:spMkLst>
            <pc:docMk/>
            <pc:sldMk cId="90451977" sldId="713"/>
            <ac:spMk id="3" creationId="{4522950B-A312-9E84-D0AB-68BE84C9D371}"/>
          </ac:spMkLst>
        </pc:spChg>
        <pc:spChg chg="add mod">
          <ac:chgData name="Nane Kratzke" userId="971be13ff4ee5ef6" providerId="LiveId" clId="{644E91C1-4C93-5146-8873-AC588D26DF39}" dt="2023-11-15T10:26:16.935" v="635" actId="207"/>
          <ac:spMkLst>
            <pc:docMk/>
            <pc:sldMk cId="90451977" sldId="713"/>
            <ac:spMk id="4" creationId="{393D9BC0-D23A-8E49-2C8E-E270DB0A8E04}"/>
          </ac:spMkLst>
        </pc:spChg>
        <pc:spChg chg="add mod">
          <ac:chgData name="Nane Kratzke" userId="971be13ff4ee5ef6" providerId="LiveId" clId="{644E91C1-4C93-5146-8873-AC588D26DF39}" dt="2023-11-15T10:38:35.669" v="787" actId="1076"/>
          <ac:spMkLst>
            <pc:docMk/>
            <pc:sldMk cId="90451977" sldId="713"/>
            <ac:spMk id="8" creationId="{B87F30AA-87CE-0FFD-6204-88CF195524ED}"/>
          </ac:spMkLst>
        </pc:spChg>
        <pc:picChg chg="mod">
          <ac:chgData name="Nane Kratzke" userId="971be13ff4ee5ef6" providerId="LiveId" clId="{644E91C1-4C93-5146-8873-AC588D26DF39}" dt="2023-11-15T10:31:05.471" v="653"/>
          <ac:picMkLst>
            <pc:docMk/>
            <pc:sldMk cId="90451977" sldId="713"/>
            <ac:picMk id="2" creationId="{B943B012-951B-FE07-419C-BFD94C31B3A4}"/>
          </ac:picMkLst>
        </pc:picChg>
      </pc:sldChg>
      <pc:sldChg chg="addSp delSp modSp add mod setBg">
        <pc:chgData name="Nane Kratzke" userId="971be13ff4ee5ef6" providerId="LiveId" clId="{644E91C1-4C93-5146-8873-AC588D26DF39}" dt="2023-11-15T12:38:48.024" v="2900" actId="20577"/>
        <pc:sldMkLst>
          <pc:docMk/>
          <pc:sldMk cId="4004562763" sldId="714"/>
        </pc:sldMkLst>
        <pc:spChg chg="del">
          <ac:chgData name="Nane Kratzke" userId="971be13ff4ee5ef6" providerId="LiveId" clId="{644E91C1-4C93-5146-8873-AC588D26DF39}" dt="2023-11-15T10:43:27.800" v="930" actId="478"/>
          <ac:spMkLst>
            <pc:docMk/>
            <pc:sldMk cId="4004562763" sldId="714"/>
            <ac:spMk id="4" creationId="{676DF002-AAEE-8E22-5D18-B6A3EA782FAC}"/>
          </ac:spMkLst>
        </pc:spChg>
        <pc:spChg chg="del">
          <ac:chgData name="Nane Kratzke" userId="971be13ff4ee5ef6" providerId="LiveId" clId="{644E91C1-4C93-5146-8873-AC588D26DF39}" dt="2023-11-15T10:43:27.800" v="930" actId="478"/>
          <ac:spMkLst>
            <pc:docMk/>
            <pc:sldMk cId="4004562763" sldId="714"/>
            <ac:spMk id="10" creationId="{7631FF58-22FB-FF87-9051-7B4A39A5C09C}"/>
          </ac:spMkLst>
        </pc:spChg>
        <pc:spChg chg="del">
          <ac:chgData name="Nane Kratzke" userId="971be13ff4ee5ef6" providerId="LiveId" clId="{644E91C1-4C93-5146-8873-AC588D26DF39}" dt="2023-11-15T10:43:27.800" v="930" actId="478"/>
          <ac:spMkLst>
            <pc:docMk/>
            <pc:sldMk cId="4004562763" sldId="714"/>
            <ac:spMk id="11" creationId="{4476819A-4A19-594F-96F7-A885B7790E64}"/>
          </ac:spMkLst>
        </pc:spChg>
        <pc:spChg chg="del">
          <ac:chgData name="Nane Kratzke" userId="971be13ff4ee5ef6" providerId="LiveId" clId="{644E91C1-4C93-5146-8873-AC588D26DF39}" dt="2023-11-15T10:43:27.800" v="930" actId="478"/>
          <ac:spMkLst>
            <pc:docMk/>
            <pc:sldMk cId="4004562763" sldId="714"/>
            <ac:spMk id="12" creationId="{C1D4B60C-F7B4-EA74-70A2-A8F8BDF9AD81}"/>
          </ac:spMkLst>
        </pc:spChg>
        <pc:spChg chg="del">
          <ac:chgData name="Nane Kratzke" userId="971be13ff4ee5ef6" providerId="LiveId" clId="{644E91C1-4C93-5146-8873-AC588D26DF39}" dt="2023-11-15T10:43:27.800" v="930" actId="478"/>
          <ac:spMkLst>
            <pc:docMk/>
            <pc:sldMk cId="4004562763" sldId="714"/>
            <ac:spMk id="13" creationId="{DD7B7E62-D777-6DBD-E0CE-8E26671E4076}"/>
          </ac:spMkLst>
        </pc:spChg>
        <pc:spChg chg="del">
          <ac:chgData name="Nane Kratzke" userId="971be13ff4ee5ef6" providerId="LiveId" clId="{644E91C1-4C93-5146-8873-AC588D26DF39}" dt="2023-11-15T10:43:27.800" v="930" actId="478"/>
          <ac:spMkLst>
            <pc:docMk/>
            <pc:sldMk cId="4004562763" sldId="714"/>
            <ac:spMk id="14" creationId="{972C3C18-8AAB-5994-E635-73123186DCB0}"/>
          </ac:spMkLst>
        </pc:spChg>
        <pc:spChg chg="del">
          <ac:chgData name="Nane Kratzke" userId="971be13ff4ee5ef6" providerId="LiveId" clId="{644E91C1-4C93-5146-8873-AC588D26DF39}" dt="2023-11-15T10:43:27.800" v="930" actId="478"/>
          <ac:spMkLst>
            <pc:docMk/>
            <pc:sldMk cId="4004562763" sldId="714"/>
            <ac:spMk id="15" creationId="{7922A2F1-6AE6-4732-5AF4-7832C28C1E05}"/>
          </ac:spMkLst>
        </pc:spChg>
        <pc:spChg chg="add mod">
          <ac:chgData name="Nane Kratzke" userId="971be13ff4ee5ef6" providerId="LiveId" clId="{644E91C1-4C93-5146-8873-AC588D26DF39}" dt="2023-11-15T12:38:48.024" v="2900" actId="20577"/>
          <ac:spMkLst>
            <pc:docMk/>
            <pc:sldMk cId="4004562763" sldId="714"/>
            <ac:spMk id="16" creationId="{B6868632-C4CF-882D-F638-B07B9A1D9823}"/>
          </ac:spMkLst>
        </pc:spChg>
        <pc:spChg chg="add mod">
          <ac:chgData name="Nane Kratzke" userId="971be13ff4ee5ef6" providerId="LiveId" clId="{644E91C1-4C93-5146-8873-AC588D26DF39}" dt="2023-11-15T11:47:30.213" v="2438" actId="1076"/>
          <ac:spMkLst>
            <pc:docMk/>
            <pc:sldMk cId="4004562763" sldId="714"/>
            <ac:spMk id="17" creationId="{B217EDC0-48ED-DF34-9741-CBCD0BDE7C7F}"/>
          </ac:spMkLst>
        </pc:spChg>
        <pc:spChg chg="del">
          <ac:chgData name="Nane Kratzke" userId="971be13ff4ee5ef6" providerId="LiveId" clId="{644E91C1-4C93-5146-8873-AC588D26DF39}" dt="2023-11-15T10:43:31.024" v="931" actId="478"/>
          <ac:spMkLst>
            <pc:docMk/>
            <pc:sldMk cId="4004562763" sldId="714"/>
            <ac:spMk id="19" creationId="{CB17D4BE-1B26-5D09-3E18-C812D4599B0F}"/>
          </ac:spMkLst>
        </pc:spChg>
        <pc:spChg chg="del">
          <ac:chgData name="Nane Kratzke" userId="971be13ff4ee5ef6" providerId="LiveId" clId="{644E91C1-4C93-5146-8873-AC588D26DF39}" dt="2023-11-15T10:43:27.800" v="930" actId="478"/>
          <ac:spMkLst>
            <pc:docMk/>
            <pc:sldMk cId="4004562763" sldId="714"/>
            <ac:spMk id="21" creationId="{9D21734A-2F3B-397B-33BD-615B1700F857}"/>
          </ac:spMkLst>
        </pc:spChg>
        <pc:spChg chg="del">
          <ac:chgData name="Nane Kratzke" userId="971be13ff4ee5ef6" providerId="LiveId" clId="{644E91C1-4C93-5146-8873-AC588D26DF39}" dt="2023-11-15T10:43:27.800" v="930" actId="478"/>
          <ac:spMkLst>
            <pc:docMk/>
            <pc:sldMk cId="4004562763" sldId="714"/>
            <ac:spMk id="23" creationId="{3BDAD026-005A-7F49-23EB-C02305702C35}"/>
          </ac:spMkLst>
        </pc:spChg>
        <pc:spChg chg="del">
          <ac:chgData name="Nane Kratzke" userId="971be13ff4ee5ef6" providerId="LiveId" clId="{644E91C1-4C93-5146-8873-AC588D26DF39}" dt="2023-11-15T10:43:27.800" v="930" actId="478"/>
          <ac:spMkLst>
            <pc:docMk/>
            <pc:sldMk cId="4004562763" sldId="714"/>
            <ac:spMk id="24" creationId="{78BC336A-48A7-F806-8836-54D42FEE4F3D}"/>
          </ac:spMkLst>
        </pc:spChg>
        <pc:picChg chg="add del mod">
          <ac:chgData name="Nane Kratzke" userId="971be13ff4ee5ef6" providerId="LiveId" clId="{644E91C1-4C93-5146-8873-AC588D26DF39}" dt="2023-11-15T11:20:44.707" v="958" actId="478"/>
          <ac:picMkLst>
            <pc:docMk/>
            <pc:sldMk cId="4004562763" sldId="714"/>
            <ac:picMk id="2" creationId="{7D819944-D954-B143-100F-CA111EF2FE5E}"/>
          </ac:picMkLst>
        </pc:picChg>
        <pc:picChg chg="add del mod">
          <ac:chgData name="Nane Kratzke" userId="971be13ff4ee5ef6" providerId="LiveId" clId="{644E91C1-4C93-5146-8873-AC588D26DF39}" dt="2023-11-15T10:48:36.816" v="954" actId="478"/>
          <ac:picMkLst>
            <pc:docMk/>
            <pc:sldMk cId="4004562763" sldId="714"/>
            <ac:picMk id="3" creationId="{7BD103E4-F21A-E3DE-730E-B896CF90A59C}"/>
          </ac:picMkLst>
        </pc:picChg>
        <pc:picChg chg="add del mod">
          <ac:chgData name="Nane Kratzke" userId="971be13ff4ee5ef6" providerId="LiveId" clId="{644E91C1-4C93-5146-8873-AC588D26DF39}" dt="2023-11-15T11:23:34.632" v="1258" actId="478"/>
          <ac:picMkLst>
            <pc:docMk/>
            <pc:sldMk cId="4004562763" sldId="714"/>
            <ac:picMk id="8" creationId="{54816B0B-9062-BEEC-6406-C3873ADE3E3E}"/>
          </ac:picMkLst>
        </pc:picChg>
        <pc:picChg chg="add mod">
          <ac:chgData name="Nane Kratzke" userId="971be13ff4ee5ef6" providerId="LiveId" clId="{644E91C1-4C93-5146-8873-AC588D26DF39}" dt="2023-11-15T11:47:44.141" v="2440" actId="1076"/>
          <ac:picMkLst>
            <pc:docMk/>
            <pc:sldMk cId="4004562763" sldId="714"/>
            <ac:picMk id="9" creationId="{DD53BDD2-D0EF-488C-4164-4DF9F189F7C1}"/>
          </ac:picMkLst>
        </pc:picChg>
        <pc:picChg chg="add mod">
          <ac:chgData name="Nane Kratzke" userId="971be13ff4ee5ef6" providerId="LiveId" clId="{644E91C1-4C93-5146-8873-AC588D26DF39}" dt="2023-11-15T11:47:11.412" v="2433" actId="14100"/>
          <ac:picMkLst>
            <pc:docMk/>
            <pc:sldMk cId="4004562763" sldId="714"/>
            <ac:picMk id="18" creationId="{236615D2-1CC0-943A-79EF-2BA464078A9C}"/>
          </ac:picMkLst>
        </pc:picChg>
      </pc:sldChg>
    </pc:docChg>
  </pc:docChgLst>
  <pc:docChgLst>
    <pc:chgData name="Nane Kratzke" userId="971be13ff4ee5ef6" providerId="LiveId" clId="{6DC046AD-08D5-864C-9181-BD754435ABC5}"/>
    <pc:docChg chg="undo custSel addSld delSld modSld sldOrd">
      <pc:chgData name="Nane Kratzke" userId="971be13ff4ee5ef6" providerId="LiveId" clId="{6DC046AD-08D5-864C-9181-BD754435ABC5}" dt="2023-11-22T15:43:38.671" v="1722" actId="1076"/>
      <pc:docMkLst>
        <pc:docMk/>
      </pc:docMkLst>
      <pc:sldChg chg="addSp modSp mod ord">
        <pc:chgData name="Nane Kratzke" userId="971be13ff4ee5ef6" providerId="LiveId" clId="{6DC046AD-08D5-864C-9181-BD754435ABC5}" dt="2023-11-21T08:54:05.707" v="74" actId="14861"/>
        <pc:sldMkLst>
          <pc:docMk/>
          <pc:sldMk cId="534949039" sldId="329"/>
        </pc:sldMkLst>
        <pc:spChg chg="mod">
          <ac:chgData name="Nane Kratzke" userId="971be13ff4ee5ef6" providerId="LiveId" clId="{6DC046AD-08D5-864C-9181-BD754435ABC5}" dt="2023-11-21T08:48:32.323" v="25" actId="20577"/>
          <ac:spMkLst>
            <pc:docMk/>
            <pc:sldMk cId="534949039" sldId="329"/>
            <ac:spMk id="2" creationId="{BEBECCD0-0365-6042-8374-D298183801AF}"/>
          </ac:spMkLst>
        </pc:spChg>
        <pc:spChg chg="add mod">
          <ac:chgData name="Nane Kratzke" userId="971be13ff4ee5ef6" providerId="LiveId" clId="{6DC046AD-08D5-864C-9181-BD754435ABC5}" dt="2023-11-21T08:53:40.420" v="71"/>
          <ac:spMkLst>
            <pc:docMk/>
            <pc:sldMk cId="534949039" sldId="329"/>
            <ac:spMk id="13" creationId="{A6832B0F-230F-1EBD-A96B-F7194DD5DB69}"/>
          </ac:spMkLst>
        </pc:spChg>
        <pc:spChg chg="add mod">
          <ac:chgData name="Nane Kratzke" userId="971be13ff4ee5ef6" providerId="LiveId" clId="{6DC046AD-08D5-864C-9181-BD754435ABC5}" dt="2023-11-21T08:53:40.420" v="71"/>
          <ac:spMkLst>
            <pc:docMk/>
            <pc:sldMk cId="534949039" sldId="329"/>
            <ac:spMk id="14" creationId="{8A0905F9-CB43-D976-B71E-06E45C51FAB5}"/>
          </ac:spMkLst>
        </pc:spChg>
        <pc:spChg chg="add mod">
          <ac:chgData name="Nane Kratzke" userId="971be13ff4ee5ef6" providerId="LiveId" clId="{6DC046AD-08D5-864C-9181-BD754435ABC5}" dt="2023-11-21T08:53:40.420" v="71"/>
          <ac:spMkLst>
            <pc:docMk/>
            <pc:sldMk cId="534949039" sldId="329"/>
            <ac:spMk id="15" creationId="{126DD157-1BE7-EB97-8A17-DA1BBA86B3EB}"/>
          </ac:spMkLst>
        </pc:spChg>
        <pc:spChg chg="add mod">
          <ac:chgData name="Nane Kratzke" userId="971be13ff4ee5ef6" providerId="LiveId" clId="{6DC046AD-08D5-864C-9181-BD754435ABC5}" dt="2023-11-21T08:53:40.420" v="71"/>
          <ac:spMkLst>
            <pc:docMk/>
            <pc:sldMk cId="534949039" sldId="329"/>
            <ac:spMk id="16" creationId="{CCB66598-FD8D-DB84-6C37-D552800ADE0A}"/>
          </ac:spMkLst>
        </pc:spChg>
        <pc:spChg chg="add mod">
          <ac:chgData name="Nane Kratzke" userId="971be13ff4ee5ef6" providerId="LiveId" clId="{6DC046AD-08D5-864C-9181-BD754435ABC5}" dt="2023-11-21T08:53:40.420" v="71"/>
          <ac:spMkLst>
            <pc:docMk/>
            <pc:sldMk cId="534949039" sldId="329"/>
            <ac:spMk id="18" creationId="{245A19F7-B3EE-8C31-7217-0D991FD1D9D5}"/>
          </ac:spMkLst>
        </pc:spChg>
        <pc:spChg chg="add mod">
          <ac:chgData name="Nane Kratzke" userId="971be13ff4ee5ef6" providerId="LiveId" clId="{6DC046AD-08D5-864C-9181-BD754435ABC5}" dt="2023-11-21T08:53:40.420" v="71"/>
          <ac:spMkLst>
            <pc:docMk/>
            <pc:sldMk cId="534949039" sldId="329"/>
            <ac:spMk id="19" creationId="{CECB09C2-484A-9626-06F1-5BFB15259307}"/>
          </ac:spMkLst>
        </pc:spChg>
        <pc:spChg chg="add mod">
          <ac:chgData name="Nane Kratzke" userId="971be13ff4ee5ef6" providerId="LiveId" clId="{6DC046AD-08D5-864C-9181-BD754435ABC5}" dt="2023-11-21T08:53:40.420" v="71"/>
          <ac:spMkLst>
            <pc:docMk/>
            <pc:sldMk cId="534949039" sldId="329"/>
            <ac:spMk id="20" creationId="{70F78B4D-6B61-555D-16A5-CE962DCEBBBD}"/>
          </ac:spMkLst>
        </pc:spChg>
        <pc:spChg chg="add mod">
          <ac:chgData name="Nane Kratzke" userId="971be13ff4ee5ef6" providerId="LiveId" clId="{6DC046AD-08D5-864C-9181-BD754435ABC5}" dt="2023-11-21T08:53:40.420" v="71"/>
          <ac:spMkLst>
            <pc:docMk/>
            <pc:sldMk cId="534949039" sldId="329"/>
            <ac:spMk id="21" creationId="{59C52C66-0622-D892-B7BF-E34A56AD7DE0}"/>
          </ac:spMkLst>
        </pc:spChg>
        <pc:spChg chg="add mod">
          <ac:chgData name="Nane Kratzke" userId="971be13ff4ee5ef6" providerId="LiveId" clId="{6DC046AD-08D5-864C-9181-BD754435ABC5}" dt="2023-11-21T08:53:40.420" v="71"/>
          <ac:spMkLst>
            <pc:docMk/>
            <pc:sldMk cId="534949039" sldId="329"/>
            <ac:spMk id="22" creationId="{0DEADE3B-2F39-ABBC-E36D-E718AD9F413F}"/>
          </ac:spMkLst>
        </pc:spChg>
        <pc:spChg chg="add mod">
          <ac:chgData name="Nane Kratzke" userId="971be13ff4ee5ef6" providerId="LiveId" clId="{6DC046AD-08D5-864C-9181-BD754435ABC5}" dt="2023-11-21T08:53:40.420" v="71"/>
          <ac:spMkLst>
            <pc:docMk/>
            <pc:sldMk cId="534949039" sldId="329"/>
            <ac:spMk id="23" creationId="{2A260180-F14C-FFEE-C57F-C5D7E48820F5}"/>
          </ac:spMkLst>
        </pc:spChg>
        <pc:spChg chg="add mod">
          <ac:chgData name="Nane Kratzke" userId="971be13ff4ee5ef6" providerId="LiveId" clId="{6DC046AD-08D5-864C-9181-BD754435ABC5}" dt="2023-11-21T08:53:40.420" v="71"/>
          <ac:spMkLst>
            <pc:docMk/>
            <pc:sldMk cId="534949039" sldId="329"/>
            <ac:spMk id="25" creationId="{8EAB81F0-C8A8-6F10-1D9C-B5D1E04AE22D}"/>
          </ac:spMkLst>
        </pc:spChg>
        <pc:spChg chg="mod">
          <ac:chgData name="Nane Kratzke" userId="971be13ff4ee5ef6" providerId="LiveId" clId="{6DC046AD-08D5-864C-9181-BD754435ABC5}" dt="2023-11-21T08:49:20.571" v="30" actId="207"/>
          <ac:spMkLst>
            <pc:docMk/>
            <pc:sldMk cId="534949039" sldId="329"/>
            <ac:spMk id="76" creationId="{E2194F07-D4BD-F049-B6BA-930E9C311BF8}"/>
          </ac:spMkLst>
        </pc:spChg>
        <pc:spChg chg="mod">
          <ac:chgData name="Nane Kratzke" userId="971be13ff4ee5ef6" providerId="LiveId" clId="{6DC046AD-08D5-864C-9181-BD754435ABC5}" dt="2023-11-21T08:49:20.571" v="30" actId="207"/>
          <ac:spMkLst>
            <pc:docMk/>
            <pc:sldMk cId="534949039" sldId="329"/>
            <ac:spMk id="78" creationId="{9E273C53-174B-174F-8FF4-157ADE55F70D}"/>
          </ac:spMkLst>
        </pc:spChg>
        <pc:spChg chg="mod">
          <ac:chgData name="Nane Kratzke" userId="971be13ff4ee5ef6" providerId="LiveId" clId="{6DC046AD-08D5-864C-9181-BD754435ABC5}" dt="2023-11-21T08:49:20.571" v="30" actId="207"/>
          <ac:spMkLst>
            <pc:docMk/>
            <pc:sldMk cId="534949039" sldId="329"/>
            <ac:spMk id="132" creationId="{6544B590-6D31-9243-9E86-5EB212A6BC40}"/>
          </ac:spMkLst>
        </pc:spChg>
        <pc:picChg chg="mod">
          <ac:chgData name="Nane Kratzke" userId="971be13ff4ee5ef6" providerId="LiveId" clId="{6DC046AD-08D5-864C-9181-BD754435ABC5}" dt="2023-11-21T08:49:10.963" v="29"/>
          <ac:picMkLst>
            <pc:docMk/>
            <pc:sldMk cId="534949039" sldId="329"/>
            <ac:picMk id="9" creationId="{A6020AA4-2856-F002-3A79-FAC11CAFDF76}"/>
          </ac:picMkLst>
        </pc:picChg>
        <pc:picChg chg="add mod">
          <ac:chgData name="Nane Kratzke" userId="971be13ff4ee5ef6" providerId="LiveId" clId="{6DC046AD-08D5-864C-9181-BD754435ABC5}" dt="2023-11-21T08:53:40.420" v="71"/>
          <ac:picMkLst>
            <pc:docMk/>
            <pc:sldMk cId="534949039" sldId="329"/>
            <ac:picMk id="24" creationId="{20763DDA-F6D0-71BF-1249-4A544CCE5000}"/>
          </ac:picMkLst>
        </pc:picChg>
        <pc:picChg chg="add mod">
          <ac:chgData name="Nane Kratzke" userId="971be13ff4ee5ef6" providerId="LiveId" clId="{6DC046AD-08D5-864C-9181-BD754435ABC5}" dt="2023-11-21T08:54:05.707" v="74" actId="14861"/>
          <ac:picMkLst>
            <pc:docMk/>
            <pc:sldMk cId="534949039" sldId="329"/>
            <ac:picMk id="28" creationId="{BAB53C76-6CDB-7833-69ED-5E0B36059B62}"/>
          </ac:picMkLst>
        </pc:picChg>
        <pc:picChg chg="mod">
          <ac:chgData name="Nane Kratzke" userId="971be13ff4ee5ef6" providerId="LiveId" clId="{6DC046AD-08D5-864C-9181-BD754435ABC5}" dt="2023-11-21T08:49:10.963" v="29"/>
          <ac:picMkLst>
            <pc:docMk/>
            <pc:sldMk cId="534949039" sldId="329"/>
            <ac:picMk id="79" creationId="{F6F08B27-2937-8142-8CDA-0797FB999C10}"/>
          </ac:picMkLst>
        </pc:picChg>
        <pc:picChg chg="mod">
          <ac:chgData name="Nane Kratzke" userId="971be13ff4ee5ef6" providerId="LiveId" clId="{6DC046AD-08D5-864C-9181-BD754435ABC5}" dt="2023-11-21T08:49:10.963" v="29"/>
          <ac:picMkLst>
            <pc:docMk/>
            <pc:sldMk cId="534949039" sldId="329"/>
            <ac:picMk id="134" creationId="{7554F3D9-A80C-F746-85C4-18A28DC4319C}"/>
          </ac:picMkLst>
        </pc:picChg>
        <pc:picChg chg="mod">
          <ac:chgData name="Nane Kratzke" userId="971be13ff4ee5ef6" providerId="LiveId" clId="{6DC046AD-08D5-864C-9181-BD754435ABC5}" dt="2023-11-21T08:49:10.963" v="29"/>
          <ac:picMkLst>
            <pc:docMk/>
            <pc:sldMk cId="534949039" sldId="329"/>
            <ac:picMk id="136" creationId="{01FC1095-D87A-B945-922F-5A115CF06B47}"/>
          </ac:picMkLst>
        </pc:picChg>
        <pc:picChg chg="mod">
          <ac:chgData name="Nane Kratzke" userId="971be13ff4ee5ef6" providerId="LiveId" clId="{6DC046AD-08D5-864C-9181-BD754435ABC5}" dt="2023-11-21T08:49:10.963" v="29"/>
          <ac:picMkLst>
            <pc:docMk/>
            <pc:sldMk cId="534949039" sldId="329"/>
            <ac:picMk id="1052" creationId="{0781EC11-CEB1-B34C-BC02-EBCE8F7A675B}"/>
          </ac:picMkLst>
        </pc:picChg>
        <pc:picChg chg="mod">
          <ac:chgData name="Nane Kratzke" userId="971be13ff4ee5ef6" providerId="LiveId" clId="{6DC046AD-08D5-864C-9181-BD754435ABC5}" dt="2023-11-21T08:49:10.963" v="29"/>
          <ac:picMkLst>
            <pc:docMk/>
            <pc:sldMk cId="534949039" sldId="329"/>
            <ac:picMk id="1056" creationId="{63FFB1C2-0D2E-5042-B775-910095E1CB8D}"/>
          </ac:picMkLst>
        </pc:picChg>
        <pc:picChg chg="mod">
          <ac:chgData name="Nane Kratzke" userId="971be13ff4ee5ef6" providerId="LiveId" clId="{6DC046AD-08D5-864C-9181-BD754435ABC5}" dt="2023-11-21T08:49:10.963" v="29"/>
          <ac:picMkLst>
            <pc:docMk/>
            <pc:sldMk cId="534949039" sldId="329"/>
            <ac:picMk id="1057" creationId="{052E2773-90CF-3D4E-9DB7-9D0AA6C5AE47}"/>
          </ac:picMkLst>
        </pc:picChg>
        <pc:picChg chg="mod">
          <ac:chgData name="Nane Kratzke" userId="971be13ff4ee5ef6" providerId="LiveId" clId="{6DC046AD-08D5-864C-9181-BD754435ABC5}" dt="2023-11-21T08:49:10.963" v="29"/>
          <ac:picMkLst>
            <pc:docMk/>
            <pc:sldMk cId="534949039" sldId="329"/>
            <ac:picMk id="1058" creationId="{9005B2A9-D614-3742-AD7B-E67DD24A1BBC}"/>
          </ac:picMkLst>
        </pc:picChg>
        <pc:cxnChg chg="add mod">
          <ac:chgData name="Nane Kratzke" userId="971be13ff4ee5ef6" providerId="LiveId" clId="{6DC046AD-08D5-864C-9181-BD754435ABC5}" dt="2023-11-21T08:53:40.420" v="71"/>
          <ac:cxnSpMkLst>
            <pc:docMk/>
            <pc:sldMk cId="534949039" sldId="329"/>
            <ac:cxnSpMk id="6" creationId="{E687F5AC-37E9-254F-4C8A-A9D5865ACADA}"/>
          </ac:cxnSpMkLst>
        </pc:cxnChg>
        <pc:cxnChg chg="add mod">
          <ac:chgData name="Nane Kratzke" userId="971be13ff4ee5ef6" providerId="LiveId" clId="{6DC046AD-08D5-864C-9181-BD754435ABC5}" dt="2023-11-21T08:53:40.420" v="71"/>
          <ac:cxnSpMkLst>
            <pc:docMk/>
            <pc:sldMk cId="534949039" sldId="329"/>
            <ac:cxnSpMk id="7" creationId="{DFA88D9F-F8DA-B864-6B16-95D6D8F231A5}"/>
          </ac:cxnSpMkLst>
        </pc:cxnChg>
        <pc:cxnChg chg="add mod">
          <ac:chgData name="Nane Kratzke" userId="971be13ff4ee5ef6" providerId="LiveId" clId="{6DC046AD-08D5-864C-9181-BD754435ABC5}" dt="2023-11-21T08:53:40.420" v="71"/>
          <ac:cxnSpMkLst>
            <pc:docMk/>
            <pc:sldMk cId="534949039" sldId="329"/>
            <ac:cxnSpMk id="8" creationId="{ED5E59D2-ADFE-0835-80C1-7C862B63805F}"/>
          </ac:cxnSpMkLst>
        </pc:cxnChg>
        <pc:cxnChg chg="add mod">
          <ac:chgData name="Nane Kratzke" userId="971be13ff4ee5ef6" providerId="LiveId" clId="{6DC046AD-08D5-864C-9181-BD754435ABC5}" dt="2023-11-21T08:53:40.420" v="71"/>
          <ac:cxnSpMkLst>
            <pc:docMk/>
            <pc:sldMk cId="534949039" sldId="329"/>
            <ac:cxnSpMk id="11" creationId="{463130D2-E478-6E33-233A-2519252ECDAC}"/>
          </ac:cxnSpMkLst>
        </pc:cxnChg>
        <pc:cxnChg chg="add mod">
          <ac:chgData name="Nane Kratzke" userId="971be13ff4ee5ef6" providerId="LiveId" clId="{6DC046AD-08D5-864C-9181-BD754435ABC5}" dt="2023-11-21T08:53:40.420" v="71"/>
          <ac:cxnSpMkLst>
            <pc:docMk/>
            <pc:sldMk cId="534949039" sldId="329"/>
            <ac:cxnSpMk id="12" creationId="{D8B07004-52F4-CACA-E5E8-3F15C13F9590}"/>
          </ac:cxnSpMkLst>
        </pc:cxnChg>
        <pc:cxnChg chg="add mod">
          <ac:chgData name="Nane Kratzke" userId="971be13ff4ee5ef6" providerId="LiveId" clId="{6DC046AD-08D5-864C-9181-BD754435ABC5}" dt="2023-11-21T08:53:40.420" v="71"/>
          <ac:cxnSpMkLst>
            <pc:docMk/>
            <pc:sldMk cId="534949039" sldId="329"/>
            <ac:cxnSpMk id="17" creationId="{41A11357-A27D-1A28-41D9-18D416691A59}"/>
          </ac:cxnSpMkLst>
        </pc:cxnChg>
      </pc:sldChg>
      <pc:sldChg chg="del">
        <pc:chgData name="Nane Kratzke" userId="971be13ff4ee5ef6" providerId="LiveId" clId="{6DC046AD-08D5-864C-9181-BD754435ABC5}" dt="2023-11-21T16:18:23.343" v="722" actId="2696"/>
        <pc:sldMkLst>
          <pc:docMk/>
          <pc:sldMk cId="3078893197" sldId="330"/>
        </pc:sldMkLst>
      </pc:sldChg>
      <pc:sldChg chg="del">
        <pc:chgData name="Nane Kratzke" userId="971be13ff4ee5ef6" providerId="LiveId" clId="{6DC046AD-08D5-864C-9181-BD754435ABC5}" dt="2023-11-21T16:18:23.627" v="725" actId="2696"/>
        <pc:sldMkLst>
          <pc:docMk/>
          <pc:sldMk cId="2219886769" sldId="331"/>
        </pc:sldMkLst>
      </pc:sldChg>
      <pc:sldChg chg="modSp mod">
        <pc:chgData name="Nane Kratzke" userId="971be13ff4ee5ef6" providerId="LiveId" clId="{6DC046AD-08D5-864C-9181-BD754435ABC5}" dt="2023-11-21T16:39:24.747" v="924" actId="12"/>
        <pc:sldMkLst>
          <pc:docMk/>
          <pc:sldMk cId="982004980" sldId="332"/>
        </pc:sldMkLst>
        <pc:spChg chg="mod">
          <ac:chgData name="Nane Kratzke" userId="971be13ff4ee5ef6" providerId="LiveId" clId="{6DC046AD-08D5-864C-9181-BD754435ABC5}" dt="2023-11-21T16:39:24.747" v="924" actId="12"/>
          <ac:spMkLst>
            <pc:docMk/>
            <pc:sldMk cId="982004980" sldId="332"/>
            <ac:spMk id="4" creationId="{1A54BDE3-089A-B947-B36C-1DA2EA047FE2}"/>
          </ac:spMkLst>
        </pc:spChg>
      </pc:sldChg>
      <pc:sldChg chg="del">
        <pc:chgData name="Nane Kratzke" userId="971be13ff4ee5ef6" providerId="LiveId" clId="{6DC046AD-08D5-864C-9181-BD754435ABC5}" dt="2023-11-21T16:18:23.332" v="720" actId="2696"/>
        <pc:sldMkLst>
          <pc:docMk/>
          <pc:sldMk cId="87679749" sldId="400"/>
        </pc:sldMkLst>
      </pc:sldChg>
      <pc:sldChg chg="del">
        <pc:chgData name="Nane Kratzke" userId="971be13ff4ee5ef6" providerId="LiveId" clId="{6DC046AD-08D5-864C-9181-BD754435ABC5}" dt="2023-11-21T16:18:23.337" v="721" actId="2696"/>
        <pc:sldMkLst>
          <pc:docMk/>
          <pc:sldMk cId="3042928372" sldId="434"/>
        </pc:sldMkLst>
      </pc:sldChg>
      <pc:sldChg chg="del">
        <pc:chgData name="Nane Kratzke" userId="971be13ff4ee5ef6" providerId="LiveId" clId="{6DC046AD-08D5-864C-9181-BD754435ABC5}" dt="2023-11-21T16:18:23.633" v="726" actId="2696"/>
        <pc:sldMkLst>
          <pc:docMk/>
          <pc:sldMk cId="823225359" sldId="435"/>
        </pc:sldMkLst>
      </pc:sldChg>
      <pc:sldChg chg="modSp mod ord modAnim">
        <pc:chgData name="Nane Kratzke" userId="971be13ff4ee5ef6" providerId="LiveId" clId="{6DC046AD-08D5-864C-9181-BD754435ABC5}" dt="2023-11-22T14:35:38.879" v="1711"/>
        <pc:sldMkLst>
          <pc:docMk/>
          <pc:sldMk cId="2182525806" sldId="436"/>
        </pc:sldMkLst>
        <pc:spChg chg="mod">
          <ac:chgData name="Nane Kratzke" userId="971be13ff4ee5ef6" providerId="LiveId" clId="{6DC046AD-08D5-864C-9181-BD754435ABC5}" dt="2023-11-21T08:52:21.245" v="68" actId="20577"/>
          <ac:spMkLst>
            <pc:docMk/>
            <pc:sldMk cId="2182525806" sldId="436"/>
            <ac:spMk id="82" creationId="{768D3D22-5639-0C48-949F-4879402BEE69}"/>
          </ac:spMkLst>
        </pc:spChg>
      </pc:sldChg>
      <pc:sldChg chg="del">
        <pc:chgData name="Nane Kratzke" userId="971be13ff4ee5ef6" providerId="LiveId" clId="{6DC046AD-08D5-864C-9181-BD754435ABC5}" dt="2023-11-21T08:50:33.907" v="33" actId="2696"/>
        <pc:sldMkLst>
          <pc:docMk/>
          <pc:sldMk cId="50337072" sldId="437"/>
        </pc:sldMkLst>
      </pc:sldChg>
      <pc:sldChg chg="addSp delSp modSp mod">
        <pc:chgData name="Nane Kratzke" userId="971be13ff4ee5ef6" providerId="LiveId" clId="{6DC046AD-08D5-864C-9181-BD754435ABC5}" dt="2023-11-21T16:00:19.393" v="547" actId="1076"/>
        <pc:sldMkLst>
          <pc:docMk/>
          <pc:sldMk cId="4193228944" sldId="449"/>
        </pc:sldMkLst>
        <pc:spChg chg="mod">
          <ac:chgData name="Nane Kratzke" userId="971be13ff4ee5ef6" providerId="LiveId" clId="{6DC046AD-08D5-864C-9181-BD754435ABC5}" dt="2023-11-21T15:57:06.072" v="507" actId="403"/>
          <ac:spMkLst>
            <pc:docMk/>
            <pc:sldMk cId="4193228944" sldId="449"/>
            <ac:spMk id="4" creationId="{3489061E-0E7E-4040-947F-D53EBA5EA030}"/>
          </ac:spMkLst>
        </pc:spChg>
        <pc:spChg chg="del">
          <ac:chgData name="Nane Kratzke" userId="971be13ff4ee5ef6" providerId="LiveId" clId="{6DC046AD-08D5-864C-9181-BD754435ABC5}" dt="2023-11-21T15:59:04.530" v="528" actId="478"/>
          <ac:spMkLst>
            <pc:docMk/>
            <pc:sldMk cId="4193228944" sldId="449"/>
            <ac:spMk id="6" creationId="{DC23A317-8C8B-0A45-BB69-6EAE14A5E679}"/>
          </ac:spMkLst>
        </pc:spChg>
        <pc:spChg chg="mod">
          <ac:chgData name="Nane Kratzke" userId="971be13ff4ee5ef6" providerId="LiveId" clId="{6DC046AD-08D5-864C-9181-BD754435ABC5}" dt="2023-11-21T15:57:25.427" v="517" actId="20577"/>
          <ac:spMkLst>
            <pc:docMk/>
            <pc:sldMk cId="4193228944" sldId="449"/>
            <ac:spMk id="7" creationId="{1BA770B5-D7F0-4C4F-9DFC-244C02DB1D75}"/>
          </ac:spMkLst>
        </pc:spChg>
        <pc:spChg chg="add mod">
          <ac:chgData name="Nane Kratzke" userId="971be13ff4ee5ef6" providerId="LiveId" clId="{6DC046AD-08D5-864C-9181-BD754435ABC5}" dt="2023-11-21T16:00:19.393" v="547" actId="1076"/>
          <ac:spMkLst>
            <pc:docMk/>
            <pc:sldMk cId="4193228944" sldId="449"/>
            <ac:spMk id="13" creationId="{9B3EE741-777F-DFF6-AB8E-4545233D4DFF}"/>
          </ac:spMkLst>
        </pc:spChg>
        <pc:picChg chg="add del mod modCrop">
          <ac:chgData name="Nane Kratzke" userId="971be13ff4ee5ef6" providerId="LiveId" clId="{6DC046AD-08D5-864C-9181-BD754435ABC5}" dt="2023-11-21T15:58:28.090" v="521" actId="478"/>
          <ac:picMkLst>
            <pc:docMk/>
            <pc:sldMk cId="4193228944" sldId="449"/>
            <ac:picMk id="9" creationId="{9195C81B-DD6D-CCF5-961E-B98282C49C6B}"/>
          </ac:picMkLst>
        </pc:picChg>
        <pc:picChg chg="add del mod modCrop">
          <ac:chgData name="Nane Kratzke" userId="971be13ff4ee5ef6" providerId="LiveId" clId="{6DC046AD-08D5-864C-9181-BD754435ABC5}" dt="2023-11-21T15:58:29.674" v="522" actId="478"/>
          <ac:picMkLst>
            <pc:docMk/>
            <pc:sldMk cId="4193228944" sldId="449"/>
            <ac:picMk id="10" creationId="{DB000A0F-B2F7-1513-500F-B1DEAC5195C2}"/>
          </ac:picMkLst>
        </pc:picChg>
        <pc:picChg chg="add del mod">
          <ac:chgData name="Nane Kratzke" userId="971be13ff4ee5ef6" providerId="LiveId" clId="{6DC046AD-08D5-864C-9181-BD754435ABC5}" dt="2023-11-21T15:55:32.426" v="494" actId="478"/>
          <ac:picMkLst>
            <pc:docMk/>
            <pc:sldMk cId="4193228944" sldId="449"/>
            <ac:picMk id="11" creationId="{2086C31E-AF61-9C90-D79C-F5E6A84BA178}"/>
          </ac:picMkLst>
        </pc:picChg>
        <pc:picChg chg="add mod modCrop">
          <ac:chgData name="Nane Kratzke" userId="971be13ff4ee5ef6" providerId="LiveId" clId="{6DC046AD-08D5-864C-9181-BD754435ABC5}" dt="2023-11-21T16:00:07.499" v="545" actId="1037"/>
          <ac:picMkLst>
            <pc:docMk/>
            <pc:sldMk cId="4193228944" sldId="449"/>
            <ac:picMk id="12" creationId="{45919DA4-EBDE-401E-B0A9-1B9D4D399721}"/>
          </ac:picMkLst>
        </pc:picChg>
        <pc:picChg chg="add mod modCrop">
          <ac:chgData name="Nane Kratzke" userId="971be13ff4ee5ef6" providerId="LiveId" clId="{6DC046AD-08D5-864C-9181-BD754435ABC5}" dt="2023-11-21T15:59:49.409" v="535" actId="732"/>
          <ac:picMkLst>
            <pc:docMk/>
            <pc:sldMk cId="4193228944" sldId="449"/>
            <ac:picMk id="14" creationId="{791635F8-4B63-A4B0-D08A-1FBE2CAD1DC3}"/>
          </ac:picMkLst>
        </pc:picChg>
      </pc:sldChg>
      <pc:sldChg chg="addSp modSp mod">
        <pc:chgData name="Nane Kratzke" userId="971be13ff4ee5ef6" providerId="LiveId" clId="{6DC046AD-08D5-864C-9181-BD754435ABC5}" dt="2023-11-22T13:14:51.812" v="1408" actId="14100"/>
        <pc:sldMkLst>
          <pc:docMk/>
          <pc:sldMk cId="3910355434" sldId="451"/>
        </pc:sldMkLst>
        <pc:spChg chg="mod">
          <ac:chgData name="Nane Kratzke" userId="971be13ff4ee5ef6" providerId="LiveId" clId="{6DC046AD-08D5-864C-9181-BD754435ABC5}" dt="2023-11-22T13:14:51.812" v="1408" actId="14100"/>
          <ac:spMkLst>
            <pc:docMk/>
            <pc:sldMk cId="3910355434" sldId="451"/>
            <ac:spMk id="4" creationId="{F0CD1664-DBCC-C74D-9633-64879A86863D}"/>
          </ac:spMkLst>
        </pc:spChg>
        <pc:spChg chg="mod">
          <ac:chgData name="Nane Kratzke" userId="971be13ff4ee5ef6" providerId="LiveId" clId="{6DC046AD-08D5-864C-9181-BD754435ABC5}" dt="2023-11-22T13:14:45.029" v="1407" actId="1076"/>
          <ac:spMkLst>
            <pc:docMk/>
            <pc:sldMk cId="3910355434" sldId="451"/>
            <ac:spMk id="6" creationId="{F22A5E28-6931-7F49-AC64-D847B1C45F4A}"/>
          </ac:spMkLst>
        </pc:spChg>
        <pc:spChg chg="mod">
          <ac:chgData name="Nane Kratzke" userId="971be13ff4ee5ef6" providerId="LiveId" clId="{6DC046AD-08D5-864C-9181-BD754435ABC5}" dt="2023-11-22T13:14:45.029" v="1407" actId="1076"/>
          <ac:spMkLst>
            <pc:docMk/>
            <pc:sldMk cId="3910355434" sldId="451"/>
            <ac:spMk id="7" creationId="{200E1EA4-70E1-4340-8162-619247912F0A}"/>
          </ac:spMkLst>
        </pc:spChg>
        <pc:spChg chg="mod">
          <ac:chgData name="Nane Kratzke" userId="971be13ff4ee5ef6" providerId="LiveId" clId="{6DC046AD-08D5-864C-9181-BD754435ABC5}" dt="2023-11-22T13:14:45.029" v="1407" actId="1076"/>
          <ac:spMkLst>
            <pc:docMk/>
            <pc:sldMk cId="3910355434" sldId="451"/>
            <ac:spMk id="8" creationId="{30724CDC-D664-5F4E-AED4-E62056BF2E63}"/>
          </ac:spMkLst>
        </pc:spChg>
        <pc:spChg chg="mod">
          <ac:chgData name="Nane Kratzke" userId="971be13ff4ee5ef6" providerId="LiveId" clId="{6DC046AD-08D5-864C-9181-BD754435ABC5}" dt="2023-11-22T13:14:45.029" v="1407" actId="1076"/>
          <ac:spMkLst>
            <pc:docMk/>
            <pc:sldMk cId="3910355434" sldId="451"/>
            <ac:spMk id="10" creationId="{CC417DC9-1228-6D4F-BDC6-45A7DA0F1CC5}"/>
          </ac:spMkLst>
        </pc:spChg>
        <pc:spChg chg="mod">
          <ac:chgData name="Nane Kratzke" userId="971be13ff4ee5ef6" providerId="LiveId" clId="{6DC046AD-08D5-864C-9181-BD754435ABC5}" dt="2023-11-22T13:14:45.029" v="1407" actId="1076"/>
          <ac:spMkLst>
            <pc:docMk/>
            <pc:sldMk cId="3910355434" sldId="451"/>
            <ac:spMk id="11" creationId="{9A9C5144-586A-9947-94F6-B41C0E347F99}"/>
          </ac:spMkLst>
        </pc:spChg>
        <pc:spChg chg="mod">
          <ac:chgData name="Nane Kratzke" userId="971be13ff4ee5ef6" providerId="LiveId" clId="{6DC046AD-08D5-864C-9181-BD754435ABC5}" dt="2023-11-22T13:14:45.029" v="1407" actId="1076"/>
          <ac:spMkLst>
            <pc:docMk/>
            <pc:sldMk cId="3910355434" sldId="451"/>
            <ac:spMk id="12" creationId="{F4245841-CFEC-A747-B7FD-B4C197569117}"/>
          </ac:spMkLst>
        </pc:spChg>
        <pc:picChg chg="add mod">
          <ac:chgData name="Nane Kratzke" userId="971be13ff4ee5ef6" providerId="LiveId" clId="{6DC046AD-08D5-864C-9181-BD754435ABC5}" dt="2023-11-22T13:14:06.662" v="1406"/>
          <ac:picMkLst>
            <pc:docMk/>
            <pc:sldMk cId="3910355434" sldId="451"/>
            <ac:picMk id="1026" creationId="{00C5CB37-F3E3-145A-DA70-CDF8817F0CAC}"/>
          </ac:picMkLst>
        </pc:picChg>
      </pc:sldChg>
      <pc:sldChg chg="addSp modSp mod">
        <pc:chgData name="Nane Kratzke" userId="971be13ff4ee5ef6" providerId="LiveId" clId="{6DC046AD-08D5-864C-9181-BD754435ABC5}" dt="2023-11-22T15:43:38.671" v="1722" actId="1076"/>
        <pc:sldMkLst>
          <pc:docMk/>
          <pc:sldMk cId="1244584995" sldId="455"/>
        </pc:sldMkLst>
        <pc:spChg chg="mod">
          <ac:chgData name="Nane Kratzke" userId="971be13ff4ee5ef6" providerId="LiveId" clId="{6DC046AD-08D5-864C-9181-BD754435ABC5}" dt="2023-11-22T13:28:39.032" v="1636" actId="20577"/>
          <ac:spMkLst>
            <pc:docMk/>
            <pc:sldMk cId="1244584995" sldId="455"/>
            <ac:spMk id="4" creationId="{F0CD1664-DBCC-C74D-9633-64879A86863D}"/>
          </ac:spMkLst>
        </pc:spChg>
        <pc:spChg chg="add mod">
          <ac:chgData name="Nane Kratzke" userId="971be13ff4ee5ef6" providerId="LiveId" clId="{6DC046AD-08D5-864C-9181-BD754435ABC5}" dt="2023-11-22T13:28:16.899" v="1632" actId="1076"/>
          <ac:spMkLst>
            <pc:docMk/>
            <pc:sldMk cId="1244584995" sldId="455"/>
            <ac:spMk id="6" creationId="{C79BDD42-2900-5851-C458-BFCA64763D2F}"/>
          </ac:spMkLst>
        </pc:spChg>
        <pc:spChg chg="mod">
          <ac:chgData name="Nane Kratzke" userId="971be13ff4ee5ef6" providerId="LiveId" clId="{6DC046AD-08D5-864C-9181-BD754435ABC5}" dt="2023-11-22T15:43:38.671" v="1722" actId="1076"/>
          <ac:spMkLst>
            <pc:docMk/>
            <pc:sldMk cId="1244584995" sldId="455"/>
            <ac:spMk id="8" creationId="{30724CDC-D664-5F4E-AED4-E62056BF2E63}"/>
          </ac:spMkLst>
        </pc:spChg>
        <pc:spChg chg="mod">
          <ac:chgData name="Nane Kratzke" userId="971be13ff4ee5ef6" providerId="LiveId" clId="{6DC046AD-08D5-864C-9181-BD754435ABC5}" dt="2023-11-22T15:43:30.796" v="1721" actId="166"/>
          <ac:spMkLst>
            <pc:docMk/>
            <pc:sldMk cId="1244584995" sldId="455"/>
            <ac:spMk id="9" creationId="{E211F464-1A88-E842-8DB0-FF24DF1E49A7}"/>
          </ac:spMkLst>
        </pc:spChg>
        <pc:spChg chg="mod">
          <ac:chgData name="Nane Kratzke" userId="971be13ff4ee5ef6" providerId="LiveId" clId="{6DC046AD-08D5-864C-9181-BD754435ABC5}" dt="2023-11-22T13:22:07.251" v="1453" actId="14100"/>
          <ac:spMkLst>
            <pc:docMk/>
            <pc:sldMk cId="1244584995" sldId="455"/>
            <ac:spMk id="16" creationId="{214D969A-24AA-984A-8275-E3C2419DBA35}"/>
          </ac:spMkLst>
        </pc:spChg>
        <pc:spChg chg="mod">
          <ac:chgData name="Nane Kratzke" userId="971be13ff4ee5ef6" providerId="LiveId" clId="{6DC046AD-08D5-864C-9181-BD754435ABC5}" dt="2023-11-22T13:21:34.605" v="1450" actId="166"/>
          <ac:spMkLst>
            <pc:docMk/>
            <pc:sldMk cId="1244584995" sldId="455"/>
            <ac:spMk id="17" creationId="{8BC0639F-83C1-5342-B1DB-460515194E19}"/>
          </ac:spMkLst>
        </pc:spChg>
        <pc:spChg chg="mod">
          <ac:chgData name="Nane Kratzke" userId="971be13ff4ee5ef6" providerId="LiveId" clId="{6DC046AD-08D5-864C-9181-BD754435ABC5}" dt="2023-11-22T13:22:41.299" v="1458" actId="1076"/>
          <ac:spMkLst>
            <pc:docMk/>
            <pc:sldMk cId="1244584995" sldId="455"/>
            <ac:spMk id="18" creationId="{43447485-7B02-6646-A612-3F485CB25F8C}"/>
          </ac:spMkLst>
        </pc:spChg>
        <pc:picChg chg="add mod">
          <ac:chgData name="Nane Kratzke" userId="971be13ff4ee5ef6" providerId="LiveId" clId="{6DC046AD-08D5-864C-9181-BD754435ABC5}" dt="2023-11-22T13:25:37.755" v="1517" actId="14861"/>
          <ac:picMkLst>
            <pc:docMk/>
            <pc:sldMk cId="1244584995" sldId="455"/>
            <ac:picMk id="2050" creationId="{5547CC2E-C18F-944A-5F95-4776B62B949F}"/>
          </ac:picMkLst>
        </pc:picChg>
        <pc:picChg chg="add mod">
          <ac:chgData name="Nane Kratzke" userId="971be13ff4ee5ef6" providerId="LiveId" clId="{6DC046AD-08D5-864C-9181-BD754435ABC5}" dt="2023-11-22T13:22:38.419" v="1457" actId="1076"/>
          <ac:picMkLst>
            <pc:docMk/>
            <pc:sldMk cId="1244584995" sldId="455"/>
            <ac:picMk id="2052" creationId="{C6896BCB-5BD1-3D26-779B-D786CCED623A}"/>
          </ac:picMkLst>
        </pc:picChg>
      </pc:sldChg>
      <pc:sldChg chg="modSp mod">
        <pc:chgData name="Nane Kratzke" userId="971be13ff4ee5ef6" providerId="LiveId" clId="{6DC046AD-08D5-864C-9181-BD754435ABC5}" dt="2023-11-21T16:51:47.191" v="1037" actId="5793"/>
        <pc:sldMkLst>
          <pc:docMk/>
          <pc:sldMk cId="4052141016" sldId="456"/>
        </pc:sldMkLst>
        <pc:spChg chg="mod">
          <ac:chgData name="Nane Kratzke" userId="971be13ff4ee5ef6" providerId="LiveId" clId="{6DC046AD-08D5-864C-9181-BD754435ABC5}" dt="2023-11-21T16:51:39.831" v="1035" actId="5793"/>
          <ac:spMkLst>
            <pc:docMk/>
            <pc:sldMk cId="4052141016" sldId="456"/>
            <ac:spMk id="13" creationId="{611F960B-D013-7349-A113-05AE8ADF5657}"/>
          </ac:spMkLst>
        </pc:spChg>
        <pc:spChg chg="mod">
          <ac:chgData name="Nane Kratzke" userId="971be13ff4ee5ef6" providerId="LiveId" clId="{6DC046AD-08D5-864C-9181-BD754435ABC5}" dt="2023-11-21T16:51:47.191" v="1037" actId="5793"/>
          <ac:spMkLst>
            <pc:docMk/>
            <pc:sldMk cId="4052141016" sldId="456"/>
            <ac:spMk id="14" creationId="{71931BF3-7557-F84C-827A-7561692B3A62}"/>
          </ac:spMkLst>
        </pc:spChg>
      </pc:sldChg>
      <pc:sldChg chg="modSp mod">
        <pc:chgData name="Nane Kratzke" userId="971be13ff4ee5ef6" providerId="LiveId" clId="{6DC046AD-08D5-864C-9181-BD754435ABC5}" dt="2023-11-21T16:42:00.886" v="927" actId="20577"/>
        <pc:sldMkLst>
          <pc:docMk/>
          <pc:sldMk cId="1807440968" sldId="457"/>
        </pc:sldMkLst>
        <pc:spChg chg="mod">
          <ac:chgData name="Nane Kratzke" userId="971be13ff4ee5ef6" providerId="LiveId" clId="{6DC046AD-08D5-864C-9181-BD754435ABC5}" dt="2023-11-21T16:42:00.886" v="927" actId="20577"/>
          <ac:spMkLst>
            <pc:docMk/>
            <pc:sldMk cId="1807440968" sldId="457"/>
            <ac:spMk id="9" creationId="{53A8B2ED-3529-2046-85A2-F960DCE23BD2}"/>
          </ac:spMkLst>
        </pc:spChg>
      </pc:sldChg>
      <pc:sldChg chg="addSp delSp modSp mod">
        <pc:chgData name="Nane Kratzke" userId="971be13ff4ee5ef6" providerId="LiveId" clId="{6DC046AD-08D5-864C-9181-BD754435ABC5}" dt="2023-11-22T13:33:58.532" v="1654" actId="20577"/>
        <pc:sldMkLst>
          <pc:docMk/>
          <pc:sldMk cId="4067627198" sldId="458"/>
        </pc:sldMkLst>
        <pc:spChg chg="mod">
          <ac:chgData name="Nane Kratzke" userId="971be13ff4ee5ef6" providerId="LiveId" clId="{6DC046AD-08D5-864C-9181-BD754435ABC5}" dt="2023-11-22T13:33:58.532" v="1654" actId="20577"/>
          <ac:spMkLst>
            <pc:docMk/>
            <pc:sldMk cId="4067627198" sldId="458"/>
            <ac:spMk id="4" creationId="{3489061E-0E7E-4040-947F-D53EBA5EA030}"/>
          </ac:spMkLst>
        </pc:spChg>
        <pc:spChg chg="del mod">
          <ac:chgData name="Nane Kratzke" userId="971be13ff4ee5ef6" providerId="LiveId" clId="{6DC046AD-08D5-864C-9181-BD754435ABC5}" dt="2023-11-22T13:00:11.558" v="1090" actId="478"/>
          <ac:spMkLst>
            <pc:docMk/>
            <pc:sldMk cId="4067627198" sldId="458"/>
            <ac:spMk id="7" creationId="{4C9AA184-297C-BE4F-ADE4-8DA7CEEF71DD}"/>
          </ac:spMkLst>
        </pc:spChg>
        <pc:spChg chg="mod">
          <ac:chgData name="Nane Kratzke" userId="971be13ff4ee5ef6" providerId="LiveId" clId="{6DC046AD-08D5-864C-9181-BD754435ABC5}" dt="2023-11-22T13:08:18.428" v="1233" actId="1076"/>
          <ac:spMkLst>
            <pc:docMk/>
            <pc:sldMk cId="4067627198" sldId="458"/>
            <ac:spMk id="8" creationId="{23FADF5D-07A4-DC49-BA41-1540DD4939A1}"/>
          </ac:spMkLst>
        </pc:spChg>
        <pc:spChg chg="add mod">
          <ac:chgData name="Nane Kratzke" userId="971be13ff4ee5ef6" providerId="LiveId" clId="{6DC046AD-08D5-864C-9181-BD754435ABC5}" dt="2023-11-22T13:04:04.092" v="1167" actId="1076"/>
          <ac:spMkLst>
            <pc:docMk/>
            <pc:sldMk cId="4067627198" sldId="458"/>
            <ac:spMk id="9" creationId="{65F186DE-D875-990A-46A9-1E4E1444D8A5}"/>
          </ac:spMkLst>
        </pc:spChg>
        <pc:spChg chg="add mod">
          <ac:chgData name="Nane Kratzke" userId="971be13ff4ee5ef6" providerId="LiveId" clId="{6DC046AD-08D5-864C-9181-BD754435ABC5}" dt="2023-11-22T13:04:04.092" v="1167" actId="1076"/>
          <ac:spMkLst>
            <pc:docMk/>
            <pc:sldMk cId="4067627198" sldId="458"/>
            <ac:spMk id="10" creationId="{60033B3E-2F40-C28E-7C59-DEACDE8E06A1}"/>
          </ac:spMkLst>
        </pc:spChg>
        <pc:spChg chg="add mod">
          <ac:chgData name="Nane Kratzke" userId="971be13ff4ee5ef6" providerId="LiveId" clId="{6DC046AD-08D5-864C-9181-BD754435ABC5}" dt="2023-11-22T13:08:13.077" v="1232" actId="1076"/>
          <ac:spMkLst>
            <pc:docMk/>
            <pc:sldMk cId="4067627198" sldId="458"/>
            <ac:spMk id="11" creationId="{1A2E06FB-1E5E-E230-2A41-59867ED4B96A}"/>
          </ac:spMkLst>
        </pc:spChg>
        <pc:spChg chg="add mod">
          <ac:chgData name="Nane Kratzke" userId="971be13ff4ee5ef6" providerId="LiveId" clId="{6DC046AD-08D5-864C-9181-BD754435ABC5}" dt="2023-11-22T13:08:13.077" v="1232" actId="1076"/>
          <ac:spMkLst>
            <pc:docMk/>
            <pc:sldMk cId="4067627198" sldId="458"/>
            <ac:spMk id="12" creationId="{31F324AC-0BF4-5E0D-D7BE-B2AA40C9C9F3}"/>
          </ac:spMkLst>
        </pc:spChg>
        <pc:spChg chg="add mod">
          <ac:chgData name="Nane Kratzke" userId="971be13ff4ee5ef6" providerId="LiveId" clId="{6DC046AD-08D5-864C-9181-BD754435ABC5}" dt="2023-11-22T13:04:19.008" v="1188" actId="113"/>
          <ac:spMkLst>
            <pc:docMk/>
            <pc:sldMk cId="4067627198" sldId="458"/>
            <ac:spMk id="13" creationId="{AB6C2A7A-C038-A780-B81A-CE82AA1D3203}"/>
          </ac:spMkLst>
        </pc:spChg>
        <pc:spChg chg="add mod">
          <ac:chgData name="Nane Kratzke" userId="971be13ff4ee5ef6" providerId="LiveId" clId="{6DC046AD-08D5-864C-9181-BD754435ABC5}" dt="2023-11-22T13:08:13.077" v="1232" actId="1076"/>
          <ac:spMkLst>
            <pc:docMk/>
            <pc:sldMk cId="4067627198" sldId="458"/>
            <ac:spMk id="14" creationId="{D7CED328-0256-4B90-996D-769A6AE8DF40}"/>
          </ac:spMkLst>
        </pc:spChg>
        <pc:spChg chg="add mod">
          <ac:chgData name="Nane Kratzke" userId="971be13ff4ee5ef6" providerId="LiveId" clId="{6DC046AD-08D5-864C-9181-BD754435ABC5}" dt="2023-11-22T13:09:26.142" v="1353" actId="20577"/>
          <ac:spMkLst>
            <pc:docMk/>
            <pc:sldMk cId="4067627198" sldId="458"/>
            <ac:spMk id="15" creationId="{F169BB6B-36AF-0059-DB9C-74EFD9C874A6}"/>
          </ac:spMkLst>
        </pc:spChg>
        <pc:spChg chg="add mod">
          <ac:chgData name="Nane Kratzke" userId="971be13ff4ee5ef6" providerId="LiveId" clId="{6DC046AD-08D5-864C-9181-BD754435ABC5}" dt="2023-11-22T13:30:52.819" v="1639" actId="1076"/>
          <ac:spMkLst>
            <pc:docMk/>
            <pc:sldMk cId="4067627198" sldId="458"/>
            <ac:spMk id="16" creationId="{7E783C8F-6BB7-80F3-316B-3926AE2ABBA5}"/>
          </ac:spMkLst>
        </pc:spChg>
        <pc:spChg chg="add mod">
          <ac:chgData name="Nane Kratzke" userId="971be13ff4ee5ef6" providerId="LiveId" clId="{6DC046AD-08D5-864C-9181-BD754435ABC5}" dt="2023-11-22T13:31:57.384" v="1646" actId="1076"/>
          <ac:spMkLst>
            <pc:docMk/>
            <pc:sldMk cId="4067627198" sldId="458"/>
            <ac:spMk id="21" creationId="{82924315-51C4-F219-47A4-C9DED1A87037}"/>
          </ac:spMkLst>
        </pc:spChg>
        <pc:spChg chg="add mod">
          <ac:chgData name="Nane Kratzke" userId="971be13ff4ee5ef6" providerId="LiveId" clId="{6DC046AD-08D5-864C-9181-BD754435ABC5}" dt="2023-11-22T13:32:01.360" v="1647" actId="1076"/>
          <ac:spMkLst>
            <pc:docMk/>
            <pc:sldMk cId="4067627198" sldId="458"/>
            <ac:spMk id="22" creationId="{708B49E1-5415-AEC4-5116-15322ED31B41}"/>
          </ac:spMkLst>
        </pc:spChg>
        <pc:spChg chg="add mod">
          <ac:chgData name="Nane Kratzke" userId="971be13ff4ee5ef6" providerId="LiveId" clId="{6DC046AD-08D5-864C-9181-BD754435ABC5}" dt="2023-11-22T13:10:05.256" v="1397" actId="20577"/>
          <ac:spMkLst>
            <pc:docMk/>
            <pc:sldMk cId="4067627198" sldId="458"/>
            <ac:spMk id="26" creationId="{F9BE3C39-BE41-F7B1-64F8-F38BF8094CD5}"/>
          </ac:spMkLst>
        </pc:spChg>
        <pc:cxnChg chg="add mod">
          <ac:chgData name="Nane Kratzke" userId="971be13ff4ee5ef6" providerId="LiveId" clId="{6DC046AD-08D5-864C-9181-BD754435ABC5}" dt="2023-11-22T13:30:52.819" v="1639" actId="1076"/>
          <ac:cxnSpMkLst>
            <pc:docMk/>
            <pc:sldMk cId="4067627198" sldId="458"/>
            <ac:cxnSpMk id="18" creationId="{6A207431-0D48-1420-D754-E2BEABA205B5}"/>
          </ac:cxnSpMkLst>
        </pc:cxnChg>
        <pc:cxnChg chg="add mod">
          <ac:chgData name="Nane Kratzke" userId="971be13ff4ee5ef6" providerId="LiveId" clId="{6DC046AD-08D5-864C-9181-BD754435ABC5}" dt="2023-11-22T13:32:01.360" v="1647" actId="1076"/>
          <ac:cxnSpMkLst>
            <pc:docMk/>
            <pc:sldMk cId="4067627198" sldId="458"/>
            <ac:cxnSpMk id="24" creationId="{9570FC35-3A2F-1CF7-0EA1-178948C3C6FF}"/>
          </ac:cxnSpMkLst>
        </pc:cxnChg>
      </pc:sldChg>
      <pc:sldChg chg="addSp delSp modSp mod">
        <pc:chgData name="Nane Kratzke" userId="971be13ff4ee5ef6" providerId="LiveId" clId="{6DC046AD-08D5-864C-9181-BD754435ABC5}" dt="2023-11-21T16:38:30.280" v="920"/>
        <pc:sldMkLst>
          <pc:docMk/>
          <pc:sldMk cId="4209971302" sldId="459"/>
        </pc:sldMkLst>
        <pc:spChg chg="mod">
          <ac:chgData name="Nane Kratzke" userId="971be13ff4ee5ef6" providerId="LiveId" clId="{6DC046AD-08D5-864C-9181-BD754435ABC5}" dt="2023-11-21T16:38:30.280" v="920"/>
          <ac:spMkLst>
            <pc:docMk/>
            <pc:sldMk cId="4209971302" sldId="459"/>
            <ac:spMk id="4" creationId="{3489061E-0E7E-4040-947F-D53EBA5EA030}"/>
          </ac:spMkLst>
        </pc:spChg>
        <pc:spChg chg="del mod">
          <ac:chgData name="Nane Kratzke" userId="971be13ff4ee5ef6" providerId="LiveId" clId="{6DC046AD-08D5-864C-9181-BD754435ABC5}" dt="2023-11-21T16:29:54.957" v="805" actId="478"/>
          <ac:spMkLst>
            <pc:docMk/>
            <pc:sldMk cId="4209971302" sldId="459"/>
            <ac:spMk id="7" creationId="{B46E5149-21B8-6B48-81D7-FA22A1042CAB}"/>
          </ac:spMkLst>
        </pc:spChg>
        <pc:spChg chg="del">
          <ac:chgData name="Nane Kratzke" userId="971be13ff4ee5ef6" providerId="LiveId" clId="{6DC046AD-08D5-864C-9181-BD754435ABC5}" dt="2023-11-21T16:37:43.054" v="913" actId="478"/>
          <ac:spMkLst>
            <pc:docMk/>
            <pc:sldMk cId="4209971302" sldId="459"/>
            <ac:spMk id="8" creationId="{50C2C5FB-8FEF-7D4F-8201-F60ED4F9A5E9}"/>
          </ac:spMkLst>
        </pc:spChg>
        <pc:picChg chg="add del mod">
          <ac:chgData name="Nane Kratzke" userId="971be13ff4ee5ef6" providerId="LiveId" clId="{6DC046AD-08D5-864C-9181-BD754435ABC5}" dt="2023-11-21T16:37:27.465" v="912" actId="478"/>
          <ac:picMkLst>
            <pc:docMk/>
            <pc:sldMk cId="4209971302" sldId="459"/>
            <ac:picMk id="9" creationId="{9DEDD08C-9E6D-EBDE-41E3-3CA6968F97FB}"/>
          </ac:picMkLst>
        </pc:picChg>
      </pc:sldChg>
      <pc:sldChg chg="del">
        <pc:chgData name="Nane Kratzke" userId="971be13ff4ee5ef6" providerId="LiveId" clId="{6DC046AD-08D5-864C-9181-BD754435ABC5}" dt="2023-11-21T16:18:23.620" v="724" actId="2696"/>
        <pc:sldMkLst>
          <pc:docMk/>
          <pc:sldMk cId="1268661363" sldId="477"/>
        </pc:sldMkLst>
      </pc:sldChg>
      <pc:sldChg chg="del">
        <pc:chgData name="Nane Kratzke" userId="971be13ff4ee5ef6" providerId="LiveId" clId="{6DC046AD-08D5-864C-9181-BD754435ABC5}" dt="2023-11-21T16:18:23.703" v="729" actId="2696"/>
        <pc:sldMkLst>
          <pc:docMk/>
          <pc:sldMk cId="3625736529" sldId="699"/>
        </pc:sldMkLst>
      </pc:sldChg>
      <pc:sldChg chg="del">
        <pc:chgData name="Nane Kratzke" userId="971be13ff4ee5ef6" providerId="LiveId" clId="{6DC046AD-08D5-864C-9181-BD754435ABC5}" dt="2023-11-21T16:18:23.297" v="717" actId="2696"/>
        <pc:sldMkLst>
          <pc:docMk/>
          <pc:sldMk cId="499216346" sldId="715"/>
        </pc:sldMkLst>
      </pc:sldChg>
      <pc:sldChg chg="del">
        <pc:chgData name="Nane Kratzke" userId="971be13ff4ee5ef6" providerId="LiveId" clId="{6DC046AD-08D5-864C-9181-BD754435ABC5}" dt="2023-11-21T16:18:23.606" v="723" actId="2696"/>
        <pc:sldMkLst>
          <pc:docMk/>
          <pc:sldMk cId="3215712448" sldId="716"/>
        </pc:sldMkLst>
      </pc:sldChg>
      <pc:sldChg chg="del">
        <pc:chgData name="Nane Kratzke" userId="971be13ff4ee5ef6" providerId="LiveId" clId="{6DC046AD-08D5-864C-9181-BD754435ABC5}" dt="2023-11-21T16:18:23.653" v="728" actId="2696"/>
        <pc:sldMkLst>
          <pc:docMk/>
          <pc:sldMk cId="4098894872" sldId="717"/>
        </pc:sldMkLst>
      </pc:sldChg>
      <pc:sldChg chg="addSp delSp modSp mod modAnim">
        <pc:chgData name="Nane Kratzke" userId="971be13ff4ee5ef6" providerId="LiveId" clId="{6DC046AD-08D5-864C-9181-BD754435ABC5}" dt="2023-11-22T15:23:16.260" v="1719" actId="20577"/>
        <pc:sldMkLst>
          <pc:docMk/>
          <pc:sldMk cId="251343957" sldId="718"/>
        </pc:sldMkLst>
        <pc:spChg chg="add mod">
          <ac:chgData name="Nane Kratzke" userId="971be13ff4ee5ef6" providerId="LiveId" clId="{6DC046AD-08D5-864C-9181-BD754435ABC5}" dt="2023-11-21T11:43:49.610" v="116" actId="1076"/>
          <ac:spMkLst>
            <pc:docMk/>
            <pc:sldMk cId="251343957" sldId="718"/>
            <ac:spMk id="2" creationId="{4AE12C25-39DD-9F6D-B80F-BCA8060A8548}"/>
          </ac:spMkLst>
        </pc:spChg>
        <pc:spChg chg="add mod">
          <ac:chgData name="Nane Kratzke" userId="971be13ff4ee5ef6" providerId="LiveId" clId="{6DC046AD-08D5-864C-9181-BD754435ABC5}" dt="2023-11-21T11:46:02.394" v="159" actId="1076"/>
          <ac:spMkLst>
            <pc:docMk/>
            <pc:sldMk cId="251343957" sldId="718"/>
            <ac:spMk id="3" creationId="{178B3C1C-06AA-C178-3AE9-6463474F7685}"/>
          </ac:spMkLst>
        </pc:spChg>
        <pc:spChg chg="mod">
          <ac:chgData name="Nane Kratzke" userId="971be13ff4ee5ef6" providerId="LiveId" clId="{6DC046AD-08D5-864C-9181-BD754435ABC5}" dt="2023-11-21T11:42:39.875" v="100" actId="20577"/>
          <ac:spMkLst>
            <pc:docMk/>
            <pc:sldMk cId="251343957" sldId="718"/>
            <ac:spMk id="7" creationId="{33140EE6-CFD6-C964-186A-E29AA9E22FFC}"/>
          </ac:spMkLst>
        </pc:spChg>
        <pc:spChg chg="add mod">
          <ac:chgData name="Nane Kratzke" userId="971be13ff4ee5ef6" providerId="LiveId" clId="{6DC046AD-08D5-864C-9181-BD754435ABC5}" dt="2023-11-21T11:48:08.962" v="245" actId="164"/>
          <ac:spMkLst>
            <pc:docMk/>
            <pc:sldMk cId="251343957" sldId="718"/>
            <ac:spMk id="8" creationId="{E7A9F36B-24F5-7D14-60D2-0B7258095120}"/>
          </ac:spMkLst>
        </pc:spChg>
        <pc:spChg chg="add mod">
          <ac:chgData name="Nane Kratzke" userId="971be13ff4ee5ef6" providerId="LiveId" clId="{6DC046AD-08D5-864C-9181-BD754435ABC5}" dt="2023-11-21T11:48:08.962" v="245" actId="164"/>
          <ac:spMkLst>
            <pc:docMk/>
            <pc:sldMk cId="251343957" sldId="718"/>
            <ac:spMk id="9" creationId="{F448E659-D69A-6488-445E-ADFC0E1C62E6}"/>
          </ac:spMkLst>
        </pc:spChg>
        <pc:spChg chg="add mod">
          <ac:chgData name="Nane Kratzke" userId="971be13ff4ee5ef6" providerId="LiveId" clId="{6DC046AD-08D5-864C-9181-BD754435ABC5}" dt="2023-11-21T11:46:11.627" v="162" actId="1076"/>
          <ac:spMkLst>
            <pc:docMk/>
            <pc:sldMk cId="251343957" sldId="718"/>
            <ac:spMk id="11" creationId="{BAF6FB37-8926-1B44-9241-EE1B6F930F00}"/>
          </ac:spMkLst>
        </pc:spChg>
        <pc:spChg chg="add mod">
          <ac:chgData name="Nane Kratzke" userId="971be13ff4ee5ef6" providerId="LiveId" clId="{6DC046AD-08D5-864C-9181-BD754435ABC5}" dt="2023-11-21T11:46:31.474" v="164" actId="1076"/>
          <ac:spMkLst>
            <pc:docMk/>
            <pc:sldMk cId="251343957" sldId="718"/>
            <ac:spMk id="16" creationId="{540D3B10-F87F-02D3-4B75-E89E33FC2291}"/>
          </ac:spMkLst>
        </pc:spChg>
        <pc:spChg chg="add mod">
          <ac:chgData name="Nane Kratzke" userId="971be13ff4ee5ef6" providerId="LiveId" clId="{6DC046AD-08D5-864C-9181-BD754435ABC5}" dt="2023-11-21T11:46:35.907" v="166" actId="1076"/>
          <ac:spMkLst>
            <pc:docMk/>
            <pc:sldMk cId="251343957" sldId="718"/>
            <ac:spMk id="17" creationId="{C262B36C-BAFD-2BA7-53D0-EA594FBAE2E5}"/>
          </ac:spMkLst>
        </pc:spChg>
        <pc:spChg chg="add del mod">
          <ac:chgData name="Nane Kratzke" userId="971be13ff4ee5ef6" providerId="LiveId" clId="{6DC046AD-08D5-864C-9181-BD754435ABC5}" dt="2023-11-21T11:50:09.026" v="253" actId="478"/>
          <ac:spMkLst>
            <pc:docMk/>
            <pc:sldMk cId="251343957" sldId="718"/>
            <ac:spMk id="18" creationId="{E990A3FA-CDCD-2EB7-7171-DA14A9E296BB}"/>
          </ac:spMkLst>
        </pc:spChg>
        <pc:spChg chg="mod">
          <ac:chgData name="Nane Kratzke" userId="971be13ff4ee5ef6" providerId="LiveId" clId="{6DC046AD-08D5-864C-9181-BD754435ABC5}" dt="2023-11-22T15:23:16.260" v="1719" actId="20577"/>
          <ac:spMkLst>
            <pc:docMk/>
            <pc:sldMk cId="251343957" sldId="718"/>
            <ac:spMk id="19" creationId="{CB17D4BE-1B26-5D09-3E18-C812D4599B0F}"/>
          </ac:spMkLst>
        </pc:spChg>
        <pc:spChg chg="mod">
          <ac:chgData name="Nane Kratzke" userId="971be13ff4ee5ef6" providerId="LiveId" clId="{6DC046AD-08D5-864C-9181-BD754435ABC5}" dt="2023-11-21T11:43:52.129" v="117" actId="1076"/>
          <ac:spMkLst>
            <pc:docMk/>
            <pc:sldMk cId="251343957" sldId="718"/>
            <ac:spMk id="21" creationId="{9D21734A-2F3B-397B-33BD-615B1700F857}"/>
          </ac:spMkLst>
        </pc:spChg>
        <pc:spChg chg="add del mod">
          <ac:chgData name="Nane Kratzke" userId="971be13ff4ee5ef6" providerId="LiveId" clId="{6DC046AD-08D5-864C-9181-BD754435ABC5}" dt="2023-11-21T11:56:05.558" v="346" actId="478"/>
          <ac:spMkLst>
            <pc:docMk/>
            <pc:sldMk cId="251343957" sldId="718"/>
            <ac:spMk id="22" creationId="{DC479DBA-A144-80CE-455E-87DE41EAB4A0}"/>
          </ac:spMkLst>
        </pc:spChg>
        <pc:spChg chg="del">
          <ac:chgData name="Nane Kratzke" userId="971be13ff4ee5ef6" providerId="LiveId" clId="{6DC046AD-08D5-864C-9181-BD754435ABC5}" dt="2023-11-21T11:43:42.874" v="113" actId="478"/>
          <ac:spMkLst>
            <pc:docMk/>
            <pc:sldMk cId="251343957" sldId="718"/>
            <ac:spMk id="23" creationId="{3BDAD026-005A-7F49-23EB-C02305702C35}"/>
          </ac:spMkLst>
        </pc:spChg>
        <pc:spChg chg="del">
          <ac:chgData name="Nane Kratzke" userId="971be13ff4ee5ef6" providerId="LiveId" clId="{6DC046AD-08D5-864C-9181-BD754435ABC5}" dt="2023-11-21T11:43:44.842" v="114" actId="478"/>
          <ac:spMkLst>
            <pc:docMk/>
            <pc:sldMk cId="251343957" sldId="718"/>
            <ac:spMk id="24" creationId="{78BC336A-48A7-F806-8836-54D42FEE4F3D}"/>
          </ac:spMkLst>
        </pc:spChg>
        <pc:spChg chg="add del mod">
          <ac:chgData name="Nane Kratzke" userId="971be13ff4ee5ef6" providerId="LiveId" clId="{6DC046AD-08D5-864C-9181-BD754435ABC5}" dt="2023-11-21T11:56:06.839" v="347" actId="478"/>
          <ac:spMkLst>
            <pc:docMk/>
            <pc:sldMk cId="251343957" sldId="718"/>
            <ac:spMk id="25" creationId="{3498807B-10D4-7F18-25EC-CAD8C658AF56}"/>
          </ac:spMkLst>
        </pc:spChg>
        <pc:spChg chg="add mod">
          <ac:chgData name="Nane Kratzke" userId="971be13ff4ee5ef6" providerId="LiveId" clId="{6DC046AD-08D5-864C-9181-BD754435ABC5}" dt="2023-11-21T15:50:24.107" v="478" actId="164"/>
          <ac:spMkLst>
            <pc:docMk/>
            <pc:sldMk cId="251343957" sldId="718"/>
            <ac:spMk id="26" creationId="{B0A8F4E9-73DE-0904-A602-5B3883126C09}"/>
          </ac:spMkLst>
        </pc:spChg>
        <pc:spChg chg="add mod">
          <ac:chgData name="Nane Kratzke" userId="971be13ff4ee5ef6" providerId="LiveId" clId="{6DC046AD-08D5-864C-9181-BD754435ABC5}" dt="2023-11-21T15:49:02.263" v="477" actId="1076"/>
          <ac:spMkLst>
            <pc:docMk/>
            <pc:sldMk cId="251343957" sldId="718"/>
            <ac:spMk id="27" creationId="{2DEB7F97-9BD3-A11C-69A0-606EA08448BC}"/>
          </ac:spMkLst>
        </pc:spChg>
        <pc:spChg chg="add mod">
          <ac:chgData name="Nane Kratzke" userId="971be13ff4ee5ef6" providerId="LiveId" clId="{6DC046AD-08D5-864C-9181-BD754435ABC5}" dt="2023-11-21T15:49:02.263" v="477" actId="1076"/>
          <ac:spMkLst>
            <pc:docMk/>
            <pc:sldMk cId="251343957" sldId="718"/>
            <ac:spMk id="28" creationId="{46A39C6D-0C17-19BB-CB1C-0153E69D2A0C}"/>
          </ac:spMkLst>
        </pc:spChg>
        <pc:grpChg chg="add mod">
          <ac:chgData name="Nane Kratzke" userId="971be13ff4ee5ef6" providerId="LiveId" clId="{6DC046AD-08D5-864C-9181-BD754435ABC5}" dt="2023-11-21T11:48:08.962" v="245" actId="164"/>
          <ac:grpSpMkLst>
            <pc:docMk/>
            <pc:sldMk cId="251343957" sldId="718"/>
            <ac:grpSpMk id="20" creationId="{5A07F900-248E-BA49-1A9C-C41233A8F0CC}"/>
          </ac:grpSpMkLst>
        </pc:grpChg>
        <pc:grpChg chg="add mod">
          <ac:chgData name="Nane Kratzke" userId="971be13ff4ee5ef6" providerId="LiveId" clId="{6DC046AD-08D5-864C-9181-BD754435ABC5}" dt="2023-11-21T15:49:02.263" v="477" actId="1076"/>
          <ac:grpSpMkLst>
            <pc:docMk/>
            <pc:sldMk cId="251343957" sldId="718"/>
            <ac:grpSpMk id="29" creationId="{EF2D322D-B96B-1DA4-EDD1-DCCCAC846E0D}"/>
          </ac:grpSpMkLst>
        </pc:grpChg>
        <pc:grpChg chg="add mod">
          <ac:chgData name="Nane Kratzke" userId="971be13ff4ee5ef6" providerId="LiveId" clId="{6DC046AD-08D5-864C-9181-BD754435ABC5}" dt="2023-11-21T15:49:02.263" v="477" actId="1076"/>
          <ac:grpSpMkLst>
            <pc:docMk/>
            <pc:sldMk cId="251343957" sldId="718"/>
            <ac:grpSpMk id="32" creationId="{85F8377E-8220-F682-A7D7-FFFB92A58840}"/>
          </ac:grpSpMkLst>
        </pc:grpChg>
        <pc:grpChg chg="add mod">
          <ac:chgData name="Nane Kratzke" userId="971be13ff4ee5ef6" providerId="LiveId" clId="{6DC046AD-08D5-864C-9181-BD754435ABC5}" dt="2023-11-21T15:49:02.263" v="477" actId="1076"/>
          <ac:grpSpMkLst>
            <pc:docMk/>
            <pc:sldMk cId="251343957" sldId="718"/>
            <ac:grpSpMk id="62" creationId="{FD89B829-67E5-89E0-BD0C-C38E98F0A63A}"/>
          </ac:grpSpMkLst>
        </pc:grpChg>
        <pc:grpChg chg="add mod">
          <ac:chgData name="Nane Kratzke" userId="971be13ff4ee5ef6" providerId="LiveId" clId="{6DC046AD-08D5-864C-9181-BD754435ABC5}" dt="2023-11-21T15:50:50.548" v="480" actId="167"/>
          <ac:grpSpMkLst>
            <pc:docMk/>
            <pc:sldMk cId="251343957" sldId="718"/>
            <ac:grpSpMk id="63" creationId="{74E2AFD1-7191-1380-8BCD-32C2A4BA9CFD}"/>
          </ac:grpSpMkLst>
        </pc:grpChg>
        <pc:picChg chg="add mod">
          <ac:chgData name="Nane Kratzke" userId="971be13ff4ee5ef6" providerId="LiveId" clId="{6DC046AD-08D5-864C-9181-BD754435ABC5}" dt="2023-11-21T15:50:24.107" v="478" actId="164"/>
          <ac:picMkLst>
            <pc:docMk/>
            <pc:sldMk cId="251343957" sldId="718"/>
            <ac:picMk id="30" creationId="{42BE228F-CACE-28B2-634F-B4EB96CC49DA}"/>
          </ac:picMkLst>
        </pc:picChg>
        <pc:picChg chg="add mod">
          <ac:chgData name="Nane Kratzke" userId="971be13ff4ee5ef6" providerId="LiveId" clId="{6DC046AD-08D5-864C-9181-BD754435ABC5}" dt="2023-11-21T15:49:02.263" v="477" actId="1076"/>
          <ac:picMkLst>
            <pc:docMk/>
            <pc:sldMk cId="251343957" sldId="718"/>
            <ac:picMk id="31" creationId="{450B7859-9523-EECE-514C-6DB703266100}"/>
          </ac:picMkLst>
        </pc:picChg>
        <pc:picChg chg="add mod">
          <ac:chgData name="Nane Kratzke" userId="971be13ff4ee5ef6" providerId="LiveId" clId="{6DC046AD-08D5-864C-9181-BD754435ABC5}" dt="2023-11-21T15:47:10.695" v="454" actId="1076"/>
          <ac:picMkLst>
            <pc:docMk/>
            <pc:sldMk cId="251343957" sldId="718"/>
            <ac:picMk id="33" creationId="{7F23BC7E-D4F3-E13F-96AB-580C29197534}"/>
          </ac:picMkLst>
        </pc:picChg>
        <pc:cxnChg chg="add mod">
          <ac:chgData name="Nane Kratzke" userId="971be13ff4ee5ef6" providerId="LiveId" clId="{6DC046AD-08D5-864C-9181-BD754435ABC5}" dt="2023-11-21T15:49:02.263" v="477" actId="1076"/>
          <ac:cxnSpMkLst>
            <pc:docMk/>
            <pc:sldMk cId="251343957" sldId="718"/>
            <ac:cxnSpMk id="35" creationId="{5295604B-8F57-4352-1AFC-F9B1F3664839}"/>
          </ac:cxnSpMkLst>
        </pc:cxnChg>
        <pc:cxnChg chg="add mod">
          <ac:chgData name="Nane Kratzke" userId="971be13ff4ee5ef6" providerId="LiveId" clId="{6DC046AD-08D5-864C-9181-BD754435ABC5}" dt="2023-11-21T15:50:24.107" v="478" actId="164"/>
          <ac:cxnSpMkLst>
            <pc:docMk/>
            <pc:sldMk cId="251343957" sldId="718"/>
            <ac:cxnSpMk id="37" creationId="{598E2155-A856-297A-E038-7AA8442643C7}"/>
          </ac:cxnSpMkLst>
        </pc:cxnChg>
      </pc:sldChg>
      <pc:sldChg chg="del">
        <pc:chgData name="Nane Kratzke" userId="971be13ff4ee5ef6" providerId="LiveId" clId="{6DC046AD-08D5-864C-9181-BD754435ABC5}" dt="2023-11-21T16:18:23.303" v="718" actId="2696"/>
        <pc:sldMkLst>
          <pc:docMk/>
          <pc:sldMk cId="4081479054" sldId="719"/>
        </pc:sldMkLst>
      </pc:sldChg>
      <pc:sldChg chg="del">
        <pc:chgData name="Nane Kratzke" userId="971be13ff4ee5ef6" providerId="LiveId" clId="{6DC046AD-08D5-864C-9181-BD754435ABC5}" dt="2023-11-21T16:18:23.309" v="719" actId="2696"/>
        <pc:sldMkLst>
          <pc:docMk/>
          <pc:sldMk cId="1283071810" sldId="720"/>
        </pc:sldMkLst>
      </pc:sldChg>
      <pc:sldChg chg="del">
        <pc:chgData name="Nane Kratzke" userId="971be13ff4ee5ef6" providerId="LiveId" clId="{6DC046AD-08D5-864C-9181-BD754435ABC5}" dt="2023-11-21T16:18:23.647" v="727" actId="2696"/>
        <pc:sldMkLst>
          <pc:docMk/>
          <pc:sldMk cId="359105780" sldId="722"/>
        </pc:sldMkLst>
      </pc:sldChg>
      <pc:sldChg chg="modSp add mod">
        <pc:chgData name="Nane Kratzke" userId="971be13ff4ee5ef6" providerId="LiveId" clId="{6DC046AD-08D5-864C-9181-BD754435ABC5}" dt="2023-11-22T14:20:07.438" v="1705" actId="20577"/>
        <pc:sldMkLst>
          <pc:docMk/>
          <pc:sldMk cId="4262829127" sldId="723"/>
        </pc:sldMkLst>
        <pc:spChg chg="mod">
          <ac:chgData name="Nane Kratzke" userId="971be13ff4ee5ef6" providerId="LiveId" clId="{6DC046AD-08D5-864C-9181-BD754435ABC5}" dt="2023-11-22T14:20:07.438" v="1705" actId="20577"/>
          <ac:spMkLst>
            <pc:docMk/>
            <pc:sldMk cId="4262829127" sldId="723"/>
            <ac:spMk id="31" creationId="{A7AED8D2-12C6-26AC-5AF0-E921BDCCBE3B}"/>
          </ac:spMkLst>
        </pc:spChg>
      </pc:sldChg>
      <pc:sldChg chg="add">
        <pc:chgData name="Nane Kratzke" userId="971be13ff4ee5ef6" providerId="LiveId" clId="{6DC046AD-08D5-864C-9181-BD754435ABC5}" dt="2023-11-21T08:45:54.591" v="0"/>
        <pc:sldMkLst>
          <pc:docMk/>
          <pc:sldMk cId="3047594082" sldId="724"/>
        </pc:sldMkLst>
      </pc:sldChg>
      <pc:sldChg chg="add">
        <pc:chgData name="Nane Kratzke" userId="971be13ff4ee5ef6" providerId="LiveId" clId="{6DC046AD-08D5-864C-9181-BD754435ABC5}" dt="2023-11-21T08:45:54.591" v="0"/>
        <pc:sldMkLst>
          <pc:docMk/>
          <pc:sldMk cId="2470364885" sldId="725"/>
        </pc:sldMkLst>
      </pc:sldChg>
      <pc:sldChg chg="delSp modSp add del mod">
        <pc:chgData name="Nane Kratzke" userId="971be13ff4ee5ef6" providerId="LiveId" clId="{6DC046AD-08D5-864C-9181-BD754435ABC5}" dt="2023-11-21T08:54:12.198" v="75" actId="2696"/>
        <pc:sldMkLst>
          <pc:docMk/>
          <pc:sldMk cId="843571041" sldId="726"/>
        </pc:sldMkLst>
        <pc:spChg chg="del">
          <ac:chgData name="Nane Kratzke" userId="971be13ff4ee5ef6" providerId="LiveId" clId="{6DC046AD-08D5-864C-9181-BD754435ABC5}" dt="2023-11-21T08:53:37.677" v="70" actId="21"/>
          <ac:spMkLst>
            <pc:docMk/>
            <pc:sldMk cId="843571041" sldId="726"/>
            <ac:spMk id="6" creationId="{B2FFA29F-8624-FF49-B909-50A409457B33}"/>
          </ac:spMkLst>
        </pc:spChg>
        <pc:spChg chg="del">
          <ac:chgData name="Nane Kratzke" userId="971be13ff4ee5ef6" providerId="LiveId" clId="{6DC046AD-08D5-864C-9181-BD754435ABC5}" dt="2023-11-21T08:53:37.677" v="70" actId="21"/>
          <ac:spMkLst>
            <pc:docMk/>
            <pc:sldMk cId="843571041" sldId="726"/>
            <ac:spMk id="7" creationId="{2573F0DD-86C7-194B-BB00-916C460CF449}"/>
          </ac:spMkLst>
        </pc:spChg>
        <pc:spChg chg="mod">
          <ac:chgData name="Nane Kratzke" userId="971be13ff4ee5ef6" providerId="LiveId" clId="{6DC046AD-08D5-864C-9181-BD754435ABC5}" dt="2023-11-21T08:47:22.462" v="14" actId="113"/>
          <ac:spMkLst>
            <pc:docMk/>
            <pc:sldMk cId="843571041" sldId="726"/>
            <ac:spMk id="8" creationId="{0C508602-457E-2C4E-A9AC-85A3D0BD58E5}"/>
          </ac:spMkLst>
        </pc:spChg>
        <pc:spChg chg="del">
          <ac:chgData name="Nane Kratzke" userId="971be13ff4ee5ef6" providerId="LiveId" clId="{6DC046AD-08D5-864C-9181-BD754435ABC5}" dt="2023-11-21T08:53:37.677" v="70" actId="21"/>
          <ac:spMkLst>
            <pc:docMk/>
            <pc:sldMk cId="843571041" sldId="726"/>
            <ac:spMk id="9" creationId="{00115806-6A32-F54E-9BC4-E5EE59629008}"/>
          </ac:spMkLst>
        </pc:spChg>
        <pc:spChg chg="del">
          <ac:chgData name="Nane Kratzke" userId="971be13ff4ee5ef6" providerId="LiveId" clId="{6DC046AD-08D5-864C-9181-BD754435ABC5}" dt="2023-11-21T08:53:37.677" v="70" actId="21"/>
          <ac:spMkLst>
            <pc:docMk/>
            <pc:sldMk cId="843571041" sldId="726"/>
            <ac:spMk id="10" creationId="{8AE1F451-539F-1A4F-AC27-063749464136}"/>
          </ac:spMkLst>
        </pc:spChg>
        <pc:spChg chg="del">
          <ac:chgData name="Nane Kratzke" userId="971be13ff4ee5ef6" providerId="LiveId" clId="{6DC046AD-08D5-864C-9181-BD754435ABC5}" dt="2023-11-21T08:53:37.677" v="70" actId="21"/>
          <ac:spMkLst>
            <pc:docMk/>
            <pc:sldMk cId="843571041" sldId="726"/>
            <ac:spMk id="11" creationId="{EF7CB2A2-8DEF-4342-BDE5-612E783EBFF2}"/>
          </ac:spMkLst>
        </pc:spChg>
        <pc:spChg chg="del">
          <ac:chgData name="Nane Kratzke" userId="971be13ff4ee5ef6" providerId="LiveId" clId="{6DC046AD-08D5-864C-9181-BD754435ABC5}" dt="2023-11-21T08:53:37.677" v="70" actId="21"/>
          <ac:spMkLst>
            <pc:docMk/>
            <pc:sldMk cId="843571041" sldId="726"/>
            <ac:spMk id="18" creationId="{74BF62C8-01BB-354F-81AE-D94610B8B132}"/>
          </ac:spMkLst>
        </pc:spChg>
        <pc:spChg chg="del">
          <ac:chgData name="Nane Kratzke" userId="971be13ff4ee5ef6" providerId="LiveId" clId="{6DC046AD-08D5-864C-9181-BD754435ABC5}" dt="2023-11-21T08:53:37.677" v="70" actId="21"/>
          <ac:spMkLst>
            <pc:docMk/>
            <pc:sldMk cId="843571041" sldId="726"/>
            <ac:spMk id="19" creationId="{9FCD17D6-8DFD-AC4D-802C-24291272A02A}"/>
          </ac:spMkLst>
        </pc:spChg>
        <pc:spChg chg="del">
          <ac:chgData name="Nane Kratzke" userId="971be13ff4ee5ef6" providerId="LiveId" clId="{6DC046AD-08D5-864C-9181-BD754435ABC5}" dt="2023-11-21T08:53:37.677" v="70" actId="21"/>
          <ac:spMkLst>
            <pc:docMk/>
            <pc:sldMk cId="843571041" sldId="726"/>
            <ac:spMk id="20" creationId="{FA44ADB4-C0C1-0344-AFAA-2667CC2580AF}"/>
          </ac:spMkLst>
        </pc:spChg>
        <pc:spChg chg="del">
          <ac:chgData name="Nane Kratzke" userId="971be13ff4ee5ef6" providerId="LiveId" clId="{6DC046AD-08D5-864C-9181-BD754435ABC5}" dt="2023-11-21T08:53:37.677" v="70" actId="21"/>
          <ac:spMkLst>
            <pc:docMk/>
            <pc:sldMk cId="843571041" sldId="726"/>
            <ac:spMk id="21" creationId="{7F42BBF5-3C44-C047-B360-7239ACDC5FDD}"/>
          </ac:spMkLst>
        </pc:spChg>
        <pc:spChg chg="del">
          <ac:chgData name="Nane Kratzke" userId="971be13ff4ee5ef6" providerId="LiveId" clId="{6DC046AD-08D5-864C-9181-BD754435ABC5}" dt="2023-11-21T08:53:37.677" v="70" actId="21"/>
          <ac:spMkLst>
            <pc:docMk/>
            <pc:sldMk cId="843571041" sldId="726"/>
            <ac:spMk id="39" creationId="{36605F84-6B68-D44F-A9F4-CE20802DE2F3}"/>
          </ac:spMkLst>
        </pc:spChg>
        <pc:spChg chg="del">
          <ac:chgData name="Nane Kratzke" userId="971be13ff4ee5ef6" providerId="LiveId" clId="{6DC046AD-08D5-864C-9181-BD754435ABC5}" dt="2023-11-21T08:53:37.677" v="70" actId="21"/>
          <ac:spMkLst>
            <pc:docMk/>
            <pc:sldMk cId="843571041" sldId="726"/>
            <ac:spMk id="82" creationId="{0D3B4571-CB2A-AB4F-9F62-A3E82E0A8784}"/>
          </ac:spMkLst>
        </pc:spChg>
        <pc:picChg chg="del">
          <ac:chgData name="Nane Kratzke" userId="971be13ff4ee5ef6" providerId="LiveId" clId="{6DC046AD-08D5-864C-9181-BD754435ABC5}" dt="2023-11-21T08:53:37.677" v="70" actId="21"/>
          <ac:picMkLst>
            <pc:docMk/>
            <pc:sldMk cId="843571041" sldId="726"/>
            <ac:picMk id="4" creationId="{7167DD6C-FCDB-FB42-80A5-B4A12AE545BA}"/>
          </ac:picMkLst>
        </pc:picChg>
        <pc:picChg chg="del">
          <ac:chgData name="Nane Kratzke" userId="971be13ff4ee5ef6" providerId="LiveId" clId="{6DC046AD-08D5-864C-9181-BD754435ABC5}" dt="2023-11-21T08:53:37.677" v="70" actId="21"/>
          <ac:picMkLst>
            <pc:docMk/>
            <pc:sldMk cId="843571041" sldId="726"/>
            <ac:picMk id="81" creationId="{6AB9A12E-912E-CC43-9894-1AD3F4CEF900}"/>
          </ac:picMkLst>
        </pc:picChg>
        <pc:cxnChg chg="del mod">
          <ac:chgData name="Nane Kratzke" userId="971be13ff4ee5ef6" providerId="LiveId" clId="{6DC046AD-08D5-864C-9181-BD754435ABC5}" dt="2023-11-21T08:53:37.677" v="70" actId="21"/>
          <ac:cxnSpMkLst>
            <pc:docMk/>
            <pc:sldMk cId="843571041" sldId="726"/>
            <ac:cxnSpMk id="13" creationId="{F3C37285-1A19-794C-8268-3568881D9039}"/>
          </ac:cxnSpMkLst>
        </pc:cxnChg>
        <pc:cxnChg chg="del mod">
          <ac:chgData name="Nane Kratzke" userId="971be13ff4ee5ef6" providerId="LiveId" clId="{6DC046AD-08D5-864C-9181-BD754435ABC5}" dt="2023-11-21T08:53:37.677" v="70" actId="21"/>
          <ac:cxnSpMkLst>
            <pc:docMk/>
            <pc:sldMk cId="843571041" sldId="726"/>
            <ac:cxnSpMk id="14" creationId="{468D2ABF-9282-0142-865F-C3A8C968E076}"/>
          </ac:cxnSpMkLst>
        </pc:cxnChg>
        <pc:cxnChg chg="del mod">
          <ac:chgData name="Nane Kratzke" userId="971be13ff4ee5ef6" providerId="LiveId" clId="{6DC046AD-08D5-864C-9181-BD754435ABC5}" dt="2023-11-21T08:53:37.677" v="70" actId="21"/>
          <ac:cxnSpMkLst>
            <pc:docMk/>
            <pc:sldMk cId="843571041" sldId="726"/>
            <ac:cxnSpMk id="15" creationId="{3298D7B8-E3ED-CA4E-BC12-F31964FDE137}"/>
          </ac:cxnSpMkLst>
        </pc:cxnChg>
        <pc:cxnChg chg="del mod">
          <ac:chgData name="Nane Kratzke" userId="971be13ff4ee5ef6" providerId="LiveId" clId="{6DC046AD-08D5-864C-9181-BD754435ABC5}" dt="2023-11-21T08:53:37.677" v="70" actId="21"/>
          <ac:cxnSpMkLst>
            <pc:docMk/>
            <pc:sldMk cId="843571041" sldId="726"/>
            <ac:cxnSpMk id="16" creationId="{5724F75F-E84A-7B46-B754-E6A3A1AF89A1}"/>
          </ac:cxnSpMkLst>
        </pc:cxnChg>
        <pc:cxnChg chg="del mod">
          <ac:chgData name="Nane Kratzke" userId="971be13ff4ee5ef6" providerId="LiveId" clId="{6DC046AD-08D5-864C-9181-BD754435ABC5}" dt="2023-11-21T08:53:37.677" v="70" actId="21"/>
          <ac:cxnSpMkLst>
            <pc:docMk/>
            <pc:sldMk cId="843571041" sldId="726"/>
            <ac:cxnSpMk id="17" creationId="{01370532-A37D-2A47-80B5-479571D237F8}"/>
          </ac:cxnSpMkLst>
        </pc:cxnChg>
        <pc:cxnChg chg="del mod">
          <ac:chgData name="Nane Kratzke" userId="971be13ff4ee5ef6" providerId="LiveId" clId="{6DC046AD-08D5-864C-9181-BD754435ABC5}" dt="2023-11-21T08:53:37.677" v="70" actId="21"/>
          <ac:cxnSpMkLst>
            <pc:docMk/>
            <pc:sldMk cId="843571041" sldId="726"/>
            <ac:cxnSpMk id="23" creationId="{EBFAFA88-648D-F543-B526-BB94B9F324C3}"/>
          </ac:cxnSpMkLst>
        </pc:cxnChg>
      </pc:sldChg>
      <pc:sldChg chg="addSp modSp add">
        <pc:chgData name="Nane Kratzke" userId="971be13ff4ee5ef6" providerId="LiveId" clId="{6DC046AD-08D5-864C-9181-BD754435ABC5}" dt="2023-11-21T08:50:44.394" v="34"/>
        <pc:sldMkLst>
          <pc:docMk/>
          <pc:sldMk cId="1280435555" sldId="727"/>
        </pc:sldMkLst>
        <pc:spChg chg="add mod">
          <ac:chgData name="Nane Kratzke" userId="971be13ff4ee5ef6" providerId="LiveId" clId="{6DC046AD-08D5-864C-9181-BD754435ABC5}" dt="2023-11-21T08:50:28.141" v="32"/>
          <ac:spMkLst>
            <pc:docMk/>
            <pc:sldMk cId="1280435555" sldId="727"/>
            <ac:spMk id="6" creationId="{AB96FFEF-96BD-5250-7DF9-D9EADF33B7A6}"/>
          </ac:spMkLst>
        </pc:spChg>
        <pc:picChg chg="mod">
          <ac:chgData name="Nane Kratzke" userId="971be13ff4ee5ef6" providerId="LiveId" clId="{6DC046AD-08D5-864C-9181-BD754435ABC5}" dt="2023-11-21T08:50:44.394" v="34"/>
          <ac:picMkLst>
            <pc:docMk/>
            <pc:sldMk cId="1280435555" sldId="727"/>
            <ac:picMk id="1060" creationId="{F5DA8AE1-8904-6F48-827D-A8B82F0A351B}"/>
          </ac:picMkLst>
        </pc:picChg>
        <pc:picChg chg="mod">
          <ac:chgData name="Nane Kratzke" userId="971be13ff4ee5ef6" providerId="LiveId" clId="{6DC046AD-08D5-864C-9181-BD754435ABC5}" dt="2023-11-21T08:50:44.394" v="34"/>
          <ac:picMkLst>
            <pc:docMk/>
            <pc:sldMk cId="1280435555" sldId="727"/>
            <ac:picMk id="1061" creationId="{1965F56F-2751-6C4F-AB30-AEFF256CCF6B}"/>
          </ac:picMkLst>
        </pc:picChg>
        <pc:picChg chg="mod">
          <ac:chgData name="Nane Kratzke" userId="971be13ff4ee5ef6" providerId="LiveId" clId="{6DC046AD-08D5-864C-9181-BD754435ABC5}" dt="2023-11-21T08:50:44.394" v="34"/>
          <ac:picMkLst>
            <pc:docMk/>
            <pc:sldMk cId="1280435555" sldId="727"/>
            <ac:picMk id="1063" creationId="{044ED7CD-6D81-7E40-B7D1-B8E87EAA2E86}"/>
          </ac:picMkLst>
        </pc:picChg>
        <pc:picChg chg="mod">
          <ac:chgData name="Nane Kratzke" userId="971be13ff4ee5ef6" providerId="LiveId" clId="{6DC046AD-08D5-864C-9181-BD754435ABC5}" dt="2023-11-21T08:50:44.394" v="34"/>
          <ac:picMkLst>
            <pc:docMk/>
            <pc:sldMk cId="1280435555" sldId="727"/>
            <ac:picMk id="1064" creationId="{781C98E9-592D-9F46-A971-775CA5568B95}"/>
          </ac:picMkLst>
        </pc:picChg>
      </pc:sldChg>
      <pc:sldChg chg="add del">
        <pc:chgData name="Nane Kratzke" userId="971be13ff4ee5ef6" providerId="LiveId" clId="{6DC046AD-08D5-864C-9181-BD754435ABC5}" dt="2023-11-21T08:46:27.977" v="4" actId="2696"/>
        <pc:sldMkLst>
          <pc:docMk/>
          <pc:sldMk cId="3346276867" sldId="727"/>
        </pc:sldMkLst>
      </pc:sldChg>
      <pc:sldChg chg="add del">
        <pc:chgData name="Nane Kratzke" userId="971be13ff4ee5ef6" providerId="LiveId" clId="{6DC046AD-08D5-864C-9181-BD754435ABC5}" dt="2023-11-21T08:46:02.199" v="2"/>
        <pc:sldMkLst>
          <pc:docMk/>
          <pc:sldMk cId="4235917053" sldId="727"/>
        </pc:sldMkLst>
      </pc:sldChg>
      <pc:sldChg chg="add del">
        <pc:chgData name="Nane Kratzke" userId="971be13ff4ee5ef6" providerId="LiveId" clId="{6DC046AD-08D5-864C-9181-BD754435ABC5}" dt="2023-11-21T08:46:02.199" v="2"/>
        <pc:sldMkLst>
          <pc:docMk/>
          <pc:sldMk cId="3406822416" sldId="728"/>
        </pc:sldMkLst>
      </pc:sldChg>
      <pc:sldChg chg="addSp delSp modSp add mod delAnim modAnim">
        <pc:chgData name="Nane Kratzke" userId="971be13ff4ee5ef6" providerId="LiveId" clId="{6DC046AD-08D5-864C-9181-BD754435ABC5}" dt="2023-11-21T16:14:48.778" v="716" actId="207"/>
        <pc:sldMkLst>
          <pc:docMk/>
          <pc:sldMk cId="3571675773" sldId="728"/>
        </pc:sldMkLst>
        <pc:spChg chg="mod">
          <ac:chgData name="Nane Kratzke" userId="971be13ff4ee5ef6" providerId="LiveId" clId="{6DC046AD-08D5-864C-9181-BD754435ABC5}" dt="2023-11-21T16:07:53.890" v="645" actId="164"/>
          <ac:spMkLst>
            <pc:docMk/>
            <pc:sldMk cId="3571675773" sldId="728"/>
            <ac:spMk id="2" creationId="{4AE12C25-39DD-9F6D-B80F-BCA8060A8548}"/>
          </ac:spMkLst>
        </pc:spChg>
        <pc:spChg chg="del">
          <ac:chgData name="Nane Kratzke" userId="971be13ff4ee5ef6" providerId="LiveId" clId="{6DC046AD-08D5-864C-9181-BD754435ABC5}" dt="2023-11-21T16:02:32.929" v="589" actId="478"/>
          <ac:spMkLst>
            <pc:docMk/>
            <pc:sldMk cId="3571675773" sldId="728"/>
            <ac:spMk id="3" creationId="{178B3C1C-06AA-C178-3AE9-6463474F7685}"/>
          </ac:spMkLst>
        </pc:spChg>
        <pc:spChg chg="mod">
          <ac:chgData name="Nane Kratzke" userId="971be13ff4ee5ef6" providerId="LiveId" clId="{6DC046AD-08D5-864C-9181-BD754435ABC5}" dt="2023-11-21T16:08:31.604" v="647" actId="1076"/>
          <ac:spMkLst>
            <pc:docMk/>
            <pc:sldMk cId="3571675773" sldId="728"/>
            <ac:spMk id="4" creationId="{676DF002-AAEE-8E22-5D18-B6A3EA782FAC}"/>
          </ac:spMkLst>
        </pc:spChg>
        <pc:spChg chg="mod">
          <ac:chgData name="Nane Kratzke" userId="971be13ff4ee5ef6" providerId="LiveId" clId="{6DC046AD-08D5-864C-9181-BD754435ABC5}" dt="2023-11-21T16:01:20.387" v="558" actId="20577"/>
          <ac:spMkLst>
            <pc:docMk/>
            <pc:sldMk cId="3571675773" sldId="728"/>
            <ac:spMk id="6" creationId="{410A3493-2038-559A-A021-2ADC9EA9C46F}"/>
          </ac:spMkLst>
        </pc:spChg>
        <pc:spChg chg="mod">
          <ac:chgData name="Nane Kratzke" userId="971be13ff4ee5ef6" providerId="LiveId" clId="{6DC046AD-08D5-864C-9181-BD754435ABC5}" dt="2023-11-21T16:01:28.598" v="573" actId="20577"/>
          <ac:spMkLst>
            <pc:docMk/>
            <pc:sldMk cId="3571675773" sldId="728"/>
            <ac:spMk id="7" creationId="{33140EE6-CFD6-C964-186A-E29AA9E22FFC}"/>
          </ac:spMkLst>
        </pc:spChg>
        <pc:spChg chg="mod">
          <ac:chgData name="Nane Kratzke" userId="971be13ff4ee5ef6" providerId="LiveId" clId="{6DC046AD-08D5-864C-9181-BD754435ABC5}" dt="2023-11-21T16:08:31.604" v="647" actId="1076"/>
          <ac:spMkLst>
            <pc:docMk/>
            <pc:sldMk cId="3571675773" sldId="728"/>
            <ac:spMk id="10" creationId="{7631FF58-22FB-FF87-9051-7B4A39A5C09C}"/>
          </ac:spMkLst>
        </pc:spChg>
        <pc:spChg chg="del">
          <ac:chgData name="Nane Kratzke" userId="971be13ff4ee5ef6" providerId="LiveId" clId="{6DC046AD-08D5-864C-9181-BD754435ABC5}" dt="2023-11-21T16:02:34.320" v="590" actId="478"/>
          <ac:spMkLst>
            <pc:docMk/>
            <pc:sldMk cId="3571675773" sldId="728"/>
            <ac:spMk id="11" creationId="{BAF6FB37-8926-1B44-9241-EE1B6F930F00}"/>
          </ac:spMkLst>
        </pc:spChg>
        <pc:spChg chg="mod">
          <ac:chgData name="Nane Kratzke" userId="971be13ff4ee5ef6" providerId="LiveId" clId="{6DC046AD-08D5-864C-9181-BD754435ABC5}" dt="2023-11-21T16:08:31.604" v="647" actId="1076"/>
          <ac:spMkLst>
            <pc:docMk/>
            <pc:sldMk cId="3571675773" sldId="728"/>
            <ac:spMk id="12" creationId="{C1D4B60C-F7B4-EA74-70A2-A8F8BDF9AD81}"/>
          </ac:spMkLst>
        </pc:spChg>
        <pc:spChg chg="mod">
          <ac:chgData name="Nane Kratzke" userId="971be13ff4ee5ef6" providerId="LiveId" clId="{6DC046AD-08D5-864C-9181-BD754435ABC5}" dt="2023-11-21T16:08:31.604" v="647" actId="1076"/>
          <ac:spMkLst>
            <pc:docMk/>
            <pc:sldMk cId="3571675773" sldId="728"/>
            <ac:spMk id="13" creationId="{DD7B7E62-D777-6DBD-E0CE-8E26671E4076}"/>
          </ac:spMkLst>
        </pc:spChg>
        <pc:spChg chg="mod">
          <ac:chgData name="Nane Kratzke" userId="971be13ff4ee5ef6" providerId="LiveId" clId="{6DC046AD-08D5-864C-9181-BD754435ABC5}" dt="2023-11-21T16:08:31.604" v="647" actId="1076"/>
          <ac:spMkLst>
            <pc:docMk/>
            <pc:sldMk cId="3571675773" sldId="728"/>
            <ac:spMk id="14" creationId="{972C3C18-8AAB-5994-E635-73123186DCB0}"/>
          </ac:spMkLst>
        </pc:spChg>
        <pc:spChg chg="mod">
          <ac:chgData name="Nane Kratzke" userId="971be13ff4ee5ef6" providerId="LiveId" clId="{6DC046AD-08D5-864C-9181-BD754435ABC5}" dt="2023-11-21T16:08:31.604" v="647" actId="1076"/>
          <ac:spMkLst>
            <pc:docMk/>
            <pc:sldMk cId="3571675773" sldId="728"/>
            <ac:spMk id="15" creationId="{7922A2F1-6AE6-4732-5AF4-7832C28C1E05}"/>
          </ac:spMkLst>
        </pc:spChg>
        <pc:spChg chg="del">
          <ac:chgData name="Nane Kratzke" userId="971be13ff4ee5ef6" providerId="LiveId" clId="{6DC046AD-08D5-864C-9181-BD754435ABC5}" dt="2023-11-21T16:02:36.541" v="592" actId="478"/>
          <ac:spMkLst>
            <pc:docMk/>
            <pc:sldMk cId="3571675773" sldId="728"/>
            <ac:spMk id="16" creationId="{540D3B10-F87F-02D3-4B75-E89E33FC2291}"/>
          </ac:spMkLst>
        </pc:spChg>
        <pc:spChg chg="del">
          <ac:chgData name="Nane Kratzke" userId="971be13ff4ee5ef6" providerId="LiveId" clId="{6DC046AD-08D5-864C-9181-BD754435ABC5}" dt="2023-11-21T16:02:29.930" v="587" actId="478"/>
          <ac:spMkLst>
            <pc:docMk/>
            <pc:sldMk cId="3571675773" sldId="728"/>
            <ac:spMk id="17" creationId="{C262B36C-BAFD-2BA7-53D0-EA594FBAE2E5}"/>
          </ac:spMkLst>
        </pc:spChg>
        <pc:spChg chg="add del mod">
          <ac:chgData name="Nane Kratzke" userId="971be13ff4ee5ef6" providerId="LiveId" clId="{6DC046AD-08D5-864C-9181-BD754435ABC5}" dt="2023-11-21T16:05:44.225" v="633" actId="478"/>
          <ac:spMkLst>
            <pc:docMk/>
            <pc:sldMk cId="3571675773" sldId="728"/>
            <ac:spMk id="18" creationId="{2E656077-DFD7-20F9-1962-013CFBD17289}"/>
          </ac:spMkLst>
        </pc:spChg>
        <pc:spChg chg="del">
          <ac:chgData name="Nane Kratzke" userId="971be13ff4ee5ef6" providerId="LiveId" clId="{6DC046AD-08D5-864C-9181-BD754435ABC5}" dt="2023-11-21T16:02:02.572" v="578" actId="478"/>
          <ac:spMkLst>
            <pc:docMk/>
            <pc:sldMk cId="3571675773" sldId="728"/>
            <ac:spMk id="19" creationId="{CB17D4BE-1B26-5D09-3E18-C812D4599B0F}"/>
          </ac:spMkLst>
        </pc:spChg>
        <pc:spChg chg="del">
          <ac:chgData name="Nane Kratzke" userId="971be13ff4ee5ef6" providerId="LiveId" clId="{6DC046AD-08D5-864C-9181-BD754435ABC5}" dt="2023-11-21T16:02:35.551" v="591" actId="478"/>
          <ac:spMkLst>
            <pc:docMk/>
            <pc:sldMk cId="3571675773" sldId="728"/>
            <ac:spMk id="21" creationId="{9D21734A-2F3B-397B-33BD-615B1700F857}"/>
          </ac:spMkLst>
        </pc:spChg>
        <pc:spChg chg="add mod">
          <ac:chgData name="Nane Kratzke" userId="971be13ff4ee5ef6" providerId="LiveId" clId="{6DC046AD-08D5-864C-9181-BD754435ABC5}" dt="2023-11-21T16:08:31.604" v="647" actId="1076"/>
          <ac:spMkLst>
            <pc:docMk/>
            <pc:sldMk cId="3571675773" sldId="728"/>
            <ac:spMk id="22" creationId="{324F8BF6-D91A-3EF6-FDFD-B60A10C64875}"/>
          </ac:spMkLst>
        </pc:spChg>
        <pc:spChg chg="add mod">
          <ac:chgData name="Nane Kratzke" userId="971be13ff4ee5ef6" providerId="LiveId" clId="{6DC046AD-08D5-864C-9181-BD754435ABC5}" dt="2023-11-21T16:08:31.604" v="647" actId="1076"/>
          <ac:spMkLst>
            <pc:docMk/>
            <pc:sldMk cId="3571675773" sldId="728"/>
            <ac:spMk id="23" creationId="{1C5E12A8-5912-4236-81C3-B7BC0BF0B80A}"/>
          </ac:spMkLst>
        </pc:spChg>
        <pc:spChg chg="add mod">
          <ac:chgData name="Nane Kratzke" userId="971be13ff4ee5ef6" providerId="LiveId" clId="{6DC046AD-08D5-864C-9181-BD754435ABC5}" dt="2023-11-21T16:08:31.604" v="647" actId="1076"/>
          <ac:spMkLst>
            <pc:docMk/>
            <pc:sldMk cId="3571675773" sldId="728"/>
            <ac:spMk id="24" creationId="{976E0F80-FE73-AAA9-9773-500CF4CB6A01}"/>
          </ac:spMkLst>
        </pc:spChg>
        <pc:spChg chg="add mod">
          <ac:chgData name="Nane Kratzke" userId="971be13ff4ee5ef6" providerId="LiveId" clId="{6DC046AD-08D5-864C-9181-BD754435ABC5}" dt="2023-11-21T16:08:31.604" v="647" actId="1076"/>
          <ac:spMkLst>
            <pc:docMk/>
            <pc:sldMk cId="3571675773" sldId="728"/>
            <ac:spMk id="25" creationId="{AA138A71-26D0-6116-890D-E871A30CB6DD}"/>
          </ac:spMkLst>
        </pc:spChg>
        <pc:spChg chg="add mod">
          <ac:chgData name="Nane Kratzke" userId="971be13ff4ee5ef6" providerId="LiveId" clId="{6DC046AD-08D5-864C-9181-BD754435ABC5}" dt="2023-11-21T16:08:31.604" v="647" actId="1076"/>
          <ac:spMkLst>
            <pc:docMk/>
            <pc:sldMk cId="3571675773" sldId="728"/>
            <ac:spMk id="34" creationId="{D3A4789E-0072-8296-28F5-F2AE1957C7ED}"/>
          </ac:spMkLst>
        </pc:spChg>
        <pc:spChg chg="add del mod">
          <ac:chgData name="Nane Kratzke" userId="971be13ff4ee5ef6" providerId="LiveId" clId="{6DC046AD-08D5-864C-9181-BD754435ABC5}" dt="2023-11-21T16:03:49.562" v="625" actId="478"/>
          <ac:spMkLst>
            <pc:docMk/>
            <pc:sldMk cId="3571675773" sldId="728"/>
            <ac:spMk id="36" creationId="{9DC56E8A-6FE5-BAF2-FA2E-008151036A85}"/>
          </ac:spMkLst>
        </pc:spChg>
        <pc:spChg chg="add mod">
          <ac:chgData name="Nane Kratzke" userId="971be13ff4ee5ef6" providerId="LiveId" clId="{6DC046AD-08D5-864C-9181-BD754435ABC5}" dt="2023-11-21T16:07:53.890" v="645" actId="164"/>
          <ac:spMkLst>
            <pc:docMk/>
            <pc:sldMk cId="3571675773" sldId="728"/>
            <ac:spMk id="39" creationId="{B91EFF86-5881-D0CB-B106-929F05D4DE61}"/>
          </ac:spMkLst>
        </pc:spChg>
        <pc:spChg chg="add mod">
          <ac:chgData name="Nane Kratzke" userId="971be13ff4ee5ef6" providerId="LiveId" clId="{6DC046AD-08D5-864C-9181-BD754435ABC5}" dt="2023-11-21T16:07:53.890" v="645" actId="164"/>
          <ac:spMkLst>
            <pc:docMk/>
            <pc:sldMk cId="3571675773" sldId="728"/>
            <ac:spMk id="40" creationId="{6817F4BE-1752-1402-0A24-FB7FC6525A42}"/>
          </ac:spMkLst>
        </pc:spChg>
        <pc:spChg chg="add mod">
          <ac:chgData name="Nane Kratzke" userId="971be13ff4ee5ef6" providerId="LiveId" clId="{6DC046AD-08D5-864C-9181-BD754435ABC5}" dt="2023-11-21T16:14:42.023" v="714" actId="14100"/>
          <ac:spMkLst>
            <pc:docMk/>
            <pc:sldMk cId="3571675773" sldId="728"/>
            <ac:spMk id="43" creationId="{20DE9185-BDD5-5D06-35C9-074E5F1210C9}"/>
          </ac:spMkLst>
        </pc:spChg>
        <pc:spChg chg="add mod">
          <ac:chgData name="Nane Kratzke" userId="971be13ff4ee5ef6" providerId="LiveId" clId="{6DC046AD-08D5-864C-9181-BD754435ABC5}" dt="2023-11-21T16:14:48.778" v="716" actId="207"/>
          <ac:spMkLst>
            <pc:docMk/>
            <pc:sldMk cId="3571675773" sldId="728"/>
            <ac:spMk id="48" creationId="{DC317C3B-E860-29E5-102E-1D3097C0501B}"/>
          </ac:spMkLst>
        </pc:spChg>
        <pc:spChg chg="add mod">
          <ac:chgData name="Nane Kratzke" userId="971be13ff4ee5ef6" providerId="LiveId" clId="{6DC046AD-08D5-864C-9181-BD754435ABC5}" dt="2023-11-21T16:13:12.531" v="700" actId="164"/>
          <ac:spMkLst>
            <pc:docMk/>
            <pc:sldMk cId="3571675773" sldId="728"/>
            <ac:spMk id="50" creationId="{5A124415-CAD2-44F4-8F06-E520703E8654}"/>
          </ac:spMkLst>
        </pc:spChg>
        <pc:spChg chg="add mod">
          <ac:chgData name="Nane Kratzke" userId="971be13ff4ee5ef6" providerId="LiveId" clId="{6DC046AD-08D5-864C-9181-BD754435ABC5}" dt="2023-11-21T16:13:12.531" v="700" actId="164"/>
          <ac:spMkLst>
            <pc:docMk/>
            <pc:sldMk cId="3571675773" sldId="728"/>
            <ac:spMk id="51" creationId="{99A1E37B-395C-CBAC-FBFB-981AB121B578}"/>
          </ac:spMkLst>
        </pc:spChg>
        <pc:grpChg chg="del">
          <ac:chgData name="Nane Kratzke" userId="971be13ff4ee5ef6" providerId="LiveId" clId="{6DC046AD-08D5-864C-9181-BD754435ABC5}" dt="2023-11-21T16:02:31.756" v="588" actId="478"/>
          <ac:grpSpMkLst>
            <pc:docMk/>
            <pc:sldMk cId="3571675773" sldId="728"/>
            <ac:grpSpMk id="20" creationId="{5A07F900-248E-BA49-1A9C-C41233A8F0CC}"/>
          </ac:grpSpMkLst>
        </pc:grpChg>
        <pc:grpChg chg="add mod">
          <ac:chgData name="Nane Kratzke" userId="971be13ff4ee5ef6" providerId="LiveId" clId="{6DC046AD-08D5-864C-9181-BD754435ABC5}" dt="2023-11-21T16:12:17.616" v="694" actId="164"/>
          <ac:grpSpMkLst>
            <pc:docMk/>
            <pc:sldMk cId="3571675773" sldId="728"/>
            <ac:grpSpMk id="41" creationId="{626FD1B5-4361-F9A5-72CC-F459C76B073D}"/>
          </ac:grpSpMkLst>
        </pc:grpChg>
        <pc:grpChg chg="add mod">
          <ac:chgData name="Nane Kratzke" userId="971be13ff4ee5ef6" providerId="LiveId" clId="{6DC046AD-08D5-864C-9181-BD754435ABC5}" dt="2023-11-21T16:12:17.616" v="694" actId="164"/>
          <ac:grpSpMkLst>
            <pc:docMk/>
            <pc:sldMk cId="3571675773" sldId="728"/>
            <ac:grpSpMk id="49" creationId="{F8812998-5068-7049-9867-C12B57061036}"/>
          </ac:grpSpMkLst>
        </pc:grpChg>
        <pc:grpChg chg="add mod">
          <ac:chgData name="Nane Kratzke" userId="971be13ff4ee5ef6" providerId="LiveId" clId="{6DC046AD-08D5-864C-9181-BD754435ABC5}" dt="2023-11-21T16:13:12.531" v="700" actId="164"/>
          <ac:grpSpMkLst>
            <pc:docMk/>
            <pc:sldMk cId="3571675773" sldId="728"/>
            <ac:grpSpMk id="52" creationId="{AA381E78-71C9-C86C-35F5-1B09BB120A21}"/>
          </ac:grpSpMkLst>
        </pc:grpChg>
        <pc:grpChg chg="del">
          <ac:chgData name="Nane Kratzke" userId="971be13ff4ee5ef6" providerId="LiveId" clId="{6DC046AD-08D5-864C-9181-BD754435ABC5}" dt="2023-11-21T16:01:33.186" v="574" actId="478"/>
          <ac:grpSpMkLst>
            <pc:docMk/>
            <pc:sldMk cId="3571675773" sldId="728"/>
            <ac:grpSpMk id="62" creationId="{FD89B829-67E5-89E0-BD0C-C38E98F0A63A}"/>
          </ac:grpSpMkLst>
        </pc:grpChg>
        <pc:grpChg chg="del">
          <ac:chgData name="Nane Kratzke" userId="971be13ff4ee5ef6" providerId="LiveId" clId="{6DC046AD-08D5-864C-9181-BD754435ABC5}" dt="2023-11-21T16:01:37.366" v="576" actId="478"/>
          <ac:grpSpMkLst>
            <pc:docMk/>
            <pc:sldMk cId="3571675773" sldId="728"/>
            <ac:grpSpMk id="63" creationId="{74E2AFD1-7191-1380-8BCD-32C2A4BA9CFD}"/>
          </ac:grpSpMkLst>
        </pc:grpChg>
        <pc:picChg chg="del">
          <ac:chgData name="Nane Kratzke" userId="971be13ff4ee5ef6" providerId="LiveId" clId="{6DC046AD-08D5-864C-9181-BD754435ABC5}" dt="2023-11-21T16:01:35.507" v="575" actId="478"/>
          <ac:picMkLst>
            <pc:docMk/>
            <pc:sldMk cId="3571675773" sldId="728"/>
            <ac:picMk id="33" creationId="{7F23BC7E-D4F3-E13F-96AB-580C29197534}"/>
          </ac:picMkLst>
        </pc:picChg>
        <pc:picChg chg="add mod">
          <ac:chgData name="Nane Kratzke" userId="971be13ff4ee5ef6" providerId="LiveId" clId="{6DC046AD-08D5-864C-9181-BD754435ABC5}" dt="2023-11-21T16:11:47.204" v="688" actId="14100"/>
          <ac:picMkLst>
            <pc:docMk/>
            <pc:sldMk cId="3571675773" sldId="728"/>
            <ac:picMk id="38" creationId="{81DB5837-C6E6-F29D-C417-5F9D9D7CB1F2}"/>
          </ac:picMkLst>
        </pc:picChg>
        <pc:inkChg chg="add del">
          <ac:chgData name="Nane Kratzke" userId="971be13ff4ee5ef6" providerId="LiveId" clId="{6DC046AD-08D5-864C-9181-BD754435ABC5}" dt="2023-11-21T16:09:55.890" v="667" actId="9405"/>
          <ac:inkMkLst>
            <pc:docMk/>
            <pc:sldMk cId="3571675773" sldId="728"/>
            <ac:inkMk id="44" creationId="{2FA0D29C-8949-60B8-8BF2-4BFD241C2BCC}"/>
          </ac:inkMkLst>
        </pc:inkChg>
        <pc:inkChg chg="add del mod">
          <ac:chgData name="Nane Kratzke" userId="971be13ff4ee5ef6" providerId="LiveId" clId="{6DC046AD-08D5-864C-9181-BD754435ABC5}" dt="2023-11-21T16:12:05.598" v="691" actId="478"/>
          <ac:inkMkLst>
            <pc:docMk/>
            <pc:sldMk cId="3571675773" sldId="728"/>
            <ac:inkMk id="45" creationId="{8B67B491-7E18-B65B-13C0-69DABEB60701}"/>
          </ac:inkMkLst>
        </pc:inkChg>
        <pc:inkChg chg="add del mod">
          <ac:chgData name="Nane Kratzke" userId="971be13ff4ee5ef6" providerId="LiveId" clId="{6DC046AD-08D5-864C-9181-BD754435ABC5}" dt="2023-11-21T16:12:07.534" v="692" actId="478"/>
          <ac:inkMkLst>
            <pc:docMk/>
            <pc:sldMk cId="3571675773" sldId="728"/>
            <ac:inkMk id="46" creationId="{E4D8137B-CF89-7EA3-7D44-6F0137A165D0}"/>
          </ac:inkMkLst>
        </pc:inkChg>
        <pc:inkChg chg="add del">
          <ac:chgData name="Nane Kratzke" userId="971be13ff4ee5ef6" providerId="LiveId" clId="{6DC046AD-08D5-864C-9181-BD754435ABC5}" dt="2023-11-21T16:12:10.006" v="693" actId="478"/>
          <ac:inkMkLst>
            <pc:docMk/>
            <pc:sldMk cId="3571675773" sldId="728"/>
            <ac:inkMk id="47" creationId="{4EB3FF4E-ABC2-620C-0356-95FB485FEAF2}"/>
          </ac:inkMkLst>
        </pc:inkChg>
      </pc:sldChg>
      <pc:sldChg chg="addSp delSp modSp add mod delAnim modAnim">
        <pc:chgData name="Nane Kratzke" userId="971be13ff4ee5ef6" providerId="LiveId" clId="{6DC046AD-08D5-864C-9181-BD754435ABC5}" dt="2023-11-21T16:50:16.478" v="993" actId="20577"/>
        <pc:sldMkLst>
          <pc:docMk/>
          <pc:sldMk cId="1313604754" sldId="729"/>
        </pc:sldMkLst>
        <pc:spChg chg="mod topLvl">
          <ac:chgData name="Nane Kratzke" userId="971be13ff4ee5ef6" providerId="LiveId" clId="{6DC046AD-08D5-864C-9181-BD754435ABC5}" dt="2023-11-21T16:35:10.801" v="901" actId="164"/>
          <ac:spMkLst>
            <pc:docMk/>
            <pc:sldMk cId="1313604754" sldId="729"/>
            <ac:spMk id="2" creationId="{4AE12C25-39DD-9F6D-B80F-BCA8060A8548}"/>
          </ac:spMkLst>
        </pc:spChg>
        <pc:spChg chg="add mod">
          <ac:chgData name="Nane Kratzke" userId="971be13ff4ee5ef6" providerId="LiveId" clId="{6DC046AD-08D5-864C-9181-BD754435ABC5}" dt="2023-11-21T16:34:59.550" v="900" actId="1076"/>
          <ac:spMkLst>
            <pc:docMk/>
            <pc:sldMk cId="1313604754" sldId="729"/>
            <ac:spMk id="3" creationId="{C6A95BB2-41FF-352F-594C-A0A40684C4AC}"/>
          </ac:spMkLst>
        </pc:spChg>
        <pc:spChg chg="mod">
          <ac:chgData name="Nane Kratzke" userId="971be13ff4ee5ef6" providerId="LiveId" clId="{6DC046AD-08D5-864C-9181-BD754435ABC5}" dt="2023-11-21T16:34:59.550" v="900" actId="1076"/>
          <ac:spMkLst>
            <pc:docMk/>
            <pc:sldMk cId="1313604754" sldId="729"/>
            <ac:spMk id="4" creationId="{676DF002-AAEE-8E22-5D18-B6A3EA782FAC}"/>
          </ac:spMkLst>
        </pc:spChg>
        <pc:spChg chg="mod">
          <ac:chgData name="Nane Kratzke" userId="971be13ff4ee5ef6" providerId="LiveId" clId="{6DC046AD-08D5-864C-9181-BD754435ABC5}" dt="2023-11-21T16:50:16.478" v="993" actId="20577"/>
          <ac:spMkLst>
            <pc:docMk/>
            <pc:sldMk cId="1313604754" sldId="729"/>
            <ac:spMk id="7" creationId="{33140EE6-CFD6-C964-186A-E29AA9E22FFC}"/>
          </ac:spMkLst>
        </pc:spChg>
        <pc:spChg chg="add mod">
          <ac:chgData name="Nane Kratzke" userId="971be13ff4ee5ef6" providerId="LiveId" clId="{6DC046AD-08D5-864C-9181-BD754435ABC5}" dt="2023-11-21T16:34:59.550" v="900" actId="1076"/>
          <ac:spMkLst>
            <pc:docMk/>
            <pc:sldMk cId="1313604754" sldId="729"/>
            <ac:spMk id="9" creationId="{BEE0B64D-FDF9-1A00-192D-1371F1EE69E8}"/>
          </ac:spMkLst>
        </pc:spChg>
        <pc:spChg chg="mod">
          <ac:chgData name="Nane Kratzke" userId="971be13ff4ee5ef6" providerId="LiveId" clId="{6DC046AD-08D5-864C-9181-BD754435ABC5}" dt="2023-11-21T16:34:59.550" v="900" actId="1076"/>
          <ac:spMkLst>
            <pc:docMk/>
            <pc:sldMk cId="1313604754" sldId="729"/>
            <ac:spMk id="10" creationId="{7631FF58-22FB-FF87-9051-7B4A39A5C09C}"/>
          </ac:spMkLst>
        </pc:spChg>
        <pc:spChg chg="add mod">
          <ac:chgData name="Nane Kratzke" userId="971be13ff4ee5ef6" providerId="LiveId" clId="{6DC046AD-08D5-864C-9181-BD754435ABC5}" dt="2023-11-21T16:34:59.550" v="900" actId="1076"/>
          <ac:spMkLst>
            <pc:docMk/>
            <pc:sldMk cId="1313604754" sldId="729"/>
            <ac:spMk id="11" creationId="{CD674B02-A871-59CD-69CD-4FF5F2224BB5}"/>
          </ac:spMkLst>
        </pc:spChg>
        <pc:spChg chg="del">
          <ac:chgData name="Nane Kratzke" userId="971be13ff4ee5ef6" providerId="LiveId" clId="{6DC046AD-08D5-864C-9181-BD754435ABC5}" dt="2023-11-21T16:30:34.037" v="812" actId="478"/>
          <ac:spMkLst>
            <pc:docMk/>
            <pc:sldMk cId="1313604754" sldId="729"/>
            <ac:spMk id="12" creationId="{C1D4B60C-F7B4-EA74-70A2-A8F8BDF9AD81}"/>
          </ac:spMkLst>
        </pc:spChg>
        <pc:spChg chg="mod">
          <ac:chgData name="Nane Kratzke" userId="971be13ff4ee5ef6" providerId="LiveId" clId="{6DC046AD-08D5-864C-9181-BD754435ABC5}" dt="2023-11-21T16:34:59.550" v="900" actId="1076"/>
          <ac:spMkLst>
            <pc:docMk/>
            <pc:sldMk cId="1313604754" sldId="729"/>
            <ac:spMk id="13" creationId="{DD7B7E62-D777-6DBD-E0CE-8E26671E4076}"/>
          </ac:spMkLst>
        </pc:spChg>
        <pc:spChg chg="mod">
          <ac:chgData name="Nane Kratzke" userId="971be13ff4ee5ef6" providerId="LiveId" clId="{6DC046AD-08D5-864C-9181-BD754435ABC5}" dt="2023-11-21T16:34:59.550" v="900" actId="1076"/>
          <ac:spMkLst>
            <pc:docMk/>
            <pc:sldMk cId="1313604754" sldId="729"/>
            <ac:spMk id="14" creationId="{972C3C18-8AAB-5994-E635-73123186DCB0}"/>
          </ac:spMkLst>
        </pc:spChg>
        <pc:spChg chg="del">
          <ac:chgData name="Nane Kratzke" userId="971be13ff4ee5ef6" providerId="LiveId" clId="{6DC046AD-08D5-864C-9181-BD754435ABC5}" dt="2023-11-21T16:30:38.852" v="814" actId="478"/>
          <ac:spMkLst>
            <pc:docMk/>
            <pc:sldMk cId="1313604754" sldId="729"/>
            <ac:spMk id="15" creationId="{7922A2F1-6AE6-4732-5AF4-7832C28C1E05}"/>
          </ac:spMkLst>
        </pc:spChg>
        <pc:spChg chg="add mod">
          <ac:chgData name="Nane Kratzke" userId="971be13ff4ee5ef6" providerId="LiveId" clId="{6DC046AD-08D5-864C-9181-BD754435ABC5}" dt="2023-11-21T16:34:59.550" v="900" actId="1076"/>
          <ac:spMkLst>
            <pc:docMk/>
            <pc:sldMk cId="1313604754" sldId="729"/>
            <ac:spMk id="16" creationId="{0FB25E2B-F2DB-8F77-F683-E0F9DDB6877C}"/>
          </ac:spMkLst>
        </pc:spChg>
        <pc:spChg chg="add mod">
          <ac:chgData name="Nane Kratzke" userId="971be13ff4ee5ef6" providerId="LiveId" clId="{6DC046AD-08D5-864C-9181-BD754435ABC5}" dt="2023-11-21T16:34:59.550" v="900" actId="1076"/>
          <ac:spMkLst>
            <pc:docMk/>
            <pc:sldMk cId="1313604754" sldId="729"/>
            <ac:spMk id="17" creationId="{99A87DB8-9FEC-D01A-DA39-D5DE27DAA1DA}"/>
          </ac:spMkLst>
        </pc:spChg>
        <pc:spChg chg="add mod">
          <ac:chgData name="Nane Kratzke" userId="971be13ff4ee5ef6" providerId="LiveId" clId="{6DC046AD-08D5-864C-9181-BD754435ABC5}" dt="2023-11-21T16:35:54.917" v="907" actId="164"/>
          <ac:spMkLst>
            <pc:docMk/>
            <pc:sldMk cId="1313604754" sldId="729"/>
            <ac:spMk id="18" creationId="{7BD8ABE2-C92B-E5F7-CE6E-2426A382E109}"/>
          </ac:spMkLst>
        </pc:spChg>
        <pc:spChg chg="add del mod">
          <ac:chgData name="Nane Kratzke" userId="971be13ff4ee5ef6" providerId="LiveId" clId="{6DC046AD-08D5-864C-9181-BD754435ABC5}" dt="2023-11-21T16:33:49.197" v="890" actId="478"/>
          <ac:spMkLst>
            <pc:docMk/>
            <pc:sldMk cId="1313604754" sldId="729"/>
            <ac:spMk id="19" creationId="{E50F82DC-7B93-EAE8-60DE-9E68EC0BEF60}"/>
          </ac:spMkLst>
        </pc:spChg>
        <pc:spChg chg="add del mod">
          <ac:chgData name="Nane Kratzke" userId="971be13ff4ee5ef6" providerId="LiveId" clId="{6DC046AD-08D5-864C-9181-BD754435ABC5}" dt="2023-11-21T16:33:49.197" v="890" actId="478"/>
          <ac:spMkLst>
            <pc:docMk/>
            <pc:sldMk cId="1313604754" sldId="729"/>
            <ac:spMk id="20" creationId="{3B1E565B-52B0-FBD5-2A12-F0B75F1D00B4}"/>
          </ac:spMkLst>
        </pc:spChg>
        <pc:spChg chg="add del mod">
          <ac:chgData name="Nane Kratzke" userId="971be13ff4ee5ef6" providerId="LiveId" clId="{6DC046AD-08D5-864C-9181-BD754435ABC5}" dt="2023-11-21T16:33:49.197" v="890" actId="478"/>
          <ac:spMkLst>
            <pc:docMk/>
            <pc:sldMk cId="1313604754" sldId="729"/>
            <ac:spMk id="21" creationId="{6979DA24-11A0-1902-4621-4BFACA13FEA6}"/>
          </ac:spMkLst>
        </pc:spChg>
        <pc:spChg chg="del">
          <ac:chgData name="Nane Kratzke" userId="971be13ff4ee5ef6" providerId="LiveId" clId="{6DC046AD-08D5-864C-9181-BD754435ABC5}" dt="2023-11-21T16:31:01.429" v="836" actId="478"/>
          <ac:spMkLst>
            <pc:docMk/>
            <pc:sldMk cId="1313604754" sldId="729"/>
            <ac:spMk id="22" creationId="{324F8BF6-D91A-3EF6-FDFD-B60A10C64875}"/>
          </ac:spMkLst>
        </pc:spChg>
        <pc:spChg chg="mod">
          <ac:chgData name="Nane Kratzke" userId="971be13ff4ee5ef6" providerId="LiveId" clId="{6DC046AD-08D5-864C-9181-BD754435ABC5}" dt="2023-11-21T16:34:59.550" v="900" actId="1076"/>
          <ac:spMkLst>
            <pc:docMk/>
            <pc:sldMk cId="1313604754" sldId="729"/>
            <ac:spMk id="23" creationId="{1C5E12A8-5912-4236-81C3-B7BC0BF0B80A}"/>
          </ac:spMkLst>
        </pc:spChg>
        <pc:spChg chg="mod">
          <ac:chgData name="Nane Kratzke" userId="971be13ff4ee5ef6" providerId="LiveId" clId="{6DC046AD-08D5-864C-9181-BD754435ABC5}" dt="2023-11-21T16:34:59.550" v="900" actId="1076"/>
          <ac:spMkLst>
            <pc:docMk/>
            <pc:sldMk cId="1313604754" sldId="729"/>
            <ac:spMk id="24" creationId="{976E0F80-FE73-AAA9-9773-500CF4CB6A01}"/>
          </ac:spMkLst>
        </pc:spChg>
        <pc:spChg chg="mod">
          <ac:chgData name="Nane Kratzke" userId="971be13ff4ee5ef6" providerId="LiveId" clId="{6DC046AD-08D5-864C-9181-BD754435ABC5}" dt="2023-11-21T16:34:59.550" v="900" actId="1076"/>
          <ac:spMkLst>
            <pc:docMk/>
            <pc:sldMk cId="1313604754" sldId="729"/>
            <ac:spMk id="25" creationId="{AA138A71-26D0-6116-890D-E871A30CB6DD}"/>
          </ac:spMkLst>
        </pc:spChg>
        <pc:spChg chg="add mod">
          <ac:chgData name="Nane Kratzke" userId="971be13ff4ee5ef6" providerId="LiveId" clId="{6DC046AD-08D5-864C-9181-BD754435ABC5}" dt="2023-11-21T16:35:54.917" v="907" actId="164"/>
          <ac:spMkLst>
            <pc:docMk/>
            <pc:sldMk cId="1313604754" sldId="729"/>
            <ac:spMk id="26" creationId="{D00C8EEA-D16B-43DE-A8AF-0F12CB56D049}"/>
          </ac:spMkLst>
        </pc:spChg>
        <pc:spChg chg="add mod">
          <ac:chgData name="Nane Kratzke" userId="971be13ff4ee5ef6" providerId="LiveId" clId="{6DC046AD-08D5-864C-9181-BD754435ABC5}" dt="2023-11-21T16:35:54.917" v="907" actId="164"/>
          <ac:spMkLst>
            <pc:docMk/>
            <pc:sldMk cId="1313604754" sldId="729"/>
            <ac:spMk id="27" creationId="{E162A891-B0E9-C0C5-019B-DF8F86FE6A34}"/>
          </ac:spMkLst>
        </pc:spChg>
        <pc:spChg chg="add mod">
          <ac:chgData name="Nane Kratzke" userId="971be13ff4ee5ef6" providerId="LiveId" clId="{6DC046AD-08D5-864C-9181-BD754435ABC5}" dt="2023-11-21T16:44:40.357" v="931" actId="1076"/>
          <ac:spMkLst>
            <pc:docMk/>
            <pc:sldMk cId="1313604754" sldId="729"/>
            <ac:spMk id="28" creationId="{7F6D44F2-FDD0-9112-4793-024BBB1B707F}"/>
          </ac:spMkLst>
        </pc:spChg>
        <pc:spChg chg="add mod">
          <ac:chgData name="Nane Kratzke" userId="971be13ff4ee5ef6" providerId="LiveId" clId="{6DC046AD-08D5-864C-9181-BD754435ABC5}" dt="2023-11-21T16:44:45.357" v="932" actId="1076"/>
          <ac:spMkLst>
            <pc:docMk/>
            <pc:sldMk cId="1313604754" sldId="729"/>
            <ac:spMk id="29" creationId="{2A12BD9F-548A-9F8F-ACD1-B71142BD08F5}"/>
          </ac:spMkLst>
        </pc:spChg>
        <pc:spChg chg="add mod">
          <ac:chgData name="Nane Kratzke" userId="971be13ff4ee5ef6" providerId="LiveId" clId="{6DC046AD-08D5-864C-9181-BD754435ABC5}" dt="2023-11-21T16:36:03.302" v="908" actId="164"/>
          <ac:spMkLst>
            <pc:docMk/>
            <pc:sldMk cId="1313604754" sldId="729"/>
            <ac:spMk id="31" creationId="{38F75F59-37CC-246D-C143-25AB151BA96D}"/>
          </ac:spMkLst>
        </pc:spChg>
        <pc:spChg chg="add mod">
          <ac:chgData name="Nane Kratzke" userId="971be13ff4ee5ef6" providerId="LiveId" clId="{6DC046AD-08D5-864C-9181-BD754435ABC5}" dt="2023-11-21T16:36:03.302" v="908" actId="164"/>
          <ac:spMkLst>
            <pc:docMk/>
            <pc:sldMk cId="1313604754" sldId="729"/>
            <ac:spMk id="32" creationId="{FFE9134C-ADD5-944A-178D-A3758B04CAFB}"/>
          </ac:spMkLst>
        </pc:spChg>
        <pc:spChg chg="add mod">
          <ac:chgData name="Nane Kratzke" userId="971be13ff4ee5ef6" providerId="LiveId" clId="{6DC046AD-08D5-864C-9181-BD754435ABC5}" dt="2023-11-21T16:36:03.302" v="908" actId="164"/>
          <ac:spMkLst>
            <pc:docMk/>
            <pc:sldMk cId="1313604754" sldId="729"/>
            <ac:spMk id="33" creationId="{9F213968-F4D4-A7F2-E9F3-EA2E71C06388}"/>
          </ac:spMkLst>
        </pc:spChg>
        <pc:spChg chg="del">
          <ac:chgData name="Nane Kratzke" userId="971be13ff4ee5ef6" providerId="LiveId" clId="{6DC046AD-08D5-864C-9181-BD754435ABC5}" dt="2023-11-21T16:30:36.708" v="813" actId="478"/>
          <ac:spMkLst>
            <pc:docMk/>
            <pc:sldMk cId="1313604754" sldId="729"/>
            <ac:spMk id="34" creationId="{D3A4789E-0072-8296-28F5-F2AE1957C7ED}"/>
          </ac:spMkLst>
        </pc:spChg>
        <pc:spChg chg="mod topLvl">
          <ac:chgData name="Nane Kratzke" userId="971be13ff4ee5ef6" providerId="LiveId" clId="{6DC046AD-08D5-864C-9181-BD754435ABC5}" dt="2023-11-21T16:35:10.801" v="901" actId="164"/>
          <ac:spMkLst>
            <pc:docMk/>
            <pc:sldMk cId="1313604754" sldId="729"/>
            <ac:spMk id="39" creationId="{B91EFF86-5881-D0CB-B106-929F05D4DE61}"/>
          </ac:spMkLst>
        </pc:spChg>
        <pc:spChg chg="mod topLvl">
          <ac:chgData name="Nane Kratzke" userId="971be13ff4ee5ef6" providerId="LiveId" clId="{6DC046AD-08D5-864C-9181-BD754435ABC5}" dt="2023-11-21T16:35:10.801" v="901" actId="164"/>
          <ac:spMkLst>
            <pc:docMk/>
            <pc:sldMk cId="1313604754" sldId="729"/>
            <ac:spMk id="40" creationId="{6817F4BE-1752-1402-0A24-FB7FC6525A42}"/>
          </ac:spMkLst>
        </pc:spChg>
        <pc:spChg chg="mod topLvl">
          <ac:chgData name="Nane Kratzke" userId="971be13ff4ee5ef6" providerId="LiveId" clId="{6DC046AD-08D5-864C-9181-BD754435ABC5}" dt="2023-11-21T16:44:36.902" v="930" actId="1076"/>
          <ac:spMkLst>
            <pc:docMk/>
            <pc:sldMk cId="1313604754" sldId="729"/>
            <ac:spMk id="43" creationId="{20DE9185-BDD5-5D06-35C9-074E5F1210C9}"/>
          </ac:spMkLst>
        </pc:spChg>
        <pc:grpChg chg="add mod">
          <ac:chgData name="Nane Kratzke" userId="971be13ff4ee5ef6" providerId="LiveId" clId="{6DC046AD-08D5-864C-9181-BD754435ABC5}" dt="2023-11-21T16:44:20.081" v="929" actId="1076"/>
          <ac:grpSpMkLst>
            <pc:docMk/>
            <pc:sldMk cId="1313604754" sldId="729"/>
            <ac:grpSpMk id="30" creationId="{E020AFFC-C26C-103D-8589-46146D277AEE}"/>
          </ac:grpSpMkLst>
        </pc:grpChg>
        <pc:grpChg chg="add mod">
          <ac:chgData name="Nane Kratzke" userId="971be13ff4ee5ef6" providerId="LiveId" clId="{6DC046AD-08D5-864C-9181-BD754435ABC5}" dt="2023-11-21T16:44:20.081" v="929" actId="1076"/>
          <ac:grpSpMkLst>
            <pc:docMk/>
            <pc:sldMk cId="1313604754" sldId="729"/>
            <ac:grpSpMk id="35" creationId="{0AD61228-A8E4-ECA9-E818-16978CF3BB48}"/>
          </ac:grpSpMkLst>
        </pc:grpChg>
        <pc:grpChg chg="add mod">
          <ac:chgData name="Nane Kratzke" userId="971be13ff4ee5ef6" providerId="LiveId" clId="{6DC046AD-08D5-864C-9181-BD754435ABC5}" dt="2023-11-21T16:44:20.081" v="929" actId="1076"/>
          <ac:grpSpMkLst>
            <pc:docMk/>
            <pc:sldMk cId="1313604754" sldId="729"/>
            <ac:grpSpMk id="36" creationId="{2830979B-AE5F-3D52-8902-35404C184F9E}"/>
          </ac:grpSpMkLst>
        </pc:grpChg>
        <pc:grpChg chg="del mod topLvl">
          <ac:chgData name="Nane Kratzke" userId="971be13ff4ee5ef6" providerId="LiveId" clId="{6DC046AD-08D5-864C-9181-BD754435ABC5}" dt="2023-11-21T16:33:34.463" v="885" actId="165"/>
          <ac:grpSpMkLst>
            <pc:docMk/>
            <pc:sldMk cId="1313604754" sldId="729"/>
            <ac:grpSpMk id="41" creationId="{626FD1B5-4361-F9A5-72CC-F459C76B073D}"/>
          </ac:grpSpMkLst>
        </pc:grpChg>
        <pc:grpChg chg="del mod">
          <ac:chgData name="Nane Kratzke" userId="971be13ff4ee5ef6" providerId="LiveId" clId="{6DC046AD-08D5-864C-9181-BD754435ABC5}" dt="2023-11-21T16:33:24.919" v="884" actId="165"/>
          <ac:grpSpMkLst>
            <pc:docMk/>
            <pc:sldMk cId="1313604754" sldId="729"/>
            <ac:grpSpMk id="49" creationId="{F8812998-5068-7049-9867-C12B57061036}"/>
          </ac:grpSpMkLst>
        </pc:grpChg>
        <pc:grpChg chg="del">
          <ac:chgData name="Nane Kratzke" userId="971be13ff4ee5ef6" providerId="LiveId" clId="{6DC046AD-08D5-864C-9181-BD754435ABC5}" dt="2023-11-21T16:30:42.597" v="815" actId="478"/>
          <ac:grpSpMkLst>
            <pc:docMk/>
            <pc:sldMk cId="1313604754" sldId="729"/>
            <ac:grpSpMk id="52" creationId="{AA381E78-71C9-C86C-35F5-1B09BB120A21}"/>
          </ac:grpSpMkLst>
        </pc:grpChg>
        <pc:picChg chg="add mod">
          <ac:chgData name="Nane Kratzke" userId="971be13ff4ee5ef6" providerId="LiveId" clId="{6DC046AD-08D5-864C-9181-BD754435ABC5}" dt="2023-11-21T16:34:51.621" v="899" actId="1076"/>
          <ac:picMkLst>
            <pc:docMk/>
            <pc:sldMk cId="1313604754" sldId="729"/>
            <ac:picMk id="8" creationId="{1A0348FA-A8D8-EA1C-8DBE-7B620E36AB5F}"/>
          </ac:picMkLst>
        </pc:picChg>
        <pc:picChg chg="del">
          <ac:chgData name="Nane Kratzke" userId="971be13ff4ee5ef6" providerId="LiveId" clId="{6DC046AD-08D5-864C-9181-BD754435ABC5}" dt="2023-11-21T16:31:23.461" v="860" actId="478"/>
          <ac:picMkLst>
            <pc:docMk/>
            <pc:sldMk cId="1313604754" sldId="729"/>
            <ac:picMk id="38" creationId="{81DB5837-C6E6-F29D-C417-5F9D9D7CB1F2}"/>
          </ac:picMkLst>
        </pc:picChg>
      </pc:sldChg>
      <pc:sldChg chg="add del">
        <pc:chgData name="Nane Kratzke" userId="971be13ff4ee5ef6" providerId="LiveId" clId="{6DC046AD-08D5-864C-9181-BD754435ABC5}" dt="2023-11-21T08:46:02.199" v="2"/>
        <pc:sldMkLst>
          <pc:docMk/>
          <pc:sldMk cId="1966157159" sldId="729"/>
        </pc:sldMkLst>
      </pc:sldChg>
      <pc:sldChg chg="add del">
        <pc:chgData name="Nane Kratzke" userId="971be13ff4ee5ef6" providerId="LiveId" clId="{6DC046AD-08D5-864C-9181-BD754435ABC5}" dt="2023-11-21T08:46:02.199" v="2"/>
        <pc:sldMkLst>
          <pc:docMk/>
          <pc:sldMk cId="2349515942" sldId="730"/>
        </pc:sldMkLst>
      </pc:sldChg>
      <pc:sldChg chg="addSp delSp modSp add mod">
        <pc:chgData name="Nane Kratzke" userId="971be13ff4ee5ef6" providerId="LiveId" clId="{6DC046AD-08D5-864C-9181-BD754435ABC5}" dt="2023-11-22T13:00:11.890" v="1092"/>
        <pc:sldMkLst>
          <pc:docMk/>
          <pc:sldMk cId="3746126618" sldId="730"/>
        </pc:sldMkLst>
        <pc:spChg chg="mod">
          <ac:chgData name="Nane Kratzke" userId="971be13ff4ee5ef6" providerId="LiveId" clId="{6DC046AD-08D5-864C-9181-BD754435ABC5}" dt="2023-11-22T12:59:17.742" v="1088" actId="1076"/>
          <ac:spMkLst>
            <pc:docMk/>
            <pc:sldMk cId="3746126618" sldId="730"/>
            <ac:spMk id="4" creationId="{676DF002-AAEE-8E22-5D18-B6A3EA782FAC}"/>
          </ac:spMkLst>
        </pc:spChg>
        <pc:spChg chg="mod">
          <ac:chgData name="Nane Kratzke" userId="971be13ff4ee5ef6" providerId="LiveId" clId="{6DC046AD-08D5-864C-9181-BD754435ABC5}" dt="2023-11-21T16:50:41.284" v="1030" actId="20577"/>
          <ac:spMkLst>
            <pc:docMk/>
            <pc:sldMk cId="3746126618" sldId="730"/>
            <ac:spMk id="7" creationId="{33140EE6-CFD6-C964-186A-E29AA9E22FFC}"/>
          </ac:spMkLst>
        </pc:spChg>
        <pc:spChg chg="mod">
          <ac:chgData name="Nane Kratzke" userId="971be13ff4ee5ef6" providerId="LiveId" clId="{6DC046AD-08D5-864C-9181-BD754435ABC5}" dt="2023-11-22T12:59:17.742" v="1088" actId="1076"/>
          <ac:spMkLst>
            <pc:docMk/>
            <pc:sldMk cId="3746126618" sldId="730"/>
            <ac:spMk id="9" creationId="{BEE0B64D-FDF9-1A00-192D-1371F1EE69E8}"/>
          </ac:spMkLst>
        </pc:spChg>
        <pc:spChg chg="mod">
          <ac:chgData name="Nane Kratzke" userId="971be13ff4ee5ef6" providerId="LiveId" clId="{6DC046AD-08D5-864C-9181-BD754435ABC5}" dt="2023-11-22T12:59:17.742" v="1088" actId="1076"/>
          <ac:spMkLst>
            <pc:docMk/>
            <pc:sldMk cId="3746126618" sldId="730"/>
            <ac:spMk id="10" creationId="{7631FF58-22FB-FF87-9051-7B4A39A5C09C}"/>
          </ac:spMkLst>
        </pc:spChg>
        <pc:spChg chg="mod">
          <ac:chgData name="Nane Kratzke" userId="971be13ff4ee5ef6" providerId="LiveId" clId="{6DC046AD-08D5-864C-9181-BD754435ABC5}" dt="2023-11-22T12:59:17.742" v="1088" actId="1076"/>
          <ac:spMkLst>
            <pc:docMk/>
            <pc:sldMk cId="3746126618" sldId="730"/>
            <ac:spMk id="11" creationId="{CD674B02-A871-59CD-69CD-4FF5F2224BB5}"/>
          </ac:spMkLst>
        </pc:spChg>
        <pc:spChg chg="mod">
          <ac:chgData name="Nane Kratzke" userId="971be13ff4ee5ef6" providerId="LiveId" clId="{6DC046AD-08D5-864C-9181-BD754435ABC5}" dt="2023-11-22T12:59:17.742" v="1088" actId="1076"/>
          <ac:spMkLst>
            <pc:docMk/>
            <pc:sldMk cId="3746126618" sldId="730"/>
            <ac:spMk id="13" creationId="{DD7B7E62-D777-6DBD-E0CE-8E26671E4076}"/>
          </ac:spMkLst>
        </pc:spChg>
        <pc:spChg chg="mod">
          <ac:chgData name="Nane Kratzke" userId="971be13ff4ee5ef6" providerId="LiveId" clId="{6DC046AD-08D5-864C-9181-BD754435ABC5}" dt="2023-11-22T12:59:17.742" v="1088" actId="1076"/>
          <ac:spMkLst>
            <pc:docMk/>
            <pc:sldMk cId="3746126618" sldId="730"/>
            <ac:spMk id="14" creationId="{972C3C18-8AAB-5994-E635-73123186DCB0}"/>
          </ac:spMkLst>
        </pc:spChg>
        <pc:spChg chg="add del mod">
          <ac:chgData name="Nane Kratzke" userId="971be13ff4ee5ef6" providerId="LiveId" clId="{6DC046AD-08D5-864C-9181-BD754435ABC5}" dt="2023-11-22T13:00:11.890" v="1092"/>
          <ac:spMkLst>
            <pc:docMk/>
            <pc:sldMk cId="3746126618" sldId="730"/>
            <ac:spMk id="17" creationId="{47D45E4C-AFE2-C0CD-4D99-70F6ED2D543B}"/>
          </ac:spMkLst>
        </pc:spChg>
        <pc:spChg chg="mod">
          <ac:chgData name="Nane Kratzke" userId="971be13ff4ee5ef6" providerId="LiveId" clId="{6DC046AD-08D5-864C-9181-BD754435ABC5}" dt="2023-11-22T12:59:17.742" v="1088" actId="1076"/>
          <ac:spMkLst>
            <pc:docMk/>
            <pc:sldMk cId="3746126618" sldId="730"/>
            <ac:spMk id="29" creationId="{2A12BD9F-548A-9F8F-ACD1-B71142BD08F5}"/>
          </ac:spMkLst>
        </pc:spChg>
        <pc:grpChg chg="mod">
          <ac:chgData name="Nane Kratzke" userId="971be13ff4ee5ef6" providerId="LiveId" clId="{6DC046AD-08D5-864C-9181-BD754435ABC5}" dt="2023-11-22T12:59:17.742" v="1088" actId="1076"/>
          <ac:grpSpMkLst>
            <pc:docMk/>
            <pc:sldMk cId="3746126618" sldId="730"/>
            <ac:grpSpMk id="12" creationId="{E9FC4804-8320-F619-1BB6-F40196B627E1}"/>
          </ac:grpSpMkLst>
        </pc:grpChg>
        <pc:grpChg chg="mod">
          <ac:chgData name="Nane Kratzke" userId="971be13ff4ee5ef6" providerId="LiveId" clId="{6DC046AD-08D5-864C-9181-BD754435ABC5}" dt="2023-11-22T12:59:17.742" v="1088" actId="1076"/>
          <ac:grpSpMkLst>
            <pc:docMk/>
            <pc:sldMk cId="3746126618" sldId="730"/>
            <ac:grpSpMk id="15" creationId="{1199024C-ECF1-3F4B-4E58-2E9155C39822}"/>
          </ac:grpSpMkLst>
        </pc:grpChg>
        <pc:picChg chg="add del">
          <ac:chgData name="Nane Kratzke" userId="971be13ff4ee5ef6" providerId="LiveId" clId="{6DC046AD-08D5-864C-9181-BD754435ABC5}" dt="2023-11-22T12:58:14.358" v="1081" actId="478"/>
          <ac:picMkLst>
            <pc:docMk/>
            <pc:sldMk cId="3746126618" sldId="730"/>
            <ac:picMk id="3" creationId="{D8D686BD-A591-A515-2F98-9948D975D066}"/>
          </ac:picMkLst>
        </pc:picChg>
        <pc:picChg chg="del">
          <ac:chgData name="Nane Kratzke" userId="971be13ff4ee5ef6" providerId="LiveId" clId="{6DC046AD-08D5-864C-9181-BD754435ABC5}" dt="2023-11-22T12:56:59.735" v="1079" actId="478"/>
          <ac:picMkLst>
            <pc:docMk/>
            <pc:sldMk cId="3746126618" sldId="730"/>
            <ac:picMk id="8" creationId="{1A0348FA-A8D8-EA1C-8DBE-7B620E36AB5F}"/>
          </ac:picMkLst>
        </pc:picChg>
        <pc:picChg chg="add mod">
          <ac:chgData name="Nane Kratzke" userId="971be13ff4ee5ef6" providerId="LiveId" clId="{6DC046AD-08D5-864C-9181-BD754435ABC5}" dt="2023-11-22T12:59:05.149" v="1087" actId="1076"/>
          <ac:picMkLst>
            <pc:docMk/>
            <pc:sldMk cId="3746126618" sldId="730"/>
            <ac:picMk id="16" creationId="{7D2DDBA2-F82D-A0DD-759B-2D283E354818}"/>
          </ac:picMkLst>
        </pc:picChg>
      </pc:sldChg>
      <pc:sldChg chg="modSp add mod">
        <pc:chgData name="Nane Kratzke" userId="971be13ff4ee5ef6" providerId="LiveId" clId="{6DC046AD-08D5-864C-9181-BD754435ABC5}" dt="2023-11-21T16:53:34.963" v="1068" actId="20577"/>
        <pc:sldMkLst>
          <pc:docMk/>
          <pc:sldMk cId="2102968120" sldId="731"/>
        </pc:sldMkLst>
        <pc:spChg chg="mod">
          <ac:chgData name="Nane Kratzke" userId="971be13ff4ee5ef6" providerId="LiveId" clId="{6DC046AD-08D5-864C-9181-BD754435ABC5}" dt="2023-11-21T16:53:34.963" v="1068" actId="20577"/>
          <ac:spMkLst>
            <pc:docMk/>
            <pc:sldMk cId="2102968120" sldId="731"/>
            <ac:spMk id="7" creationId="{33140EE6-CFD6-C964-186A-E29AA9E22FFC}"/>
          </ac:spMkLst>
        </pc:spChg>
      </pc:sldChg>
      <pc:sldChg chg="modSp add mod">
        <pc:chgData name="Nane Kratzke" userId="971be13ff4ee5ef6" providerId="LiveId" clId="{6DC046AD-08D5-864C-9181-BD754435ABC5}" dt="2023-11-21T16:53:54.633" v="1078" actId="20577"/>
        <pc:sldMkLst>
          <pc:docMk/>
          <pc:sldMk cId="2308720047" sldId="732"/>
        </pc:sldMkLst>
        <pc:spChg chg="mod">
          <ac:chgData name="Nane Kratzke" userId="971be13ff4ee5ef6" providerId="LiveId" clId="{6DC046AD-08D5-864C-9181-BD754435ABC5}" dt="2023-11-21T16:53:54.633" v="1078" actId="20577"/>
          <ac:spMkLst>
            <pc:docMk/>
            <pc:sldMk cId="2308720047" sldId="732"/>
            <ac:spMk id="7" creationId="{33140EE6-CFD6-C964-186A-E29AA9E22FFC}"/>
          </ac:spMkLst>
        </pc:spChg>
      </pc:sldChg>
      <pc:sldChg chg="modSp add mod">
        <pc:chgData name="Nane Kratzke" userId="971be13ff4ee5ef6" providerId="LiveId" clId="{6DC046AD-08D5-864C-9181-BD754435ABC5}" dt="2023-11-22T14:15:05.811" v="1664"/>
        <pc:sldMkLst>
          <pc:docMk/>
          <pc:sldMk cId="3833235330" sldId="733"/>
        </pc:sldMkLst>
        <pc:spChg chg="mod">
          <ac:chgData name="Nane Kratzke" userId="971be13ff4ee5ef6" providerId="LiveId" clId="{6DC046AD-08D5-864C-9181-BD754435ABC5}" dt="2023-11-22T14:14:56.708" v="1663" actId="20577"/>
          <ac:spMkLst>
            <pc:docMk/>
            <pc:sldMk cId="3833235330" sldId="733"/>
            <ac:spMk id="2" creationId="{BEBECCD0-0365-6042-8374-D298183801AF}"/>
          </ac:spMkLst>
        </pc:spChg>
        <pc:picChg chg="mod">
          <ac:chgData name="Nane Kratzke" userId="971be13ff4ee5ef6" providerId="LiveId" clId="{6DC046AD-08D5-864C-9181-BD754435ABC5}" dt="2023-11-22T14:15:05.811" v="1664"/>
          <ac:picMkLst>
            <pc:docMk/>
            <pc:sldMk cId="3833235330" sldId="733"/>
            <ac:picMk id="1054" creationId="{12AE6375-E091-0E43-BCC0-7964193522B5}"/>
          </ac:picMkLst>
        </pc:picChg>
      </pc:sldChg>
      <pc:sldChg chg="add">
        <pc:chgData name="Nane Kratzke" userId="971be13ff4ee5ef6" providerId="LiveId" clId="{6DC046AD-08D5-864C-9181-BD754435ABC5}" dt="2023-11-22T14:15:26.631" v="1665"/>
        <pc:sldMkLst>
          <pc:docMk/>
          <pc:sldMk cId="2519038728" sldId="734"/>
        </pc:sldMkLst>
      </pc:sldChg>
      <pc:sldChg chg="modSp add mod">
        <pc:chgData name="Nane Kratzke" userId="971be13ff4ee5ef6" providerId="LiveId" clId="{6DC046AD-08D5-864C-9181-BD754435ABC5}" dt="2023-11-22T14:16:52.525" v="1688" actId="20577"/>
        <pc:sldMkLst>
          <pc:docMk/>
          <pc:sldMk cId="3737466426" sldId="735"/>
        </pc:sldMkLst>
        <pc:spChg chg="mod">
          <ac:chgData name="Nane Kratzke" userId="971be13ff4ee5ef6" providerId="LiveId" clId="{6DC046AD-08D5-864C-9181-BD754435ABC5}" dt="2023-11-22T14:16:52.525" v="1688" actId="20577"/>
          <ac:spMkLst>
            <pc:docMk/>
            <pc:sldMk cId="3737466426" sldId="735"/>
            <ac:spMk id="31" creationId="{A7AED8D2-12C6-26AC-5AF0-E921BDCCBE3B}"/>
          </ac:spMkLst>
        </pc:spChg>
      </pc:sldChg>
      <pc:sldChg chg="add">
        <pc:chgData name="Nane Kratzke" userId="971be13ff4ee5ef6" providerId="LiveId" clId="{6DC046AD-08D5-864C-9181-BD754435ABC5}" dt="2023-11-22T14:15:37.596" v="1666"/>
        <pc:sldMkLst>
          <pc:docMk/>
          <pc:sldMk cId="2413058237" sldId="736"/>
        </pc:sldMkLst>
      </pc:sldChg>
      <pc:sldChg chg="add">
        <pc:chgData name="Nane Kratzke" userId="971be13ff4ee5ef6" providerId="LiveId" clId="{6DC046AD-08D5-864C-9181-BD754435ABC5}" dt="2023-11-22T14:15:37.596" v="1666"/>
        <pc:sldMkLst>
          <pc:docMk/>
          <pc:sldMk cId="469451401" sldId="73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09:33.47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8,'83'-2,"0"0,-18 0,2 1,2 1,6 0,3 0,0 1,3 0,1 1,-2 1,-5 0,-1 0,-3 0,18 2,-4-1,-17 0,-6-2,21-1,-35-3,-21-1,-13 1,-5 1,0 1,3 0,-1 0,9-6,-13 5,5-4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1:48.56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1,'56'1,"1"0,5 0,3 0,9 1,3 0,16 0,3 0,-28-1,2 0,0 0,3-1,1 1,-1-1,-3 0,0-1,-2 0,26 0,-2-1,-4 1,-1 0,-2 1,0 0,2 1,0 0,2 1,0-1,-1 0,1 0,-5 1,-1 0,-7 0,-1 1,-4-1,-3 1,-4-1,-3 0,-6-1,-2 0,42 1,-15 1,-13 0,2 0,7-1,11 1,5-1,-2-1,-9 1,-8-1,0 1,4-1,3-1,4-2,6 1,4 2,-40 1,1 1,4 0,0 1,-2 0,-1 0,0-1,0-1,-2 1,1-1,2 1,2 1,2 1,1 0,2 0,0 0,-1-1,-1 0,-4-2,-2-1,-4-1,-1 0,39-6,-3-2,10 0,-42 5,1 1,6 1,0 0,-1 1,0-1,-1 1,-1-1,-1 0,0 0,1-1,2 1,6 0,1 0,3 1,1-1,-1 1,-2-1,-7 1,0-1,9 0,2 0,1 0,1 0,1 1,0-1,-1 0,-4-1,-17 0,-3-1,41-3,-8 1,-8 2,-12 2,-12-2,-11 0,-3-1,2 2,5 2,-3 1,-9-1,-11-1,-12-2,-5-2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45:38.57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3 1,'-2'70,"4"21,3-27,3 5,3 13,4 3,1 2,3-1,-2-6,1-4,-2-15,-2-5,7 26,-8-21,-7-16,-4-9,-3-3,0-4,1-3,0-4,0-2,0-2,1-1,0-5,3-5,8-5,15-3,18-3,18 0,10-1,10 0,9-3,2-1,-3 0,0 1,-4 3,3 2,6 0,2 0,-46 1,1 1,3 0,0-1,2 1,1 0,1 0,1 0,1 1,1 0,1 1,0-1,1 1,1 0,5 1,3-1,4 1,1 0,5 0,1 0,6-1,1 0,-1 0,0-1,-4-1,-1 1,-3-1,-1 1,-8 1,-1 1,-10 0,-3 0,34 2,-37-2,-30-3,-15-1,1 0,23 0,35 1,-17 1,5 0,8 0,1-1,-6 0,-3-1,29-5,-40-2,-27 2,-11 2,-5 4</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45:39.87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30,'50'-4,"0"1,22-1,6 0,-13 2,3-1,1 1,2 0,1 0,-2 1,21-1,-6 1,-18 2,-5 1,30 4,-14 6,-6 2,-12-2,-17-4,-17-6,-12-2,-6-1,0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5:49.423"/>
    </inkml:context>
    <inkml:brush xml:id="br0">
      <inkml:brushProperty name="width" value="0.1" units="cm"/>
      <inkml:brushProperty name="height" value="0.1" units="cm"/>
      <inkml:brushProperty name="color" value="#FFC114"/>
    </inkml:brush>
  </inkml:definitions>
  <inkml:trace contextRef="#ctx0" brushRef="#br0">1662 2 24575,'-37'-1'0,"-20"1"0,-32 1 0,34 0 0,-1 0 0,1 2 0,1 0 0,-43 5 0,20 5 0,21 1 0,6 4 0,0 6 0,-4 4 0,-4 6 0,-4 2 0,2-1 0,-2 4 0,-3 8 0,-2 11 0,-1 12 0,34-32 0,1 2 0,-29 38 0,6 0 0,7-3 0,9-6 0,5-9 0,5-10 0,2-10 0,3-9 0,6-8 0,6-11 0,7-7 0,4-4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5:50.473"/>
    </inkml:context>
    <inkml:brush xml:id="br0">
      <inkml:brushProperty name="width" value="0.1" units="cm"/>
      <inkml:brushProperty name="height" value="0.1" units="cm"/>
      <inkml:brushProperty name="color" value="#FFC114"/>
    </inkml:brush>
  </inkml:definitions>
  <inkml:trace contextRef="#ctx0" brushRef="#br0">0 0 24575,'1'31'0,"-1"19"0,1 21 0,0 11 0,0-3 0,-1-17 0,0-14 0,0-17 0,0-12 0,4-10 0,8-9 0,28-9 0,43-16 0,-25 7 0,4-2 0,7-2 0,0-1 0,-7 1 0,-4 2 0,21-10 0,-39 14 0,-26 10 0,-12 5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5:59.210"/>
    </inkml:context>
    <inkml:brush xml:id="br0">
      <inkml:brushProperty name="width" value="0.1" units="cm"/>
      <inkml:brushProperty name="height" value="0.1" units="cm"/>
      <inkml:brushProperty name="color" value="#FFC114"/>
    </inkml:brush>
  </inkml:definitions>
  <inkml:trace contextRef="#ctx0" brushRef="#br0">2266 141 24575,'-42'-15'0,"-16"-3"0,-24-4 0,31 11 0,-1 0 0,-4 0 0,0 1 0,-2 0 0,-1 2 0,-1 1 0,0 2 0,-1 1 0,1 1 0,-3 1 0,0 0 0,-3 2 0,0 1 0,-3 0 0,0 0 0,0 1 0,1 1 0,2 0 0,1 2 0,4 0 0,2 1 0,5 1 0,1 1 0,-44 10 0,13 5 0,14 1 0,6 4 0,5 0 0,3 1 0,1 3 0,6 7 0,10 8 0,12 12 0,12 13 0,10 6 0,11 8 0,10 3 0,9-5 0,5-5 0,0-14 0,-6-16 0,-3-8 0,-4-7 0,0-4 0,0-2 0,1-1 0,0-2 0,1 1 0,5 1 0,6 1 0,5 2 0,12 1 0,15 1 0,25 3 0,-28-15 0,5 0 0,12 2 0,5-1 0,14 3 0,4-2-331,-23-7 1,2 0 0,2-2 330,4-1 0,1-1 0,3 0 0,5-2 0,2 0 0,2-1 0,-23-2 0,1 0 0,0-1 0,0 1 0,25 0 0,-1 1 0,1-1 0,-2 0 0,1-1 0,-2 0 0,-2-2 0,-2-1 0,-1-2 0,-4-1 0,-1-1 0,-1-1 0,-6-1 0,-1-1 0,-1 0-54,-6 0 1,-1 0-1,-2 0 54,23-2 0,-5-1 0,-11 1 0,-4-2 0,-12-3 0,-3-3 0,32-24 0,-19-7 983,-5-2-983,-3 1 169,-2-1-169,-3-10 0,-14-11 0,-17-9 0,-20-4 0,-23 0 0,-23-2 0,6 38 0,-5 1 0,-14-5 0,-7 2 0,-11-3 0,-5 3 0,-8-2 0,-3 3 0,0 3 0,-1 2 0,8 5 0,1 4 0,6 3 0,0 2 0,3 4 0,1 2 0,3 3 0,1 2 0,1 2 0,1 0 0,4 2 0,1 2 0,6 0 0,1 1 0,0 0 0,1 0 0,-47-9 0,4 1 0,1 2 0,4 1 0,1 1 0,-3 1 0,6 4 0,20 4 0,26 2 0,25 4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6:13.891"/>
    </inkml:context>
    <inkml:brush xml:id="br0">
      <inkml:brushProperty name="width" value="0.1" units="cm"/>
      <inkml:brushProperty name="height" value="0.1" units="cm"/>
      <inkml:brushProperty name="color" value="#FFC114"/>
    </inkml:brush>
  </inkml:definitions>
  <inkml:trace contextRef="#ctx0" brushRef="#br0">1847 262 24575,'-55'-21'0,"-23"-5"0,21 8 0,-4-1 0,-4 0 0,-1 0 0,2 2 0,1 1 0,9 3 0,4 2 0,-26-3 0,15 7 0,4 4 0,-4 2 0,-14 1 0,-8 2 0,-11 4 0,-5 5 0,4 5 0,9 3 0,18 3 0,13 3 0,9 3 0,4 3 0,4 4 0,2 1 0,3 6 0,2 7 0,3 8 0,4 5 0,5 4 0,5 0 0,6 3 0,4-1 0,4-3 0,2-3 0,3-4 0,6 1 0,11 6 0,11 3 0,7-2 0,0-10 0,-3-12 0,0-8 0,6-2 0,18 3 0,19 5 0,-33-20 0,2-1 0,9 2 0,3-1 0,10 2 0,4-3 0,13 2 0,6-2-404,-17-6 1,3-2 0,2-1 403,11-2 0,4-1 0,0-1 0,-21-3 0,1-1 0,0-1 0,1 0 0,0-1 0,2-1 0,-1 0 0,-1-1 0,-1 0 0,-1-1 0,0 0 0,-1 0 0,22-2 0,-1 0 0,1-1 0,0-2 0,0-2 0,0-1 0,-4-2 0,-1-2 0,-2-1 0,-7-1 0,-2 0 0,-3-1-2,-8 1 0,-2-1 1,-3 0 1,17-5 0,-7 0 0,-14 3 0,-4-1 0,-8 0 0,-3-2 0,27-24 0,-18-3 1209,-17-5-1209,-16-3 6,-14-3-6,-11-5 0,-7-5 0,-5-2 0,-5-4 0,-4 0 0,-5 4 0,-8 1 0,-18-1 0,19 34 0,-4-1 0,-11-3 0,-4 1 0,-8-2 0,-3 2 0,2 3 0,-1 4 0,4 3 0,1 3 0,7 6 0,1 2 0,-43-8 0,42 14 0,-3 1 0,-9-2 0,-3 1 0,-7-2 0,-1 0 0,-1 1 0,1 0 0,4 2 0,2 1 0,9 4 0,1 0 0,4 2 0,0 1 0,-1 0 0,-1 0 0,2 0 0,0 1 0,1 0 0,2 0 0,-40 3 0,24 3 0,23 4 0,19 1 0,14-3 0,8-2 0,4-2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6:25.654"/>
    </inkml:context>
    <inkml:brush xml:id="br0">
      <inkml:brushProperty name="width" value="0.1" units="cm"/>
      <inkml:brushProperty name="height" value="0.1" units="cm"/>
      <inkml:brushProperty name="color" value="#FFC114"/>
    </inkml:brush>
  </inkml:definitions>
  <inkml:trace contextRef="#ctx0" brushRef="#br0">2403 617 24575,'-5'-24'0,"-9"-4"0,-18-6 0,-23-7 0,-28-5 0,27 19 0,-3 1 0,-8-2 0,-3 1 0,-3 1 0,0 0 0,-2 0 0,-1 3 0,0 0 0,1 2 0,-1 2 0,0 1 0,-4 0 0,-2 1 0,-1 1 0,-1 1 0,0 2 0,1 0 0,0 1 0,1 1 0,6 2 0,4 1 0,9 2 0,3 1 0,-39 0 0,20 3 0,18 2 0,8 1 0,9 0 0,7-1 0,9 1 0,11 0 0,8-1 0,7-3 0,1 1 0,1-1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6:27.136"/>
    </inkml:context>
    <inkml:brush xml:id="br0">
      <inkml:brushProperty name="width" value="0.1" units="cm"/>
      <inkml:brushProperty name="height" value="0.1" units="cm"/>
      <inkml:brushProperty name="color" value="#FFC114"/>
    </inkml:brush>
  </inkml:definitions>
  <inkml:trace contextRef="#ctx0" brushRef="#br0">662 1 24575,'-31'10'0,"-15"2"0,-22 5 0,-11 2 0,3 0 0,14-3 0,14-2 0,7 0 0,1 3 0,0 3 0,-1 2 0,5 1 0,9-5 0,9-5 0,10-4 0,11 4 0,14 13 0,28 22 0,-8-15 0,4 1 0,10 5 0,2-2 0,3 0 0,1-3 0,-8-6 0,-1-3 0,18 9 0,-32-18 0,-20-11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48:38.418"/>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0,'2'57,"1"9,0 13,0 15,1 2,3-7,1-14,2-15,-2-12,-1-8,-1-8,3-2,5 0,4-2,4-3,2-3,2-2,2-2,5 0,9 1,9 1,8-4,2-6,6-7,14-6,13-1,-39 2,3 0,6 1,0 2,3 0,0 1,2 0,0 1,0-1,-1-1,-3 0,-1-1,0 1,0-1,1 0,1 0,4 0,2 0,8 0,3 0,7 0,2 0,2-1,1 1,2-1,0 1,3 2,0 0,-3 3,1 1,-30-1,-1 1,1 1,31 4,-1 0,-7-1,-2 1,-7-3,-2 0,-8-2,-2-1,-7-1,-2 0,-3-1,-2 1,37 2,-30-2,-29-3,-23 0,-9-1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48:45.13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43 0,'-16'58,"2"11,3 21,9-34,2 1,3 2,2 2,2 1,1-1,3-5,1-1,12 34,1-20,-5-20,-3-14,-1-7,1-5,4-3,5-2,14-1,21 0,24-2,-32-8,1-1,3-1,0-1,2-1,-1 0,-2-2,-1 1,-3-2,-1 1,1-1,0 0,1 0,1 0,1 0,0 2,6 0,-1 1,2 0,-1 1,0 1,2 0,4 0,2-1,8 0,2-1,4 0,2 0,7-1,0 0,-2 0,-1 0,-5-1,1 1,2 0,1 1,3 1,1 1,2 1,0 0,0 1,-2-2,-11-1,-4-2,-18-2,-5-1,20-4,-42 1,-21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1:52.801"/>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31,'86'-6,"1"1,-5 1,5 0,7 1,-19 1,3 1,3-1,2 1,2 0,-3 1,3-1,1 1,2 0,0 0,-1 0,1 1,1 0,0-1,0 2,-1-1,-2 0,12 0,-2 1,0-1,-3 1,-2 0,5-1,-2 1,-3 0,-5 0,5 0,-5 0,-5 0,15 1,-5-1,-16 0,-4 0,-12-1,-3 0,35-1,-28 0,-29 0,-19-1,-3-1,4 0,3 1,-4 0,-6 0,-5 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9:00.374"/>
    </inkml:context>
    <inkml:brush xml:id="br0">
      <inkml:brushProperty name="width" value="0.1" units="cm"/>
      <inkml:brushProperty name="height" value="0.1" units="cm"/>
      <inkml:brushProperty name="color" value="#FFC114"/>
    </inkml:brush>
  </inkml:definitions>
  <inkml:trace contextRef="#ctx0" brushRef="#br0">1461 216 24575,'-32'-4'0,"-20"-3"0,-28-2 0,31 4 0,-2 0 0,-2 0 0,0 1 0,2 0 0,2 1 0,-40-3 0,12 2 0,9 4 0,3 4 0,-2 5 0,-3 7 0,-4 5 0,2 4 0,4 4 0,7 5 0,8 5 0,6 6 0,7 5 0,5 4 0,3 5 0,4 6 0,7 5 0,8 4 0,6-1 0,4-2 0,3-6 0,4-5 0,8-1 0,15 1 0,18 4 0,28 3 0,-24-34 0,4-3 0,7-2 0,3-3 0,7-2 0,2-2 0,9 0 0,2-3 0,5 1 0,2-1 0,7 1 0,1-1-141,-29-5 1,-1-1 0,0 0 140,31 5 0,-1-1 0,-2 0 0,-1-1 0,-3-1 0,0-1 0,-3-2 0,1-1 0,5-2 0,1-1 0,-26-3 0,0-2 0,1 1 0,2-1 0,1-1 0,0 0 0,3 0 0,1-1 0,0-1 0,-1 0 0,1-1 0,-2-1 0,-1-2 0,0 0 0,0-2 0,2-2 0,1-1 0,-1 0 0,2-2 0,-1-2 0,0 1 0,-3-1 0,-1-1 0,-3-1 0,26-6 0,-6-5 0,-20 1 0,-9-6 0,-20-1 0,-9-5 0,1-41 0,-29-4 0,-19 2 0,-16-5 210,4 38 1,-6 0-211,-7-3 0,-4 1 0,-5-1 0,-2 2 0,3 4 0,1 3 0,-24-26 0,18 13 0,3 4 0,-23-6 0,19 22 0,-5 1 0,-9-3 0,-2 1 0,0 2 0,0 3 0,7 4 0,0 2 0,4 4 0,-1 1 0,-7 1 0,-3 1 0,-20-3 0,-5 1-210,23 6 1,-2 1 0,-1 1 209,0 1 0,-1 1 0,1 1 0,2 2 0,0 2 0,3 1 0,-25 2 0,5 3 0,10 3 0,2 1 0,5 1 0,2 0 0,9 0 0,3-1 0,-31 4 0,25-3 628,26-3-628,21-2 0,8-1 0,7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9:03.025"/>
    </inkml:context>
    <inkml:brush xml:id="br0">
      <inkml:brushProperty name="width" value="0.1" units="cm"/>
      <inkml:brushProperty name="height" value="0.1" units="cm"/>
      <inkml:brushProperty name="color" value="#FFC114"/>
    </inkml:brush>
  </inkml:definitions>
  <inkml:trace contextRef="#ctx0" brushRef="#br0">1669 207 24575,'-27'-24'0,"-23"-7"0,-32-6 0,30 17 0,-3 1 0,-5 1 0,-2 2 0,-1 4 0,2 1 0,7 4 0,1 1 0,-4 2 0,0 2 0,2 2 0,2 1 0,-42 6 0,7 5 0,29 5 0,11 4 0,-1 3 0,-8 5 0,-13 5 0,-12 8 0,-2 5 0,9 3 0,17 7 0,19 9 0,18 13 0,19-29 0,6 2 0,11 10 0,9 2 0,9 5 0,8 0 0,7 2 0,4-2 0,1-5 0,0-4 0,-6-9 0,-2-4 0,-6-4 0,0-2 0,-4-5 0,1-1 0,3-1 0,3-1 0,5-1 0,2-2 0,1-2 0,3-3 0,22 3 0,4-2 0,-9-4 0,2-2 0,-9-4 0,4 0 0,-1-1 0,27 3 0,1-1 0,-25-5 0,1-2 0,1 0-239,1-1 0,2-1 1,0-1 238,8 0 0,1-1 0,0-2 0,5-1 0,0-1 0,1-1 0,0-2 0,0-2 0,0 0 0,-1-3 0,0-1 0,-2-2 0,-9 0 0,-1-2 0,-4-2 0,23-7 0,-6-2 0,-15-2 0,-8-3 0,-18 0 0,-6-4 0,12-31 0,-22-5 0,-14-4 716,-4-9-716,-5-6 0,-4-2 0,-2 1 0,1 6 0,0 9 0,-2 7 0,-8 5 0,-7 0 0,-6 1 0,-2 6 0,-1 8 0,-7 2 0,-20-2 0,-20-6 0,24 23 0,-3 1 0,-10-3 0,-2 0 0,-4 2 0,-2 0 0,-5 1 0,-1 2 0,1 1 0,0 3 0,4 2 0,-1 2 0,-2 1 0,-2 1 0,-7 2 0,-2 2 0,-8 0 0,-2 2 0,25 3 0,-1 2 0,0-1 0,-34 1 0,2 1 0,9 2 0,4 1 0,9 2 0,3 2 0,12 0 0,3 0 0,-38 4 0,16-2 0,22-3 0,23-1 0,20-2 0,11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1:57.852"/>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1,'56'2,"0"1,27 2,9 1,-6-1,7 0,2 0,-14 0,2-1,1 0,0 0,0 0,0 0,0 0,-2-1,20 0,-2-1,-4 0,-15-1,-3-2,-2 0,-5-2,-1-1,-2 0,21-4,1 0,-20 3,3 0,1 1,7 0,2 1,-1 1,-1 2,0 0,1 1,1 0,2 0,-4 0,-12 1,-2-1,-1 1,27-1,-2 0,0 0,1-1,7 1,1 1,-33 0,2 0,-1 0,2 1,1 1,-1-1,-2 1,-1 0,0 0,28 2,-1-1,-2 0,-1-2,2 1,-1-2,-1-1,-2-1,-2 1,-1 0,3 1,0 2,4 3,2 2,-29-2,1 1,-1 0,31 3,-2 1,-8-3,-3-1,-12-2,-5-2,-10 0,-2-2,-1 1,0 1,2-1,1 1,0 0,1 0,-3 0,-2-1,34-1,-23-3,-10-2,1 0,4 0,-6 0,-16-1,-17 0,-11 1,-3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2:02.40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41,'52'2,"8"1,16-1,-26-2,4 0,18-1,7 0,-12 0,3 1,3 0,12 1,2 0,1 2,3 0,0 1,-1 1,-5 0,-1 0,-3 0,-10 0,-3-1,-2 0,15-1,-4-1,-2-2,-1-2,3 0,2-2,8 2,2-1,-21 1,1 0,1 1,4 0,-1 0,0 0,-4 0,-1 0,-3-1,23-1,-4-1,-16 0,-5-1,-9 0,-2 0,-1 0,1 1,4 1,0 1,5 0,2 1,0 0,2 1,0-2,1 0,2-1,0 0,2-1,1 1,4 0,-1 2,-3 1,0 2,0 1,0 1,3 1,1-1,-2-1,0 0,0-2,-1-1,-8-1,-4-1,-7 0,-2 1,45 0,-5 2,-2 0,-1 0,-2-3,9 1,-45 0,1 2,0-1,0 1,48 2,-9-3,-9-3,0-2,1 0,1 1,-1 3,-5 0,-6-1,-3-1,9 0,21 3,-40 2,2 1,6 1,2 0,1 0,-2 0,-5-2,-1 0,-2-1,0-1,0 0,1-1,2 1,1 0,1 2,0-1,-6 0,-2 0,33 0,-23-2,-11-1,1 1,6 1,-4 0,-13 0,-15 0,-3 0,8 0,9 0,2 0,-9 0,-13-1,-5 1,8 0,13 3,5 0,-9 0,-14-2,-15-1,-6-2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3:51.33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0,'99'2,"-20"0,9 1,-8 1,6 0,3-1,-8 1,3-1,1 1,2-1,3-1,2 1,0-1,-1 0,-3-1,0 0,-2-1,0 0,-6-1,0 0,-1-1,-1 1,22-1,-2 0,-2 0,-4 0,-2 1,-1 0,-6 1,-3 0,-2 0,21 0,-6 0,-19-1,-5-1,-13 0,-3 0,44-1,-4 2,-1 2,-4 1,-14-2,-15-2,-3 0,15 4,26 7,-38-3,1 1,1 1,-1-1,-8-2,-3-1,20 1,-29-5,-15-2,-3 0,0 0,-5 1,-8 0,-5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3:53.28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1 100,'72'-1,"0"0,23 0,6 0,-23-2,3 1,1-1,5-1,1 0,-1 0,-3 0,0-1,-2 1,-6 0,0 0,-2 0,1 2,-2 0,2 0,0 0,0 0,0 1,0-1,-1 0,0 1,-1-1,-1 0,-1 0,29 0,-3-1,-10 2,-3-1,-11 0,-4 0,-7 0,-4-1,40-2,-12 0,-7 4,-5 2,-5 2,-5 0,-9-1,-10-1,-12-1,-9 0,-7 0,-6 0,-3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4:02.389"/>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1629,'34'-30,"5"-2,1 0,6-4,3-4,2-6,2-4,-3 1,-5 3,-5 4,-4 4,-1 1,0 1,0 1,-2 0,-2 0,-1 1,1 1,2 2,2 2,1 3,-1 3,-2 2,2 0,4-2,3 0,3-1,-1 0,-2 0,-1-1,-1-1,-1 0,-2 1,-5 1,-4 0,-4 0,-3 2,-2 0,-2 1,0 1,-1 1,1 1,2 1,3-2,6-2,6 1,2-1,1 2,-1 1,0 1,2 1,-1 0,-4 1,-3 1,-5 1,0 1,0 2,0 2,-5 1,-3 0,-4 2,-2 0,3 1,0-1,3-1,-2 1,-1 0,-4 0,3-1,4-1,11-3,6 0,2-1,-7 2,-7 2,-4 3,4 2,6 0,7 2,1 1,0 0,-3 1,-4 1,-5-1,0 0,4 2,6 0,7 1,0 1,-2-1,-5-1,-1 0,1 1,5 2,7 1,2 0,-5-2,-6-3,-4-1,3 1,8-1,8 0,1 0,-8-1,-10 0,-11-1,-3 0,-2 0,-1 0,-5-1,-5 0,-4-1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4:07.858"/>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50,'67'-3,"25"1,-31 1,4 1,12-1,1-1,2 1,0-1,-1 0,-1 0,-2 1,0-1,-2 2,0-1,4 1,1 0,-1 0,-1 0,-4 0,-1-1,-4 1,-1 0,-6 0,-1-1,-2 1,0-1,3 0,2 0,8 0,2-1,3 0,1 0,0 0,-1 1,-5-1,-2 1,-8 0,-3 1,-7-1,0 1,44-2,-7-1,-4 1,-1 0,4 2,-3 0,1 1,-4-1,-17 0,-8 0,-7-1,-2 1,1 0,-1 0,0 1,2 1,10 0,10 1,5 0,0 0,-9-1,-13-1,-9-1,-8 0,-2 0,-6-1,-7 1,-8-1,-5 0,10 1,-7 0,6 0,-11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4:13.07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0,'87'1,"-26"0,6 0,26 3,7 1,-27-1,2 0,-1 1,-3-1,0 1,-4-1,18 2,-6-1,-19-3,-4 0,36-2,1-1,6 0,0-2,-4 0,-8 1,-6 0,-7-1,-11 0,-15-2,-14 1,-11 2,-4 0,2 4,5 0,0 1,-5 0,-10-2,-7-1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4:15.443"/>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83,'96'0,"-45"0,2-1,2 0,0-2,6 0,0-2,1 0,0-1,0 0,0 0,2 1,0 1,1 0,-1 1,1 0,1 1,0 0,1 0,-2 1,-1-1,-1 2,0-1,0 1,0 0,0 1,1-1,-3 1,0 0,-2 0,0 0,-5-1,-2 1,38 0,-9 0,-11-3,-11-3,-7 0,-8-1,-5 3,-2 1,-1 2,2 0,-1-1,3 0,6 0,10 2,11 1,6 0,-3-1,-3-1,-3-1,3 1,6 0,8 2,-28-1,1 1,37-1,-40 0,0 0,22 0,-4 2,0 0,-6-1,-9 0,-11-2,-9 0,-1-1,5 0,0 0,0 1,-6-1,-7 1,-3 0,-3 0,-5 0,-5 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09:41.312"/>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20,'86'-8,"-23"4,5 0,18 2,6 0,-21 2,2 1,0 0,-1 0,1 1,-3 0,23 2,-5 0,-14-1,-5-1,-17 0,-4-2,24 0,-18-2,-8 1,-4 0,-6 2,-9-1,-13 0,-4 0,10 0,23 2,22 0,9 1,-15-1,-26-1,-20-1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4:19.07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1,'52'1,"1"0,12 2,5 2,16 1,6 2,-25-1,2-1,0 1,-2 0,0 0,-1-1,26 3,-2-1,-7-1,-3-2,-4-1,-1-1,1 0,-1-1,3-1,0 0,-1-1,-3 0,-4-1,-3-1,-6 1,-3-1,40-3,-18 0,6-1,9 1,5 1,-50 4,0-1,37 0,-14 0,-5-2,-4-1,-10 0,-4 0,-8 1,-7-1,-8 2,-10 1,-10 0,-5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4:21.445"/>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0,'47'34,"2"-1,0 1,2 3,-1 0,-4 0,-5-2,-5-4,11 10,13 14,12 11,-30-27,1 0,-1-1,0 0,-1-2,0-1,-2-2,0 0,33 28,-11-7,-6-5,-2-1,0-5,6-1,-1-4,-6-6,-9-7,-9-5,-2-2,0-2,-2-1,-5-4,-8-3,-6-2,0 0,5 2,8 4,4 0,-3 0,-5-2,-4 0,2 1,6 1,5 1,-2-3,-4-2,3-3,12-2,20-1,18 0,7 0,-7-1,-12 0,-8-2,-2-1,2 0,2 1,0 3,3 1,2 1,-2 0,-3-2,-6 0,-6-1,-6 1,-2-1,-3 0,-4-1,-5-1,-6-1,-8 0,-2 0,1 1,3 0,1 1,1 0,-4 1,-2-1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6:59.908"/>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18,'85'-1,"1"1,-1-1,-7 1,-2-1,-14 1,6 1,-12-1,29 0,-32-1,32 0,-26 0,10 1,5 0,0 0,-7 0,3 2,6 0,6 1,3-2,-4-1,-8-2,-3-1,-4 0,-6 1,-4 0,-6-1,-2 1,0 0,5 1,3 1,0 0,1 0,0 1,1 0,2 1,3 1,1 1,2 0,1-2,-2-1,0 0,2-1,4-1,3 1,2-1,0 1,-4 1,-4-1,-6 0,-9 0,-1-1,1 2,0 0,-3 1,-9-1,-12-1,-13 0,-6-1,-2 1,8 0,-4 0,4 0,-8 0,7-1,0 2,7-1,-6 1,-4 0,4 0,4 0,3-1,-5 0,-10 1,-6-1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7:05.094"/>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1,'52'8,"0"1,1 0,-1 1,45 8,-21-4,-29-6,-24-5,-14-3,-2 1,11 1,-4 1,9 3,-5 1,4 3,7 3,8 3,7 1,4-1,2-3,4-4,6-1,7-2,6 0,3-1,2 0,-5-3,-9-1,-15-1,-16-1,-5 1,3-1,16 2,13 1,8 3,-4 0,-15-1,-9-1,-7-1,0 0,3 1,3 0,3 0,4-1,8 0,5 0,1-1,-6-1,-17 1,-16-1,-11-1,-4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8:00.21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1,'60'2,"0"0,14 3,3 1,9 2,2 0,2 0,-3-1,-13-1,-4-3,-18-2,-3-1,22-2,-17-1,-4 2,1 1,-4 1,-6-1,-5 0,-4-1,3 1,2 1,-2 0,-8 0,-13-1,-9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9:19.51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0,'65'6,"1"-1,26 3,10 1,-17-2,6 1,1 0,6 0,3 1,-2-1,-4 0,0 0,-4 0,-12-2,-3 0,-2-2,19 2,-3-2,-13-2,-3 0,-3 0,-2 1,1 1,0 1,5 2,1 1,1 1,0 0,-1-2,-2 0,-2-1,-1-2,-4-2,-2 0,-3-1,-1-1,1 1,-1 0,1 0,-1 1,-4-1,-1 1,-3-1,-2 1,35-1,-21 1,-16-1,-15-1,-10 1,-5-1,-6 0,-5 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9:21.01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0,'80'7,"1"-1,-10-2,5 1,3 0,-4-1,4 0,3-1,-1 0,5 1,2-1,-1-1,-2 0,16 0,-3-1,-5-1,-17 0,-4 0,-7-1,2 0,-10-1,5-1,-32 0,-18 1,-10 0,-2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9:22.768"/>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1,'81'0,"-11"3,8 1,-8 1,6 1,1 1,8 0,3 1,-1 0,-4-1,-1 1,-6-1,11 1,-10-1,7-2,-51-4,-27-1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20:52.275"/>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1 140,'60'-23,"-12"9,5 1,21 1,6 0,-14 3,4 1,1 0,10 0,3 2,1-1,4 2,2 0,1 1,6 1,1 1,1 1,-23 1,1 1,0 1,-1 0,22 2,0 0,-2 1,-6 0,-1 0,-3 1,-8-1,-3 0,-3-1,20 1,-4-1,-8-2,-1-1,-5-1,-1 0,-1-1,0 0,6 0,1 1,3 2,1 0,0 1,0 0,-4 1,-2-1,-4 0,-1-1,-5-1,-1 0,0 1,1-1,7 2,3 0,8 3,1 0,5 2,0 1,-1-1,-1 0,-12-2,-4-1,-16-3,-4 0,24-4,-26-1,-8-1,6 3,8 2,-2 1,-12 0,-15-1,-4 1,12 3,22 5,8 1,-13-1,-23-5,-22-4</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20:54.575"/>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66,'67'-3,"31"2,-26 0,8 2,-13 0,4 0,2 0,12 1,2-1,1 1,6 0,0-1,1 1,-1-1,1 1,-2-1,-6 0,-2 0,-2 0,-10 0,-2 1,-2-1,28 0,0 0,-2 0,1-1,-29 1,1 0,1 0,4-1,0 1,0 0,1 0,-1-1,-1 1,28-1,-2 0,-6 0,-1-1,0 1,0 1,-2 1,1 1,1 1,-1 0,-4 0,-2-2,-6-1,-2-1,-6-1,-2-1,-1 1,-1-1,-1 0,0 1,-1 1,-1 1,-1-1,0 0,-2 1,-2-1,-3 1,-1 1,0-1,1 0,-1 1,0-1,1 0,-1 0,2-1,1 0,1-1,1 0,2 1,1-1,2 0,-1-1,2 0,-1-1,-1 0,0-2,-1 1,2-2,2 1,3 0,4 0,1 1,4 0,-1 1,2-1,0 0,-6 0,-1 0,-9-1,-1 0,-6 0,-1-1,44-2,-7 2,-5 3,-13 0,-16 0,-7 1,-5 0,4 3,3 1,-10 1,-8-1,-10-1,-3-1,0 0,-2 1,-6-1,-8 0,-5-1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09:45.18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10,'75'0,"1"0,-9 0,3-1,4 1,22-1,5 0,2 0,-20 0,3 0,-1 0,0 0,-2 1,1-1,-2 1,-4 0,12 0,-4 1,-4 0,12 1,-8 1,-20 0,-5 1,32 0,-28-1,-27-3,-20 0,-14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3:21:35.939"/>
    </inkml:context>
    <inkml:brush xml:id="br0">
      <inkml:brushProperty name="width" value="0.1" units="cm"/>
      <inkml:brushProperty name="height" value="0.1" units="cm"/>
      <inkml:brushProperty name="color" value="#FFC114"/>
    </inkml:brush>
  </inkml:definitions>
  <inkml:trace contextRef="#ctx0" brushRef="#br0">3893 0 24575,'-42'5'0,"-5"0"0,-12-2 0,-10 0 0,-5-1 0,-8 3 0,-11 4 0,40-3 0,0 2 0,-5 3 0,0 1 0,-5 4 0,0 3 0,-1 3 0,0 4 0,0 3 0,-1 3 0,-3 5 0,1 3 0,-4 6 0,0 4 0,-3 7 0,1 3-294,19-12 0,1 2 1,0 3 293,-5 6 0,1 4 0,0 2 0,-3 6 0,1 4 0,0 1-343,13-15 0,1 1 1,0 1-1,0 0 343,1 0 0,1 0 0,0 1 0,0-1 0,-11 17 0,1 0 0,0-2-243,3-5 0,0-1 0,0-2 243,2-3 0,0-2 0,1-1 0,2-4 0,0-1 0,-1-1 0,1-1 0,-1-2 0,-1 0 0,-2-1 0,-1-2 0,-2 0 0,-2 0 0,0-2 0,-1-1-39,3-2 0,0-1 0,1-1 39,-19 20 0,5 0 391,13-8 0,8-2-391,13-11 0,6-1 1365,-4 26-1365,20-28 814,7-22-814,0-10 34,-2-15 0,2 3 0,-1-1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3:21:37.055"/>
    </inkml:context>
    <inkml:brush xml:id="br0">
      <inkml:brushProperty name="width" value="0.1" units="cm"/>
      <inkml:brushProperty name="height" value="0.1" units="cm"/>
      <inkml:brushProperty name="color" value="#FFC114"/>
    </inkml:brush>
  </inkml:definitions>
  <inkml:trace contextRef="#ctx0" brushRef="#br0">17 0 24575,'-2'70'0,"0"-17"0,0 8 0,-1 27 0,1 10-854,0-14 1,0 5-1,1 2 854,0 6 0,1 2 0,2 0 0,2 0 0,1 0 0,1-3 154,2-10 1,1-3 0,1-4-155,5 14 0,1-9 251,-3-22 1,0-8-252,0 5 0,-8-36 0,-2-18 1305,6-11-1305,10-8 289,20-9-289,48-22 0,-14 7 0,9-5 0,-14 7 0,3-3 0,0 0-139,4-3 1,1 0 0,-4 0 138,-9 5 0,-2 0 0,-4 3 0,3-3 0,-7 3 0,12-9 0,-21 13 0,-1 4 0,7 0 0,4-1 415,-1 3-415,-9 3 0,-17 7 0,-15 8 0,-9 4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22:25.019"/>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1,'70'4,"-1"1,1 0,22 1,5 1,4 0,-8-1,3 1,3 0,1-1,-17 0,1-1,1 1,-1-1,0 0,16 1,1 0,-2 0,-4-2,-13 0,-1-1,-4 0,-2-1,8 1,-5-2,-2 0,18-1,-5 0,-14-1,-2 0,-5 1,0 0,2 0,1 0,1 1,1 0,-3-1,0 0,-8-1,-2-1,-8 1,-3 0,32-1,-14 2,-11 0,-19 0,-17 0,-14-1,-6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22:31.772"/>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0,'53'2,"0"0,26 2,10 1,-12-2,5 1,3 0,-10-1,2 0,2 0,1-1,3 1,2-1,0 1,-2-2,-6 0,-1 0,-1 0,-3-1,14 0,-2 0,-5-1,16-1,-7-1,-16 0,-4 0,-6 0,0 0,-1 0,-1 0,-6 0,-1 0,34-2,-21 1,-23 1,-15 0,-12 2,-5 1,0 0,-1 1,1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23:26.939"/>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3667 55,'-58'5,"-9"0,-20-1,30-1,-2-1,-10 0,-2 0,-8-1,-2-1,-3-2,0 0,6-2,1 0,5-1,2 0,7 0,2 0,6 2,1-1,-1 1,1 1,-3-1,-1 1,-4-1,-2 0,-4 0,-1 1,-4-2,-1 2,1-1,1 0,3 1,2 1,3 0,0 0,5 1,0-1,3 1,1 0,4 0,1 0,-35 1,17 4,9 0,3 2,2-3,3 0,-7 0,-2-1,-4-2,-10 0,2-1,-4 0,7 0,15 2,20 1,16 2,9 5,5 6,1 5,4 11,3 6,0 4,1 4,-3 0,0 12,0 12,0 7,-3 0,-2-5,0-5,0 1,5 5,2 5,0-4,0-8,-3-5,0-1,0 8,1 3,-1-4,-2-4,0-4,-1-2,2 1,0 0,1-4,-1-1,0 1,-1 3,1 8,-1 11,1 6,0 4,1 3,1 2,3 0,4 3,2-1,2-5,2-1,0-6,0-5,0-6,-3-9,-4-12,-4-9,-2-10,0-9,-2-9,1-5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23:31.423"/>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1,'56'1,"1"0,11 2,4 2,14 3,4 1,2 2,-2 0,-9 0,-6-1,-16-3,-6-1,10 0,-37-4,-18-2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23:34.775"/>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11,'67'-3,"23"0,-35 1,4 1,13 0,2 0,7 2,1 0,2 1,0 0,4 2,0 0,3 0,-1 2,0 0,0 0,-1 0,-1 0,-3 0,-1-1,-6 0,0-1,4 0,0 0,3-1,2-1,0 0,1-1,0 0,0 0,-4-1,-2 1,-8 1,-2 0,-5 0,-3 0,-10 0,-2-1,33 2,-12-2,2-1,10 0,10 0,-41 1,2-1,2 1,0 0,0 1,1-1,-1 1,0 0,-2 0,-2-1,45 0,-10-3,-9-3,-10-1,-1 0,4 0,1 0,3-1,-1 0,-6-1,-7 0,-5 4,-7 3,-5 2,-10 0,-13 0,-9-1,-4 1,3 0,2 0,-1 0,-3 0,-3-1,2-1,2-1,2-2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07:43.065"/>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1,'57'0,"14"4,14 2,9 1,1 1,-11-2,-16-2,3 0,1 2,8 1,4 2,-11-2,-5-2,-4-3,2-2,10 0,12 3,7 2,3 0,-9-2,-15-3,-13-1,-8 2,1 2,3 1,1 0,-5-1,-8-1,-3-1,-2 0,3 2,4 0,-3-1,-5-1,-5-1,0 0,6 0,6 1,5 0,-4 0,-6-3,-3 0,1 0,4 0,4 2,-3 0,-5-1,-9 1,-6-1,-4 0,0 1,1 0,4 1,-1 0,-4 0,-6-1,-3 1,0-1,3 0,0 0,-3 0,-1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07:49.585"/>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11,'45'0,"-7"-1,-17 1,-3 0,-4 0,-2 0,0-1,-1 0,-1 1,2-2,0 0,10 0,7 1,15 0,23 2,32 0,-33 0,4 0,14 2,3 0,2 0,1 1,-7-1,-3-1,-10-1,-5 0,-8-1,-2 0,2 1,1 0,5 0,1 1,3 1,-1-1,-1 0,-3 0,-8-1,-1-1,41 1,2 1,-42 0,2 0,5 0,1 0,1 0,0-1,-4 0,-2 0,43-1,-9-1,-2 0,2 0,0 0,-2 0,-3 0,-1 1,4 1,3 1,-4 0,-9 0,-12-1,-1-2,7 1,14 1,11 1,2 0,-3 0,-6-1,0 3,-40-1,1 1,7 1,1 0,2 1,1 0,-1 0,-1-2,-5 0,-1-2,-4-1,0 0,0-1,0 0,1 1,1-1,2 1,0 0,0 1,-1-1,-2 0,-2 0,45-1,-6 0,-2-1,0-1,1 0,0-2,-6-1,-3-1,-3 1,-1 3,4 0,3 2,4 0,-1 0,4 0,5 0,0 1,2-1,-1 1,-2-1,2-1,2-1,2-3,-1-1,-47 2,1 1,2-1,2 1,3-1,1 1,4 0,1 1,0-1,0 0,-1 1,-1 0,-2 0,0 0,-3 0,1 0,-2 0,0 0,-2-1,-1 1,45-3,-11-1,-7 1,-6 1,-2 2,-5 1,-4 0,1 1,4 3,6 3,5 3,4 5,-5-1,-10-4,-15-3,-15-4,-10-2,-5 0,-3 1,-5-1,-5 0,-3 0,2 0,-1 0,5 0,-2-1,3 1,-2 0,-2 0,-3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08:03.107"/>
    </inkml:context>
    <inkml:brush xml:id="br0">
      <inkml:brushProperty name="width" value="0.1" units="cm"/>
      <inkml:brushProperty name="height" value="0.1" units="cm"/>
      <inkml:brushProperty name="color" value="#FFC114"/>
    </inkml:brush>
  </inkml:definitions>
  <inkml:trace contextRef="#ctx0" brushRef="#br0">5910 10829 24575,'0'-16'0,"-1"-3"0,-1-5 0,1-5 0,1-6 0,4-8 0,4-9 0,1-5 0,-3-10 0,-4-9 0,-5-6 0,0-4 0,0 1 0,3-1 0,4-5 0,4-7 0,-1 46 0,0-1 0,1-1 0,0-1 0,0-4 0,0 0 0,0-3 0,0 0 0,0-2 0,1-1 0,2-3 0,0-1 0,3-2 0,2-1 0,1-4 0,0 1 0,0-4 0,0 0 0,-2-2 0,-1-1 0,0-2 0,-1 0 0,-1 2 0,2-1 0,1 0 0,2 0 0,3 2 0,1-1 0,0 1 0,0 0 0,-1-5 0,-3-1 0,-2-4 0,-2-3 0,-7 28 0,-1-1 0,0 0 0,-2-1 0,0 1 0,-1-1 0,0-1 0,0 0 0,-1 0 0,0 1 0,0-1 0,0 1 0,0 0 0,-1-1 0,0 1 0,0 0 0,-1 0 0,-1 0 0,-2-32 0,0 1 0,-2 3 0,0 0 0,1 5 0,0 2 0,2 0 0,1 2 0,1 3 0,1 2 0,1 4 0,-1 1 0,-1 4 0,0 1 0,-3 3 0,-1 1 0,-2 2 0,-1 0 0,-1 3 0,0 0 0,0 0 0,2 0 0,1 1 0,2 0 0,1 2 0,1-1 0,1-1 0,0 0 0,1-1 0,-1 0 0,1-4 0,-1 1 0,-1-3 0,1-1 0,-1-3 0,0 0 0,0-3 0,-1 1 0,1 1 0,-1 0 0,0 0 0,-2 0 0,-1 1 0,-2 0 0,-2 1 0,-1 1 0,-1 0 0,-1 0 0,0 1 0,0 2 0,0 1 0,1 2 0,1 4 0,-1 0 0,1 2 0,-1 2 0,1 2 0,-1 0 0,0 4 0,-1 0 0,1 2 0,0 1 0,-11-41 0,2 11 0,3 13 0,-1-2 0,0 1 0,-1 0 0,-2-3 0,1 10 0,-2 1 0,-3 3 0,-3 0 0,-3 3 0,-1 1 0,-2 4 0,0 5 0,-3 5 0,-1 1 0,-7-2 0,-4-1 0,-1 2 0,2 3 0,0 5 0,-2 1 0,-7-1 0,-8 0 0,-4 1 0,3 5 0,3 2 0,2 0 0,1 1 0,-6 0 0,-5-1 0,-3 1 0,-4-2 0,-5-4 0,-7-2 0,0-1 0,4 2 0,11 6 0,10 3 0,-1 2 0,-8-1 0,-8 0 0,-1 0 0,4 2 0,6 2 0,4 0 0,-1 0 0,1 1 0,3 2 0,7 4 0,-16-1 0,-15-2 0,38 3 0,-3 1 0,-3 0 0,-2 0 0,5 2 0,1 1 0,1 0 0,1 1 0,0 1 0,0-1 0,-4 1 0,-2-1 0,-5 1 0,-2-1 0,-1 1 0,-2 0 0,0 0 0,0 0 0,3 1 0,1 0 0,3 0 0,2 0 0,3-1 0,1 1 0,5 0 0,1 0 0,-35 1 0,13 0 0,7 1 0,3 0 0,2 1 0,-4-1 0,-7 3 0,-10 0 0,-8 0 0,-9-2 0,47-3 0,0 0 0,-46 1 0,7 0 0,12 1 0,14 1 0,9-1 0,7-1 0,4-1 0,5 0 0,6-1 0,6 0 0,4 0 0,1 1 0,1 1 0,4-1 0,3 1 0,3-1 0,4-1 0,2 1 0,0-1 0,0 1 0,2 0 0,1-1 0,-2-3 0,3 2 0,-2-2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09:47.913"/>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0,'56'7,"0"1,23 2,7 0,-11-2,5 0,3-1,-9-1,2-1,2 0,-1-1,4 0,1-1,0-1,-2 0,20-2,-1 0,-5-2,-16 0,-4-1,-5 0,5-2,-9-1,5-4,-43 6,-17 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08:04.972"/>
    </inkml:context>
    <inkml:brush xml:id="br0">
      <inkml:brushProperty name="width" value="0.1" units="cm"/>
      <inkml:brushProperty name="height" value="0.1" units="cm"/>
      <inkml:brushProperty name="color" value="#FFC114"/>
    </inkml:brush>
  </inkml:definitions>
  <inkml:trace contextRef="#ctx0" brushRef="#br0">475 0 24575,'-27'0'0,"-8"1"0,-8 0 0,-4 2 0,7 3 0,7 1 0,6 1 0,2 2 0,0 1 0,-1 1 0,2 0 0,1 1 0,3 1 0,2-1 0,4-1 0,3-2 0,3-2 0,3 0 0,2-1 0,1-1 0,-1-1 0,1 0 0,-1 0 0,0 0 0,0 1 0,1 1 0,0 3 0,2 3 0,3 4 0,5 3 0,10 3 0,9 1 0,5-1 0,3-4 0,-4-3 0,-7-5 0,-6-2 0,-5-2 0,0 0 0,5 1 0,6 3 0,8 2 0,4 1 0,-2-1 0,-9-3 0,-11-4 0,-8-3 0,-1 1 0,2 2 0,6 3 0,4 3 0,-2-3 0,-7-3 0,-4-3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08:19.31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1,'69'0,"28"2,-39-1,3 1,3-1,0 1,-7-1,-1 0,32 1,-19-1,-17 0,-16-1,-11 0,-4-1,2 1,2 0,5 1,-1 0,-3-1,-2 1,-3-2,-3 1,0-1,5 1,7 1,4 2,-2 0,-6-2,-11 0,-6-2,-2-1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08:20.72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0,'59'0,"0"1,6 0,3 2,4 2,1 0,-1 1,0 0,-7 0,-2-1,-9-1,-3-1,34 0,-13-2,-13-1,-10 0,-10 0,-11 0,-10-1,-7 0,-3 1,4-1,7 2,5 1,-4 0,-7 0,-9-1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08:28.947"/>
    </inkml:context>
    <inkml:brush xml:id="br0">
      <inkml:brushProperty name="width" value="0.1" units="cm"/>
      <inkml:brushProperty name="height" value="0.1" units="cm"/>
      <inkml:brushProperty name="color" value="#FFC114"/>
    </inkml:brush>
  </inkml:definitions>
  <inkml:trace contextRef="#ctx0" brushRef="#br0">1 859 24575,'8'-3'0,"1"1"0,2 0 0,6 1 0,10-1 0,10-2 0,6 0 0,4 0 0,2-1 0,3-2 0,4-5 0,1-5 0,-4-3 0,-5 0 0,-8 1 0,-6 2 0,-7-2 0,-6-1 0,-3-3 0,-2 0 0,0-1 0,0-1 0,-1 1 0,-3-2 0,-1 0 0,-1 0 0,-2 2 0,0 1 0,-2 2 0,-2 0 0,-3-2 0,0 0 0,-1 1 0,1-1 0,-2 0 0,-1-1 0,-1-1 0,-3 0 0,-4-1 0,-7-3 0,-8-1 0,-3 2 0,1 4 0,5 7 0,1 2 0,-2 3 0,-2 2 0,-2 2 0,2 3 0,6 3 0,3 1 0,4 1 0,0 1 0,-2-1 0,0 1 0,2-1 0,2 0 0,5 0 0,2 0 0,2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08:30.498"/>
    </inkml:context>
    <inkml:brush xml:id="br0">
      <inkml:brushProperty name="width" value="0.1" units="cm"/>
      <inkml:brushProperty name="height" value="0.1" units="cm"/>
      <inkml:brushProperty name="color" value="#FFC114"/>
    </inkml:brush>
  </inkml:definitions>
  <inkml:trace contextRef="#ctx0" brushRef="#br0">453 1 24575,'-55'21'0,"1"1"0,3-2 0,8-2 0,12 1 0,0-1 0,1 0 0,3-3 0,3-3 0,6-3 0,4-3 0,3-2 0,3-1 0,1-1 0,-1 0 0,1-1 0,0 1 0,1-1 0,0 1 0,0 3 0,1 1 0,2 1 0,3 4 0,4 3 0,10 7 0,11 7 0,12 5 0,8 4 0,-2-1 0,-5-3 0,-8-4 0,-8-3 0,-3-2 0,-5-2 0,-1 0 0,-1-2 0,-4-3 0,-3-6 0,-3-4 0,-1-3 0,0-1 0,0-1 0,1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08:35.11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3566 113,'-54'28,"-14"-2,-1-11,-9-3,6-5,8-4,5-1,5-1,2-1,-1 0,-5-1,-5 0,0-1,3 2,5-1,4 1,-5-3,-9-1,-13-4,-10-1,-7 0,-4-1,3 0,4-1,7 2,10 2,9 3,3 1,5 1,3 1,1-1,2 2,3-1,1 0,0 0,1 1,-2 0,-2-1,0 1,-1 0,2 2,1-1,-1 1,1 1,-2-1,-5-1,-9 0,-11-4,-10-3,-9-3,0-1,3 1,14 2,19 2,20 1,17 2,14 0,11-12,2 4,8-12,-8 14,2 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08:52.603"/>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6112 61,'-93'-4,"41"2,-2 0,-10-1,-2-1,3 0,2 1,4 0,2 0,-39-1,10 1,-7 2,-5 1,46 0,0 1,-1 1,0-1,1 0,-1 1,0-2,-1 0,0 0,-1-1,3 0,0-1,-42-2,8 0,2 0,-11-1,-6 0,6 1,13 2,17 2,11 1,1 0,-6 0,-4 0,-1 1,3 0,4 1,-1 0,-2 0,-7-1,-4 0,-5-1,-1 0,3 1,4 0,2 1,-9 1,-9-1,-1 0,33-1,-1 0,1 1,-1 1,1 0,0 0,0-1,0 1,-41 1,44-3,-2 0,-3-1,0 0,0 1,0-1,4 0,0-1,-44 2,7-1,-4-1,-4-1,-2-1,4 0,11 1,15 0,12 1,5 1,-3 0,-7 1,-8 1,-4 1,3 0,7 0,9-1,13-2,14-1,11 0,2 0,-7-1,-11-1,-10-1,-6-2,1-1,4 0,8 2,3 1,2 1,4 0,8 2,10-1,5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08:55.221"/>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5222 133,'-52'2,"-5"-1,-7 0,-11 0,-12 2,37-2,-3 1,-8-1,-2 0,-6-1,0 0,-3-1,-1 0,1-2,1 0,4 0,0-1,4 0,0-1,1-1,-1 0,-1-1,-1 0,-2 0,-1 0,-3 0,-1 0,2 0,-1 1,2 0,0-1,1 1,-1 0,1 0,1-1,3 2,2 0,9 2,3 1,-30 1,24 3,9 0,-5 0,-8-1,-7 1,-1-1,3 1,3 0,1 1,-6 1,-3 1,-4 0,-1 1,-2 0,-6 0,-3-1,5-1,10 2,13 0,9 0,1 0,-2-1,-4 0,-6 1,-3 1,-2 0,2-1,1-2,-3-1,-5-2,-4-1,6 1,13-1,17 1,9 1,4-1,-3-1,-3 1,-1 1,1-1,2 0,3-1,-1 0,-3-1,-6-1,0 0,6 0,12 0,10-1,6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35:10.21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3,'66'-1,"27"0,-28 0,5 2,19-1,6 1,-22 0,2 0,2 0,5 0,2 0,1 0,0 1,1-2,-1 1,-2 0,-1-1,-1 0,-4 0,0 0,-2 0,-5 1,0-1,-1 0,31 1,-2-1,-8 1,-3 1,-9-1,-4 0,-8 0,-3-1,-8 1,-2-1,-2 0,0 1,2-1,0 1,1 1,1 0,1 0,1 1,1 0,0 0,1-1,0 0,2-1,0 0,1 0,0 0,-2-1,-1 0,-4 1,-1-1,40-1,-16 0,-15 1,-8 0,-8 1,-9 0,-8-1,-11 0,-7 0,0 0,1 0,4-1,5 1,6 0,8 0,7 0,3 0,-5 0,-11 0,-11 0,-9 0,-4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35:23.68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0,'88'3,"-33"-1,4 2,13 2,4 0,9 1,3 0,2-1,0 0,-2-2,-2-1,-8-2,-1 0,-4-1,0 0,-4 0,-1-1,-1 1,-1 0,-1 1,-1-1,-2 2,-1 0,-2 0,0 0,-4 0,-1 0,-2 0,0-1,42 2,-7 0,-6 1,-3 0,1-2,3-1,3-1,2-2,4 0,-1-1,1 2,-2-1,-2-1,-2-1,-4 0,-8 0,-12 1,-15 0,-15 1,-12 1,-4 1,-2 0,-2 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0:52.133"/>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0,'54'1,"0"0,22 1,9 0,-3 1,7 1,4-1,-8 0,4 0,1 1,2-1,6 0,2 0,0 0,-1 0,-5-1,0 1,-1-2,-4 1,11-2,-3 0,-8 0,9-1,-11-2,12-1,-52 0,-34 2,-9 1,-2 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35:25.531"/>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1,'89'3,"3"2,-7 2,9 0,-44-4,3 0,6 0,2-1,6 0,3 0,5 1,3 0,4 0,0 1,1 1,0 0,1 1,0-2,0 0,-1 0,0-2,1 0,0-1,1-1,1 0,-1 0,2 0,-1 0,-2 1,-1-1,-4 1,-2 1,-6-1,-1 0,-3 1,-2-1,-2 0,1-1,2 1,0-1,-2 0,0 1,-3-1,-2 0,-3 0,-1 0,-4 1,0 0,0 1,-1-1,46 2,-8 0,-16-4,-17 1,-17 0,-13-1,-12 1,-7 0,9 0,4 1,10-1,3 0,4 0,5 0,8-1,2-1,-5 0,-12-1,-13 1,-12 0,-6 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35:27.464"/>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0,'65'6,"33"5,-31-3,5 1,15 1,3-1,8 0,1-1,-1-2,-1-2,-3 0,-1-3,0 0,0-2,4 0,2-1,-29-1,2 1,0-1,2 0,0-1,1 1,-2-1,0 0,0 0,-2 1,0 0,-1 0,-2 0,0 1,0 1,2-1,1 1,-1 1,3 0,-1 0,1-1,0 1,0 0,-1-1,-2-1,-1 1,-1-1,26-2,-2 0,-8 1,-3-1,-5 2,-2 0,0 1,1 1,0 0,0 0,3 0,2 0,4-1,1 0,6-1,1 1,2 0,1 0,-1 2,0 1,-5 1,-2 0,-8 1,-4-1,-11 0,-5-1,29-2,-26-2,-21 0,-5 1,0 1,3 0,3 0,6 1,10 0,16 0,16 1,3 1,-10 0,-21-3,-26-1,-17-1,-11 1,-6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36:30.034"/>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0,'73'9,"0"-1,-7-1,3-1,5 1,-3-1,5 0,2 1,3-1,12 2,4-1,2 0,0 1,-17-3,2 1,0 0,0-1,0 0,1-1,0 0,-1 0,1 0,-1-1,-3-1,0 0,0-1,-1 0,0 0,14-1,-2-1,0 0,0 1,-1-1,-1 0,0-1,-2 1,-5 0,-2 0,0 1,-2-1,19 0,-3 0,-2 0,-10 0,-3 0,-3 0,20-2,-7 1,-15-1,-4 1,-9 0,-2 1,-3 0,-2 0,-3 1,-3-1,37 1,-17 0,-19-1,-13 1,-10-1,-7 1,-7-1,-6 1,-5-1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36:34.268"/>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67,'67'2,"-16"1,7 0,23 2,8 1,-17-2,3 1,1-1,-2 0,1 0,0-1,3-1,1 1,-2-2,-7 0,-2-1,-3 0,21 0,-4-1,-4 0,-3 0,-16 1,-1 0,5 2,1 1,8 2,3 1,4 1,0 0,-2 1,-2-2,-5 0,-4-3,-8-1,-3-2,40-4,-8-3,-6-1,2 3,9 1,-42 2,1 1,5 0,0-1,1 0,0 0,-4-1,0 0,44-4,-12-1,-8 0,-7 0,-9 3,-5 1,-2 2,-1 0,-2 1,-1-1,2 1,4 0,4 0,-2-1,-5-3,-6-2,-3-2,0 1,5 0,-1 1,-3 1,-4 1,-4-2,1 2,3 1,3 2,-3 2,-10 1,-14-1,-10 0,-6 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36:36.419"/>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39,'52'5,"-1"0,17 2,6 1,20 2,5 0,-26-4,1 1,0-2,-1 0,0-1,-2 0,27-2,-3 0,-8-3,-2 0,-6 0,-1 0,2-1,-1 2,2-1,-1 1,-3-1,-1 1,-5-1,-1 1,-8-1,-1-1,-6 1,-1 0,-3-1,0 0,2 1,0-1,3 1,1-1,5 1,0-1,3 1,-1 0,-2-1,-1 1,-4-1,-1-1,44-2,-4-1,-1 1,2 1,1 3,0 1,-5 1,-6 0,-7 0,-9 0,-6 0,-5 0,1 0,0 0,-2-2,-3-1,-7-2,-4-1,-4-2,-1 0,-3-1,-6 1,-6 0,-4 0,-4 1,0 3,-3 0,-3 2,0 1,0 0,-1 0,1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38:01.545"/>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21,'56'4,"6"1,2 1,2-1,0-1,2 0,9 1,12 2,-39-3,2 0,5 1,1-1,3 1,2-1,2 0,0 0,2-1,1-1,-1 0,0 0,-1-1,0 0,0 1,-1-1,-3 0,0 0,-1 0,-1 0,0 0,0 0,-2-1,-1 1,2-1,0 1,-2 0,1-1,-3 1,0 0,-2 0,-1-1,46 1,-6-1,-4 0,-6-1,-7 0,-10 0,-8 0,-5 0,-2-2,3 1,4 0,8 0,5-1,-1 0,-1 0,-1-2,7 1,9 0,7 1,-1 1,-6-2,-9-1,-6-2,-2-1,1 0,5 0,3 2,4 2,2 1,2 1,2 1,0 1,-8 1,-10-1,-14-1,-11-1,-7 0,-6 0,-4 1,-1-1,2 1,2 0,0 0,-1-1,-5 1,-3-2,0 1,3 0,2 1,-3 1,-6 0,-5-1,9 0,20 3,12 0,4 0,-17 1,-23-3,-9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47:20.69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32,'99'-3,"0"0,0 0,0 0,0 0,1 0,-5 1,0-1,0 0,0 0,0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47:25.382"/>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5,'66'-3,"27"2,-30 2,4 0,11 2,2 0,1 1,0 1,-6 1,-3-1,-14 0,-4 0,17 1,-35-4,-26-2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47:27.149"/>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0 139,'45'-27,"10"4,14 5,14 6,3 5,-12 2,-16 1,-16 0,-5 1,0 0,1 0,-3 2,-3-2,-2-1,-1 0,0 0,1 0,0 2,-4 0,-5 0,-6 1,-3 0,3 1,5 0,2 0,-5-1,-7 1,-5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47:28.86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0 147,'80'-12,"16"-2,-42 7,1-2,3-1,0-1,-4-1,0 1,42-11,0 5,2 5,-45 8,1 1,2 1,0 1,-1 1,0 1,-2 1,-2-1,39 2,-16-1,-11-1,-13-2,-7-1,-5 0,-3 1,-4 0,-9 0,-11 0,-6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0:53.76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1,'56'1,"-1"0,15 1,4 1,17 1,5 1,-23-1,1-1,2 1,8-1,1 0,2 0,5 0,1-1,1 0,1 0,1 0,1 1,-22-1,0 0,1 1,-1 0,25 1,0 1,-1 0,-5 0,-1 1,-1 0,-6-1,-2 0,-3-1,-11-1,-2-1,-4-1,12 0,-5-2,-16-1,-4-1,31-2,-8 2,-3 1,-5 2,-17 1,-20 0,-11 1,0 0,7 2,7 0,1-2,-4-1,-8-1,-9-1,-5 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47:31"/>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0,'84'1,"-24"1,6 1,22 2,5 2,-23-2,1 1,-1-1,28 4,-4-1,-19-2,-7-2,20-1,-41-6,-17-2,-12 0,-3-1,-4 2,3 0,-5 1,-1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9T16:51:15.652"/>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4595 127,'-89'-5,"0"-1,0 1,0-1,0 1,1-1,-1 1,0-1,0 1,-13-2,-4 1,-1 0,5 0,8 0,13 1,16-1,3-1,12 1,-2 1,1 0,0 1,0 1,1 1,-1 0,1 1,0 1,-1 0,0 1,-49 2,1 1,2 1,6-1,5 2,6-1,3-2,-2 1,-2-2,-1 1,2-1,6 0,5 2,6 0,2 0,5-1,4 1,1 2,0 3,-8 4,-9 3,-7 2,-6 1,-3-1,5 1,1 4,3 1,3-1,0-4,14-8,12-4,14-3,11-1,3-1,0-1,-1-2,2 0,3-2,1-2,-3-6,-4-6,-1-2,4 2,7 4,5 4,5 0,11 51,-1 0,8 56,-8-3,-6-41,0 2,0 8,0 3,3 9,1 2,4 6,1 1,1 0,0-3,-1-9,-2-4,-4-14,-2-4,-4 23,-4-16,-1-8,0-5,2-7,0-11,0-9,1-8,0-2,-2 7,1-2,-1 8,1-6,2 0,-1 0,3 1,0 0,1-1,0-3,-2-2,0 1,-1-1,1 5,-1-1,-1 0,0-1,-1-1,0-1,0-1,0-1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52:02.632"/>
    </inkml:context>
    <inkml:brush xml:id="br0">
      <inkml:brushProperty name="width" value="0.1" units="cm"/>
      <inkml:brushProperty name="height" value="0.1" units="cm"/>
      <inkml:brushProperty name="color" value="#FFC114"/>
    </inkml:brush>
  </inkml:definitions>
  <inkml:trace contextRef="#ctx0" brushRef="#br0">1632 22 24575,'-46'0'0,"-6"0"0,-3 0 0,2 0 0,8 0 0,6 0 0,4 0 0,-2-1 0,-4-1 0,-2 0 0,1 0 0,3 1 0,2 1 0,3 0 0,-2 0 0,-1-1 0,-4 0 0,-5 0 0,-3 0 0,-1 0 0,3 0 0,5 1 0,4 0 0,4 0 0,1 0 0,-1-1 0,-2 1 0,-4-2 0,-3 1 0,2-1 0,4 2 0,4-1 0,7 1 0,3 0 0,2-1 0,1 2 0,1-1 0,0 1 0,1 0 0,1 0 0,1 0 0,-1-1 0,-2 0 0,-2 0 0,-1 0 0,0 0 0,5-1 0,5 1 0,6 0 0,4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52:03.901"/>
    </inkml:context>
    <inkml:brush xml:id="br0">
      <inkml:brushProperty name="width" value="0.1" units="cm"/>
      <inkml:brushProperty name="height" value="0.1" units="cm"/>
      <inkml:brushProperty name="color" value="#FFC114"/>
    </inkml:brush>
  </inkml:definitions>
  <inkml:trace contextRef="#ctx0" brushRef="#br0">255 0 24575,'-17'17'0,"-7"4"0,-7 6 0,-1 1 0,5-3 0,8-5 0,7-6 0,2-2 0,1-1 0,1-1 0,-1 2 0,0 0 0,0 0 0,1-2 0,0-1 0,1-3 0,2 0 0,0-1 0,1 0 0,2-1 0,4-1 0,4 2 0,10 2 0,19 8 0,15 5 0,7 3 0,-6-1 0,-18-7 0,-14-6 0,-8-3 0,-4-3 0,-2 0 0,0-2 0,-1-1 0,9-3 0,-8 2 0,7-1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52:05.601"/>
    </inkml:context>
    <inkml:brush xml:id="br0">
      <inkml:brushProperty name="width" value="0.1" units="cm"/>
      <inkml:brushProperty name="height" value="0.1" units="cm"/>
      <inkml:brushProperty name="color" value="#FFC114"/>
    </inkml:brush>
  </inkml:definitions>
  <inkml:trace contextRef="#ctx0" brushRef="#br0">1 0 24575,'49'2'0,"29"3"0,-20-1 0,6 1 0,15 2 0,3 1 0,3 0 0,2 0 0,-2 0 0,-1 0 0,-9-3 0,-5 0 0,-14-2 0,-2-1 0,39 0 0,-17-2 0,-4 0 0,0-1 0,-12-1 0,-8 0 0,-8-1 0,-6 0 0,-2 1 0,-1-1 0,-1 1 0,-2 1 0,0 0 0,4 1 0,6 0 0,4 1 0,-5 0 0,-10-1 0,-12 0 0,-11 0 0,-5-1 0,-1 1 0,-1-1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52:06.850"/>
    </inkml:context>
    <inkml:brush xml:id="br0">
      <inkml:brushProperty name="width" value="0.1" units="cm"/>
      <inkml:brushProperty name="height" value="0.1" units="cm"/>
      <inkml:brushProperty name="color" value="#FFC114"/>
    </inkml:brush>
  </inkml:definitions>
  <inkml:trace contextRef="#ctx0" brushRef="#br0">1 1 24575,'48'40'0,"11"3"0,13 2 0,-6-5 0,-17-10 0,-24-14 0,-14-8 0,-5-3 0,3 3 0,0 0 0,-1-1 0,-4-3 0,-6 1 0,-10 3 0,-15 8 0,-16 7 0,-11 6 0,-1 2 0,8-3 0,13-4 0,10-6 0,10-6 0,6-5 0,3-2 0,1-2 0,3-1 0,0-1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52:29.926"/>
    </inkml:context>
    <inkml:brush xml:id="br0">
      <inkml:brushProperty name="width" value="0.1" units="cm"/>
      <inkml:brushProperty name="height" value="0.1" units="cm"/>
      <inkml:brushProperty name="color" value="#FFC114"/>
    </inkml:brush>
  </inkml:definitions>
  <inkml:trace contextRef="#ctx0" brushRef="#br0">1 1 24575,'87'2'0,"0"0"0,1 1 0,-1-1 0,0 1 0,6-1 0,0 1 0,-8-1 0,-17-1 0,14 0 0,-34-2 0,8 4 0,6 4 0,2 1 0,-2 0 0,-12-5 0,-8-2 0,-7-2 0,-1 1 0,0 0 0,-2 1 0,-6-1 0,-7 0 0,-4-1 0,-1 1 0,3-1 0,2 1 0,4-1 0,2 0 0,4 1 0,4 0 0,3 1 0,4 0 0,1 1 0,-3 0 0,-6-1 0,-5-1 0,-4-1 0,-4 1 0,0-1 0,-3 1 0,-4 0 0,-3-1 0,-2-2 0,-5 2 0,2-2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52:31.258"/>
    </inkml:context>
    <inkml:brush xml:id="br0">
      <inkml:brushProperty name="width" value="0.1" units="cm"/>
      <inkml:brushProperty name="height" value="0.1" units="cm"/>
      <inkml:brushProperty name="color" value="#FFC114"/>
    </inkml:brush>
  </inkml:definitions>
  <inkml:trace contextRef="#ctx0" brushRef="#br0">87 1 24575,'26'11'0,"17"7"0,20 7 0,7 3 0,-7-3 0,-23-9 0,-18-7 0,-15-3 0,-6-3 0,-2 0 0,-2 2 0,-3 3 0,-8 6 0,-10 6 0,-10 4 0,-10 2 0,-6 1 0,0-2 0,4-3 0,5-5 0,9-6 0,7-4 0,6-2 0,6-1 0,4 1 0,2 0 0,5-3 0,1-1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6T13:56:43.785"/>
    </inkml:context>
    <inkml:brush xml:id="br0">
      <inkml:brushProperty name="width" value="0.1" units="cm"/>
      <inkml:brushProperty name="height" value="0.1" units="cm"/>
      <inkml:brushProperty name="color" value="#FFC114"/>
    </inkml:brush>
  </inkml:definitions>
  <inkml:trace contextRef="#ctx0" brushRef="#br0">1913 0 24575,'-28'21'0,"-15"12"0,-24 20 0,22-16 0,-4 2 0,-5 5 0,-1 0 0,0 2 0,0-1 0,3-2 0,3-3 0,-25 23 0,13-8 0,10-5 0,11-7 0,1 4 0,9-4 0,2 3 0,-4 6 0,-5 9 0,-2 2 0,-2 5 0,2-1 0,4-5 0,-2 8 0,4-5 0,0-1 0,3-4 0,6-8 0,3-3 0,4-5 0,2-1 0,2 3 0,0 2 0,-1 5 0,0-1 0,1-1 0,0-2 0,1-4 0,1-4 0,3-2 0,1-2 0,-1-1 0,0-2 0,0-4 0,2-5 0,1-4 0,2-5 0,1-5 0,1-2 0,0-4 0,0 0 0,0-3 0,-8-2 0,-9 0 0,-13 0 0,-5 2 0,-11 0 0,-1-1 0,3-1 0,2-4 0,13-3 0,5-4 0,5-2 0,3 1 0,3 1 0,3 1 0,1 2 0,1 2 0,2 0 0,1 2 0,1 1 0,2 0 0,0-1 0,0 0 0,2-1 0,-1 1 0,2 0 0,0 1 0,0-1 0,0 1 0,0 0 0,0 1 0,5 6 0,-1 0 0,3 6 0,-1-3 0,-1-1 0,1 0 0,0 1 0,5 7 0,9 11 0,12 17 0,11 13 0,5 6 0,0 2 0,-2-3 0,-4-6 0,-7-8 0,-9-9 0,-8-9 0,-6-7 0,-2-5 0,-2-3 0,0-1 0,0 1 0,-1 0 0,1 0 0,1 0 0,-1-3 0,-1 0 0,1-3 0,-1-2 0,-1-2 0,-3-3 0,-1-7 0,-1-7 0,-1-8 0,0-5 0,0-1 0,1-3 0,2 0 0,2 1 0,0 1 0,1 10 0,-1 3 0,-3 3 0,0 2 0,-2 0 0,0 2 0,0 2 0,0-1 0,0 0 0,0-1 0,1 0 0,1-2 0,2-7 0,4-3 0,1-5 0,4-5 0,1 1 0,0 1 0,1 1 0,-1 3 0,-3 4 0,-2 5 0,-2 5 0,-1 4 0,-1 0 0,-1 2 0,0 1 0,-2 0 0,-2 1 0,-6 1 0,-2 3 0,-5 0 0,-2 2 0,0 2 0,-2-1 0,0 1 0,0-2 0,2 0 0,0-2 0,2 0 0,0 1 0,0-1 0,1 1 0,0 1 0,1-1 0,1 0 0,3 0 0,2 1 0,1-2 0,-1 1 0,1-1 0,2-1 0,0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13:07.881"/>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5,'50'-1,"0"-1,6 1,2 1,4 0,0 1,1 0,-2 1,-9 0,-3 0,34 1,-20-1,-14-2,-3 0,6-1,15 1,18 0,9 2,-1 2,-7 1,-3 0,5 1,11-1,-44-2,1-1,5 1,1 0,1 1,1-1,2 0,0 1,-1-1,-1 1,-1-1,-1 1,-3-1,-2-1,-5 1,-2-1,38 0,-9-2,-1-1,0 1,-4-1,-4 1,1 0,8 0,15 0,-39 0,2 0,4 0,1 0,3 1,0 0,-1 1,0-1,-2 1,-1 0,-2 0,-2 0,-2-1,0-1,-1 1,1-1,2 0,2 1,3-1,2 1,3 0,1-1,1 1,-1-1,-1 0,-1 0,-4-1,0 1,-4-1,0 1,-2 1,0-1,2 1,1 1,2-1,-1 1,-3-2,-1 1,43-1,-17-2,-8 0,4 1,11 1,9 0,-4-1,-12-1,-10 0,4 2,12 2,-35 1,1-1,5 2,0-1,-3-1,-2 0,43 1,-20-2,-11-2,-6 0,-5 0,-11 0,-10-1,-3 0,1 0,4 0,0 1,-3 1,-4-1,-1 0,0 1,3-2,-5 1,-7 0,-10 0,-6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1:16.09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14,'60'-1,"0"1,9-1,8 0,7 0,5-1,6 1,6-1,3 1,-22 0,3 0,2 0,1 0,2 1,-1 0,5 0,2 1,1 0,0 0,-1 1,-1 0,-4 0,0 1,-1-1,-1 1,-2 1,-3-1,1 1,-1 0,-2 0,-4 0,-4 1,20 0,-7 1,-9-1,-8-2,-14-1,-14-1,-29-2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13:25.53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5846 105,'-73'-5,"-14"-3,35 1,-1 0,-45-6,27 3,32 5,21 5,-1 0,-11 1,-8-2,-2 1,5-1,6 1,-2-1,-5 0,-11 0,-9-1,0-2,-4 0,1 1,-1 0,-9 0,-10 0,-11-1,1 1,10 1,18 1,12 1,5 0,-3-1,-7 0,-5 0,2 1,7 0,10 0,2 0,-4-1,-9 1,-17-1,-16 0,-12 0,44 1,-1-1,2 0,1 1,-39-1,14 0,14 1,8-1,3 1,0-1,-4 1,-3-1,-1 1,0 1,-6 0,-12 0,-8 1,-6 1,1-2,1 1,-1 1,-2 0,0 0,3 2,4 0,10-2,11-1,12-2,4 0,-2 0,-6-1,-9-1,-3 0,1-1,6 1,6 2,-1 0,-8-1,-8 0,-3 0,7 0,10-1,8 1,5 0,0-1,-6 0,-2 0,5 1,11 0,10 1,5 0,-2 0,-7 0,-2 2,4 0,7 1,6 0,0 1,-3 0,0 2,1 0,3 3,3 3,-1 5,0 6,-3 9,2 6,3 6,5 5,3 5,-2 1,-3-1,-2-1,-1 0,2-3,3-2,2 0,2 0,-1 3,1 0,1-5,1-7,1-6,-1-8,-1 1,0 2,-1 3,0 4,1 1,0 2,1 0,1 6,1 5,1 6,2 4,0-2,-2-4,-2-5,-1 1,0 3,1 4,1-3,0-13,-1-15,-1-10,-1 2,0 4,1 3,0-4,0-9,0-6</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13:35.05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7882 103,'-58'-1,"2"1,14-2,0 0,-5-1,-3-1,-2 1,4 0,11 2,9 1,2-1,-4 0,-11-1,-7 0,1 0,10 0,11 1,2 0,-11-1,-25-4,-31-4,35 3,-1 0,-1-1,1 0,-39-4,29 5,22 4,9 2,-1 1,-4 0,-1 1,1 1,1 0,-4-1,-11 0,-12-1,-11 0,-7 0,-3 1,-3 0,3 0,2 3,7 2,10 1,6 1,7-1,2-1,-4 0,-8-1,-7-1,-4-2,1 0,2-2,0 0,-7-1,-12 0,39 1,0-1,-4 0,1 1,2-1,1 0,2 1,2-1,-47 1,3 0,-4 0,2-1,7-2,2 1,3-1,-8 0,42 1,-1-1,-48-3,9-1,15 2,9 1,2 1,2 3,4-1,1 1,0 0,-4-1,-5 0,0-1,5 0,4 1,4 1,2-1,5 0,9 1,8-1,-11 2,-12 0,-15 0,-6 1,9-1,3 1,0 0,-2 0,-6-1,2 0,4 0,6-1,3 1,-3-1,-7 0,-3 0,4 0,8-1,7 0,2 0,2 0,4 0,5 0,2 0,-3 0,-8 0,-6 1,0 0,3 0,4 0,5 0,1 0,0-1,2 1,3-1,5 1,4 0,-2 0,-4 0,-3 0,2 0,7 0,8 0,3 1,-3-1,-7 1,-4-1,1 0,5-1,6 0,5 0,-3-1,0 0,1 0,4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13:46.41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1,'57'13,"-1"0,0-1,-1 1,-2-2,-1-1,44 7,-11-6,-3-3,2-1,9 0,-42-4,1 0,4 0,1 1,3-1,1 0,2 1,-1 1,-2-1,-1 1,-4 0,0 1,-4-1,-1 0,47 1,-46-3,0-1,2 0,0-1,4 1,1-1,4 2,1-1,0 1,2 0,0 0,1 0,1-1,0 0,-2 0,-1-1,2 0,-1-1,-3 1,0 0,-2-1,-1 1,-2 0,-1 1,-1-1,0 1,-2-1,0 1,0-1,-2 1,47-1,-9 0,-5-3,2-1,3 0,8 1,-47 2,1 0,48 0,-3-2,-3 0,5-1,-43 2,1 0,3 1,2 0,0 0,0 0,-2 0,0 0,-3 0,-2 0,3 2,0-1,2 2,1 1,1-1,-1 1,-1 0,-2 0,-4-2,-2 0,44 0,1-2,-46 1,1 0,3 0,1 1,3-1,1 1,2 0,1 0,0 0,2-1,0 0,0-1,0 1,1 0,-1 0,-2-1,-4 1,-2 0,41-1,-15-2,-3 0,2-1,5 1,11 2,-45 0,1 0,4 0,1 0,2 0,-1 0,-2-1,-1-1,-5-1,-2-1,40-5,-2 1,2 2,6 3,-2 1,-7 1,1 0,11 2,-40 0,2 2,6 0,1 1,1 0,-1 1,-5-2,-2 0,-7-1,-2-2,46 0,-47-1,1 1,5-1,1 1,5 0,0 0,0 0,-2 1,-4-1,-1 0,-3 0,-2 0,0 0,1-1,1 1,2 1,5-1,2 1,2 1,1 0,3 0,-1 0,-1 0,0 0,-4 0,-1 0,-2-1,-1 0,-1 1,-2-1,-2 1,-1-1,39 0,-14-1,-11-3,-2 0,3 1,2 0,2 1,-5 0,-7 0,-6-1,-1-1,0 2,-4-1,-8 1,-7-1,-3 1,4 1,4 0,1-1,-4 1,-7-1,-8 0,-9 0,-5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07:13:50.930"/>
    </inkml:context>
    <inkml:brush xml:id="br0">
      <inkml:brushProperty name="width" value="0.1" units="cm"/>
      <inkml:brushProperty name="height" value="0.1" units="cm"/>
      <inkml:brushProperty name="color" value="#FFC114"/>
    </inkml:brush>
  </inkml:definitions>
  <inkml:trace contextRef="#ctx0" brushRef="#br0">0 1843 24575,'18'0'0,"10"1"0,15 1 0,10 2 0,7 0 0,-6 1 0,-4 1 0,-4-1 0,5 0 0,16-1 0,20 3 0,12 3 0,-48-4 0,0 0 0,46 4 0,-4-3 0,6-4 0,-49-3 0,1 0 0,-1-2 0,1 0 0,45-5 0,-3-1 0,6-2 0,-42 5 0,2 0 0,6 1 0,2-1 0,3-2 0,0 0 0,0-2 0,-1-2 0,-4-1 0,0-2 0,-5-1 0,0 0 0,0 0 0,0-1 0,-3 1 0,0 0 0,-3-1 0,-1 0 0,-3-1 0,-2 0 0,38-19 0,-8-3 0,-2-1 0,-2-2 0,-5 0 0,-7-1 0,-4 0 0,-1-3 0,-2-2 0,0-2 0,-5 2 0,-3 3 0,0-1 0,-1 1 0,-1-1 0,-3 1 0,-7 2 0,-6 3 0,-3 2 0,-3 3 0,1-1 0,3-1 0,3-1 0,4 1 0,1-1 0,3 1 0,2-1 0,1-1 0,2-2 0,-1-1 0,0-1 0,1 2 0,-1 2 0,1 1 0,-3 4 0,-2 1 0,0 2 0,2 2 0,4 2 0,2 4 0,-3 3 0,-3 4 0,-3 5 0,-3 4 0,-3 2 0,-7 2 0,-6 0 0,-7 0 0,-3 1 0,-3 1 0,-1 0 0,-1 1 0,1-1 0,0 0 0,-1 1 0,-1-1 0,2-2 0,-3 2 0,1-2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07:13:52.552"/>
    </inkml:context>
    <inkml:brush xml:id="br0">
      <inkml:brushProperty name="width" value="0.1" units="cm"/>
      <inkml:brushProperty name="height" value="0.1" units="cm"/>
      <inkml:brushProperty name="color" value="#FFC114"/>
    </inkml:brush>
  </inkml:definitions>
  <inkml:trace contextRef="#ctx0" brushRef="#br0">1 1 24575,'31'18'0,"38"15"0,-17-11 0,5 2 0,9 1 0,1 0 0,-7-4 0,-2-3 0,19 3 0,-40-14 0,-25-6 0,-9-3 0,1 0 0,-2 0 0,0 0 0,1 0 0,-1 0 0,4-2 0,0 0 0,4 0 0,0 2 0,-3 0 0,-2 3 0,-4 2 0,-1 4 0,-4 6 0,-3 4 0,-6 6 0,-6 4 0,-4 3 0,-2 2 0,1 0 0,2-2 0,3-2 0,1-2 0,0-4 0,1-1 0,2-2 0,0 1 0,1 0 0,-2-1 0,0-1 0,2-4 0,4-4 0,5-5 0,3-1 0,-1 0 0,1 1 0,-1-1 0,0 0 0,0-2 0,2-1 0,0-1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14:42.903"/>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11327 180,'-60'2,"-1"0,-4 0,0-1,-2-1,0-1,1 1,2 0,5-1,2 1,6 1,2-1,-48 1,46-1,-1 0,-2 0,0 0,4 0,0-1,-50 1,10-1,5 1,-5 0,13 0,-2 0,-11 1,-6 2,45-2,0 0,-44 3,9-1,5 1,-1 3,-10 3,-7 1,46-6,-1 1,1-1,-1 0,0 0,0-1,-2 1,0-2,-1 1,-1-1,1-1,-1 0,4-1,0 0,0-1,0-1,-2-1,-2-1,-7 0,-3-2,-4 1,-2-1,-2 1,0 1,1 0,1 1,5 1,1 0,3 0,1 1,4 0,2 0,0 0,2 1,1 0,1 1,1-1,0 1,1-1,2 0,-42 1,9-2,13 0,7 0,5 1,-2 0,-11 0,-20-2,38 1,-1-1,-2-1,0 1,3 0,0 0,-42 0,11 0,3 0,0 0,1 0,-3 0,-7-1,-10 0,45 0,-2 1,-3-1,0 1,-3-1,-1-1,-4 0,1-1,0 0,1-1,0 1,2-1,3 2,2 0,5 1,3 0,-43 0,7-1,0-2,38 1,-2-1,-6-1,-1 0,-5-2,1 1,1 0,1 1,7 0,2 2,-36-3,10 0,-3-1,-8-3,-3 1,11 3,18 3,16 3,3 0,-9-1,-11 1,-7-1,-2 1,6 0,3 0,1 0,0 0,1 0,2 0,-2 0,-8 0,-17-1,35 1,0 0,-3 0,0 0,-45 0,14-1,13 1,4 1,-6-2,-8-1,-8-3,3-2,7 1,12 1,8 2,1 0,1 1,6 2,7 1,8 1,7 2,5 1,5 0,7-1,6 1,2 5,-6 10,-7 11,-3 6,0 0,7-6,4-4,4-4,2 3,3 7,4 9,2 7,2 0,-2-7,-3-10,-1-7,1 0,0 3,0 5,0 2,-2 2,1 3,4 6,0 3,1 0,-4 1,-4 3,-1 9,0 7,0 2,-3-2,0-8,-1-8,1-9,1-10,2-9,1-7,1-8,1 0,1 1,-1 1,1 1,-1-2,0 1,1 1,-1 2,0-1,0 0,0-2</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24:19.922"/>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1,'77'0,"-27"1,4 0,10 0,3 2,5 0,0 1,-5 0,-2 0,-8 0,-2 0,39 1,-19-3,-10-1,1 0,5 0,0 0,-3 0,-12 0,-8-2,-7 0,-10-1,-6 1,-7 0,3 1,4-1,-1 1,-6-1,-9 1,3-1,-3 1,7-1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25:05.519"/>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38,'53'1,"1"0,22 2,7 1,-14 0,3 1,2 0,6 1,2 0,-1 1,-3-1,-1 0,-2 0,19 1,-6-1,-17-1,-6-2,27-2,-30-4,-13-1,6-1,16 0,14 1,9 0,-3-1,-11-1,-9 2,-2 2,24 2,-41 1,2-1,0 1,0 0,40-1,-33-2,-13-1,-10-1,-3-2,-3-1,3-3,3 0,4-1,3 2,0 4,4 3,2 0,2 0,1-1,2 1,2 0,4 2,2 0,0 1,0-1,1 0,1 1,2 1,3-1,-3 1,-3-2,4 0,10 0,6 0,9 1,-2 0,-5 0,-2 0,2 0,1 0,5 0,0 0,-6 0,-8-1,-6 0,-5 0,1 0,5 1,2 0,-2 0,-6-1,-5-1,3-1,18 3,-33 0,0 1,3 0,0 1,-2-1,-2 0,32-1,-21-1,0-1,8 3,12 1,0 1,-11-2,-15-1,-3 0,12 2,5 1,13 1,-4-2,-12-4,-2 0,-3 0,11 1,4 0,-1-3,-9-3,-8-2,2 0,8 2,6 2,5 2,2 0,1 0,5 0,4 0,2 2,4 0,-45 1,0 0,1 0,2 1,0-1,0 1,3 1,0 1,0 1,1 0,0 1,1 0,-1-1,-1 0,-6-1,-1-1,33 0,-15-2,-5 0,1 1,3-1,-4 0,-3-1,3 0,10-1,5 1,0-1,-8-1,-10 0,-1-2,11 2,22 6,-32 1,3 1,1 2,1 1,2 0,-1 0,-9-2,-4-2,20 0,-25-4,-30-3,-8 0,0 1,0 0,1-1,7 1,14-1,8 1,1 0,-11 0,-12-1,-5 0,-1-1,0 2,-1-1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25:45.249"/>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54,'71'-15,"7"2,-1 8,0 2,-3 2,-7 0,-4 1,1 1,1 0,-4 1,-3 0,-6 1,-5-1,3 0,6 0,2 0,5 0,2-1,-2 0,0 0,-7-1,-7-2,-5 0,-3-1,2 1,2 0,0 1,-5-1,-7 1,-4-2,1 1,7 0,10-1,5 2,-3 0,-5 0,-5 0,4 1,13 0,16 0,4 1,-2 1,-10 1,-9-2,2-1,2 0,3-1,2 1,-5-1,-8 0,-1-1,1 0,3 0,2 1,1 0,1 1,3 0,3 0,-7-1,-7-1,-6 1,-1 0,2 1,3 1,0-1,-2 1,-2-1,2 0,3 0,4 1,1 0,-1 0,-3-1,2 2,3 0,8 2,6 1,-5-1,-7-1,-11-2,-9-1,1 0,5 0,9 0,6 0,2 0,-4-1,-4-1,0 1,3 0,4 0,8 2,-2 1,12 0,4-1,-1-1,0 0,-13-1,-1 0,-2 0,-1-1,-5 0,-10 1,-6-1,-4 2,-2 0,-3 0,-8 0,-11 0,-8 0,-4-1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26:20.47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0,'94'7,"-14"-1,13 2,-21-2,7 1,5 0,1 1,-3 0,2 0,2 0,2 0,0 1,4 0,1 0,1 0,0 0,-3 0,-5-1,0 1,-2-2,-2 1,-2-1,3 0,-3 0,-3-1,-2 0,5-1,-3-1,-3-1,21-1,-3 0,-2-1,-1 1,1 0,-1-1,-1 1,-1 0,-10 0,-3-2,-12 1,-3-1,35-1,-18 1,-5 1,2 2,9 0,6 0,2-3,-6-4,-14-3,-11-1,-11 1,-4 0,0-4,0-4,-4-3,-5 0,-9 2,-7 5,-3 1,-1 2,-3 2,-5 2,-4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1:17.45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19,'56'-2,"-1"1,22 0,8 0,-7 0,5 1,5-2,-11 1,3 0,2 0,1-1,6 1,3-1,0 1,1 0,2 0,1 1,1 0,-2 2,-1 0,-2 1,1 2,-2-1,-1 2,-1 1,-1 1,-1-1,-5 2,0-1,-2 1,-3-1,13 2,-5-1,-3-1,18 1,-10-2,-25-5,-7-2,12-5,-33-3,-17 2,-10 3,-3 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27:00.839"/>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36,'64'-6,"0"0,21-1,6 2,-19 3,3 0,2 1,14-1,3 0,2 1,-21 0,1 1,0 0,-1 0,17 1,-1 0,-3 1,-11 0,-2 0,-5 0,9 2,-9 0,12 1,-44-3,-27-2</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7:27:03.30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32,'72'-1,"-21"1,6 0,24 1,7 0,-20 0,3 0,-1 0,3 0,-1 0,0 0,-2-1,-1 1,-1-1,23 0,-3 0,-10 0,-2-1,-3 0,-2 1,-6-1,-2 0,-5 1,-2-1,44 1,-22-1,-15 0,-5-1,0 0,4 0,6 1,2 1,-2-1,-3 1,0 1,1-1,7 1,8 2,1 2,0 1,-7 0,-6-3,-3-2,-3-2,-7-1,-4 0,-5 0,-5 0,-1 0,5-1,5-1,6 1,3-1,-7-1,-2-1,2-1,9 2,16 4,11 3,0 2,-5 0,-8-3,-3-1,-2 0,2 1,-1 1,-4-1,2-1,-4-2,-2-1,-1 1,-5 1,-7 0,-8-1,-8-1,3 1,11 1,15 4,8 2,1-2,-12-1,-14-4,-8 1,-6 1,0 1,-5 0,-8 0,-9-1,-5-1,-1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8:23:38.508"/>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1,'79'0,"-23"1,6 1,20 0,7 0,-20 0,3 0,1 0,2 1,2-1,-2 1,-5-1,-1 0,-1 1,25 1,-4 1,-11-1,-4 1,-8-1,-3-1,-1 0,-2 0,-3-2,-1-1,-3 1,0-1,-1 0,-1 0,48 0,-3 1,1 0,-43 0,2 1,6 1,2 0,5 1,3 0,6 1,1-1,2-1,1-2,-2-1,0 0,0-2,1 0,-1 0,-1 0,-1-1,0 1,3-1,0-1,1 1,1-1,1 1,0-1,-3 1,-1 0,-4 0,-2 0,-10 0,-4 0,38-1,-17 3,-15 5,-4 5,-3-1,6 0,1-4,0-3,-7-1,-15 0,-14-2,-9 1,-6-1,-2 2,0-1,0 2,-1-1,0 0,7 1,16 1,9 2,9 0,-10-2,-17-1,-9-2,-13-1,-2 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8:24:38.56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2648 71,'-49'0,"-2"0,1-1,-2-1,3 0,-2 0,-6-3,-5-1,-10-2,-5 0,6 0,6 4,12 1,7 3,0 1,-8 1,-4-1,-3 1,-5 0,-5 0,-12-2,33 0,-2 0,-4 0,0 0,-1-1,1 1,2-1,1 0,-45-2,9-1,8-1,10 3,14 1,13 0,6 1,0-2,-7-1,-6 0,-4 1,4 0,8 2,7 0,7 1,8 0,6 0,7 0,-4 4,1 4,-6 8,6 9,6 7,2 4,3 1,1-4,0-3,0-1,-1-1,-2 1,0 1,-1 5,1 3,1 5,-2 7,-1 8,-3 10,0 16,4-33,1 1,1 5,-1 1,2 1,-1-1,0-6,1-1,-1 36,0-11,1-4,0-1,1-6,-1-5,2-7,1-2,1 1,0 3,-1 0,-2-2,-1 2,-2 5,0 3,-1 7,1 1,1-3,2-1,3-6,2-6,-1-3,-1-4,-1 1,0-1,-3 4,-1 2,0 3,0 5,2 0,2-7,0-9,0-13,-1-13,0-8,-1-4,0-4</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8:24:42.045"/>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0,'94'10,"0"-1,-11 1,5 0,3 1,-9-1,4 0,1 0,0 1,4 0,2 0,-1 0,-1 0,-6-2,-1 0,-2-1,-3 0,12 0,-4-1,-3-2,16 0,-5-2,-16-3,-3-1,-11-2,-2 0,-2 1,1-1,5 2,2 1,9 0,3 2,7 0,3 0,-2 0,0-1,-4-1,-2 0,-10-2,-4 0,-8 0,-2 0,-4 1,-3-1,39 0,-16-3,-13-4,-1-1,7 0,17 4,7 3,-9 0,-22-2,-21-3,-18-1,-9 2,-5 3,-6 3</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8:24:44.645"/>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87,'48'-3,"14"1,12 2,23 1,-37-1,3 0,10 0,3 0,5 1,3-1,6 2,2-1,2 1,-1 1,-3-1,-1 0,-4 1,-1-1,-8 0,-1 0,-4 0,0 0,3 0,0 0,4 1,0 0,-1 1,-2 0,-5-1,-3 0,-9-1,-4 0,36-2,-14-3,-5 0,1 0,4 1,7 0,0-1,-5-2,-5-3,2-2,7 0,10 1,-41 5,0-1,-1 0,0 0,41-7,-11-1,-5 1,3 4,11 3,10 4,-49 0,1 0,1 0,0 0,3 0,0 0,5 0,0 0,4 1,1 0,4 0,0 0,-1 1,1-1,-3 0,0 1,2-1,0 0,-1 1,0 0,-1 1,-1 1,-2 0,-2-1,-5 2,-2-1,42 1,-3 0,0 1,-1-1,-1 1,-7-2,-2 0,1 0,10 1,-39 0,1 0,4 1,0 0,4 0,1 1,-1 0,0 0,-4 1,1-1,-1-1,-1 1,-1-2,-2 0,-2-2,-1 0,0-1,-2-1,1 1,0 0,0 0,1 0,-1 1,-1-1,46-1,-16-1,-15-4,2 0,-1-2,8 2,8 0,-1 2,6 1,5 1,2 1,1 1,-2 0,0-1,4 0,-45 0,1-1,2 1,0-1,-3 1,0-1,34-1,-17-2,-12 1,-5 0,-7 1,-9 1,-14 0,-9 1,-4-1,-1 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08:24:48.180"/>
    </inkml:context>
    <inkml:brush xml:id="br0">
      <inkml:brushProperty name="width" value="0.1" units="cm"/>
      <inkml:brushProperty name="height" value="0.1" units="cm"/>
      <inkml:brushProperty name="color" value="#FFC114"/>
    </inkml:brush>
  </inkml:definitions>
  <inkml:trace contextRef="#ctx0" brushRef="#br0">0 0 24575,'22'1'0,"20"4"0,27 5 0,19 8 0,3 7 0,-14 2 0,-20 1 0,-12 4 0,-3 7 0,2 5 0,3 6 0,-2 5 0,-2 3 0,4 12 0,7 13 0,-24-38 0,-1 0 0,0 1 0,-1-1 0,19 35 0,-14-13 0,-9-7 0,-3 3 0,-1 5 0,-1 3 0,-1 0 0,-5-11 0,-3-11 0,-4-9 0,-1-7 0,-3-5 0,0-5 0,0-8 0,-2-7 0,0-1 0,0 1 0,0 5 0,-1 3 0,1-1 0,0-5 0,0-6 0,1-4 0,-1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08:24:49.446"/>
    </inkml:context>
    <inkml:brush xml:id="br0">
      <inkml:brushProperty name="width" value="0.1" units="cm"/>
      <inkml:brushProperty name="height" value="0.1" units="cm"/>
      <inkml:brushProperty name="color" value="#FFC114"/>
    </inkml:brush>
  </inkml:definitions>
  <inkml:trace contextRef="#ctx0" brushRef="#br0">0 41 24575,'29'62'0,"10"15"0,-13-29 0,0 0 0,2 1 0,0 0 0,20 34 0,-15-28 0,-16-28 0,-9-15 0,-3-7 0,2-1 0,6 4 0,3 2 0,0-1 0,-6-3 0,-6-4 0,2-5 0,8-10 0,15-19 0,14-22 0,6-17 0,-3-4 0,-7 5 0,-4 7 0,-4 8 0,-4 7 0,-8 11 0,-7 11 0,-6 8 0,-2 7 0,-1 5 0,-1 2 0,1 0 0,0 2 0,-2 0 0,0 1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08:26:35.263"/>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2213 47,'-82'2,"-7"-1,-8-2,43 0,0-1,-2 0,0-1,1 0,-1-1,0-1,1 0,1 0,0 0,4 2,0 0,-43-2,9 4,5 0,4 1,7 4,11 2,7 2,4-1,-1-1,0-2,2 0,4-1,3 0,-1-1,-9-1,-8-3,-7-1,8-2,15 2,17 1,13 2,2 0,-3 2,-4 1,-4 1,3-1,5 0,1 5,4 5,0 12,3 8,2 4,2 1,2-2,1-1,0-3,-1-7,-1-7,-3-7,1 0,-1 3,-1 5,-1 4,0 2,0 3,-1 3,-1 4,-1 9,-4 11,-3 10,-1 2,1-1,3-9,4-6,1-12,3-16,2-11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30:28.391"/>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72,'70'1,"-19"0,4 1,17 1,5-1,11 1,3 0,5 0,1 0,0-2,0 0,1-1,-1 0,-2-2,-2-1,-8 0,-3-1,-4-1,-2 0,0 0,1 1,4 0,2 1,8 2,3 1,3 2,0-1,-6 2,-3-2,-14 1,-5-2,-14 0,-6-1,21 0,-15-1,-2 3,1-1,2 1,3-2,4-1,6 0,8 1,2 1,-4 2,-5-1,-6 2,0 0,8 2,7 1,3-1,-2-2,-11-3,-13 0,-16 0,-14 0,-11-1,-6 0,6 1,3 0,17 0,17 1,23 1,-24-1,4 1,13 2,3-1,8 2,3-1,4 0,2 0,-5-1,-1-1,-7-1,-3-1,-6-1,-1 0,-6 0,-1 0,-4 0,-3 0,42-2,-14 1,-12 0,-1 2,0 1,-3 0,-6 1,-8-2,-4-2,4 1,8 0,11 1,14 1,8 1,-2-2,-7-5,-12-3,-8-3,7 1,13 2,8 0,6 0,-6-1,-9 2,4 1,10 4,-44 1,1 1,1-1,0 0,47-1,-10-2,-4 1,-4 1,-4 1,5 1,1-1,-4 0,-2-1,3 0,6 2,-36 1,2 0,5 0,0-1,0 0,0-1,-2 0,0-1,-2 0,0 0,0 2,0 0,5 2,1 2,4 0,-1 1,0-1,-1 0,-1-1,-1-1,-3-1,1-1,-2 0,0 1,1-1,0 1,-1-1,-1 0,41-1,-14 0,-9-1,0 3,12 3,10 1,-5-1,-4-1,-11-1,-7-1,-2 0,-1 1,-3-1,2 1,0 0,-3-1,5 2,5 0,1 1,-1-2,-9-1,-13-1,-12-1,-12-1,-9 0,-6 1,-3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3:11:29.860"/>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97,'63'-9,"1"-1,16 1,6 2,-16 3,4 2,2-1,10 1,4 1,1-1,1 1,2 1,-1-1,-4 1,0 0,-2 0,-11 0,-2 0,-3 1,14-2,-5 1,-18-1,-4-1,31-2,-8 0,10 2,9 2,-5 0,-14 0,-22-1,-14 1,1 1,13 1,8 0,-2-1,-6 0,-11-2,-4 1,-1-1,0 0,-1 0,4 1,7 1,10 0,5 1,2 0,-7-1,-8 0,-4 0,4 2,6 3,1 1,-15-1,-20-3,41-8,-6 1,10 0,-6 0,5 1,3 0,20 0,5 0,1 1,-24 1,0 0,0 1,0-1,1 1,-1 0,0 0,-1 0,17-1,-2 1,-3-2,-13 1,-2-1,-4 0,16-2,-5 0,-15-1,-4 1,-3 1,-2 0,-4 1,0 1,0 1,-1-1,44 1,-3 0,2 1,-41 0,3 0,6 0,3 2,10 0,3 1,6 1,1 0,5 0,1 0,-1 0,0-1,-6-2,-2 0,-6-1,-2-1,-9 0,-1 0,-1 0,0 0,0 0,1 0,2 0,1 0,-2 0,-1 0,-6 0,-1 0,42 0,-14 0,-3 0,2 1,7 1,9 2,-47-2,-1 1,48 3,-8 0,-16-3,-16 0,-11-2,-11-1,-7 0,-7 0,-5 0,0 0,-2 1,-4-1,-4 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30:32.193"/>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44,'59'-8,"23"2,-31 4,4 0,12 1,3-1,6 0,1 1,-2 0,-1 0,-3 0,0 0,-7 0,-1 1,-4 0,0-1,-2 1,-1 0,-2 0,-2 0,42 0,-9-1,-7 0,-6-1,-6-2,-10 1,-10 1,-2 2,-4 1,-10 1,-13-1,-10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30:35.07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0 152,'60'2,"24"1,-28-1,4 0,15 0,4 0,9-1,3 1,1-1,1 0,2-1,1 1,1-1,0-1,0 1,0-1,-30 0,0 0,0 1,0-1,0 0,0 1,29-1,0 1,-2-1,-1 1,0 0,-1-1,-4 0,-1 0,-3-1,-1 0,-9-1,-1-1,-10 0,-2 0,-3-2,-1 1,1-1,0 1,-1 1,2 0,1 1,0 1,-1-1,-1 1,-6-1,0-1,42-5,-10-1,-2 2,7 4,8 3,-2 2,-4 0,-3-2,-1 0,11 1,-44 0,2 1,0 1,1-1,-1 1,1 0,-3-1,-1 1,-2-1,-2-1,1 1,1 0,0-1,1 1,0 0,0-1,0 1,0 0,-1-1,-1 0,47-1,2 0,-46-1,1 1,2-1,0 0,1 0,-1 0,0 0,-1-1,-1 1,1-1,3 1,0-1,5 0,0 0,0 0,1 0,-3-1,0 0,-3 0,0-1,-4 1,1-1,-1 1,1 1,3 0,1 1,1 1,2 0,2 2,1-1,1 1,-2 0,-2 0,-2 0,-3-1,-1 0,-1 1,-2-1,0 1,-1 1,3-1,0 2,1-1,0 1,-1-1,-2 0,-1 0,-2 0,43 1,-8-1,-3 0,4 0,5 2,-41 0,1 0,2 0,1 1,0-1,-1 1,44 1,-12-2,-9-1,-2-2,-1 0,-4-1,-16 1,-17-2,-13-1,2 1,11 2,10 0,-2 1,-10-2,-15-1,-6 0,3-1,6 1,0 0,-7 0,-6 0,1-5,-1-2</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39:47.947"/>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1,'78'9,"-25"-4,6 1,19 1,8 0,-17-1,4 0,0 0,7 0,0 1,1 0,-4-1,0 0,-2 0,-6-2,-2 0,-1 0,22-1,-4-1,-4-1,-1-2,4 1,0 0,3-1,0 1,-3 0,0-1,-5 1,-1 0,-9-1,-3 0,-9 1,-3 0,37-1,-16 3,-9 3,-6 2,-14 0,-22-2,-13-3,-11-2</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39:49.646"/>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1,'88'10,"-24"-3,5 1,19 2,6 1,-19-2,4 0,0 0,0 0,2 0,-2 0,-2-1,0 0,-2 0,0-1,-1 0,-3 0,21 1,-4-2,-4-1,-1 0,-6-2,-2-2,-5 0,-2-2,-3 0,-1 0,-7 0,-1 0,40-1,-13 2,-18 0,-15-1,-10 0,-5 0,-4 2,-1-1,-5 0,-8 0,-7 0,-6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40:10.571"/>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0 1,'2'66,"2"-4,2-10,1-7,0-6,-1-7,-1-6,-1-6,-2-4,-1-4,0 1,-1 3,0 3,0 1,0 0,1 0,-1-1,1 0,1 3,0 0,2-1,1-2,2-3,1 0,2 0,1 0,2-1,2 0,3-1,1 0,1 0,2-2,2-1,7 1,3-1,-2-2,-5-3,-6-2,-6-1,7-2,8 1,5 1,3-1,-8 0,-3 0,-1-2,3 2,2 1,5 0,3 1,0 0,-2-2,-1-1,0-1,5 2,3 0,0 1,-2 1,-2-3,1 0,3 0,2 2,-3 1,-3 1,-4 0,-1-2,3-1,8-1,8 3,3 2,0 1,-2-2,-1-1,8-2,4 1,8 1,6 0,-3 0,-6-2,-9-1,-1-1,1 0,5 0,-1-1,-7 0,-4-1,-3 2,1 0,6 1,0-1,-4-1,-3-2,-3 0,1 0,6 1,0 1,-8 0,-11 0,-15 1,-10-1,-3 1,3-1,-2 0,3 2,-4-1,1 1,2 0,5 0,7 2,6-1,-1 0,-2-1,-8 0,-7-1,-5 0,-2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41:38.363"/>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9911 823,'-72'-5,"-12"-3,32 2,-2 0,-1 1,1 0,-45-2,10 6,11 3,6 2,2-1,10 0,9-1,6 0,-1 0,-9-1,-15-1,-14-1,-4 1,-1 0,2 3,0 1,-10 1,44-3,-1 1,-2-1,0 0,-4 0,-1 0,0-1,1 0,1 0,1-1,1 1,0-1,4 0,2 0,-41 1,6 0,5 2,6 0,1 2,4-1,5 0,-1-2,-3 0,-4-2,-10 0,-6 0,2-1,-2 0,0-2,4 0,1 2,5 0,6 1,-2 0,0 1,7 0,3 0,2-1,0 1,-5-1,0 0,3 0,5 0,4 0,0 2,-11-1,-16 1,-11 0,44 0,-1-1,-47 4,4 1,44-3,-1 0,-4-1,-2 1,-2-1,-1 0,0 0,1-1,3 1,0 0,6 1,0-1,0 0,-1-1,-5 0,0-1,-4 0,-1-2,-6 0,0 0,-3 0,0 0,0-1,-1 1,-2-1,0 1,0-1,-1 0,3 0,1 0,7 1,3 0,8 0,3 1,-42-1,6 2,1-1,3 0,9 0,1-1,4 0,6 1,4 0,2 1,-9-2,-14-1,-9-1,-1 1,6 0,6-1,3-1,-5-4,-4 0,4 2,11 1,18 2,14 0,3-1,-2-1,-1-3,0 0,6 1,3 1,-2-1,-5 0,-5-3,0 1,5 1,7 2,3 1,1 1,-3-1,-7-1,-5-2,-1-3,5 1,9 1,7 1,2 1,-1-2,-3-3,1-4,2 0,3 2,-1-1,-2-1,-2-2,1 0,3 1,4 3,-1 0,-2-5,0-2,0-1,5 0,4 1,0-1,-1-1,-1 1,0 1,1 4,2 5,2 3,1 0,-1-1,1 2,0-3,0 2,0-3,1-2,0-2,0-1,0 2,0 2,-1 4,1 2,-1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1:42.614"/>
    </inkml:context>
    <inkml:brush xml:id="br0">
      <inkml:brushProperty name="width" value="0.1" units="cm"/>
      <inkml:brushProperty name="height" value="0.1" units="cm"/>
      <inkml:brushProperty name="color" value="#FFC114"/>
    </inkml:brush>
  </inkml:definitions>
  <inkml:trace contextRef="#ctx0" brushRef="#br0">1001 1 24575,'-24'10'0,"-20"9"0,-25 15 0,-14 9 0,2 4 0,15 0 0,16 0 0,7 6 0,0 11 0,-3 12 0,20-34 0,0 2 0,-2 2 0,1 0 0,1 0 0,0 0 0,0 2 0,2 1 0,0 2 0,2 0 0,2-1 0,0 1 0,1-1 0,0 1 0,2-4 0,0 0 0,-14 41 0,7 2 0,8 3 0,9-5 0,5-10 0,1-20 0,0-21 0,0-9 0,1-8 0,0 0 0,-1 0 0,1-2 0,0-2 0,0 3 0,1 2 0,0 3 0,0 3 0,0 1 0,0 0 0,1 3 0,-1 0 0,0-2 0,-1-3 0,-1-4 0,1-4 0,-1-4 0,1-3 0,-1-6 0,1-2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1:43.981"/>
    </inkml:context>
    <inkml:brush xml:id="br0">
      <inkml:brushProperty name="width" value="0.1" units="cm"/>
      <inkml:brushProperty name="height" value="0.1" units="cm"/>
      <inkml:brushProperty name="color" value="#FFC114"/>
    </inkml:brush>
  </inkml:definitions>
  <inkml:trace contextRef="#ctx0" brushRef="#br0">0 18 24575,'10'47'0,"10"17"0,11 19 0,9 6 0,0-12 0,-9-22 0,-11-21 0,-11-17 0,-4-8 0,2 3 0,3 5 0,5 5 0,1 0 0,-3-3 0,-3-6 0,-3-11 0,4-16 0,10-18 0,13-19 0,9-14 0,8-10 0,3-8 0,-3 1 0,-4 5 0,-13 19 0,-12 20 0,-11 21 0,-7 10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30T12:41:49.083"/>
    </inkml:context>
    <inkml:brush xml:id="br0">
      <inkml:brushProperty name="width" value="0.1" units="cm"/>
      <inkml:brushProperty name="height" value="0.1" units="cm"/>
      <inkml:brushProperty name="color" value="#FFC114"/>
    </inkml:brush>
  </inkml:definitions>
  <inkml:trace contextRef="#ctx0" brushRef="#br0">658 57 24575,'-49'14'0,"-23"12"0,24-4 0,-2 2 0,0 3 0,1 2 0,5 1 0,5 0 0,-22 29 0,11 4 0,3 17 0,25-29 0,3 5 0,1 6 0,3 4 0,5 0 0,3 2 0,2-4 0,3-2 0,2-6 0,1-2 0,6 45 0,6-1 0,7 0 0,3-3 0,-1-4 0,0-8 0,4-3 0,8 3 0,7-2 0,1-8 0,-2-13 0,-6-18 0,6-11 0,11-4 0,7-4 0,3-3 0,-3-5 0,-5-5 0,1-1 0,6 1 0,-4-2 0,-7-1 0,-11-4 0,-9-3 0,-1-1 0,4 0 0,3-1 0,1-4 0,4-6 0,7-5 0,7-4 0,3-2 0,-3-3 0,-4-7 0,-3-6 0,-1-6 0,0-2 0,-3-5 0,-5-5 0,-4-3 0,-2-4 0,-2 2 0,-2 1 0,-1-3 0,-4 2 0,0-3 0,0-6 0,-1-3 0,-3 0 0,-6-1 0,-12 2 0,-13-4 0,-10 1 0,-5 4 0,1 7 0,4 7 0,0 3 0,-4 2 0,-1 6 0,4 10 0,5 7 0,4 3 0,-26-27 0,2 8 0,-20-20 0,15 22 0,7 7 0,1 6 0,0 3 0,-1 3 0,-2 3 0,-2 2 0,-6 2 0,-6 3 0,1 4 0,9 4 0,15 5 0,13 1 0,3 1 0,-6 1 0,-7 2 0,-4 3 0,2 1 0,4-2 0,4-1 0,2-3 0,2 0 0,4-1 0,4 0 0,4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30T12:43:49.738"/>
    </inkml:context>
    <inkml:brush xml:id="br0">
      <inkml:brushProperty name="width" value="0.2" units="cm"/>
      <inkml:brushProperty name="height" value="0.4" units="cm"/>
      <inkml:brushProperty name="color" value="#FFC114"/>
      <inkml:brushProperty name="tip" value="rectangle"/>
      <inkml:brushProperty name="rasterOp" value="maskPen"/>
    </inkml:brush>
  </inkml:definitions>
  <inkml:trace contextRef="#ctx0" brushRef="#br0">1 0,'4'81,"2"4,2-5,1-2,-2-8,-3-11,-2-8,-2-7,-1-2,-1 4,0 3,1-4,0-5,-1-5,1 3,-2 6,0 3,1-4,0-7,1-7,1-6,0-3,-1-2,-1-2,0-2,1-2,5-3,6-1,12 1,16 3,13 2,6-3,-5-4,-11-4,-14-3,-2 0,2-3,5-2,3-2,-2 1,0-1,-1 1,-4 1,-6 1,-2 0,-1 0,3 0,6 0,5 0,3 2,3 0,1 1,2 0,6 0,9 1,13-1,16 0,11 0,-46 1,0 1,0-1,1 1,-1 0,0 0,0 0,0 0,46-1,-7 0,-11-1,-7-1,2 0,11 1,10 2,-44 1,0-1,49 1,-1-1,-46 0,1-1,5 1,1 0,8 0,1 0,7 0,1 0,2-1,1 1,2-1,-1 1,-1-1,-3 0,-6 0,-4 0,-6-1,-3 0,34-2,-22-1,-19 2,-17 0,-16 2,-6 0,-4-1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9</a:t>
            </a:fld>
            <a:endParaRPr lang="de-DE" noProof="0"/>
          </a:p>
        </p:txBody>
      </p:sp>
    </p:spTree>
    <p:extLst>
      <p:ext uri="{BB962C8B-B14F-4D97-AF65-F5344CB8AC3E}">
        <p14:creationId xmlns:p14="http://schemas.microsoft.com/office/powerpoint/2010/main" val="202284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10</a:t>
            </a:fld>
            <a:endParaRPr lang="de-DE" noProof="0"/>
          </a:p>
        </p:txBody>
      </p:sp>
    </p:spTree>
    <p:extLst>
      <p:ext uri="{BB962C8B-B14F-4D97-AF65-F5344CB8AC3E}">
        <p14:creationId xmlns:p14="http://schemas.microsoft.com/office/powerpoint/2010/main" val="415383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11</a:t>
            </a:fld>
            <a:endParaRPr lang="de-DE" noProof="0"/>
          </a:p>
        </p:txBody>
      </p:sp>
    </p:spTree>
    <p:extLst>
      <p:ext uri="{BB962C8B-B14F-4D97-AF65-F5344CB8AC3E}">
        <p14:creationId xmlns:p14="http://schemas.microsoft.com/office/powerpoint/2010/main" val="3105118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17</a:t>
            </a:fld>
            <a:endParaRPr lang="de-DE" noProof="0"/>
          </a:p>
        </p:txBody>
      </p:sp>
    </p:spTree>
    <p:extLst>
      <p:ext uri="{BB962C8B-B14F-4D97-AF65-F5344CB8AC3E}">
        <p14:creationId xmlns:p14="http://schemas.microsoft.com/office/powerpoint/2010/main" val="323710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F72EC490-82D1-734C-98E9-D47A7E25C577}"/>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FCC5557F-1ECD-7A40-B0E2-DFAF99041950}"/>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C044D152-B348-5F42-88E7-A7F5729D3FBA}"/>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ustomXml" Target="../ink/ink18.xml"/><Relationship Id="rId18" Type="http://schemas.openxmlformats.org/officeDocument/2006/relationships/image" Target="../media/image47.png"/><Relationship Id="rId3" Type="http://schemas.openxmlformats.org/officeDocument/2006/relationships/image" Target="../media/image40.emf"/><Relationship Id="rId7" Type="http://schemas.openxmlformats.org/officeDocument/2006/relationships/customXml" Target="../ink/ink15.xml"/><Relationship Id="rId12" Type="http://schemas.openxmlformats.org/officeDocument/2006/relationships/image" Target="../media/image44.png"/><Relationship Id="rId17" Type="http://schemas.openxmlformats.org/officeDocument/2006/relationships/customXml" Target="../ink/ink20.xml"/><Relationship Id="rId2" Type="http://schemas.openxmlformats.org/officeDocument/2006/relationships/notesSlide" Target="../notesSlides/notesSlide2.xml"/><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customXml" Target="../ink/ink17.xml"/><Relationship Id="rId5" Type="http://schemas.openxmlformats.org/officeDocument/2006/relationships/customXml" Target="../ink/ink14.xml"/><Relationship Id="rId15" Type="http://schemas.openxmlformats.org/officeDocument/2006/relationships/customXml" Target="../ink/ink19.xml"/><Relationship Id="rId10" Type="http://schemas.openxmlformats.org/officeDocument/2006/relationships/image" Target="../media/image43.png"/><Relationship Id="rId19" Type="http://schemas.openxmlformats.org/officeDocument/2006/relationships/customXml" Target="../ink/ink21.xml"/><Relationship Id="rId4" Type="http://schemas.openxmlformats.org/officeDocument/2006/relationships/image" Target="../media/image11.png"/><Relationship Id="rId9" Type="http://schemas.openxmlformats.org/officeDocument/2006/relationships/customXml" Target="../ink/ink16.xml"/><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customXml" Target="../ink/ink25.xml"/><Relationship Id="rId1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customXml" Target="../ink/ink22.xml"/><Relationship Id="rId12" Type="http://schemas.openxmlformats.org/officeDocument/2006/relationships/image" Target="../media/image52.png"/><Relationship Id="rId17" Type="http://schemas.openxmlformats.org/officeDocument/2006/relationships/customXml" Target="../ink/ink27.xml"/><Relationship Id="rId2" Type="http://schemas.openxmlformats.org/officeDocument/2006/relationships/notesSlide" Target="../notesSlides/notesSlide3.xml"/><Relationship Id="rId16"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customXml" Target="../ink/ink24.xml"/><Relationship Id="rId5" Type="http://schemas.openxmlformats.org/officeDocument/2006/relationships/image" Target="../media/image11.png"/><Relationship Id="rId15" Type="http://schemas.openxmlformats.org/officeDocument/2006/relationships/customXml" Target="../ink/ink26.xml"/><Relationship Id="rId10" Type="http://schemas.openxmlformats.org/officeDocument/2006/relationships/image" Target="../media/image51.png"/><Relationship Id="rId4" Type="http://schemas.openxmlformats.org/officeDocument/2006/relationships/image" Target="../media/image12.png"/><Relationship Id="rId9" Type="http://schemas.openxmlformats.org/officeDocument/2006/relationships/customXml" Target="../ink/ink23.xml"/><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7.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customXml" Target="../ink/ink29.xml"/><Relationship Id="rId5" Type="http://schemas.openxmlformats.org/officeDocument/2006/relationships/image" Target="../media/image56.png"/><Relationship Id="rId4" Type="http://schemas.openxmlformats.org/officeDocument/2006/relationships/customXml" Target="../ink/ink28.xml"/></Relationships>
</file>

<file path=ppt/slides/_rels/slide14.xml.rels><?xml version="1.0" encoding="UTF-8" standalone="yes"?>
<Relationships xmlns="http://schemas.openxmlformats.org/package/2006/relationships"><Relationship Id="rId8" Type="http://schemas.openxmlformats.org/officeDocument/2006/relationships/customXml" Target="../ink/ink33.xml"/><Relationship Id="rId13"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customXml" Target="../ink/ink35.xml"/><Relationship Id="rId2" Type="http://schemas.openxmlformats.org/officeDocument/2006/relationships/customXml" Target="../ink/ink30.xml"/><Relationship Id="rId1" Type="http://schemas.openxmlformats.org/officeDocument/2006/relationships/slideLayout" Target="../slideLayouts/slideLayout9.xml"/><Relationship Id="rId6" Type="http://schemas.openxmlformats.org/officeDocument/2006/relationships/customXml" Target="../ink/ink32.xml"/><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64.png"/><Relationship Id="rId10" Type="http://schemas.openxmlformats.org/officeDocument/2006/relationships/customXml" Target="../ink/ink34.xml"/><Relationship Id="rId4" Type="http://schemas.openxmlformats.org/officeDocument/2006/relationships/customXml" Target="../ink/ink31.xml"/><Relationship Id="rId9" Type="http://schemas.openxmlformats.org/officeDocument/2006/relationships/image" Target="../media/image61.png"/><Relationship Id="rId14" Type="http://schemas.openxmlformats.org/officeDocument/2006/relationships/customXml" Target="../ink/ink36.xml"/></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customXml" Target="../ink/ink41.xml"/><Relationship Id="rId18" Type="http://schemas.openxmlformats.org/officeDocument/2006/relationships/image" Target="../media/image72.png"/><Relationship Id="rId26" Type="http://schemas.openxmlformats.org/officeDocument/2006/relationships/image" Target="../media/image76.png"/><Relationship Id="rId3" Type="http://schemas.openxmlformats.org/officeDocument/2006/relationships/image" Target="../media/image25.png"/><Relationship Id="rId21" Type="http://schemas.openxmlformats.org/officeDocument/2006/relationships/customXml" Target="../ink/ink45.xml"/><Relationship Id="rId7" Type="http://schemas.openxmlformats.org/officeDocument/2006/relationships/customXml" Target="../ink/ink38.xml"/><Relationship Id="rId12" Type="http://schemas.openxmlformats.org/officeDocument/2006/relationships/image" Target="../media/image69.png"/><Relationship Id="rId17" Type="http://schemas.openxmlformats.org/officeDocument/2006/relationships/customXml" Target="../ink/ink43.xml"/><Relationship Id="rId25" Type="http://schemas.openxmlformats.org/officeDocument/2006/relationships/customXml" Target="../ink/ink47.xml"/><Relationship Id="rId2" Type="http://schemas.openxmlformats.org/officeDocument/2006/relationships/image" Target="../media/image17.png"/><Relationship Id="rId16" Type="http://schemas.openxmlformats.org/officeDocument/2006/relationships/image" Target="../media/image71.png"/><Relationship Id="rId20" Type="http://schemas.openxmlformats.org/officeDocument/2006/relationships/image" Target="../media/image73.png"/><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customXml" Target="../ink/ink40.xml"/><Relationship Id="rId24" Type="http://schemas.openxmlformats.org/officeDocument/2006/relationships/image" Target="../media/image75.png"/><Relationship Id="rId5" Type="http://schemas.openxmlformats.org/officeDocument/2006/relationships/customXml" Target="../ink/ink37.xml"/><Relationship Id="rId15" Type="http://schemas.openxmlformats.org/officeDocument/2006/relationships/customXml" Target="../ink/ink42.xml"/><Relationship Id="rId23" Type="http://schemas.openxmlformats.org/officeDocument/2006/relationships/customXml" Target="../ink/ink46.xml"/><Relationship Id="rId10" Type="http://schemas.openxmlformats.org/officeDocument/2006/relationships/image" Target="../media/image68.png"/><Relationship Id="rId19" Type="http://schemas.openxmlformats.org/officeDocument/2006/relationships/customXml" Target="../ink/ink44.xml"/><Relationship Id="rId4" Type="http://schemas.openxmlformats.org/officeDocument/2006/relationships/image" Target="../media/image65.png"/><Relationship Id="rId9" Type="http://schemas.openxmlformats.org/officeDocument/2006/relationships/customXml" Target="../ink/ink39.xml"/><Relationship Id="rId14" Type="http://schemas.openxmlformats.org/officeDocument/2006/relationships/image" Target="../media/image70.png"/><Relationship Id="rId22"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customXml" Target="../ink/ink49.xml"/><Relationship Id="rId13" Type="http://schemas.openxmlformats.org/officeDocument/2006/relationships/image" Target="../media/image81.png"/><Relationship Id="rId18" Type="http://schemas.openxmlformats.org/officeDocument/2006/relationships/customXml" Target="../ink/ink54.xml"/><Relationship Id="rId3" Type="http://schemas.openxmlformats.org/officeDocument/2006/relationships/image" Target="../media/image20.png"/><Relationship Id="rId21" Type="http://schemas.openxmlformats.org/officeDocument/2006/relationships/image" Target="../media/image85.png"/><Relationship Id="rId7" Type="http://schemas.openxmlformats.org/officeDocument/2006/relationships/image" Target="../media/image78.png"/><Relationship Id="rId12" Type="http://schemas.openxmlformats.org/officeDocument/2006/relationships/customXml" Target="../ink/ink51.xml"/><Relationship Id="rId17" Type="http://schemas.openxmlformats.org/officeDocument/2006/relationships/image" Target="../media/image83.png"/><Relationship Id="rId2" Type="http://schemas.openxmlformats.org/officeDocument/2006/relationships/notesSlide" Target="../notesSlides/notesSlide4.xml"/><Relationship Id="rId16" Type="http://schemas.openxmlformats.org/officeDocument/2006/relationships/customXml" Target="../ink/ink53.xml"/><Relationship Id="rId20" Type="http://schemas.openxmlformats.org/officeDocument/2006/relationships/customXml" Target="../ink/ink55.xml"/><Relationship Id="rId1" Type="http://schemas.openxmlformats.org/officeDocument/2006/relationships/slideLayout" Target="../slideLayouts/slideLayout9.xml"/><Relationship Id="rId6" Type="http://schemas.openxmlformats.org/officeDocument/2006/relationships/customXml" Target="../ink/ink48.xml"/><Relationship Id="rId11" Type="http://schemas.openxmlformats.org/officeDocument/2006/relationships/image" Target="../media/image80.png"/><Relationship Id="rId5" Type="http://schemas.openxmlformats.org/officeDocument/2006/relationships/image" Target="../media/image77.png"/><Relationship Id="rId15" Type="http://schemas.openxmlformats.org/officeDocument/2006/relationships/image" Target="../media/image82.png"/><Relationship Id="rId10" Type="http://schemas.openxmlformats.org/officeDocument/2006/relationships/customXml" Target="../ink/ink50.xml"/><Relationship Id="rId19" Type="http://schemas.openxmlformats.org/officeDocument/2006/relationships/image" Target="../media/image84.png"/><Relationship Id="rId4" Type="http://schemas.openxmlformats.org/officeDocument/2006/relationships/image" Target="../media/image21.png"/><Relationship Id="rId9" Type="http://schemas.openxmlformats.org/officeDocument/2006/relationships/image" Target="../media/image79.png"/><Relationship Id="rId14" Type="http://schemas.openxmlformats.org/officeDocument/2006/relationships/customXml" Target="../ink/ink52.xml"/></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customXml" Target="../ink/ink60.xml"/><Relationship Id="rId18" Type="http://schemas.openxmlformats.org/officeDocument/2006/relationships/image" Target="../media/image95.png"/><Relationship Id="rId26" Type="http://schemas.openxmlformats.org/officeDocument/2006/relationships/image" Target="../media/image99.png"/><Relationship Id="rId3" Type="http://schemas.openxmlformats.org/officeDocument/2006/relationships/image" Target="../media/image87.png"/><Relationship Id="rId21" Type="http://schemas.openxmlformats.org/officeDocument/2006/relationships/customXml" Target="../ink/ink64.xml"/><Relationship Id="rId7" Type="http://schemas.openxmlformats.org/officeDocument/2006/relationships/customXml" Target="../ink/ink57.xml"/><Relationship Id="rId12" Type="http://schemas.openxmlformats.org/officeDocument/2006/relationships/image" Target="../media/image92.png"/><Relationship Id="rId17" Type="http://schemas.openxmlformats.org/officeDocument/2006/relationships/customXml" Target="../ink/ink62.xml"/><Relationship Id="rId25" Type="http://schemas.openxmlformats.org/officeDocument/2006/relationships/customXml" Target="../ink/ink66.xml"/><Relationship Id="rId2" Type="http://schemas.openxmlformats.org/officeDocument/2006/relationships/image" Target="../media/image86.png"/><Relationship Id="rId16" Type="http://schemas.openxmlformats.org/officeDocument/2006/relationships/image" Target="../media/image94.png"/><Relationship Id="rId20" Type="http://schemas.openxmlformats.org/officeDocument/2006/relationships/image" Target="../media/image96.png"/><Relationship Id="rId1" Type="http://schemas.openxmlformats.org/officeDocument/2006/relationships/slideLayout" Target="../slideLayouts/slideLayout9.xml"/><Relationship Id="rId6" Type="http://schemas.openxmlformats.org/officeDocument/2006/relationships/image" Target="../media/image89.png"/><Relationship Id="rId11" Type="http://schemas.openxmlformats.org/officeDocument/2006/relationships/customXml" Target="../ink/ink59.xml"/><Relationship Id="rId24" Type="http://schemas.openxmlformats.org/officeDocument/2006/relationships/image" Target="../media/image98.png"/><Relationship Id="rId5" Type="http://schemas.openxmlformats.org/officeDocument/2006/relationships/customXml" Target="../ink/ink56.xml"/><Relationship Id="rId15" Type="http://schemas.openxmlformats.org/officeDocument/2006/relationships/customXml" Target="../ink/ink61.xml"/><Relationship Id="rId23" Type="http://schemas.openxmlformats.org/officeDocument/2006/relationships/customXml" Target="../ink/ink65.xml"/><Relationship Id="rId28" Type="http://schemas.openxmlformats.org/officeDocument/2006/relationships/image" Target="../media/image100.png"/><Relationship Id="rId10" Type="http://schemas.openxmlformats.org/officeDocument/2006/relationships/image" Target="../media/image91.png"/><Relationship Id="rId19" Type="http://schemas.openxmlformats.org/officeDocument/2006/relationships/customXml" Target="../ink/ink63.xml"/><Relationship Id="rId4" Type="http://schemas.openxmlformats.org/officeDocument/2006/relationships/image" Target="../media/image88.emf"/><Relationship Id="rId9" Type="http://schemas.openxmlformats.org/officeDocument/2006/relationships/customXml" Target="../ink/ink58.xml"/><Relationship Id="rId14" Type="http://schemas.openxmlformats.org/officeDocument/2006/relationships/image" Target="../media/image93.png"/><Relationship Id="rId22" Type="http://schemas.openxmlformats.org/officeDocument/2006/relationships/image" Target="../media/image97.png"/><Relationship Id="rId27" Type="http://schemas.openxmlformats.org/officeDocument/2006/relationships/customXml" Target="../ink/ink67.xml"/></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customXml" Target="../ink/ink72.xml"/><Relationship Id="rId18" Type="http://schemas.openxmlformats.org/officeDocument/2006/relationships/image" Target="../media/image107.png"/><Relationship Id="rId26" Type="http://schemas.openxmlformats.org/officeDocument/2006/relationships/image" Target="../media/image111.png"/><Relationship Id="rId3" Type="http://schemas.openxmlformats.org/officeDocument/2006/relationships/image" Target="../media/image87.png"/><Relationship Id="rId21" Type="http://schemas.openxmlformats.org/officeDocument/2006/relationships/customXml" Target="../ink/ink76.xml"/><Relationship Id="rId7" Type="http://schemas.openxmlformats.org/officeDocument/2006/relationships/customXml" Target="../ink/ink69.xml"/><Relationship Id="rId12" Type="http://schemas.openxmlformats.org/officeDocument/2006/relationships/image" Target="../media/image104.png"/><Relationship Id="rId17" Type="http://schemas.openxmlformats.org/officeDocument/2006/relationships/customXml" Target="../ink/ink74.xml"/><Relationship Id="rId25" Type="http://schemas.openxmlformats.org/officeDocument/2006/relationships/customXml" Target="../ink/ink78.xml"/><Relationship Id="rId2" Type="http://schemas.openxmlformats.org/officeDocument/2006/relationships/image" Target="../media/image86.png"/><Relationship Id="rId16" Type="http://schemas.openxmlformats.org/officeDocument/2006/relationships/image" Target="../media/image106.png"/><Relationship Id="rId20" Type="http://schemas.openxmlformats.org/officeDocument/2006/relationships/image" Target="../media/image108.png"/><Relationship Id="rId29" Type="http://schemas.openxmlformats.org/officeDocument/2006/relationships/customXml" Target="../ink/ink80.xml"/><Relationship Id="rId1" Type="http://schemas.openxmlformats.org/officeDocument/2006/relationships/slideLayout" Target="../slideLayouts/slideLayout9.xml"/><Relationship Id="rId6" Type="http://schemas.openxmlformats.org/officeDocument/2006/relationships/image" Target="../media/image350.png"/><Relationship Id="rId11" Type="http://schemas.openxmlformats.org/officeDocument/2006/relationships/customXml" Target="../ink/ink71.xml"/><Relationship Id="rId24" Type="http://schemas.openxmlformats.org/officeDocument/2006/relationships/image" Target="../media/image110.png"/><Relationship Id="rId32" Type="http://schemas.openxmlformats.org/officeDocument/2006/relationships/image" Target="../media/image114.png"/><Relationship Id="rId5" Type="http://schemas.openxmlformats.org/officeDocument/2006/relationships/customXml" Target="../ink/ink68.xml"/><Relationship Id="rId15" Type="http://schemas.openxmlformats.org/officeDocument/2006/relationships/customXml" Target="../ink/ink73.xml"/><Relationship Id="rId23" Type="http://schemas.openxmlformats.org/officeDocument/2006/relationships/customXml" Target="../ink/ink77.xml"/><Relationship Id="rId28" Type="http://schemas.openxmlformats.org/officeDocument/2006/relationships/image" Target="../media/image112.png"/><Relationship Id="rId10" Type="http://schemas.openxmlformats.org/officeDocument/2006/relationships/image" Target="../media/image103.png"/><Relationship Id="rId19" Type="http://schemas.openxmlformats.org/officeDocument/2006/relationships/customXml" Target="../ink/ink75.xml"/><Relationship Id="rId31" Type="http://schemas.openxmlformats.org/officeDocument/2006/relationships/customXml" Target="../ink/ink81.xml"/><Relationship Id="rId4" Type="http://schemas.openxmlformats.org/officeDocument/2006/relationships/image" Target="../media/image101.png"/><Relationship Id="rId9" Type="http://schemas.openxmlformats.org/officeDocument/2006/relationships/customXml" Target="../ink/ink70.xml"/><Relationship Id="rId14" Type="http://schemas.openxmlformats.org/officeDocument/2006/relationships/image" Target="../media/image105.png"/><Relationship Id="rId22" Type="http://schemas.openxmlformats.org/officeDocument/2006/relationships/image" Target="../media/image109.png"/><Relationship Id="rId27" Type="http://schemas.openxmlformats.org/officeDocument/2006/relationships/customXml" Target="../ink/ink79.xml"/><Relationship Id="rId30" Type="http://schemas.openxmlformats.org/officeDocument/2006/relationships/image" Target="../media/image11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customXml" Target="../ink/ink83.xml"/><Relationship Id="rId13" Type="http://schemas.openxmlformats.org/officeDocument/2006/relationships/image" Target="../media/image122.png"/><Relationship Id="rId18" Type="http://schemas.openxmlformats.org/officeDocument/2006/relationships/customXml" Target="../ink/ink88.xml"/><Relationship Id="rId3" Type="http://schemas.openxmlformats.org/officeDocument/2006/relationships/image" Target="../media/image22.png"/><Relationship Id="rId7" Type="http://schemas.openxmlformats.org/officeDocument/2006/relationships/image" Target="../media/image119.png"/><Relationship Id="rId12" Type="http://schemas.openxmlformats.org/officeDocument/2006/relationships/customXml" Target="../ink/ink85.xml"/><Relationship Id="rId17" Type="http://schemas.openxmlformats.org/officeDocument/2006/relationships/image" Target="../media/image124.png"/><Relationship Id="rId2" Type="http://schemas.openxmlformats.org/officeDocument/2006/relationships/image" Target="../media/image117.png"/><Relationship Id="rId16" Type="http://schemas.openxmlformats.org/officeDocument/2006/relationships/customXml" Target="../ink/ink87.xml"/><Relationship Id="rId1" Type="http://schemas.openxmlformats.org/officeDocument/2006/relationships/slideLayout" Target="../slideLayouts/slideLayout9.xml"/><Relationship Id="rId6" Type="http://schemas.openxmlformats.org/officeDocument/2006/relationships/customXml" Target="../ink/ink82.xml"/><Relationship Id="rId11" Type="http://schemas.openxmlformats.org/officeDocument/2006/relationships/image" Target="../media/image121.png"/><Relationship Id="rId5" Type="http://schemas.microsoft.com/office/2007/relationships/hdphoto" Target="../media/hdphoto5.wdp"/><Relationship Id="rId15" Type="http://schemas.openxmlformats.org/officeDocument/2006/relationships/image" Target="../media/image123.png"/><Relationship Id="rId10" Type="http://schemas.openxmlformats.org/officeDocument/2006/relationships/customXml" Target="../ink/ink84.xml"/><Relationship Id="rId19" Type="http://schemas.openxmlformats.org/officeDocument/2006/relationships/image" Target="../media/image125.png"/><Relationship Id="rId4" Type="http://schemas.openxmlformats.org/officeDocument/2006/relationships/image" Target="../media/image118.png"/><Relationship Id="rId9" Type="http://schemas.openxmlformats.org/officeDocument/2006/relationships/image" Target="../media/image120.png"/><Relationship Id="rId14" Type="http://schemas.openxmlformats.org/officeDocument/2006/relationships/customXml" Target="../ink/ink86.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ustomXml" Target="../ink/ink91.xml"/><Relationship Id="rId3" Type="http://schemas.openxmlformats.org/officeDocument/2006/relationships/image" Target="../media/image10.png"/><Relationship Id="rId7" Type="http://schemas.openxmlformats.org/officeDocument/2006/relationships/image" Target="../media/image126.png"/><Relationship Id="rId12" Type="http://schemas.openxmlformats.org/officeDocument/2006/relationships/image" Target="../media/image128.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77.png"/><Relationship Id="rId11" Type="http://schemas.openxmlformats.org/officeDocument/2006/relationships/customXml" Target="../ink/ink90.xml"/><Relationship Id="rId5" Type="http://schemas.openxmlformats.org/officeDocument/2006/relationships/image" Target="../media/image11.png"/><Relationship Id="rId10" Type="http://schemas.openxmlformats.org/officeDocument/2006/relationships/image" Target="../media/image127.png"/><Relationship Id="rId4" Type="http://schemas.openxmlformats.org/officeDocument/2006/relationships/image" Target="../media/image14.png"/><Relationship Id="rId9" Type="http://schemas.openxmlformats.org/officeDocument/2006/relationships/customXml" Target="../ink/ink89.xml"/><Relationship Id="rId14" Type="http://schemas.openxmlformats.org/officeDocument/2006/relationships/image" Target="../media/image129.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ustomXml" Target="../ink/ink94.xml"/><Relationship Id="rId18" Type="http://schemas.openxmlformats.org/officeDocument/2006/relationships/image" Target="../media/image135.png"/><Relationship Id="rId3" Type="http://schemas.openxmlformats.org/officeDocument/2006/relationships/image" Target="../media/image10.png"/><Relationship Id="rId21" Type="http://schemas.openxmlformats.org/officeDocument/2006/relationships/customXml" Target="../ink/ink98.xml"/><Relationship Id="rId7" Type="http://schemas.openxmlformats.org/officeDocument/2006/relationships/image" Target="../media/image130.png"/><Relationship Id="rId12" Type="http://schemas.openxmlformats.org/officeDocument/2006/relationships/image" Target="../media/image132.png"/><Relationship Id="rId17" Type="http://schemas.openxmlformats.org/officeDocument/2006/relationships/customXml" Target="../ink/ink96.xml"/><Relationship Id="rId2" Type="http://schemas.openxmlformats.org/officeDocument/2006/relationships/image" Target="../media/image22.png"/><Relationship Id="rId16" Type="http://schemas.openxmlformats.org/officeDocument/2006/relationships/image" Target="../media/image134.png"/><Relationship Id="rId20" Type="http://schemas.openxmlformats.org/officeDocument/2006/relationships/image" Target="../media/image136.png"/><Relationship Id="rId1" Type="http://schemas.openxmlformats.org/officeDocument/2006/relationships/slideLayout" Target="../slideLayouts/slideLayout9.xml"/><Relationship Id="rId6" Type="http://schemas.openxmlformats.org/officeDocument/2006/relationships/image" Target="../media/image77.png"/><Relationship Id="rId11" Type="http://schemas.openxmlformats.org/officeDocument/2006/relationships/customXml" Target="../ink/ink93.xml"/><Relationship Id="rId5" Type="http://schemas.openxmlformats.org/officeDocument/2006/relationships/image" Target="../media/image11.png"/><Relationship Id="rId15" Type="http://schemas.openxmlformats.org/officeDocument/2006/relationships/customXml" Target="../ink/ink95.xml"/><Relationship Id="rId10" Type="http://schemas.openxmlformats.org/officeDocument/2006/relationships/image" Target="../media/image131.png"/><Relationship Id="rId19" Type="http://schemas.openxmlformats.org/officeDocument/2006/relationships/customXml" Target="../ink/ink97.xml"/><Relationship Id="rId4" Type="http://schemas.openxmlformats.org/officeDocument/2006/relationships/image" Target="../media/image14.png"/><Relationship Id="rId9" Type="http://schemas.openxmlformats.org/officeDocument/2006/relationships/customXml" Target="../ink/ink92.xml"/><Relationship Id="rId14" Type="http://schemas.openxmlformats.org/officeDocument/2006/relationships/image" Target="../media/image133.png"/><Relationship Id="rId22" Type="http://schemas.openxmlformats.org/officeDocument/2006/relationships/image" Target="../media/image137.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ustomXml" Target="../ink/ink101.xml"/><Relationship Id="rId18" Type="http://schemas.openxmlformats.org/officeDocument/2006/relationships/image" Target="../media/image143.png"/><Relationship Id="rId26" Type="http://schemas.openxmlformats.org/officeDocument/2006/relationships/image" Target="../media/image147.png"/><Relationship Id="rId3" Type="http://schemas.openxmlformats.org/officeDocument/2006/relationships/image" Target="../media/image10.png"/><Relationship Id="rId21" Type="http://schemas.openxmlformats.org/officeDocument/2006/relationships/customXml" Target="../ink/ink105.xml"/><Relationship Id="rId7" Type="http://schemas.openxmlformats.org/officeDocument/2006/relationships/image" Target="../media/image138.png"/><Relationship Id="rId12" Type="http://schemas.openxmlformats.org/officeDocument/2006/relationships/image" Target="../media/image140.png"/><Relationship Id="rId17" Type="http://schemas.openxmlformats.org/officeDocument/2006/relationships/customXml" Target="../ink/ink103.xml"/><Relationship Id="rId25" Type="http://schemas.openxmlformats.org/officeDocument/2006/relationships/customXml" Target="../ink/ink107.xml"/><Relationship Id="rId2" Type="http://schemas.openxmlformats.org/officeDocument/2006/relationships/image" Target="../media/image22.png"/><Relationship Id="rId16" Type="http://schemas.openxmlformats.org/officeDocument/2006/relationships/image" Target="../media/image142.png"/><Relationship Id="rId20" Type="http://schemas.openxmlformats.org/officeDocument/2006/relationships/image" Target="../media/image144.png"/><Relationship Id="rId1" Type="http://schemas.openxmlformats.org/officeDocument/2006/relationships/slideLayout" Target="../slideLayouts/slideLayout9.xml"/><Relationship Id="rId6" Type="http://schemas.openxmlformats.org/officeDocument/2006/relationships/image" Target="../media/image77.png"/><Relationship Id="rId11" Type="http://schemas.openxmlformats.org/officeDocument/2006/relationships/customXml" Target="../ink/ink100.xml"/><Relationship Id="rId24" Type="http://schemas.openxmlformats.org/officeDocument/2006/relationships/image" Target="../media/image146.png"/><Relationship Id="rId5" Type="http://schemas.openxmlformats.org/officeDocument/2006/relationships/image" Target="../media/image11.png"/><Relationship Id="rId15" Type="http://schemas.openxmlformats.org/officeDocument/2006/relationships/customXml" Target="../ink/ink102.xml"/><Relationship Id="rId23" Type="http://schemas.openxmlformats.org/officeDocument/2006/relationships/customXml" Target="../ink/ink106.xml"/><Relationship Id="rId10" Type="http://schemas.openxmlformats.org/officeDocument/2006/relationships/image" Target="../media/image139.png"/><Relationship Id="rId19" Type="http://schemas.openxmlformats.org/officeDocument/2006/relationships/customXml" Target="../ink/ink104.xml"/><Relationship Id="rId4" Type="http://schemas.openxmlformats.org/officeDocument/2006/relationships/image" Target="../media/image14.png"/><Relationship Id="rId9" Type="http://schemas.openxmlformats.org/officeDocument/2006/relationships/customXml" Target="../ink/ink99.xml"/><Relationship Id="rId14" Type="http://schemas.openxmlformats.org/officeDocument/2006/relationships/image" Target="../media/image141.png"/><Relationship Id="rId22" Type="http://schemas.openxmlformats.org/officeDocument/2006/relationships/image" Target="../media/image145.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ustomXml" Target="../ink/ink110.xml"/><Relationship Id="rId3" Type="http://schemas.openxmlformats.org/officeDocument/2006/relationships/image" Target="../media/image10.png"/><Relationship Id="rId7" Type="http://schemas.openxmlformats.org/officeDocument/2006/relationships/image" Target="../media/image148.png"/><Relationship Id="rId12" Type="http://schemas.openxmlformats.org/officeDocument/2006/relationships/image" Target="../media/image150.png"/><Relationship Id="rId2" Type="http://schemas.openxmlformats.org/officeDocument/2006/relationships/image" Target="../media/image22.png"/><Relationship Id="rId16" Type="http://schemas.openxmlformats.org/officeDocument/2006/relationships/image" Target="../media/image152.png"/><Relationship Id="rId1" Type="http://schemas.openxmlformats.org/officeDocument/2006/relationships/slideLayout" Target="../slideLayouts/slideLayout9.xml"/><Relationship Id="rId6" Type="http://schemas.openxmlformats.org/officeDocument/2006/relationships/image" Target="../media/image77.png"/><Relationship Id="rId11" Type="http://schemas.openxmlformats.org/officeDocument/2006/relationships/customXml" Target="../ink/ink109.xml"/><Relationship Id="rId5" Type="http://schemas.openxmlformats.org/officeDocument/2006/relationships/image" Target="../media/image11.png"/><Relationship Id="rId15" Type="http://schemas.openxmlformats.org/officeDocument/2006/relationships/customXml" Target="../ink/ink111.xml"/><Relationship Id="rId10" Type="http://schemas.openxmlformats.org/officeDocument/2006/relationships/image" Target="../media/image149.png"/><Relationship Id="rId4" Type="http://schemas.openxmlformats.org/officeDocument/2006/relationships/image" Target="../media/image14.png"/><Relationship Id="rId9" Type="http://schemas.openxmlformats.org/officeDocument/2006/relationships/customXml" Target="../ink/ink108.xml"/><Relationship Id="rId14" Type="http://schemas.openxmlformats.org/officeDocument/2006/relationships/image" Target="../media/image1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49.JPG"/><Relationship Id="rId1" Type="http://schemas.openxmlformats.org/officeDocument/2006/relationships/slideLayout" Target="../slideLayouts/slideLayout4.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svg"/><Relationship Id="rId9" Type="http://schemas.openxmlformats.org/officeDocument/2006/relationships/image" Target="../media/image159.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3.emf"/><Relationship Id="rId7" Type="http://schemas.openxmlformats.org/officeDocument/2006/relationships/image" Target="../media/image220.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customXml" Target="../ink/ink2.xml"/><Relationship Id="rId11" Type="http://schemas.openxmlformats.org/officeDocument/2006/relationships/image" Target="../media/image24.png"/><Relationship Id="rId5" Type="http://schemas.openxmlformats.org/officeDocument/2006/relationships/image" Target="../media/image21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customXml" Target="../ink/ink9.xml"/><Relationship Id="rId18" Type="http://schemas.openxmlformats.org/officeDocument/2006/relationships/image" Target="../media/image32.png"/><Relationship Id="rId3" Type="http://schemas.openxmlformats.org/officeDocument/2006/relationships/image" Target="../media/image10.png"/><Relationship Id="rId21" Type="http://schemas.openxmlformats.org/officeDocument/2006/relationships/customXml" Target="../ink/ink13.xml"/><Relationship Id="rId7" Type="http://schemas.openxmlformats.org/officeDocument/2006/relationships/customXml" Target="../ink/ink6.xml"/><Relationship Id="rId12" Type="http://schemas.openxmlformats.org/officeDocument/2006/relationships/image" Target="../media/image29.png"/><Relationship Id="rId17" Type="http://schemas.openxmlformats.org/officeDocument/2006/relationships/customXml" Target="../ink/ink11.xml"/><Relationship Id="rId2" Type="http://schemas.openxmlformats.org/officeDocument/2006/relationships/image" Target="../media/image12.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customXml" Target="../ink/ink8.xml"/><Relationship Id="rId5" Type="http://schemas.openxmlformats.org/officeDocument/2006/relationships/customXml" Target="../ink/ink5.xml"/><Relationship Id="rId15" Type="http://schemas.openxmlformats.org/officeDocument/2006/relationships/customXml" Target="../ink/ink10.xml"/><Relationship Id="rId10" Type="http://schemas.openxmlformats.org/officeDocument/2006/relationships/image" Target="../media/image28.png"/><Relationship Id="rId19" Type="http://schemas.openxmlformats.org/officeDocument/2006/relationships/customXml" Target="../ink/ink12.xml"/><Relationship Id="rId4" Type="http://schemas.openxmlformats.org/officeDocument/2006/relationships/image" Target="../media/image25.png"/><Relationship Id="rId9" Type="http://schemas.openxmlformats.org/officeDocument/2006/relationships/customXml" Target="../ink/ink7.xml"/><Relationship Id="rId14" Type="http://schemas.openxmlformats.org/officeDocument/2006/relationships/image" Target="../media/image30.png"/><Relationship Id="rId22"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Container-</a:t>
            </a:r>
            <a:r>
              <a:rPr lang="en-US" sz="2400" b="1" dirty="0" err="1">
                <a:latin typeface="+mn-lt"/>
              </a:rPr>
              <a:t>Orchestrierung</a:t>
            </a:r>
            <a:endParaRPr lang="en-US" sz="2400" b="1" dirty="0">
              <a:latin typeface="+mn-lt"/>
            </a:endParaRPr>
          </a:p>
          <a:p>
            <a:pPr>
              <a:spcBef>
                <a:spcPts val="0"/>
              </a:spcBef>
            </a:pPr>
            <a:endParaRPr lang="en-US" b="1" dirty="0">
              <a:latin typeface="+mn-lt"/>
            </a:endParaRPr>
          </a:p>
          <a:p>
            <a:pPr>
              <a:spcBef>
                <a:spcPts val="0"/>
              </a:spcBef>
            </a:pPr>
            <a:r>
              <a:rPr lang="en-US" dirty="0">
                <a:latin typeface="+mj-lt"/>
              </a:rPr>
              <a:t>(6) Kubernetes (Teil IV: Services, </a:t>
            </a:r>
            <a:r>
              <a:rPr lang="en-US" dirty="0" err="1">
                <a:latin typeface="+mj-lt"/>
              </a:rPr>
              <a:t>Persistenz</a:t>
            </a:r>
            <a:r>
              <a:rPr lang="en-US" dirty="0">
                <a:latin typeface="+mj-lt"/>
              </a:rPr>
              <a:t> und Isolation)</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9" name="Grafik 8">
            <a:extLst>
              <a:ext uri="{FF2B5EF4-FFF2-40B4-BE49-F238E27FC236}">
                <a16:creationId xmlns:a16="http://schemas.microsoft.com/office/drawing/2014/main" id="{15909EB1-B2FC-8711-70B2-F0FDB0423D31}"/>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2815">
            <a:off x="9829600" y="4649620"/>
            <a:ext cx="1592244" cy="1592244"/>
          </a:xfrm>
          <a:prstGeom prst="rect">
            <a:avLst/>
          </a:prstGeom>
        </p:spPr>
      </p:pic>
    </p:spTree>
    <p:extLst>
      <p:ext uri="{BB962C8B-B14F-4D97-AF65-F5344CB8AC3E}">
        <p14:creationId xmlns:p14="http://schemas.microsoft.com/office/powerpoint/2010/main" val="4200676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4022-BF5C-3940-9B40-C35E57AB4130}"/>
              </a:ext>
            </a:extLst>
          </p:cNvPr>
          <p:cNvSpPr>
            <a:spLocks noGrp="1"/>
          </p:cNvSpPr>
          <p:nvPr>
            <p:ph type="title"/>
          </p:nvPr>
        </p:nvSpPr>
        <p:spPr>
          <a:xfrm>
            <a:off x="431801" y="432000"/>
            <a:ext cx="9198314" cy="432000"/>
          </a:xfrm>
        </p:spPr>
        <p:txBody>
          <a:bodyPr/>
          <a:lstStyle/>
          <a:p>
            <a:r>
              <a:rPr lang="de-DE" dirty="0"/>
              <a:t>Ingress</a:t>
            </a:r>
          </a:p>
        </p:txBody>
      </p:sp>
      <p:sp>
        <p:nvSpPr>
          <p:cNvPr id="3" name="Textplatzhalter 2">
            <a:extLst>
              <a:ext uri="{FF2B5EF4-FFF2-40B4-BE49-F238E27FC236}">
                <a16:creationId xmlns:a16="http://schemas.microsoft.com/office/drawing/2014/main" id="{975E8776-7981-EE4F-A079-E81DCF045C9E}"/>
              </a:ext>
            </a:extLst>
          </p:cNvPr>
          <p:cNvSpPr>
            <a:spLocks noGrp="1"/>
          </p:cNvSpPr>
          <p:nvPr>
            <p:ph type="body" sz="quarter" idx="32"/>
          </p:nvPr>
        </p:nvSpPr>
        <p:spPr/>
        <p:txBody>
          <a:bodyPr/>
          <a:lstStyle/>
          <a:p>
            <a:r>
              <a:rPr lang="de-DE" dirty="0"/>
              <a:t>Exponieren von Anwendungen und Diensten </a:t>
            </a:r>
          </a:p>
        </p:txBody>
      </p:sp>
      <p:sp>
        <p:nvSpPr>
          <p:cNvPr id="4" name="Inhaltsplatzhalter 3">
            <a:extLst>
              <a:ext uri="{FF2B5EF4-FFF2-40B4-BE49-F238E27FC236}">
                <a16:creationId xmlns:a16="http://schemas.microsoft.com/office/drawing/2014/main" id="{1A54BDE3-089A-B947-B36C-1DA2EA047FE2}"/>
              </a:ext>
            </a:extLst>
          </p:cNvPr>
          <p:cNvSpPr>
            <a:spLocks noGrp="1"/>
          </p:cNvSpPr>
          <p:nvPr>
            <p:ph idx="1"/>
          </p:nvPr>
        </p:nvSpPr>
        <p:spPr>
          <a:xfrm>
            <a:off x="431802" y="3991169"/>
            <a:ext cx="5402070" cy="2394858"/>
          </a:xfrm>
        </p:spPr>
        <p:txBody>
          <a:bodyPr/>
          <a:lstStyle/>
          <a:p>
            <a:pPr marL="0" indent="0">
              <a:buNone/>
            </a:pPr>
            <a:r>
              <a:rPr lang="de-DE" sz="1300" dirty="0"/>
              <a:t>Insbesondere HTTP-basierte Dienste (z.B. REST-basierte APIs) werden meist mittels Ingress Ressourcen für Zugriffe von außerhalb des Clusters bereitgestellt.</a:t>
            </a:r>
          </a:p>
          <a:p>
            <a:pPr marL="0" indent="0">
              <a:buNone/>
            </a:pPr>
            <a:r>
              <a:rPr lang="de-DE" sz="1300" dirty="0"/>
              <a:t>Anders als Service-basierte </a:t>
            </a:r>
            <a:r>
              <a:rPr lang="de-DE" sz="1300" dirty="0" err="1"/>
              <a:t>NodePort</a:t>
            </a:r>
            <a:r>
              <a:rPr lang="de-DE" sz="1300" dirty="0"/>
              <a:t> oder </a:t>
            </a:r>
            <a:r>
              <a:rPr lang="de-DE" sz="1300" dirty="0" err="1"/>
              <a:t>LoadBalancer</a:t>
            </a:r>
            <a:r>
              <a:rPr lang="de-DE" sz="1300" dirty="0"/>
              <a:t> </a:t>
            </a:r>
            <a:r>
              <a:rPr lang="de-DE" sz="1300" dirty="0" err="1"/>
              <a:t>Exponierungen</a:t>
            </a:r>
            <a:r>
              <a:rPr lang="de-DE" sz="1300" dirty="0"/>
              <a:t> (die pro </a:t>
            </a:r>
            <a:r>
              <a:rPr lang="de-DE" sz="1300" dirty="0" err="1"/>
              <a:t>Exponierung</a:t>
            </a:r>
            <a:r>
              <a:rPr lang="de-DE" sz="1300" dirty="0"/>
              <a:t> jeweils eine eindeutige </a:t>
            </a:r>
            <a:r>
              <a:rPr lang="de-DE" sz="1300" dirty="0" err="1"/>
              <a:t>IP-Adresse+Portnummer</a:t>
            </a:r>
            <a:r>
              <a:rPr lang="de-DE" sz="1300" dirty="0"/>
              <a:t> Kombination benötigen) braucht ein Ingress nur eine einzige IP-Adresse und eine Portnummer, um eine Vielzahl an Diensten zu exponieren. Insbesondere Public-IP4 Adressen sind mittlerweile ein knappes Gut geworden.</a:t>
            </a:r>
          </a:p>
          <a:p>
            <a:pPr marL="0" indent="0">
              <a:buNone/>
            </a:pPr>
            <a:r>
              <a:rPr lang="de-DE" sz="1300" dirty="0"/>
              <a:t>Ingresse laufen ferner auf Anwendungsschicht des Netzwerkstapels (HTTP) und bieten daher Funktionen wie bspw. Cookie-gestützte Sitzungsaffinitäten und können ferner mittels TLS-Zertifikaten abgesichert werden (HTTPS).</a:t>
            </a:r>
          </a:p>
        </p:txBody>
      </p:sp>
      <p:sp>
        <p:nvSpPr>
          <p:cNvPr id="5" name="Foliennummernplatzhalter 4">
            <a:extLst>
              <a:ext uri="{FF2B5EF4-FFF2-40B4-BE49-F238E27FC236}">
                <a16:creationId xmlns:a16="http://schemas.microsoft.com/office/drawing/2014/main" id="{AFB4BCAF-7B0C-5241-A55F-A9D6E8CC8173}"/>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pic>
        <p:nvPicPr>
          <p:cNvPr id="9" name="Grafik 8">
            <a:extLst>
              <a:ext uri="{FF2B5EF4-FFF2-40B4-BE49-F238E27FC236}">
                <a16:creationId xmlns:a16="http://schemas.microsoft.com/office/drawing/2014/main" id="{BFBB9838-56EC-CB4B-91B0-179D2F5B8615}"/>
              </a:ext>
            </a:extLst>
          </p:cNvPr>
          <p:cNvPicPr>
            <a:picLocks noChangeAspect="1"/>
          </p:cNvPicPr>
          <p:nvPr/>
        </p:nvPicPr>
        <p:blipFill>
          <a:blip r:embed="rId3"/>
          <a:srcRect/>
          <a:stretch/>
        </p:blipFill>
        <p:spPr>
          <a:xfrm>
            <a:off x="431801" y="1504700"/>
            <a:ext cx="5485018" cy="2280456"/>
          </a:xfrm>
          <a:prstGeom prst="rect">
            <a:avLst/>
          </a:prstGeom>
          <a:ln>
            <a:noFill/>
          </a:ln>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AD4D24B3-DB1A-D645-97D4-CD06C9D8E329}"/>
              </a:ext>
            </a:extLst>
          </p:cNvPr>
          <p:cNvSpPr txBox="1"/>
          <p:nvPr/>
        </p:nvSpPr>
        <p:spPr>
          <a:xfrm>
            <a:off x="6145742" y="864000"/>
            <a:ext cx="3988372" cy="5634977"/>
          </a:xfrm>
          <a:prstGeom prst="rect">
            <a:avLst/>
          </a:prstGeom>
          <a:solidFill>
            <a:srgbClr val="326CE5"/>
          </a:solidFill>
          <a:effectLst>
            <a:outerShdw blurRad="50800" dist="38100" dir="2700000" algn="tl" rotWithShape="0">
              <a:prstClr val="black">
                <a:alpha val="40000"/>
              </a:prstClr>
            </a:outerShdw>
          </a:effectLst>
        </p:spPr>
        <p:txBody>
          <a:bodyPr wrap="none" lIns="108000" tIns="108000" rIns="108000" bIns="108000" rtlCol="0">
            <a:spAutoFit/>
          </a:bodyPr>
          <a:lstStyle/>
          <a:p>
            <a:r>
              <a:rPr lang="de-DE" sz="1100" dirty="0" err="1">
                <a:solidFill>
                  <a:schemeClr val="bg2"/>
                </a:solidFill>
                <a:latin typeface="Consolas" panose="020B0609020204030204" pitchFamily="49" charset="0"/>
                <a:cs typeface="Consolas" panose="020B0609020204030204" pitchFamily="49" charset="0"/>
              </a:rPr>
              <a:t>kind</a:t>
            </a:r>
            <a:r>
              <a:rPr lang="de-DE" sz="1100" dirty="0">
                <a:solidFill>
                  <a:schemeClr val="bg2"/>
                </a:solidFill>
                <a:latin typeface="Consolas" panose="020B0609020204030204" pitchFamily="49" charset="0"/>
                <a:cs typeface="Consolas" panose="020B0609020204030204" pitchFamily="49" charset="0"/>
              </a:rPr>
              <a:t>: Ingress</a:t>
            </a:r>
          </a:p>
          <a:p>
            <a:r>
              <a:rPr lang="de-DE" sz="1100" dirty="0" err="1">
                <a:solidFill>
                  <a:schemeClr val="bg2"/>
                </a:solidFill>
                <a:latin typeface="Consolas" panose="020B0609020204030204" pitchFamily="49" charset="0"/>
                <a:cs typeface="Consolas" panose="020B0609020204030204" pitchFamily="49" charset="0"/>
              </a:rPr>
              <a:t>apiVersion</a:t>
            </a:r>
            <a:r>
              <a:rPr lang="de-DE" sz="1100" dirty="0">
                <a:solidFill>
                  <a:schemeClr val="bg2"/>
                </a:solidFill>
                <a:latin typeface="Consolas" panose="020B0609020204030204" pitchFamily="49" charset="0"/>
                <a:cs typeface="Consolas" panose="020B0609020204030204" pitchFamily="49" charset="0"/>
              </a:rPr>
              <a:t>: networking.k8s.io/v1</a:t>
            </a:r>
          </a:p>
          <a:p>
            <a:r>
              <a:rPr lang="de-DE" sz="1100" dirty="0" err="1">
                <a:solidFill>
                  <a:schemeClr val="bg2"/>
                </a:solidFill>
                <a:latin typeface="Consolas" panose="020B0609020204030204" pitchFamily="49" charset="0"/>
                <a:cs typeface="Consolas" panose="020B0609020204030204" pitchFamily="49" charset="0"/>
              </a:rPr>
              <a:t>metadata</a:t>
            </a:r>
            <a:r>
              <a:rPr lang="de-DE" sz="1100" dirty="0">
                <a:solidFill>
                  <a:schemeClr val="bg2"/>
                </a:solidFill>
                <a:latin typeface="Consolas" panose="020B0609020204030204" pitchFamily="49" charset="0"/>
                <a:cs typeface="Consolas" panose="020B0609020204030204" pitchFamily="49" charset="0"/>
              </a:rPr>
              <a:t>:</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name</a:t>
            </a:r>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xample</a:t>
            </a:r>
            <a:r>
              <a:rPr lang="de-DE" sz="1100" dirty="0">
                <a:solidFill>
                  <a:schemeClr val="bg2"/>
                </a:solidFill>
                <a:latin typeface="Consolas" panose="020B0609020204030204" pitchFamily="49" charset="0"/>
                <a:cs typeface="Consolas" panose="020B0609020204030204" pitchFamily="49" charset="0"/>
              </a:rPr>
              <a:t>-ingress</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annotations</a:t>
            </a:r>
            <a:r>
              <a:rPr lang="de-DE" sz="1100" dirty="0">
                <a:solidFill>
                  <a:schemeClr val="bg2"/>
                </a:solidFill>
                <a:latin typeface="Consolas" panose="020B0609020204030204" pitchFamily="49" charset="0"/>
                <a:cs typeface="Consolas" panose="020B0609020204030204" pitchFamily="49" charset="0"/>
              </a:rPr>
              <a:t>:</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nginx.ingress.kubernetes.io</a:t>
            </a:r>
            <a:r>
              <a:rPr lang="de-DE" sz="1100" dirty="0">
                <a:solidFill>
                  <a:schemeClr val="bg2"/>
                </a:solidFill>
                <a:latin typeface="Consolas" panose="020B0609020204030204" pitchFamily="49" charset="0"/>
                <a:cs typeface="Consolas" panose="020B0609020204030204" pitchFamily="49" charset="0"/>
              </a:rPr>
              <a:t>/</a:t>
            </a:r>
            <a:r>
              <a:rPr lang="de-DE" sz="1100" dirty="0" err="1">
                <a:solidFill>
                  <a:schemeClr val="bg2"/>
                </a:solidFill>
                <a:latin typeface="Consolas" panose="020B0609020204030204" pitchFamily="49" charset="0"/>
                <a:cs typeface="Consolas" panose="020B0609020204030204" pitchFamily="49" charset="0"/>
              </a:rPr>
              <a:t>rewrite</a:t>
            </a:r>
            <a:r>
              <a:rPr lang="de-DE" sz="1100" dirty="0">
                <a:solidFill>
                  <a:schemeClr val="bg2"/>
                </a:solidFill>
                <a:latin typeface="Consolas" panose="020B0609020204030204" pitchFamily="49" charset="0"/>
                <a:cs typeface="Consolas" panose="020B0609020204030204" pitchFamily="49" charset="0"/>
              </a:rPr>
              <a:t>-target: /</a:t>
            </a:r>
          </a:p>
          <a:p>
            <a:r>
              <a:rPr lang="de-DE" sz="1100" dirty="0" err="1">
                <a:solidFill>
                  <a:schemeClr val="bg2"/>
                </a:solidFill>
                <a:latin typeface="Consolas" panose="020B0609020204030204" pitchFamily="49" charset="0"/>
                <a:cs typeface="Consolas" panose="020B0609020204030204" pitchFamily="49" charset="0"/>
              </a:rPr>
              <a:t>spec</a:t>
            </a:r>
            <a:r>
              <a:rPr lang="de-DE" sz="1100" dirty="0">
                <a:solidFill>
                  <a:schemeClr val="bg2"/>
                </a:solidFill>
                <a:latin typeface="Consolas" panose="020B0609020204030204" pitchFamily="49" charset="0"/>
                <a:cs typeface="Consolas" panose="020B0609020204030204" pitchFamily="49" charset="0"/>
              </a:rPr>
              <a:t>:</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rules</a:t>
            </a:r>
            <a:r>
              <a:rPr lang="de-DE" sz="1100" dirty="0">
                <a:solidFill>
                  <a:schemeClr val="bg2"/>
                </a:solidFill>
                <a:latin typeface="Consolas" panose="020B0609020204030204" pitchFamily="49" charset="0"/>
                <a:cs typeface="Consolas" panose="020B0609020204030204" pitchFamily="49" charset="0"/>
              </a:rPr>
              <a:t>:</a:t>
            </a:r>
          </a:p>
          <a:p>
            <a:r>
              <a:rPr lang="de-DE" sz="1100" dirty="0">
                <a:solidFill>
                  <a:schemeClr val="bg2"/>
                </a:solidFill>
                <a:latin typeface="Consolas" panose="020B0609020204030204" pitchFamily="49" charset="0"/>
                <a:cs typeface="Consolas" panose="020B0609020204030204" pitchFamily="49" charset="0"/>
              </a:rPr>
              <a:t>  - host: </a:t>
            </a:r>
            <a:r>
              <a:rPr lang="de-DE" sz="1100" dirty="0" err="1">
                <a:solidFill>
                  <a:schemeClr val="bg2"/>
                </a:solidFill>
                <a:latin typeface="Consolas" panose="020B0609020204030204" pitchFamily="49" charset="0"/>
                <a:cs typeface="Consolas" panose="020B0609020204030204" pitchFamily="49" charset="0"/>
              </a:rPr>
              <a:t>www.xample.com</a:t>
            </a:r>
            <a:endParaRPr lang="de-DE" sz="1100" dirty="0">
              <a:solidFill>
                <a:schemeClr val="bg2"/>
              </a:solidFill>
              <a:latin typeface="Consolas" panose="020B0609020204030204" pitchFamily="49" charset="0"/>
              <a:cs typeface="Consolas" panose="020B0609020204030204" pitchFamily="49" charset="0"/>
            </a:endParaRPr>
          </a:p>
          <a:p>
            <a:r>
              <a:rPr lang="de-DE" sz="1100" dirty="0">
                <a:solidFill>
                  <a:schemeClr val="bg2"/>
                </a:solidFill>
                <a:latin typeface="Consolas" panose="020B0609020204030204" pitchFamily="49" charset="0"/>
                <a:cs typeface="Consolas" panose="020B0609020204030204" pitchFamily="49" charset="0"/>
              </a:rPr>
              <a:t>    http:</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paths</a:t>
            </a:r>
            <a:r>
              <a:rPr lang="de-DE" sz="1100" dirty="0">
                <a:solidFill>
                  <a:schemeClr val="bg2"/>
                </a:solidFill>
                <a:latin typeface="Consolas" panose="020B0609020204030204" pitchFamily="49" charset="0"/>
                <a:cs typeface="Consolas" panose="020B0609020204030204" pitchFamily="49" charset="0"/>
              </a:rPr>
              <a:t>:</a:t>
            </a:r>
          </a:p>
          <a:p>
            <a:r>
              <a:rPr lang="de-DE" sz="1100" dirty="0">
                <a:solidFill>
                  <a:schemeClr val="bg2"/>
                </a:solidFill>
                <a:latin typeface="Consolas" panose="020B0609020204030204" pitchFamily="49" charset="0"/>
                <a:cs typeface="Consolas" panose="020B0609020204030204" pitchFamily="49" charset="0"/>
              </a:rPr>
              <a:t>      - </a:t>
            </a:r>
            <a:r>
              <a:rPr lang="de-DE" sz="1100" dirty="0" err="1">
                <a:solidFill>
                  <a:schemeClr val="bg2"/>
                </a:solidFill>
                <a:latin typeface="Consolas" panose="020B0609020204030204" pitchFamily="49" charset="0"/>
                <a:cs typeface="Consolas" panose="020B0609020204030204" pitchFamily="49" charset="0"/>
              </a:rPr>
              <a:t>path</a:t>
            </a:r>
            <a:r>
              <a:rPr lang="de-DE" sz="1100" dirty="0">
                <a:solidFill>
                  <a:schemeClr val="bg2"/>
                </a:solidFill>
                <a:latin typeface="Consolas" panose="020B0609020204030204" pitchFamily="49" charset="0"/>
                <a:cs typeface="Consolas" panose="020B0609020204030204" pitchFamily="49" charset="0"/>
              </a:rPr>
              <a:t>: /service-A</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pathType</a:t>
            </a:r>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Prefix</a:t>
            </a:r>
            <a:endParaRPr lang="de-DE" sz="1100" dirty="0">
              <a:solidFill>
                <a:schemeClr val="bg2"/>
              </a:solidFill>
              <a:latin typeface="Consolas" panose="020B0609020204030204" pitchFamily="49" charset="0"/>
              <a:cs typeface="Consolas" panose="020B0609020204030204" pitchFamily="49" charset="0"/>
            </a:endParaRPr>
          </a:p>
          <a:p>
            <a:r>
              <a:rPr lang="de-DE" sz="1100" dirty="0">
                <a:solidFill>
                  <a:schemeClr val="bg2"/>
                </a:solidFill>
                <a:latin typeface="Consolas" panose="020B0609020204030204" pitchFamily="49" charset="0"/>
                <a:cs typeface="Consolas" panose="020B0609020204030204" pitchFamily="49" charset="0"/>
              </a:rPr>
              <a:t>        backend:</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service</a:t>
            </a:r>
            <a:r>
              <a:rPr lang="de-DE" sz="1100" dirty="0">
                <a:solidFill>
                  <a:schemeClr val="bg2"/>
                </a:solidFill>
                <a:latin typeface="Consolas" panose="020B0609020204030204" pitchFamily="49" charset="0"/>
                <a:cs typeface="Consolas" panose="020B0609020204030204" pitchFamily="49" charset="0"/>
              </a:rPr>
              <a:t>:</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name</a:t>
            </a:r>
            <a:r>
              <a:rPr lang="de-DE" sz="1100" dirty="0">
                <a:solidFill>
                  <a:schemeClr val="bg2"/>
                </a:solidFill>
                <a:latin typeface="Consolas" panose="020B0609020204030204" pitchFamily="49" charset="0"/>
                <a:cs typeface="Consolas" panose="020B0609020204030204" pitchFamily="49" charset="0"/>
              </a:rPr>
              <a:t>: service-a</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port</a:t>
            </a:r>
            <a:r>
              <a:rPr lang="de-DE" sz="1100" dirty="0">
                <a:solidFill>
                  <a:schemeClr val="bg2"/>
                </a:solidFill>
                <a:latin typeface="Consolas" panose="020B0609020204030204" pitchFamily="49" charset="0"/>
                <a:cs typeface="Consolas" panose="020B0609020204030204" pitchFamily="49" charset="0"/>
              </a:rPr>
              <a:t>: { </a:t>
            </a:r>
            <a:r>
              <a:rPr lang="de-DE" sz="1100" dirty="0" err="1">
                <a:solidFill>
                  <a:schemeClr val="bg2"/>
                </a:solidFill>
                <a:latin typeface="Consolas" panose="020B0609020204030204" pitchFamily="49" charset="0"/>
                <a:cs typeface="Consolas" panose="020B0609020204030204" pitchFamily="49" charset="0"/>
              </a:rPr>
              <a:t>number</a:t>
            </a:r>
            <a:r>
              <a:rPr lang="de-DE" sz="1100" dirty="0">
                <a:solidFill>
                  <a:schemeClr val="bg2"/>
                </a:solidFill>
                <a:latin typeface="Consolas" panose="020B0609020204030204" pitchFamily="49" charset="0"/>
                <a:cs typeface="Consolas" panose="020B0609020204030204" pitchFamily="49" charset="0"/>
              </a:rPr>
              <a:t>: 8080 }</a:t>
            </a:r>
          </a:p>
          <a:p>
            <a:r>
              <a:rPr lang="de-DE" sz="1100" dirty="0">
                <a:solidFill>
                  <a:schemeClr val="bg2"/>
                </a:solidFill>
                <a:latin typeface="Consolas" panose="020B0609020204030204" pitchFamily="49" charset="0"/>
                <a:cs typeface="Consolas" panose="020B0609020204030204" pitchFamily="49" charset="0"/>
              </a:rPr>
              <a:t> - host: service-</a:t>
            </a:r>
            <a:r>
              <a:rPr lang="de-DE" sz="1100" dirty="0" err="1">
                <a:solidFill>
                  <a:schemeClr val="bg2"/>
                </a:solidFill>
                <a:latin typeface="Consolas" panose="020B0609020204030204" pitchFamily="49" charset="0"/>
                <a:cs typeface="Consolas" panose="020B0609020204030204" pitchFamily="49" charset="0"/>
              </a:rPr>
              <a:t>b.xample.com</a:t>
            </a:r>
            <a:endParaRPr lang="de-DE" sz="1100" dirty="0">
              <a:solidFill>
                <a:schemeClr val="bg2"/>
              </a:solidFill>
              <a:latin typeface="Consolas" panose="020B0609020204030204" pitchFamily="49" charset="0"/>
              <a:cs typeface="Consolas" panose="020B0609020204030204" pitchFamily="49" charset="0"/>
            </a:endParaRPr>
          </a:p>
          <a:p>
            <a:r>
              <a:rPr lang="de-DE" sz="1100" dirty="0">
                <a:solidFill>
                  <a:schemeClr val="bg2"/>
                </a:solidFill>
                <a:latin typeface="Consolas" panose="020B0609020204030204" pitchFamily="49" charset="0"/>
                <a:cs typeface="Consolas" panose="020B0609020204030204" pitchFamily="49" charset="0"/>
              </a:rPr>
              <a:t>   http:</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paths</a:t>
            </a:r>
            <a:r>
              <a:rPr lang="de-DE" sz="1100" dirty="0">
                <a:solidFill>
                  <a:schemeClr val="bg2"/>
                </a:solidFill>
                <a:latin typeface="Consolas" panose="020B0609020204030204" pitchFamily="49" charset="0"/>
                <a:cs typeface="Consolas" panose="020B0609020204030204" pitchFamily="49" charset="0"/>
              </a:rPr>
              <a:t>:</a:t>
            </a:r>
          </a:p>
          <a:p>
            <a:r>
              <a:rPr lang="de-DE" sz="1100" dirty="0">
                <a:solidFill>
                  <a:schemeClr val="bg2"/>
                </a:solidFill>
                <a:latin typeface="Consolas" panose="020B0609020204030204" pitchFamily="49" charset="0"/>
                <a:cs typeface="Consolas" panose="020B0609020204030204" pitchFamily="49" charset="0"/>
              </a:rPr>
              <a:t>     - </a:t>
            </a:r>
            <a:r>
              <a:rPr lang="de-DE" sz="1100" dirty="0" err="1">
                <a:solidFill>
                  <a:schemeClr val="bg2"/>
                </a:solidFill>
                <a:latin typeface="Consolas" panose="020B0609020204030204" pitchFamily="49" charset="0"/>
                <a:cs typeface="Consolas" panose="020B0609020204030204" pitchFamily="49" charset="0"/>
              </a:rPr>
              <a:t>path</a:t>
            </a:r>
            <a:r>
              <a:rPr lang="de-DE" sz="1100" dirty="0">
                <a:solidFill>
                  <a:schemeClr val="bg2"/>
                </a:solidFill>
                <a:latin typeface="Consolas" panose="020B0609020204030204" pitchFamily="49" charset="0"/>
                <a:cs typeface="Consolas" panose="020B0609020204030204" pitchFamily="49" charset="0"/>
              </a:rPr>
              <a:t>: /</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pathType</a:t>
            </a:r>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Prefix</a:t>
            </a:r>
            <a:endParaRPr lang="de-DE" sz="1100" dirty="0">
              <a:solidFill>
                <a:schemeClr val="bg2"/>
              </a:solidFill>
              <a:latin typeface="Consolas" panose="020B0609020204030204" pitchFamily="49" charset="0"/>
              <a:cs typeface="Consolas" panose="020B0609020204030204" pitchFamily="49" charset="0"/>
            </a:endParaRPr>
          </a:p>
          <a:p>
            <a:r>
              <a:rPr lang="de-DE" sz="1100" dirty="0">
                <a:solidFill>
                  <a:schemeClr val="bg2"/>
                </a:solidFill>
                <a:latin typeface="Consolas" panose="020B0609020204030204" pitchFamily="49" charset="0"/>
                <a:cs typeface="Consolas" panose="020B0609020204030204" pitchFamily="49" charset="0"/>
              </a:rPr>
              <a:t>       backend:</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service</a:t>
            </a:r>
            <a:r>
              <a:rPr lang="de-DE" sz="1100" dirty="0">
                <a:solidFill>
                  <a:schemeClr val="bg2"/>
                </a:solidFill>
                <a:latin typeface="Consolas" panose="020B0609020204030204" pitchFamily="49" charset="0"/>
                <a:cs typeface="Consolas" panose="020B0609020204030204" pitchFamily="49" charset="0"/>
              </a:rPr>
              <a:t>:</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name</a:t>
            </a:r>
            <a:r>
              <a:rPr lang="de-DE" sz="1100" dirty="0">
                <a:solidFill>
                  <a:schemeClr val="bg2"/>
                </a:solidFill>
                <a:latin typeface="Consolas" panose="020B0609020204030204" pitchFamily="49" charset="0"/>
                <a:cs typeface="Consolas" panose="020B0609020204030204" pitchFamily="49" charset="0"/>
              </a:rPr>
              <a:t>: service-b</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port</a:t>
            </a:r>
            <a:r>
              <a:rPr lang="de-DE" sz="1100" dirty="0">
                <a:solidFill>
                  <a:schemeClr val="bg2"/>
                </a:solidFill>
                <a:latin typeface="Consolas" panose="020B0609020204030204" pitchFamily="49" charset="0"/>
                <a:cs typeface="Consolas" panose="020B0609020204030204" pitchFamily="49" charset="0"/>
              </a:rPr>
              <a:t>: { </a:t>
            </a:r>
            <a:r>
              <a:rPr lang="de-DE" sz="1100" dirty="0" err="1">
                <a:solidFill>
                  <a:schemeClr val="bg2"/>
                </a:solidFill>
                <a:latin typeface="Consolas" panose="020B0609020204030204" pitchFamily="49" charset="0"/>
                <a:cs typeface="Consolas" panose="020B0609020204030204" pitchFamily="49" charset="0"/>
              </a:rPr>
              <a:t>number</a:t>
            </a:r>
            <a:r>
              <a:rPr lang="de-DE" sz="1100" dirty="0">
                <a:solidFill>
                  <a:schemeClr val="bg2"/>
                </a:solidFill>
                <a:latin typeface="Consolas" panose="020B0609020204030204" pitchFamily="49" charset="0"/>
                <a:cs typeface="Consolas" panose="020B0609020204030204" pitchFamily="49" charset="0"/>
              </a:rPr>
              <a:t>: 80 }</a:t>
            </a:r>
          </a:p>
          <a:p>
            <a:r>
              <a:rPr lang="de-DE" sz="1100" dirty="0">
                <a:solidFill>
                  <a:schemeClr val="bg2"/>
                </a:solidFill>
                <a:latin typeface="Consolas" panose="020B0609020204030204" pitchFamily="49" charset="0"/>
                <a:cs typeface="Consolas" panose="020B0609020204030204" pitchFamily="49" charset="0"/>
              </a:rPr>
              <a:t>     - </a:t>
            </a:r>
            <a:r>
              <a:rPr lang="de-DE" sz="1100" dirty="0" err="1">
                <a:solidFill>
                  <a:schemeClr val="bg2"/>
                </a:solidFill>
                <a:latin typeface="Consolas" panose="020B0609020204030204" pitchFamily="49" charset="0"/>
                <a:cs typeface="Consolas" panose="020B0609020204030204" pitchFamily="49" charset="0"/>
              </a:rPr>
              <a:t>path</a:t>
            </a:r>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subservice</a:t>
            </a:r>
            <a:endParaRPr lang="de-DE" sz="1100" dirty="0">
              <a:solidFill>
                <a:schemeClr val="bg2"/>
              </a:solidFill>
              <a:latin typeface="Consolas" panose="020B0609020204030204" pitchFamily="49" charset="0"/>
              <a:cs typeface="Consolas" panose="020B0609020204030204" pitchFamily="49" charset="0"/>
            </a:endParaRP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pathType</a:t>
            </a:r>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Prefix</a:t>
            </a:r>
            <a:endParaRPr lang="de-DE" sz="1100" dirty="0">
              <a:solidFill>
                <a:schemeClr val="bg2"/>
              </a:solidFill>
              <a:latin typeface="Consolas" panose="020B0609020204030204" pitchFamily="49" charset="0"/>
              <a:cs typeface="Consolas" panose="020B0609020204030204" pitchFamily="49" charset="0"/>
            </a:endParaRPr>
          </a:p>
          <a:p>
            <a:r>
              <a:rPr lang="de-DE" sz="1100" dirty="0">
                <a:solidFill>
                  <a:schemeClr val="bg2"/>
                </a:solidFill>
                <a:latin typeface="Consolas" panose="020B0609020204030204" pitchFamily="49" charset="0"/>
                <a:cs typeface="Consolas" panose="020B0609020204030204" pitchFamily="49" charset="0"/>
              </a:rPr>
              <a:t>       backend:</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service</a:t>
            </a:r>
            <a:r>
              <a:rPr lang="de-DE" sz="1100" dirty="0">
                <a:solidFill>
                  <a:schemeClr val="bg2"/>
                </a:solidFill>
                <a:latin typeface="Consolas" panose="020B0609020204030204" pitchFamily="49" charset="0"/>
                <a:cs typeface="Consolas" panose="020B0609020204030204" pitchFamily="49" charset="0"/>
              </a:rPr>
              <a:t>:</a:t>
            </a: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name</a:t>
            </a:r>
            <a:r>
              <a:rPr lang="de-DE" sz="1100" dirty="0">
                <a:solidFill>
                  <a:schemeClr val="bg2"/>
                </a:solidFill>
                <a:latin typeface="Consolas" panose="020B0609020204030204" pitchFamily="49" charset="0"/>
                <a:cs typeface="Consolas" panose="020B0609020204030204" pitchFamily="49" charset="0"/>
              </a:rPr>
              <a:t>: service-b-</a:t>
            </a:r>
            <a:r>
              <a:rPr lang="de-DE" sz="1100" dirty="0" err="1">
                <a:solidFill>
                  <a:schemeClr val="bg2"/>
                </a:solidFill>
                <a:latin typeface="Consolas" panose="020B0609020204030204" pitchFamily="49" charset="0"/>
                <a:cs typeface="Consolas" panose="020B0609020204030204" pitchFamily="49" charset="0"/>
              </a:rPr>
              <a:t>subservice</a:t>
            </a:r>
            <a:endParaRPr lang="de-DE" sz="1100" dirty="0">
              <a:solidFill>
                <a:schemeClr val="bg2"/>
              </a:solidFill>
              <a:latin typeface="Consolas" panose="020B0609020204030204" pitchFamily="49" charset="0"/>
              <a:cs typeface="Consolas" panose="020B0609020204030204" pitchFamily="49" charset="0"/>
            </a:endParaRPr>
          </a:p>
          <a:p>
            <a:r>
              <a:rPr lang="de-DE" sz="1100" dirty="0">
                <a:solidFill>
                  <a:schemeClr val="bg2"/>
                </a:solidFill>
                <a:latin typeface="Consolas" panose="020B0609020204030204" pitchFamily="49" charset="0"/>
                <a:cs typeface="Consolas" panose="020B0609020204030204" pitchFamily="49" charset="0"/>
              </a:rPr>
              <a:t>           </a:t>
            </a:r>
            <a:r>
              <a:rPr lang="de-DE" sz="1100" dirty="0" err="1">
                <a:solidFill>
                  <a:schemeClr val="bg2"/>
                </a:solidFill>
                <a:latin typeface="Consolas" panose="020B0609020204030204" pitchFamily="49" charset="0"/>
                <a:cs typeface="Consolas" panose="020B0609020204030204" pitchFamily="49" charset="0"/>
              </a:rPr>
              <a:t>port</a:t>
            </a:r>
            <a:r>
              <a:rPr lang="de-DE" sz="1100" dirty="0">
                <a:solidFill>
                  <a:schemeClr val="bg2"/>
                </a:solidFill>
                <a:latin typeface="Consolas" panose="020B0609020204030204" pitchFamily="49" charset="0"/>
                <a:cs typeface="Consolas" panose="020B0609020204030204" pitchFamily="49" charset="0"/>
              </a:rPr>
              <a:t>: { </a:t>
            </a:r>
            <a:r>
              <a:rPr lang="de-DE" sz="1100" dirty="0" err="1">
                <a:solidFill>
                  <a:schemeClr val="bg2"/>
                </a:solidFill>
                <a:latin typeface="Consolas" panose="020B0609020204030204" pitchFamily="49" charset="0"/>
                <a:cs typeface="Consolas" panose="020B0609020204030204" pitchFamily="49" charset="0"/>
              </a:rPr>
              <a:t>number</a:t>
            </a:r>
            <a:r>
              <a:rPr lang="de-DE" sz="1100" dirty="0">
                <a:solidFill>
                  <a:schemeClr val="bg2"/>
                </a:solidFill>
                <a:latin typeface="Consolas" panose="020B0609020204030204" pitchFamily="49" charset="0"/>
                <a:cs typeface="Consolas" panose="020B0609020204030204" pitchFamily="49" charset="0"/>
              </a:rPr>
              <a:t>: 8888 }</a:t>
            </a:r>
          </a:p>
        </p:txBody>
      </p:sp>
      <p:sp>
        <p:nvSpPr>
          <p:cNvPr id="11" name="Textfeld 10">
            <a:extLst>
              <a:ext uri="{FF2B5EF4-FFF2-40B4-BE49-F238E27FC236}">
                <a16:creationId xmlns:a16="http://schemas.microsoft.com/office/drawing/2014/main" id="{B4759FCC-F5A3-F94C-8C36-04CA41A8236C}"/>
              </a:ext>
            </a:extLst>
          </p:cNvPr>
          <p:cNvSpPr txBox="1"/>
          <p:nvPr/>
        </p:nvSpPr>
        <p:spPr>
          <a:xfrm>
            <a:off x="6173684" y="6498977"/>
            <a:ext cx="1966244" cy="261610"/>
          </a:xfrm>
          <a:prstGeom prst="rect">
            <a:avLst/>
          </a:prstGeom>
          <a:noFill/>
        </p:spPr>
        <p:txBody>
          <a:bodyPr wrap="none" lIns="0" rtlCol="0">
            <a:spAutoFit/>
          </a:bodyPr>
          <a:lstStyle/>
          <a:p>
            <a:r>
              <a:rPr lang="de-DE" sz="1100" b="1" dirty="0"/>
              <a:t>Manifest: </a:t>
            </a:r>
            <a:r>
              <a:rPr lang="de-DE" sz="1100" b="1" dirty="0" err="1"/>
              <a:t>xample-ingress.yaml</a:t>
            </a:r>
            <a:endParaRPr lang="de-DE" sz="1100" b="1" dirty="0"/>
          </a:p>
        </p:txBody>
      </p:sp>
      <p:pic>
        <p:nvPicPr>
          <p:cNvPr id="12" name="Picture 32">
            <a:extLst>
              <a:ext uri="{FF2B5EF4-FFF2-40B4-BE49-F238E27FC236}">
                <a16:creationId xmlns:a16="http://schemas.microsoft.com/office/drawing/2014/main" id="{8D037730-9C83-FA49-AE80-AA2329E19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886" y="367301"/>
            <a:ext cx="503999" cy="503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6" name="Freihand 5">
                <a:extLst>
                  <a:ext uri="{FF2B5EF4-FFF2-40B4-BE49-F238E27FC236}">
                    <a16:creationId xmlns:a16="http://schemas.microsoft.com/office/drawing/2014/main" id="{BFC90A69-9861-64ED-1BCF-F21E6343CA6C}"/>
                  </a:ext>
                </a:extLst>
              </p14:cNvPr>
              <p14:cNvContentPartPr/>
              <p14:nvPr/>
            </p14:nvContentPartPr>
            <p14:xfrm>
              <a:off x="6543920" y="2404942"/>
              <a:ext cx="1589400" cy="25200"/>
            </p14:xfrm>
          </p:contentPart>
        </mc:Choice>
        <mc:Fallback xmlns="">
          <p:pic>
            <p:nvPicPr>
              <p:cNvPr id="6" name="Freihand 5">
                <a:extLst>
                  <a:ext uri="{FF2B5EF4-FFF2-40B4-BE49-F238E27FC236}">
                    <a16:creationId xmlns:a16="http://schemas.microsoft.com/office/drawing/2014/main" id="{BFC90A69-9861-64ED-1BCF-F21E6343CA6C}"/>
                  </a:ext>
                </a:extLst>
              </p:cNvPr>
              <p:cNvPicPr/>
              <p:nvPr/>
            </p:nvPicPr>
            <p:blipFill>
              <a:blip r:embed="rId6"/>
              <a:stretch>
                <a:fillRect/>
              </a:stretch>
            </p:blipFill>
            <p:spPr>
              <a:xfrm>
                <a:off x="6508280" y="2332942"/>
                <a:ext cx="166104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Freihand 6">
                <a:extLst>
                  <a:ext uri="{FF2B5EF4-FFF2-40B4-BE49-F238E27FC236}">
                    <a16:creationId xmlns:a16="http://schemas.microsoft.com/office/drawing/2014/main" id="{8CE08E3C-3A35-C212-4F66-107A7BC813AF}"/>
                  </a:ext>
                </a:extLst>
              </p14:cNvPr>
              <p14:cNvContentPartPr/>
              <p14:nvPr/>
            </p14:nvContentPartPr>
            <p14:xfrm>
              <a:off x="7116680" y="3555142"/>
              <a:ext cx="1260000" cy="36000"/>
            </p14:xfrm>
          </p:contentPart>
        </mc:Choice>
        <mc:Fallback xmlns="">
          <p:pic>
            <p:nvPicPr>
              <p:cNvPr id="7" name="Freihand 6">
                <a:extLst>
                  <a:ext uri="{FF2B5EF4-FFF2-40B4-BE49-F238E27FC236}">
                    <a16:creationId xmlns:a16="http://schemas.microsoft.com/office/drawing/2014/main" id="{8CE08E3C-3A35-C212-4F66-107A7BC813AF}"/>
                  </a:ext>
                </a:extLst>
              </p:cNvPr>
              <p:cNvPicPr/>
              <p:nvPr/>
            </p:nvPicPr>
            <p:blipFill>
              <a:blip r:embed="rId8"/>
              <a:stretch>
                <a:fillRect/>
              </a:stretch>
            </p:blipFill>
            <p:spPr>
              <a:xfrm>
                <a:off x="7081040" y="3483502"/>
                <a:ext cx="13316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Freihand 7">
                <a:extLst>
                  <a:ext uri="{FF2B5EF4-FFF2-40B4-BE49-F238E27FC236}">
                    <a16:creationId xmlns:a16="http://schemas.microsoft.com/office/drawing/2014/main" id="{99818151-0593-802B-7DCB-34AB2C77A255}"/>
                  </a:ext>
                </a:extLst>
              </p14:cNvPr>
              <p14:cNvContentPartPr/>
              <p14:nvPr/>
            </p14:nvContentPartPr>
            <p14:xfrm>
              <a:off x="2051840" y="1937662"/>
              <a:ext cx="1252080" cy="586800"/>
            </p14:xfrm>
          </p:contentPart>
        </mc:Choice>
        <mc:Fallback xmlns="">
          <p:pic>
            <p:nvPicPr>
              <p:cNvPr id="8" name="Freihand 7">
                <a:extLst>
                  <a:ext uri="{FF2B5EF4-FFF2-40B4-BE49-F238E27FC236}">
                    <a16:creationId xmlns:a16="http://schemas.microsoft.com/office/drawing/2014/main" id="{99818151-0593-802B-7DCB-34AB2C77A255}"/>
                  </a:ext>
                </a:extLst>
              </p:cNvPr>
              <p:cNvPicPr/>
              <p:nvPr/>
            </p:nvPicPr>
            <p:blipFill>
              <a:blip r:embed="rId10"/>
              <a:stretch>
                <a:fillRect/>
              </a:stretch>
            </p:blipFill>
            <p:spPr>
              <a:xfrm>
                <a:off x="2015840" y="1865662"/>
                <a:ext cx="1323720" cy="730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Freihand 12">
                <a:extLst>
                  <a:ext uri="{FF2B5EF4-FFF2-40B4-BE49-F238E27FC236}">
                    <a16:creationId xmlns:a16="http://schemas.microsoft.com/office/drawing/2014/main" id="{BE83C3C4-4D19-4DF8-BD2D-E41F2CA6602F}"/>
                  </a:ext>
                </a:extLst>
              </p14:cNvPr>
              <p14:cNvContentPartPr/>
              <p14:nvPr/>
            </p14:nvContentPartPr>
            <p14:xfrm>
              <a:off x="6890240" y="3911542"/>
              <a:ext cx="1632240" cy="18000"/>
            </p14:xfrm>
          </p:contentPart>
        </mc:Choice>
        <mc:Fallback xmlns="">
          <p:pic>
            <p:nvPicPr>
              <p:cNvPr id="13" name="Freihand 12">
                <a:extLst>
                  <a:ext uri="{FF2B5EF4-FFF2-40B4-BE49-F238E27FC236}">
                    <a16:creationId xmlns:a16="http://schemas.microsoft.com/office/drawing/2014/main" id="{BE83C3C4-4D19-4DF8-BD2D-E41F2CA6602F}"/>
                  </a:ext>
                </a:extLst>
              </p:cNvPr>
              <p:cNvPicPr/>
              <p:nvPr/>
            </p:nvPicPr>
            <p:blipFill>
              <a:blip r:embed="rId12"/>
              <a:stretch>
                <a:fillRect/>
              </a:stretch>
            </p:blipFill>
            <p:spPr>
              <a:xfrm>
                <a:off x="6854600" y="3839902"/>
                <a:ext cx="170388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Freihand 13">
                <a:extLst>
                  <a:ext uri="{FF2B5EF4-FFF2-40B4-BE49-F238E27FC236}">
                    <a16:creationId xmlns:a16="http://schemas.microsoft.com/office/drawing/2014/main" id="{02222085-C778-82D6-B164-E5C56564695C}"/>
                  </a:ext>
                </a:extLst>
              </p14:cNvPr>
              <p14:cNvContentPartPr/>
              <p14:nvPr/>
            </p14:nvContentPartPr>
            <p14:xfrm>
              <a:off x="7500440" y="5036902"/>
              <a:ext cx="768960" cy="19440"/>
            </p14:xfrm>
          </p:contentPart>
        </mc:Choice>
        <mc:Fallback xmlns="">
          <p:pic>
            <p:nvPicPr>
              <p:cNvPr id="14" name="Freihand 13">
                <a:extLst>
                  <a:ext uri="{FF2B5EF4-FFF2-40B4-BE49-F238E27FC236}">
                    <a16:creationId xmlns:a16="http://schemas.microsoft.com/office/drawing/2014/main" id="{02222085-C778-82D6-B164-E5C56564695C}"/>
                  </a:ext>
                </a:extLst>
              </p:cNvPr>
              <p:cNvPicPr/>
              <p:nvPr/>
            </p:nvPicPr>
            <p:blipFill>
              <a:blip r:embed="rId14"/>
              <a:stretch>
                <a:fillRect/>
              </a:stretch>
            </p:blipFill>
            <p:spPr>
              <a:xfrm>
                <a:off x="7464440" y="4964902"/>
                <a:ext cx="84060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Freihand 14">
                <a:extLst>
                  <a:ext uri="{FF2B5EF4-FFF2-40B4-BE49-F238E27FC236}">
                    <a16:creationId xmlns:a16="http://schemas.microsoft.com/office/drawing/2014/main" id="{DF180A94-6C39-3B24-182A-F6F1CFB86917}"/>
                  </a:ext>
                </a:extLst>
              </p14:cNvPr>
              <p14:cNvContentPartPr/>
              <p14:nvPr/>
            </p14:nvContentPartPr>
            <p14:xfrm>
              <a:off x="7514480" y="6058942"/>
              <a:ext cx="1554840" cy="30240"/>
            </p14:xfrm>
          </p:contentPart>
        </mc:Choice>
        <mc:Fallback xmlns="">
          <p:pic>
            <p:nvPicPr>
              <p:cNvPr id="15" name="Freihand 14">
                <a:extLst>
                  <a:ext uri="{FF2B5EF4-FFF2-40B4-BE49-F238E27FC236}">
                    <a16:creationId xmlns:a16="http://schemas.microsoft.com/office/drawing/2014/main" id="{DF180A94-6C39-3B24-182A-F6F1CFB86917}"/>
                  </a:ext>
                </a:extLst>
              </p:cNvPr>
              <p:cNvPicPr/>
              <p:nvPr/>
            </p:nvPicPr>
            <p:blipFill>
              <a:blip r:embed="rId16"/>
              <a:stretch>
                <a:fillRect/>
              </a:stretch>
            </p:blipFill>
            <p:spPr>
              <a:xfrm>
                <a:off x="7478480" y="5986942"/>
                <a:ext cx="162648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Freihand 15">
                <a:extLst>
                  <a:ext uri="{FF2B5EF4-FFF2-40B4-BE49-F238E27FC236}">
                    <a16:creationId xmlns:a16="http://schemas.microsoft.com/office/drawing/2014/main" id="{F7668DBD-5143-77E7-7625-231958E4FC0C}"/>
                  </a:ext>
                </a:extLst>
              </p14:cNvPr>
              <p14:cNvContentPartPr/>
              <p14:nvPr/>
            </p14:nvContentPartPr>
            <p14:xfrm>
              <a:off x="2156240" y="2685742"/>
              <a:ext cx="1122840" cy="38880"/>
            </p14:xfrm>
          </p:contentPart>
        </mc:Choice>
        <mc:Fallback xmlns="">
          <p:pic>
            <p:nvPicPr>
              <p:cNvPr id="16" name="Freihand 15">
                <a:extLst>
                  <a:ext uri="{FF2B5EF4-FFF2-40B4-BE49-F238E27FC236}">
                    <a16:creationId xmlns:a16="http://schemas.microsoft.com/office/drawing/2014/main" id="{F7668DBD-5143-77E7-7625-231958E4FC0C}"/>
                  </a:ext>
                </a:extLst>
              </p:cNvPr>
              <p:cNvPicPr/>
              <p:nvPr/>
            </p:nvPicPr>
            <p:blipFill>
              <a:blip r:embed="rId18"/>
              <a:stretch>
                <a:fillRect/>
              </a:stretch>
            </p:blipFill>
            <p:spPr>
              <a:xfrm>
                <a:off x="2120600" y="2614102"/>
                <a:ext cx="119448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Freihand 16">
                <a:extLst>
                  <a:ext uri="{FF2B5EF4-FFF2-40B4-BE49-F238E27FC236}">
                    <a16:creationId xmlns:a16="http://schemas.microsoft.com/office/drawing/2014/main" id="{387FF71D-AA9E-08E1-C17B-9D7F21C7CE43}"/>
                  </a:ext>
                </a:extLst>
              </p14:cNvPr>
              <p14:cNvContentPartPr/>
              <p14:nvPr/>
            </p14:nvContentPartPr>
            <p14:xfrm>
              <a:off x="2102600" y="2929102"/>
              <a:ext cx="1137240" cy="494640"/>
            </p14:xfrm>
          </p:contentPart>
        </mc:Choice>
        <mc:Fallback xmlns="">
          <p:pic>
            <p:nvPicPr>
              <p:cNvPr id="17" name="Freihand 16">
                <a:extLst>
                  <a:ext uri="{FF2B5EF4-FFF2-40B4-BE49-F238E27FC236}">
                    <a16:creationId xmlns:a16="http://schemas.microsoft.com/office/drawing/2014/main" id="{387FF71D-AA9E-08E1-C17B-9D7F21C7CE43}"/>
                  </a:ext>
                </a:extLst>
              </p:cNvPr>
              <p:cNvPicPr/>
              <p:nvPr/>
            </p:nvPicPr>
            <p:blipFill>
              <a:blip r:embed="rId20"/>
              <a:stretch>
                <a:fillRect/>
              </a:stretch>
            </p:blipFill>
            <p:spPr>
              <a:xfrm>
                <a:off x="2066600" y="2857102"/>
                <a:ext cx="1208880" cy="638280"/>
              </a:xfrm>
              <a:prstGeom prst="rect">
                <a:avLst/>
              </a:prstGeom>
            </p:spPr>
          </p:pic>
        </mc:Fallback>
      </mc:AlternateContent>
    </p:spTree>
    <p:extLst>
      <p:ext uri="{BB962C8B-B14F-4D97-AF65-F5344CB8AC3E}">
        <p14:creationId xmlns:p14="http://schemas.microsoft.com/office/powerpoint/2010/main" val="162351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fik 47">
            <a:extLst>
              <a:ext uri="{FF2B5EF4-FFF2-40B4-BE49-F238E27FC236}">
                <a16:creationId xmlns:a16="http://schemas.microsoft.com/office/drawing/2014/main" id="{D028CC38-3A77-A8FC-EEF4-3478B39ED25E}"/>
              </a:ext>
            </a:extLst>
          </p:cNvPr>
          <p:cNvPicPr>
            <a:picLocks noChangeAspect="1"/>
          </p:cNvPicPr>
          <p:nvPr/>
        </p:nvPicPr>
        <p:blipFill>
          <a:blip r:embed="rId3"/>
          <a:stretch>
            <a:fillRect/>
          </a:stretch>
        </p:blipFill>
        <p:spPr>
          <a:xfrm>
            <a:off x="193980" y="1865704"/>
            <a:ext cx="4107318" cy="4722646"/>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D3A2A990-2EE7-4A67-401E-494DEB878B8B}"/>
              </a:ext>
            </a:extLst>
          </p:cNvPr>
          <p:cNvSpPr>
            <a:spLocks noGrp="1"/>
          </p:cNvSpPr>
          <p:nvPr>
            <p:ph type="title"/>
          </p:nvPr>
        </p:nvSpPr>
        <p:spPr/>
        <p:txBody>
          <a:bodyPr/>
          <a:lstStyle/>
          <a:p>
            <a:r>
              <a:rPr lang="de-DE" dirty="0"/>
              <a:t>Ingress</a:t>
            </a:r>
          </a:p>
        </p:txBody>
      </p:sp>
      <p:sp>
        <p:nvSpPr>
          <p:cNvPr id="3" name="Textplatzhalter 2">
            <a:extLst>
              <a:ext uri="{FF2B5EF4-FFF2-40B4-BE49-F238E27FC236}">
                <a16:creationId xmlns:a16="http://schemas.microsoft.com/office/drawing/2014/main" id="{CFE759D6-A942-6AD7-1706-C76474CB55E1}"/>
              </a:ext>
            </a:extLst>
          </p:cNvPr>
          <p:cNvSpPr>
            <a:spLocks noGrp="1"/>
          </p:cNvSpPr>
          <p:nvPr>
            <p:ph type="body" sz="quarter" idx="32"/>
          </p:nvPr>
        </p:nvSpPr>
        <p:spPr/>
        <p:txBody>
          <a:bodyPr/>
          <a:lstStyle/>
          <a:p>
            <a:r>
              <a:rPr lang="de-DE" dirty="0"/>
              <a:t>Wirkungsweise von einem Ingress vor Services</a:t>
            </a:r>
          </a:p>
        </p:txBody>
      </p:sp>
      <p:sp>
        <p:nvSpPr>
          <p:cNvPr id="5" name="Foliennummernplatzhalter 4">
            <a:extLst>
              <a:ext uri="{FF2B5EF4-FFF2-40B4-BE49-F238E27FC236}">
                <a16:creationId xmlns:a16="http://schemas.microsoft.com/office/drawing/2014/main" id="{56DAFA75-0482-C9C8-B69E-656AD4214021}"/>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6" name="Rechteck 5">
            <a:extLst>
              <a:ext uri="{FF2B5EF4-FFF2-40B4-BE49-F238E27FC236}">
                <a16:creationId xmlns:a16="http://schemas.microsoft.com/office/drawing/2014/main" id="{28B0C2C6-906B-3601-5052-FA1CC9147240}"/>
              </a:ext>
            </a:extLst>
          </p:cNvPr>
          <p:cNvSpPr/>
          <p:nvPr/>
        </p:nvSpPr>
        <p:spPr>
          <a:xfrm>
            <a:off x="7274803" y="942652"/>
            <a:ext cx="2212708" cy="1167430"/>
          </a:xfrm>
          <a:custGeom>
            <a:avLst/>
            <a:gdLst>
              <a:gd name="connsiteX0" fmla="*/ 0 w 2212708"/>
              <a:gd name="connsiteY0" fmla="*/ 0 h 1167430"/>
              <a:gd name="connsiteX1" fmla="*/ 531050 w 2212708"/>
              <a:gd name="connsiteY1" fmla="*/ 0 h 1167430"/>
              <a:gd name="connsiteX2" fmla="*/ 1017846 w 2212708"/>
              <a:gd name="connsiteY2" fmla="*/ 0 h 1167430"/>
              <a:gd name="connsiteX3" fmla="*/ 1615277 w 2212708"/>
              <a:gd name="connsiteY3" fmla="*/ 0 h 1167430"/>
              <a:gd name="connsiteX4" fmla="*/ 2212708 w 2212708"/>
              <a:gd name="connsiteY4" fmla="*/ 0 h 1167430"/>
              <a:gd name="connsiteX5" fmla="*/ 2212708 w 2212708"/>
              <a:gd name="connsiteY5" fmla="*/ 572041 h 1167430"/>
              <a:gd name="connsiteX6" fmla="*/ 2212708 w 2212708"/>
              <a:gd name="connsiteY6" fmla="*/ 1167430 h 1167430"/>
              <a:gd name="connsiteX7" fmla="*/ 1659531 w 2212708"/>
              <a:gd name="connsiteY7" fmla="*/ 1167430 h 1167430"/>
              <a:gd name="connsiteX8" fmla="*/ 1062100 w 2212708"/>
              <a:gd name="connsiteY8" fmla="*/ 1167430 h 1167430"/>
              <a:gd name="connsiteX9" fmla="*/ 575304 w 2212708"/>
              <a:gd name="connsiteY9" fmla="*/ 1167430 h 1167430"/>
              <a:gd name="connsiteX10" fmla="*/ 0 w 2212708"/>
              <a:gd name="connsiteY10" fmla="*/ 1167430 h 1167430"/>
              <a:gd name="connsiteX11" fmla="*/ 0 w 2212708"/>
              <a:gd name="connsiteY11" fmla="*/ 583715 h 1167430"/>
              <a:gd name="connsiteX12" fmla="*/ 0 w 2212708"/>
              <a:gd name="connsiteY12" fmla="*/ 0 h 116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2708" h="1167430"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33066" y="221180"/>
                  <a:pt x="2202918" y="297501"/>
                  <a:pt x="2212708" y="572041"/>
                </a:cubicBezTo>
                <a:cubicBezTo>
                  <a:pt x="2222498" y="846581"/>
                  <a:pt x="2212435" y="962581"/>
                  <a:pt x="2212708" y="1167430"/>
                </a:cubicBezTo>
                <a:cubicBezTo>
                  <a:pt x="2096419" y="1187832"/>
                  <a:pt x="1831607" y="1192421"/>
                  <a:pt x="1659531" y="1167430"/>
                </a:cubicBezTo>
                <a:cubicBezTo>
                  <a:pt x="1487455" y="1142439"/>
                  <a:pt x="1247370" y="1196305"/>
                  <a:pt x="1062100" y="1167430"/>
                </a:cubicBezTo>
                <a:cubicBezTo>
                  <a:pt x="876830" y="1138555"/>
                  <a:pt x="722791" y="1147556"/>
                  <a:pt x="575304" y="1167430"/>
                </a:cubicBezTo>
                <a:cubicBezTo>
                  <a:pt x="427817" y="1187304"/>
                  <a:pt x="115879" y="1154481"/>
                  <a:pt x="0" y="1167430"/>
                </a:cubicBezTo>
                <a:cubicBezTo>
                  <a:pt x="-3817" y="891412"/>
                  <a:pt x="14508" y="722117"/>
                  <a:pt x="0" y="583715"/>
                </a:cubicBezTo>
                <a:cubicBezTo>
                  <a:pt x="-14508" y="445314"/>
                  <a:pt x="13886" y="277100"/>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F277CC25-CC1D-9D2A-4AF0-3C79B3B34C97}"/>
              </a:ext>
            </a:extLst>
          </p:cNvPr>
          <p:cNvSpPr/>
          <p:nvPr/>
        </p:nvSpPr>
        <p:spPr>
          <a:xfrm>
            <a:off x="7274803" y="2268808"/>
            <a:ext cx="2212708" cy="1167430"/>
          </a:xfrm>
          <a:custGeom>
            <a:avLst/>
            <a:gdLst>
              <a:gd name="connsiteX0" fmla="*/ 0 w 2212708"/>
              <a:gd name="connsiteY0" fmla="*/ 0 h 1167430"/>
              <a:gd name="connsiteX1" fmla="*/ 531050 w 2212708"/>
              <a:gd name="connsiteY1" fmla="*/ 0 h 1167430"/>
              <a:gd name="connsiteX2" fmla="*/ 1017846 w 2212708"/>
              <a:gd name="connsiteY2" fmla="*/ 0 h 1167430"/>
              <a:gd name="connsiteX3" fmla="*/ 1615277 w 2212708"/>
              <a:gd name="connsiteY3" fmla="*/ 0 h 1167430"/>
              <a:gd name="connsiteX4" fmla="*/ 2212708 w 2212708"/>
              <a:gd name="connsiteY4" fmla="*/ 0 h 1167430"/>
              <a:gd name="connsiteX5" fmla="*/ 2212708 w 2212708"/>
              <a:gd name="connsiteY5" fmla="*/ 572041 h 1167430"/>
              <a:gd name="connsiteX6" fmla="*/ 2212708 w 2212708"/>
              <a:gd name="connsiteY6" fmla="*/ 1167430 h 1167430"/>
              <a:gd name="connsiteX7" fmla="*/ 1659531 w 2212708"/>
              <a:gd name="connsiteY7" fmla="*/ 1167430 h 1167430"/>
              <a:gd name="connsiteX8" fmla="*/ 1062100 w 2212708"/>
              <a:gd name="connsiteY8" fmla="*/ 1167430 h 1167430"/>
              <a:gd name="connsiteX9" fmla="*/ 575304 w 2212708"/>
              <a:gd name="connsiteY9" fmla="*/ 1167430 h 1167430"/>
              <a:gd name="connsiteX10" fmla="*/ 0 w 2212708"/>
              <a:gd name="connsiteY10" fmla="*/ 1167430 h 1167430"/>
              <a:gd name="connsiteX11" fmla="*/ 0 w 2212708"/>
              <a:gd name="connsiteY11" fmla="*/ 583715 h 1167430"/>
              <a:gd name="connsiteX12" fmla="*/ 0 w 2212708"/>
              <a:gd name="connsiteY12" fmla="*/ 0 h 116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2708" h="1167430"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33066" y="221180"/>
                  <a:pt x="2202918" y="297501"/>
                  <a:pt x="2212708" y="572041"/>
                </a:cubicBezTo>
                <a:cubicBezTo>
                  <a:pt x="2222498" y="846581"/>
                  <a:pt x="2212435" y="962581"/>
                  <a:pt x="2212708" y="1167430"/>
                </a:cubicBezTo>
                <a:cubicBezTo>
                  <a:pt x="2096419" y="1187832"/>
                  <a:pt x="1831607" y="1192421"/>
                  <a:pt x="1659531" y="1167430"/>
                </a:cubicBezTo>
                <a:cubicBezTo>
                  <a:pt x="1487455" y="1142439"/>
                  <a:pt x="1247370" y="1196305"/>
                  <a:pt x="1062100" y="1167430"/>
                </a:cubicBezTo>
                <a:cubicBezTo>
                  <a:pt x="876830" y="1138555"/>
                  <a:pt x="722791" y="1147556"/>
                  <a:pt x="575304" y="1167430"/>
                </a:cubicBezTo>
                <a:cubicBezTo>
                  <a:pt x="427817" y="1187304"/>
                  <a:pt x="115879" y="1154481"/>
                  <a:pt x="0" y="1167430"/>
                </a:cubicBezTo>
                <a:cubicBezTo>
                  <a:pt x="-3817" y="891412"/>
                  <a:pt x="14508" y="722117"/>
                  <a:pt x="0" y="583715"/>
                </a:cubicBezTo>
                <a:cubicBezTo>
                  <a:pt x="-14508" y="445314"/>
                  <a:pt x="13886" y="277100"/>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E21EAFE6-5BB5-2145-BD0D-95B95E751C6B}"/>
              </a:ext>
            </a:extLst>
          </p:cNvPr>
          <p:cNvSpPr/>
          <p:nvPr/>
        </p:nvSpPr>
        <p:spPr>
          <a:xfrm>
            <a:off x="7274803" y="3587271"/>
            <a:ext cx="2212708" cy="1174594"/>
          </a:xfrm>
          <a:custGeom>
            <a:avLst/>
            <a:gdLst>
              <a:gd name="connsiteX0" fmla="*/ 0 w 2212708"/>
              <a:gd name="connsiteY0" fmla="*/ 0 h 1174594"/>
              <a:gd name="connsiteX1" fmla="*/ 531050 w 2212708"/>
              <a:gd name="connsiteY1" fmla="*/ 0 h 1174594"/>
              <a:gd name="connsiteX2" fmla="*/ 1017846 w 2212708"/>
              <a:gd name="connsiteY2" fmla="*/ 0 h 1174594"/>
              <a:gd name="connsiteX3" fmla="*/ 1615277 w 2212708"/>
              <a:gd name="connsiteY3" fmla="*/ 0 h 1174594"/>
              <a:gd name="connsiteX4" fmla="*/ 2212708 w 2212708"/>
              <a:gd name="connsiteY4" fmla="*/ 0 h 1174594"/>
              <a:gd name="connsiteX5" fmla="*/ 2212708 w 2212708"/>
              <a:gd name="connsiteY5" fmla="*/ 575551 h 1174594"/>
              <a:gd name="connsiteX6" fmla="*/ 2212708 w 2212708"/>
              <a:gd name="connsiteY6" fmla="*/ 1174594 h 1174594"/>
              <a:gd name="connsiteX7" fmla="*/ 1659531 w 2212708"/>
              <a:gd name="connsiteY7" fmla="*/ 1174594 h 1174594"/>
              <a:gd name="connsiteX8" fmla="*/ 1062100 w 2212708"/>
              <a:gd name="connsiteY8" fmla="*/ 1174594 h 1174594"/>
              <a:gd name="connsiteX9" fmla="*/ 575304 w 2212708"/>
              <a:gd name="connsiteY9" fmla="*/ 1174594 h 1174594"/>
              <a:gd name="connsiteX10" fmla="*/ 0 w 2212708"/>
              <a:gd name="connsiteY10" fmla="*/ 1174594 h 1174594"/>
              <a:gd name="connsiteX11" fmla="*/ 0 w 2212708"/>
              <a:gd name="connsiteY11" fmla="*/ 587297 h 1174594"/>
              <a:gd name="connsiteX12" fmla="*/ 0 w 2212708"/>
              <a:gd name="connsiteY12" fmla="*/ 0 h 117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2708" h="1174594"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06627" y="171466"/>
                  <a:pt x="2200970" y="304571"/>
                  <a:pt x="2212708" y="575551"/>
                </a:cubicBezTo>
                <a:cubicBezTo>
                  <a:pt x="2224446" y="846531"/>
                  <a:pt x="2201474" y="1042343"/>
                  <a:pt x="2212708" y="1174594"/>
                </a:cubicBezTo>
                <a:cubicBezTo>
                  <a:pt x="2096419" y="1194996"/>
                  <a:pt x="1831607" y="1199585"/>
                  <a:pt x="1659531" y="1174594"/>
                </a:cubicBezTo>
                <a:cubicBezTo>
                  <a:pt x="1487455" y="1149603"/>
                  <a:pt x="1247370" y="1203469"/>
                  <a:pt x="1062100" y="1174594"/>
                </a:cubicBezTo>
                <a:cubicBezTo>
                  <a:pt x="876830" y="1145719"/>
                  <a:pt x="722791" y="1154720"/>
                  <a:pt x="575304" y="1174594"/>
                </a:cubicBezTo>
                <a:cubicBezTo>
                  <a:pt x="427817" y="1194468"/>
                  <a:pt x="115879" y="1161645"/>
                  <a:pt x="0" y="1174594"/>
                </a:cubicBezTo>
                <a:cubicBezTo>
                  <a:pt x="-4399" y="1008310"/>
                  <a:pt x="-16954" y="719556"/>
                  <a:pt x="0" y="587297"/>
                </a:cubicBezTo>
                <a:cubicBezTo>
                  <a:pt x="16954" y="455038"/>
                  <a:pt x="24827" y="256745"/>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Picture 34">
            <a:extLst>
              <a:ext uri="{FF2B5EF4-FFF2-40B4-BE49-F238E27FC236}">
                <a16:creationId xmlns:a16="http://schemas.microsoft.com/office/drawing/2014/main" id="{36B52787-569C-7F2F-DA1E-76BBD9D6644A}"/>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22399" y="1865704"/>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4">
            <a:extLst>
              <a:ext uri="{FF2B5EF4-FFF2-40B4-BE49-F238E27FC236}">
                <a16:creationId xmlns:a16="http://schemas.microsoft.com/office/drawing/2014/main" id="{8C471397-B01B-31E8-7BFB-E98F826B20B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22399" y="3184238"/>
            <a:ext cx="503999" cy="503999"/>
          </a:xfrm>
          <a:prstGeom prst="rect">
            <a:avLst/>
          </a:prstGeom>
          <a:noFill/>
          <a:ln>
            <a:noFill/>
          </a:ln>
          <a:effectLst>
            <a:outerShdw blurRad="50800" dist="38100" dir="2700000" algn="tl" rotWithShape="0">
              <a:prstClr val="black">
                <a:alpha val="40000"/>
              </a:prstClr>
            </a:outerShdw>
          </a:effectLst>
        </p:spPr>
      </p:pic>
      <p:sp>
        <p:nvSpPr>
          <p:cNvPr id="14" name="Abgerundetes Rechteck 13">
            <a:extLst>
              <a:ext uri="{FF2B5EF4-FFF2-40B4-BE49-F238E27FC236}">
                <a16:creationId xmlns:a16="http://schemas.microsoft.com/office/drawing/2014/main" id="{85285565-9494-E809-C125-E405A8BFCA38}"/>
              </a:ext>
            </a:extLst>
          </p:cNvPr>
          <p:cNvSpPr/>
          <p:nvPr/>
        </p:nvSpPr>
        <p:spPr>
          <a:xfrm>
            <a:off x="7725022" y="1127462"/>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4">
              <a:lumMod val="60000"/>
              <a:lumOff val="40000"/>
            </a:schemeClr>
          </a:solidFill>
          <a:ln>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latin typeface="Bradley Hand" pitchFamily="2" charset="77"/>
              </a:rPr>
              <a:t>app:nginx</a:t>
            </a:r>
            <a:endParaRPr lang="de-DE" sz="1600" dirty="0">
              <a:latin typeface="Bradley Hand" pitchFamily="2" charset="77"/>
            </a:endParaRPr>
          </a:p>
        </p:txBody>
      </p:sp>
      <p:sp>
        <p:nvSpPr>
          <p:cNvPr id="15" name="Abgerundetes Rechteck 14">
            <a:extLst>
              <a:ext uri="{FF2B5EF4-FFF2-40B4-BE49-F238E27FC236}">
                <a16:creationId xmlns:a16="http://schemas.microsoft.com/office/drawing/2014/main" id="{4241E9F5-E14B-4BAB-8634-F50C09978335}"/>
              </a:ext>
            </a:extLst>
          </p:cNvPr>
          <p:cNvSpPr/>
          <p:nvPr/>
        </p:nvSpPr>
        <p:spPr>
          <a:xfrm>
            <a:off x="7725022" y="2916097"/>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4">
              <a:lumMod val="60000"/>
              <a:lumOff val="40000"/>
            </a:schemeClr>
          </a:solidFill>
          <a:ln>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latin typeface="Bradley Hand" pitchFamily="2" charset="77"/>
              </a:rPr>
              <a:t>app:nginx</a:t>
            </a:r>
            <a:endParaRPr lang="de-DE" sz="1600" dirty="0">
              <a:latin typeface="Bradley Hand" pitchFamily="2" charset="77"/>
            </a:endParaRPr>
          </a:p>
        </p:txBody>
      </p:sp>
      <p:cxnSp>
        <p:nvCxnSpPr>
          <p:cNvPr id="30" name="Gekrümmte Verbindung 29">
            <a:extLst>
              <a:ext uri="{FF2B5EF4-FFF2-40B4-BE49-F238E27FC236}">
                <a16:creationId xmlns:a16="http://schemas.microsoft.com/office/drawing/2014/main" id="{94B7F9F0-E6EB-B023-F8D1-BA0A750994A0}"/>
              </a:ext>
            </a:extLst>
          </p:cNvPr>
          <p:cNvCxnSpPr>
            <a:stCxn id="12" idx="0"/>
            <a:endCxn id="14" idx="1"/>
          </p:cNvCxnSpPr>
          <p:nvPr/>
        </p:nvCxnSpPr>
        <p:spPr>
          <a:xfrm rot="5400000" flipH="1" flipV="1">
            <a:off x="6352915" y="493598"/>
            <a:ext cx="593590" cy="2150623"/>
          </a:xfrm>
          <a:prstGeom prst="curvedConnector2">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krümmte Verbindung 33">
            <a:extLst>
              <a:ext uri="{FF2B5EF4-FFF2-40B4-BE49-F238E27FC236}">
                <a16:creationId xmlns:a16="http://schemas.microsoft.com/office/drawing/2014/main" id="{EF1BC076-BDA5-3D04-30A7-DFFD67D0E093}"/>
              </a:ext>
            </a:extLst>
          </p:cNvPr>
          <p:cNvCxnSpPr>
            <a:cxnSpLocks/>
            <a:stCxn id="12" idx="2"/>
            <a:endCxn id="15" idx="1"/>
          </p:cNvCxnSpPr>
          <p:nvPr/>
        </p:nvCxnSpPr>
        <p:spPr>
          <a:xfrm rot="16200000" flipH="1">
            <a:off x="6304187" y="1639914"/>
            <a:ext cx="691046" cy="2150623"/>
          </a:xfrm>
          <a:prstGeom prst="curvedConnector2">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Abgerundetes Rechteck 39">
            <a:extLst>
              <a:ext uri="{FF2B5EF4-FFF2-40B4-BE49-F238E27FC236}">
                <a16:creationId xmlns:a16="http://schemas.microsoft.com/office/drawing/2014/main" id="{D531F962-E7FC-E8DB-0144-2FE9EDD75123}"/>
              </a:ext>
            </a:extLst>
          </p:cNvPr>
          <p:cNvSpPr/>
          <p:nvPr/>
        </p:nvSpPr>
        <p:spPr>
          <a:xfrm>
            <a:off x="7697558" y="3697474"/>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4">
              <a:lumMod val="60000"/>
              <a:lumOff val="40000"/>
            </a:schemeClr>
          </a:solidFill>
          <a:ln>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latin typeface="Bradley Hand" pitchFamily="2" charset="77"/>
              </a:rPr>
              <a:t>app:nginx</a:t>
            </a:r>
            <a:endParaRPr lang="de-DE" sz="1600" dirty="0">
              <a:latin typeface="Bradley Hand" pitchFamily="2" charset="77"/>
            </a:endParaRPr>
          </a:p>
        </p:txBody>
      </p:sp>
      <p:cxnSp>
        <p:nvCxnSpPr>
          <p:cNvPr id="41" name="Gekrümmte Verbindung 40">
            <a:extLst>
              <a:ext uri="{FF2B5EF4-FFF2-40B4-BE49-F238E27FC236}">
                <a16:creationId xmlns:a16="http://schemas.microsoft.com/office/drawing/2014/main" id="{7CF658BC-B166-4608-4380-A6B1704A939E}"/>
              </a:ext>
            </a:extLst>
          </p:cNvPr>
          <p:cNvCxnSpPr>
            <a:cxnSpLocks/>
            <a:stCxn id="12" idx="2"/>
            <a:endCxn id="40" idx="1"/>
          </p:cNvCxnSpPr>
          <p:nvPr/>
        </p:nvCxnSpPr>
        <p:spPr>
          <a:xfrm rot="16200000" flipH="1">
            <a:off x="5899767" y="2044334"/>
            <a:ext cx="1472423" cy="2123159"/>
          </a:xfrm>
          <a:prstGeom prst="curvedConnector2">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krümmte Verbindung 46">
            <a:extLst>
              <a:ext uri="{FF2B5EF4-FFF2-40B4-BE49-F238E27FC236}">
                <a16:creationId xmlns:a16="http://schemas.microsoft.com/office/drawing/2014/main" id="{6202A5AB-A558-E346-2FCB-460644353D7E}"/>
              </a:ext>
            </a:extLst>
          </p:cNvPr>
          <p:cNvCxnSpPr>
            <a:cxnSpLocks/>
            <a:stCxn id="13" idx="2"/>
            <a:endCxn id="8" idx="1"/>
          </p:cNvCxnSpPr>
          <p:nvPr/>
        </p:nvCxnSpPr>
        <p:spPr>
          <a:xfrm rot="16200000" flipH="1">
            <a:off x="6282774" y="2979861"/>
            <a:ext cx="725070" cy="2141821"/>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sp>
        <p:nvSpPr>
          <p:cNvPr id="58" name="Abgerundetes Rechteck 57">
            <a:extLst>
              <a:ext uri="{FF2B5EF4-FFF2-40B4-BE49-F238E27FC236}">
                <a16:creationId xmlns:a16="http://schemas.microsoft.com/office/drawing/2014/main" id="{126DFD15-1B6B-6BD3-22AF-B436461EBDED}"/>
              </a:ext>
            </a:extLst>
          </p:cNvPr>
          <p:cNvSpPr/>
          <p:nvPr/>
        </p:nvSpPr>
        <p:spPr>
          <a:xfrm>
            <a:off x="7725021" y="2432922"/>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rgbClr val="86BBB8"/>
          </a:solidFill>
          <a:ln>
            <a:solidFill>
              <a:srgbClr val="86BBB8"/>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latin typeface="Bradley Hand" pitchFamily="2" charset="77"/>
              </a:rPr>
              <a:t>app:apache</a:t>
            </a:r>
            <a:endParaRPr lang="de-DE" sz="1600" dirty="0">
              <a:solidFill>
                <a:schemeClr val="tx1"/>
              </a:solidFill>
              <a:latin typeface="Bradley Hand" pitchFamily="2" charset="77"/>
            </a:endParaRPr>
          </a:p>
        </p:txBody>
      </p:sp>
      <p:cxnSp>
        <p:nvCxnSpPr>
          <p:cNvPr id="59" name="Gekrümmte Verbindung 58">
            <a:extLst>
              <a:ext uri="{FF2B5EF4-FFF2-40B4-BE49-F238E27FC236}">
                <a16:creationId xmlns:a16="http://schemas.microsoft.com/office/drawing/2014/main" id="{C626369E-333B-C66E-9DD9-574BF520F148}"/>
              </a:ext>
            </a:extLst>
          </p:cNvPr>
          <p:cNvCxnSpPr>
            <a:cxnSpLocks/>
            <a:stCxn id="13" idx="0"/>
            <a:endCxn id="58" idx="1"/>
          </p:cNvCxnSpPr>
          <p:nvPr/>
        </p:nvCxnSpPr>
        <p:spPr>
          <a:xfrm rot="5400000" flipH="1" flipV="1">
            <a:off x="6346378" y="1805595"/>
            <a:ext cx="606664" cy="2150622"/>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sp>
        <p:nvSpPr>
          <p:cNvPr id="108" name="Abgerundetes Rechteck 107">
            <a:extLst>
              <a:ext uri="{FF2B5EF4-FFF2-40B4-BE49-F238E27FC236}">
                <a16:creationId xmlns:a16="http://schemas.microsoft.com/office/drawing/2014/main" id="{C244DCA2-B53D-A305-5467-9816FE11EFA1}"/>
              </a:ext>
            </a:extLst>
          </p:cNvPr>
          <p:cNvSpPr/>
          <p:nvPr/>
        </p:nvSpPr>
        <p:spPr>
          <a:xfrm>
            <a:off x="7725021" y="1631350"/>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rgbClr val="86BBB8"/>
          </a:solidFill>
          <a:ln>
            <a:solidFill>
              <a:srgbClr val="86BBB8"/>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latin typeface="Bradley Hand" pitchFamily="2" charset="77"/>
              </a:rPr>
              <a:t>app:apache</a:t>
            </a:r>
            <a:endParaRPr lang="de-DE" sz="1600" dirty="0">
              <a:solidFill>
                <a:schemeClr val="tx1"/>
              </a:solidFill>
              <a:latin typeface="Bradley Hand" pitchFamily="2" charset="77"/>
            </a:endParaRPr>
          </a:p>
        </p:txBody>
      </p:sp>
      <p:cxnSp>
        <p:nvCxnSpPr>
          <p:cNvPr id="118" name="Gekrümmte Verbindung 117">
            <a:extLst>
              <a:ext uri="{FF2B5EF4-FFF2-40B4-BE49-F238E27FC236}">
                <a16:creationId xmlns:a16="http://schemas.microsoft.com/office/drawing/2014/main" id="{0B4C206E-55A4-DCB1-EFAA-7F36D4D785F5}"/>
              </a:ext>
            </a:extLst>
          </p:cNvPr>
          <p:cNvCxnSpPr>
            <a:cxnSpLocks/>
            <a:stCxn id="13" idx="0"/>
            <a:endCxn id="108" idx="1"/>
          </p:cNvCxnSpPr>
          <p:nvPr/>
        </p:nvCxnSpPr>
        <p:spPr>
          <a:xfrm rot="5400000" flipH="1" flipV="1">
            <a:off x="5945592" y="1404809"/>
            <a:ext cx="1408236" cy="2150622"/>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2">
            <a:extLst>
              <a:ext uri="{FF2B5EF4-FFF2-40B4-BE49-F238E27FC236}">
                <a16:creationId xmlns:a16="http://schemas.microsoft.com/office/drawing/2014/main" id="{9501C1A3-3891-7D3C-3823-7F5A6E154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886" y="367301"/>
            <a:ext cx="503999" cy="5039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2">
            <a:extLst>
              <a:ext uri="{FF2B5EF4-FFF2-40B4-BE49-F238E27FC236}">
                <a16:creationId xmlns:a16="http://schemas.microsoft.com/office/drawing/2014/main" id="{83BECE51-D1F6-03C6-916D-4CCFC71FC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0129" y="2480120"/>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7" name="Gekrümmte Verbindung 26">
            <a:extLst>
              <a:ext uri="{FF2B5EF4-FFF2-40B4-BE49-F238E27FC236}">
                <a16:creationId xmlns:a16="http://schemas.microsoft.com/office/drawing/2014/main" id="{C592497C-53CA-46E9-8204-22F8FED12059}"/>
              </a:ext>
            </a:extLst>
          </p:cNvPr>
          <p:cNvCxnSpPr>
            <a:cxnSpLocks/>
            <a:stCxn id="26" idx="0"/>
            <a:endCxn id="12" idx="1"/>
          </p:cNvCxnSpPr>
          <p:nvPr/>
        </p:nvCxnSpPr>
        <p:spPr>
          <a:xfrm rot="5400000" flipH="1" flipV="1">
            <a:off x="4611056" y="1768777"/>
            <a:ext cx="362416" cy="1060270"/>
          </a:xfrm>
          <a:prstGeom prst="curvedConnector2">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krümmte Verbindung 32">
            <a:extLst>
              <a:ext uri="{FF2B5EF4-FFF2-40B4-BE49-F238E27FC236}">
                <a16:creationId xmlns:a16="http://schemas.microsoft.com/office/drawing/2014/main" id="{AD77E060-681D-9283-A6DC-F560B33D211C}"/>
              </a:ext>
            </a:extLst>
          </p:cNvPr>
          <p:cNvCxnSpPr>
            <a:cxnSpLocks/>
            <a:stCxn id="26" idx="2"/>
            <a:endCxn id="13" idx="1"/>
          </p:cNvCxnSpPr>
          <p:nvPr/>
        </p:nvCxnSpPr>
        <p:spPr>
          <a:xfrm rot="16200000" flipH="1">
            <a:off x="4566205" y="2680043"/>
            <a:ext cx="452119" cy="1060270"/>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0">
            <a:extLst>
              <a:ext uri="{FF2B5EF4-FFF2-40B4-BE49-F238E27FC236}">
                <a16:creationId xmlns:a16="http://schemas.microsoft.com/office/drawing/2014/main" id="{6A54ADE8-24D9-60C1-9DAC-1E0E1D5AC05A}"/>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87216" y="1619618"/>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30">
            <a:extLst>
              <a:ext uri="{FF2B5EF4-FFF2-40B4-BE49-F238E27FC236}">
                <a16:creationId xmlns:a16="http://schemas.microsoft.com/office/drawing/2014/main" id="{8601767C-3764-7BA2-7028-CAB865E44BD2}"/>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87216" y="2539476"/>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3" name="Textfeld 42">
            <a:extLst>
              <a:ext uri="{FF2B5EF4-FFF2-40B4-BE49-F238E27FC236}">
                <a16:creationId xmlns:a16="http://schemas.microsoft.com/office/drawing/2014/main" id="{4D81CBFB-69B8-D001-CD10-F25757399C62}"/>
              </a:ext>
            </a:extLst>
          </p:cNvPr>
          <p:cNvSpPr txBox="1"/>
          <p:nvPr/>
        </p:nvSpPr>
        <p:spPr>
          <a:xfrm>
            <a:off x="10956021" y="1742323"/>
            <a:ext cx="982961" cy="461665"/>
          </a:xfrm>
          <a:prstGeom prst="rect">
            <a:avLst/>
          </a:prstGeom>
          <a:noFill/>
        </p:spPr>
        <p:txBody>
          <a:bodyPr wrap="none" rtlCol="0">
            <a:spAutoFit/>
          </a:bodyPr>
          <a:lstStyle/>
          <a:p>
            <a:r>
              <a:rPr lang="de-DE" sz="1200" i="1" dirty="0" err="1">
                <a:latin typeface="Bradley Hand" pitchFamily="2" charset="77"/>
              </a:rPr>
              <a:t>Nginx</a:t>
            </a:r>
            <a:br>
              <a:rPr lang="de-DE" sz="1200" i="1" dirty="0">
                <a:latin typeface="Bradley Hand" pitchFamily="2" charset="77"/>
              </a:rPr>
            </a:br>
            <a:r>
              <a:rPr lang="de-DE" sz="1200" i="1" dirty="0" err="1">
                <a:latin typeface="Bradley Hand" pitchFamily="2" charset="77"/>
              </a:rPr>
              <a:t>Deployment</a:t>
            </a:r>
            <a:endParaRPr lang="de-DE" sz="1200" i="1" dirty="0">
              <a:latin typeface="Bradley Hand" pitchFamily="2" charset="77"/>
            </a:endParaRPr>
          </a:p>
        </p:txBody>
      </p:sp>
      <p:sp>
        <p:nvSpPr>
          <p:cNvPr id="44" name="Textfeld 43">
            <a:extLst>
              <a:ext uri="{FF2B5EF4-FFF2-40B4-BE49-F238E27FC236}">
                <a16:creationId xmlns:a16="http://schemas.microsoft.com/office/drawing/2014/main" id="{45C70766-8E05-5D3D-4568-3E6DFDF6D577}"/>
              </a:ext>
            </a:extLst>
          </p:cNvPr>
          <p:cNvSpPr txBox="1"/>
          <p:nvPr/>
        </p:nvSpPr>
        <p:spPr>
          <a:xfrm>
            <a:off x="10956021" y="2651784"/>
            <a:ext cx="982961" cy="461665"/>
          </a:xfrm>
          <a:prstGeom prst="rect">
            <a:avLst/>
          </a:prstGeom>
          <a:noFill/>
        </p:spPr>
        <p:txBody>
          <a:bodyPr wrap="none" rtlCol="0">
            <a:spAutoFit/>
          </a:bodyPr>
          <a:lstStyle/>
          <a:p>
            <a:r>
              <a:rPr lang="de-DE" sz="1200" i="1" dirty="0">
                <a:latin typeface="Bradley Hand" pitchFamily="2" charset="77"/>
              </a:rPr>
              <a:t>Apache</a:t>
            </a:r>
            <a:br>
              <a:rPr lang="de-DE" sz="1200" i="1" dirty="0">
                <a:latin typeface="Bradley Hand" pitchFamily="2" charset="77"/>
              </a:rPr>
            </a:br>
            <a:r>
              <a:rPr lang="de-DE" sz="1200" i="1" dirty="0" err="1">
                <a:latin typeface="Bradley Hand" pitchFamily="2" charset="77"/>
              </a:rPr>
              <a:t>Deployment</a:t>
            </a:r>
            <a:endParaRPr lang="de-DE" sz="1200" i="1" dirty="0">
              <a:latin typeface="Bradley Hand" pitchFamily="2" charset="77"/>
            </a:endParaRPr>
          </a:p>
        </p:txBody>
      </p:sp>
      <p:sp>
        <p:nvSpPr>
          <p:cNvPr id="45" name="Textfeld 44">
            <a:extLst>
              <a:ext uri="{FF2B5EF4-FFF2-40B4-BE49-F238E27FC236}">
                <a16:creationId xmlns:a16="http://schemas.microsoft.com/office/drawing/2014/main" id="{54E7E566-6CC6-91F4-AA45-167835108022}"/>
              </a:ext>
            </a:extLst>
          </p:cNvPr>
          <p:cNvSpPr txBox="1"/>
          <p:nvPr/>
        </p:nvSpPr>
        <p:spPr>
          <a:xfrm>
            <a:off x="4764507" y="1440899"/>
            <a:ext cx="665567" cy="461665"/>
          </a:xfrm>
          <a:prstGeom prst="rect">
            <a:avLst/>
          </a:prstGeom>
          <a:noFill/>
        </p:spPr>
        <p:txBody>
          <a:bodyPr wrap="none" rtlCol="0">
            <a:spAutoFit/>
          </a:bodyPr>
          <a:lstStyle/>
          <a:p>
            <a:r>
              <a:rPr lang="de-DE" sz="1200" i="1" dirty="0" err="1">
                <a:latin typeface="Bradley Hand" pitchFamily="2" charset="77"/>
              </a:rPr>
              <a:t>nginx</a:t>
            </a:r>
            <a:br>
              <a:rPr lang="de-DE" sz="1200" i="1" dirty="0">
                <a:latin typeface="Bradley Hand" pitchFamily="2" charset="77"/>
              </a:rPr>
            </a:br>
            <a:r>
              <a:rPr lang="de-DE" sz="1200" i="1" dirty="0">
                <a:latin typeface="Bradley Hand" pitchFamily="2" charset="77"/>
              </a:rPr>
              <a:t>Service</a:t>
            </a:r>
          </a:p>
        </p:txBody>
      </p:sp>
      <p:sp>
        <p:nvSpPr>
          <p:cNvPr id="46" name="Textfeld 45">
            <a:extLst>
              <a:ext uri="{FF2B5EF4-FFF2-40B4-BE49-F238E27FC236}">
                <a16:creationId xmlns:a16="http://schemas.microsoft.com/office/drawing/2014/main" id="{BB44BE09-F2E0-A4D8-CE71-13087FBD6C4A}"/>
              </a:ext>
            </a:extLst>
          </p:cNvPr>
          <p:cNvSpPr txBox="1"/>
          <p:nvPr/>
        </p:nvSpPr>
        <p:spPr>
          <a:xfrm>
            <a:off x="4697454" y="3590170"/>
            <a:ext cx="665567" cy="461665"/>
          </a:xfrm>
          <a:prstGeom prst="rect">
            <a:avLst/>
          </a:prstGeom>
          <a:noFill/>
        </p:spPr>
        <p:txBody>
          <a:bodyPr wrap="none" rtlCol="0">
            <a:spAutoFit/>
          </a:bodyPr>
          <a:lstStyle/>
          <a:p>
            <a:r>
              <a:rPr lang="de-DE" sz="1200" i="1" dirty="0" err="1">
                <a:latin typeface="Bradley Hand" pitchFamily="2" charset="77"/>
              </a:rPr>
              <a:t>apache</a:t>
            </a:r>
            <a:br>
              <a:rPr lang="de-DE" sz="1200" i="1" dirty="0">
                <a:latin typeface="Bradley Hand" pitchFamily="2" charset="77"/>
              </a:rPr>
            </a:br>
            <a:r>
              <a:rPr lang="de-DE" sz="1200" i="1" dirty="0">
                <a:latin typeface="Bradley Hand" pitchFamily="2" charset="77"/>
              </a:rPr>
              <a:t>Service</a:t>
            </a:r>
          </a:p>
        </p:txBody>
      </p:sp>
      <p:sp>
        <p:nvSpPr>
          <p:cNvPr id="50" name="Textfeld 49">
            <a:extLst>
              <a:ext uri="{FF2B5EF4-FFF2-40B4-BE49-F238E27FC236}">
                <a16:creationId xmlns:a16="http://schemas.microsoft.com/office/drawing/2014/main" id="{B567A284-751D-FE84-6165-1E149A24EE2E}"/>
              </a:ext>
            </a:extLst>
          </p:cNvPr>
          <p:cNvSpPr txBox="1"/>
          <p:nvPr/>
        </p:nvSpPr>
        <p:spPr>
          <a:xfrm>
            <a:off x="4451886" y="5321178"/>
            <a:ext cx="5035625" cy="369332"/>
          </a:xfrm>
          <a:prstGeom prst="rect">
            <a:avLst/>
          </a:prstGeom>
          <a:solidFill>
            <a:schemeClr val="accent5"/>
          </a:solidFill>
        </p:spPr>
        <p:txBody>
          <a:bodyPr wrap="square">
            <a:spAutoFit/>
          </a:bodyPr>
          <a:lstStyle/>
          <a:p>
            <a:r>
              <a:rPr lang="de-DE" sz="1800" dirty="0">
                <a:solidFill>
                  <a:schemeClr val="bg1"/>
                </a:solidFill>
                <a:latin typeface="Consolas" panose="020B0609020204030204" pitchFamily="49" charset="0"/>
                <a:cs typeface="Consolas" panose="020B0609020204030204" pitchFamily="49" charset="0"/>
              </a:rPr>
              <a:t>&gt; </a:t>
            </a:r>
            <a:r>
              <a:rPr lang="de-DE" dirty="0" err="1">
                <a:solidFill>
                  <a:schemeClr val="bg1"/>
                </a:solidFill>
                <a:latin typeface="Consolas" panose="020B0609020204030204" pitchFamily="49" charset="0"/>
                <a:cs typeface="Consolas" panose="020B0609020204030204" pitchFamily="49" charset="0"/>
              </a:rPr>
              <a:t>c</a:t>
            </a:r>
            <a:r>
              <a:rPr lang="de-DE" sz="1800" dirty="0" err="1">
                <a:solidFill>
                  <a:schemeClr val="bg1"/>
                </a:solidFill>
                <a:latin typeface="Consolas" panose="020B0609020204030204" pitchFamily="49" charset="0"/>
                <a:cs typeface="Consolas" panose="020B0609020204030204" pitchFamily="49" charset="0"/>
              </a:rPr>
              <a:t>url</a:t>
            </a:r>
            <a:r>
              <a:rPr lang="de-DE" sz="1800" dirty="0">
                <a:solidFill>
                  <a:schemeClr val="bg1"/>
                </a:solidFill>
                <a:latin typeface="Consolas" panose="020B0609020204030204" pitchFamily="49" charset="0"/>
                <a:cs typeface="Consolas" panose="020B0609020204030204" pitchFamily="49" charset="0"/>
              </a:rPr>
              <a:t> http://</a:t>
            </a:r>
            <a:r>
              <a:rPr lang="de-DE" sz="1800" dirty="0" err="1">
                <a:solidFill>
                  <a:schemeClr val="bg1"/>
                </a:solidFill>
                <a:latin typeface="Consolas" panose="020B0609020204030204" pitchFamily="49" charset="0"/>
                <a:cs typeface="Consolas" panose="020B0609020204030204" pitchFamily="49" charset="0"/>
              </a:rPr>
              <a:t>eventdriven.xample.com</a:t>
            </a:r>
            <a:endParaRPr lang="de-DE" sz="1800" dirty="0">
              <a:solidFill>
                <a:schemeClr val="bg1"/>
              </a:solidFill>
              <a:latin typeface="Consolas" panose="020B0609020204030204" pitchFamily="49" charset="0"/>
              <a:cs typeface="Consolas" panose="020B0609020204030204" pitchFamily="49" charset="0"/>
            </a:endParaRPr>
          </a:p>
        </p:txBody>
      </p:sp>
      <p:sp>
        <p:nvSpPr>
          <p:cNvPr id="51" name="Textfeld 50">
            <a:extLst>
              <a:ext uri="{FF2B5EF4-FFF2-40B4-BE49-F238E27FC236}">
                <a16:creationId xmlns:a16="http://schemas.microsoft.com/office/drawing/2014/main" id="{498FB51D-4E3F-32A5-0F9D-AAB35D40B60C}"/>
              </a:ext>
            </a:extLst>
          </p:cNvPr>
          <p:cNvSpPr txBox="1"/>
          <p:nvPr/>
        </p:nvSpPr>
        <p:spPr>
          <a:xfrm>
            <a:off x="4451885" y="5842906"/>
            <a:ext cx="5035625" cy="369332"/>
          </a:xfrm>
          <a:prstGeom prst="rect">
            <a:avLst/>
          </a:prstGeom>
          <a:solidFill>
            <a:schemeClr val="accent5"/>
          </a:solidFill>
        </p:spPr>
        <p:txBody>
          <a:bodyPr wrap="square">
            <a:spAutoFit/>
          </a:bodyPr>
          <a:lstStyle/>
          <a:p>
            <a:r>
              <a:rPr lang="de-DE" sz="1800" dirty="0">
                <a:solidFill>
                  <a:schemeClr val="bg1"/>
                </a:solidFill>
                <a:latin typeface="Consolas" panose="020B0609020204030204" pitchFamily="49" charset="0"/>
                <a:cs typeface="Consolas" panose="020B0609020204030204" pitchFamily="49" charset="0"/>
              </a:rPr>
              <a:t>&gt; </a:t>
            </a:r>
            <a:r>
              <a:rPr lang="de-DE" dirty="0" err="1">
                <a:solidFill>
                  <a:schemeClr val="bg1"/>
                </a:solidFill>
                <a:latin typeface="Consolas" panose="020B0609020204030204" pitchFamily="49" charset="0"/>
                <a:cs typeface="Consolas" panose="020B0609020204030204" pitchFamily="49" charset="0"/>
              </a:rPr>
              <a:t>c</a:t>
            </a:r>
            <a:r>
              <a:rPr lang="de-DE" sz="1800" dirty="0" err="1">
                <a:solidFill>
                  <a:schemeClr val="bg1"/>
                </a:solidFill>
                <a:latin typeface="Consolas" panose="020B0609020204030204" pitchFamily="49" charset="0"/>
                <a:cs typeface="Consolas" panose="020B0609020204030204" pitchFamily="49" charset="0"/>
              </a:rPr>
              <a:t>url</a:t>
            </a:r>
            <a:r>
              <a:rPr lang="de-DE" sz="1800" dirty="0">
                <a:solidFill>
                  <a:schemeClr val="bg1"/>
                </a:solidFill>
                <a:latin typeface="Consolas" panose="020B0609020204030204" pitchFamily="49" charset="0"/>
                <a:cs typeface="Consolas" panose="020B0609020204030204" pitchFamily="49" charset="0"/>
              </a:rPr>
              <a:t> http://</a:t>
            </a:r>
            <a:r>
              <a:rPr lang="de-DE" sz="1800" dirty="0" err="1">
                <a:solidFill>
                  <a:schemeClr val="bg1"/>
                </a:solidFill>
                <a:latin typeface="Consolas" panose="020B0609020204030204" pitchFamily="49" charset="0"/>
                <a:cs typeface="Consolas" panose="020B0609020204030204" pitchFamily="49" charset="0"/>
              </a:rPr>
              <a:t>process.xample.com</a:t>
            </a:r>
            <a:endParaRPr lang="de-DE" sz="1800" dirty="0">
              <a:solidFill>
                <a:schemeClr val="bg1"/>
              </a:solidFill>
              <a:latin typeface="Consolas" panose="020B0609020204030204" pitchFamily="49" charset="0"/>
              <a:cs typeface="Consolas" panose="020B0609020204030204" pitchFamily="49" charset="0"/>
            </a:endParaRPr>
          </a:p>
        </p:txBody>
      </p:sp>
      <p:sp>
        <p:nvSpPr>
          <p:cNvPr id="52" name="Oval 51">
            <a:extLst>
              <a:ext uri="{FF2B5EF4-FFF2-40B4-BE49-F238E27FC236}">
                <a16:creationId xmlns:a16="http://schemas.microsoft.com/office/drawing/2014/main" id="{AB7670AE-C4B1-F90C-BCA7-9146E10DC3CE}"/>
              </a:ext>
            </a:extLst>
          </p:cNvPr>
          <p:cNvSpPr/>
          <p:nvPr/>
        </p:nvSpPr>
        <p:spPr>
          <a:xfrm>
            <a:off x="3505967" y="2361177"/>
            <a:ext cx="432000" cy="432792"/>
          </a:xfrm>
          <a:prstGeom prst="ellipse">
            <a:avLst/>
          </a:prstGeom>
          <a:solidFill>
            <a:schemeClr val="accent5"/>
          </a:solidFill>
          <a:effectLst>
            <a:outerShdw blurRad="50800" dist="38100" dir="2700000" algn="tl" rotWithShape="0">
              <a:prstClr val="black">
                <a:alpha val="40000"/>
              </a:prstClr>
            </a:outerShdw>
          </a:effectLst>
        </p:spPr>
        <p:txBody>
          <a:bodyPr wrap="square">
            <a:spAutoFit/>
          </a:bodyPr>
          <a:lstStyle/>
          <a:p>
            <a:pPr algn="ctr"/>
            <a:r>
              <a:rPr lang="de-DE" sz="1400" dirty="0">
                <a:solidFill>
                  <a:schemeClr val="bg1"/>
                </a:solidFill>
                <a:latin typeface="Consolas" panose="020B0609020204030204" pitchFamily="49" charset="0"/>
                <a:cs typeface="Consolas" panose="020B0609020204030204" pitchFamily="49" charset="0"/>
              </a:rPr>
              <a:t>A</a:t>
            </a:r>
          </a:p>
        </p:txBody>
      </p:sp>
      <p:sp>
        <p:nvSpPr>
          <p:cNvPr id="53" name="Oval 52">
            <a:extLst>
              <a:ext uri="{FF2B5EF4-FFF2-40B4-BE49-F238E27FC236}">
                <a16:creationId xmlns:a16="http://schemas.microsoft.com/office/drawing/2014/main" id="{932AD73B-FC14-B36F-86CF-29C117D18B4A}"/>
              </a:ext>
            </a:extLst>
          </p:cNvPr>
          <p:cNvSpPr/>
          <p:nvPr/>
        </p:nvSpPr>
        <p:spPr>
          <a:xfrm>
            <a:off x="4731431" y="1910919"/>
            <a:ext cx="432000" cy="432792"/>
          </a:xfrm>
          <a:prstGeom prst="ellipse">
            <a:avLst/>
          </a:prstGeom>
          <a:solidFill>
            <a:schemeClr val="accent4">
              <a:lumMod val="60000"/>
              <a:lumOff val="40000"/>
            </a:schemeClr>
          </a:solidFill>
          <a:effectLst>
            <a:outerShdw blurRad="50800" dist="38100" dir="2700000" algn="tl" rotWithShape="0">
              <a:prstClr val="black">
                <a:alpha val="40000"/>
              </a:prstClr>
            </a:outerShdw>
          </a:effectLst>
        </p:spPr>
        <p:txBody>
          <a:bodyPr wrap="square">
            <a:spAutoFit/>
          </a:bodyPr>
          <a:lstStyle/>
          <a:p>
            <a:pPr algn="ctr"/>
            <a:r>
              <a:rPr lang="de-DE" sz="1400" dirty="0">
                <a:solidFill>
                  <a:schemeClr val="bg1"/>
                </a:solidFill>
                <a:latin typeface="Consolas" panose="020B0609020204030204" pitchFamily="49" charset="0"/>
                <a:cs typeface="Consolas" panose="020B0609020204030204" pitchFamily="49" charset="0"/>
              </a:rPr>
              <a:t>A</a:t>
            </a:r>
          </a:p>
        </p:txBody>
      </p:sp>
      <p:sp>
        <p:nvSpPr>
          <p:cNvPr id="54" name="Oval 53">
            <a:extLst>
              <a:ext uri="{FF2B5EF4-FFF2-40B4-BE49-F238E27FC236}">
                <a16:creationId xmlns:a16="http://schemas.microsoft.com/office/drawing/2014/main" id="{367CF7B7-3438-1B10-E795-9A9C7AED5843}"/>
              </a:ext>
            </a:extLst>
          </p:cNvPr>
          <p:cNvSpPr/>
          <p:nvPr/>
        </p:nvSpPr>
        <p:spPr>
          <a:xfrm>
            <a:off x="7049559" y="2834261"/>
            <a:ext cx="432000" cy="432792"/>
          </a:xfrm>
          <a:prstGeom prst="ellipse">
            <a:avLst/>
          </a:prstGeom>
          <a:solidFill>
            <a:schemeClr val="accent4">
              <a:lumMod val="60000"/>
              <a:lumOff val="40000"/>
            </a:schemeClr>
          </a:solidFill>
          <a:effectLst>
            <a:outerShdw blurRad="50800" dist="38100" dir="2700000" algn="tl" rotWithShape="0">
              <a:prstClr val="black">
                <a:alpha val="40000"/>
              </a:prstClr>
            </a:outerShdw>
          </a:effectLst>
        </p:spPr>
        <p:txBody>
          <a:bodyPr wrap="square">
            <a:spAutoFit/>
          </a:bodyPr>
          <a:lstStyle/>
          <a:p>
            <a:pPr algn="ctr"/>
            <a:r>
              <a:rPr lang="de-DE" sz="1400" dirty="0">
                <a:solidFill>
                  <a:schemeClr val="bg1"/>
                </a:solidFill>
                <a:latin typeface="Consolas" panose="020B0609020204030204" pitchFamily="49" charset="0"/>
                <a:cs typeface="Consolas" panose="020B0609020204030204" pitchFamily="49" charset="0"/>
              </a:rPr>
              <a:t>A</a:t>
            </a:r>
          </a:p>
        </p:txBody>
      </p:sp>
      <p:sp>
        <p:nvSpPr>
          <p:cNvPr id="56" name="Oval 55">
            <a:extLst>
              <a:ext uri="{FF2B5EF4-FFF2-40B4-BE49-F238E27FC236}">
                <a16:creationId xmlns:a16="http://schemas.microsoft.com/office/drawing/2014/main" id="{DAA99721-1EAB-B4A9-5D7A-9813FFB93A4C}"/>
              </a:ext>
            </a:extLst>
          </p:cNvPr>
          <p:cNvSpPr/>
          <p:nvPr/>
        </p:nvSpPr>
        <p:spPr>
          <a:xfrm>
            <a:off x="9755216" y="5289448"/>
            <a:ext cx="432000" cy="432792"/>
          </a:xfrm>
          <a:prstGeom prst="ellipse">
            <a:avLst/>
          </a:prstGeom>
          <a:solidFill>
            <a:schemeClr val="accent5"/>
          </a:solidFill>
          <a:effectLst>
            <a:outerShdw blurRad="50800" dist="38100" dir="2700000" algn="tl" rotWithShape="0">
              <a:prstClr val="black">
                <a:alpha val="40000"/>
              </a:prstClr>
            </a:outerShdw>
          </a:effectLst>
        </p:spPr>
        <p:txBody>
          <a:bodyPr wrap="square">
            <a:spAutoFit/>
          </a:bodyPr>
          <a:lstStyle/>
          <a:p>
            <a:pPr algn="ctr"/>
            <a:r>
              <a:rPr lang="de-DE" sz="1400" dirty="0">
                <a:solidFill>
                  <a:schemeClr val="bg1"/>
                </a:solidFill>
                <a:latin typeface="Consolas" panose="020B0609020204030204" pitchFamily="49" charset="0"/>
                <a:cs typeface="Consolas" panose="020B0609020204030204" pitchFamily="49" charset="0"/>
              </a:rPr>
              <a:t>A</a:t>
            </a:r>
          </a:p>
        </p:txBody>
      </p:sp>
      <p:sp>
        <p:nvSpPr>
          <p:cNvPr id="57" name="Oval 56">
            <a:extLst>
              <a:ext uri="{FF2B5EF4-FFF2-40B4-BE49-F238E27FC236}">
                <a16:creationId xmlns:a16="http://schemas.microsoft.com/office/drawing/2014/main" id="{AE31EFC3-900E-F72A-6EF2-39B6E03F8578}"/>
              </a:ext>
            </a:extLst>
          </p:cNvPr>
          <p:cNvSpPr/>
          <p:nvPr/>
        </p:nvSpPr>
        <p:spPr>
          <a:xfrm>
            <a:off x="9755216" y="5811176"/>
            <a:ext cx="432000" cy="432792"/>
          </a:xfrm>
          <a:prstGeom prst="ellipse">
            <a:avLst/>
          </a:prstGeom>
          <a:solidFill>
            <a:schemeClr val="accent5"/>
          </a:solidFill>
          <a:effectLst>
            <a:outerShdw blurRad="50800" dist="38100" dir="2700000" algn="tl" rotWithShape="0">
              <a:prstClr val="black">
                <a:alpha val="40000"/>
              </a:prstClr>
            </a:outerShdw>
          </a:effectLst>
        </p:spPr>
        <p:txBody>
          <a:bodyPr wrap="square">
            <a:spAutoFit/>
          </a:bodyPr>
          <a:lstStyle/>
          <a:p>
            <a:pPr algn="ctr"/>
            <a:r>
              <a:rPr lang="de-DE" sz="1400" dirty="0">
                <a:solidFill>
                  <a:schemeClr val="bg1"/>
                </a:solidFill>
                <a:latin typeface="Consolas" panose="020B0609020204030204" pitchFamily="49" charset="0"/>
                <a:cs typeface="Consolas" panose="020B0609020204030204" pitchFamily="49" charset="0"/>
              </a:rPr>
              <a:t>B</a:t>
            </a:r>
          </a:p>
        </p:txBody>
      </p:sp>
      <p:sp>
        <p:nvSpPr>
          <p:cNvPr id="60" name="Oval 59">
            <a:extLst>
              <a:ext uri="{FF2B5EF4-FFF2-40B4-BE49-F238E27FC236}">
                <a16:creationId xmlns:a16="http://schemas.microsoft.com/office/drawing/2014/main" id="{61EE7688-2E36-1F23-9F80-D59938A38D29}"/>
              </a:ext>
            </a:extLst>
          </p:cNvPr>
          <p:cNvSpPr/>
          <p:nvPr/>
        </p:nvSpPr>
        <p:spPr>
          <a:xfrm>
            <a:off x="3505967" y="2680657"/>
            <a:ext cx="432000" cy="432792"/>
          </a:xfrm>
          <a:prstGeom prst="ellipse">
            <a:avLst/>
          </a:prstGeom>
          <a:solidFill>
            <a:schemeClr val="accent5"/>
          </a:solidFill>
          <a:effectLst>
            <a:outerShdw blurRad="50800" dist="38100" dir="2700000" algn="tl" rotWithShape="0">
              <a:prstClr val="black">
                <a:alpha val="40000"/>
              </a:prstClr>
            </a:outerShdw>
          </a:effectLst>
        </p:spPr>
        <p:txBody>
          <a:bodyPr wrap="square">
            <a:spAutoFit/>
          </a:bodyPr>
          <a:lstStyle/>
          <a:p>
            <a:pPr algn="ctr"/>
            <a:r>
              <a:rPr lang="de-DE" sz="1400" dirty="0">
                <a:solidFill>
                  <a:schemeClr val="bg1"/>
                </a:solidFill>
                <a:latin typeface="Consolas" panose="020B0609020204030204" pitchFamily="49" charset="0"/>
                <a:cs typeface="Consolas" panose="020B0609020204030204" pitchFamily="49" charset="0"/>
              </a:rPr>
              <a:t>B</a:t>
            </a:r>
          </a:p>
        </p:txBody>
      </p:sp>
      <p:sp>
        <p:nvSpPr>
          <p:cNvPr id="61" name="Oval 60">
            <a:extLst>
              <a:ext uri="{FF2B5EF4-FFF2-40B4-BE49-F238E27FC236}">
                <a16:creationId xmlns:a16="http://schemas.microsoft.com/office/drawing/2014/main" id="{4B598E86-3AEF-C249-9192-15BEF2E357FC}"/>
              </a:ext>
            </a:extLst>
          </p:cNvPr>
          <p:cNvSpPr/>
          <p:nvPr/>
        </p:nvSpPr>
        <p:spPr>
          <a:xfrm>
            <a:off x="4494243" y="3113449"/>
            <a:ext cx="432000" cy="432792"/>
          </a:xfrm>
          <a:prstGeom prst="ellipse">
            <a:avLst/>
          </a:prstGeom>
          <a:solidFill>
            <a:srgbClr val="86BBB8"/>
          </a:solidFill>
          <a:ln>
            <a:noFill/>
          </a:ln>
          <a:effectLst>
            <a:outerShdw blurRad="50800" dist="38100" dir="2700000" algn="tl" rotWithShape="0">
              <a:prstClr val="black">
                <a:alpha val="40000"/>
              </a:prstClr>
            </a:outerShdw>
          </a:effectLst>
        </p:spPr>
        <p:txBody>
          <a:bodyPr wrap="square">
            <a:spAutoFit/>
          </a:bodyPr>
          <a:lstStyle/>
          <a:p>
            <a:pPr algn="ctr"/>
            <a:r>
              <a:rPr lang="de-DE" sz="1400" dirty="0">
                <a:solidFill>
                  <a:schemeClr val="bg1"/>
                </a:solidFill>
                <a:latin typeface="Consolas" panose="020B0609020204030204" pitchFamily="49" charset="0"/>
                <a:cs typeface="Consolas" panose="020B0609020204030204" pitchFamily="49" charset="0"/>
              </a:rPr>
              <a:t>B</a:t>
            </a:r>
          </a:p>
        </p:txBody>
      </p:sp>
      <p:sp>
        <p:nvSpPr>
          <p:cNvPr id="62" name="Oval 61">
            <a:extLst>
              <a:ext uri="{FF2B5EF4-FFF2-40B4-BE49-F238E27FC236}">
                <a16:creationId xmlns:a16="http://schemas.microsoft.com/office/drawing/2014/main" id="{F5BD2A9B-F357-E78C-7114-A4C2C54703D9}"/>
              </a:ext>
            </a:extLst>
          </p:cNvPr>
          <p:cNvSpPr/>
          <p:nvPr/>
        </p:nvSpPr>
        <p:spPr>
          <a:xfrm>
            <a:off x="7067912" y="1589486"/>
            <a:ext cx="432000" cy="432792"/>
          </a:xfrm>
          <a:prstGeom prst="ellipse">
            <a:avLst/>
          </a:prstGeom>
          <a:solidFill>
            <a:srgbClr val="86BBB8"/>
          </a:solidFill>
          <a:ln>
            <a:noFill/>
          </a:ln>
          <a:effectLst>
            <a:outerShdw blurRad="50800" dist="38100" dir="2700000" algn="tl" rotWithShape="0">
              <a:prstClr val="black">
                <a:alpha val="40000"/>
              </a:prstClr>
            </a:outerShdw>
          </a:effectLst>
        </p:spPr>
        <p:txBody>
          <a:bodyPr wrap="square">
            <a:spAutoFit/>
          </a:bodyPr>
          <a:lstStyle/>
          <a:p>
            <a:pPr algn="ctr"/>
            <a:r>
              <a:rPr lang="de-DE" sz="1400" dirty="0">
                <a:solidFill>
                  <a:schemeClr val="bg1"/>
                </a:solidFill>
                <a:latin typeface="Consolas" panose="020B0609020204030204" pitchFamily="49" charset="0"/>
                <a:cs typeface="Consolas" panose="020B0609020204030204" pitchFamily="49" charset="0"/>
              </a:rPr>
              <a:t>B</a:t>
            </a:r>
          </a:p>
        </p:txBody>
      </p:sp>
      <p:sp>
        <p:nvSpPr>
          <p:cNvPr id="8" name="Abgerundetes Rechteck 7">
            <a:extLst>
              <a:ext uri="{FF2B5EF4-FFF2-40B4-BE49-F238E27FC236}">
                <a16:creationId xmlns:a16="http://schemas.microsoft.com/office/drawing/2014/main" id="{0A02A498-E334-E0B3-F2DD-545A17EEC623}"/>
              </a:ext>
            </a:extLst>
          </p:cNvPr>
          <p:cNvSpPr/>
          <p:nvPr/>
        </p:nvSpPr>
        <p:spPr>
          <a:xfrm>
            <a:off x="7716220" y="4268655"/>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rgbClr val="86BBB8"/>
          </a:solidFill>
          <a:ln>
            <a:solidFill>
              <a:srgbClr val="86BBB8"/>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latin typeface="Bradley Hand" pitchFamily="2" charset="77"/>
              </a:rPr>
              <a:t>app:apache</a:t>
            </a:r>
            <a:endParaRPr lang="de-DE" sz="1600" dirty="0">
              <a:solidFill>
                <a:schemeClr val="tx1"/>
              </a:solidFill>
              <a:latin typeface="Bradley Hand" pitchFamily="2" charset="77"/>
            </a:endParaRPr>
          </a:p>
        </p:txBody>
      </p:sp>
      <mc:AlternateContent xmlns:mc="http://schemas.openxmlformats.org/markup-compatibility/2006" xmlns:p14="http://schemas.microsoft.com/office/powerpoint/2010/main">
        <mc:Choice Requires="p14">
          <p:contentPart p14:bwMode="auto" r:id="rId7">
            <p14:nvContentPartPr>
              <p14:cNvPr id="7" name="Freihand 6">
                <a:extLst>
                  <a:ext uri="{FF2B5EF4-FFF2-40B4-BE49-F238E27FC236}">
                    <a16:creationId xmlns:a16="http://schemas.microsoft.com/office/drawing/2014/main" id="{9CFFF7E4-2085-A571-78B6-6A3E96717E8D}"/>
                  </a:ext>
                </a:extLst>
              </p14:cNvPr>
              <p14:cNvContentPartPr/>
              <p14:nvPr/>
            </p14:nvContentPartPr>
            <p14:xfrm>
              <a:off x="1445600" y="3586462"/>
              <a:ext cx="1427400" cy="9720"/>
            </p14:xfrm>
          </p:contentPart>
        </mc:Choice>
        <mc:Fallback xmlns="">
          <p:pic>
            <p:nvPicPr>
              <p:cNvPr id="7" name="Freihand 6">
                <a:extLst>
                  <a:ext uri="{FF2B5EF4-FFF2-40B4-BE49-F238E27FC236}">
                    <a16:creationId xmlns:a16="http://schemas.microsoft.com/office/drawing/2014/main" id="{9CFFF7E4-2085-A571-78B6-6A3E96717E8D}"/>
                  </a:ext>
                </a:extLst>
              </p:cNvPr>
              <p:cNvPicPr/>
              <p:nvPr/>
            </p:nvPicPr>
            <p:blipFill>
              <a:blip r:embed="rId8"/>
              <a:stretch>
                <a:fillRect/>
              </a:stretch>
            </p:blipFill>
            <p:spPr>
              <a:xfrm>
                <a:off x="1409960" y="3514822"/>
                <a:ext cx="14990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Freihand 9">
                <a:extLst>
                  <a:ext uri="{FF2B5EF4-FFF2-40B4-BE49-F238E27FC236}">
                    <a16:creationId xmlns:a16="http://schemas.microsoft.com/office/drawing/2014/main" id="{3901BA28-48F9-8C64-3491-7E18DF791D0B}"/>
                  </a:ext>
                </a:extLst>
              </p14:cNvPr>
              <p14:cNvContentPartPr/>
              <p14:nvPr/>
            </p14:nvContentPartPr>
            <p14:xfrm>
              <a:off x="1604720" y="4468822"/>
              <a:ext cx="833400" cy="95400"/>
            </p14:xfrm>
          </p:contentPart>
        </mc:Choice>
        <mc:Fallback xmlns="">
          <p:pic>
            <p:nvPicPr>
              <p:cNvPr id="10" name="Freihand 9">
                <a:extLst>
                  <a:ext uri="{FF2B5EF4-FFF2-40B4-BE49-F238E27FC236}">
                    <a16:creationId xmlns:a16="http://schemas.microsoft.com/office/drawing/2014/main" id="{3901BA28-48F9-8C64-3491-7E18DF791D0B}"/>
                  </a:ext>
                </a:extLst>
              </p:cNvPr>
              <p:cNvPicPr/>
              <p:nvPr/>
            </p:nvPicPr>
            <p:blipFill>
              <a:blip r:embed="rId10"/>
              <a:stretch>
                <a:fillRect/>
              </a:stretch>
            </p:blipFill>
            <p:spPr>
              <a:xfrm>
                <a:off x="1568720" y="4397182"/>
                <a:ext cx="9050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Freihand 15">
                <a:extLst>
                  <a:ext uri="{FF2B5EF4-FFF2-40B4-BE49-F238E27FC236}">
                    <a16:creationId xmlns:a16="http://schemas.microsoft.com/office/drawing/2014/main" id="{55BA4A5F-D15A-38CB-6181-C9E4B296E2FC}"/>
                  </a:ext>
                </a:extLst>
              </p14:cNvPr>
              <p14:cNvContentPartPr/>
              <p14:nvPr/>
            </p14:nvContentPartPr>
            <p14:xfrm>
              <a:off x="4830320" y="1587742"/>
              <a:ext cx="505440" cy="20880"/>
            </p14:xfrm>
          </p:contentPart>
        </mc:Choice>
        <mc:Fallback xmlns="">
          <p:pic>
            <p:nvPicPr>
              <p:cNvPr id="16" name="Freihand 15">
                <a:extLst>
                  <a:ext uri="{FF2B5EF4-FFF2-40B4-BE49-F238E27FC236}">
                    <a16:creationId xmlns:a16="http://schemas.microsoft.com/office/drawing/2014/main" id="{55BA4A5F-D15A-38CB-6181-C9E4B296E2FC}"/>
                  </a:ext>
                </a:extLst>
              </p:cNvPr>
              <p:cNvPicPr/>
              <p:nvPr/>
            </p:nvPicPr>
            <p:blipFill>
              <a:blip r:embed="rId12"/>
              <a:stretch>
                <a:fillRect/>
              </a:stretch>
            </p:blipFill>
            <p:spPr>
              <a:xfrm>
                <a:off x="4794680" y="1516102"/>
                <a:ext cx="57708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Freihand 16">
                <a:extLst>
                  <a:ext uri="{FF2B5EF4-FFF2-40B4-BE49-F238E27FC236}">
                    <a16:creationId xmlns:a16="http://schemas.microsoft.com/office/drawing/2014/main" id="{1DA74771-4EA7-C52C-CF4D-154E0DD09BAD}"/>
                  </a:ext>
                </a:extLst>
              </p14:cNvPr>
              <p14:cNvContentPartPr/>
              <p14:nvPr/>
            </p14:nvContentPartPr>
            <p14:xfrm>
              <a:off x="1334360" y="4977502"/>
              <a:ext cx="1309320" cy="80280"/>
            </p14:xfrm>
          </p:contentPart>
        </mc:Choice>
        <mc:Fallback xmlns="">
          <p:pic>
            <p:nvPicPr>
              <p:cNvPr id="17" name="Freihand 16">
                <a:extLst>
                  <a:ext uri="{FF2B5EF4-FFF2-40B4-BE49-F238E27FC236}">
                    <a16:creationId xmlns:a16="http://schemas.microsoft.com/office/drawing/2014/main" id="{1DA74771-4EA7-C52C-CF4D-154E0DD09BAD}"/>
                  </a:ext>
                </a:extLst>
              </p:cNvPr>
              <p:cNvPicPr/>
              <p:nvPr/>
            </p:nvPicPr>
            <p:blipFill>
              <a:blip r:embed="rId14"/>
              <a:stretch>
                <a:fillRect/>
              </a:stretch>
            </p:blipFill>
            <p:spPr>
              <a:xfrm>
                <a:off x="1298720" y="4905502"/>
                <a:ext cx="138096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Freihand 17">
                <a:extLst>
                  <a:ext uri="{FF2B5EF4-FFF2-40B4-BE49-F238E27FC236}">
                    <a16:creationId xmlns:a16="http://schemas.microsoft.com/office/drawing/2014/main" id="{961C51AF-DE8A-8BF0-6396-1FDBCC65B29D}"/>
                  </a:ext>
                </a:extLst>
              </p14:cNvPr>
              <p14:cNvContentPartPr/>
              <p14:nvPr/>
            </p14:nvContentPartPr>
            <p14:xfrm>
              <a:off x="1926920" y="5932942"/>
              <a:ext cx="643320" cy="20160"/>
            </p14:xfrm>
          </p:contentPart>
        </mc:Choice>
        <mc:Fallback xmlns="">
          <p:pic>
            <p:nvPicPr>
              <p:cNvPr id="18" name="Freihand 17">
                <a:extLst>
                  <a:ext uri="{FF2B5EF4-FFF2-40B4-BE49-F238E27FC236}">
                    <a16:creationId xmlns:a16="http://schemas.microsoft.com/office/drawing/2014/main" id="{961C51AF-DE8A-8BF0-6396-1FDBCC65B29D}"/>
                  </a:ext>
                </a:extLst>
              </p:cNvPr>
              <p:cNvPicPr/>
              <p:nvPr/>
            </p:nvPicPr>
            <p:blipFill>
              <a:blip r:embed="rId16"/>
              <a:stretch>
                <a:fillRect/>
              </a:stretch>
            </p:blipFill>
            <p:spPr>
              <a:xfrm>
                <a:off x="1891280" y="5860942"/>
                <a:ext cx="7149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Freihand 18">
                <a:extLst>
                  <a:ext uri="{FF2B5EF4-FFF2-40B4-BE49-F238E27FC236}">
                    <a16:creationId xmlns:a16="http://schemas.microsoft.com/office/drawing/2014/main" id="{9528EB03-B122-44D0-D0CC-0BAA2C3DD7A5}"/>
                  </a:ext>
                </a:extLst>
              </p14:cNvPr>
              <p14:cNvContentPartPr/>
              <p14:nvPr/>
            </p14:nvContentPartPr>
            <p14:xfrm>
              <a:off x="4768760" y="3732982"/>
              <a:ext cx="446760" cy="33480"/>
            </p14:xfrm>
          </p:contentPart>
        </mc:Choice>
        <mc:Fallback xmlns="">
          <p:pic>
            <p:nvPicPr>
              <p:cNvPr id="19" name="Freihand 18">
                <a:extLst>
                  <a:ext uri="{FF2B5EF4-FFF2-40B4-BE49-F238E27FC236}">
                    <a16:creationId xmlns:a16="http://schemas.microsoft.com/office/drawing/2014/main" id="{9528EB03-B122-44D0-D0CC-0BAA2C3DD7A5}"/>
                  </a:ext>
                </a:extLst>
              </p:cNvPr>
              <p:cNvPicPr/>
              <p:nvPr/>
            </p:nvPicPr>
            <p:blipFill>
              <a:blip r:embed="rId18"/>
              <a:stretch>
                <a:fillRect/>
              </a:stretch>
            </p:blipFill>
            <p:spPr>
              <a:xfrm>
                <a:off x="4733120" y="3661342"/>
                <a:ext cx="518400" cy="177120"/>
              </a:xfrm>
              <a:prstGeom prst="rect">
                <a:avLst/>
              </a:prstGeom>
            </p:spPr>
          </p:pic>
        </mc:Fallback>
      </mc:AlternateContent>
    </p:spTree>
    <p:extLst>
      <p:ext uri="{BB962C8B-B14F-4D97-AF65-F5344CB8AC3E}">
        <p14:creationId xmlns:p14="http://schemas.microsoft.com/office/powerpoint/2010/main" val="144059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par>
                                <p:cTn id="11" presetID="9"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22" presetClass="entr" presetSubtype="4"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dissolve">
                                      <p:cBhvr>
                                        <p:cTn id="43" dur="500"/>
                                        <p:tgtEl>
                                          <p:spTgt spid="5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dissolve">
                                      <p:cBhvr>
                                        <p:cTn id="46" dur="500"/>
                                        <p:tgtEl>
                                          <p:spTgt spid="56"/>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dissolv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dissolve">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dissolve">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dissolve">
                                      <p:cBhvr>
                                        <p:cTn id="64" dur="500"/>
                                        <p:tgtEl>
                                          <p:spTgt spid="51"/>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dissolve">
                                      <p:cBhvr>
                                        <p:cTn id="67" dur="500"/>
                                        <p:tgtEl>
                                          <p:spTgt spid="57"/>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dissolve">
                                      <p:cBhvr>
                                        <p:cTn id="70" dur="500"/>
                                        <p:tgtEl>
                                          <p:spTgt spid="60"/>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dissolve">
                                      <p:cBhvr>
                                        <p:cTn id="75" dur="500"/>
                                        <p:tgtEl>
                                          <p:spTgt spid="61"/>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dissolve">
                                      <p:cBhvr>
                                        <p:cTn id="8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6" grpId="0" animBg="1"/>
      <p:bldP spid="57" grpId="0" animBg="1"/>
      <p:bldP spid="60" grpId="0" animBg="1"/>
      <p:bldP spid="61" grpId="0" animBg="1"/>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hteck 128">
            <a:extLst>
              <a:ext uri="{FF2B5EF4-FFF2-40B4-BE49-F238E27FC236}">
                <a16:creationId xmlns:a16="http://schemas.microsoft.com/office/drawing/2014/main" id="{DC377CA8-14D7-4848-A51F-CB8F3A830789}"/>
              </a:ext>
            </a:extLst>
          </p:cNvPr>
          <p:cNvSpPr/>
          <p:nvPr/>
        </p:nvSpPr>
        <p:spPr>
          <a:xfrm>
            <a:off x="4125260" y="2415443"/>
            <a:ext cx="1799999" cy="37207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860594D6-DDFF-0642-B550-29E0446FAB64}"/>
              </a:ext>
            </a:extLst>
          </p:cNvPr>
          <p:cNvSpPr/>
          <p:nvPr/>
        </p:nvSpPr>
        <p:spPr>
          <a:xfrm>
            <a:off x="256210" y="2412559"/>
            <a:ext cx="3714453" cy="37236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EBECCD0-0365-6042-8374-D298183801AF}"/>
              </a:ext>
            </a:extLst>
          </p:cNvPr>
          <p:cNvSpPr>
            <a:spLocks noGrp="1"/>
          </p:cNvSpPr>
          <p:nvPr>
            <p:ph type="title"/>
          </p:nvPr>
        </p:nvSpPr>
        <p:spPr/>
        <p:txBody>
          <a:bodyPr/>
          <a:lstStyle/>
          <a:p>
            <a:r>
              <a:rPr lang="de-DE" dirty="0" err="1"/>
              <a:t>Kubernetes</a:t>
            </a:r>
            <a:endParaRPr lang="de-DE" dirty="0"/>
          </a:p>
        </p:txBody>
      </p:sp>
      <p:sp>
        <p:nvSpPr>
          <p:cNvPr id="3" name="Textplatzhalter 2">
            <a:extLst>
              <a:ext uri="{FF2B5EF4-FFF2-40B4-BE49-F238E27FC236}">
                <a16:creationId xmlns:a16="http://schemas.microsoft.com/office/drawing/2014/main" id="{E3F7BC74-9A13-A448-A42E-02EC649C1954}"/>
              </a:ext>
            </a:extLst>
          </p:cNvPr>
          <p:cNvSpPr>
            <a:spLocks noGrp="1"/>
          </p:cNvSpPr>
          <p:nvPr>
            <p:ph type="body" sz="quarter" idx="32"/>
          </p:nvPr>
        </p:nvSpPr>
        <p:spPr/>
        <p:txBody>
          <a:bodyPr/>
          <a:lstStyle/>
          <a:p>
            <a:r>
              <a:rPr lang="de-DE" dirty="0"/>
              <a:t>Überblick über die wichtigsten </a:t>
            </a:r>
            <a:r>
              <a:rPr lang="de-DE" dirty="0" err="1"/>
              <a:t>Kubernetes</a:t>
            </a:r>
            <a:r>
              <a:rPr lang="de-DE" dirty="0"/>
              <a:t>-Ressourcen</a:t>
            </a:r>
          </a:p>
        </p:txBody>
      </p:sp>
      <p:sp>
        <p:nvSpPr>
          <p:cNvPr id="5" name="Foliennummernplatzhalter 4">
            <a:extLst>
              <a:ext uri="{FF2B5EF4-FFF2-40B4-BE49-F238E27FC236}">
                <a16:creationId xmlns:a16="http://schemas.microsoft.com/office/drawing/2014/main" id="{058244FD-F2C5-E640-A5F8-257286D761CB}"/>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68" name="Textfeld 67">
            <a:extLst>
              <a:ext uri="{FF2B5EF4-FFF2-40B4-BE49-F238E27FC236}">
                <a16:creationId xmlns:a16="http://schemas.microsoft.com/office/drawing/2014/main" id="{E9DFBF75-CCFE-7546-AD3B-8F1222403E29}"/>
              </a:ext>
            </a:extLst>
          </p:cNvPr>
          <p:cNvSpPr txBox="1"/>
          <p:nvPr/>
        </p:nvSpPr>
        <p:spPr>
          <a:xfrm>
            <a:off x="538017" y="3701508"/>
            <a:ext cx="1221808" cy="307777"/>
          </a:xfrm>
          <a:prstGeom prst="rect">
            <a:avLst/>
          </a:prstGeom>
          <a:noFill/>
        </p:spPr>
        <p:txBody>
          <a:bodyPr wrap="none" rtlCol="0">
            <a:spAutoFit/>
          </a:bodyPr>
          <a:lstStyle>
            <a:defPPr rtl="0">
              <a:defRPr lang="de-de"/>
            </a:defPPr>
            <a:lvl1pPr algn="ctr">
              <a:defRPr sz="1400" b="1">
                <a:solidFill>
                  <a:schemeClr val="bg1">
                    <a:lumMod val="50000"/>
                  </a:schemeClr>
                </a:solidFill>
              </a:defRPr>
            </a:lvl1pPr>
          </a:lstStyle>
          <a:p>
            <a:r>
              <a:rPr lang="de-DE" dirty="0" err="1"/>
              <a:t>Deployments</a:t>
            </a:r>
            <a:endParaRPr lang="de-DE" dirty="0"/>
          </a:p>
        </p:txBody>
      </p:sp>
      <p:sp>
        <p:nvSpPr>
          <p:cNvPr id="27" name="Textfeld 26">
            <a:extLst>
              <a:ext uri="{FF2B5EF4-FFF2-40B4-BE49-F238E27FC236}">
                <a16:creationId xmlns:a16="http://schemas.microsoft.com/office/drawing/2014/main" id="{AF81DA72-7522-CC4E-93F4-B5908BE1ADCE}"/>
              </a:ext>
            </a:extLst>
          </p:cNvPr>
          <p:cNvSpPr txBox="1"/>
          <p:nvPr/>
        </p:nvSpPr>
        <p:spPr>
          <a:xfrm>
            <a:off x="246607" y="1643827"/>
            <a:ext cx="3729843" cy="649214"/>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rtlCol="0" anchor="ctr">
            <a:noAutofit/>
          </a:bodyPr>
          <a:lstStyle/>
          <a:p>
            <a:pPr algn="ctr"/>
            <a:r>
              <a:rPr lang="de-DE" sz="1600" dirty="0">
                <a:solidFill>
                  <a:schemeClr val="bg1">
                    <a:lumMod val="95000"/>
                  </a:schemeClr>
                </a:solidFill>
              </a:rPr>
              <a:t>Ausführbare Jobs/</a:t>
            </a:r>
            <a:r>
              <a:rPr lang="de-DE" sz="1600" dirty="0" err="1">
                <a:solidFill>
                  <a:schemeClr val="bg1">
                    <a:lumMod val="95000"/>
                  </a:schemeClr>
                </a:solidFill>
              </a:rPr>
              <a:t>Workloads</a:t>
            </a:r>
            <a:endParaRPr lang="de-DE" sz="1600" dirty="0">
              <a:solidFill>
                <a:schemeClr val="bg1">
                  <a:lumMod val="95000"/>
                </a:schemeClr>
              </a:solidFill>
            </a:endParaRPr>
          </a:p>
        </p:txBody>
      </p:sp>
      <p:pic>
        <p:nvPicPr>
          <p:cNvPr id="1054" name="Picture 30">
            <a:extLst>
              <a:ext uri="{FF2B5EF4-FFF2-40B4-BE49-F238E27FC236}">
                <a16:creationId xmlns:a16="http://schemas.microsoft.com/office/drawing/2014/main" id="{12AE6375-E091-0E43-BCC0-7964193522B5}"/>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830" y="2696244"/>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feld 73">
            <a:extLst>
              <a:ext uri="{FF2B5EF4-FFF2-40B4-BE49-F238E27FC236}">
                <a16:creationId xmlns:a16="http://schemas.microsoft.com/office/drawing/2014/main" id="{5ADFA4F6-6D9A-0E4F-A173-1FF576E9A91A}"/>
              </a:ext>
            </a:extLst>
          </p:cNvPr>
          <p:cNvSpPr txBox="1"/>
          <p:nvPr/>
        </p:nvSpPr>
        <p:spPr>
          <a:xfrm>
            <a:off x="2463317" y="5510714"/>
            <a:ext cx="1180580" cy="307777"/>
          </a:xfrm>
          <a:prstGeom prst="rect">
            <a:avLst/>
          </a:prstGeom>
          <a:noFill/>
        </p:spPr>
        <p:txBody>
          <a:bodyPr wrap="square" rtlCol="0">
            <a:spAutoFit/>
          </a:bodyPr>
          <a:lstStyle>
            <a:defPPr rtl="0">
              <a:defRPr lang="de-de"/>
            </a:defPPr>
            <a:lvl1pPr algn="ctr">
              <a:defRPr sz="1400" b="1">
                <a:solidFill>
                  <a:schemeClr val="bg1">
                    <a:lumMod val="50000"/>
                  </a:schemeClr>
                </a:solidFill>
              </a:defRPr>
            </a:lvl1pPr>
          </a:lstStyle>
          <a:p>
            <a:r>
              <a:rPr lang="de-DE" dirty="0" err="1"/>
              <a:t>Stateful</a:t>
            </a:r>
            <a:r>
              <a:rPr lang="de-DE" dirty="0"/>
              <a:t> Sets</a:t>
            </a:r>
          </a:p>
        </p:txBody>
      </p:sp>
      <p:sp>
        <p:nvSpPr>
          <p:cNvPr id="75" name="Textfeld 74">
            <a:extLst>
              <a:ext uri="{FF2B5EF4-FFF2-40B4-BE49-F238E27FC236}">
                <a16:creationId xmlns:a16="http://schemas.microsoft.com/office/drawing/2014/main" id="{27A0CEAA-783B-674D-BE34-ECF7105CDBBB}"/>
              </a:ext>
            </a:extLst>
          </p:cNvPr>
          <p:cNvSpPr txBox="1"/>
          <p:nvPr/>
        </p:nvSpPr>
        <p:spPr>
          <a:xfrm>
            <a:off x="539780" y="5510714"/>
            <a:ext cx="1214243" cy="307777"/>
          </a:xfrm>
          <a:prstGeom prst="rect">
            <a:avLst/>
          </a:prstGeom>
          <a:noFill/>
        </p:spPr>
        <p:txBody>
          <a:bodyPr wrap="none" rtlCol="0">
            <a:spAutoFit/>
          </a:bodyPr>
          <a:lstStyle>
            <a:defPPr rtl="0">
              <a:defRPr lang="de-de"/>
            </a:defPPr>
            <a:lvl1pPr algn="ctr">
              <a:defRPr sz="1400" b="1">
                <a:solidFill>
                  <a:schemeClr val="bg1">
                    <a:lumMod val="50000"/>
                  </a:schemeClr>
                </a:solidFill>
              </a:defRPr>
            </a:lvl1pPr>
          </a:lstStyle>
          <a:p>
            <a:r>
              <a:rPr lang="de-DE" dirty="0" err="1"/>
              <a:t>Daemon</a:t>
            </a:r>
            <a:r>
              <a:rPr lang="de-DE" dirty="0"/>
              <a:t> Sets</a:t>
            </a:r>
          </a:p>
        </p:txBody>
      </p:sp>
      <p:sp>
        <p:nvSpPr>
          <p:cNvPr id="78" name="Textfeld 77">
            <a:extLst>
              <a:ext uri="{FF2B5EF4-FFF2-40B4-BE49-F238E27FC236}">
                <a16:creationId xmlns:a16="http://schemas.microsoft.com/office/drawing/2014/main" id="{9E273C53-174B-174F-8FF4-157ADE55F70D}"/>
              </a:ext>
            </a:extLst>
          </p:cNvPr>
          <p:cNvSpPr txBox="1"/>
          <p:nvPr/>
        </p:nvSpPr>
        <p:spPr>
          <a:xfrm>
            <a:off x="4125261" y="1643827"/>
            <a:ext cx="1799999" cy="646331"/>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Exponieren von Anwendungen und Diensten </a:t>
            </a:r>
          </a:p>
        </p:txBody>
      </p:sp>
      <p:sp>
        <p:nvSpPr>
          <p:cNvPr id="80" name="Textfeld 79">
            <a:extLst>
              <a:ext uri="{FF2B5EF4-FFF2-40B4-BE49-F238E27FC236}">
                <a16:creationId xmlns:a16="http://schemas.microsoft.com/office/drawing/2014/main" id="{141E4693-0A90-3A46-9596-A21D07D49571}"/>
              </a:ext>
            </a:extLst>
          </p:cNvPr>
          <p:cNvSpPr txBox="1"/>
          <p:nvPr/>
        </p:nvSpPr>
        <p:spPr>
          <a:xfrm>
            <a:off x="4121418" y="3703405"/>
            <a:ext cx="1799998" cy="307777"/>
          </a:xfrm>
          <a:prstGeom prst="rect">
            <a:avLst/>
          </a:prstGeom>
          <a:noFill/>
        </p:spPr>
        <p:txBody>
          <a:bodyPr wrap="square" rtlCol="0">
            <a:spAutoFit/>
          </a:bodyPr>
          <a:lstStyle/>
          <a:p>
            <a:pPr algn="ctr"/>
            <a:r>
              <a:rPr lang="de-DE" sz="1400" b="1" dirty="0">
                <a:solidFill>
                  <a:schemeClr val="bg1">
                    <a:lumMod val="65000"/>
                  </a:schemeClr>
                </a:solidFill>
              </a:rPr>
              <a:t>Services</a:t>
            </a:r>
          </a:p>
        </p:txBody>
      </p:sp>
      <p:sp>
        <p:nvSpPr>
          <p:cNvPr id="81" name="Textfeld 80">
            <a:extLst>
              <a:ext uri="{FF2B5EF4-FFF2-40B4-BE49-F238E27FC236}">
                <a16:creationId xmlns:a16="http://schemas.microsoft.com/office/drawing/2014/main" id="{F6670A1D-F19D-AE45-B05C-518A2B00DC60}"/>
              </a:ext>
            </a:extLst>
          </p:cNvPr>
          <p:cNvSpPr txBox="1"/>
          <p:nvPr/>
        </p:nvSpPr>
        <p:spPr>
          <a:xfrm>
            <a:off x="4125259" y="5513597"/>
            <a:ext cx="1799998" cy="307777"/>
          </a:xfrm>
          <a:prstGeom prst="rect">
            <a:avLst/>
          </a:prstGeom>
          <a:noFill/>
        </p:spPr>
        <p:txBody>
          <a:bodyPr wrap="square" rtlCol="0">
            <a:spAutoFit/>
          </a:bodyPr>
          <a:lstStyle/>
          <a:p>
            <a:pPr algn="ctr"/>
            <a:r>
              <a:rPr lang="de-DE" sz="1400" b="1" dirty="0">
                <a:solidFill>
                  <a:schemeClr val="bg1">
                    <a:lumMod val="65000"/>
                  </a:schemeClr>
                </a:solidFill>
              </a:rPr>
              <a:t>Ingress</a:t>
            </a:r>
          </a:p>
        </p:txBody>
      </p:sp>
      <p:pic>
        <p:nvPicPr>
          <p:cNvPr id="1056" name="Picture 32">
            <a:extLst>
              <a:ext uri="{FF2B5EF4-FFF2-40B4-BE49-F238E27FC236}">
                <a16:creationId xmlns:a16="http://schemas.microsoft.com/office/drawing/2014/main" id="{63FFB1C2-0D2E-5042-B775-910095E1CB8D}"/>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1600" y="4608075"/>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9005B2A9-D614-3742-AD7B-E67DD24A1BBC}"/>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5733" y="2702108"/>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F5DA8AE1-8904-6F48-827D-A8B82F0A351B}"/>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237"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1965F56F-2751-6C4F-AB30-AEFF256CCF6B}"/>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7923"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feld 28">
            <a:extLst>
              <a:ext uri="{FF2B5EF4-FFF2-40B4-BE49-F238E27FC236}">
                <a16:creationId xmlns:a16="http://schemas.microsoft.com/office/drawing/2014/main" id="{AC42805A-4A47-6B49-B782-846258EC95E9}"/>
              </a:ext>
            </a:extLst>
          </p:cNvPr>
          <p:cNvSpPr txBox="1"/>
          <p:nvPr/>
        </p:nvSpPr>
        <p:spPr>
          <a:xfrm>
            <a:off x="4442867" y="2443360"/>
            <a:ext cx="1128835" cy="230832"/>
          </a:xfrm>
          <a:prstGeom prst="rect">
            <a:avLst/>
          </a:prstGeom>
          <a:noFill/>
        </p:spPr>
        <p:txBody>
          <a:bodyPr wrap="none" rtlCol="0">
            <a:spAutoFit/>
          </a:bodyPr>
          <a:lstStyle/>
          <a:p>
            <a:pPr algn="ctr"/>
            <a:r>
              <a:rPr lang="de-DE" sz="900" dirty="0"/>
              <a:t>Primär Intra-Cluster</a:t>
            </a:r>
          </a:p>
        </p:txBody>
      </p:sp>
      <p:sp>
        <p:nvSpPr>
          <p:cNvPr id="91" name="Textfeld 90">
            <a:extLst>
              <a:ext uri="{FF2B5EF4-FFF2-40B4-BE49-F238E27FC236}">
                <a16:creationId xmlns:a16="http://schemas.microsoft.com/office/drawing/2014/main" id="{F5665DA1-A665-D141-9418-33C31A73807A}"/>
              </a:ext>
            </a:extLst>
          </p:cNvPr>
          <p:cNvSpPr txBox="1"/>
          <p:nvPr/>
        </p:nvSpPr>
        <p:spPr>
          <a:xfrm>
            <a:off x="4453461" y="4370257"/>
            <a:ext cx="1156086" cy="230832"/>
          </a:xfrm>
          <a:prstGeom prst="rect">
            <a:avLst/>
          </a:prstGeom>
          <a:noFill/>
        </p:spPr>
        <p:txBody>
          <a:bodyPr wrap="none" rtlCol="0">
            <a:spAutoFit/>
          </a:bodyPr>
          <a:lstStyle/>
          <a:p>
            <a:pPr algn="ctr"/>
            <a:r>
              <a:rPr lang="de-DE" sz="900" dirty="0"/>
              <a:t>Primär Extra-Cluster</a:t>
            </a:r>
          </a:p>
        </p:txBody>
      </p:sp>
      <p:pic>
        <p:nvPicPr>
          <p:cNvPr id="1063" name="Picture 39">
            <a:extLst>
              <a:ext uri="{FF2B5EF4-FFF2-40B4-BE49-F238E27FC236}">
                <a16:creationId xmlns:a16="http://schemas.microsoft.com/office/drawing/2014/main" id="{044ED7CD-6D81-7E40-B7D1-B8E87EAA2E86}"/>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04973" y="2692227"/>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81C98E9-592D-9F46-A971-775CA5568B95}"/>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6186" y="2699225"/>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3" name="Textfeld 72">
            <a:extLst>
              <a:ext uri="{FF2B5EF4-FFF2-40B4-BE49-F238E27FC236}">
                <a16:creationId xmlns:a16="http://schemas.microsoft.com/office/drawing/2014/main" id="{F3E676F2-D1F1-A143-A840-EEB136A4F4C0}"/>
              </a:ext>
            </a:extLst>
          </p:cNvPr>
          <p:cNvSpPr txBox="1"/>
          <p:nvPr/>
        </p:nvSpPr>
        <p:spPr>
          <a:xfrm>
            <a:off x="2555997" y="3701508"/>
            <a:ext cx="1057725" cy="307777"/>
          </a:xfrm>
          <a:prstGeom prst="rect">
            <a:avLst/>
          </a:prstGeom>
          <a:noFill/>
        </p:spPr>
        <p:txBody>
          <a:bodyPr wrap="none" rtlCol="0">
            <a:spAutoFit/>
          </a:bodyPr>
          <a:lstStyle>
            <a:defPPr rtl="0">
              <a:defRPr lang="de-de"/>
            </a:defPPr>
            <a:lvl1pPr algn="ctr">
              <a:defRPr sz="1400" b="1">
                <a:solidFill>
                  <a:schemeClr val="bg1">
                    <a:lumMod val="50000"/>
                  </a:schemeClr>
                </a:solidFill>
              </a:defRPr>
            </a:lvl1pPr>
          </a:lstStyle>
          <a:p>
            <a:r>
              <a:rPr lang="de-DE" dirty="0"/>
              <a:t>(</a:t>
            </a:r>
            <a:r>
              <a:rPr lang="de-DE" dirty="0" err="1"/>
              <a:t>Cron</a:t>
            </a:r>
            <a:r>
              <a:rPr lang="de-DE" dirty="0"/>
              <a:t>-)Jobs</a:t>
            </a:r>
          </a:p>
        </p:txBody>
      </p:sp>
      <p:sp>
        <p:nvSpPr>
          <p:cNvPr id="131" name="Rechteck 130">
            <a:extLst>
              <a:ext uri="{FF2B5EF4-FFF2-40B4-BE49-F238E27FC236}">
                <a16:creationId xmlns:a16="http://schemas.microsoft.com/office/drawing/2014/main" id="{1744A97D-516B-EC4F-865B-4F3C4A3F5ABA}"/>
              </a:ext>
            </a:extLst>
          </p:cNvPr>
          <p:cNvSpPr/>
          <p:nvPr/>
        </p:nvSpPr>
        <p:spPr>
          <a:xfrm>
            <a:off x="6017869" y="2412560"/>
            <a:ext cx="1800000" cy="37236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Textfeld 131">
            <a:extLst>
              <a:ext uri="{FF2B5EF4-FFF2-40B4-BE49-F238E27FC236}">
                <a16:creationId xmlns:a16="http://schemas.microsoft.com/office/drawing/2014/main" id="{6544B590-6D31-9243-9E86-5EB212A6BC40}"/>
              </a:ext>
            </a:extLst>
          </p:cNvPr>
          <p:cNvSpPr txBox="1"/>
          <p:nvPr/>
        </p:nvSpPr>
        <p:spPr>
          <a:xfrm>
            <a:off x="6017869" y="1643827"/>
            <a:ext cx="1800000" cy="646331"/>
          </a:xfrm>
          <a:prstGeom prst="rect">
            <a:avLst/>
          </a:prstGeom>
          <a:solidFill>
            <a:schemeClr val="tx1"/>
          </a:solidFill>
          <a:effectLst>
            <a:outerShdw blurRad="50800" dist="38100" dir="2700000" algn="tl" rotWithShape="0">
              <a:prstClr val="black">
                <a:alpha val="40000"/>
              </a:prstClr>
            </a:outerShdw>
          </a:effectLst>
        </p:spPr>
        <p:txBody>
          <a:bodyPr wrap="square" rtlCol="0" anchor="ctr">
            <a:noAutofit/>
          </a:bodyPr>
          <a:lstStyle>
            <a:defPPr rtl="0">
              <a:defRPr lang="de-de"/>
            </a:defPPr>
            <a:lvl1pPr algn="ctr">
              <a:defRPr sz="1600">
                <a:solidFill>
                  <a:schemeClr val="bg1">
                    <a:lumMod val="95000"/>
                  </a:schemeClr>
                </a:solidFill>
              </a:defRPr>
            </a:lvl1pPr>
          </a:lstStyle>
          <a:p>
            <a:r>
              <a:rPr lang="de-DE" dirty="0"/>
              <a:t>Persistenz</a:t>
            </a:r>
          </a:p>
        </p:txBody>
      </p:sp>
      <p:pic>
        <p:nvPicPr>
          <p:cNvPr id="134" name="Picture 23">
            <a:extLst>
              <a:ext uri="{FF2B5EF4-FFF2-40B4-BE49-F238E27FC236}">
                <a16:creationId xmlns:a16="http://schemas.microsoft.com/office/drawing/2014/main" id="{7554F3D9-A80C-F746-85C4-18A28DC431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0784" y="2692227"/>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6" name="Picture 22">
            <a:extLst>
              <a:ext uri="{FF2B5EF4-FFF2-40B4-BE49-F238E27FC236}">
                <a16:creationId xmlns:a16="http://schemas.microsoft.com/office/drawing/2014/main" id="{01FC1095-D87A-B945-922F-5A115CF06B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0784" y="4599774"/>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7" name="Textfeld 136">
            <a:extLst>
              <a:ext uri="{FF2B5EF4-FFF2-40B4-BE49-F238E27FC236}">
                <a16:creationId xmlns:a16="http://schemas.microsoft.com/office/drawing/2014/main" id="{BC7A94B6-5C76-ED42-A230-4DDF4D7F5632}"/>
              </a:ext>
            </a:extLst>
          </p:cNvPr>
          <p:cNvSpPr txBox="1"/>
          <p:nvPr/>
        </p:nvSpPr>
        <p:spPr>
          <a:xfrm>
            <a:off x="6432979" y="5391792"/>
            <a:ext cx="959045" cy="523220"/>
          </a:xfrm>
          <a:prstGeom prst="rect">
            <a:avLst/>
          </a:prstGeom>
          <a:noFill/>
        </p:spPr>
        <p:txBody>
          <a:bodyPr wrap="none" rtlCol="0">
            <a:spAutoFit/>
          </a:bodyPr>
          <a:lstStyle>
            <a:defPPr rtl="0">
              <a:defRPr lang="de-de"/>
            </a:defPPr>
            <a:lvl1pPr algn="ctr">
              <a:defRPr sz="1400" b="1"/>
            </a:lvl1pPr>
          </a:lstStyle>
          <a:p>
            <a:r>
              <a:rPr lang="de-DE" dirty="0"/>
              <a:t>Persistent</a:t>
            </a:r>
          </a:p>
          <a:p>
            <a:r>
              <a:rPr lang="de-DE" dirty="0"/>
              <a:t>Volume</a:t>
            </a:r>
          </a:p>
        </p:txBody>
      </p:sp>
      <p:sp>
        <p:nvSpPr>
          <p:cNvPr id="138" name="Textfeld 137">
            <a:extLst>
              <a:ext uri="{FF2B5EF4-FFF2-40B4-BE49-F238E27FC236}">
                <a16:creationId xmlns:a16="http://schemas.microsoft.com/office/drawing/2014/main" id="{945353CE-0288-8A4F-B444-C37AE727604C}"/>
              </a:ext>
            </a:extLst>
          </p:cNvPr>
          <p:cNvSpPr txBox="1"/>
          <p:nvPr/>
        </p:nvSpPr>
        <p:spPr>
          <a:xfrm>
            <a:off x="6291114" y="3563009"/>
            <a:ext cx="1242776" cy="523220"/>
          </a:xfrm>
          <a:prstGeom prst="rect">
            <a:avLst/>
          </a:prstGeom>
          <a:noFill/>
        </p:spPr>
        <p:txBody>
          <a:bodyPr wrap="none" rtlCol="0">
            <a:spAutoFit/>
          </a:bodyPr>
          <a:lstStyle>
            <a:defPPr rtl="0">
              <a:defRPr lang="de-de"/>
            </a:defPPr>
            <a:lvl1pPr algn="ctr">
              <a:defRPr sz="1400" b="1"/>
            </a:lvl1pPr>
          </a:lstStyle>
          <a:p>
            <a:r>
              <a:rPr lang="de-DE" dirty="0"/>
              <a:t>Persistent</a:t>
            </a:r>
          </a:p>
          <a:p>
            <a:r>
              <a:rPr lang="de-DE" dirty="0"/>
              <a:t>Volume Claim</a:t>
            </a:r>
          </a:p>
        </p:txBody>
      </p:sp>
      <p:sp>
        <p:nvSpPr>
          <p:cNvPr id="6" name="Rechteck 5">
            <a:extLst>
              <a:ext uri="{FF2B5EF4-FFF2-40B4-BE49-F238E27FC236}">
                <a16:creationId xmlns:a16="http://schemas.microsoft.com/office/drawing/2014/main" id="{F0764B6B-3DA3-FFC3-541F-8264248F907F}"/>
              </a:ext>
            </a:extLst>
          </p:cNvPr>
          <p:cNvSpPr/>
          <p:nvPr/>
        </p:nvSpPr>
        <p:spPr>
          <a:xfrm>
            <a:off x="7962347" y="2418325"/>
            <a:ext cx="1800000" cy="37207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lumMod val="65000"/>
                </a:schemeClr>
              </a:solidFill>
            </a:endParaRPr>
          </a:p>
        </p:txBody>
      </p:sp>
      <p:pic>
        <p:nvPicPr>
          <p:cNvPr id="7" name="Picture 28">
            <a:extLst>
              <a:ext uri="{FF2B5EF4-FFF2-40B4-BE49-F238E27FC236}">
                <a16:creationId xmlns:a16="http://schemas.microsoft.com/office/drawing/2014/main" id="{48AAF39D-A4AD-DAD7-5482-53A6B3D218F5}"/>
              </a:ext>
            </a:extLst>
          </p:cNvPr>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1732" y="4627314"/>
            <a:ext cx="637639" cy="6376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62534D94-1596-1345-2796-42DACD1C8DAA}"/>
              </a:ext>
            </a:extLst>
          </p:cNvPr>
          <p:cNvSpPr txBox="1"/>
          <p:nvPr/>
        </p:nvSpPr>
        <p:spPr>
          <a:xfrm>
            <a:off x="8171732" y="5377981"/>
            <a:ext cx="637640" cy="307777"/>
          </a:xfrm>
          <a:prstGeom prst="rect">
            <a:avLst/>
          </a:prstGeom>
          <a:noFill/>
        </p:spPr>
        <p:txBody>
          <a:bodyPr wrap="square" rtlCol="0">
            <a:spAutoFit/>
          </a:bodyPr>
          <a:lstStyle/>
          <a:p>
            <a:pPr algn="ctr"/>
            <a:r>
              <a:rPr lang="de-DE" sz="1400" b="1" dirty="0">
                <a:solidFill>
                  <a:schemeClr val="bg1">
                    <a:lumMod val="65000"/>
                  </a:schemeClr>
                </a:solidFill>
              </a:rPr>
              <a:t>RBAC</a:t>
            </a:r>
          </a:p>
        </p:txBody>
      </p:sp>
      <p:sp>
        <p:nvSpPr>
          <p:cNvPr id="9" name="Textfeld 8">
            <a:extLst>
              <a:ext uri="{FF2B5EF4-FFF2-40B4-BE49-F238E27FC236}">
                <a16:creationId xmlns:a16="http://schemas.microsoft.com/office/drawing/2014/main" id="{CF7E2FC1-83D5-0679-F481-2AC0774EF423}"/>
              </a:ext>
            </a:extLst>
          </p:cNvPr>
          <p:cNvSpPr txBox="1"/>
          <p:nvPr/>
        </p:nvSpPr>
        <p:spPr>
          <a:xfrm>
            <a:off x="7962347" y="1646710"/>
            <a:ext cx="1800000"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Isolieren von Anwendungen mittels </a:t>
            </a:r>
            <a:r>
              <a:rPr lang="de-DE" sz="1200" dirty="0" err="1">
                <a:solidFill>
                  <a:schemeClr val="bg1">
                    <a:lumMod val="95000"/>
                  </a:schemeClr>
                </a:solidFill>
              </a:rPr>
              <a:t>Namespaces</a:t>
            </a:r>
            <a:endParaRPr lang="de-DE" sz="1200" dirty="0">
              <a:solidFill>
                <a:schemeClr val="bg1">
                  <a:lumMod val="95000"/>
                </a:schemeClr>
              </a:solidFill>
            </a:endParaRPr>
          </a:p>
        </p:txBody>
      </p:sp>
      <p:sp>
        <p:nvSpPr>
          <p:cNvPr id="10" name="Textfeld 9">
            <a:extLst>
              <a:ext uri="{FF2B5EF4-FFF2-40B4-BE49-F238E27FC236}">
                <a16:creationId xmlns:a16="http://schemas.microsoft.com/office/drawing/2014/main" id="{820B38A5-1D0B-1D32-799E-8B6173BFCFBF}"/>
              </a:ext>
            </a:extLst>
          </p:cNvPr>
          <p:cNvSpPr txBox="1"/>
          <p:nvPr/>
        </p:nvSpPr>
        <p:spPr>
          <a:xfrm>
            <a:off x="7953698" y="3574988"/>
            <a:ext cx="1808648" cy="523220"/>
          </a:xfrm>
          <a:prstGeom prst="rect">
            <a:avLst/>
          </a:prstGeom>
          <a:noFill/>
        </p:spPr>
        <p:txBody>
          <a:bodyPr wrap="square" rtlCol="0">
            <a:spAutoFit/>
          </a:bodyPr>
          <a:lstStyle/>
          <a:p>
            <a:pPr algn="ctr"/>
            <a:r>
              <a:rPr lang="de-DE" sz="1400" b="1" dirty="0" err="1">
                <a:solidFill>
                  <a:schemeClr val="bg1">
                    <a:lumMod val="65000"/>
                  </a:schemeClr>
                </a:solidFill>
              </a:rPr>
              <a:t>Quotas</a:t>
            </a:r>
            <a:r>
              <a:rPr lang="de-DE" sz="1400" b="1" dirty="0">
                <a:solidFill>
                  <a:schemeClr val="bg1">
                    <a:lumMod val="65000"/>
                  </a:schemeClr>
                </a:solidFill>
              </a:rPr>
              <a:t> und Limit Ranges</a:t>
            </a:r>
          </a:p>
        </p:txBody>
      </p:sp>
      <p:pic>
        <p:nvPicPr>
          <p:cNvPr id="11" name="Picture 33">
            <a:extLst>
              <a:ext uri="{FF2B5EF4-FFF2-40B4-BE49-F238E27FC236}">
                <a16:creationId xmlns:a16="http://schemas.microsoft.com/office/drawing/2014/main" id="{D232184E-7BE7-50FE-B067-C4DF53304053}"/>
              </a:ext>
            </a:extLst>
          </p:cNvPr>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8003" y="270499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479223EE-A5F3-EF07-4735-21AFEAE11034}"/>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23749" y="2709179"/>
            <a:ext cx="627180" cy="627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Grafik 12" descr="Ein Bild, das Symbol, Logo, Electric Blue (Farbe), Markenzeichen enthält.&#10;&#10;Automatisch generierte Beschreibung">
            <a:extLst>
              <a:ext uri="{FF2B5EF4-FFF2-40B4-BE49-F238E27FC236}">
                <a16:creationId xmlns:a16="http://schemas.microsoft.com/office/drawing/2014/main" id="{67A370F9-431F-B4B5-776E-1D581243B40F}"/>
              </a:ext>
            </a:extLst>
          </p:cNvPr>
          <p:cNvPicPr>
            <a:picLocks noChangeAspect="1"/>
          </p:cNvPicPr>
          <p:nvPr/>
        </p:nvPicPr>
        <p:blipFill>
          <a:blip r:embed="rId14">
            <a:duotone>
              <a:schemeClr val="bg2">
                <a:shade val="45000"/>
                <a:satMod val="135000"/>
              </a:schemeClr>
              <a:prstClr val="white"/>
            </a:duotone>
          </a:blip>
          <a:stretch>
            <a:fillRect/>
          </a:stretch>
        </p:blipFill>
        <p:spPr>
          <a:xfrm>
            <a:off x="8892721" y="4627314"/>
            <a:ext cx="658208" cy="637639"/>
          </a:xfrm>
          <a:prstGeom prst="rect">
            <a:avLst/>
          </a:prstGeom>
          <a:effectLst>
            <a:outerShdw blurRad="50800" dist="38100" dir="2700000" algn="tl" rotWithShape="0">
              <a:prstClr val="black">
                <a:alpha val="40000"/>
              </a:prstClr>
            </a:outerShdw>
          </a:effectLst>
        </p:spPr>
      </p:pic>
      <p:sp>
        <p:nvSpPr>
          <p:cNvPr id="14" name="Textfeld 13">
            <a:extLst>
              <a:ext uri="{FF2B5EF4-FFF2-40B4-BE49-F238E27FC236}">
                <a16:creationId xmlns:a16="http://schemas.microsoft.com/office/drawing/2014/main" id="{1EE087EB-1D6E-E7F3-5C85-49AF37B3199F}"/>
              </a:ext>
            </a:extLst>
          </p:cNvPr>
          <p:cNvSpPr txBox="1"/>
          <p:nvPr/>
        </p:nvSpPr>
        <p:spPr>
          <a:xfrm>
            <a:off x="8818021" y="5375885"/>
            <a:ext cx="841167" cy="461665"/>
          </a:xfrm>
          <a:prstGeom prst="rect">
            <a:avLst/>
          </a:prstGeom>
          <a:noFill/>
        </p:spPr>
        <p:txBody>
          <a:bodyPr wrap="square" rtlCol="0">
            <a:spAutoFit/>
          </a:bodyPr>
          <a:lstStyle/>
          <a:p>
            <a:pPr algn="ctr"/>
            <a:r>
              <a:rPr lang="de-DE" sz="1200" b="1" dirty="0">
                <a:solidFill>
                  <a:schemeClr val="bg1">
                    <a:lumMod val="65000"/>
                  </a:schemeClr>
                </a:solidFill>
              </a:rPr>
              <a:t>Network</a:t>
            </a:r>
          </a:p>
          <a:p>
            <a:pPr algn="ctr"/>
            <a:r>
              <a:rPr lang="de-DE" sz="1200" b="1" dirty="0" err="1">
                <a:solidFill>
                  <a:schemeClr val="bg1">
                    <a:lumMod val="65000"/>
                  </a:schemeClr>
                </a:solidFill>
              </a:rPr>
              <a:t>Policies</a:t>
            </a:r>
            <a:endParaRPr lang="de-DE" sz="1200" b="1" dirty="0">
              <a:solidFill>
                <a:schemeClr val="bg1">
                  <a:lumMod val="65000"/>
                </a:schemeClr>
              </a:solidFill>
            </a:endParaRPr>
          </a:p>
        </p:txBody>
      </p:sp>
    </p:spTree>
    <p:extLst>
      <p:ext uri="{BB962C8B-B14F-4D97-AF65-F5344CB8AC3E}">
        <p14:creationId xmlns:p14="http://schemas.microsoft.com/office/powerpoint/2010/main" val="3671693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D3041-9041-5E46-BDCA-AEFAF74BDAA0}"/>
              </a:ext>
            </a:extLst>
          </p:cNvPr>
          <p:cNvSpPr>
            <a:spLocks noGrp="1"/>
          </p:cNvSpPr>
          <p:nvPr>
            <p:ph type="title"/>
          </p:nvPr>
        </p:nvSpPr>
        <p:spPr/>
        <p:txBody>
          <a:bodyPr/>
          <a:lstStyle/>
          <a:p>
            <a:r>
              <a:rPr lang="de-DE" dirty="0" err="1"/>
              <a:t>PersistenZ</a:t>
            </a:r>
            <a:endParaRPr lang="de-DE" dirty="0"/>
          </a:p>
        </p:txBody>
      </p:sp>
      <p:sp>
        <p:nvSpPr>
          <p:cNvPr id="3" name="Textplatzhalter 2">
            <a:extLst>
              <a:ext uri="{FF2B5EF4-FFF2-40B4-BE49-F238E27FC236}">
                <a16:creationId xmlns:a16="http://schemas.microsoft.com/office/drawing/2014/main" id="{6D44E123-1B57-1141-B775-333597485FBD}"/>
              </a:ext>
            </a:extLst>
          </p:cNvPr>
          <p:cNvSpPr>
            <a:spLocks noGrp="1"/>
          </p:cNvSpPr>
          <p:nvPr>
            <p:ph type="body" sz="quarter" idx="32"/>
          </p:nvPr>
        </p:nvSpPr>
        <p:spPr/>
        <p:txBody>
          <a:bodyPr/>
          <a:lstStyle/>
          <a:p>
            <a:r>
              <a:rPr lang="de-DE" dirty="0"/>
              <a:t>Organisation persistenten Speichers in </a:t>
            </a:r>
            <a:r>
              <a:rPr lang="de-DE" dirty="0" err="1"/>
              <a:t>Kubernetes</a:t>
            </a:r>
            <a:endParaRPr lang="de-DE" dirty="0"/>
          </a:p>
        </p:txBody>
      </p:sp>
      <p:sp>
        <p:nvSpPr>
          <p:cNvPr id="5" name="Foliennummernplatzhalter 4">
            <a:extLst>
              <a:ext uri="{FF2B5EF4-FFF2-40B4-BE49-F238E27FC236}">
                <a16:creationId xmlns:a16="http://schemas.microsoft.com/office/drawing/2014/main" id="{A3DAD571-D3D2-4B4D-91EB-F008B587B2FB}"/>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6" name="Textfeld 5">
            <a:extLst>
              <a:ext uri="{FF2B5EF4-FFF2-40B4-BE49-F238E27FC236}">
                <a16:creationId xmlns:a16="http://schemas.microsoft.com/office/drawing/2014/main" id="{79D39562-B9F3-DD4C-AA91-29C1174B760C}"/>
              </a:ext>
            </a:extLst>
          </p:cNvPr>
          <p:cNvSpPr txBox="1"/>
          <p:nvPr/>
        </p:nvSpPr>
        <p:spPr>
          <a:xfrm>
            <a:off x="0" y="6581001"/>
            <a:ext cx="6046848" cy="276999"/>
          </a:xfrm>
          <a:prstGeom prst="rect">
            <a:avLst/>
          </a:prstGeom>
          <a:noFill/>
        </p:spPr>
        <p:txBody>
          <a:bodyPr wrap="none" rtlCol="0">
            <a:spAutoFit/>
          </a:bodyPr>
          <a:lstStyle/>
          <a:p>
            <a:r>
              <a:rPr lang="de-DE" sz="1200" b="1" dirty="0"/>
              <a:t>Quelle:</a:t>
            </a:r>
            <a:r>
              <a:rPr lang="de-DE" sz="1200" dirty="0"/>
              <a:t> </a:t>
            </a:r>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kubernetes.io</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docs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concepts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storage</a:t>
            </a:r>
            <a:r>
              <a:rPr lang="de-DE" sz="1200" dirty="0">
                <a:solidFill>
                  <a:srgbClr val="0070C0"/>
                </a:solidFill>
                <a:latin typeface="Consolas" panose="020B0609020204030204" pitchFamily="49" charset="0"/>
                <a:cs typeface="Consolas" panose="020B0609020204030204" pitchFamily="49" charset="0"/>
              </a:rPr>
              <a:t>/persistent-</a:t>
            </a:r>
            <a:r>
              <a:rPr lang="de-DE" sz="1200" dirty="0" err="1">
                <a:solidFill>
                  <a:srgbClr val="0070C0"/>
                </a:solidFill>
                <a:latin typeface="Consolas" panose="020B0609020204030204" pitchFamily="49" charset="0"/>
                <a:cs typeface="Consolas" panose="020B0609020204030204" pitchFamily="49" charset="0"/>
              </a:rPr>
              <a:t>volumes</a:t>
            </a:r>
            <a:r>
              <a:rPr lang="de-DE" sz="1200" dirty="0">
                <a:solidFill>
                  <a:srgbClr val="0070C0"/>
                </a:solidFill>
                <a:latin typeface="Consolas" panose="020B0609020204030204" pitchFamily="49" charset="0"/>
                <a:cs typeface="Consolas" panose="020B0609020204030204" pitchFamily="49" charset="0"/>
              </a:rPr>
              <a:t>/</a:t>
            </a:r>
          </a:p>
        </p:txBody>
      </p:sp>
      <p:sp>
        <p:nvSpPr>
          <p:cNvPr id="7" name="Textfeld 6">
            <a:extLst>
              <a:ext uri="{FF2B5EF4-FFF2-40B4-BE49-F238E27FC236}">
                <a16:creationId xmlns:a16="http://schemas.microsoft.com/office/drawing/2014/main" id="{D57AB88B-75B8-EA42-9173-B586C74EC778}"/>
              </a:ext>
            </a:extLst>
          </p:cNvPr>
          <p:cNvSpPr txBox="1"/>
          <p:nvPr/>
        </p:nvSpPr>
        <p:spPr>
          <a:xfrm>
            <a:off x="431801" y="1512000"/>
            <a:ext cx="3686657" cy="4524315"/>
          </a:xfrm>
          <a:prstGeom prst="rect">
            <a:avLst/>
          </a:prstGeom>
          <a:noFill/>
        </p:spPr>
        <p:txBody>
          <a:bodyPr wrap="square" rtlCol="0">
            <a:spAutoFit/>
          </a:bodyPr>
          <a:lstStyle/>
          <a:p>
            <a:r>
              <a:rPr lang="de-DE" dirty="0"/>
              <a:t>Das Verwalten von persistentem Speicher ist ein anderes Problem als das Verwalten von flüchtigen Recheninstanzen. </a:t>
            </a:r>
          </a:p>
          <a:p>
            <a:endParaRPr lang="de-DE" dirty="0"/>
          </a:p>
          <a:p>
            <a:r>
              <a:rPr lang="de-DE" dirty="0"/>
              <a:t>Das Persistenz-Subsystem von </a:t>
            </a:r>
            <a:r>
              <a:rPr lang="de-DE" dirty="0" err="1"/>
              <a:t>Kubernetes</a:t>
            </a:r>
            <a:r>
              <a:rPr lang="de-DE" dirty="0"/>
              <a:t> stellt hierzu eine API für Benutzer und Administratoren bereit, die Details zur Bereitstellung von Speicher von der Art seiner Verwendung abstrahiert.</a:t>
            </a:r>
          </a:p>
          <a:p>
            <a:endParaRPr lang="de-DE" dirty="0"/>
          </a:p>
          <a:p>
            <a:r>
              <a:rPr lang="de-DE" dirty="0"/>
              <a:t>Dies erfolgt mittels zweier API-Ressourcen namens </a:t>
            </a:r>
            <a:r>
              <a:rPr lang="de-DE" b="1" dirty="0" err="1">
                <a:solidFill>
                  <a:srgbClr val="0070C0"/>
                </a:solidFill>
                <a:latin typeface="Consolas" panose="020B0609020204030204" pitchFamily="49" charset="0"/>
                <a:cs typeface="Consolas" panose="020B0609020204030204" pitchFamily="49" charset="0"/>
              </a:rPr>
              <a:t>PersistentVolume</a:t>
            </a:r>
            <a:r>
              <a:rPr lang="de-DE" dirty="0"/>
              <a:t> und </a:t>
            </a:r>
            <a:r>
              <a:rPr lang="de-DE" b="1" dirty="0" err="1">
                <a:solidFill>
                  <a:srgbClr val="0070C0"/>
                </a:solidFill>
                <a:latin typeface="Consolas" panose="020B0609020204030204" pitchFamily="49" charset="0"/>
                <a:cs typeface="Consolas" panose="020B0609020204030204" pitchFamily="49" charset="0"/>
              </a:rPr>
              <a:t>PersistentVolumeClaim</a:t>
            </a:r>
            <a:r>
              <a:rPr lang="de-DE" dirty="0"/>
              <a:t>.</a:t>
            </a:r>
            <a:endParaRPr lang="de-DE" b="1" dirty="0">
              <a:solidFill>
                <a:srgbClr val="0070C0"/>
              </a:solidFill>
              <a:latin typeface="Consolas" panose="020B0609020204030204" pitchFamily="49" charset="0"/>
              <a:cs typeface="Consolas" panose="020B0609020204030204" pitchFamily="49" charset="0"/>
            </a:endParaRPr>
          </a:p>
        </p:txBody>
      </p:sp>
      <p:sp>
        <p:nvSpPr>
          <p:cNvPr id="8" name="Inhaltsplatzhalter 3">
            <a:extLst>
              <a:ext uri="{FF2B5EF4-FFF2-40B4-BE49-F238E27FC236}">
                <a16:creationId xmlns:a16="http://schemas.microsoft.com/office/drawing/2014/main" id="{35A364A9-9408-C94D-AE37-678C30B25234}"/>
              </a:ext>
            </a:extLst>
          </p:cNvPr>
          <p:cNvSpPr txBox="1">
            <a:spLocks/>
          </p:cNvSpPr>
          <p:nvPr/>
        </p:nvSpPr>
        <p:spPr>
          <a:xfrm>
            <a:off x="4506163" y="1525921"/>
            <a:ext cx="4933559" cy="2109024"/>
          </a:xfrm>
          <a:prstGeom prst="rect">
            <a:avLst/>
          </a:prstGeom>
          <a:solidFill>
            <a:schemeClr val="bg2"/>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600" b="1" dirty="0">
                <a:solidFill>
                  <a:schemeClr val="accent5"/>
                </a:solidFill>
              </a:rPr>
              <a:t>Persistent Volume (PV)</a:t>
            </a:r>
          </a:p>
          <a:p>
            <a:pPr>
              <a:spcBef>
                <a:spcPts val="300"/>
              </a:spcBef>
              <a:spcAft>
                <a:spcPts val="300"/>
              </a:spcAft>
            </a:pPr>
            <a:r>
              <a:rPr lang="de-DE" sz="1200" dirty="0"/>
              <a:t>Ein PV repräsentiert persistenten Speicher (Festplatte) im Cluster, der von einem Administrator bereitgestellt oder mithilfe von Speicherklassen dynamisch erzeugt wurde.</a:t>
            </a:r>
          </a:p>
          <a:p>
            <a:pPr>
              <a:spcBef>
                <a:spcPts val="300"/>
              </a:spcBef>
              <a:spcAft>
                <a:spcPts val="300"/>
              </a:spcAft>
            </a:pPr>
            <a:r>
              <a:rPr lang="de-DE" sz="1200" dirty="0"/>
              <a:t>Es ist wie ein Knoten eine normale statische Ressource des Clusters. PVs haben einen Lebenszyklus, der von einem </a:t>
            </a:r>
            <a:r>
              <a:rPr lang="de-DE" sz="1200" dirty="0" err="1"/>
              <a:t>Pod</a:t>
            </a:r>
            <a:r>
              <a:rPr lang="de-DE" sz="1200" dirty="0"/>
              <a:t> unabhängig ist.</a:t>
            </a:r>
          </a:p>
          <a:p>
            <a:pPr>
              <a:spcBef>
                <a:spcPts val="300"/>
              </a:spcBef>
              <a:spcAft>
                <a:spcPts val="300"/>
              </a:spcAft>
            </a:pPr>
            <a:r>
              <a:rPr lang="de-DE" sz="1200" dirty="0"/>
              <a:t>Dieses API-Objekt erfasst die Details der Implementierung des Speichers, sei es NFS, </a:t>
            </a:r>
            <a:r>
              <a:rPr lang="de-DE" sz="1200" dirty="0" err="1"/>
              <a:t>iSCSI</a:t>
            </a:r>
            <a:r>
              <a:rPr lang="de-DE" sz="1200" dirty="0"/>
              <a:t> oder ein Cloud-Provider-spezifisches Speichersystem.</a:t>
            </a:r>
          </a:p>
        </p:txBody>
      </p:sp>
      <p:sp>
        <p:nvSpPr>
          <p:cNvPr id="9" name="Inhaltsplatzhalter 3">
            <a:extLst>
              <a:ext uri="{FF2B5EF4-FFF2-40B4-BE49-F238E27FC236}">
                <a16:creationId xmlns:a16="http://schemas.microsoft.com/office/drawing/2014/main" id="{554D29BC-AA3D-5C47-8B93-C4AC739BF448}"/>
              </a:ext>
            </a:extLst>
          </p:cNvPr>
          <p:cNvSpPr txBox="1">
            <a:spLocks/>
          </p:cNvSpPr>
          <p:nvPr/>
        </p:nvSpPr>
        <p:spPr>
          <a:xfrm>
            <a:off x="4506163" y="3967978"/>
            <a:ext cx="4933559" cy="2109023"/>
          </a:xfrm>
          <a:prstGeom prst="rect">
            <a:avLst/>
          </a:prstGeom>
          <a:solidFill>
            <a:schemeClr val="bg2"/>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600" b="1" dirty="0">
                <a:solidFill>
                  <a:schemeClr val="accent5"/>
                </a:solidFill>
              </a:rPr>
              <a:t>Persistent Volume Claim (PVC)</a:t>
            </a:r>
          </a:p>
          <a:p>
            <a:pPr>
              <a:spcBef>
                <a:spcPts val="300"/>
              </a:spcBef>
              <a:spcAft>
                <a:spcPts val="600"/>
              </a:spcAft>
            </a:pPr>
            <a:r>
              <a:rPr lang="de-DE" sz="1200" dirty="0"/>
              <a:t>Ein PVC ist eine Anforderung von persistentem Speicher (Festplatte) durch einen Benutzer. </a:t>
            </a:r>
          </a:p>
          <a:p>
            <a:pPr>
              <a:spcBef>
                <a:spcPts val="300"/>
              </a:spcBef>
              <a:spcAft>
                <a:spcPts val="600"/>
              </a:spcAft>
            </a:pPr>
            <a:r>
              <a:rPr lang="de-DE" sz="1200" dirty="0"/>
              <a:t>Es ist analog einem </a:t>
            </a:r>
            <a:r>
              <a:rPr lang="de-DE" sz="1200" dirty="0" err="1"/>
              <a:t>Pod</a:t>
            </a:r>
            <a:r>
              <a:rPr lang="de-DE" sz="1200" dirty="0"/>
              <a:t>, der CPU- und Memory-Ressourcen eines Knotens benötigt. PVCs verbrauchen PV-Ressourcen.</a:t>
            </a:r>
          </a:p>
          <a:p>
            <a:pPr>
              <a:spcBef>
                <a:spcPts val="300"/>
              </a:spcBef>
              <a:spcAft>
                <a:spcPts val="600"/>
              </a:spcAft>
            </a:pPr>
            <a:r>
              <a:rPr lang="de-DE" sz="1200" dirty="0"/>
              <a:t>Mittels PVCs können bestimmte </a:t>
            </a:r>
            <a:r>
              <a:rPr lang="de-DE" sz="1200" dirty="0" err="1"/>
              <a:t>QoS</a:t>
            </a:r>
            <a:r>
              <a:rPr lang="de-DE" sz="1200" dirty="0"/>
              <a:t>-, Größen- und Zugriffsmodi von persistentem Speicher angefordert werden (z. B. können sie </a:t>
            </a:r>
            <a:r>
              <a:rPr lang="de-DE" sz="1200" dirty="0" err="1"/>
              <a:t>ReadWriteOnce</a:t>
            </a:r>
            <a:r>
              <a:rPr lang="de-DE" sz="1200" dirty="0"/>
              <a:t>, </a:t>
            </a:r>
            <a:r>
              <a:rPr lang="de-DE" sz="1200" dirty="0" err="1"/>
              <a:t>ReadOnlyMany</a:t>
            </a:r>
            <a:r>
              <a:rPr lang="de-DE" sz="1200" dirty="0"/>
              <a:t> oder </a:t>
            </a:r>
            <a:r>
              <a:rPr lang="de-DE" sz="1200" dirty="0" err="1"/>
              <a:t>ReadWriteMany</a:t>
            </a:r>
            <a:r>
              <a:rPr lang="de-DE" sz="1200" dirty="0"/>
              <a:t> bereitgestellt werden).</a:t>
            </a:r>
          </a:p>
        </p:txBody>
      </p:sp>
      <p:pic>
        <p:nvPicPr>
          <p:cNvPr id="10" name="Picture 23">
            <a:extLst>
              <a:ext uri="{FF2B5EF4-FFF2-40B4-BE49-F238E27FC236}">
                <a16:creationId xmlns:a16="http://schemas.microsoft.com/office/drawing/2014/main" id="{F5790716-F942-774D-87B1-9E2E6255B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8672" y="3673421"/>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2">
            <a:extLst>
              <a:ext uri="{FF2B5EF4-FFF2-40B4-BE49-F238E27FC236}">
                <a16:creationId xmlns:a16="http://schemas.microsoft.com/office/drawing/2014/main" id="{EEBF307F-970D-A140-8D08-8DBB9659D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8672" y="1217229"/>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5AFA354B-CF8D-B447-B047-F5818FAE723F}"/>
              </a:ext>
            </a:extLst>
          </p:cNvPr>
          <p:cNvSpPr txBox="1"/>
          <p:nvPr/>
        </p:nvSpPr>
        <p:spPr>
          <a:xfrm>
            <a:off x="10046883" y="1525921"/>
            <a:ext cx="2059773" cy="4708981"/>
          </a:xfrm>
          <a:prstGeom prst="rect">
            <a:avLst/>
          </a:prstGeom>
          <a:noFill/>
        </p:spPr>
        <p:txBody>
          <a:bodyPr wrap="square" rtlCol="0">
            <a:spAutoFit/>
          </a:bodyPr>
          <a:lstStyle/>
          <a:p>
            <a:r>
              <a:rPr lang="de-DE" sz="1200" i="1" dirty="0">
                <a:latin typeface="Bradley Hand" pitchFamily="2" charset="77"/>
              </a:rPr>
              <a:t>Für K8S gibt es u.a. die folgenden Block-Storage und  Filesystem </a:t>
            </a:r>
            <a:r>
              <a:rPr lang="de-DE" sz="1200" i="1" dirty="0" err="1">
                <a:latin typeface="Bradley Hand" pitchFamily="2" charset="77"/>
              </a:rPr>
              <a:t>Provisioner</a:t>
            </a:r>
            <a:r>
              <a:rPr lang="de-DE" sz="1200" i="1" dirty="0">
                <a:latin typeface="Bradley Hand" pitchFamily="2" charset="77"/>
              </a:rPr>
              <a:t>:</a:t>
            </a:r>
          </a:p>
          <a:p>
            <a:endParaRPr lang="de-DE" sz="1200" i="1" dirty="0">
              <a:latin typeface="Bradley Hand" pitchFamily="2" charset="77"/>
            </a:endParaRPr>
          </a:p>
          <a:p>
            <a:pPr marL="171450" indent="-171450">
              <a:buFont typeface="Arial" panose="020B0604020202020204" pitchFamily="34" charset="0"/>
              <a:buChar char="•"/>
            </a:pPr>
            <a:r>
              <a:rPr lang="de-DE" sz="1200" i="1" dirty="0">
                <a:latin typeface="Bradley Hand" pitchFamily="2" charset="77"/>
              </a:rPr>
              <a:t>AWS </a:t>
            </a:r>
            <a:r>
              <a:rPr lang="de-DE" sz="1200" i="1" dirty="0" err="1">
                <a:latin typeface="Bradley Hand" pitchFamily="2" charset="77"/>
              </a:rPr>
              <a:t>Elastic</a:t>
            </a:r>
            <a:r>
              <a:rPr lang="de-DE" sz="1200" i="1" dirty="0">
                <a:latin typeface="Bradley Hand" pitchFamily="2" charset="77"/>
              </a:rPr>
              <a:t> Block Store</a:t>
            </a:r>
          </a:p>
          <a:p>
            <a:pPr marL="171450" indent="-171450">
              <a:buFont typeface="Arial" panose="020B0604020202020204" pitchFamily="34" charset="0"/>
              <a:buChar char="•"/>
            </a:pPr>
            <a:r>
              <a:rPr lang="de-DE" sz="1200" i="1" dirty="0" err="1">
                <a:latin typeface="Bradley Hand" pitchFamily="2" charset="77"/>
              </a:rPr>
              <a:t>Azure</a:t>
            </a:r>
            <a:r>
              <a:rPr lang="de-DE" sz="1200" i="1" dirty="0">
                <a:latin typeface="Bradley Hand" pitchFamily="2" charset="77"/>
              </a:rPr>
              <a:t> File</a:t>
            </a:r>
          </a:p>
          <a:p>
            <a:pPr marL="171450" indent="-171450">
              <a:buFont typeface="Arial" panose="020B0604020202020204" pitchFamily="34" charset="0"/>
              <a:buChar char="•"/>
            </a:pPr>
            <a:r>
              <a:rPr lang="de-DE" sz="1200" i="1" dirty="0" err="1">
                <a:latin typeface="Bradley Hand" pitchFamily="2" charset="77"/>
              </a:rPr>
              <a:t>Azure</a:t>
            </a:r>
            <a:r>
              <a:rPr lang="de-DE" sz="1200" i="1" dirty="0">
                <a:latin typeface="Bradley Hand" pitchFamily="2" charset="77"/>
              </a:rPr>
              <a:t> Disk</a:t>
            </a:r>
          </a:p>
          <a:p>
            <a:pPr marL="171450" indent="-171450">
              <a:buFont typeface="Arial" panose="020B0604020202020204" pitchFamily="34" charset="0"/>
              <a:buChar char="•"/>
            </a:pPr>
            <a:r>
              <a:rPr lang="de-DE" sz="1200" i="1" dirty="0" err="1">
                <a:latin typeface="Bradley Hand" pitchFamily="2" charset="77"/>
              </a:rPr>
              <a:t>Ceph</a:t>
            </a:r>
            <a:r>
              <a:rPr lang="de-DE" sz="1200" i="1" dirty="0">
                <a:latin typeface="Bradley Hand" pitchFamily="2" charset="77"/>
              </a:rPr>
              <a:t> (FS + RBD)</a:t>
            </a:r>
          </a:p>
          <a:p>
            <a:pPr marL="171450" indent="-171450">
              <a:buFont typeface="Arial" panose="020B0604020202020204" pitchFamily="34" charset="0"/>
              <a:buChar char="•"/>
            </a:pPr>
            <a:r>
              <a:rPr lang="de-DE" sz="1200" i="1" dirty="0" err="1">
                <a:latin typeface="Bradley Hand" pitchFamily="2" charset="77"/>
              </a:rPr>
              <a:t>Cinder</a:t>
            </a:r>
            <a:r>
              <a:rPr lang="de-DE" sz="1200" i="1" dirty="0">
                <a:latin typeface="Bradley Hand" pitchFamily="2" charset="77"/>
              </a:rPr>
              <a:t> (</a:t>
            </a:r>
            <a:r>
              <a:rPr lang="de-DE" sz="1200" i="1" dirty="0" err="1">
                <a:latin typeface="Bradley Hand" pitchFamily="2" charset="77"/>
              </a:rPr>
              <a:t>OpenStack</a:t>
            </a:r>
            <a:r>
              <a:rPr lang="de-DE" sz="1200" i="1" dirty="0">
                <a:latin typeface="Bradley Hand" pitchFamily="2" charset="77"/>
              </a:rPr>
              <a:t>)</a:t>
            </a:r>
          </a:p>
          <a:p>
            <a:pPr marL="171450" indent="-171450">
              <a:buFont typeface="Arial" panose="020B0604020202020204" pitchFamily="34" charset="0"/>
              <a:buChar char="•"/>
            </a:pPr>
            <a:r>
              <a:rPr lang="de-DE" sz="1200" i="1" dirty="0">
                <a:latin typeface="Bradley Hand" pitchFamily="2" charset="77"/>
              </a:rPr>
              <a:t>FC (</a:t>
            </a:r>
            <a:r>
              <a:rPr lang="de-DE" sz="1200" i="1" dirty="0" err="1">
                <a:latin typeface="Bradley Hand" pitchFamily="2" charset="77"/>
              </a:rPr>
              <a:t>Fibre</a:t>
            </a:r>
            <a:r>
              <a:rPr lang="de-DE" sz="1200" i="1" dirty="0">
                <a:latin typeface="Bradley Hand" pitchFamily="2" charset="77"/>
              </a:rPr>
              <a:t> Channel)</a:t>
            </a:r>
          </a:p>
          <a:p>
            <a:pPr marL="171450" indent="-171450">
              <a:buFont typeface="Arial" panose="020B0604020202020204" pitchFamily="34" charset="0"/>
              <a:buChar char="•"/>
            </a:pPr>
            <a:r>
              <a:rPr lang="de-DE" sz="1200" i="1" dirty="0">
                <a:latin typeface="Bradley Hand" pitchFamily="2" charset="77"/>
              </a:rPr>
              <a:t>Flex Volume</a:t>
            </a:r>
          </a:p>
          <a:p>
            <a:pPr marL="171450" indent="-171450">
              <a:buFont typeface="Arial" panose="020B0604020202020204" pitchFamily="34" charset="0"/>
              <a:buChar char="•"/>
            </a:pPr>
            <a:r>
              <a:rPr lang="de-DE" sz="1200" i="1" dirty="0" err="1">
                <a:latin typeface="Bradley Hand" pitchFamily="2" charset="77"/>
              </a:rPr>
              <a:t>Flocker</a:t>
            </a:r>
            <a:endParaRPr lang="de-DE" sz="1200" i="1" dirty="0">
              <a:latin typeface="Bradley Hand" pitchFamily="2" charset="77"/>
            </a:endParaRPr>
          </a:p>
          <a:p>
            <a:pPr marL="171450" indent="-171450">
              <a:buFont typeface="Arial" panose="020B0604020202020204" pitchFamily="34" charset="0"/>
              <a:buChar char="•"/>
            </a:pPr>
            <a:r>
              <a:rPr lang="de-DE" sz="1200" i="1" dirty="0">
                <a:latin typeface="Bradley Hand" pitchFamily="2" charset="77"/>
              </a:rPr>
              <a:t>GCE Persistent Disk</a:t>
            </a:r>
          </a:p>
          <a:p>
            <a:pPr marL="171450" indent="-171450">
              <a:buFont typeface="Arial" panose="020B0604020202020204" pitchFamily="34" charset="0"/>
              <a:buChar char="•"/>
            </a:pPr>
            <a:r>
              <a:rPr lang="de-DE" sz="1200" i="1" dirty="0" err="1">
                <a:latin typeface="Bradley Hand" pitchFamily="2" charset="77"/>
              </a:rPr>
              <a:t>GlusterFS</a:t>
            </a:r>
            <a:endParaRPr lang="de-DE" sz="1200" i="1" dirty="0">
              <a:latin typeface="Bradley Hand" pitchFamily="2" charset="77"/>
            </a:endParaRPr>
          </a:p>
          <a:p>
            <a:pPr marL="171450" indent="-171450">
              <a:buFont typeface="Arial" panose="020B0604020202020204" pitchFamily="34" charset="0"/>
              <a:buChar char="•"/>
            </a:pPr>
            <a:r>
              <a:rPr lang="de-DE" sz="1200" i="1" dirty="0" err="1">
                <a:latin typeface="Bradley Hand" pitchFamily="2" charset="77"/>
              </a:rPr>
              <a:t>iSCSI</a:t>
            </a:r>
            <a:endParaRPr lang="de-DE" sz="1200" i="1" dirty="0">
              <a:latin typeface="Bradley Hand" pitchFamily="2" charset="77"/>
            </a:endParaRPr>
          </a:p>
          <a:p>
            <a:pPr marL="171450" indent="-171450">
              <a:buFont typeface="Arial" panose="020B0604020202020204" pitchFamily="34" charset="0"/>
              <a:buChar char="•"/>
            </a:pPr>
            <a:r>
              <a:rPr lang="de-DE" sz="1200" i="1" dirty="0" err="1">
                <a:latin typeface="Bradley Hand" pitchFamily="2" charset="77"/>
              </a:rPr>
              <a:t>Quobyte</a:t>
            </a:r>
            <a:endParaRPr lang="de-DE" sz="1200" i="1" dirty="0">
              <a:latin typeface="Bradley Hand" pitchFamily="2" charset="77"/>
            </a:endParaRPr>
          </a:p>
          <a:p>
            <a:pPr marL="171450" indent="-171450">
              <a:buFont typeface="Arial" panose="020B0604020202020204" pitchFamily="34" charset="0"/>
              <a:buChar char="•"/>
            </a:pPr>
            <a:r>
              <a:rPr lang="de-DE" sz="1200" i="1" dirty="0">
                <a:latin typeface="Bradley Hand" pitchFamily="2" charset="77"/>
              </a:rPr>
              <a:t>NFS</a:t>
            </a:r>
          </a:p>
          <a:p>
            <a:pPr marL="171450" indent="-171450">
              <a:buFont typeface="Arial" panose="020B0604020202020204" pitchFamily="34" charset="0"/>
              <a:buChar char="•"/>
            </a:pPr>
            <a:r>
              <a:rPr lang="de-DE" sz="1200" i="1" dirty="0" err="1">
                <a:latin typeface="Bradley Hand" pitchFamily="2" charset="77"/>
              </a:rPr>
              <a:t>Vsphere</a:t>
            </a:r>
            <a:r>
              <a:rPr lang="de-DE" sz="1200" i="1" dirty="0">
                <a:latin typeface="Bradley Hand" pitchFamily="2" charset="77"/>
              </a:rPr>
              <a:t> Volume</a:t>
            </a:r>
          </a:p>
          <a:p>
            <a:pPr marL="171450" indent="-171450">
              <a:buFont typeface="Arial" panose="020B0604020202020204" pitchFamily="34" charset="0"/>
              <a:buChar char="•"/>
            </a:pPr>
            <a:r>
              <a:rPr lang="de-DE" sz="1200" i="1" dirty="0" err="1">
                <a:latin typeface="Bradley Hand" pitchFamily="2" charset="77"/>
              </a:rPr>
              <a:t>Portworx</a:t>
            </a:r>
            <a:r>
              <a:rPr lang="de-DE" sz="1200" i="1" dirty="0">
                <a:latin typeface="Bradley Hand" pitchFamily="2" charset="77"/>
              </a:rPr>
              <a:t> Volume</a:t>
            </a:r>
          </a:p>
          <a:p>
            <a:pPr marL="171450" indent="-171450">
              <a:buFont typeface="Arial" panose="020B0604020202020204" pitchFamily="34" charset="0"/>
              <a:buChar char="•"/>
            </a:pPr>
            <a:r>
              <a:rPr lang="de-DE" sz="1200" i="1" dirty="0" err="1">
                <a:latin typeface="Bradley Hand" pitchFamily="2" charset="77"/>
              </a:rPr>
              <a:t>Scale</a:t>
            </a:r>
            <a:r>
              <a:rPr lang="de-DE" sz="1200" i="1" dirty="0">
                <a:latin typeface="Bradley Hand" pitchFamily="2" charset="77"/>
              </a:rPr>
              <a:t> IO</a:t>
            </a:r>
          </a:p>
          <a:p>
            <a:pPr marL="171450" indent="-171450">
              <a:buFont typeface="Arial" panose="020B0604020202020204" pitchFamily="34" charset="0"/>
              <a:buChar char="•"/>
            </a:pPr>
            <a:r>
              <a:rPr lang="de-DE" sz="1200" i="1" dirty="0">
                <a:latin typeface="Bradley Hand" pitchFamily="2" charset="77"/>
              </a:rPr>
              <a:t>Storage OS</a:t>
            </a:r>
          </a:p>
          <a:p>
            <a:pPr marL="171450" indent="-171450">
              <a:buFont typeface="Arial" panose="020B0604020202020204" pitchFamily="34" charset="0"/>
              <a:buChar char="•"/>
            </a:pPr>
            <a:r>
              <a:rPr lang="de-DE" sz="1200" i="1" dirty="0" err="1">
                <a:latin typeface="Bradley Hand" pitchFamily="2" charset="77"/>
              </a:rPr>
              <a:t>Local</a:t>
            </a:r>
            <a:endParaRPr lang="de-DE" sz="1200" i="1" dirty="0">
              <a:latin typeface="Bradley Hand" pitchFamily="2" charset="77"/>
            </a:endParaRPr>
          </a:p>
          <a:p>
            <a:pPr marL="171450" indent="-171450">
              <a:buFont typeface="Arial" panose="020B0604020202020204" pitchFamily="34" charset="0"/>
              <a:buChar char="•"/>
            </a:pPr>
            <a:r>
              <a:rPr lang="de-DE" sz="1200" i="1" dirty="0">
                <a:latin typeface="Bradley Hand" pitchFamily="2" charset="77"/>
              </a:rPr>
              <a:t>...</a:t>
            </a:r>
          </a:p>
          <a:p>
            <a:pPr marL="171450" indent="-171450">
              <a:buFont typeface="Arial" panose="020B0604020202020204" pitchFamily="34" charset="0"/>
              <a:buChar char="•"/>
            </a:pPr>
            <a:endParaRPr lang="de-DE" sz="1200" i="1" dirty="0">
              <a:latin typeface="Bradley Hand" pitchFamily="2" charset="77"/>
            </a:endParaRPr>
          </a:p>
        </p:txBody>
      </p:sp>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BEBB75CE-5E01-32E2-CAD1-885029A47784}"/>
                  </a:ext>
                </a:extLst>
              </p14:cNvPr>
              <p14:cNvContentPartPr/>
              <p14:nvPr/>
            </p14:nvContentPartPr>
            <p14:xfrm>
              <a:off x="4604600" y="1781062"/>
              <a:ext cx="2087640" cy="68760"/>
            </p14:xfrm>
          </p:contentPart>
        </mc:Choice>
        <mc:Fallback xmlns="">
          <p:pic>
            <p:nvPicPr>
              <p:cNvPr id="4" name="Freihand 3">
                <a:extLst>
                  <a:ext uri="{FF2B5EF4-FFF2-40B4-BE49-F238E27FC236}">
                    <a16:creationId xmlns:a16="http://schemas.microsoft.com/office/drawing/2014/main" id="{BEBB75CE-5E01-32E2-CAD1-885029A47784}"/>
                  </a:ext>
                </a:extLst>
              </p:cNvPr>
              <p:cNvPicPr/>
              <p:nvPr/>
            </p:nvPicPr>
            <p:blipFill>
              <a:blip r:embed="rId5"/>
              <a:stretch>
                <a:fillRect/>
              </a:stretch>
            </p:blipFill>
            <p:spPr>
              <a:xfrm>
                <a:off x="4568960" y="1709062"/>
                <a:ext cx="215928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Freihand 12">
                <a:extLst>
                  <a:ext uri="{FF2B5EF4-FFF2-40B4-BE49-F238E27FC236}">
                    <a16:creationId xmlns:a16="http://schemas.microsoft.com/office/drawing/2014/main" id="{DC44EECC-4349-1CC0-51AA-2D1B3B259C55}"/>
                  </a:ext>
                </a:extLst>
              </p14:cNvPr>
              <p14:cNvContentPartPr/>
              <p14:nvPr/>
            </p14:nvContentPartPr>
            <p14:xfrm>
              <a:off x="4628360" y="4198102"/>
              <a:ext cx="2857320" cy="43200"/>
            </p14:xfrm>
          </p:contentPart>
        </mc:Choice>
        <mc:Fallback xmlns="">
          <p:pic>
            <p:nvPicPr>
              <p:cNvPr id="13" name="Freihand 12">
                <a:extLst>
                  <a:ext uri="{FF2B5EF4-FFF2-40B4-BE49-F238E27FC236}">
                    <a16:creationId xmlns:a16="http://schemas.microsoft.com/office/drawing/2014/main" id="{DC44EECC-4349-1CC0-51AA-2D1B3B259C55}"/>
                  </a:ext>
                </a:extLst>
              </p:cNvPr>
              <p:cNvPicPr/>
              <p:nvPr/>
            </p:nvPicPr>
            <p:blipFill>
              <a:blip r:embed="rId7"/>
              <a:stretch>
                <a:fillRect/>
              </a:stretch>
            </p:blipFill>
            <p:spPr>
              <a:xfrm>
                <a:off x="4592720" y="4126102"/>
                <a:ext cx="2928960" cy="186840"/>
              </a:xfrm>
              <a:prstGeom prst="rect">
                <a:avLst/>
              </a:prstGeom>
            </p:spPr>
          </p:pic>
        </mc:Fallback>
      </mc:AlternateContent>
    </p:spTree>
    <p:extLst>
      <p:ext uri="{BB962C8B-B14F-4D97-AF65-F5344CB8AC3E}">
        <p14:creationId xmlns:p14="http://schemas.microsoft.com/office/powerpoint/2010/main" val="401697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D3041-9041-5E46-BDCA-AEFAF74BDAA0}"/>
              </a:ext>
            </a:extLst>
          </p:cNvPr>
          <p:cNvSpPr>
            <a:spLocks noGrp="1"/>
          </p:cNvSpPr>
          <p:nvPr>
            <p:ph type="title"/>
          </p:nvPr>
        </p:nvSpPr>
        <p:spPr/>
        <p:txBody>
          <a:bodyPr/>
          <a:lstStyle/>
          <a:p>
            <a:r>
              <a:rPr lang="de-DE" dirty="0"/>
              <a:t>Persistent  Volume</a:t>
            </a:r>
          </a:p>
        </p:txBody>
      </p:sp>
      <p:sp>
        <p:nvSpPr>
          <p:cNvPr id="3" name="Textplatzhalter 2">
            <a:extLst>
              <a:ext uri="{FF2B5EF4-FFF2-40B4-BE49-F238E27FC236}">
                <a16:creationId xmlns:a16="http://schemas.microsoft.com/office/drawing/2014/main" id="{6D44E123-1B57-1141-B775-333597485FBD}"/>
              </a:ext>
            </a:extLst>
          </p:cNvPr>
          <p:cNvSpPr>
            <a:spLocks noGrp="1"/>
          </p:cNvSpPr>
          <p:nvPr>
            <p:ph type="body" sz="quarter" idx="32"/>
          </p:nvPr>
        </p:nvSpPr>
        <p:spPr/>
        <p:txBody>
          <a:bodyPr/>
          <a:lstStyle/>
          <a:p>
            <a:r>
              <a:rPr lang="de-DE" dirty="0"/>
              <a:t>Bekanntmachung von persistentem Speicher durch den Administrator</a:t>
            </a:r>
          </a:p>
        </p:txBody>
      </p:sp>
      <p:sp>
        <p:nvSpPr>
          <p:cNvPr id="5" name="Foliennummernplatzhalter 4">
            <a:extLst>
              <a:ext uri="{FF2B5EF4-FFF2-40B4-BE49-F238E27FC236}">
                <a16:creationId xmlns:a16="http://schemas.microsoft.com/office/drawing/2014/main" id="{A3DAD571-D3D2-4B4D-91EB-F008B587B2FB}"/>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6" name="Textfeld 5">
            <a:extLst>
              <a:ext uri="{FF2B5EF4-FFF2-40B4-BE49-F238E27FC236}">
                <a16:creationId xmlns:a16="http://schemas.microsoft.com/office/drawing/2014/main" id="{44396A46-499E-4A4E-82BD-9619AA2AF696}"/>
              </a:ext>
            </a:extLst>
          </p:cNvPr>
          <p:cNvSpPr txBox="1"/>
          <p:nvPr/>
        </p:nvSpPr>
        <p:spPr>
          <a:xfrm>
            <a:off x="5303520" y="1657952"/>
            <a:ext cx="4326397" cy="3665207"/>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400" dirty="0" err="1">
                <a:solidFill>
                  <a:schemeClr val="bg2"/>
                </a:solidFill>
                <a:latin typeface="Consolas" panose="020B0609020204030204" pitchFamily="49" charset="0"/>
                <a:cs typeface="Consolas" panose="020B0609020204030204" pitchFamily="49" charset="0"/>
              </a:rPr>
              <a:t>apiVersion</a:t>
            </a:r>
            <a:r>
              <a:rPr lang="de-DE" sz="1400" dirty="0">
                <a:solidFill>
                  <a:schemeClr val="bg2"/>
                </a:solidFill>
                <a:latin typeface="Consolas" panose="020B0609020204030204" pitchFamily="49" charset="0"/>
                <a:cs typeface="Consolas" panose="020B0609020204030204" pitchFamily="49" charset="0"/>
              </a:rPr>
              <a:t>: v1 </a:t>
            </a:r>
          </a:p>
          <a:p>
            <a:r>
              <a:rPr lang="de-DE" sz="1400" dirty="0" err="1">
                <a:solidFill>
                  <a:schemeClr val="bg2"/>
                </a:solidFill>
                <a:latin typeface="Consolas" panose="020B0609020204030204" pitchFamily="49" charset="0"/>
                <a:cs typeface="Consolas" panose="020B0609020204030204" pitchFamily="49" charset="0"/>
              </a:rPr>
              <a:t>kind</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PersistentVolume</a:t>
            </a:r>
            <a:r>
              <a:rPr lang="de-DE" sz="1400" dirty="0">
                <a:solidFill>
                  <a:schemeClr val="bg2"/>
                </a:solidFill>
                <a:latin typeface="Consolas" panose="020B0609020204030204" pitchFamily="49" charset="0"/>
                <a:cs typeface="Consolas" panose="020B0609020204030204" pitchFamily="49" charset="0"/>
              </a:rPr>
              <a:t> </a:t>
            </a:r>
          </a:p>
          <a:p>
            <a:r>
              <a:rPr lang="de-DE" sz="1400" dirty="0" err="1">
                <a:solidFill>
                  <a:schemeClr val="bg2"/>
                </a:solidFill>
                <a:latin typeface="Consolas" panose="020B0609020204030204" pitchFamily="49" charset="0"/>
                <a:cs typeface="Consolas" panose="020B0609020204030204" pitchFamily="49" charset="0"/>
              </a:rPr>
              <a:t>metadata</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name</a:t>
            </a:r>
            <a:r>
              <a:rPr lang="de-DE" sz="1400" dirty="0">
                <a:solidFill>
                  <a:schemeClr val="bg2"/>
                </a:solidFill>
                <a:latin typeface="Consolas" panose="020B0609020204030204" pitchFamily="49" charset="0"/>
                <a:cs typeface="Consolas" panose="020B0609020204030204" pitchFamily="49" charset="0"/>
              </a:rPr>
              <a:t>: pv0003 </a:t>
            </a:r>
          </a:p>
          <a:p>
            <a:r>
              <a:rPr lang="de-DE" sz="1400" dirty="0" err="1">
                <a:solidFill>
                  <a:schemeClr val="bg2"/>
                </a:solidFill>
                <a:latin typeface="Consolas" panose="020B0609020204030204" pitchFamily="49" charset="0"/>
                <a:cs typeface="Consolas" panose="020B0609020204030204" pitchFamily="49" charset="0"/>
              </a:rPr>
              <a:t>spec</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capacity</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storage</a:t>
            </a:r>
            <a:r>
              <a:rPr lang="de-DE" sz="1400" dirty="0">
                <a:solidFill>
                  <a:schemeClr val="bg2"/>
                </a:solidFill>
                <a:latin typeface="Consolas" panose="020B0609020204030204" pitchFamily="49" charset="0"/>
                <a:cs typeface="Consolas" panose="020B0609020204030204" pitchFamily="49" charset="0"/>
              </a:rPr>
              <a:t>: 5Gi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volumeMode</a:t>
            </a:r>
            <a:r>
              <a:rPr lang="de-DE" sz="1400" dirty="0">
                <a:solidFill>
                  <a:schemeClr val="bg2"/>
                </a:solidFill>
                <a:latin typeface="Consolas" panose="020B0609020204030204" pitchFamily="49" charset="0"/>
                <a:cs typeface="Consolas" panose="020B0609020204030204" pitchFamily="49" charset="0"/>
              </a:rPr>
              <a:t>: Filesystem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accessModes</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 </a:t>
            </a:r>
            <a:r>
              <a:rPr lang="de-DE" sz="1400" dirty="0" err="1">
                <a:solidFill>
                  <a:schemeClr val="bg2"/>
                </a:solidFill>
                <a:latin typeface="Consolas" panose="020B0609020204030204" pitchFamily="49" charset="0"/>
                <a:cs typeface="Consolas" panose="020B0609020204030204" pitchFamily="49" charset="0"/>
              </a:rPr>
              <a:t>ReadWriteOnce</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mountOptions</a:t>
            </a:r>
            <a:r>
              <a:rPr lang="de-DE" sz="1400" dirty="0">
                <a:solidFill>
                  <a:schemeClr val="bg2"/>
                </a:solidFill>
                <a:latin typeface="Consolas" panose="020B0609020204030204" pitchFamily="49" charset="0"/>
                <a:cs typeface="Consolas" panose="020B0609020204030204" pitchFamily="49" charset="0"/>
              </a:rPr>
              <a:t>:</a:t>
            </a:r>
          </a:p>
          <a:p>
            <a:r>
              <a:rPr lang="de-DE" sz="1400" dirty="0">
                <a:solidFill>
                  <a:schemeClr val="bg2"/>
                </a:solidFill>
                <a:latin typeface="Consolas" panose="020B0609020204030204" pitchFamily="49" charset="0"/>
                <a:cs typeface="Consolas" panose="020B0609020204030204" pitchFamily="49" charset="0"/>
              </a:rPr>
              <a:t>  - </a:t>
            </a:r>
            <a:r>
              <a:rPr lang="de-DE" sz="1400" dirty="0" err="1">
                <a:solidFill>
                  <a:schemeClr val="bg2"/>
                </a:solidFill>
                <a:latin typeface="Consolas" panose="020B0609020204030204" pitchFamily="49" charset="0"/>
                <a:cs typeface="Consolas" panose="020B0609020204030204" pitchFamily="49" charset="0"/>
              </a:rPr>
              <a:t>hard</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 </a:t>
            </a:r>
            <a:r>
              <a:rPr lang="de-DE" sz="1400" dirty="0" err="1">
                <a:solidFill>
                  <a:schemeClr val="bg2"/>
                </a:solidFill>
                <a:latin typeface="Consolas" panose="020B0609020204030204" pitchFamily="49" charset="0"/>
                <a:cs typeface="Consolas" panose="020B0609020204030204" pitchFamily="49" charset="0"/>
              </a:rPr>
              <a:t>nfsvers</a:t>
            </a:r>
            <a:r>
              <a:rPr lang="de-DE" sz="1400" dirty="0">
                <a:solidFill>
                  <a:schemeClr val="bg2"/>
                </a:solidFill>
                <a:latin typeface="Consolas" panose="020B0609020204030204" pitchFamily="49" charset="0"/>
                <a:cs typeface="Consolas" panose="020B0609020204030204" pitchFamily="49" charset="0"/>
              </a:rPr>
              <a:t>=4.1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nfs</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path</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tmp</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server</a:t>
            </a:r>
            <a:r>
              <a:rPr lang="de-DE" sz="1400" dirty="0">
                <a:solidFill>
                  <a:schemeClr val="bg2"/>
                </a:solidFill>
                <a:latin typeface="Consolas" panose="020B0609020204030204" pitchFamily="49" charset="0"/>
                <a:cs typeface="Consolas" panose="020B0609020204030204" pitchFamily="49" charset="0"/>
              </a:rPr>
              <a:t>: 172.17.0.2</a:t>
            </a:r>
            <a:endParaRPr lang="de-DE" sz="1400" dirty="0">
              <a:solidFill>
                <a:srgbClr val="FFC000"/>
              </a:solidFill>
              <a:latin typeface="Consolas" panose="020B0609020204030204" pitchFamily="49" charset="0"/>
              <a:cs typeface="Consolas" panose="020B0609020204030204" pitchFamily="49" charset="0"/>
            </a:endParaRPr>
          </a:p>
        </p:txBody>
      </p:sp>
      <p:sp>
        <p:nvSpPr>
          <p:cNvPr id="7" name="Textfeld 6">
            <a:extLst>
              <a:ext uri="{FF2B5EF4-FFF2-40B4-BE49-F238E27FC236}">
                <a16:creationId xmlns:a16="http://schemas.microsoft.com/office/drawing/2014/main" id="{90BA99CD-F0A2-D942-B82B-F2E97D55404A}"/>
              </a:ext>
            </a:extLst>
          </p:cNvPr>
          <p:cNvSpPr txBox="1"/>
          <p:nvPr/>
        </p:nvSpPr>
        <p:spPr>
          <a:xfrm>
            <a:off x="431801" y="1656128"/>
            <a:ext cx="4608372" cy="3785652"/>
          </a:xfrm>
          <a:prstGeom prst="rect">
            <a:avLst/>
          </a:prstGeom>
          <a:noFill/>
        </p:spPr>
        <p:txBody>
          <a:bodyPr wrap="square" rtlCol="0">
            <a:spAutoFit/>
          </a:bodyPr>
          <a:lstStyle/>
          <a:p>
            <a:r>
              <a:rPr lang="de-DE" sz="1600" dirty="0"/>
              <a:t>Beispiel eines mittels NFS bereitgestellten Persistent </a:t>
            </a:r>
            <a:r>
              <a:rPr lang="de-DE" sz="1600" dirty="0" err="1"/>
              <a:t>Volumes</a:t>
            </a:r>
            <a:r>
              <a:rPr lang="de-DE" sz="1600" dirty="0"/>
              <a:t>.</a:t>
            </a:r>
          </a:p>
          <a:p>
            <a:endParaRPr lang="de-DE" sz="1600" dirty="0"/>
          </a:p>
          <a:p>
            <a:r>
              <a:rPr lang="de-DE" sz="1600" dirty="0"/>
              <a:t>Werden PVs auf diese Weise statisch dem Cluster bekannt gemacht, erfolgt dies dann normalerweise durch den Administrator. Dieser muss auch Details der Infrastruktur kennen, wie bspw. IP-Adresse des NFS-Servers, Kapazität der Platte, usw.</a:t>
            </a:r>
          </a:p>
          <a:p>
            <a:endParaRPr lang="de-DE" sz="1600" dirty="0"/>
          </a:p>
          <a:p>
            <a:r>
              <a:rPr lang="de-DE" sz="1600" dirty="0"/>
              <a:t>PVs werden daher meist nicht durch User im System angelegt.</a:t>
            </a:r>
          </a:p>
          <a:p>
            <a:endParaRPr lang="de-DE" sz="1600" dirty="0"/>
          </a:p>
          <a:p>
            <a:r>
              <a:rPr lang="de-DE" sz="1600" dirty="0"/>
              <a:t>Für User werden solche PVs meist mittels PVCs durch Storage </a:t>
            </a:r>
            <a:r>
              <a:rPr lang="de-DE" sz="1600" dirty="0" err="1"/>
              <a:t>Provisioner</a:t>
            </a:r>
            <a:r>
              <a:rPr lang="de-DE" sz="1600" dirty="0"/>
              <a:t> (Storage </a:t>
            </a:r>
            <a:r>
              <a:rPr lang="de-DE" sz="1600" dirty="0" err="1"/>
              <a:t>Classes</a:t>
            </a:r>
            <a:r>
              <a:rPr lang="de-DE" sz="1600" dirty="0"/>
              <a:t>) bereitgestellt.</a:t>
            </a:r>
          </a:p>
        </p:txBody>
      </p:sp>
      <p:grpSp>
        <p:nvGrpSpPr>
          <p:cNvPr id="9" name="Gruppieren 8">
            <a:extLst>
              <a:ext uri="{FF2B5EF4-FFF2-40B4-BE49-F238E27FC236}">
                <a16:creationId xmlns:a16="http://schemas.microsoft.com/office/drawing/2014/main" id="{6DD6A2FD-1A78-7B0A-A3D4-533304CBA854}"/>
              </a:ext>
            </a:extLst>
          </p:cNvPr>
          <p:cNvGrpSpPr/>
          <p:nvPr/>
        </p:nvGrpSpPr>
        <p:grpSpPr>
          <a:xfrm>
            <a:off x="8011640" y="532582"/>
            <a:ext cx="1499040" cy="1592280"/>
            <a:chOff x="8011640" y="532582"/>
            <a:chExt cx="1499040" cy="1592280"/>
          </a:xfrm>
        </p:grpSpPr>
        <mc:AlternateContent xmlns:mc="http://schemas.openxmlformats.org/markup-compatibility/2006" xmlns:p14="http://schemas.microsoft.com/office/powerpoint/2010/main">
          <mc:Choice Requires="p14">
            <p:contentPart p14:bwMode="auto" r:id="rId2">
              <p14:nvContentPartPr>
                <p14:cNvPr id="4" name="Freihand 3">
                  <a:extLst>
                    <a:ext uri="{FF2B5EF4-FFF2-40B4-BE49-F238E27FC236}">
                      <a16:creationId xmlns:a16="http://schemas.microsoft.com/office/drawing/2014/main" id="{EB5474F3-9864-085F-EC44-CE8229F7B7D6}"/>
                    </a:ext>
                  </a:extLst>
                </p14:cNvPr>
                <p14:cNvContentPartPr/>
                <p14:nvPr/>
              </p14:nvContentPartPr>
              <p14:xfrm>
                <a:off x="8109200" y="532582"/>
                <a:ext cx="1401480" cy="1250280"/>
              </p14:xfrm>
            </p:contentPart>
          </mc:Choice>
          <mc:Fallback xmlns="">
            <p:pic>
              <p:nvPicPr>
                <p:cNvPr id="4" name="Freihand 3">
                  <a:extLst>
                    <a:ext uri="{FF2B5EF4-FFF2-40B4-BE49-F238E27FC236}">
                      <a16:creationId xmlns:a16="http://schemas.microsoft.com/office/drawing/2014/main" id="{EB5474F3-9864-085F-EC44-CE8229F7B7D6}"/>
                    </a:ext>
                  </a:extLst>
                </p:cNvPr>
                <p:cNvPicPr/>
                <p:nvPr/>
              </p:nvPicPr>
              <p:blipFill>
                <a:blip r:embed="rId3"/>
                <a:stretch>
                  <a:fillRect/>
                </a:stretch>
              </p:blipFill>
              <p:spPr>
                <a:xfrm>
                  <a:off x="8091200" y="514582"/>
                  <a:ext cx="1437120" cy="12859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Freihand 7">
                  <a:extLst>
                    <a:ext uri="{FF2B5EF4-FFF2-40B4-BE49-F238E27FC236}">
                      <a16:creationId xmlns:a16="http://schemas.microsoft.com/office/drawing/2014/main" id="{4EF8800A-95FD-E043-7AA0-4FAB1DDEA856}"/>
                    </a:ext>
                  </a:extLst>
                </p14:cNvPr>
                <p14:cNvContentPartPr/>
                <p14:nvPr/>
              </p14:nvContentPartPr>
              <p14:xfrm>
                <a:off x="8011640" y="1458142"/>
                <a:ext cx="559440" cy="666720"/>
              </p14:xfrm>
            </p:contentPart>
          </mc:Choice>
          <mc:Fallback xmlns="">
            <p:pic>
              <p:nvPicPr>
                <p:cNvPr id="8" name="Freihand 7">
                  <a:extLst>
                    <a:ext uri="{FF2B5EF4-FFF2-40B4-BE49-F238E27FC236}">
                      <a16:creationId xmlns:a16="http://schemas.microsoft.com/office/drawing/2014/main" id="{4EF8800A-95FD-E043-7AA0-4FAB1DDEA856}"/>
                    </a:ext>
                  </a:extLst>
                </p:cNvPr>
                <p:cNvPicPr/>
                <p:nvPr/>
              </p:nvPicPr>
              <p:blipFill>
                <a:blip r:embed="rId5"/>
                <a:stretch>
                  <a:fillRect/>
                </a:stretch>
              </p:blipFill>
              <p:spPr>
                <a:xfrm>
                  <a:off x="7993640" y="1440142"/>
                  <a:ext cx="595080" cy="702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
            <p14:nvContentPartPr>
              <p14:cNvPr id="10" name="Freihand 9">
                <a:extLst>
                  <a:ext uri="{FF2B5EF4-FFF2-40B4-BE49-F238E27FC236}">
                    <a16:creationId xmlns:a16="http://schemas.microsoft.com/office/drawing/2014/main" id="{7B7BA83A-3AD8-3D4E-6DC5-257D7CF39919}"/>
                  </a:ext>
                </a:extLst>
              </p14:cNvPr>
              <p14:cNvContentPartPr/>
              <p14:nvPr/>
            </p14:nvContentPartPr>
            <p14:xfrm>
              <a:off x="5836520" y="3131422"/>
              <a:ext cx="1309680" cy="46080"/>
            </p14:xfrm>
          </p:contentPart>
        </mc:Choice>
        <mc:Fallback xmlns="">
          <p:pic>
            <p:nvPicPr>
              <p:cNvPr id="10" name="Freihand 9">
                <a:extLst>
                  <a:ext uri="{FF2B5EF4-FFF2-40B4-BE49-F238E27FC236}">
                    <a16:creationId xmlns:a16="http://schemas.microsoft.com/office/drawing/2014/main" id="{7B7BA83A-3AD8-3D4E-6DC5-257D7CF39919}"/>
                  </a:ext>
                </a:extLst>
              </p:cNvPr>
              <p:cNvPicPr/>
              <p:nvPr/>
            </p:nvPicPr>
            <p:blipFill>
              <a:blip r:embed="rId7"/>
              <a:stretch>
                <a:fillRect/>
              </a:stretch>
            </p:blipFill>
            <p:spPr>
              <a:xfrm>
                <a:off x="5800520" y="3059782"/>
                <a:ext cx="138132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Freihand 10">
                <a:extLst>
                  <a:ext uri="{FF2B5EF4-FFF2-40B4-BE49-F238E27FC236}">
                    <a16:creationId xmlns:a16="http://schemas.microsoft.com/office/drawing/2014/main" id="{755238D5-8F6C-DDA8-B0BB-3775552E96E0}"/>
                  </a:ext>
                </a:extLst>
              </p14:cNvPr>
              <p14:cNvContentPartPr/>
              <p14:nvPr/>
            </p14:nvContentPartPr>
            <p14:xfrm>
              <a:off x="6760640" y="3383422"/>
              <a:ext cx="961920" cy="17280"/>
            </p14:xfrm>
          </p:contentPart>
        </mc:Choice>
        <mc:Fallback xmlns="">
          <p:pic>
            <p:nvPicPr>
              <p:cNvPr id="11" name="Freihand 10">
                <a:extLst>
                  <a:ext uri="{FF2B5EF4-FFF2-40B4-BE49-F238E27FC236}">
                    <a16:creationId xmlns:a16="http://schemas.microsoft.com/office/drawing/2014/main" id="{755238D5-8F6C-DDA8-B0BB-3775552E96E0}"/>
                  </a:ext>
                </a:extLst>
              </p:cNvPr>
              <p:cNvPicPr/>
              <p:nvPr/>
            </p:nvPicPr>
            <p:blipFill>
              <a:blip r:embed="rId9"/>
              <a:stretch>
                <a:fillRect/>
              </a:stretch>
            </p:blipFill>
            <p:spPr>
              <a:xfrm>
                <a:off x="6724640" y="3311422"/>
                <a:ext cx="103356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Freihand 12">
                <a:extLst>
                  <a:ext uri="{FF2B5EF4-FFF2-40B4-BE49-F238E27FC236}">
                    <a16:creationId xmlns:a16="http://schemas.microsoft.com/office/drawing/2014/main" id="{8B39FBFF-43F8-1665-FA4B-58CCC7C64D03}"/>
                  </a:ext>
                </a:extLst>
              </p14:cNvPr>
              <p14:cNvContentPartPr/>
              <p14:nvPr/>
            </p14:nvContentPartPr>
            <p14:xfrm>
              <a:off x="5597840" y="3986422"/>
              <a:ext cx="1320480" cy="1190520"/>
            </p14:xfrm>
          </p:contentPart>
        </mc:Choice>
        <mc:Fallback xmlns="">
          <p:pic>
            <p:nvPicPr>
              <p:cNvPr id="13" name="Freihand 12">
                <a:extLst>
                  <a:ext uri="{FF2B5EF4-FFF2-40B4-BE49-F238E27FC236}">
                    <a16:creationId xmlns:a16="http://schemas.microsoft.com/office/drawing/2014/main" id="{8B39FBFF-43F8-1665-FA4B-58CCC7C64D03}"/>
                  </a:ext>
                </a:extLst>
              </p:cNvPr>
              <p:cNvPicPr/>
              <p:nvPr/>
            </p:nvPicPr>
            <p:blipFill>
              <a:blip r:embed="rId11"/>
              <a:stretch>
                <a:fillRect/>
              </a:stretch>
            </p:blipFill>
            <p:spPr>
              <a:xfrm>
                <a:off x="5561840" y="3914782"/>
                <a:ext cx="1392120" cy="1334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Freihand 13">
                <a:extLst>
                  <a:ext uri="{FF2B5EF4-FFF2-40B4-BE49-F238E27FC236}">
                    <a16:creationId xmlns:a16="http://schemas.microsoft.com/office/drawing/2014/main" id="{7AAE3951-DD2C-5697-03BC-DD36D7E936CD}"/>
                  </a:ext>
                </a:extLst>
              </p14:cNvPr>
              <p14:cNvContentPartPr/>
              <p14:nvPr/>
            </p14:nvContentPartPr>
            <p14:xfrm>
              <a:off x="5646800" y="4633702"/>
              <a:ext cx="351720" cy="33120"/>
            </p14:xfrm>
          </p:contentPart>
        </mc:Choice>
        <mc:Fallback xmlns="">
          <p:pic>
            <p:nvPicPr>
              <p:cNvPr id="14" name="Freihand 13">
                <a:extLst>
                  <a:ext uri="{FF2B5EF4-FFF2-40B4-BE49-F238E27FC236}">
                    <a16:creationId xmlns:a16="http://schemas.microsoft.com/office/drawing/2014/main" id="{7AAE3951-DD2C-5697-03BC-DD36D7E936CD}"/>
                  </a:ext>
                </a:extLst>
              </p:cNvPr>
              <p:cNvPicPr/>
              <p:nvPr/>
            </p:nvPicPr>
            <p:blipFill>
              <a:blip r:embed="rId13"/>
              <a:stretch>
                <a:fillRect/>
              </a:stretch>
            </p:blipFill>
            <p:spPr>
              <a:xfrm>
                <a:off x="5611160" y="4562062"/>
                <a:ext cx="4233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Freihand 14">
                <a:extLst>
                  <a:ext uri="{FF2B5EF4-FFF2-40B4-BE49-F238E27FC236}">
                    <a16:creationId xmlns:a16="http://schemas.microsoft.com/office/drawing/2014/main" id="{739B50D3-5419-2214-A604-4BE27CFC024F}"/>
                  </a:ext>
                </a:extLst>
              </p14:cNvPr>
              <p14:cNvContentPartPr/>
              <p14:nvPr/>
            </p14:nvContentPartPr>
            <p14:xfrm>
              <a:off x="5630240" y="5250382"/>
              <a:ext cx="1865160" cy="42120"/>
            </p14:xfrm>
          </p:contentPart>
        </mc:Choice>
        <mc:Fallback xmlns="">
          <p:pic>
            <p:nvPicPr>
              <p:cNvPr id="15" name="Freihand 14">
                <a:extLst>
                  <a:ext uri="{FF2B5EF4-FFF2-40B4-BE49-F238E27FC236}">
                    <a16:creationId xmlns:a16="http://schemas.microsoft.com/office/drawing/2014/main" id="{739B50D3-5419-2214-A604-4BE27CFC024F}"/>
                  </a:ext>
                </a:extLst>
              </p:cNvPr>
              <p:cNvPicPr/>
              <p:nvPr/>
            </p:nvPicPr>
            <p:blipFill>
              <a:blip r:embed="rId15"/>
              <a:stretch>
                <a:fillRect/>
              </a:stretch>
            </p:blipFill>
            <p:spPr>
              <a:xfrm>
                <a:off x="5594600" y="5178382"/>
                <a:ext cx="1936800" cy="185760"/>
              </a:xfrm>
              <a:prstGeom prst="rect">
                <a:avLst/>
              </a:prstGeom>
            </p:spPr>
          </p:pic>
        </mc:Fallback>
      </mc:AlternateContent>
    </p:spTree>
    <p:extLst>
      <p:ext uri="{BB962C8B-B14F-4D97-AF65-F5344CB8AC3E}">
        <p14:creationId xmlns:p14="http://schemas.microsoft.com/office/powerpoint/2010/main" val="16040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D3041-9041-5E46-BDCA-AEFAF74BDAA0}"/>
              </a:ext>
            </a:extLst>
          </p:cNvPr>
          <p:cNvSpPr>
            <a:spLocks noGrp="1"/>
          </p:cNvSpPr>
          <p:nvPr>
            <p:ph type="title"/>
          </p:nvPr>
        </p:nvSpPr>
        <p:spPr/>
        <p:txBody>
          <a:bodyPr/>
          <a:lstStyle/>
          <a:p>
            <a:r>
              <a:rPr lang="de-DE" dirty="0"/>
              <a:t>Persistent  Volume  </a:t>
            </a:r>
            <a:r>
              <a:rPr lang="de-DE" dirty="0" err="1"/>
              <a:t>CLaim</a:t>
            </a:r>
            <a:endParaRPr lang="de-DE" dirty="0"/>
          </a:p>
        </p:txBody>
      </p:sp>
      <p:sp>
        <p:nvSpPr>
          <p:cNvPr id="3" name="Textplatzhalter 2">
            <a:extLst>
              <a:ext uri="{FF2B5EF4-FFF2-40B4-BE49-F238E27FC236}">
                <a16:creationId xmlns:a16="http://schemas.microsoft.com/office/drawing/2014/main" id="{6D44E123-1B57-1141-B775-333597485FBD}"/>
              </a:ext>
            </a:extLst>
          </p:cNvPr>
          <p:cNvSpPr>
            <a:spLocks noGrp="1"/>
          </p:cNvSpPr>
          <p:nvPr>
            <p:ph type="body" sz="quarter" idx="32"/>
          </p:nvPr>
        </p:nvSpPr>
        <p:spPr/>
        <p:txBody>
          <a:bodyPr/>
          <a:lstStyle/>
          <a:p>
            <a:r>
              <a:rPr lang="de-DE" dirty="0"/>
              <a:t>Anforderung </a:t>
            </a:r>
            <a:r>
              <a:rPr lang="de-DE"/>
              <a:t>und </a:t>
            </a:r>
            <a:r>
              <a:rPr lang="de-DE" dirty="0"/>
              <a:t>M</a:t>
            </a:r>
            <a:r>
              <a:rPr lang="de-DE"/>
              <a:t>ounten </a:t>
            </a:r>
            <a:r>
              <a:rPr lang="de-DE" dirty="0"/>
              <a:t>von persistentem Speicher durch den User</a:t>
            </a:r>
          </a:p>
        </p:txBody>
      </p:sp>
      <p:sp>
        <p:nvSpPr>
          <p:cNvPr id="5" name="Foliennummernplatzhalter 4">
            <a:extLst>
              <a:ext uri="{FF2B5EF4-FFF2-40B4-BE49-F238E27FC236}">
                <a16:creationId xmlns:a16="http://schemas.microsoft.com/office/drawing/2014/main" id="{A3DAD571-D3D2-4B4D-91EB-F008B587B2FB}"/>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9" name="Textfeld 8">
            <a:extLst>
              <a:ext uri="{FF2B5EF4-FFF2-40B4-BE49-F238E27FC236}">
                <a16:creationId xmlns:a16="http://schemas.microsoft.com/office/drawing/2014/main" id="{F78719FB-87F0-DC4A-881F-A6A7EE04B431}"/>
              </a:ext>
            </a:extLst>
          </p:cNvPr>
          <p:cNvSpPr txBox="1"/>
          <p:nvPr/>
        </p:nvSpPr>
        <p:spPr>
          <a:xfrm>
            <a:off x="431801" y="3598317"/>
            <a:ext cx="4908296" cy="2803433"/>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sz="1600" b="1" dirty="0">
                <a:solidFill>
                  <a:schemeClr val="tx1">
                    <a:lumMod val="95000"/>
                    <a:lumOff val="5000"/>
                  </a:schemeClr>
                </a:solidFill>
              </a:rPr>
              <a:t>Claims </a:t>
            </a:r>
            <a:r>
              <a:rPr lang="de-DE" sz="1600" b="1" dirty="0" err="1">
                <a:solidFill>
                  <a:schemeClr val="tx1">
                    <a:lumMod val="95000"/>
                    <a:lumOff val="5000"/>
                  </a:schemeClr>
                </a:solidFill>
              </a:rPr>
              <a:t>as</a:t>
            </a:r>
            <a:r>
              <a:rPr lang="de-DE" sz="1600" b="1" dirty="0">
                <a:solidFill>
                  <a:schemeClr val="tx1">
                    <a:lumMod val="95000"/>
                    <a:lumOff val="5000"/>
                  </a:schemeClr>
                </a:solidFill>
              </a:rPr>
              <a:t> </a:t>
            </a:r>
            <a:r>
              <a:rPr lang="de-DE" sz="1600" b="1" dirty="0" err="1">
                <a:solidFill>
                  <a:schemeClr val="tx1">
                    <a:lumMod val="95000"/>
                    <a:lumOff val="5000"/>
                  </a:schemeClr>
                </a:solidFill>
              </a:rPr>
              <a:t>Volumes</a:t>
            </a:r>
            <a:endParaRPr lang="de-DE" sz="1600" b="1" dirty="0">
              <a:solidFill>
                <a:schemeClr val="tx1">
                  <a:lumMod val="95000"/>
                  <a:lumOff val="5000"/>
                </a:schemeClr>
              </a:solidFill>
            </a:endParaRPr>
          </a:p>
          <a:p>
            <a:endParaRPr lang="de-DE" sz="1400" dirty="0"/>
          </a:p>
          <a:p>
            <a:r>
              <a:rPr lang="de-DE" sz="1400" dirty="0" err="1"/>
              <a:t>Pods</a:t>
            </a:r>
            <a:r>
              <a:rPr lang="de-DE" sz="1400" dirty="0"/>
              <a:t> greifen auf den so angeforderten persistenten Speicher zu, indem sie den PVC als Volume im </a:t>
            </a:r>
            <a:r>
              <a:rPr lang="de-DE" sz="1400" dirty="0" err="1"/>
              <a:t>Pod</a:t>
            </a:r>
            <a:r>
              <a:rPr lang="de-DE" sz="1400" dirty="0"/>
              <a:t> </a:t>
            </a:r>
            <a:r>
              <a:rPr lang="de-DE" sz="1400" dirty="0" err="1"/>
              <a:t>mounten</a:t>
            </a:r>
            <a:r>
              <a:rPr lang="de-DE" sz="1400" dirty="0"/>
              <a:t>. PVCs müssen sich hierzu im selben Namespace wie der </a:t>
            </a:r>
            <a:r>
              <a:rPr lang="de-DE" sz="1400" dirty="0" err="1"/>
              <a:t>Pod</a:t>
            </a:r>
            <a:r>
              <a:rPr lang="de-DE" sz="1400" dirty="0"/>
              <a:t> befinden. </a:t>
            </a:r>
          </a:p>
          <a:p>
            <a:endParaRPr lang="de-DE" sz="1400" dirty="0"/>
          </a:p>
          <a:p>
            <a:r>
              <a:rPr lang="de-DE" sz="1400" dirty="0"/>
              <a:t>Der Cluster nutzt das PVC im Namespace des </a:t>
            </a:r>
            <a:r>
              <a:rPr lang="de-DE" sz="1400" dirty="0" err="1"/>
              <a:t>Pods</a:t>
            </a:r>
            <a:r>
              <a:rPr lang="de-DE" sz="1400" dirty="0"/>
              <a:t> und verwendet es, um ein Persistent Volume zu erzeugen, welches den Anforderungen des PVC genügt. Das Persistent Volume wird dann auf dem Host und im </a:t>
            </a:r>
            <a:r>
              <a:rPr lang="de-DE" sz="1400" dirty="0" err="1"/>
              <a:t>Pod</a:t>
            </a:r>
            <a:r>
              <a:rPr lang="de-DE" sz="1400" dirty="0"/>
              <a:t> bereitgestellt.</a:t>
            </a:r>
          </a:p>
        </p:txBody>
      </p:sp>
      <p:sp>
        <p:nvSpPr>
          <p:cNvPr id="8" name="Textfeld 7">
            <a:extLst>
              <a:ext uri="{FF2B5EF4-FFF2-40B4-BE49-F238E27FC236}">
                <a16:creationId xmlns:a16="http://schemas.microsoft.com/office/drawing/2014/main" id="{AE596D98-6C68-BA4A-97AC-81F537C5FE1E}"/>
              </a:ext>
            </a:extLst>
          </p:cNvPr>
          <p:cNvSpPr txBox="1"/>
          <p:nvPr/>
        </p:nvSpPr>
        <p:spPr>
          <a:xfrm>
            <a:off x="5340098" y="3598317"/>
            <a:ext cx="4389120" cy="2803433"/>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apiVersion</a:t>
            </a:r>
            <a:r>
              <a:rPr lang="de-DE" sz="1200" dirty="0">
                <a:solidFill>
                  <a:schemeClr val="bg2"/>
                </a:solidFill>
                <a:latin typeface="Consolas" panose="020B0609020204030204" pitchFamily="49" charset="0"/>
                <a:cs typeface="Consolas" panose="020B0609020204030204" pitchFamily="49" charset="0"/>
              </a:rPr>
              <a:t>: v1</a:t>
            </a:r>
          </a:p>
          <a:p>
            <a:r>
              <a:rPr lang="de-DE" sz="1200" dirty="0" err="1">
                <a:solidFill>
                  <a:schemeClr val="bg2"/>
                </a:solidFill>
                <a:latin typeface="Consolas" panose="020B0609020204030204" pitchFamily="49" charset="0"/>
                <a:cs typeface="Consolas" panose="020B0609020204030204" pitchFamily="49" charset="0"/>
              </a:rPr>
              <a:t>kind</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Pod</a:t>
            </a:r>
            <a:r>
              <a:rPr lang="de-DE" sz="1200" dirty="0">
                <a:solidFill>
                  <a:schemeClr val="bg2"/>
                </a:solidFill>
                <a:latin typeface="Consolas" panose="020B0609020204030204" pitchFamily="49" charset="0"/>
                <a:cs typeface="Consolas" panose="020B0609020204030204" pitchFamily="49" charset="0"/>
              </a:rPr>
              <a:t> </a:t>
            </a:r>
          </a:p>
          <a:p>
            <a:r>
              <a:rPr lang="de-DE" sz="1200" dirty="0" err="1">
                <a:solidFill>
                  <a:schemeClr val="bg2"/>
                </a:solidFill>
                <a:latin typeface="Consolas" panose="020B0609020204030204" pitchFamily="49" charset="0"/>
                <a:cs typeface="Consolas" panose="020B0609020204030204" pitchFamily="49" charset="0"/>
              </a:rPr>
              <a:t>metadata</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mypod</a:t>
            </a:r>
            <a:endParaRPr lang="de-DE" sz="1200" dirty="0">
              <a:solidFill>
                <a:schemeClr val="bg2"/>
              </a:solidFill>
              <a:latin typeface="Consolas" panose="020B0609020204030204" pitchFamily="49" charset="0"/>
              <a:cs typeface="Consolas" panose="020B0609020204030204" pitchFamily="49" charset="0"/>
            </a:endParaRPr>
          </a:p>
          <a:p>
            <a:r>
              <a:rPr lang="de-DE" sz="1200" dirty="0" err="1">
                <a:solidFill>
                  <a:schemeClr val="bg2"/>
                </a:solidFill>
                <a:latin typeface="Consolas" panose="020B0609020204030204" pitchFamily="49" charset="0"/>
                <a:cs typeface="Consolas" panose="020B0609020204030204" pitchFamily="49" charset="0"/>
              </a:rPr>
              <a:t>spec</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containers</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myfrontend</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image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endParaRPr lang="de-DE" sz="1200" dirty="0">
              <a:solidFill>
                <a:schemeClr val="bg2"/>
              </a:solidFill>
              <a:latin typeface="Consolas" panose="020B0609020204030204" pitchFamily="49" charset="0"/>
              <a:cs typeface="Consolas" panose="020B0609020204030204" pitchFamily="49" charset="0"/>
            </a:endParaRP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volumeMounts</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mountPath</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var</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www</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html</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mypd</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volumes</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mypd</a:t>
            </a:r>
            <a:endParaRPr lang="de-DE" sz="1200" dirty="0">
              <a:solidFill>
                <a:schemeClr val="bg2"/>
              </a:solidFill>
              <a:latin typeface="Consolas" panose="020B0609020204030204" pitchFamily="49" charset="0"/>
              <a:cs typeface="Consolas" panose="020B0609020204030204" pitchFamily="49" charset="0"/>
            </a:endParaRP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persistentVolumeClaim</a:t>
            </a:r>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claimName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myclaim</a:t>
            </a:r>
            <a:r>
              <a:rPr lang="de-DE" sz="1200" dirty="0">
                <a:solidFill>
                  <a:schemeClr val="bg2"/>
                </a:solidFill>
                <a:latin typeface="Consolas" panose="020B0609020204030204" pitchFamily="49" charset="0"/>
                <a:cs typeface="Consolas" panose="020B0609020204030204" pitchFamily="49" charset="0"/>
              </a:rPr>
              <a:t> }</a:t>
            </a:r>
            <a:endParaRPr lang="de-DE" sz="1200" dirty="0">
              <a:solidFill>
                <a:srgbClr val="FFC000"/>
              </a:solidFill>
              <a:latin typeface="Consolas" panose="020B0609020204030204" pitchFamily="49" charset="0"/>
              <a:cs typeface="Consolas" panose="020B0609020204030204" pitchFamily="49" charset="0"/>
            </a:endParaRPr>
          </a:p>
        </p:txBody>
      </p:sp>
      <p:sp>
        <p:nvSpPr>
          <p:cNvPr id="10" name="Textfeld 9">
            <a:extLst>
              <a:ext uri="{FF2B5EF4-FFF2-40B4-BE49-F238E27FC236}">
                <a16:creationId xmlns:a16="http://schemas.microsoft.com/office/drawing/2014/main" id="{899A2F3E-A77E-1D47-8CB6-9AE14999B492}"/>
              </a:ext>
            </a:extLst>
          </p:cNvPr>
          <p:cNvSpPr txBox="1"/>
          <p:nvPr/>
        </p:nvSpPr>
        <p:spPr>
          <a:xfrm>
            <a:off x="431801" y="1438970"/>
            <a:ext cx="4908296" cy="2088377"/>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sz="1600" b="1" dirty="0">
                <a:solidFill>
                  <a:schemeClr val="tx1">
                    <a:lumMod val="95000"/>
                    <a:lumOff val="5000"/>
                  </a:schemeClr>
                </a:solidFill>
              </a:rPr>
              <a:t>Anforderung von persistentem Speicher</a:t>
            </a:r>
          </a:p>
          <a:p>
            <a:endParaRPr lang="de-DE" sz="1400" dirty="0"/>
          </a:p>
          <a:p>
            <a:r>
              <a:rPr lang="de-DE" sz="1400" dirty="0"/>
              <a:t>User können persistenten Speicher mittels PVCs anfordern. Hierzu muss eine Storage-Klasse angegeben werden, aus dem der Speicher bedient werden soll (auf die Angabe einer Storage Klasse kann verzichtet werden, wenn es eine Default Storage Klasse im Cluster gibt).</a:t>
            </a:r>
          </a:p>
        </p:txBody>
      </p:sp>
      <p:sp>
        <p:nvSpPr>
          <p:cNvPr id="7" name="Textfeld 6">
            <a:extLst>
              <a:ext uri="{FF2B5EF4-FFF2-40B4-BE49-F238E27FC236}">
                <a16:creationId xmlns:a16="http://schemas.microsoft.com/office/drawing/2014/main" id="{B89D7DF6-0A59-5C42-BD14-314366809DF1}"/>
              </a:ext>
            </a:extLst>
          </p:cNvPr>
          <p:cNvSpPr txBox="1"/>
          <p:nvPr/>
        </p:nvSpPr>
        <p:spPr>
          <a:xfrm>
            <a:off x="5340097" y="1462578"/>
            <a:ext cx="4389120" cy="2064769"/>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apiVersion</a:t>
            </a:r>
            <a:r>
              <a:rPr lang="de-DE" sz="1200" dirty="0">
                <a:solidFill>
                  <a:schemeClr val="bg2"/>
                </a:solidFill>
                <a:latin typeface="Consolas" panose="020B0609020204030204" pitchFamily="49" charset="0"/>
                <a:cs typeface="Consolas" panose="020B0609020204030204" pitchFamily="49" charset="0"/>
              </a:rPr>
              <a:t>: v1 </a:t>
            </a:r>
          </a:p>
          <a:p>
            <a:r>
              <a:rPr lang="de-DE" sz="1200" dirty="0" err="1">
                <a:solidFill>
                  <a:schemeClr val="bg2"/>
                </a:solidFill>
                <a:latin typeface="Consolas" panose="020B0609020204030204" pitchFamily="49" charset="0"/>
                <a:cs typeface="Consolas" panose="020B0609020204030204" pitchFamily="49" charset="0"/>
              </a:rPr>
              <a:t>kind</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PersistentVolumeClaim</a:t>
            </a:r>
            <a:r>
              <a:rPr lang="de-DE" sz="1200" dirty="0">
                <a:solidFill>
                  <a:schemeClr val="bg2"/>
                </a:solidFill>
                <a:latin typeface="Consolas" panose="020B0609020204030204" pitchFamily="49" charset="0"/>
                <a:cs typeface="Consolas" panose="020B0609020204030204" pitchFamily="49" charset="0"/>
              </a:rPr>
              <a:t> </a:t>
            </a:r>
          </a:p>
          <a:p>
            <a:r>
              <a:rPr lang="de-DE" sz="1200" dirty="0" err="1">
                <a:solidFill>
                  <a:schemeClr val="bg2"/>
                </a:solidFill>
                <a:latin typeface="Consolas" panose="020B0609020204030204" pitchFamily="49" charset="0"/>
                <a:cs typeface="Consolas" panose="020B0609020204030204" pitchFamily="49" charset="0"/>
              </a:rPr>
              <a:t>metadata</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myclaim</a:t>
            </a:r>
            <a:r>
              <a:rPr lang="de-DE" sz="1200" dirty="0">
                <a:solidFill>
                  <a:schemeClr val="bg2"/>
                </a:solidFill>
                <a:latin typeface="Consolas" panose="020B0609020204030204" pitchFamily="49" charset="0"/>
                <a:cs typeface="Consolas" panose="020B0609020204030204" pitchFamily="49" charset="0"/>
              </a:rPr>
              <a:t> </a:t>
            </a:r>
          </a:p>
          <a:p>
            <a:r>
              <a:rPr lang="de-DE" sz="1200" dirty="0" err="1">
                <a:solidFill>
                  <a:schemeClr val="bg2"/>
                </a:solidFill>
                <a:latin typeface="Consolas" panose="020B0609020204030204" pitchFamily="49" charset="0"/>
                <a:cs typeface="Consolas" panose="020B0609020204030204" pitchFamily="49" charset="0"/>
              </a:rPr>
              <a:t>spec</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accessModes</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ReadWriteOnce</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volumeMode</a:t>
            </a:r>
            <a:r>
              <a:rPr lang="de-DE" sz="1200" dirty="0">
                <a:solidFill>
                  <a:schemeClr val="bg2"/>
                </a:solidFill>
                <a:latin typeface="Consolas" panose="020B0609020204030204" pitchFamily="49" charset="0"/>
                <a:cs typeface="Consolas" panose="020B0609020204030204" pitchFamily="49" charset="0"/>
              </a:rPr>
              <a:t>: Filesystem</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resources</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requests</a:t>
            </a:r>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storage</a:t>
            </a:r>
            <a:r>
              <a:rPr lang="de-DE" sz="1200" dirty="0">
                <a:solidFill>
                  <a:schemeClr val="bg2"/>
                </a:solidFill>
                <a:latin typeface="Consolas" panose="020B0609020204030204" pitchFamily="49" charset="0"/>
                <a:cs typeface="Consolas" panose="020B0609020204030204" pitchFamily="49" charset="0"/>
              </a:rPr>
              <a:t>: 8Gi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storageClassName</a:t>
            </a:r>
            <a:r>
              <a:rPr lang="de-DE" sz="1200" dirty="0">
                <a:solidFill>
                  <a:schemeClr val="bg2"/>
                </a:solidFill>
                <a:latin typeface="Consolas" panose="020B0609020204030204" pitchFamily="49" charset="0"/>
                <a:cs typeface="Consolas" panose="020B0609020204030204" pitchFamily="49" charset="0"/>
              </a:rPr>
              <a:t>: slow</a:t>
            </a:r>
            <a:endParaRPr lang="de-DE" sz="1200" dirty="0">
              <a:solidFill>
                <a:srgbClr val="FFC000"/>
              </a:solidFill>
              <a:latin typeface="Consolas" panose="020B0609020204030204" pitchFamily="49" charset="0"/>
              <a:cs typeface="Consolas" panose="020B0609020204030204" pitchFamily="49" charset="0"/>
            </a:endParaRPr>
          </a:p>
        </p:txBody>
      </p:sp>
      <p:pic>
        <p:nvPicPr>
          <p:cNvPr id="12" name="Picture 23">
            <a:extLst>
              <a:ext uri="{FF2B5EF4-FFF2-40B4-BE49-F238E27FC236}">
                <a16:creationId xmlns:a16="http://schemas.microsoft.com/office/drawing/2014/main" id="{1385F87E-53D9-9F41-A21E-14B137BF7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2443" y="2672396"/>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Gerade Verbindung mit Pfeil 12">
            <a:extLst>
              <a:ext uri="{FF2B5EF4-FFF2-40B4-BE49-F238E27FC236}">
                <a16:creationId xmlns:a16="http://schemas.microsoft.com/office/drawing/2014/main" id="{037968D6-5405-BB48-9E8E-FE4128D19B70}"/>
              </a:ext>
            </a:extLst>
          </p:cNvPr>
          <p:cNvCxnSpPr>
            <a:cxnSpLocks/>
            <a:stCxn id="12" idx="2"/>
            <a:endCxn id="19" idx="0"/>
          </p:cNvCxnSpPr>
          <p:nvPr/>
        </p:nvCxnSpPr>
        <p:spPr>
          <a:xfrm>
            <a:off x="11272443" y="3212396"/>
            <a:ext cx="0" cy="373353"/>
          </a:xfrm>
          <a:prstGeom prst="straightConnector1">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sp>
        <p:nvSpPr>
          <p:cNvPr id="14" name="Zylinder 13">
            <a:extLst>
              <a:ext uri="{FF2B5EF4-FFF2-40B4-BE49-F238E27FC236}">
                <a16:creationId xmlns:a16="http://schemas.microsoft.com/office/drawing/2014/main" id="{E31BA689-EE99-C441-836E-2574D99C6953}"/>
              </a:ext>
            </a:extLst>
          </p:cNvPr>
          <p:cNvSpPr/>
          <p:nvPr/>
        </p:nvSpPr>
        <p:spPr>
          <a:xfrm>
            <a:off x="10570276" y="4566638"/>
            <a:ext cx="1386840" cy="557208"/>
          </a:xfrm>
          <a:prstGeom prst="ca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Storage Class</a:t>
            </a:r>
          </a:p>
        </p:txBody>
      </p:sp>
      <p:cxnSp>
        <p:nvCxnSpPr>
          <p:cNvPr id="15" name="Gerade Verbindung mit Pfeil 14">
            <a:extLst>
              <a:ext uri="{FF2B5EF4-FFF2-40B4-BE49-F238E27FC236}">
                <a16:creationId xmlns:a16="http://schemas.microsoft.com/office/drawing/2014/main" id="{6460DA98-251C-8B47-A511-12105154FAD0}"/>
              </a:ext>
            </a:extLst>
          </p:cNvPr>
          <p:cNvCxnSpPr>
            <a:cxnSpLocks/>
            <a:stCxn id="14" idx="1"/>
            <a:endCxn id="19" idx="2"/>
          </p:cNvCxnSpPr>
          <p:nvPr/>
        </p:nvCxnSpPr>
        <p:spPr>
          <a:xfrm flipV="1">
            <a:off x="11263696" y="4125749"/>
            <a:ext cx="8747" cy="440889"/>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6">
            <a:extLst>
              <a:ext uri="{FF2B5EF4-FFF2-40B4-BE49-F238E27FC236}">
                <a16:creationId xmlns:a16="http://schemas.microsoft.com/office/drawing/2014/main" id="{36510643-492F-2F41-A455-7A96166D5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5826" y="1592396"/>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C6286E7F-1737-B748-B196-A149CE3B23C4}"/>
              </a:ext>
            </a:extLst>
          </p:cNvPr>
          <p:cNvSpPr txBox="1"/>
          <p:nvPr/>
        </p:nvSpPr>
        <p:spPr>
          <a:xfrm>
            <a:off x="11282476" y="2225583"/>
            <a:ext cx="623218" cy="246221"/>
          </a:xfrm>
          <a:prstGeom prst="rect">
            <a:avLst/>
          </a:prstGeom>
          <a:noFill/>
        </p:spPr>
        <p:txBody>
          <a:bodyPr wrap="square" rtlCol="0">
            <a:spAutoFit/>
          </a:bodyPr>
          <a:lstStyle/>
          <a:p>
            <a:pPr algn="ctr"/>
            <a:r>
              <a:rPr lang="de-DE" sz="1000" i="1" dirty="0" err="1"/>
              <a:t>mount</a:t>
            </a:r>
            <a:endParaRPr lang="de-DE" sz="1000" i="1" dirty="0"/>
          </a:p>
        </p:txBody>
      </p:sp>
      <p:sp>
        <p:nvSpPr>
          <p:cNvPr id="18" name="Textfeld 17">
            <a:extLst>
              <a:ext uri="{FF2B5EF4-FFF2-40B4-BE49-F238E27FC236}">
                <a16:creationId xmlns:a16="http://schemas.microsoft.com/office/drawing/2014/main" id="{E0C85475-E8EB-894A-8590-3371205B5299}"/>
              </a:ext>
            </a:extLst>
          </p:cNvPr>
          <p:cNvSpPr txBox="1"/>
          <p:nvPr/>
        </p:nvSpPr>
        <p:spPr>
          <a:xfrm>
            <a:off x="11265826" y="4201675"/>
            <a:ext cx="623218" cy="246221"/>
          </a:xfrm>
          <a:prstGeom prst="rect">
            <a:avLst/>
          </a:prstGeom>
          <a:noFill/>
        </p:spPr>
        <p:txBody>
          <a:bodyPr wrap="square" rtlCol="0">
            <a:spAutoFit/>
          </a:bodyPr>
          <a:lstStyle/>
          <a:p>
            <a:pPr algn="ctr"/>
            <a:r>
              <a:rPr lang="de-DE" sz="1000" i="1" dirty="0"/>
              <a:t>erzeugt</a:t>
            </a:r>
          </a:p>
        </p:txBody>
      </p:sp>
      <p:pic>
        <p:nvPicPr>
          <p:cNvPr id="19" name="Grafik 18">
            <a:extLst>
              <a:ext uri="{FF2B5EF4-FFF2-40B4-BE49-F238E27FC236}">
                <a16:creationId xmlns:a16="http://schemas.microsoft.com/office/drawing/2014/main" id="{7A466D3F-1FD3-A04E-911C-62F5D48F40CC}"/>
              </a:ext>
            </a:extLst>
          </p:cNvPr>
          <p:cNvPicPr>
            <a:picLocks noChangeAspect="1"/>
          </p:cNvPicPr>
          <p:nvPr/>
        </p:nvPicPr>
        <p:blipFill>
          <a:blip r:embed="rId4"/>
          <a:stretch>
            <a:fillRect/>
          </a:stretch>
        </p:blipFill>
        <p:spPr>
          <a:xfrm>
            <a:off x="11002443" y="3585749"/>
            <a:ext cx="540000" cy="540000"/>
          </a:xfrm>
          <a:prstGeom prst="rect">
            <a:avLst/>
          </a:prstGeom>
          <a:effectLst>
            <a:outerShdw blurRad="50800" dist="38100" dir="2700000" algn="tl" rotWithShape="0">
              <a:prstClr val="black">
                <a:alpha val="40000"/>
              </a:prstClr>
            </a:outerShdw>
          </a:effectLst>
        </p:spPr>
      </p:pic>
      <p:cxnSp>
        <p:nvCxnSpPr>
          <p:cNvPr id="20" name="Gerade Verbindung mit Pfeil 19">
            <a:extLst>
              <a:ext uri="{FF2B5EF4-FFF2-40B4-BE49-F238E27FC236}">
                <a16:creationId xmlns:a16="http://schemas.microsoft.com/office/drawing/2014/main" id="{2E72B05B-D38E-F44E-879D-AE6E499086CC}"/>
              </a:ext>
            </a:extLst>
          </p:cNvPr>
          <p:cNvCxnSpPr>
            <a:cxnSpLocks/>
            <a:stCxn id="16" idx="2"/>
            <a:endCxn id="12" idx="0"/>
          </p:cNvCxnSpPr>
          <p:nvPr/>
        </p:nvCxnSpPr>
        <p:spPr>
          <a:xfrm>
            <a:off x="11265826" y="2132396"/>
            <a:ext cx="6617" cy="540000"/>
          </a:xfrm>
          <a:prstGeom prst="straightConnector1">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9A518972-DE87-B748-B723-20B9AD026783}"/>
              </a:ext>
            </a:extLst>
          </p:cNvPr>
          <p:cNvSpPr txBox="1"/>
          <p:nvPr/>
        </p:nvSpPr>
        <p:spPr>
          <a:xfrm>
            <a:off x="11300131" y="3272999"/>
            <a:ext cx="851578" cy="246221"/>
          </a:xfrm>
          <a:prstGeom prst="rect">
            <a:avLst/>
          </a:prstGeom>
          <a:noFill/>
        </p:spPr>
        <p:txBody>
          <a:bodyPr wrap="square" rtlCol="0">
            <a:spAutoFit/>
          </a:bodyPr>
          <a:lstStyle/>
          <a:p>
            <a:pPr algn="ctr"/>
            <a:r>
              <a:rPr lang="de-DE" sz="1000" i="1" dirty="0"/>
              <a:t>verweist auf</a:t>
            </a:r>
          </a:p>
        </p:txBody>
      </p:sp>
      <p:cxnSp>
        <p:nvCxnSpPr>
          <p:cNvPr id="6" name="Gewinkelte Verbindung 5">
            <a:extLst>
              <a:ext uri="{FF2B5EF4-FFF2-40B4-BE49-F238E27FC236}">
                <a16:creationId xmlns:a16="http://schemas.microsoft.com/office/drawing/2014/main" id="{3708009E-A444-A14D-8D2D-6F97E9BBCAB4}"/>
              </a:ext>
            </a:extLst>
          </p:cNvPr>
          <p:cNvCxnSpPr>
            <a:stCxn id="12" idx="1"/>
            <a:endCxn id="14" idx="2"/>
          </p:cNvCxnSpPr>
          <p:nvPr/>
        </p:nvCxnSpPr>
        <p:spPr>
          <a:xfrm rot="10800000" flipV="1">
            <a:off x="10570277" y="2942396"/>
            <a:ext cx="432167" cy="1902846"/>
          </a:xfrm>
          <a:prstGeom prst="bentConnector3">
            <a:avLst>
              <a:gd name="adj1" fmla="val 152896"/>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71BA813D-60FD-1444-BBF9-ADBAA48A6F82}"/>
              </a:ext>
            </a:extLst>
          </p:cNvPr>
          <p:cNvSpPr txBox="1"/>
          <p:nvPr/>
        </p:nvSpPr>
        <p:spPr>
          <a:xfrm rot="16200000">
            <a:off x="9743704" y="3758983"/>
            <a:ext cx="884421" cy="246221"/>
          </a:xfrm>
          <a:prstGeom prst="rect">
            <a:avLst/>
          </a:prstGeom>
          <a:noFill/>
        </p:spPr>
        <p:txBody>
          <a:bodyPr wrap="square" rtlCol="0">
            <a:spAutoFit/>
          </a:bodyPr>
          <a:lstStyle/>
          <a:p>
            <a:pPr algn="ctr"/>
            <a:r>
              <a:rPr lang="de-DE" sz="1000" i="1" dirty="0"/>
              <a:t>fordert an</a:t>
            </a:r>
          </a:p>
        </p:txBody>
      </p:sp>
      <mc:AlternateContent xmlns:mc="http://schemas.openxmlformats.org/markup-compatibility/2006" xmlns:p14="http://schemas.microsoft.com/office/powerpoint/2010/main">
        <mc:Choice Requires="p14">
          <p:contentPart p14:bwMode="auto" r:id="rId5">
            <p14:nvContentPartPr>
              <p14:cNvPr id="4" name="Freihand 3">
                <a:extLst>
                  <a:ext uri="{FF2B5EF4-FFF2-40B4-BE49-F238E27FC236}">
                    <a16:creationId xmlns:a16="http://schemas.microsoft.com/office/drawing/2014/main" id="{3E40DC0F-4FAE-ADA2-AB48-9C8741A69DAA}"/>
                  </a:ext>
                </a:extLst>
              </p14:cNvPr>
              <p14:cNvContentPartPr/>
              <p14:nvPr/>
            </p14:nvContentPartPr>
            <p14:xfrm>
              <a:off x="5616654" y="2204346"/>
              <a:ext cx="1116360" cy="43920"/>
            </p14:xfrm>
          </p:contentPart>
        </mc:Choice>
        <mc:Fallback xmlns="">
          <p:pic>
            <p:nvPicPr>
              <p:cNvPr id="4" name="Freihand 3">
                <a:extLst>
                  <a:ext uri="{FF2B5EF4-FFF2-40B4-BE49-F238E27FC236}">
                    <a16:creationId xmlns:a16="http://schemas.microsoft.com/office/drawing/2014/main" id="{3E40DC0F-4FAE-ADA2-AB48-9C8741A69DAA}"/>
                  </a:ext>
                </a:extLst>
              </p:cNvPr>
              <p:cNvPicPr/>
              <p:nvPr/>
            </p:nvPicPr>
            <p:blipFill>
              <a:blip r:embed="rId6"/>
              <a:stretch>
                <a:fillRect/>
              </a:stretch>
            </p:blipFill>
            <p:spPr>
              <a:xfrm>
                <a:off x="5581014" y="2132706"/>
                <a:ext cx="11880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Freihand 10">
                <a:extLst>
                  <a:ext uri="{FF2B5EF4-FFF2-40B4-BE49-F238E27FC236}">
                    <a16:creationId xmlns:a16="http://schemas.microsoft.com/office/drawing/2014/main" id="{6DE80901-D471-FB40-F85A-C01DE7A4D5C0}"/>
                  </a:ext>
                </a:extLst>
              </p14:cNvPr>
              <p14:cNvContentPartPr/>
              <p14:nvPr/>
            </p14:nvContentPartPr>
            <p14:xfrm>
              <a:off x="5813214" y="6198186"/>
              <a:ext cx="3729240" cy="44640"/>
            </p14:xfrm>
          </p:contentPart>
        </mc:Choice>
        <mc:Fallback xmlns="">
          <p:pic>
            <p:nvPicPr>
              <p:cNvPr id="11" name="Freihand 10">
                <a:extLst>
                  <a:ext uri="{FF2B5EF4-FFF2-40B4-BE49-F238E27FC236}">
                    <a16:creationId xmlns:a16="http://schemas.microsoft.com/office/drawing/2014/main" id="{6DE80901-D471-FB40-F85A-C01DE7A4D5C0}"/>
                  </a:ext>
                </a:extLst>
              </p:cNvPr>
              <p:cNvPicPr/>
              <p:nvPr/>
            </p:nvPicPr>
            <p:blipFill>
              <a:blip r:embed="rId8"/>
              <a:stretch>
                <a:fillRect/>
              </a:stretch>
            </p:blipFill>
            <p:spPr>
              <a:xfrm>
                <a:off x="5777214" y="6126186"/>
                <a:ext cx="3800880" cy="188280"/>
              </a:xfrm>
              <a:prstGeom prst="rect">
                <a:avLst/>
              </a:prstGeom>
            </p:spPr>
          </p:pic>
        </mc:Fallback>
      </mc:AlternateContent>
      <p:grpSp>
        <p:nvGrpSpPr>
          <p:cNvPr id="25" name="Gruppieren 24">
            <a:extLst>
              <a:ext uri="{FF2B5EF4-FFF2-40B4-BE49-F238E27FC236}">
                <a16:creationId xmlns:a16="http://schemas.microsoft.com/office/drawing/2014/main" id="{6E711380-C4C8-3DF5-5A3C-0F948EBB9245}"/>
              </a:ext>
            </a:extLst>
          </p:cNvPr>
          <p:cNvGrpSpPr/>
          <p:nvPr/>
        </p:nvGrpSpPr>
        <p:grpSpPr>
          <a:xfrm>
            <a:off x="6895734" y="2035506"/>
            <a:ext cx="2405160" cy="3981600"/>
            <a:chOff x="6895734" y="2035506"/>
            <a:chExt cx="2405160" cy="3981600"/>
          </a:xfrm>
        </p:grpSpPr>
        <mc:AlternateContent xmlns:mc="http://schemas.openxmlformats.org/markup-compatibility/2006" xmlns:p14="http://schemas.microsoft.com/office/powerpoint/2010/main">
          <mc:Choice Requires="p14">
            <p:contentPart p14:bwMode="auto" r:id="rId9">
              <p14:nvContentPartPr>
                <p14:cNvPr id="23" name="Freihand 22">
                  <a:extLst>
                    <a:ext uri="{FF2B5EF4-FFF2-40B4-BE49-F238E27FC236}">
                      <a16:creationId xmlns:a16="http://schemas.microsoft.com/office/drawing/2014/main" id="{AC7750C8-B651-9AC7-60DF-9BB8B0B63153}"/>
                    </a:ext>
                  </a:extLst>
                </p14:cNvPr>
                <p14:cNvContentPartPr/>
                <p14:nvPr/>
              </p14:nvContentPartPr>
              <p14:xfrm>
                <a:off x="6985374" y="2118306"/>
                <a:ext cx="2315520" cy="3898800"/>
              </p14:xfrm>
            </p:contentPart>
          </mc:Choice>
          <mc:Fallback xmlns="">
            <p:pic>
              <p:nvPicPr>
                <p:cNvPr id="23" name="Freihand 22">
                  <a:extLst>
                    <a:ext uri="{FF2B5EF4-FFF2-40B4-BE49-F238E27FC236}">
                      <a16:creationId xmlns:a16="http://schemas.microsoft.com/office/drawing/2014/main" id="{AC7750C8-B651-9AC7-60DF-9BB8B0B63153}"/>
                    </a:ext>
                  </a:extLst>
                </p:cNvPr>
                <p:cNvPicPr/>
                <p:nvPr/>
              </p:nvPicPr>
              <p:blipFill>
                <a:blip r:embed="rId10"/>
                <a:stretch>
                  <a:fillRect/>
                </a:stretch>
              </p:blipFill>
              <p:spPr>
                <a:xfrm>
                  <a:off x="6967734" y="2100666"/>
                  <a:ext cx="2351160" cy="3934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Freihand 23">
                  <a:extLst>
                    <a:ext uri="{FF2B5EF4-FFF2-40B4-BE49-F238E27FC236}">
                      <a16:creationId xmlns:a16="http://schemas.microsoft.com/office/drawing/2014/main" id="{DA404C99-24B3-A4BE-F349-9C9766DB9F63}"/>
                    </a:ext>
                  </a:extLst>
                </p14:cNvPr>
                <p14:cNvContentPartPr/>
                <p14:nvPr/>
              </p14:nvContentPartPr>
              <p14:xfrm>
                <a:off x="6895734" y="2035506"/>
                <a:ext cx="173520" cy="187920"/>
              </p14:xfrm>
            </p:contentPart>
          </mc:Choice>
          <mc:Fallback xmlns="">
            <p:pic>
              <p:nvPicPr>
                <p:cNvPr id="24" name="Freihand 23">
                  <a:extLst>
                    <a:ext uri="{FF2B5EF4-FFF2-40B4-BE49-F238E27FC236}">
                      <a16:creationId xmlns:a16="http://schemas.microsoft.com/office/drawing/2014/main" id="{DA404C99-24B3-A4BE-F349-9C9766DB9F63}"/>
                    </a:ext>
                  </a:extLst>
                </p:cNvPr>
                <p:cNvPicPr/>
                <p:nvPr/>
              </p:nvPicPr>
              <p:blipFill>
                <a:blip r:embed="rId12"/>
                <a:stretch>
                  <a:fillRect/>
                </a:stretch>
              </p:blipFill>
              <p:spPr>
                <a:xfrm>
                  <a:off x="6878094" y="2017506"/>
                  <a:ext cx="209160" cy="223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26" name="Freihand 25">
                <a:extLst>
                  <a:ext uri="{FF2B5EF4-FFF2-40B4-BE49-F238E27FC236}">
                    <a16:creationId xmlns:a16="http://schemas.microsoft.com/office/drawing/2014/main" id="{A5C633F4-36E0-AF76-3069-5144D27BFD13}"/>
                  </a:ext>
                </a:extLst>
              </p14:cNvPr>
              <p14:cNvContentPartPr/>
              <p14:nvPr/>
            </p14:nvContentPartPr>
            <p14:xfrm>
              <a:off x="6261054" y="5994426"/>
              <a:ext cx="434880" cy="8640"/>
            </p14:xfrm>
          </p:contentPart>
        </mc:Choice>
        <mc:Fallback xmlns="">
          <p:pic>
            <p:nvPicPr>
              <p:cNvPr id="26" name="Freihand 25">
                <a:extLst>
                  <a:ext uri="{FF2B5EF4-FFF2-40B4-BE49-F238E27FC236}">
                    <a16:creationId xmlns:a16="http://schemas.microsoft.com/office/drawing/2014/main" id="{A5C633F4-36E0-AF76-3069-5144D27BFD13}"/>
                  </a:ext>
                </a:extLst>
              </p:cNvPr>
              <p:cNvPicPr/>
              <p:nvPr/>
            </p:nvPicPr>
            <p:blipFill>
              <a:blip r:embed="rId14"/>
              <a:stretch>
                <a:fillRect/>
              </a:stretch>
            </p:blipFill>
            <p:spPr>
              <a:xfrm>
                <a:off x="6225414" y="5922786"/>
                <a:ext cx="50652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Freihand 26">
                <a:extLst>
                  <a:ext uri="{FF2B5EF4-FFF2-40B4-BE49-F238E27FC236}">
                    <a16:creationId xmlns:a16="http://schemas.microsoft.com/office/drawing/2014/main" id="{7632F24D-14B3-D44D-0844-1FA6418888E5}"/>
                  </a:ext>
                </a:extLst>
              </p14:cNvPr>
              <p14:cNvContentPartPr/>
              <p14:nvPr/>
            </p14:nvContentPartPr>
            <p14:xfrm>
              <a:off x="6401814" y="5638746"/>
              <a:ext cx="444600" cy="19800"/>
            </p14:xfrm>
          </p:contentPart>
        </mc:Choice>
        <mc:Fallback xmlns="">
          <p:pic>
            <p:nvPicPr>
              <p:cNvPr id="27" name="Freihand 26">
                <a:extLst>
                  <a:ext uri="{FF2B5EF4-FFF2-40B4-BE49-F238E27FC236}">
                    <a16:creationId xmlns:a16="http://schemas.microsoft.com/office/drawing/2014/main" id="{7632F24D-14B3-D44D-0844-1FA6418888E5}"/>
                  </a:ext>
                </a:extLst>
              </p:cNvPr>
              <p:cNvPicPr/>
              <p:nvPr/>
            </p:nvPicPr>
            <p:blipFill>
              <a:blip r:embed="rId16"/>
              <a:stretch>
                <a:fillRect/>
              </a:stretch>
            </p:blipFill>
            <p:spPr>
              <a:xfrm>
                <a:off x="6365814" y="5566746"/>
                <a:ext cx="516240" cy="163440"/>
              </a:xfrm>
              <a:prstGeom prst="rect">
                <a:avLst/>
              </a:prstGeom>
            </p:spPr>
          </p:pic>
        </mc:Fallback>
      </mc:AlternateContent>
      <p:grpSp>
        <p:nvGrpSpPr>
          <p:cNvPr id="31" name="Gruppieren 30">
            <a:extLst>
              <a:ext uri="{FF2B5EF4-FFF2-40B4-BE49-F238E27FC236}">
                <a16:creationId xmlns:a16="http://schemas.microsoft.com/office/drawing/2014/main" id="{5360A405-6063-EA3F-A897-74D079A895A5}"/>
              </a:ext>
            </a:extLst>
          </p:cNvPr>
          <p:cNvGrpSpPr/>
          <p:nvPr/>
        </p:nvGrpSpPr>
        <p:grpSpPr>
          <a:xfrm>
            <a:off x="6896454" y="5545146"/>
            <a:ext cx="280800" cy="421920"/>
            <a:chOff x="6896454" y="5545146"/>
            <a:chExt cx="280800" cy="421920"/>
          </a:xfrm>
        </p:grpSpPr>
        <mc:AlternateContent xmlns:mc="http://schemas.openxmlformats.org/markup-compatibility/2006" xmlns:p14="http://schemas.microsoft.com/office/powerpoint/2010/main">
          <mc:Choice Requires="p14">
            <p:contentPart p14:bwMode="auto" r:id="rId17">
              <p14:nvContentPartPr>
                <p14:cNvPr id="28" name="Freihand 27">
                  <a:extLst>
                    <a:ext uri="{FF2B5EF4-FFF2-40B4-BE49-F238E27FC236}">
                      <a16:creationId xmlns:a16="http://schemas.microsoft.com/office/drawing/2014/main" id="{33EA4817-EF7F-9585-55BC-242935891D2C}"/>
                    </a:ext>
                  </a:extLst>
                </p14:cNvPr>
                <p14:cNvContentPartPr/>
                <p14:nvPr/>
              </p14:nvContentPartPr>
              <p14:xfrm>
                <a:off x="6896454" y="5657466"/>
                <a:ext cx="280800" cy="309600"/>
              </p14:xfrm>
            </p:contentPart>
          </mc:Choice>
          <mc:Fallback xmlns="">
            <p:pic>
              <p:nvPicPr>
                <p:cNvPr id="28" name="Freihand 27">
                  <a:extLst>
                    <a:ext uri="{FF2B5EF4-FFF2-40B4-BE49-F238E27FC236}">
                      <a16:creationId xmlns:a16="http://schemas.microsoft.com/office/drawing/2014/main" id="{33EA4817-EF7F-9585-55BC-242935891D2C}"/>
                    </a:ext>
                  </a:extLst>
                </p:cNvPr>
                <p:cNvPicPr/>
                <p:nvPr/>
              </p:nvPicPr>
              <p:blipFill>
                <a:blip r:embed="rId18"/>
                <a:stretch>
                  <a:fillRect/>
                </a:stretch>
              </p:blipFill>
              <p:spPr>
                <a:xfrm>
                  <a:off x="6878814" y="5639466"/>
                  <a:ext cx="31644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Freihand 29">
                  <a:extLst>
                    <a:ext uri="{FF2B5EF4-FFF2-40B4-BE49-F238E27FC236}">
                      <a16:creationId xmlns:a16="http://schemas.microsoft.com/office/drawing/2014/main" id="{06EBD890-B8CC-A684-187B-ACA22D52815C}"/>
                    </a:ext>
                  </a:extLst>
                </p14:cNvPr>
                <p14:cNvContentPartPr/>
                <p14:nvPr/>
              </p14:nvContentPartPr>
              <p14:xfrm>
                <a:off x="6944334" y="5545146"/>
                <a:ext cx="163080" cy="221760"/>
              </p14:xfrm>
            </p:contentPart>
          </mc:Choice>
          <mc:Fallback xmlns="">
            <p:pic>
              <p:nvPicPr>
                <p:cNvPr id="30" name="Freihand 29">
                  <a:extLst>
                    <a:ext uri="{FF2B5EF4-FFF2-40B4-BE49-F238E27FC236}">
                      <a16:creationId xmlns:a16="http://schemas.microsoft.com/office/drawing/2014/main" id="{06EBD890-B8CC-A684-187B-ACA22D52815C}"/>
                    </a:ext>
                  </a:extLst>
                </p:cNvPr>
                <p:cNvPicPr/>
                <p:nvPr/>
              </p:nvPicPr>
              <p:blipFill>
                <a:blip r:embed="rId20"/>
                <a:stretch>
                  <a:fillRect/>
                </a:stretch>
              </p:blipFill>
              <p:spPr>
                <a:xfrm>
                  <a:off x="6926694" y="5527506"/>
                  <a:ext cx="198720" cy="257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32" name="Freihand 31">
                <a:extLst>
                  <a:ext uri="{FF2B5EF4-FFF2-40B4-BE49-F238E27FC236}">
                    <a16:creationId xmlns:a16="http://schemas.microsoft.com/office/drawing/2014/main" id="{50D47E4C-5647-5D66-02FE-0EE56B0E3ABC}"/>
                  </a:ext>
                </a:extLst>
              </p14:cNvPr>
              <p14:cNvContentPartPr/>
              <p14:nvPr/>
            </p14:nvContentPartPr>
            <p14:xfrm>
              <a:off x="6861174" y="5388186"/>
              <a:ext cx="1283760" cy="74880"/>
            </p14:xfrm>
          </p:contentPart>
        </mc:Choice>
        <mc:Fallback xmlns="">
          <p:pic>
            <p:nvPicPr>
              <p:cNvPr id="32" name="Freihand 31">
                <a:extLst>
                  <a:ext uri="{FF2B5EF4-FFF2-40B4-BE49-F238E27FC236}">
                    <a16:creationId xmlns:a16="http://schemas.microsoft.com/office/drawing/2014/main" id="{50D47E4C-5647-5D66-02FE-0EE56B0E3ABC}"/>
                  </a:ext>
                </a:extLst>
              </p:cNvPr>
              <p:cNvPicPr/>
              <p:nvPr/>
            </p:nvPicPr>
            <p:blipFill>
              <a:blip r:embed="rId22"/>
              <a:stretch>
                <a:fillRect/>
              </a:stretch>
            </p:blipFill>
            <p:spPr>
              <a:xfrm>
                <a:off x="6825534" y="5316186"/>
                <a:ext cx="135540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3" name="Freihand 32">
                <a:extLst>
                  <a:ext uri="{FF2B5EF4-FFF2-40B4-BE49-F238E27FC236}">
                    <a16:creationId xmlns:a16="http://schemas.microsoft.com/office/drawing/2014/main" id="{0C600BD3-813F-5DE9-D371-BFEEF9C2D586}"/>
                  </a:ext>
                </a:extLst>
              </p14:cNvPr>
              <p14:cNvContentPartPr/>
              <p14:nvPr/>
            </p14:nvContentPartPr>
            <p14:xfrm>
              <a:off x="5833374" y="3115146"/>
              <a:ext cx="2200680" cy="36360"/>
            </p14:xfrm>
          </p:contentPart>
        </mc:Choice>
        <mc:Fallback xmlns="">
          <p:pic>
            <p:nvPicPr>
              <p:cNvPr id="33" name="Freihand 32">
                <a:extLst>
                  <a:ext uri="{FF2B5EF4-FFF2-40B4-BE49-F238E27FC236}">
                    <a16:creationId xmlns:a16="http://schemas.microsoft.com/office/drawing/2014/main" id="{0C600BD3-813F-5DE9-D371-BFEEF9C2D586}"/>
                  </a:ext>
                </a:extLst>
              </p:cNvPr>
              <p:cNvPicPr/>
              <p:nvPr/>
            </p:nvPicPr>
            <p:blipFill>
              <a:blip r:embed="rId24"/>
              <a:stretch>
                <a:fillRect/>
              </a:stretch>
            </p:blipFill>
            <p:spPr>
              <a:xfrm>
                <a:off x="5797374" y="3043146"/>
                <a:ext cx="227232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4" name="Freihand 33">
                <a:extLst>
                  <a:ext uri="{FF2B5EF4-FFF2-40B4-BE49-F238E27FC236}">
                    <a16:creationId xmlns:a16="http://schemas.microsoft.com/office/drawing/2014/main" id="{2B225168-EEED-23DA-364B-B5518FE39E13}"/>
                  </a:ext>
                </a:extLst>
              </p14:cNvPr>
              <p14:cNvContentPartPr/>
              <p14:nvPr/>
            </p14:nvContentPartPr>
            <p14:xfrm>
              <a:off x="5657694" y="3286506"/>
              <a:ext cx="1880280" cy="52920"/>
            </p14:xfrm>
          </p:contentPart>
        </mc:Choice>
        <mc:Fallback xmlns="">
          <p:pic>
            <p:nvPicPr>
              <p:cNvPr id="34" name="Freihand 33">
                <a:extLst>
                  <a:ext uri="{FF2B5EF4-FFF2-40B4-BE49-F238E27FC236}">
                    <a16:creationId xmlns:a16="http://schemas.microsoft.com/office/drawing/2014/main" id="{2B225168-EEED-23DA-364B-B5518FE39E13}"/>
                  </a:ext>
                </a:extLst>
              </p:cNvPr>
              <p:cNvPicPr/>
              <p:nvPr/>
            </p:nvPicPr>
            <p:blipFill>
              <a:blip r:embed="rId26"/>
              <a:stretch>
                <a:fillRect/>
              </a:stretch>
            </p:blipFill>
            <p:spPr>
              <a:xfrm>
                <a:off x="5621694" y="3214866"/>
                <a:ext cx="1951920" cy="196560"/>
              </a:xfrm>
              <a:prstGeom prst="rect">
                <a:avLst/>
              </a:prstGeom>
            </p:spPr>
          </p:pic>
        </mc:Fallback>
      </mc:AlternateContent>
    </p:spTree>
    <p:extLst>
      <p:ext uri="{BB962C8B-B14F-4D97-AF65-F5344CB8AC3E}">
        <p14:creationId xmlns:p14="http://schemas.microsoft.com/office/powerpoint/2010/main" val="251878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par>
                                <p:cTn id="28" presetID="9"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dissolve">
                                      <p:cBhvr>
                                        <p:cTn id="41" dur="500"/>
                                        <p:tgtEl>
                                          <p:spTgt spid="35"/>
                                        </p:tgtEl>
                                      </p:cBhvr>
                                    </p:animEffect>
                                  </p:childTnLst>
                                </p:cTn>
                              </p:par>
                              <p:par>
                                <p:cTn id="42" presetID="9"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dissolve">
                                      <p:cBhvr>
                                        <p:cTn id="44" dur="500"/>
                                        <p:tgtEl>
                                          <p:spTgt spid="19"/>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par>
                                <p:cTn id="48" presetID="9"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dissolve">
                                      <p:cBhvr>
                                        <p:cTn id="55" dur="500"/>
                                        <p:tgtEl>
                                          <p:spTgt spid="8"/>
                                        </p:tgtEl>
                                      </p:cBhvr>
                                    </p:animEffect>
                                  </p:childTnLst>
                                </p:cTn>
                              </p:par>
                              <p:par>
                                <p:cTn id="56" presetID="9"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dissolv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dissolve">
                                      <p:cBhvr>
                                        <p:cTn id="63" dur="500"/>
                                        <p:tgtEl>
                                          <p:spTgt spid="2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dissolve">
                                      <p:cBhvr>
                                        <p:cTn id="66" dur="500"/>
                                        <p:tgtEl>
                                          <p:spTgt spid="17"/>
                                        </p:tgtEl>
                                      </p:cBhvr>
                                    </p:animEffect>
                                  </p:childTnLst>
                                </p:cTn>
                              </p:par>
                              <p:par>
                                <p:cTn id="67" presetID="9"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dissolve">
                                      <p:cBhvr>
                                        <p:cTn id="69" dur="500"/>
                                        <p:tgtEl>
                                          <p:spTgt spid="11"/>
                                        </p:tgtEl>
                                      </p:cBhvr>
                                    </p:animEffect>
                                  </p:childTnLst>
                                </p:cTn>
                              </p:par>
                              <p:par>
                                <p:cTn id="70" presetID="9" presetClass="entr" presetSubtype="0"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dissolv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dissolve">
                                      <p:cBhvr>
                                        <p:cTn id="80" dur="500"/>
                                        <p:tgtEl>
                                          <p:spTgt spid="26"/>
                                        </p:tgtEl>
                                      </p:cBhvr>
                                    </p:animEffect>
                                  </p:childTnLst>
                                </p:cTn>
                              </p:par>
                              <p:par>
                                <p:cTn id="81" presetID="9" presetClass="entr" presetSubtype="0"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dissolve">
                                      <p:cBhvr>
                                        <p:cTn id="83" dur="500"/>
                                        <p:tgtEl>
                                          <p:spTgt spid="31"/>
                                        </p:tgtEl>
                                      </p:cBhvr>
                                    </p:animEffect>
                                  </p:childTnLst>
                                </p:cTn>
                              </p:par>
                              <p:par>
                                <p:cTn id="84" presetID="9" presetClass="entr" presetSubtype="0" fill="hold"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dissolve">
                                      <p:cBhvr>
                                        <p:cTn id="86" dur="500"/>
                                        <p:tgtEl>
                                          <p:spTgt spid="27"/>
                                        </p:tgtEl>
                                      </p:cBhvr>
                                    </p:animEffect>
                                  </p:childTnLst>
                                </p:cTn>
                              </p:par>
                              <p:par>
                                <p:cTn id="87" presetID="9" presetClass="entr" presetSubtype="0" fill="hold"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dissolve">
                                      <p:cBhvr>
                                        <p:cTn id="8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4" grpId="0" animBg="1"/>
      <p:bldP spid="17" grpId="0"/>
      <p:bldP spid="18" grpId="0"/>
      <p:bldP spid="35"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hteck 128">
            <a:extLst>
              <a:ext uri="{FF2B5EF4-FFF2-40B4-BE49-F238E27FC236}">
                <a16:creationId xmlns:a16="http://schemas.microsoft.com/office/drawing/2014/main" id="{DC377CA8-14D7-4848-A51F-CB8F3A830789}"/>
              </a:ext>
            </a:extLst>
          </p:cNvPr>
          <p:cNvSpPr/>
          <p:nvPr/>
        </p:nvSpPr>
        <p:spPr>
          <a:xfrm>
            <a:off x="4125260" y="2415443"/>
            <a:ext cx="1799999" cy="37207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860594D6-DDFF-0642-B550-29E0446FAB64}"/>
              </a:ext>
            </a:extLst>
          </p:cNvPr>
          <p:cNvSpPr/>
          <p:nvPr/>
        </p:nvSpPr>
        <p:spPr>
          <a:xfrm>
            <a:off x="256210" y="2412559"/>
            <a:ext cx="3714453" cy="37236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EBECCD0-0365-6042-8374-D298183801AF}"/>
              </a:ext>
            </a:extLst>
          </p:cNvPr>
          <p:cNvSpPr>
            <a:spLocks noGrp="1"/>
          </p:cNvSpPr>
          <p:nvPr>
            <p:ph type="title"/>
          </p:nvPr>
        </p:nvSpPr>
        <p:spPr/>
        <p:txBody>
          <a:bodyPr/>
          <a:lstStyle/>
          <a:p>
            <a:r>
              <a:rPr lang="de-DE" dirty="0" err="1"/>
              <a:t>Kubernetes</a:t>
            </a:r>
            <a:endParaRPr lang="de-DE" dirty="0"/>
          </a:p>
        </p:txBody>
      </p:sp>
      <p:sp>
        <p:nvSpPr>
          <p:cNvPr id="3" name="Textplatzhalter 2">
            <a:extLst>
              <a:ext uri="{FF2B5EF4-FFF2-40B4-BE49-F238E27FC236}">
                <a16:creationId xmlns:a16="http://schemas.microsoft.com/office/drawing/2014/main" id="{E3F7BC74-9A13-A448-A42E-02EC649C1954}"/>
              </a:ext>
            </a:extLst>
          </p:cNvPr>
          <p:cNvSpPr>
            <a:spLocks noGrp="1"/>
          </p:cNvSpPr>
          <p:nvPr>
            <p:ph type="body" sz="quarter" idx="32"/>
          </p:nvPr>
        </p:nvSpPr>
        <p:spPr/>
        <p:txBody>
          <a:bodyPr/>
          <a:lstStyle/>
          <a:p>
            <a:r>
              <a:rPr lang="de-DE" dirty="0"/>
              <a:t>Überblick über die wichtigsten </a:t>
            </a:r>
            <a:r>
              <a:rPr lang="de-DE" dirty="0" err="1"/>
              <a:t>Kubernetes</a:t>
            </a:r>
            <a:r>
              <a:rPr lang="de-DE" dirty="0"/>
              <a:t>-Ressourcen</a:t>
            </a:r>
          </a:p>
        </p:txBody>
      </p:sp>
      <p:sp>
        <p:nvSpPr>
          <p:cNvPr id="5" name="Foliennummernplatzhalter 4">
            <a:extLst>
              <a:ext uri="{FF2B5EF4-FFF2-40B4-BE49-F238E27FC236}">
                <a16:creationId xmlns:a16="http://schemas.microsoft.com/office/drawing/2014/main" id="{058244FD-F2C5-E640-A5F8-257286D761CB}"/>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68" name="Textfeld 67">
            <a:extLst>
              <a:ext uri="{FF2B5EF4-FFF2-40B4-BE49-F238E27FC236}">
                <a16:creationId xmlns:a16="http://schemas.microsoft.com/office/drawing/2014/main" id="{E9DFBF75-CCFE-7546-AD3B-8F1222403E29}"/>
              </a:ext>
            </a:extLst>
          </p:cNvPr>
          <p:cNvSpPr txBox="1"/>
          <p:nvPr/>
        </p:nvSpPr>
        <p:spPr>
          <a:xfrm>
            <a:off x="538017" y="3701508"/>
            <a:ext cx="1221808" cy="307777"/>
          </a:xfrm>
          <a:prstGeom prst="rect">
            <a:avLst/>
          </a:prstGeom>
          <a:noFill/>
        </p:spPr>
        <p:txBody>
          <a:bodyPr wrap="none" rtlCol="0">
            <a:spAutoFit/>
          </a:bodyPr>
          <a:lstStyle>
            <a:defPPr rtl="0">
              <a:defRPr lang="de-de"/>
            </a:defPPr>
            <a:lvl1pPr algn="ctr">
              <a:defRPr sz="1400" b="1">
                <a:solidFill>
                  <a:schemeClr val="bg1">
                    <a:lumMod val="50000"/>
                  </a:schemeClr>
                </a:solidFill>
              </a:defRPr>
            </a:lvl1pPr>
          </a:lstStyle>
          <a:p>
            <a:r>
              <a:rPr lang="de-DE" dirty="0" err="1"/>
              <a:t>Deployments</a:t>
            </a:r>
            <a:endParaRPr lang="de-DE" dirty="0"/>
          </a:p>
        </p:txBody>
      </p:sp>
      <p:sp>
        <p:nvSpPr>
          <p:cNvPr id="27" name="Textfeld 26">
            <a:extLst>
              <a:ext uri="{FF2B5EF4-FFF2-40B4-BE49-F238E27FC236}">
                <a16:creationId xmlns:a16="http://schemas.microsoft.com/office/drawing/2014/main" id="{AF81DA72-7522-CC4E-93F4-B5908BE1ADCE}"/>
              </a:ext>
            </a:extLst>
          </p:cNvPr>
          <p:cNvSpPr txBox="1"/>
          <p:nvPr/>
        </p:nvSpPr>
        <p:spPr>
          <a:xfrm>
            <a:off x="246607" y="1643827"/>
            <a:ext cx="3729843" cy="649214"/>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rtlCol="0" anchor="ctr">
            <a:noAutofit/>
          </a:bodyPr>
          <a:lstStyle/>
          <a:p>
            <a:pPr algn="ctr"/>
            <a:r>
              <a:rPr lang="de-DE" sz="1600" dirty="0">
                <a:solidFill>
                  <a:schemeClr val="bg1">
                    <a:lumMod val="95000"/>
                  </a:schemeClr>
                </a:solidFill>
              </a:rPr>
              <a:t>Ausführbare Jobs/</a:t>
            </a:r>
            <a:r>
              <a:rPr lang="de-DE" sz="1600" dirty="0" err="1">
                <a:solidFill>
                  <a:schemeClr val="bg1">
                    <a:lumMod val="95000"/>
                  </a:schemeClr>
                </a:solidFill>
              </a:rPr>
              <a:t>Workloads</a:t>
            </a:r>
            <a:endParaRPr lang="de-DE" sz="1600" dirty="0">
              <a:solidFill>
                <a:schemeClr val="bg1">
                  <a:lumMod val="95000"/>
                </a:schemeClr>
              </a:solidFill>
            </a:endParaRPr>
          </a:p>
        </p:txBody>
      </p:sp>
      <p:pic>
        <p:nvPicPr>
          <p:cNvPr id="1054" name="Picture 30">
            <a:extLst>
              <a:ext uri="{FF2B5EF4-FFF2-40B4-BE49-F238E27FC236}">
                <a16:creationId xmlns:a16="http://schemas.microsoft.com/office/drawing/2014/main" id="{12AE6375-E091-0E43-BCC0-7964193522B5}"/>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830" y="2696244"/>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feld 73">
            <a:extLst>
              <a:ext uri="{FF2B5EF4-FFF2-40B4-BE49-F238E27FC236}">
                <a16:creationId xmlns:a16="http://schemas.microsoft.com/office/drawing/2014/main" id="{5ADFA4F6-6D9A-0E4F-A173-1FF576E9A91A}"/>
              </a:ext>
            </a:extLst>
          </p:cNvPr>
          <p:cNvSpPr txBox="1"/>
          <p:nvPr/>
        </p:nvSpPr>
        <p:spPr>
          <a:xfrm>
            <a:off x="2463317" y="5510714"/>
            <a:ext cx="1180580" cy="307777"/>
          </a:xfrm>
          <a:prstGeom prst="rect">
            <a:avLst/>
          </a:prstGeom>
          <a:noFill/>
        </p:spPr>
        <p:txBody>
          <a:bodyPr wrap="square" rtlCol="0">
            <a:spAutoFit/>
          </a:bodyPr>
          <a:lstStyle>
            <a:defPPr rtl="0">
              <a:defRPr lang="de-de"/>
            </a:defPPr>
            <a:lvl1pPr algn="ctr">
              <a:defRPr sz="1400" b="1">
                <a:solidFill>
                  <a:schemeClr val="bg1">
                    <a:lumMod val="50000"/>
                  </a:schemeClr>
                </a:solidFill>
              </a:defRPr>
            </a:lvl1pPr>
          </a:lstStyle>
          <a:p>
            <a:r>
              <a:rPr lang="de-DE" dirty="0" err="1"/>
              <a:t>Stateful</a:t>
            </a:r>
            <a:r>
              <a:rPr lang="de-DE" dirty="0"/>
              <a:t> Sets</a:t>
            </a:r>
          </a:p>
        </p:txBody>
      </p:sp>
      <p:sp>
        <p:nvSpPr>
          <p:cNvPr id="75" name="Textfeld 74">
            <a:extLst>
              <a:ext uri="{FF2B5EF4-FFF2-40B4-BE49-F238E27FC236}">
                <a16:creationId xmlns:a16="http://schemas.microsoft.com/office/drawing/2014/main" id="{27A0CEAA-783B-674D-BE34-ECF7105CDBBB}"/>
              </a:ext>
            </a:extLst>
          </p:cNvPr>
          <p:cNvSpPr txBox="1"/>
          <p:nvPr/>
        </p:nvSpPr>
        <p:spPr>
          <a:xfrm>
            <a:off x="539780" y="5510714"/>
            <a:ext cx="1214243" cy="307777"/>
          </a:xfrm>
          <a:prstGeom prst="rect">
            <a:avLst/>
          </a:prstGeom>
          <a:noFill/>
        </p:spPr>
        <p:txBody>
          <a:bodyPr wrap="none" rtlCol="0">
            <a:spAutoFit/>
          </a:bodyPr>
          <a:lstStyle>
            <a:defPPr rtl="0">
              <a:defRPr lang="de-de"/>
            </a:defPPr>
            <a:lvl1pPr algn="ctr">
              <a:defRPr sz="1400" b="1">
                <a:solidFill>
                  <a:schemeClr val="bg1">
                    <a:lumMod val="50000"/>
                  </a:schemeClr>
                </a:solidFill>
              </a:defRPr>
            </a:lvl1pPr>
          </a:lstStyle>
          <a:p>
            <a:r>
              <a:rPr lang="de-DE" dirty="0" err="1"/>
              <a:t>Daemon</a:t>
            </a:r>
            <a:r>
              <a:rPr lang="de-DE" dirty="0"/>
              <a:t> Sets</a:t>
            </a:r>
          </a:p>
        </p:txBody>
      </p:sp>
      <p:sp>
        <p:nvSpPr>
          <p:cNvPr id="78" name="Textfeld 77">
            <a:extLst>
              <a:ext uri="{FF2B5EF4-FFF2-40B4-BE49-F238E27FC236}">
                <a16:creationId xmlns:a16="http://schemas.microsoft.com/office/drawing/2014/main" id="{9E273C53-174B-174F-8FF4-157ADE55F70D}"/>
              </a:ext>
            </a:extLst>
          </p:cNvPr>
          <p:cNvSpPr txBox="1"/>
          <p:nvPr/>
        </p:nvSpPr>
        <p:spPr>
          <a:xfrm>
            <a:off x="4125261" y="1643827"/>
            <a:ext cx="1799999" cy="646331"/>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Exponieren von Anwendungen und Diensten </a:t>
            </a:r>
          </a:p>
        </p:txBody>
      </p:sp>
      <p:sp>
        <p:nvSpPr>
          <p:cNvPr id="80" name="Textfeld 79">
            <a:extLst>
              <a:ext uri="{FF2B5EF4-FFF2-40B4-BE49-F238E27FC236}">
                <a16:creationId xmlns:a16="http://schemas.microsoft.com/office/drawing/2014/main" id="{141E4693-0A90-3A46-9596-A21D07D49571}"/>
              </a:ext>
            </a:extLst>
          </p:cNvPr>
          <p:cNvSpPr txBox="1"/>
          <p:nvPr/>
        </p:nvSpPr>
        <p:spPr>
          <a:xfrm>
            <a:off x="4121418" y="3703405"/>
            <a:ext cx="1799998" cy="307777"/>
          </a:xfrm>
          <a:prstGeom prst="rect">
            <a:avLst/>
          </a:prstGeom>
          <a:noFill/>
        </p:spPr>
        <p:txBody>
          <a:bodyPr wrap="square" rtlCol="0">
            <a:spAutoFit/>
          </a:bodyPr>
          <a:lstStyle/>
          <a:p>
            <a:pPr algn="ctr"/>
            <a:r>
              <a:rPr lang="de-DE" sz="1400" b="1" dirty="0">
                <a:solidFill>
                  <a:schemeClr val="bg1">
                    <a:lumMod val="65000"/>
                  </a:schemeClr>
                </a:solidFill>
              </a:rPr>
              <a:t>Services</a:t>
            </a:r>
          </a:p>
        </p:txBody>
      </p:sp>
      <p:sp>
        <p:nvSpPr>
          <p:cNvPr id="81" name="Textfeld 80">
            <a:extLst>
              <a:ext uri="{FF2B5EF4-FFF2-40B4-BE49-F238E27FC236}">
                <a16:creationId xmlns:a16="http://schemas.microsoft.com/office/drawing/2014/main" id="{F6670A1D-F19D-AE45-B05C-518A2B00DC60}"/>
              </a:ext>
            </a:extLst>
          </p:cNvPr>
          <p:cNvSpPr txBox="1"/>
          <p:nvPr/>
        </p:nvSpPr>
        <p:spPr>
          <a:xfrm>
            <a:off x="4125259" y="5513597"/>
            <a:ext cx="1799998" cy="307777"/>
          </a:xfrm>
          <a:prstGeom prst="rect">
            <a:avLst/>
          </a:prstGeom>
          <a:noFill/>
        </p:spPr>
        <p:txBody>
          <a:bodyPr wrap="square" rtlCol="0">
            <a:spAutoFit/>
          </a:bodyPr>
          <a:lstStyle/>
          <a:p>
            <a:pPr algn="ctr"/>
            <a:r>
              <a:rPr lang="de-DE" sz="1400" b="1" dirty="0">
                <a:solidFill>
                  <a:schemeClr val="bg1">
                    <a:lumMod val="65000"/>
                  </a:schemeClr>
                </a:solidFill>
              </a:rPr>
              <a:t>Ingress</a:t>
            </a:r>
          </a:p>
        </p:txBody>
      </p:sp>
      <p:pic>
        <p:nvPicPr>
          <p:cNvPr id="1056" name="Picture 32">
            <a:extLst>
              <a:ext uri="{FF2B5EF4-FFF2-40B4-BE49-F238E27FC236}">
                <a16:creationId xmlns:a16="http://schemas.microsoft.com/office/drawing/2014/main" id="{63FFB1C2-0D2E-5042-B775-910095E1CB8D}"/>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1600" y="4608075"/>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9005B2A9-D614-3742-AD7B-E67DD24A1BBC}"/>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5733" y="2702108"/>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F5DA8AE1-8904-6F48-827D-A8B82F0A351B}"/>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237"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1965F56F-2751-6C4F-AB30-AEFF256CCF6B}"/>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7923"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feld 28">
            <a:extLst>
              <a:ext uri="{FF2B5EF4-FFF2-40B4-BE49-F238E27FC236}">
                <a16:creationId xmlns:a16="http://schemas.microsoft.com/office/drawing/2014/main" id="{AC42805A-4A47-6B49-B782-846258EC95E9}"/>
              </a:ext>
            </a:extLst>
          </p:cNvPr>
          <p:cNvSpPr txBox="1"/>
          <p:nvPr/>
        </p:nvSpPr>
        <p:spPr>
          <a:xfrm>
            <a:off x="4442867" y="2443360"/>
            <a:ext cx="1128835" cy="230832"/>
          </a:xfrm>
          <a:prstGeom prst="rect">
            <a:avLst/>
          </a:prstGeom>
          <a:noFill/>
        </p:spPr>
        <p:txBody>
          <a:bodyPr wrap="none" rtlCol="0">
            <a:spAutoFit/>
          </a:bodyPr>
          <a:lstStyle/>
          <a:p>
            <a:pPr algn="ctr"/>
            <a:r>
              <a:rPr lang="de-DE" sz="900" dirty="0"/>
              <a:t>Primär Intra-Cluster</a:t>
            </a:r>
          </a:p>
        </p:txBody>
      </p:sp>
      <p:sp>
        <p:nvSpPr>
          <p:cNvPr id="91" name="Textfeld 90">
            <a:extLst>
              <a:ext uri="{FF2B5EF4-FFF2-40B4-BE49-F238E27FC236}">
                <a16:creationId xmlns:a16="http://schemas.microsoft.com/office/drawing/2014/main" id="{F5665DA1-A665-D141-9418-33C31A73807A}"/>
              </a:ext>
            </a:extLst>
          </p:cNvPr>
          <p:cNvSpPr txBox="1"/>
          <p:nvPr/>
        </p:nvSpPr>
        <p:spPr>
          <a:xfrm>
            <a:off x="4453461" y="4370257"/>
            <a:ext cx="1156086" cy="230832"/>
          </a:xfrm>
          <a:prstGeom prst="rect">
            <a:avLst/>
          </a:prstGeom>
          <a:noFill/>
        </p:spPr>
        <p:txBody>
          <a:bodyPr wrap="none" rtlCol="0">
            <a:spAutoFit/>
          </a:bodyPr>
          <a:lstStyle/>
          <a:p>
            <a:pPr algn="ctr"/>
            <a:r>
              <a:rPr lang="de-DE" sz="900" dirty="0"/>
              <a:t>Primär Extra-Cluster</a:t>
            </a:r>
          </a:p>
        </p:txBody>
      </p:sp>
      <p:pic>
        <p:nvPicPr>
          <p:cNvPr id="1063" name="Picture 39">
            <a:extLst>
              <a:ext uri="{FF2B5EF4-FFF2-40B4-BE49-F238E27FC236}">
                <a16:creationId xmlns:a16="http://schemas.microsoft.com/office/drawing/2014/main" id="{044ED7CD-6D81-7E40-B7D1-B8E87EAA2E86}"/>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04973" y="2692227"/>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81C98E9-592D-9F46-A971-775CA5568B95}"/>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6186" y="2699225"/>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3" name="Textfeld 72">
            <a:extLst>
              <a:ext uri="{FF2B5EF4-FFF2-40B4-BE49-F238E27FC236}">
                <a16:creationId xmlns:a16="http://schemas.microsoft.com/office/drawing/2014/main" id="{F3E676F2-D1F1-A143-A840-EEB136A4F4C0}"/>
              </a:ext>
            </a:extLst>
          </p:cNvPr>
          <p:cNvSpPr txBox="1"/>
          <p:nvPr/>
        </p:nvSpPr>
        <p:spPr>
          <a:xfrm>
            <a:off x="2555997" y="3701508"/>
            <a:ext cx="1057725" cy="307777"/>
          </a:xfrm>
          <a:prstGeom prst="rect">
            <a:avLst/>
          </a:prstGeom>
          <a:noFill/>
        </p:spPr>
        <p:txBody>
          <a:bodyPr wrap="none" rtlCol="0">
            <a:spAutoFit/>
          </a:bodyPr>
          <a:lstStyle>
            <a:defPPr rtl="0">
              <a:defRPr lang="de-de"/>
            </a:defPPr>
            <a:lvl1pPr algn="ctr">
              <a:defRPr sz="1400" b="1">
                <a:solidFill>
                  <a:schemeClr val="bg1">
                    <a:lumMod val="50000"/>
                  </a:schemeClr>
                </a:solidFill>
              </a:defRPr>
            </a:lvl1pPr>
          </a:lstStyle>
          <a:p>
            <a:r>
              <a:rPr lang="de-DE" dirty="0"/>
              <a:t>(</a:t>
            </a:r>
            <a:r>
              <a:rPr lang="de-DE" dirty="0" err="1"/>
              <a:t>Cron</a:t>
            </a:r>
            <a:r>
              <a:rPr lang="de-DE" dirty="0"/>
              <a:t>-)Jobs</a:t>
            </a:r>
          </a:p>
        </p:txBody>
      </p:sp>
      <p:sp>
        <p:nvSpPr>
          <p:cNvPr id="131" name="Rechteck 130">
            <a:extLst>
              <a:ext uri="{FF2B5EF4-FFF2-40B4-BE49-F238E27FC236}">
                <a16:creationId xmlns:a16="http://schemas.microsoft.com/office/drawing/2014/main" id="{1744A97D-516B-EC4F-865B-4F3C4A3F5ABA}"/>
              </a:ext>
            </a:extLst>
          </p:cNvPr>
          <p:cNvSpPr/>
          <p:nvPr/>
        </p:nvSpPr>
        <p:spPr>
          <a:xfrm>
            <a:off x="6017869" y="2412560"/>
            <a:ext cx="1800000" cy="37236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Textfeld 131">
            <a:extLst>
              <a:ext uri="{FF2B5EF4-FFF2-40B4-BE49-F238E27FC236}">
                <a16:creationId xmlns:a16="http://schemas.microsoft.com/office/drawing/2014/main" id="{6544B590-6D31-9243-9E86-5EB212A6BC40}"/>
              </a:ext>
            </a:extLst>
          </p:cNvPr>
          <p:cNvSpPr txBox="1"/>
          <p:nvPr/>
        </p:nvSpPr>
        <p:spPr>
          <a:xfrm>
            <a:off x="6017869" y="1643827"/>
            <a:ext cx="1800000" cy="646331"/>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rtlCol="0" anchor="ctr">
            <a:noAutofit/>
          </a:bodyPr>
          <a:lstStyle>
            <a:defPPr rtl="0">
              <a:defRPr lang="de-de"/>
            </a:defPPr>
            <a:lvl1pPr algn="ctr">
              <a:defRPr sz="1600">
                <a:solidFill>
                  <a:schemeClr val="bg1">
                    <a:lumMod val="95000"/>
                  </a:schemeClr>
                </a:solidFill>
              </a:defRPr>
            </a:lvl1pPr>
          </a:lstStyle>
          <a:p>
            <a:r>
              <a:rPr lang="de-DE" dirty="0"/>
              <a:t>Persistenz</a:t>
            </a:r>
          </a:p>
        </p:txBody>
      </p:sp>
      <p:pic>
        <p:nvPicPr>
          <p:cNvPr id="134" name="Picture 23">
            <a:extLst>
              <a:ext uri="{FF2B5EF4-FFF2-40B4-BE49-F238E27FC236}">
                <a16:creationId xmlns:a16="http://schemas.microsoft.com/office/drawing/2014/main" id="{7554F3D9-A80C-F746-85C4-18A28DC4319C}"/>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0784" y="2692227"/>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6" name="Picture 22">
            <a:extLst>
              <a:ext uri="{FF2B5EF4-FFF2-40B4-BE49-F238E27FC236}">
                <a16:creationId xmlns:a16="http://schemas.microsoft.com/office/drawing/2014/main" id="{01FC1095-D87A-B945-922F-5A115CF06B47}"/>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0784" y="4599774"/>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7" name="Textfeld 136">
            <a:extLst>
              <a:ext uri="{FF2B5EF4-FFF2-40B4-BE49-F238E27FC236}">
                <a16:creationId xmlns:a16="http://schemas.microsoft.com/office/drawing/2014/main" id="{BC7A94B6-5C76-ED42-A230-4DDF4D7F5632}"/>
              </a:ext>
            </a:extLst>
          </p:cNvPr>
          <p:cNvSpPr txBox="1"/>
          <p:nvPr/>
        </p:nvSpPr>
        <p:spPr>
          <a:xfrm>
            <a:off x="6432979" y="5391792"/>
            <a:ext cx="959045" cy="523220"/>
          </a:xfrm>
          <a:prstGeom prst="rect">
            <a:avLst/>
          </a:prstGeom>
          <a:noFill/>
        </p:spPr>
        <p:txBody>
          <a:bodyPr wrap="none" rtlCol="0">
            <a:spAutoFit/>
          </a:bodyPr>
          <a:lstStyle>
            <a:defPPr rtl="0">
              <a:defRPr lang="de-de"/>
            </a:defPPr>
            <a:lvl1pPr algn="ctr">
              <a:defRPr sz="1400" b="1"/>
            </a:lvl1pPr>
          </a:lstStyle>
          <a:p>
            <a:r>
              <a:rPr lang="de-DE" dirty="0">
                <a:solidFill>
                  <a:schemeClr val="bg1">
                    <a:lumMod val="65000"/>
                  </a:schemeClr>
                </a:solidFill>
              </a:rPr>
              <a:t>Persistent</a:t>
            </a:r>
          </a:p>
          <a:p>
            <a:r>
              <a:rPr lang="de-DE" dirty="0">
                <a:solidFill>
                  <a:schemeClr val="bg1">
                    <a:lumMod val="65000"/>
                  </a:schemeClr>
                </a:solidFill>
              </a:rPr>
              <a:t>Volume</a:t>
            </a:r>
          </a:p>
        </p:txBody>
      </p:sp>
      <p:sp>
        <p:nvSpPr>
          <p:cNvPr id="138" name="Textfeld 137">
            <a:extLst>
              <a:ext uri="{FF2B5EF4-FFF2-40B4-BE49-F238E27FC236}">
                <a16:creationId xmlns:a16="http://schemas.microsoft.com/office/drawing/2014/main" id="{945353CE-0288-8A4F-B444-C37AE727604C}"/>
              </a:ext>
            </a:extLst>
          </p:cNvPr>
          <p:cNvSpPr txBox="1"/>
          <p:nvPr/>
        </p:nvSpPr>
        <p:spPr>
          <a:xfrm>
            <a:off x="6291114" y="3563009"/>
            <a:ext cx="1242776" cy="523220"/>
          </a:xfrm>
          <a:prstGeom prst="rect">
            <a:avLst/>
          </a:prstGeom>
          <a:noFill/>
        </p:spPr>
        <p:txBody>
          <a:bodyPr wrap="none" rtlCol="0">
            <a:spAutoFit/>
          </a:bodyPr>
          <a:lstStyle>
            <a:defPPr rtl="0">
              <a:defRPr lang="de-de"/>
            </a:defPPr>
            <a:lvl1pPr algn="ctr">
              <a:defRPr sz="1400" b="1"/>
            </a:lvl1pPr>
          </a:lstStyle>
          <a:p>
            <a:r>
              <a:rPr lang="de-DE" dirty="0">
                <a:solidFill>
                  <a:schemeClr val="bg1">
                    <a:lumMod val="65000"/>
                  </a:schemeClr>
                </a:solidFill>
              </a:rPr>
              <a:t>Persistent</a:t>
            </a:r>
          </a:p>
          <a:p>
            <a:r>
              <a:rPr lang="de-DE" dirty="0">
                <a:solidFill>
                  <a:schemeClr val="bg1">
                    <a:lumMod val="65000"/>
                  </a:schemeClr>
                </a:solidFill>
              </a:rPr>
              <a:t>Volume Claim</a:t>
            </a:r>
          </a:p>
        </p:txBody>
      </p:sp>
      <p:sp>
        <p:nvSpPr>
          <p:cNvPr id="6" name="Rechteck 5">
            <a:extLst>
              <a:ext uri="{FF2B5EF4-FFF2-40B4-BE49-F238E27FC236}">
                <a16:creationId xmlns:a16="http://schemas.microsoft.com/office/drawing/2014/main" id="{F0764B6B-3DA3-FFC3-541F-8264248F907F}"/>
              </a:ext>
            </a:extLst>
          </p:cNvPr>
          <p:cNvSpPr/>
          <p:nvPr/>
        </p:nvSpPr>
        <p:spPr>
          <a:xfrm>
            <a:off x="7962347" y="2418325"/>
            <a:ext cx="1800000" cy="37207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lumMod val="65000"/>
                </a:schemeClr>
              </a:solidFill>
            </a:endParaRPr>
          </a:p>
        </p:txBody>
      </p:sp>
      <p:pic>
        <p:nvPicPr>
          <p:cNvPr id="7" name="Picture 28">
            <a:extLst>
              <a:ext uri="{FF2B5EF4-FFF2-40B4-BE49-F238E27FC236}">
                <a16:creationId xmlns:a16="http://schemas.microsoft.com/office/drawing/2014/main" id="{48AAF39D-A4AD-DAD7-5482-53A6B3D218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1732" y="4627314"/>
            <a:ext cx="637639" cy="6376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62534D94-1596-1345-2796-42DACD1C8DAA}"/>
              </a:ext>
            </a:extLst>
          </p:cNvPr>
          <p:cNvSpPr txBox="1"/>
          <p:nvPr/>
        </p:nvSpPr>
        <p:spPr>
          <a:xfrm>
            <a:off x="8171732" y="5377981"/>
            <a:ext cx="637640" cy="307777"/>
          </a:xfrm>
          <a:prstGeom prst="rect">
            <a:avLst/>
          </a:prstGeom>
          <a:noFill/>
        </p:spPr>
        <p:txBody>
          <a:bodyPr wrap="square" rtlCol="0">
            <a:spAutoFit/>
          </a:bodyPr>
          <a:lstStyle/>
          <a:p>
            <a:pPr algn="ctr"/>
            <a:r>
              <a:rPr lang="de-DE" sz="1400" b="1" dirty="0"/>
              <a:t>RBAC</a:t>
            </a:r>
          </a:p>
        </p:txBody>
      </p:sp>
      <p:sp>
        <p:nvSpPr>
          <p:cNvPr id="9" name="Textfeld 8">
            <a:extLst>
              <a:ext uri="{FF2B5EF4-FFF2-40B4-BE49-F238E27FC236}">
                <a16:creationId xmlns:a16="http://schemas.microsoft.com/office/drawing/2014/main" id="{CF7E2FC1-83D5-0679-F481-2AC0774EF423}"/>
              </a:ext>
            </a:extLst>
          </p:cNvPr>
          <p:cNvSpPr txBox="1"/>
          <p:nvPr/>
        </p:nvSpPr>
        <p:spPr>
          <a:xfrm>
            <a:off x="7962347" y="1646710"/>
            <a:ext cx="1800000" cy="64633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Isolieren von Anwendungen mittels </a:t>
            </a:r>
            <a:r>
              <a:rPr lang="de-DE" sz="1200" dirty="0" err="1">
                <a:solidFill>
                  <a:schemeClr val="bg1">
                    <a:lumMod val="95000"/>
                  </a:schemeClr>
                </a:solidFill>
              </a:rPr>
              <a:t>Namespaces</a:t>
            </a:r>
            <a:endParaRPr lang="de-DE" sz="1200" dirty="0">
              <a:solidFill>
                <a:schemeClr val="bg1">
                  <a:lumMod val="95000"/>
                </a:schemeClr>
              </a:solidFill>
            </a:endParaRPr>
          </a:p>
        </p:txBody>
      </p:sp>
      <p:sp>
        <p:nvSpPr>
          <p:cNvPr id="10" name="Textfeld 9">
            <a:extLst>
              <a:ext uri="{FF2B5EF4-FFF2-40B4-BE49-F238E27FC236}">
                <a16:creationId xmlns:a16="http://schemas.microsoft.com/office/drawing/2014/main" id="{820B38A5-1D0B-1D32-799E-8B6173BFCFBF}"/>
              </a:ext>
            </a:extLst>
          </p:cNvPr>
          <p:cNvSpPr txBox="1"/>
          <p:nvPr/>
        </p:nvSpPr>
        <p:spPr>
          <a:xfrm>
            <a:off x="7953698" y="3574988"/>
            <a:ext cx="1808648" cy="523220"/>
          </a:xfrm>
          <a:prstGeom prst="rect">
            <a:avLst/>
          </a:prstGeom>
          <a:noFill/>
        </p:spPr>
        <p:txBody>
          <a:bodyPr wrap="square" rtlCol="0">
            <a:spAutoFit/>
          </a:bodyPr>
          <a:lstStyle/>
          <a:p>
            <a:pPr algn="ctr"/>
            <a:r>
              <a:rPr lang="de-DE" sz="1400" b="1" dirty="0" err="1"/>
              <a:t>Quotas</a:t>
            </a:r>
            <a:r>
              <a:rPr lang="de-DE" sz="1400" b="1" dirty="0"/>
              <a:t> und Limit Ranges</a:t>
            </a:r>
          </a:p>
        </p:txBody>
      </p:sp>
      <p:pic>
        <p:nvPicPr>
          <p:cNvPr id="11" name="Picture 33">
            <a:extLst>
              <a:ext uri="{FF2B5EF4-FFF2-40B4-BE49-F238E27FC236}">
                <a16:creationId xmlns:a16="http://schemas.microsoft.com/office/drawing/2014/main" id="{D232184E-7BE7-50FE-B067-C4DF53304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8003" y="270499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479223EE-A5F3-EF07-4735-21AFEAE110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23749" y="2709179"/>
            <a:ext cx="627180" cy="627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Grafik 12" descr="Ein Bild, das Symbol, Logo, Electric Blue (Farbe), Markenzeichen enthält.&#10;&#10;Automatisch generierte Beschreibung">
            <a:extLst>
              <a:ext uri="{FF2B5EF4-FFF2-40B4-BE49-F238E27FC236}">
                <a16:creationId xmlns:a16="http://schemas.microsoft.com/office/drawing/2014/main" id="{67A370F9-431F-B4B5-776E-1D581243B40F}"/>
              </a:ext>
            </a:extLst>
          </p:cNvPr>
          <p:cNvPicPr>
            <a:picLocks noChangeAspect="1"/>
          </p:cNvPicPr>
          <p:nvPr/>
        </p:nvPicPr>
        <p:blipFill>
          <a:blip r:embed="rId14"/>
          <a:stretch>
            <a:fillRect/>
          </a:stretch>
        </p:blipFill>
        <p:spPr>
          <a:xfrm>
            <a:off x="8892721" y="4627314"/>
            <a:ext cx="658208" cy="637639"/>
          </a:xfrm>
          <a:prstGeom prst="rect">
            <a:avLst/>
          </a:prstGeom>
          <a:effectLst>
            <a:outerShdw blurRad="50800" dist="38100" dir="2700000" algn="tl" rotWithShape="0">
              <a:prstClr val="black">
                <a:alpha val="40000"/>
              </a:prstClr>
            </a:outerShdw>
          </a:effectLst>
        </p:spPr>
      </p:pic>
      <p:sp>
        <p:nvSpPr>
          <p:cNvPr id="14" name="Textfeld 13">
            <a:extLst>
              <a:ext uri="{FF2B5EF4-FFF2-40B4-BE49-F238E27FC236}">
                <a16:creationId xmlns:a16="http://schemas.microsoft.com/office/drawing/2014/main" id="{1EE087EB-1D6E-E7F3-5C85-49AF37B3199F}"/>
              </a:ext>
            </a:extLst>
          </p:cNvPr>
          <p:cNvSpPr txBox="1"/>
          <p:nvPr/>
        </p:nvSpPr>
        <p:spPr>
          <a:xfrm>
            <a:off x="8818021" y="5375885"/>
            <a:ext cx="841167" cy="461665"/>
          </a:xfrm>
          <a:prstGeom prst="rect">
            <a:avLst/>
          </a:prstGeom>
          <a:noFill/>
        </p:spPr>
        <p:txBody>
          <a:bodyPr wrap="square" rtlCol="0">
            <a:spAutoFit/>
          </a:bodyPr>
          <a:lstStyle/>
          <a:p>
            <a:pPr algn="ctr"/>
            <a:r>
              <a:rPr lang="de-DE" sz="1200" b="1" dirty="0"/>
              <a:t>Network</a:t>
            </a:r>
          </a:p>
          <a:p>
            <a:pPr algn="ctr"/>
            <a:r>
              <a:rPr lang="de-DE" sz="1200" b="1" dirty="0" err="1"/>
              <a:t>Policies</a:t>
            </a:r>
            <a:endParaRPr lang="de-DE" sz="1200" b="1" dirty="0"/>
          </a:p>
        </p:txBody>
      </p:sp>
    </p:spTree>
    <p:extLst>
      <p:ext uri="{BB962C8B-B14F-4D97-AF65-F5344CB8AC3E}">
        <p14:creationId xmlns:p14="http://schemas.microsoft.com/office/powerpoint/2010/main" val="2640487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4022-BF5C-3940-9B40-C35E57AB4130}"/>
              </a:ext>
            </a:extLst>
          </p:cNvPr>
          <p:cNvSpPr>
            <a:spLocks noGrp="1"/>
          </p:cNvSpPr>
          <p:nvPr>
            <p:ph type="title"/>
          </p:nvPr>
        </p:nvSpPr>
        <p:spPr>
          <a:xfrm>
            <a:off x="431801" y="432000"/>
            <a:ext cx="9198313" cy="432000"/>
          </a:xfrm>
        </p:spPr>
        <p:txBody>
          <a:bodyPr/>
          <a:lstStyle/>
          <a:p>
            <a:r>
              <a:rPr lang="de-DE" dirty="0" err="1"/>
              <a:t>Quotas</a:t>
            </a:r>
            <a:r>
              <a:rPr lang="de-DE" dirty="0"/>
              <a:t> und Limit Ranges</a:t>
            </a:r>
          </a:p>
        </p:txBody>
      </p:sp>
      <p:sp>
        <p:nvSpPr>
          <p:cNvPr id="3" name="Textplatzhalter 2">
            <a:extLst>
              <a:ext uri="{FF2B5EF4-FFF2-40B4-BE49-F238E27FC236}">
                <a16:creationId xmlns:a16="http://schemas.microsoft.com/office/drawing/2014/main" id="{975E8776-7981-EE4F-A079-E81DCF045C9E}"/>
              </a:ext>
            </a:extLst>
          </p:cNvPr>
          <p:cNvSpPr>
            <a:spLocks noGrp="1"/>
          </p:cNvSpPr>
          <p:nvPr>
            <p:ph type="body" sz="quarter" idx="32"/>
          </p:nvPr>
        </p:nvSpPr>
        <p:spPr/>
        <p:txBody>
          <a:bodyPr/>
          <a:lstStyle/>
          <a:p>
            <a:r>
              <a:rPr lang="de-DE" dirty="0"/>
              <a:t>Isolieren von Anwendungen mittels </a:t>
            </a:r>
            <a:r>
              <a:rPr lang="de-DE" dirty="0" err="1"/>
              <a:t>Namespaces</a:t>
            </a:r>
            <a:endParaRPr lang="de-DE" dirty="0"/>
          </a:p>
        </p:txBody>
      </p:sp>
      <p:sp>
        <p:nvSpPr>
          <p:cNvPr id="4" name="Inhaltsplatzhalter 3">
            <a:extLst>
              <a:ext uri="{FF2B5EF4-FFF2-40B4-BE49-F238E27FC236}">
                <a16:creationId xmlns:a16="http://schemas.microsoft.com/office/drawing/2014/main" id="{1A54BDE3-089A-B947-B36C-1DA2EA047FE2}"/>
              </a:ext>
            </a:extLst>
          </p:cNvPr>
          <p:cNvSpPr>
            <a:spLocks noGrp="1"/>
          </p:cNvSpPr>
          <p:nvPr>
            <p:ph idx="1"/>
          </p:nvPr>
        </p:nvSpPr>
        <p:spPr>
          <a:xfrm>
            <a:off x="431801" y="1868945"/>
            <a:ext cx="4147513" cy="3670251"/>
          </a:xfrm>
        </p:spPr>
        <p:txBody>
          <a:bodyPr/>
          <a:lstStyle/>
          <a:p>
            <a:pPr marL="0" indent="0">
              <a:buNone/>
            </a:pPr>
            <a:r>
              <a:rPr lang="de-DE" dirty="0"/>
              <a:t>Mit Ressourcen-Kontingenten </a:t>
            </a:r>
            <a:r>
              <a:rPr lang="de-DE" b="1" dirty="0">
                <a:solidFill>
                  <a:srgbClr val="326CE5"/>
                </a:solidFill>
              </a:rPr>
              <a:t>(</a:t>
            </a:r>
            <a:r>
              <a:rPr lang="de-DE" b="1" dirty="0" err="1">
                <a:solidFill>
                  <a:srgbClr val="326CE5"/>
                </a:solidFill>
              </a:rPr>
              <a:t>ResourceQuota</a:t>
            </a:r>
            <a:r>
              <a:rPr lang="de-DE" b="1" dirty="0">
                <a:solidFill>
                  <a:srgbClr val="326CE5"/>
                </a:solidFill>
              </a:rPr>
              <a:t>)</a:t>
            </a:r>
            <a:r>
              <a:rPr lang="de-DE" dirty="0"/>
              <a:t> kann der Ressourcenverbrauch pro Namespace beschränkt werden. </a:t>
            </a:r>
          </a:p>
          <a:p>
            <a:pPr marL="0" indent="0">
              <a:buNone/>
            </a:pPr>
            <a:r>
              <a:rPr lang="de-DE" dirty="0"/>
              <a:t>Um zu vermeiden, dass einzelne </a:t>
            </a:r>
            <a:r>
              <a:rPr lang="de-DE" dirty="0" err="1"/>
              <a:t>Pods</a:t>
            </a:r>
            <a:r>
              <a:rPr lang="de-DE" dirty="0"/>
              <a:t> oder Container alle verfügbaren Ressourcen monopolisieren, kann zusätzlich die Ressourcenzuweisung pro Container limitiert bzw. mit </a:t>
            </a:r>
            <a:r>
              <a:rPr lang="de-DE" dirty="0" err="1"/>
              <a:t>default</a:t>
            </a:r>
            <a:r>
              <a:rPr lang="de-DE" dirty="0"/>
              <a:t> Werten zugewiesen werden </a:t>
            </a:r>
            <a:r>
              <a:rPr lang="de-DE" b="1" dirty="0">
                <a:solidFill>
                  <a:srgbClr val="326CE5"/>
                </a:solidFill>
              </a:rPr>
              <a:t>(</a:t>
            </a:r>
            <a:r>
              <a:rPr lang="de-DE" b="1" dirty="0" err="1">
                <a:solidFill>
                  <a:srgbClr val="326CE5"/>
                </a:solidFill>
              </a:rPr>
              <a:t>LimitRange</a:t>
            </a:r>
            <a:r>
              <a:rPr lang="de-DE" b="1" dirty="0">
                <a:solidFill>
                  <a:srgbClr val="326CE5"/>
                </a:solidFill>
              </a:rPr>
              <a:t>)</a:t>
            </a:r>
            <a:r>
              <a:rPr lang="de-DE" dirty="0"/>
              <a:t>.</a:t>
            </a:r>
          </a:p>
          <a:p>
            <a:pPr marL="0" indent="0">
              <a:buNone/>
            </a:pPr>
            <a:r>
              <a:rPr lang="de-DE" dirty="0"/>
              <a:t>Hierzu müssen einfach nur die entsprechenden Manifeste in einem Namespace angelegt werden.</a:t>
            </a:r>
          </a:p>
        </p:txBody>
      </p:sp>
      <p:sp>
        <p:nvSpPr>
          <p:cNvPr id="5" name="Foliennummernplatzhalter 4">
            <a:extLst>
              <a:ext uri="{FF2B5EF4-FFF2-40B4-BE49-F238E27FC236}">
                <a16:creationId xmlns:a16="http://schemas.microsoft.com/office/drawing/2014/main" id="{AFB4BCAF-7B0C-5241-A55F-A9D6E8CC8173}"/>
              </a:ext>
            </a:extLst>
          </p:cNvPr>
          <p:cNvSpPr>
            <a:spLocks noGrp="1"/>
          </p:cNvSpPr>
          <p:nvPr>
            <p:ph type="sldNum" sz="quarter" idx="33"/>
          </p:nvPr>
        </p:nvSpPr>
        <p:spPr>
          <a:xfrm>
            <a:off x="11444193" y="6393025"/>
            <a:ext cx="278418" cy="274324"/>
          </a:xfrm>
        </p:spPr>
        <p:txBody>
          <a:bodyPr/>
          <a:lstStyle/>
          <a:p>
            <a:pPr rtl="0"/>
            <a:fld id="{19B51A1E-902D-48AF-9020-955120F399B6}" type="slidenum">
              <a:rPr lang="de-DE" noProof="0" smtClean="0"/>
              <a:pPr rtl="0"/>
              <a:t>17</a:t>
            </a:fld>
            <a:endParaRPr lang="de-DE" noProof="0" dirty="0"/>
          </a:p>
        </p:txBody>
      </p:sp>
      <p:pic>
        <p:nvPicPr>
          <p:cNvPr id="7" name="Picture 33">
            <a:extLst>
              <a:ext uri="{FF2B5EF4-FFF2-40B4-BE49-F238E27FC236}">
                <a16:creationId xmlns:a16="http://schemas.microsoft.com/office/drawing/2014/main" id="{68E8CB2E-7920-D544-895B-011D6E242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336" y="359999"/>
            <a:ext cx="503999" cy="503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a:extLst>
              <a:ext uri="{FF2B5EF4-FFF2-40B4-BE49-F238E27FC236}">
                <a16:creationId xmlns:a16="http://schemas.microsoft.com/office/drawing/2014/main" id="{50299220-BB10-9547-AB2E-75F140019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335" y="359997"/>
            <a:ext cx="503999" cy="5039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16434EBC-48FC-C241-AB56-2AAD726A2EF8}"/>
              </a:ext>
            </a:extLst>
          </p:cNvPr>
          <p:cNvSpPr txBox="1"/>
          <p:nvPr/>
        </p:nvSpPr>
        <p:spPr>
          <a:xfrm>
            <a:off x="7703437" y="1085189"/>
            <a:ext cx="4291847" cy="2064769"/>
          </a:xfrm>
          <a:prstGeom prst="rect">
            <a:avLst/>
          </a:prstGeom>
          <a:solidFill>
            <a:schemeClr val="accent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apiVersion</a:t>
            </a:r>
            <a:r>
              <a:rPr lang="de-DE" sz="1200" dirty="0">
                <a:solidFill>
                  <a:schemeClr val="bg2"/>
                </a:solidFill>
                <a:latin typeface="Consolas" panose="020B0609020204030204" pitchFamily="49" charset="0"/>
                <a:cs typeface="Consolas" panose="020B0609020204030204" pitchFamily="49" charset="0"/>
              </a:rPr>
              <a:t>: v1</a:t>
            </a:r>
          </a:p>
          <a:p>
            <a:r>
              <a:rPr lang="de-DE" sz="1200" dirty="0" err="1">
                <a:solidFill>
                  <a:schemeClr val="bg2"/>
                </a:solidFill>
                <a:latin typeface="Consolas" panose="020B0609020204030204" pitchFamily="49" charset="0"/>
                <a:cs typeface="Consolas" panose="020B0609020204030204" pitchFamily="49" charset="0"/>
              </a:rPr>
              <a:t>kind</a:t>
            </a:r>
            <a:r>
              <a:rPr lang="de-DE" sz="1200" dirty="0">
                <a:solidFill>
                  <a:schemeClr val="bg2"/>
                </a:solidFill>
                <a:latin typeface="Consolas" panose="020B0609020204030204" pitchFamily="49" charset="0"/>
                <a:cs typeface="Consolas" panose="020B0609020204030204" pitchFamily="49" charset="0"/>
              </a:rPr>
              <a:t>: </a:t>
            </a:r>
            <a:r>
              <a:rPr lang="de-DE" sz="1200" b="1" dirty="0" err="1">
                <a:solidFill>
                  <a:srgbClr val="FF9900"/>
                </a:solidFill>
                <a:latin typeface="Consolas" panose="020B0609020204030204" pitchFamily="49" charset="0"/>
                <a:cs typeface="Consolas" panose="020B0609020204030204" pitchFamily="49" charset="0"/>
              </a:rPr>
              <a:t>ResourceQuota</a:t>
            </a:r>
            <a:endParaRPr lang="de-DE" sz="1200" b="1" dirty="0">
              <a:solidFill>
                <a:srgbClr val="FF9900"/>
              </a:solidFill>
              <a:latin typeface="Consolas" panose="020B0609020204030204" pitchFamily="49" charset="0"/>
              <a:cs typeface="Consolas" panose="020B0609020204030204" pitchFamily="49" charset="0"/>
            </a:endParaRPr>
          </a:p>
          <a:p>
            <a:r>
              <a:rPr lang="de-DE" sz="1200" dirty="0" err="1">
                <a:solidFill>
                  <a:schemeClr val="bg2"/>
                </a:solidFill>
                <a:latin typeface="Consolas" panose="020B0609020204030204" pitchFamily="49" charset="0"/>
                <a:cs typeface="Consolas" panose="020B0609020204030204" pitchFamily="49" charset="0"/>
              </a:rPr>
              <a:t>metadata</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compute-resources</a:t>
            </a:r>
            <a:r>
              <a:rPr lang="de-DE" sz="1200" dirty="0">
                <a:solidFill>
                  <a:schemeClr val="bg2"/>
                </a:solidFill>
                <a:latin typeface="Consolas" panose="020B0609020204030204" pitchFamily="49" charset="0"/>
                <a:cs typeface="Consolas" panose="020B0609020204030204" pitchFamily="49" charset="0"/>
              </a:rPr>
              <a:t> </a:t>
            </a:r>
          </a:p>
          <a:p>
            <a:r>
              <a:rPr lang="de-DE" sz="1200" dirty="0" err="1">
                <a:solidFill>
                  <a:schemeClr val="bg2"/>
                </a:solidFill>
                <a:latin typeface="Consolas" panose="020B0609020204030204" pitchFamily="49" charset="0"/>
                <a:cs typeface="Consolas" panose="020B0609020204030204" pitchFamily="49" charset="0"/>
              </a:rPr>
              <a:t>spec</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hard</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limits.cpu</a:t>
            </a:r>
            <a:r>
              <a:rPr lang="de-DE" sz="1200" dirty="0">
                <a:solidFill>
                  <a:schemeClr val="bg2"/>
                </a:solidFill>
                <a:latin typeface="Consolas" panose="020B0609020204030204" pitchFamily="49" charset="0"/>
                <a:cs typeface="Consolas" panose="020B0609020204030204" pitchFamily="49" charset="0"/>
              </a:rPr>
              <a:t>: "2"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limits.memory</a:t>
            </a:r>
            <a:r>
              <a:rPr lang="de-DE" sz="1200" dirty="0">
                <a:solidFill>
                  <a:schemeClr val="bg2"/>
                </a:solidFill>
                <a:latin typeface="Consolas" panose="020B0609020204030204" pitchFamily="49" charset="0"/>
                <a:cs typeface="Consolas" panose="020B0609020204030204" pitchFamily="49" charset="0"/>
              </a:rPr>
              <a:t>: 2Gi</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requests.nvidia.com</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gpu</a:t>
            </a:r>
            <a:r>
              <a:rPr lang="de-DE" sz="1200" dirty="0">
                <a:solidFill>
                  <a:schemeClr val="bg2"/>
                </a:solidFill>
                <a:latin typeface="Consolas" panose="020B0609020204030204" pitchFamily="49" charset="0"/>
                <a:cs typeface="Consolas" panose="020B0609020204030204" pitchFamily="49" charset="0"/>
              </a:rPr>
              <a:t>: 4</a:t>
            </a:r>
          </a:p>
          <a:p>
            <a:endParaRPr lang="de-DE" sz="1200" dirty="0">
              <a:solidFill>
                <a:schemeClr val="bg2"/>
              </a:solidFill>
              <a:latin typeface="Consolas" panose="020B0609020204030204" pitchFamily="49" charset="0"/>
              <a:cs typeface="Consolas" panose="020B0609020204030204" pitchFamily="49" charset="0"/>
            </a:endParaRPr>
          </a:p>
        </p:txBody>
      </p:sp>
      <p:sp>
        <p:nvSpPr>
          <p:cNvPr id="12" name="Textfeld 11">
            <a:extLst>
              <a:ext uri="{FF2B5EF4-FFF2-40B4-BE49-F238E27FC236}">
                <a16:creationId xmlns:a16="http://schemas.microsoft.com/office/drawing/2014/main" id="{BE372825-9698-0741-92C0-0E09CAAFC044}"/>
              </a:ext>
            </a:extLst>
          </p:cNvPr>
          <p:cNvSpPr txBox="1"/>
          <p:nvPr/>
        </p:nvSpPr>
        <p:spPr>
          <a:xfrm>
            <a:off x="10013010" y="1109931"/>
            <a:ext cx="1982274" cy="261610"/>
          </a:xfrm>
          <a:prstGeom prst="rect">
            <a:avLst/>
          </a:prstGeom>
          <a:noFill/>
        </p:spPr>
        <p:txBody>
          <a:bodyPr wrap="none" lIns="0" rtlCol="0">
            <a:spAutoFit/>
          </a:bodyPr>
          <a:lstStyle/>
          <a:p>
            <a:r>
              <a:rPr lang="de-DE" sz="1100" b="1" dirty="0">
                <a:solidFill>
                  <a:schemeClr val="bg2">
                    <a:lumMod val="95000"/>
                  </a:schemeClr>
                </a:solidFill>
              </a:rPr>
              <a:t>Manifest: </a:t>
            </a:r>
            <a:r>
              <a:rPr lang="de-DE" sz="1100" b="1" dirty="0" err="1">
                <a:solidFill>
                  <a:schemeClr val="bg2">
                    <a:lumMod val="95000"/>
                  </a:schemeClr>
                </a:solidFill>
              </a:rPr>
              <a:t>compute-quota.yaml</a:t>
            </a:r>
            <a:endParaRPr lang="de-DE" sz="1100" b="1" dirty="0">
              <a:solidFill>
                <a:schemeClr val="bg2">
                  <a:lumMod val="95000"/>
                </a:schemeClr>
              </a:solidFill>
            </a:endParaRPr>
          </a:p>
        </p:txBody>
      </p:sp>
      <p:sp>
        <p:nvSpPr>
          <p:cNvPr id="11" name="Textfeld 10">
            <a:extLst>
              <a:ext uri="{FF2B5EF4-FFF2-40B4-BE49-F238E27FC236}">
                <a16:creationId xmlns:a16="http://schemas.microsoft.com/office/drawing/2014/main" id="{2D3F1FC2-64E7-2F4C-AD16-DB779493F41B}"/>
              </a:ext>
            </a:extLst>
          </p:cNvPr>
          <p:cNvSpPr txBox="1"/>
          <p:nvPr/>
        </p:nvSpPr>
        <p:spPr>
          <a:xfrm>
            <a:off x="7696148" y="3704071"/>
            <a:ext cx="4291847" cy="2064769"/>
          </a:xfrm>
          <a:prstGeom prst="rect">
            <a:avLst/>
          </a:prstGeom>
          <a:solidFill>
            <a:schemeClr val="accent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apiVersion</a:t>
            </a:r>
            <a:r>
              <a:rPr lang="de-DE" sz="1200" dirty="0">
                <a:solidFill>
                  <a:schemeClr val="bg2"/>
                </a:solidFill>
                <a:latin typeface="Consolas" panose="020B0609020204030204" pitchFamily="49" charset="0"/>
                <a:cs typeface="Consolas" panose="020B0609020204030204" pitchFamily="49" charset="0"/>
              </a:rPr>
              <a:t>: v1</a:t>
            </a:r>
          </a:p>
          <a:p>
            <a:r>
              <a:rPr lang="de-DE" sz="1200" dirty="0" err="1">
                <a:solidFill>
                  <a:schemeClr val="bg2"/>
                </a:solidFill>
                <a:latin typeface="Consolas" panose="020B0609020204030204" pitchFamily="49" charset="0"/>
                <a:cs typeface="Consolas" panose="020B0609020204030204" pitchFamily="49" charset="0"/>
              </a:rPr>
              <a:t>kind</a:t>
            </a:r>
            <a:r>
              <a:rPr lang="de-DE" sz="1200" dirty="0">
                <a:solidFill>
                  <a:schemeClr val="bg2"/>
                </a:solidFill>
                <a:latin typeface="Consolas" panose="020B0609020204030204" pitchFamily="49" charset="0"/>
                <a:cs typeface="Consolas" panose="020B0609020204030204" pitchFamily="49" charset="0"/>
              </a:rPr>
              <a:t>: </a:t>
            </a:r>
            <a:r>
              <a:rPr lang="de-DE" sz="1200" b="1" dirty="0" err="1">
                <a:solidFill>
                  <a:srgbClr val="FF9900"/>
                </a:solidFill>
                <a:latin typeface="Consolas" panose="020B0609020204030204" pitchFamily="49" charset="0"/>
                <a:cs typeface="Consolas" panose="020B0609020204030204" pitchFamily="49" charset="0"/>
              </a:rPr>
              <a:t>LimitRange</a:t>
            </a:r>
            <a:endParaRPr lang="de-DE" sz="1200" b="1" dirty="0">
              <a:solidFill>
                <a:srgbClr val="FF9900"/>
              </a:solidFill>
              <a:latin typeface="Consolas" panose="020B0609020204030204" pitchFamily="49" charset="0"/>
              <a:cs typeface="Consolas" panose="020B0609020204030204" pitchFamily="49" charset="0"/>
            </a:endParaRPr>
          </a:p>
          <a:p>
            <a:r>
              <a:rPr lang="de-DE" sz="1200" dirty="0" err="1">
                <a:solidFill>
                  <a:schemeClr val="bg2"/>
                </a:solidFill>
                <a:latin typeface="Consolas" panose="020B0609020204030204" pitchFamily="49" charset="0"/>
                <a:cs typeface="Consolas" panose="020B0609020204030204" pitchFamily="49" charset="0"/>
              </a:rPr>
              <a:t>metadata</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cpu</a:t>
            </a:r>
            <a:r>
              <a:rPr lang="de-DE" sz="1200" dirty="0">
                <a:solidFill>
                  <a:schemeClr val="bg2"/>
                </a:solidFill>
                <a:latin typeface="Consolas" panose="020B0609020204030204" pitchFamily="49" charset="0"/>
                <a:cs typeface="Consolas" panose="020B0609020204030204" pitchFamily="49" charset="0"/>
              </a:rPr>
              <a:t>-limits</a:t>
            </a:r>
          </a:p>
          <a:p>
            <a:r>
              <a:rPr lang="de-DE" sz="1200" dirty="0" err="1">
                <a:solidFill>
                  <a:schemeClr val="bg2"/>
                </a:solidFill>
                <a:latin typeface="Consolas" panose="020B0609020204030204" pitchFamily="49" charset="0"/>
                <a:cs typeface="Consolas" panose="020B0609020204030204" pitchFamily="49" charset="0"/>
              </a:rPr>
              <a:t>spec</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limits</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 type: Container</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max</a:t>
            </a:r>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cpu</a:t>
            </a:r>
            <a:r>
              <a:rPr lang="de-DE" sz="1200" dirty="0">
                <a:solidFill>
                  <a:schemeClr val="bg2"/>
                </a:solidFill>
                <a:latin typeface="Consolas" panose="020B0609020204030204" pitchFamily="49" charset="0"/>
                <a:cs typeface="Consolas" panose="020B0609020204030204" pitchFamily="49" charset="0"/>
              </a:rPr>
              <a:t>: "1000m" }</a:t>
            </a:r>
          </a:p>
          <a:p>
            <a:r>
              <a:rPr lang="de-DE" sz="1200" dirty="0">
                <a:solidFill>
                  <a:schemeClr val="bg2"/>
                </a:solidFill>
                <a:latin typeface="Consolas" panose="020B0609020204030204" pitchFamily="49" charset="0"/>
                <a:cs typeface="Consolas" panose="020B0609020204030204" pitchFamily="49" charset="0"/>
              </a:rPr>
              <a:t>    min: { </a:t>
            </a:r>
            <a:r>
              <a:rPr lang="de-DE" sz="1200" dirty="0" err="1">
                <a:solidFill>
                  <a:schemeClr val="bg2"/>
                </a:solidFill>
                <a:latin typeface="Consolas" panose="020B0609020204030204" pitchFamily="49" charset="0"/>
                <a:cs typeface="Consolas" panose="020B0609020204030204" pitchFamily="49" charset="0"/>
              </a:rPr>
              <a:t>cpu</a:t>
            </a:r>
            <a:r>
              <a:rPr lang="de-DE" sz="1200" dirty="0">
                <a:solidFill>
                  <a:schemeClr val="bg2"/>
                </a:solidFill>
                <a:latin typeface="Consolas" panose="020B0609020204030204" pitchFamily="49" charset="0"/>
                <a:cs typeface="Consolas" panose="020B0609020204030204" pitchFamily="49" charset="0"/>
              </a:rPr>
              <a:t>: "200m"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default</a:t>
            </a:r>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cpu</a:t>
            </a:r>
            <a:r>
              <a:rPr lang="de-DE" sz="1200" dirty="0">
                <a:solidFill>
                  <a:schemeClr val="bg2"/>
                </a:solidFill>
                <a:latin typeface="Consolas" panose="020B0609020204030204" pitchFamily="49" charset="0"/>
                <a:cs typeface="Consolas" panose="020B0609020204030204" pitchFamily="49" charset="0"/>
              </a:rPr>
              <a:t>: "200m" }</a:t>
            </a:r>
          </a:p>
        </p:txBody>
      </p:sp>
      <p:sp>
        <p:nvSpPr>
          <p:cNvPr id="13" name="Textfeld 12">
            <a:extLst>
              <a:ext uri="{FF2B5EF4-FFF2-40B4-BE49-F238E27FC236}">
                <a16:creationId xmlns:a16="http://schemas.microsoft.com/office/drawing/2014/main" id="{F111D6F3-0423-B14C-B5FC-9422280255C5}"/>
              </a:ext>
            </a:extLst>
          </p:cNvPr>
          <p:cNvSpPr txBox="1"/>
          <p:nvPr/>
        </p:nvSpPr>
        <p:spPr>
          <a:xfrm>
            <a:off x="10370548" y="3720665"/>
            <a:ext cx="1639231" cy="261610"/>
          </a:xfrm>
          <a:prstGeom prst="rect">
            <a:avLst/>
          </a:prstGeom>
          <a:noFill/>
        </p:spPr>
        <p:txBody>
          <a:bodyPr wrap="none" lIns="0" rtlCol="0">
            <a:spAutoFit/>
          </a:bodyPr>
          <a:lstStyle/>
          <a:p>
            <a:r>
              <a:rPr lang="de-DE" sz="1100" b="1" dirty="0">
                <a:solidFill>
                  <a:schemeClr val="bg2">
                    <a:lumMod val="95000"/>
                  </a:schemeClr>
                </a:solidFill>
              </a:rPr>
              <a:t>Manifest: </a:t>
            </a:r>
            <a:r>
              <a:rPr lang="de-DE" sz="1100" b="1" dirty="0" err="1">
                <a:solidFill>
                  <a:schemeClr val="bg2">
                    <a:lumMod val="95000"/>
                  </a:schemeClr>
                </a:solidFill>
              </a:rPr>
              <a:t>cpu-limits.yaml</a:t>
            </a:r>
            <a:endParaRPr lang="de-DE" sz="1100" b="1" dirty="0">
              <a:solidFill>
                <a:schemeClr val="bg2">
                  <a:lumMod val="95000"/>
                </a:schemeClr>
              </a:solidFill>
            </a:endParaRPr>
          </a:p>
        </p:txBody>
      </p:sp>
      <p:sp>
        <p:nvSpPr>
          <p:cNvPr id="15" name="Textfeld 14">
            <a:extLst>
              <a:ext uri="{FF2B5EF4-FFF2-40B4-BE49-F238E27FC236}">
                <a16:creationId xmlns:a16="http://schemas.microsoft.com/office/drawing/2014/main" id="{E662669C-7CC4-9C45-981E-5264478E1AF6}"/>
              </a:ext>
            </a:extLst>
          </p:cNvPr>
          <p:cNvSpPr txBox="1"/>
          <p:nvPr/>
        </p:nvSpPr>
        <p:spPr>
          <a:xfrm>
            <a:off x="7705242" y="3149958"/>
            <a:ext cx="4290042" cy="402775"/>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apply</a:t>
            </a:r>
            <a:r>
              <a:rPr lang="de-DE" sz="1200" dirty="0">
                <a:solidFill>
                  <a:schemeClr val="bg2"/>
                </a:solidFill>
                <a:latin typeface="Consolas" panose="020B0609020204030204" pitchFamily="49" charset="0"/>
                <a:cs typeface="Consolas" panose="020B0609020204030204" pitchFamily="49" charset="0"/>
              </a:rPr>
              <a:t> –f </a:t>
            </a:r>
            <a:r>
              <a:rPr lang="de-DE" sz="1200" dirty="0" err="1">
                <a:solidFill>
                  <a:schemeClr val="bg2"/>
                </a:solidFill>
                <a:latin typeface="Consolas" panose="020B0609020204030204" pitchFamily="49" charset="0"/>
                <a:cs typeface="Consolas" panose="020B0609020204030204" pitchFamily="49" charset="0"/>
              </a:rPr>
              <a:t>compute-quota.yaml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xample</a:t>
            </a:r>
            <a:endParaRPr lang="de-DE" sz="1200" dirty="0">
              <a:solidFill>
                <a:schemeClr val="bg2"/>
              </a:solidFill>
              <a:latin typeface="Consolas" panose="020B0609020204030204" pitchFamily="49" charset="0"/>
              <a:cs typeface="Consolas" panose="020B0609020204030204" pitchFamily="49" charset="0"/>
            </a:endParaRPr>
          </a:p>
        </p:txBody>
      </p:sp>
      <p:sp>
        <p:nvSpPr>
          <p:cNvPr id="16" name="Textfeld 15">
            <a:extLst>
              <a:ext uri="{FF2B5EF4-FFF2-40B4-BE49-F238E27FC236}">
                <a16:creationId xmlns:a16="http://schemas.microsoft.com/office/drawing/2014/main" id="{C60724C8-0A6F-8E48-9DAE-440C0042929E}"/>
              </a:ext>
            </a:extLst>
          </p:cNvPr>
          <p:cNvSpPr txBox="1"/>
          <p:nvPr/>
        </p:nvSpPr>
        <p:spPr>
          <a:xfrm>
            <a:off x="7696148" y="5768840"/>
            <a:ext cx="4290042" cy="402775"/>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apply</a:t>
            </a:r>
            <a:r>
              <a:rPr lang="de-DE" sz="1200" dirty="0">
                <a:solidFill>
                  <a:schemeClr val="bg2"/>
                </a:solidFill>
                <a:latin typeface="Consolas" panose="020B0609020204030204" pitchFamily="49" charset="0"/>
                <a:cs typeface="Consolas" panose="020B0609020204030204" pitchFamily="49" charset="0"/>
              </a:rPr>
              <a:t> –f </a:t>
            </a:r>
            <a:r>
              <a:rPr lang="de-DE" sz="1200" dirty="0" err="1">
                <a:solidFill>
                  <a:schemeClr val="bg2"/>
                </a:solidFill>
                <a:latin typeface="Consolas" panose="020B0609020204030204" pitchFamily="49" charset="0"/>
                <a:cs typeface="Consolas" panose="020B0609020204030204" pitchFamily="49" charset="0"/>
              </a:rPr>
              <a:t>cpu-limits.yaml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xample</a:t>
            </a:r>
            <a:endParaRPr lang="de-DE" sz="1200" dirty="0">
              <a:solidFill>
                <a:schemeClr val="bg2"/>
              </a:solidFill>
              <a:latin typeface="Consolas" panose="020B0609020204030204" pitchFamily="49" charset="0"/>
              <a:cs typeface="Consolas" panose="020B0609020204030204" pitchFamily="49" charset="0"/>
            </a:endParaRPr>
          </a:p>
        </p:txBody>
      </p:sp>
      <p:sp>
        <p:nvSpPr>
          <p:cNvPr id="6" name="Textfeld 5">
            <a:extLst>
              <a:ext uri="{FF2B5EF4-FFF2-40B4-BE49-F238E27FC236}">
                <a16:creationId xmlns:a16="http://schemas.microsoft.com/office/drawing/2014/main" id="{56409B46-5CF0-104F-9079-495AA7C0D088}"/>
              </a:ext>
            </a:extLst>
          </p:cNvPr>
          <p:cNvSpPr txBox="1"/>
          <p:nvPr/>
        </p:nvSpPr>
        <p:spPr>
          <a:xfrm>
            <a:off x="0" y="6574017"/>
            <a:ext cx="5729454" cy="276999"/>
          </a:xfrm>
          <a:prstGeom prst="rect">
            <a:avLst/>
          </a:prstGeom>
          <a:noFill/>
        </p:spPr>
        <p:txBody>
          <a:bodyPr wrap="none" rtlCol="0">
            <a:spAutoFit/>
          </a:bodyPr>
          <a:lstStyle/>
          <a:p>
            <a:r>
              <a:rPr lang="de-DE" sz="1200" b="1" dirty="0" err="1"/>
              <a:t>LimitRanges</a:t>
            </a:r>
            <a:r>
              <a:rPr lang="de-DE" sz="1200" b="1" dirty="0"/>
              <a:t>:</a:t>
            </a:r>
            <a:r>
              <a:rPr lang="de-DE" sz="1200" dirty="0"/>
              <a:t> </a:t>
            </a:r>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kubernetes.io</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docs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concepts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policy</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limit</a:t>
            </a:r>
            <a:r>
              <a:rPr lang="de-DE" sz="1200" dirty="0">
                <a:solidFill>
                  <a:srgbClr val="0070C0"/>
                </a:solidFill>
                <a:latin typeface="Consolas" panose="020B0609020204030204" pitchFamily="49" charset="0"/>
                <a:cs typeface="Consolas" panose="020B0609020204030204" pitchFamily="49" charset="0"/>
              </a:rPr>
              <a:t>-range/</a:t>
            </a:r>
          </a:p>
        </p:txBody>
      </p:sp>
      <p:sp>
        <p:nvSpPr>
          <p:cNvPr id="18" name="Textfeld 17">
            <a:extLst>
              <a:ext uri="{FF2B5EF4-FFF2-40B4-BE49-F238E27FC236}">
                <a16:creationId xmlns:a16="http://schemas.microsoft.com/office/drawing/2014/main" id="{D4DE9A96-8678-7847-9FF2-235DF19480D1}"/>
              </a:ext>
            </a:extLst>
          </p:cNvPr>
          <p:cNvSpPr txBox="1"/>
          <p:nvPr/>
        </p:nvSpPr>
        <p:spPr>
          <a:xfrm>
            <a:off x="0" y="6339145"/>
            <a:ext cx="5759910" cy="276999"/>
          </a:xfrm>
          <a:prstGeom prst="rect">
            <a:avLst/>
          </a:prstGeom>
          <a:noFill/>
        </p:spPr>
        <p:txBody>
          <a:bodyPr wrap="none" rtlCol="0">
            <a:spAutoFit/>
          </a:bodyPr>
          <a:lstStyle/>
          <a:p>
            <a:r>
              <a:rPr lang="de-DE" sz="1200" b="1" dirty="0" err="1"/>
              <a:t>Quotas</a:t>
            </a:r>
            <a:r>
              <a:rPr lang="de-DE" sz="1200" b="1" dirty="0"/>
              <a:t>:</a:t>
            </a:r>
            <a:r>
              <a:rPr lang="de-DE" sz="1200" dirty="0"/>
              <a:t> </a:t>
            </a:r>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kubernetes.io</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docs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concepts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policy</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resource-quotas</a:t>
            </a:r>
            <a:r>
              <a:rPr lang="de-DE" sz="1200" dirty="0">
                <a:solidFill>
                  <a:srgbClr val="0070C0"/>
                </a:solidFill>
                <a:latin typeface="Consolas" panose="020B0609020204030204" pitchFamily="49" charset="0"/>
                <a:cs typeface="Consolas" panose="020B0609020204030204" pitchFamily="49" charset="0"/>
              </a:rPr>
              <a:t>/</a:t>
            </a:r>
          </a:p>
        </p:txBody>
      </p:sp>
      <p:sp>
        <p:nvSpPr>
          <p:cNvPr id="14" name="Abgerundetes Rechteck 13">
            <a:extLst>
              <a:ext uri="{FF2B5EF4-FFF2-40B4-BE49-F238E27FC236}">
                <a16:creationId xmlns:a16="http://schemas.microsoft.com/office/drawing/2014/main" id="{03E4853E-51FD-D645-8E9E-A4477B8250F5}"/>
              </a:ext>
            </a:extLst>
          </p:cNvPr>
          <p:cNvSpPr/>
          <p:nvPr/>
        </p:nvSpPr>
        <p:spPr>
          <a:xfrm>
            <a:off x="5062689" y="2204369"/>
            <a:ext cx="1755038" cy="2794407"/>
          </a:xfrm>
          <a:prstGeom prst="roundRect">
            <a:avLst>
              <a:gd name="adj" fmla="val 10832"/>
            </a:avLst>
          </a:prstGeom>
          <a:noFill/>
          <a:ln>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Picture 16">
            <a:extLst>
              <a:ext uri="{FF2B5EF4-FFF2-40B4-BE49-F238E27FC236}">
                <a16:creationId xmlns:a16="http://schemas.microsoft.com/office/drawing/2014/main" id="{CE5F36C5-DE7E-8B4A-A22B-760E86EBB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335" y="2843958"/>
            <a:ext cx="612000" cy="61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33">
            <a:extLst>
              <a:ext uri="{FF2B5EF4-FFF2-40B4-BE49-F238E27FC236}">
                <a16:creationId xmlns:a16="http://schemas.microsoft.com/office/drawing/2014/main" id="{8B6C80FC-59DC-D24A-B470-1C6596F2AE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335" y="3690830"/>
            <a:ext cx="612000" cy="61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Grafik 20">
            <a:extLst>
              <a:ext uri="{FF2B5EF4-FFF2-40B4-BE49-F238E27FC236}">
                <a16:creationId xmlns:a16="http://schemas.microsoft.com/office/drawing/2014/main" id="{DCADC98B-4B86-934D-AD5F-B7E7D71CCBB7}"/>
              </a:ext>
            </a:extLst>
          </p:cNvPr>
          <p:cNvPicPr>
            <a:picLocks noChangeAspect="1"/>
          </p:cNvPicPr>
          <p:nvPr/>
        </p:nvPicPr>
        <p:blipFill>
          <a:blip r:embed="rId5"/>
          <a:stretch>
            <a:fillRect/>
          </a:stretch>
        </p:blipFill>
        <p:spPr>
          <a:xfrm>
            <a:off x="4760693" y="1888759"/>
            <a:ext cx="704331" cy="704331"/>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6">
            <p14:nvContentPartPr>
              <p14:cNvPr id="8" name="Freihand 7">
                <a:extLst>
                  <a:ext uri="{FF2B5EF4-FFF2-40B4-BE49-F238E27FC236}">
                    <a16:creationId xmlns:a16="http://schemas.microsoft.com/office/drawing/2014/main" id="{0F2907EE-96F6-3223-1C64-79293FC9A7C1}"/>
                  </a:ext>
                </a:extLst>
              </p14:cNvPr>
              <p14:cNvContentPartPr/>
              <p14:nvPr/>
            </p14:nvContentPartPr>
            <p14:xfrm>
              <a:off x="7802574" y="1465986"/>
              <a:ext cx="1640160" cy="17280"/>
            </p14:xfrm>
          </p:contentPart>
        </mc:Choice>
        <mc:Fallback xmlns="">
          <p:pic>
            <p:nvPicPr>
              <p:cNvPr id="8" name="Freihand 7">
                <a:extLst>
                  <a:ext uri="{FF2B5EF4-FFF2-40B4-BE49-F238E27FC236}">
                    <a16:creationId xmlns:a16="http://schemas.microsoft.com/office/drawing/2014/main" id="{0F2907EE-96F6-3223-1C64-79293FC9A7C1}"/>
                  </a:ext>
                </a:extLst>
              </p:cNvPr>
              <p:cNvPicPr/>
              <p:nvPr/>
            </p:nvPicPr>
            <p:blipFill>
              <a:blip r:embed="rId7"/>
              <a:stretch>
                <a:fillRect/>
              </a:stretch>
            </p:blipFill>
            <p:spPr>
              <a:xfrm>
                <a:off x="7766934" y="1393986"/>
                <a:ext cx="171180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Freihand 16">
                <a:extLst>
                  <a:ext uri="{FF2B5EF4-FFF2-40B4-BE49-F238E27FC236}">
                    <a16:creationId xmlns:a16="http://schemas.microsoft.com/office/drawing/2014/main" id="{B85FEEE2-B3E3-12EE-5553-C0AECD62A686}"/>
                  </a:ext>
                </a:extLst>
              </p14:cNvPr>
              <p14:cNvContentPartPr/>
              <p14:nvPr/>
            </p14:nvContentPartPr>
            <p14:xfrm>
              <a:off x="8129094" y="2392986"/>
              <a:ext cx="1294920" cy="32040"/>
            </p14:xfrm>
          </p:contentPart>
        </mc:Choice>
        <mc:Fallback xmlns="">
          <p:pic>
            <p:nvPicPr>
              <p:cNvPr id="17" name="Freihand 16">
                <a:extLst>
                  <a:ext uri="{FF2B5EF4-FFF2-40B4-BE49-F238E27FC236}">
                    <a16:creationId xmlns:a16="http://schemas.microsoft.com/office/drawing/2014/main" id="{B85FEEE2-B3E3-12EE-5553-C0AECD62A686}"/>
                  </a:ext>
                </a:extLst>
              </p:cNvPr>
              <p:cNvPicPr/>
              <p:nvPr/>
            </p:nvPicPr>
            <p:blipFill>
              <a:blip r:embed="rId9"/>
              <a:stretch>
                <a:fillRect/>
              </a:stretch>
            </p:blipFill>
            <p:spPr>
              <a:xfrm>
                <a:off x="8093094" y="2320986"/>
                <a:ext cx="13665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Freihand 21">
                <a:extLst>
                  <a:ext uri="{FF2B5EF4-FFF2-40B4-BE49-F238E27FC236}">
                    <a16:creationId xmlns:a16="http://schemas.microsoft.com/office/drawing/2014/main" id="{6577843F-F8F7-649D-5687-450E56D6DEA8}"/>
                  </a:ext>
                </a:extLst>
              </p14:cNvPr>
              <p14:cNvContentPartPr/>
              <p14:nvPr/>
            </p14:nvContentPartPr>
            <p14:xfrm>
              <a:off x="8137734" y="2546346"/>
              <a:ext cx="1589040" cy="38520"/>
            </p14:xfrm>
          </p:contentPart>
        </mc:Choice>
        <mc:Fallback xmlns="">
          <p:pic>
            <p:nvPicPr>
              <p:cNvPr id="22" name="Freihand 21">
                <a:extLst>
                  <a:ext uri="{FF2B5EF4-FFF2-40B4-BE49-F238E27FC236}">
                    <a16:creationId xmlns:a16="http://schemas.microsoft.com/office/drawing/2014/main" id="{6577843F-F8F7-649D-5687-450E56D6DEA8}"/>
                  </a:ext>
                </a:extLst>
              </p:cNvPr>
              <p:cNvPicPr/>
              <p:nvPr/>
            </p:nvPicPr>
            <p:blipFill>
              <a:blip r:embed="rId11"/>
              <a:stretch>
                <a:fillRect/>
              </a:stretch>
            </p:blipFill>
            <p:spPr>
              <a:xfrm>
                <a:off x="8101734" y="2474706"/>
                <a:ext cx="166068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Freihand 22">
                <a:extLst>
                  <a:ext uri="{FF2B5EF4-FFF2-40B4-BE49-F238E27FC236}">
                    <a16:creationId xmlns:a16="http://schemas.microsoft.com/office/drawing/2014/main" id="{34951F20-7ECD-9330-CD7C-AD88724B9826}"/>
                  </a:ext>
                </a:extLst>
              </p14:cNvPr>
              <p14:cNvContentPartPr/>
              <p14:nvPr/>
            </p14:nvContentPartPr>
            <p14:xfrm>
              <a:off x="8124774" y="2766666"/>
              <a:ext cx="2312640" cy="31320"/>
            </p14:xfrm>
          </p:contentPart>
        </mc:Choice>
        <mc:Fallback xmlns="">
          <p:pic>
            <p:nvPicPr>
              <p:cNvPr id="23" name="Freihand 22">
                <a:extLst>
                  <a:ext uri="{FF2B5EF4-FFF2-40B4-BE49-F238E27FC236}">
                    <a16:creationId xmlns:a16="http://schemas.microsoft.com/office/drawing/2014/main" id="{34951F20-7ECD-9330-CD7C-AD88724B9826}"/>
                  </a:ext>
                </a:extLst>
              </p:cNvPr>
              <p:cNvPicPr/>
              <p:nvPr/>
            </p:nvPicPr>
            <p:blipFill>
              <a:blip r:embed="rId13"/>
              <a:stretch>
                <a:fillRect/>
              </a:stretch>
            </p:blipFill>
            <p:spPr>
              <a:xfrm>
                <a:off x="8089134" y="2694666"/>
                <a:ext cx="238428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Freihand 23">
                <a:extLst>
                  <a:ext uri="{FF2B5EF4-FFF2-40B4-BE49-F238E27FC236}">
                    <a16:creationId xmlns:a16="http://schemas.microsoft.com/office/drawing/2014/main" id="{35D01604-04AD-C50A-B669-9A61A760CE16}"/>
                  </a:ext>
                </a:extLst>
              </p14:cNvPr>
              <p14:cNvContentPartPr/>
              <p14:nvPr/>
            </p14:nvContentPartPr>
            <p14:xfrm>
              <a:off x="7790334" y="4061946"/>
              <a:ext cx="1746720" cy="52200"/>
            </p14:xfrm>
          </p:contentPart>
        </mc:Choice>
        <mc:Fallback xmlns="">
          <p:pic>
            <p:nvPicPr>
              <p:cNvPr id="24" name="Freihand 23">
                <a:extLst>
                  <a:ext uri="{FF2B5EF4-FFF2-40B4-BE49-F238E27FC236}">
                    <a16:creationId xmlns:a16="http://schemas.microsoft.com/office/drawing/2014/main" id="{35D01604-04AD-C50A-B669-9A61A760CE16}"/>
                  </a:ext>
                </a:extLst>
              </p:cNvPr>
              <p:cNvPicPr/>
              <p:nvPr/>
            </p:nvPicPr>
            <p:blipFill>
              <a:blip r:embed="rId15"/>
              <a:stretch>
                <a:fillRect/>
              </a:stretch>
            </p:blipFill>
            <p:spPr>
              <a:xfrm>
                <a:off x="7754334" y="3989946"/>
                <a:ext cx="18183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Freihand 24">
                <a:extLst>
                  <a:ext uri="{FF2B5EF4-FFF2-40B4-BE49-F238E27FC236}">
                    <a16:creationId xmlns:a16="http://schemas.microsoft.com/office/drawing/2014/main" id="{5D8CBFF7-7985-2930-9E1F-181AB3B58CF4}"/>
                  </a:ext>
                </a:extLst>
              </p14:cNvPr>
              <p14:cNvContentPartPr/>
              <p14:nvPr/>
            </p14:nvContentPartPr>
            <p14:xfrm>
              <a:off x="8147814" y="5164626"/>
              <a:ext cx="1756800" cy="61200"/>
            </p14:xfrm>
          </p:contentPart>
        </mc:Choice>
        <mc:Fallback xmlns="">
          <p:pic>
            <p:nvPicPr>
              <p:cNvPr id="25" name="Freihand 24">
                <a:extLst>
                  <a:ext uri="{FF2B5EF4-FFF2-40B4-BE49-F238E27FC236}">
                    <a16:creationId xmlns:a16="http://schemas.microsoft.com/office/drawing/2014/main" id="{5D8CBFF7-7985-2930-9E1F-181AB3B58CF4}"/>
                  </a:ext>
                </a:extLst>
              </p:cNvPr>
              <p:cNvPicPr/>
              <p:nvPr/>
            </p:nvPicPr>
            <p:blipFill>
              <a:blip r:embed="rId17"/>
              <a:stretch>
                <a:fillRect/>
              </a:stretch>
            </p:blipFill>
            <p:spPr>
              <a:xfrm>
                <a:off x="8111814" y="5092626"/>
                <a:ext cx="182844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Freihand 25">
                <a:extLst>
                  <a:ext uri="{FF2B5EF4-FFF2-40B4-BE49-F238E27FC236}">
                    <a16:creationId xmlns:a16="http://schemas.microsoft.com/office/drawing/2014/main" id="{CB4BBEDD-A5B3-0518-83A7-2AB4618036F5}"/>
                  </a:ext>
                </a:extLst>
              </p14:cNvPr>
              <p14:cNvContentPartPr/>
              <p14:nvPr/>
            </p14:nvContentPartPr>
            <p14:xfrm>
              <a:off x="8143134" y="5366226"/>
              <a:ext cx="1700280" cy="42840"/>
            </p14:xfrm>
          </p:contentPart>
        </mc:Choice>
        <mc:Fallback xmlns="">
          <p:pic>
            <p:nvPicPr>
              <p:cNvPr id="26" name="Freihand 25">
                <a:extLst>
                  <a:ext uri="{FF2B5EF4-FFF2-40B4-BE49-F238E27FC236}">
                    <a16:creationId xmlns:a16="http://schemas.microsoft.com/office/drawing/2014/main" id="{CB4BBEDD-A5B3-0518-83A7-2AB4618036F5}"/>
                  </a:ext>
                </a:extLst>
              </p:cNvPr>
              <p:cNvPicPr/>
              <p:nvPr/>
            </p:nvPicPr>
            <p:blipFill>
              <a:blip r:embed="rId19"/>
              <a:stretch>
                <a:fillRect/>
              </a:stretch>
            </p:blipFill>
            <p:spPr>
              <a:xfrm>
                <a:off x="8107134" y="5294586"/>
                <a:ext cx="177192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Freihand 26">
                <a:extLst>
                  <a:ext uri="{FF2B5EF4-FFF2-40B4-BE49-F238E27FC236}">
                    <a16:creationId xmlns:a16="http://schemas.microsoft.com/office/drawing/2014/main" id="{0B2675CB-E362-30BC-328D-28597E17B72C}"/>
                  </a:ext>
                </a:extLst>
              </p14:cNvPr>
              <p14:cNvContentPartPr/>
              <p14:nvPr/>
            </p14:nvContentPartPr>
            <p14:xfrm>
              <a:off x="8155734" y="5570346"/>
              <a:ext cx="2044080" cy="44280"/>
            </p14:xfrm>
          </p:contentPart>
        </mc:Choice>
        <mc:Fallback xmlns="">
          <p:pic>
            <p:nvPicPr>
              <p:cNvPr id="27" name="Freihand 26">
                <a:extLst>
                  <a:ext uri="{FF2B5EF4-FFF2-40B4-BE49-F238E27FC236}">
                    <a16:creationId xmlns:a16="http://schemas.microsoft.com/office/drawing/2014/main" id="{0B2675CB-E362-30BC-328D-28597E17B72C}"/>
                  </a:ext>
                </a:extLst>
              </p:cNvPr>
              <p:cNvPicPr/>
              <p:nvPr/>
            </p:nvPicPr>
            <p:blipFill>
              <a:blip r:embed="rId21"/>
              <a:stretch>
                <a:fillRect/>
              </a:stretch>
            </p:blipFill>
            <p:spPr>
              <a:xfrm>
                <a:off x="8120094" y="5498346"/>
                <a:ext cx="2115720" cy="187920"/>
              </a:xfrm>
              <a:prstGeom prst="rect">
                <a:avLst/>
              </a:prstGeom>
            </p:spPr>
          </p:pic>
        </mc:Fallback>
      </mc:AlternateContent>
    </p:spTree>
    <p:extLst>
      <p:ext uri="{BB962C8B-B14F-4D97-AF65-F5344CB8AC3E}">
        <p14:creationId xmlns:p14="http://schemas.microsoft.com/office/powerpoint/2010/main" val="33064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par>
                                <p:cTn id="25" presetID="9"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4022-BF5C-3940-9B40-C35E57AB4130}"/>
              </a:ext>
            </a:extLst>
          </p:cNvPr>
          <p:cNvSpPr>
            <a:spLocks noGrp="1"/>
          </p:cNvSpPr>
          <p:nvPr>
            <p:ph type="title"/>
          </p:nvPr>
        </p:nvSpPr>
        <p:spPr>
          <a:xfrm>
            <a:off x="431801" y="432000"/>
            <a:ext cx="9198313" cy="432000"/>
          </a:xfrm>
        </p:spPr>
        <p:txBody>
          <a:bodyPr/>
          <a:lstStyle/>
          <a:p>
            <a:r>
              <a:rPr lang="de-DE" dirty="0" err="1"/>
              <a:t>Role</a:t>
            </a:r>
            <a:r>
              <a:rPr lang="de-DE" dirty="0"/>
              <a:t>  </a:t>
            </a:r>
            <a:r>
              <a:rPr lang="de-DE" dirty="0" err="1"/>
              <a:t>Based</a:t>
            </a:r>
            <a:r>
              <a:rPr lang="de-DE" dirty="0"/>
              <a:t>  Access  Model</a:t>
            </a:r>
          </a:p>
        </p:txBody>
      </p:sp>
      <p:sp>
        <p:nvSpPr>
          <p:cNvPr id="3" name="Textplatzhalter 2">
            <a:extLst>
              <a:ext uri="{FF2B5EF4-FFF2-40B4-BE49-F238E27FC236}">
                <a16:creationId xmlns:a16="http://schemas.microsoft.com/office/drawing/2014/main" id="{975E8776-7981-EE4F-A079-E81DCF045C9E}"/>
              </a:ext>
            </a:extLst>
          </p:cNvPr>
          <p:cNvSpPr>
            <a:spLocks noGrp="1"/>
          </p:cNvSpPr>
          <p:nvPr>
            <p:ph type="body" sz="quarter" idx="32"/>
          </p:nvPr>
        </p:nvSpPr>
        <p:spPr/>
        <p:txBody>
          <a:bodyPr/>
          <a:lstStyle/>
          <a:p>
            <a:r>
              <a:rPr lang="de-DE" dirty="0"/>
              <a:t>Isolieren von Anwendungen mittels </a:t>
            </a:r>
            <a:r>
              <a:rPr lang="de-DE" dirty="0" err="1"/>
              <a:t>Namespaces</a:t>
            </a:r>
            <a:endParaRPr lang="de-DE" dirty="0"/>
          </a:p>
        </p:txBody>
      </p:sp>
      <p:sp>
        <p:nvSpPr>
          <p:cNvPr id="4" name="Inhaltsplatzhalter 3">
            <a:extLst>
              <a:ext uri="{FF2B5EF4-FFF2-40B4-BE49-F238E27FC236}">
                <a16:creationId xmlns:a16="http://schemas.microsoft.com/office/drawing/2014/main" id="{1A54BDE3-089A-B947-B36C-1DA2EA047FE2}"/>
              </a:ext>
            </a:extLst>
          </p:cNvPr>
          <p:cNvSpPr>
            <a:spLocks noGrp="1"/>
          </p:cNvSpPr>
          <p:nvPr>
            <p:ph idx="1"/>
          </p:nvPr>
        </p:nvSpPr>
        <p:spPr>
          <a:xfrm>
            <a:off x="2014992" y="4104077"/>
            <a:ext cx="3010550" cy="1466697"/>
          </a:xfrm>
        </p:spPr>
        <p:txBody>
          <a:bodyPr lIns="0" rIns="0" numCol="1"/>
          <a:lstStyle/>
          <a:p>
            <a:pPr marL="0" indent="0">
              <a:buNone/>
            </a:pPr>
            <a:r>
              <a:rPr lang="de-DE" sz="1400" dirty="0"/>
              <a:t>In </a:t>
            </a:r>
            <a:r>
              <a:rPr lang="de-DE" sz="1400" dirty="0" err="1"/>
              <a:t>Kubernetes</a:t>
            </a:r>
            <a:r>
              <a:rPr lang="de-DE" sz="1400" dirty="0"/>
              <a:t> können </a:t>
            </a:r>
            <a:r>
              <a:rPr lang="de-DE" sz="1400" dirty="0" err="1"/>
              <a:t>Namespaces</a:t>
            </a:r>
            <a:r>
              <a:rPr lang="de-DE" sz="1400" dirty="0"/>
              <a:t> zur Isolation von </a:t>
            </a:r>
            <a:r>
              <a:rPr lang="de-DE" sz="1400" dirty="0" err="1"/>
              <a:t>Workloads</a:t>
            </a:r>
            <a:r>
              <a:rPr lang="de-DE" sz="1400" dirty="0"/>
              <a:t> angelegt werden.</a:t>
            </a:r>
          </a:p>
          <a:p>
            <a:pPr marL="0" indent="0">
              <a:buNone/>
            </a:pPr>
            <a:r>
              <a:rPr lang="de-DE" sz="1400" dirty="0"/>
              <a:t>Mittels </a:t>
            </a:r>
            <a:r>
              <a:rPr lang="de-DE" sz="1400" dirty="0" err="1"/>
              <a:t>Serviceaccounts</a:t>
            </a:r>
            <a:r>
              <a:rPr lang="de-DE" sz="1400" dirty="0"/>
              <a:t> und Zugriffsregeln können innerhalb eines </a:t>
            </a:r>
            <a:r>
              <a:rPr lang="de-DE" sz="1400" dirty="0" err="1"/>
              <a:t>Namespaces</a:t>
            </a:r>
            <a:r>
              <a:rPr lang="de-DE" sz="1400" dirty="0"/>
              <a:t> komplexe Rechtesysteme realisiert werden.</a:t>
            </a:r>
          </a:p>
        </p:txBody>
      </p:sp>
      <p:sp>
        <p:nvSpPr>
          <p:cNvPr id="5" name="Foliennummernplatzhalter 4">
            <a:extLst>
              <a:ext uri="{FF2B5EF4-FFF2-40B4-BE49-F238E27FC236}">
                <a16:creationId xmlns:a16="http://schemas.microsoft.com/office/drawing/2014/main" id="{AFB4BCAF-7B0C-5241-A55F-A9D6E8CC8173}"/>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pic>
        <p:nvPicPr>
          <p:cNvPr id="8" name="Picture 14">
            <a:extLst>
              <a:ext uri="{FF2B5EF4-FFF2-40B4-BE49-F238E27FC236}">
                <a16:creationId xmlns:a16="http://schemas.microsoft.com/office/drawing/2014/main" id="{596406C1-81C3-984C-AA48-73EA1A7CA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001" y="356256"/>
            <a:ext cx="503999" cy="503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0ADF2A60-419C-C546-982D-2C04157CA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6256"/>
            <a:ext cx="503999" cy="503999"/>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271FBD7B-5727-724A-92F1-7624B4CB9079}"/>
              </a:ext>
            </a:extLst>
          </p:cNvPr>
          <p:cNvPicPr>
            <a:picLocks noChangeAspect="1"/>
          </p:cNvPicPr>
          <p:nvPr/>
        </p:nvPicPr>
        <p:blipFill rotWithShape="1">
          <a:blip r:embed="rId4"/>
          <a:srcRect l="31649" t="31804" r="3787" b="10193"/>
          <a:stretch/>
        </p:blipFill>
        <p:spPr>
          <a:xfrm>
            <a:off x="2014992" y="1926826"/>
            <a:ext cx="6419088" cy="1975104"/>
          </a:xfrm>
          <a:prstGeom prst="rect">
            <a:avLst/>
          </a:prstGeom>
          <a:effectLst>
            <a:outerShdw blurRad="50800" dist="38100" dir="2700000" algn="tl" rotWithShape="0">
              <a:prstClr val="black">
                <a:alpha val="40000"/>
              </a:prstClr>
            </a:outerShdw>
          </a:effectLst>
        </p:spPr>
      </p:pic>
      <p:sp>
        <p:nvSpPr>
          <p:cNvPr id="17" name="Inhaltsplatzhalter 3">
            <a:extLst>
              <a:ext uri="{FF2B5EF4-FFF2-40B4-BE49-F238E27FC236}">
                <a16:creationId xmlns:a16="http://schemas.microsoft.com/office/drawing/2014/main" id="{91E3C972-C40C-A64A-86AD-0B22732F7DDA}"/>
              </a:ext>
            </a:extLst>
          </p:cNvPr>
          <p:cNvSpPr txBox="1">
            <a:spLocks/>
          </p:cNvSpPr>
          <p:nvPr/>
        </p:nvSpPr>
        <p:spPr>
          <a:xfrm>
            <a:off x="5423528" y="4104077"/>
            <a:ext cx="3010551" cy="1287225"/>
          </a:xfrm>
          <a:prstGeom prst="rect">
            <a:avLst/>
          </a:prstGeom>
        </p:spPr>
        <p:txBody>
          <a:bodyPr vert="horz" lIns="0" tIns="0" rIns="0" bIns="0" numCol="1"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400" dirty="0"/>
              <a:t>Jeder per </a:t>
            </a:r>
            <a:r>
              <a:rPr lang="de-DE" sz="1400" dirty="0" err="1">
                <a:latin typeface="Consolas" panose="020B0609020204030204" pitchFamily="49" charset="0"/>
                <a:cs typeface="Consolas" panose="020B0609020204030204" pitchFamily="49" charset="0"/>
              </a:rPr>
              <a:t>kubectl</a:t>
            </a:r>
            <a:r>
              <a:rPr lang="de-DE" sz="1400" dirty="0"/>
              <a:t> angelegte Namespace erhält automatisch einen </a:t>
            </a:r>
            <a:r>
              <a:rPr lang="de-DE" sz="1400" dirty="0" err="1"/>
              <a:t>default</a:t>
            </a:r>
            <a:r>
              <a:rPr lang="de-DE" sz="1400" dirty="0"/>
              <a:t> Serviceaccount für den ein Access Token generiert werden kann. Weitere Serviceaccounts und Tokens können angelegt werden.</a:t>
            </a:r>
          </a:p>
        </p:txBody>
      </p:sp>
      <p:sp>
        <p:nvSpPr>
          <p:cNvPr id="6" name="Textfeld 5">
            <a:extLst>
              <a:ext uri="{FF2B5EF4-FFF2-40B4-BE49-F238E27FC236}">
                <a16:creationId xmlns:a16="http://schemas.microsoft.com/office/drawing/2014/main" id="{0B35A60C-E164-A64E-8E7B-306885C21D59}"/>
              </a:ext>
            </a:extLst>
          </p:cNvPr>
          <p:cNvSpPr txBox="1"/>
          <p:nvPr/>
        </p:nvSpPr>
        <p:spPr>
          <a:xfrm>
            <a:off x="10065715" y="1663489"/>
            <a:ext cx="2126901" cy="2893100"/>
          </a:xfrm>
          <a:prstGeom prst="rect">
            <a:avLst/>
          </a:prstGeom>
          <a:noFill/>
        </p:spPr>
        <p:txBody>
          <a:bodyPr wrap="square" rtlCol="0">
            <a:spAutoFit/>
          </a:bodyPr>
          <a:lstStyle/>
          <a:p>
            <a:r>
              <a:rPr lang="de-DE" sz="1400" b="1" i="1" dirty="0" err="1">
                <a:latin typeface="Bradley Hand" pitchFamily="2" charset="77"/>
              </a:rPr>
              <a:t>Roles</a:t>
            </a:r>
            <a:r>
              <a:rPr lang="de-DE" sz="1400" i="1" dirty="0">
                <a:latin typeface="Bradley Hand" pitchFamily="2" charset="77"/>
              </a:rPr>
              <a:t> weisen Rechte in einem Namespace zu (für den diese Rolle erzeugt wurde).</a:t>
            </a:r>
          </a:p>
          <a:p>
            <a:endParaRPr lang="de-DE" sz="1400" i="1" dirty="0">
              <a:latin typeface="Bradley Hand" pitchFamily="2" charset="77"/>
            </a:endParaRPr>
          </a:p>
          <a:p>
            <a:r>
              <a:rPr lang="de-DE" sz="1400" b="1" i="1" dirty="0" err="1">
                <a:latin typeface="Bradley Hand" pitchFamily="2" charset="77"/>
              </a:rPr>
              <a:t>ClusterRoles</a:t>
            </a:r>
            <a:r>
              <a:rPr lang="de-DE" sz="1400" i="1" dirty="0">
                <a:latin typeface="Bradley Hand" pitchFamily="2" charset="77"/>
              </a:rPr>
              <a:t> weisen Rechte Namespace-übergreifend auf Cluster-Ebene zu.</a:t>
            </a:r>
          </a:p>
          <a:p>
            <a:endParaRPr lang="de-DE" sz="1400" i="1" dirty="0">
              <a:latin typeface="Bradley Hand" pitchFamily="2" charset="77"/>
            </a:endParaRPr>
          </a:p>
          <a:p>
            <a:r>
              <a:rPr lang="de-DE" sz="1400" i="1" dirty="0">
                <a:latin typeface="Bradley Hand" pitchFamily="2" charset="77"/>
              </a:rPr>
              <a:t>Das Anlegen von </a:t>
            </a:r>
            <a:r>
              <a:rPr lang="de-DE" sz="1400" i="1" dirty="0" err="1">
                <a:latin typeface="Bradley Hand" pitchFamily="2" charset="77"/>
              </a:rPr>
              <a:t>ClusterRoles</a:t>
            </a:r>
            <a:r>
              <a:rPr lang="de-DE" sz="1400" i="1" dirty="0">
                <a:latin typeface="Bradley Hand" pitchFamily="2" charset="77"/>
              </a:rPr>
              <a:t> erfolgt analog zu </a:t>
            </a:r>
            <a:r>
              <a:rPr lang="de-DE" sz="1400" i="1" dirty="0" err="1">
                <a:latin typeface="Bradley Hand" pitchFamily="2" charset="77"/>
              </a:rPr>
              <a:t>Roles</a:t>
            </a:r>
            <a:r>
              <a:rPr lang="de-DE" sz="1400" i="1" dirty="0">
                <a:latin typeface="Bradley Hand" pitchFamily="2" charset="77"/>
              </a:rPr>
              <a:t>.</a:t>
            </a:r>
          </a:p>
        </p:txBody>
      </p:sp>
      <p:sp>
        <p:nvSpPr>
          <p:cNvPr id="7" name="Textfeld 6">
            <a:extLst>
              <a:ext uri="{FF2B5EF4-FFF2-40B4-BE49-F238E27FC236}">
                <a16:creationId xmlns:a16="http://schemas.microsoft.com/office/drawing/2014/main" id="{7AF7FF9D-C1AD-E343-B36F-5959C075BA38}"/>
              </a:ext>
            </a:extLst>
          </p:cNvPr>
          <p:cNvSpPr txBox="1"/>
          <p:nvPr/>
        </p:nvSpPr>
        <p:spPr>
          <a:xfrm>
            <a:off x="0" y="6581001"/>
            <a:ext cx="5876930" cy="276999"/>
          </a:xfrm>
          <a:prstGeom prst="rect">
            <a:avLst/>
          </a:prstGeom>
          <a:noFill/>
        </p:spPr>
        <p:txBody>
          <a:bodyPr wrap="none" rtlCol="0">
            <a:spAutoFit/>
          </a:bodyPr>
          <a:lstStyle/>
          <a:p>
            <a:r>
              <a:rPr lang="de-DE" sz="1200" b="1" dirty="0"/>
              <a:t>Quelle:</a:t>
            </a:r>
            <a:r>
              <a:rPr lang="de-DE" sz="1200" dirty="0"/>
              <a:t> </a:t>
            </a:r>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kubernetes.io</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docs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reference</a:t>
            </a:r>
            <a:r>
              <a:rPr lang="de-DE" sz="1200" dirty="0">
                <a:solidFill>
                  <a:srgbClr val="0070C0"/>
                </a:solidFill>
                <a:latin typeface="Consolas" panose="020B0609020204030204" pitchFamily="49" charset="0"/>
                <a:cs typeface="Consolas" panose="020B0609020204030204" pitchFamily="49" charset="0"/>
              </a:rPr>
              <a:t>/access-</a:t>
            </a:r>
            <a:r>
              <a:rPr lang="de-DE" sz="1200" dirty="0" err="1">
                <a:solidFill>
                  <a:srgbClr val="0070C0"/>
                </a:solidFill>
                <a:latin typeface="Consolas" panose="020B0609020204030204" pitchFamily="49" charset="0"/>
                <a:cs typeface="Consolas" panose="020B0609020204030204" pitchFamily="49" charset="0"/>
              </a:rPr>
              <a:t>authn</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authz</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rbac</a:t>
            </a:r>
            <a:r>
              <a:rPr lang="de-DE" sz="1200" dirty="0">
                <a:solidFill>
                  <a:srgbClr val="0070C0"/>
                </a:solidFill>
                <a:latin typeface="Consolas" panose="020B0609020204030204" pitchFamily="49" charset="0"/>
                <a:cs typeface="Consolas" panose="020B0609020204030204" pitchFamily="49" charset="0"/>
              </a:rPr>
              <a:t>/</a:t>
            </a:r>
          </a:p>
        </p:txBody>
      </p:sp>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9993E131-5762-840E-5E41-A7BBB6F3BC3A}"/>
                  </a:ext>
                </a:extLst>
              </p14:cNvPr>
              <p14:cNvContentPartPr/>
              <p14:nvPr/>
            </p14:nvContentPartPr>
            <p14:xfrm>
              <a:off x="2459814" y="3258786"/>
              <a:ext cx="385920" cy="11520"/>
            </p14:xfrm>
          </p:contentPart>
        </mc:Choice>
        <mc:Fallback xmlns="">
          <p:pic>
            <p:nvPicPr>
              <p:cNvPr id="9" name="Freihand 8">
                <a:extLst>
                  <a:ext uri="{FF2B5EF4-FFF2-40B4-BE49-F238E27FC236}">
                    <a16:creationId xmlns:a16="http://schemas.microsoft.com/office/drawing/2014/main" id="{9993E131-5762-840E-5E41-A7BBB6F3BC3A}"/>
                  </a:ext>
                </a:extLst>
              </p:cNvPr>
              <p:cNvPicPr/>
              <p:nvPr/>
            </p:nvPicPr>
            <p:blipFill>
              <a:blip r:embed="rId6"/>
              <a:stretch>
                <a:fillRect/>
              </a:stretch>
            </p:blipFill>
            <p:spPr>
              <a:xfrm>
                <a:off x="2424174" y="3186786"/>
                <a:ext cx="4575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Freihand 10">
                <a:extLst>
                  <a:ext uri="{FF2B5EF4-FFF2-40B4-BE49-F238E27FC236}">
                    <a16:creationId xmlns:a16="http://schemas.microsoft.com/office/drawing/2014/main" id="{D14ECFEC-664C-27F7-4DB1-0674C817252A}"/>
                  </a:ext>
                </a:extLst>
              </p14:cNvPr>
              <p14:cNvContentPartPr/>
              <p14:nvPr/>
            </p14:nvContentPartPr>
            <p14:xfrm>
              <a:off x="4214814" y="3258066"/>
              <a:ext cx="355320" cy="16920"/>
            </p14:xfrm>
          </p:contentPart>
        </mc:Choice>
        <mc:Fallback xmlns="">
          <p:pic>
            <p:nvPicPr>
              <p:cNvPr id="11" name="Freihand 10">
                <a:extLst>
                  <a:ext uri="{FF2B5EF4-FFF2-40B4-BE49-F238E27FC236}">
                    <a16:creationId xmlns:a16="http://schemas.microsoft.com/office/drawing/2014/main" id="{D14ECFEC-664C-27F7-4DB1-0674C817252A}"/>
                  </a:ext>
                </a:extLst>
              </p:cNvPr>
              <p:cNvPicPr/>
              <p:nvPr/>
            </p:nvPicPr>
            <p:blipFill>
              <a:blip r:embed="rId8"/>
              <a:stretch>
                <a:fillRect/>
              </a:stretch>
            </p:blipFill>
            <p:spPr>
              <a:xfrm>
                <a:off x="4179174" y="3186426"/>
                <a:ext cx="42696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Freihand 11">
                <a:extLst>
                  <a:ext uri="{FF2B5EF4-FFF2-40B4-BE49-F238E27FC236}">
                    <a16:creationId xmlns:a16="http://schemas.microsoft.com/office/drawing/2014/main" id="{945BCA3C-69D2-705A-B93F-E7B0F9CCA601}"/>
                  </a:ext>
                </a:extLst>
              </p14:cNvPr>
              <p14:cNvContentPartPr/>
              <p14:nvPr/>
            </p14:nvContentPartPr>
            <p14:xfrm>
              <a:off x="5842734" y="3264546"/>
              <a:ext cx="360720" cy="50040"/>
            </p14:xfrm>
          </p:contentPart>
        </mc:Choice>
        <mc:Fallback xmlns="">
          <p:pic>
            <p:nvPicPr>
              <p:cNvPr id="12" name="Freihand 11">
                <a:extLst>
                  <a:ext uri="{FF2B5EF4-FFF2-40B4-BE49-F238E27FC236}">
                    <a16:creationId xmlns:a16="http://schemas.microsoft.com/office/drawing/2014/main" id="{945BCA3C-69D2-705A-B93F-E7B0F9CCA601}"/>
                  </a:ext>
                </a:extLst>
              </p:cNvPr>
              <p:cNvPicPr/>
              <p:nvPr/>
            </p:nvPicPr>
            <p:blipFill>
              <a:blip r:embed="rId10"/>
              <a:stretch>
                <a:fillRect/>
              </a:stretch>
            </p:blipFill>
            <p:spPr>
              <a:xfrm>
                <a:off x="5806734" y="3192906"/>
                <a:ext cx="43236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Freihand 12">
                <a:extLst>
                  <a:ext uri="{FF2B5EF4-FFF2-40B4-BE49-F238E27FC236}">
                    <a16:creationId xmlns:a16="http://schemas.microsoft.com/office/drawing/2014/main" id="{71DF2005-1B9C-39A9-9ADD-84D00F38C64A}"/>
                  </a:ext>
                </a:extLst>
              </p14:cNvPr>
              <p14:cNvContentPartPr/>
              <p14:nvPr/>
            </p14:nvContentPartPr>
            <p14:xfrm>
              <a:off x="7488654" y="3235026"/>
              <a:ext cx="610200" cy="53280"/>
            </p14:xfrm>
          </p:contentPart>
        </mc:Choice>
        <mc:Fallback xmlns="">
          <p:pic>
            <p:nvPicPr>
              <p:cNvPr id="13" name="Freihand 12">
                <a:extLst>
                  <a:ext uri="{FF2B5EF4-FFF2-40B4-BE49-F238E27FC236}">
                    <a16:creationId xmlns:a16="http://schemas.microsoft.com/office/drawing/2014/main" id="{71DF2005-1B9C-39A9-9ADD-84D00F38C64A}"/>
                  </a:ext>
                </a:extLst>
              </p:cNvPr>
              <p:cNvPicPr/>
              <p:nvPr/>
            </p:nvPicPr>
            <p:blipFill>
              <a:blip r:embed="rId12"/>
              <a:stretch>
                <a:fillRect/>
              </a:stretch>
            </p:blipFill>
            <p:spPr>
              <a:xfrm>
                <a:off x="7452654" y="3163026"/>
                <a:ext cx="6818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Freihand 13">
                <a:extLst>
                  <a:ext uri="{FF2B5EF4-FFF2-40B4-BE49-F238E27FC236}">
                    <a16:creationId xmlns:a16="http://schemas.microsoft.com/office/drawing/2014/main" id="{D477BD0A-8E59-7330-8F82-6C557FFD1383}"/>
                  </a:ext>
                </a:extLst>
              </p14:cNvPr>
              <p14:cNvContentPartPr/>
              <p14:nvPr/>
            </p14:nvContentPartPr>
            <p14:xfrm>
              <a:off x="6757494" y="2729586"/>
              <a:ext cx="424080" cy="23400"/>
            </p14:xfrm>
          </p:contentPart>
        </mc:Choice>
        <mc:Fallback xmlns="">
          <p:pic>
            <p:nvPicPr>
              <p:cNvPr id="14" name="Freihand 13">
                <a:extLst>
                  <a:ext uri="{FF2B5EF4-FFF2-40B4-BE49-F238E27FC236}">
                    <a16:creationId xmlns:a16="http://schemas.microsoft.com/office/drawing/2014/main" id="{D477BD0A-8E59-7330-8F82-6C557FFD1383}"/>
                  </a:ext>
                </a:extLst>
              </p:cNvPr>
              <p:cNvPicPr/>
              <p:nvPr/>
            </p:nvPicPr>
            <p:blipFill>
              <a:blip r:embed="rId14"/>
              <a:stretch>
                <a:fillRect/>
              </a:stretch>
            </p:blipFill>
            <p:spPr>
              <a:xfrm>
                <a:off x="6721494" y="2657586"/>
                <a:ext cx="49572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Freihand 15">
                <a:extLst>
                  <a:ext uri="{FF2B5EF4-FFF2-40B4-BE49-F238E27FC236}">
                    <a16:creationId xmlns:a16="http://schemas.microsoft.com/office/drawing/2014/main" id="{9FD9B5DA-9D38-440C-9138-468E880BF748}"/>
                  </a:ext>
                </a:extLst>
              </p14:cNvPr>
              <p14:cNvContentPartPr/>
              <p14:nvPr/>
            </p14:nvContentPartPr>
            <p14:xfrm>
              <a:off x="10155174" y="2838666"/>
              <a:ext cx="1654200" cy="741600"/>
            </p14:xfrm>
          </p:contentPart>
        </mc:Choice>
        <mc:Fallback xmlns="">
          <p:pic>
            <p:nvPicPr>
              <p:cNvPr id="16" name="Freihand 15">
                <a:extLst>
                  <a:ext uri="{FF2B5EF4-FFF2-40B4-BE49-F238E27FC236}">
                    <a16:creationId xmlns:a16="http://schemas.microsoft.com/office/drawing/2014/main" id="{9FD9B5DA-9D38-440C-9138-468E880BF748}"/>
                  </a:ext>
                </a:extLst>
              </p:cNvPr>
              <p:cNvPicPr/>
              <p:nvPr/>
            </p:nvPicPr>
            <p:blipFill>
              <a:blip r:embed="rId16"/>
              <a:stretch>
                <a:fillRect/>
              </a:stretch>
            </p:blipFill>
            <p:spPr>
              <a:xfrm>
                <a:off x="10119534" y="2767026"/>
                <a:ext cx="1725840" cy="885240"/>
              </a:xfrm>
              <a:prstGeom prst="rect">
                <a:avLst/>
              </a:prstGeom>
            </p:spPr>
          </p:pic>
        </mc:Fallback>
      </mc:AlternateContent>
      <p:grpSp>
        <p:nvGrpSpPr>
          <p:cNvPr id="21" name="Gruppieren 20">
            <a:extLst>
              <a:ext uri="{FF2B5EF4-FFF2-40B4-BE49-F238E27FC236}">
                <a16:creationId xmlns:a16="http://schemas.microsoft.com/office/drawing/2014/main" id="{5EDD8A6B-93A1-E285-314A-56FEADE87CF4}"/>
              </a:ext>
            </a:extLst>
          </p:cNvPr>
          <p:cNvGrpSpPr/>
          <p:nvPr/>
        </p:nvGrpSpPr>
        <p:grpSpPr>
          <a:xfrm>
            <a:off x="3192414" y="2870346"/>
            <a:ext cx="687600" cy="143280"/>
            <a:chOff x="3192414" y="2870346"/>
            <a:chExt cx="687600" cy="143280"/>
          </a:xfrm>
        </p:grpSpPr>
        <mc:AlternateContent xmlns:mc="http://schemas.openxmlformats.org/markup-compatibility/2006" xmlns:p14="http://schemas.microsoft.com/office/powerpoint/2010/main">
          <mc:Choice Requires="p14">
            <p:contentPart p14:bwMode="auto" r:id="rId17">
              <p14:nvContentPartPr>
                <p14:cNvPr id="19" name="Freihand 18">
                  <a:extLst>
                    <a:ext uri="{FF2B5EF4-FFF2-40B4-BE49-F238E27FC236}">
                      <a16:creationId xmlns:a16="http://schemas.microsoft.com/office/drawing/2014/main" id="{F01F610E-032B-EBC1-6D2F-55D11C78AFDF}"/>
                    </a:ext>
                  </a:extLst>
                </p14:cNvPr>
                <p14:cNvContentPartPr/>
                <p14:nvPr/>
              </p14:nvContentPartPr>
              <p14:xfrm>
                <a:off x="3292494" y="2939826"/>
                <a:ext cx="587520" cy="8280"/>
              </p14:xfrm>
            </p:contentPart>
          </mc:Choice>
          <mc:Fallback xmlns="">
            <p:pic>
              <p:nvPicPr>
                <p:cNvPr id="19" name="Freihand 18">
                  <a:extLst>
                    <a:ext uri="{FF2B5EF4-FFF2-40B4-BE49-F238E27FC236}">
                      <a16:creationId xmlns:a16="http://schemas.microsoft.com/office/drawing/2014/main" id="{F01F610E-032B-EBC1-6D2F-55D11C78AFDF}"/>
                    </a:ext>
                  </a:extLst>
                </p:cNvPr>
                <p:cNvPicPr/>
                <p:nvPr/>
              </p:nvPicPr>
              <p:blipFill>
                <a:blip r:embed="rId18"/>
                <a:stretch>
                  <a:fillRect/>
                </a:stretch>
              </p:blipFill>
              <p:spPr>
                <a:xfrm>
                  <a:off x="3274494" y="2921826"/>
                  <a:ext cx="6231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Freihand 19">
                  <a:extLst>
                    <a:ext uri="{FF2B5EF4-FFF2-40B4-BE49-F238E27FC236}">
                      <a16:creationId xmlns:a16="http://schemas.microsoft.com/office/drawing/2014/main" id="{A381DCD5-DC98-BF8C-58DB-090607F6DC02}"/>
                    </a:ext>
                  </a:extLst>
                </p14:cNvPr>
                <p14:cNvContentPartPr/>
                <p14:nvPr/>
              </p14:nvContentPartPr>
              <p14:xfrm>
                <a:off x="3192414" y="2870346"/>
                <a:ext cx="119160" cy="143280"/>
              </p14:xfrm>
            </p:contentPart>
          </mc:Choice>
          <mc:Fallback xmlns="">
            <p:pic>
              <p:nvPicPr>
                <p:cNvPr id="20" name="Freihand 19">
                  <a:extLst>
                    <a:ext uri="{FF2B5EF4-FFF2-40B4-BE49-F238E27FC236}">
                      <a16:creationId xmlns:a16="http://schemas.microsoft.com/office/drawing/2014/main" id="{A381DCD5-DC98-BF8C-58DB-090607F6DC02}"/>
                    </a:ext>
                  </a:extLst>
                </p:cNvPr>
                <p:cNvPicPr/>
                <p:nvPr/>
              </p:nvPicPr>
              <p:blipFill>
                <a:blip r:embed="rId20"/>
                <a:stretch>
                  <a:fillRect/>
                </a:stretch>
              </p:blipFill>
              <p:spPr>
                <a:xfrm>
                  <a:off x="3174414" y="2852346"/>
                  <a:ext cx="154800" cy="178920"/>
                </a:xfrm>
                <a:prstGeom prst="rect">
                  <a:avLst/>
                </a:prstGeom>
              </p:spPr>
            </p:pic>
          </mc:Fallback>
        </mc:AlternateContent>
      </p:grpSp>
      <p:grpSp>
        <p:nvGrpSpPr>
          <p:cNvPr id="24" name="Gruppieren 23">
            <a:extLst>
              <a:ext uri="{FF2B5EF4-FFF2-40B4-BE49-F238E27FC236}">
                <a16:creationId xmlns:a16="http://schemas.microsoft.com/office/drawing/2014/main" id="{DB078291-40C6-BCC7-A550-B2E0A65EC99B}"/>
              </a:ext>
            </a:extLst>
          </p:cNvPr>
          <p:cNvGrpSpPr/>
          <p:nvPr/>
        </p:nvGrpSpPr>
        <p:grpSpPr>
          <a:xfrm>
            <a:off x="4844454" y="2876466"/>
            <a:ext cx="746280" cy="168120"/>
            <a:chOff x="4844454" y="2876466"/>
            <a:chExt cx="746280" cy="168120"/>
          </a:xfrm>
        </p:grpSpPr>
        <mc:AlternateContent xmlns:mc="http://schemas.openxmlformats.org/markup-compatibility/2006" xmlns:p14="http://schemas.microsoft.com/office/powerpoint/2010/main">
          <mc:Choice Requires="p14">
            <p:contentPart p14:bwMode="auto" r:id="rId21">
              <p14:nvContentPartPr>
                <p14:cNvPr id="22" name="Freihand 21">
                  <a:extLst>
                    <a:ext uri="{FF2B5EF4-FFF2-40B4-BE49-F238E27FC236}">
                      <a16:creationId xmlns:a16="http://schemas.microsoft.com/office/drawing/2014/main" id="{1BE8C55C-3638-AC48-FB59-6C15B1A4C554}"/>
                    </a:ext>
                  </a:extLst>
                </p14:cNvPr>
                <p14:cNvContentPartPr/>
                <p14:nvPr/>
              </p14:nvContentPartPr>
              <p14:xfrm>
                <a:off x="4844454" y="2958906"/>
                <a:ext cx="688320" cy="29160"/>
              </p14:xfrm>
            </p:contentPart>
          </mc:Choice>
          <mc:Fallback xmlns="">
            <p:pic>
              <p:nvPicPr>
                <p:cNvPr id="22" name="Freihand 21">
                  <a:extLst>
                    <a:ext uri="{FF2B5EF4-FFF2-40B4-BE49-F238E27FC236}">
                      <a16:creationId xmlns:a16="http://schemas.microsoft.com/office/drawing/2014/main" id="{1BE8C55C-3638-AC48-FB59-6C15B1A4C554}"/>
                    </a:ext>
                  </a:extLst>
                </p:cNvPr>
                <p:cNvPicPr/>
                <p:nvPr/>
              </p:nvPicPr>
              <p:blipFill>
                <a:blip r:embed="rId22"/>
                <a:stretch>
                  <a:fillRect/>
                </a:stretch>
              </p:blipFill>
              <p:spPr>
                <a:xfrm>
                  <a:off x="4826814" y="2940906"/>
                  <a:ext cx="72396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Freihand 22">
                  <a:extLst>
                    <a:ext uri="{FF2B5EF4-FFF2-40B4-BE49-F238E27FC236}">
                      <a16:creationId xmlns:a16="http://schemas.microsoft.com/office/drawing/2014/main" id="{FF78B804-8884-035D-9FFC-79F66DCDD739}"/>
                    </a:ext>
                  </a:extLst>
                </p14:cNvPr>
                <p14:cNvContentPartPr/>
                <p14:nvPr/>
              </p14:nvContentPartPr>
              <p14:xfrm>
                <a:off x="5458614" y="2876466"/>
                <a:ext cx="132120" cy="168120"/>
              </p14:xfrm>
            </p:contentPart>
          </mc:Choice>
          <mc:Fallback xmlns="">
            <p:pic>
              <p:nvPicPr>
                <p:cNvPr id="23" name="Freihand 22">
                  <a:extLst>
                    <a:ext uri="{FF2B5EF4-FFF2-40B4-BE49-F238E27FC236}">
                      <a16:creationId xmlns:a16="http://schemas.microsoft.com/office/drawing/2014/main" id="{FF78B804-8884-035D-9FFC-79F66DCDD739}"/>
                    </a:ext>
                  </a:extLst>
                </p:cNvPr>
                <p:cNvPicPr/>
                <p:nvPr/>
              </p:nvPicPr>
              <p:blipFill>
                <a:blip r:embed="rId24"/>
                <a:stretch>
                  <a:fillRect/>
                </a:stretch>
              </p:blipFill>
              <p:spPr>
                <a:xfrm>
                  <a:off x="5440974" y="2858826"/>
                  <a:ext cx="167760" cy="203760"/>
                </a:xfrm>
                <a:prstGeom prst="rect">
                  <a:avLst/>
                </a:prstGeom>
              </p:spPr>
            </p:pic>
          </mc:Fallback>
        </mc:AlternateContent>
      </p:grpSp>
      <p:grpSp>
        <p:nvGrpSpPr>
          <p:cNvPr id="27" name="Gruppieren 26">
            <a:extLst>
              <a:ext uri="{FF2B5EF4-FFF2-40B4-BE49-F238E27FC236}">
                <a16:creationId xmlns:a16="http://schemas.microsoft.com/office/drawing/2014/main" id="{A0F95181-55BA-F06B-3987-32EEA894AC80}"/>
              </a:ext>
            </a:extLst>
          </p:cNvPr>
          <p:cNvGrpSpPr/>
          <p:nvPr/>
        </p:nvGrpSpPr>
        <p:grpSpPr>
          <a:xfrm>
            <a:off x="6504054" y="2904906"/>
            <a:ext cx="771840" cy="134640"/>
            <a:chOff x="6504054" y="2904906"/>
            <a:chExt cx="771840" cy="134640"/>
          </a:xfrm>
        </p:grpSpPr>
        <mc:AlternateContent xmlns:mc="http://schemas.openxmlformats.org/markup-compatibility/2006" xmlns:p14="http://schemas.microsoft.com/office/powerpoint/2010/main">
          <mc:Choice Requires="p14">
            <p:contentPart p14:bwMode="auto" r:id="rId25">
              <p14:nvContentPartPr>
                <p14:cNvPr id="25" name="Freihand 24">
                  <a:extLst>
                    <a:ext uri="{FF2B5EF4-FFF2-40B4-BE49-F238E27FC236}">
                      <a16:creationId xmlns:a16="http://schemas.microsoft.com/office/drawing/2014/main" id="{B9F52655-D3C2-27E6-6BB2-83A4A204314C}"/>
                    </a:ext>
                  </a:extLst>
                </p14:cNvPr>
                <p14:cNvContentPartPr/>
                <p14:nvPr/>
              </p14:nvContentPartPr>
              <p14:xfrm>
                <a:off x="6504054" y="2963226"/>
                <a:ext cx="691920" cy="19440"/>
              </p14:xfrm>
            </p:contentPart>
          </mc:Choice>
          <mc:Fallback xmlns="">
            <p:pic>
              <p:nvPicPr>
                <p:cNvPr id="25" name="Freihand 24">
                  <a:extLst>
                    <a:ext uri="{FF2B5EF4-FFF2-40B4-BE49-F238E27FC236}">
                      <a16:creationId xmlns:a16="http://schemas.microsoft.com/office/drawing/2014/main" id="{B9F52655-D3C2-27E6-6BB2-83A4A204314C}"/>
                    </a:ext>
                  </a:extLst>
                </p:cNvPr>
                <p:cNvPicPr/>
                <p:nvPr/>
              </p:nvPicPr>
              <p:blipFill>
                <a:blip r:embed="rId26"/>
                <a:stretch>
                  <a:fillRect/>
                </a:stretch>
              </p:blipFill>
              <p:spPr>
                <a:xfrm>
                  <a:off x="6486414" y="2945586"/>
                  <a:ext cx="72756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Freihand 25">
                  <a:extLst>
                    <a:ext uri="{FF2B5EF4-FFF2-40B4-BE49-F238E27FC236}">
                      <a16:creationId xmlns:a16="http://schemas.microsoft.com/office/drawing/2014/main" id="{09A61028-888A-9ECA-0C84-FD194AE35C85}"/>
                    </a:ext>
                  </a:extLst>
                </p14:cNvPr>
                <p14:cNvContentPartPr/>
                <p14:nvPr/>
              </p14:nvContentPartPr>
              <p14:xfrm>
                <a:off x="7123974" y="2904906"/>
                <a:ext cx="151920" cy="134640"/>
              </p14:xfrm>
            </p:contentPart>
          </mc:Choice>
          <mc:Fallback xmlns="">
            <p:pic>
              <p:nvPicPr>
                <p:cNvPr id="26" name="Freihand 25">
                  <a:extLst>
                    <a:ext uri="{FF2B5EF4-FFF2-40B4-BE49-F238E27FC236}">
                      <a16:creationId xmlns:a16="http://schemas.microsoft.com/office/drawing/2014/main" id="{09A61028-888A-9ECA-0C84-FD194AE35C85}"/>
                    </a:ext>
                  </a:extLst>
                </p:cNvPr>
                <p:cNvPicPr/>
                <p:nvPr/>
              </p:nvPicPr>
              <p:blipFill>
                <a:blip r:embed="rId28"/>
                <a:stretch>
                  <a:fillRect/>
                </a:stretch>
              </p:blipFill>
              <p:spPr>
                <a:xfrm>
                  <a:off x="7106334" y="2887266"/>
                  <a:ext cx="187560" cy="170280"/>
                </a:xfrm>
                <a:prstGeom prst="rect">
                  <a:avLst/>
                </a:prstGeom>
              </p:spPr>
            </p:pic>
          </mc:Fallback>
        </mc:AlternateContent>
      </p:grpSp>
    </p:spTree>
    <p:extLst>
      <p:ext uri="{BB962C8B-B14F-4D97-AF65-F5344CB8AC3E}">
        <p14:creationId xmlns:p14="http://schemas.microsoft.com/office/powerpoint/2010/main" val="153631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4022-BF5C-3940-9B40-C35E57AB4130}"/>
              </a:ext>
            </a:extLst>
          </p:cNvPr>
          <p:cNvSpPr>
            <a:spLocks noGrp="1"/>
          </p:cNvSpPr>
          <p:nvPr>
            <p:ph type="title"/>
          </p:nvPr>
        </p:nvSpPr>
        <p:spPr>
          <a:xfrm>
            <a:off x="431801" y="432000"/>
            <a:ext cx="9198313" cy="432000"/>
          </a:xfrm>
        </p:spPr>
        <p:txBody>
          <a:bodyPr/>
          <a:lstStyle/>
          <a:p>
            <a:r>
              <a:rPr lang="de-DE" dirty="0" err="1"/>
              <a:t>Role</a:t>
            </a:r>
            <a:r>
              <a:rPr lang="de-DE" dirty="0"/>
              <a:t> </a:t>
            </a:r>
            <a:r>
              <a:rPr lang="de-DE" dirty="0" err="1"/>
              <a:t>Based</a:t>
            </a:r>
            <a:r>
              <a:rPr lang="de-DE" dirty="0"/>
              <a:t> Access Model</a:t>
            </a:r>
          </a:p>
        </p:txBody>
      </p:sp>
      <p:sp>
        <p:nvSpPr>
          <p:cNvPr id="3" name="Textplatzhalter 2">
            <a:extLst>
              <a:ext uri="{FF2B5EF4-FFF2-40B4-BE49-F238E27FC236}">
                <a16:creationId xmlns:a16="http://schemas.microsoft.com/office/drawing/2014/main" id="{975E8776-7981-EE4F-A079-E81DCF045C9E}"/>
              </a:ext>
            </a:extLst>
          </p:cNvPr>
          <p:cNvSpPr>
            <a:spLocks noGrp="1"/>
          </p:cNvSpPr>
          <p:nvPr>
            <p:ph type="body" sz="quarter" idx="32"/>
          </p:nvPr>
        </p:nvSpPr>
        <p:spPr/>
        <p:txBody>
          <a:bodyPr/>
          <a:lstStyle/>
          <a:p>
            <a:r>
              <a:rPr lang="de-DE" dirty="0"/>
              <a:t>Isolieren von Anwendungen mittels </a:t>
            </a:r>
            <a:r>
              <a:rPr lang="de-DE" dirty="0" err="1"/>
              <a:t>Namespaces</a:t>
            </a:r>
            <a:endParaRPr lang="de-DE" dirty="0"/>
          </a:p>
        </p:txBody>
      </p:sp>
      <p:sp>
        <p:nvSpPr>
          <p:cNvPr id="5" name="Foliennummernplatzhalter 4">
            <a:extLst>
              <a:ext uri="{FF2B5EF4-FFF2-40B4-BE49-F238E27FC236}">
                <a16:creationId xmlns:a16="http://schemas.microsoft.com/office/drawing/2014/main" id="{AFB4BCAF-7B0C-5241-A55F-A9D6E8CC8173}"/>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pic>
        <p:nvPicPr>
          <p:cNvPr id="8" name="Picture 14">
            <a:extLst>
              <a:ext uri="{FF2B5EF4-FFF2-40B4-BE49-F238E27FC236}">
                <a16:creationId xmlns:a16="http://schemas.microsoft.com/office/drawing/2014/main" id="{596406C1-81C3-984C-AA48-73EA1A7CA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570" y="360001"/>
            <a:ext cx="503999" cy="503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0ADF2A60-419C-C546-982D-2C04157CA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569" y="360001"/>
            <a:ext cx="503999" cy="503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C10AAD7E-9DD5-1343-8A17-3F9C4D0B8DD9}"/>
              </a:ext>
            </a:extLst>
          </p:cNvPr>
          <p:cNvSpPr txBox="1"/>
          <p:nvPr/>
        </p:nvSpPr>
        <p:spPr>
          <a:xfrm>
            <a:off x="476406" y="2257957"/>
            <a:ext cx="6548862" cy="3690411"/>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lIns="108000" tIns="108000" rIns="108000" bIns="72000" rtlCol="0">
            <a:spAutoFit/>
          </a:bodyPr>
          <a:lstStyle/>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Das Erzeugen eines </a:t>
            </a:r>
            <a:r>
              <a:rPr lang="de-DE" sz="1200" b="1" i="1" dirty="0" err="1">
                <a:solidFill>
                  <a:schemeClr val="accent1">
                    <a:lumMod val="60000"/>
                    <a:lumOff val="40000"/>
                  </a:schemeClr>
                </a:solidFill>
                <a:latin typeface="Consolas" panose="020B0609020204030204" pitchFamily="49" charset="0"/>
                <a:cs typeface="Consolas" panose="020B0609020204030204" pitchFamily="49" charset="0"/>
              </a:rPr>
              <a:t>Namespaces</a:t>
            </a:r>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(mit </a:t>
            </a:r>
            <a:r>
              <a:rPr lang="de-DE" sz="1200" b="1" i="1" dirty="0" err="1">
                <a:solidFill>
                  <a:schemeClr val="accent1">
                    <a:lumMod val="60000"/>
                    <a:lumOff val="40000"/>
                  </a:schemeClr>
                </a:solidFill>
                <a:latin typeface="Consolas" panose="020B0609020204030204" pitchFamily="49" charset="0"/>
                <a:cs typeface="Consolas" panose="020B0609020204030204" pitchFamily="49" charset="0"/>
              </a:rPr>
              <a:t>kubcectl</a:t>
            </a:r>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erzeugt auch </a:t>
            </a:r>
          </a:p>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immer automatisch einen </a:t>
            </a:r>
            <a:r>
              <a:rPr lang="de-DE" sz="1200" b="1" i="1" dirty="0" err="1">
                <a:solidFill>
                  <a:schemeClr val="accent1">
                    <a:lumMod val="60000"/>
                    <a:lumOff val="40000"/>
                  </a:schemeClr>
                </a:solidFill>
                <a:latin typeface="Consolas" panose="020B0609020204030204" pitchFamily="49" charset="0"/>
                <a:cs typeface="Consolas" panose="020B0609020204030204" pitchFamily="49" charset="0"/>
              </a:rPr>
              <a:t>default</a:t>
            </a:r>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a:t>
            </a:r>
            <a:r>
              <a:rPr lang="de-DE" sz="1200" b="1" i="1" dirty="0" err="1">
                <a:solidFill>
                  <a:schemeClr val="accent1">
                    <a:lumMod val="60000"/>
                    <a:lumOff val="40000"/>
                  </a:schemeClr>
                </a:solidFill>
                <a:latin typeface="Consolas" panose="020B0609020204030204" pitchFamily="49" charset="0"/>
                <a:cs typeface="Consolas" panose="020B0609020204030204" pitchFamily="49" charset="0"/>
              </a:rPr>
              <a:t>Serviceaccount</a:t>
            </a:r>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a:t>
            </a:r>
            <a:r>
              <a:rPr lang="de-DE" sz="1200" b="1" i="1" dirty="0" err="1">
                <a:solidFill>
                  <a:schemeClr val="accent1">
                    <a:lumMod val="60000"/>
                    <a:lumOff val="40000"/>
                  </a:schemeClr>
                </a:solidFill>
                <a:latin typeface="Consolas" panose="020B0609020204030204" pitchFamily="49" charset="0"/>
                <a:cs typeface="Consolas" panose="020B0609020204030204" pitchFamily="49" charset="0"/>
              </a:rPr>
              <a:t>sa</a:t>
            </a:r>
            <a:r>
              <a:rPr lang="de-DE" sz="1200" b="1" i="1" dirty="0">
                <a:solidFill>
                  <a:schemeClr val="accent1">
                    <a:lumMod val="60000"/>
                    <a:lumOff val="40000"/>
                  </a:schemeClr>
                </a:solidFill>
                <a:latin typeface="Consolas" panose="020B0609020204030204" pitchFamily="49" charset="0"/>
                <a:cs typeface="Consolas" panose="020B0609020204030204" pitchFamily="49" charset="0"/>
              </a:rPr>
              <a:t>)</a:t>
            </a: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create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namespace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xample</a:t>
            </a:r>
            <a:endParaRPr lang="de-DE" sz="1200" dirty="0">
              <a:solidFill>
                <a:schemeClr val="bg2"/>
              </a:solidFill>
              <a:latin typeface="Consolas" panose="020B0609020204030204" pitchFamily="49" charset="0"/>
              <a:cs typeface="Consolas" panose="020B0609020204030204" pitchFamily="49" charset="0"/>
            </a:endParaRP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get</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sa</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xample</a:t>
            </a:r>
            <a:endParaRPr lang="de-DE" sz="1200" dirty="0">
              <a:solidFill>
                <a:schemeClr val="bg2"/>
              </a:solidFill>
              <a:latin typeface="Consolas" panose="020B0609020204030204" pitchFamily="49" charset="0"/>
              <a:cs typeface="Consolas" panose="020B0609020204030204" pitchFamily="49" charset="0"/>
            </a:endParaRPr>
          </a:p>
          <a:p>
            <a:endParaRPr lang="de-DE" sz="1200" dirty="0">
              <a:solidFill>
                <a:schemeClr val="bg2"/>
              </a:solidFill>
              <a:latin typeface="Consolas" panose="020B0609020204030204" pitchFamily="49" charset="0"/>
              <a:cs typeface="Consolas" panose="020B0609020204030204" pitchFamily="49" charset="0"/>
            </a:endParaRPr>
          </a:p>
          <a:p>
            <a:r>
              <a:rPr lang="de-DE" sz="1200" dirty="0">
                <a:solidFill>
                  <a:schemeClr val="bg2"/>
                </a:solidFill>
                <a:latin typeface="Consolas" panose="020B0609020204030204" pitchFamily="49" charset="0"/>
                <a:cs typeface="Consolas" panose="020B0609020204030204" pitchFamily="49" charset="0"/>
              </a:rPr>
              <a:t>NAME      SECRETS   AGE</a:t>
            </a:r>
          </a:p>
          <a:p>
            <a:r>
              <a:rPr lang="de-DE" sz="1200" dirty="0" err="1">
                <a:solidFill>
                  <a:schemeClr val="bg2"/>
                </a:solidFill>
                <a:latin typeface="Consolas" panose="020B0609020204030204" pitchFamily="49" charset="0"/>
                <a:cs typeface="Consolas" panose="020B0609020204030204" pitchFamily="49" charset="0"/>
              </a:rPr>
              <a:t>default</a:t>
            </a:r>
            <a:r>
              <a:rPr lang="de-DE" sz="1200" dirty="0">
                <a:solidFill>
                  <a:schemeClr val="bg2"/>
                </a:solidFill>
                <a:latin typeface="Consolas" panose="020B0609020204030204" pitchFamily="49" charset="0"/>
                <a:cs typeface="Consolas" panose="020B0609020204030204" pitchFamily="49" charset="0"/>
              </a:rPr>
              <a:t>   1         6m2s</a:t>
            </a:r>
          </a:p>
          <a:p>
            <a:endParaRPr lang="de-DE" sz="1200" dirty="0">
              <a:solidFill>
                <a:schemeClr val="bg2"/>
              </a:solidFill>
              <a:latin typeface="Consolas" panose="020B0609020204030204" pitchFamily="49" charset="0"/>
              <a:cs typeface="Consolas" panose="020B0609020204030204" pitchFamily="49" charset="0"/>
            </a:endParaRPr>
          </a:p>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Es können beliebig weitere </a:t>
            </a:r>
            <a:r>
              <a:rPr lang="de-DE" sz="1200" b="1" i="1" dirty="0" err="1">
                <a:solidFill>
                  <a:schemeClr val="accent1">
                    <a:lumMod val="60000"/>
                    <a:lumOff val="40000"/>
                  </a:schemeClr>
                </a:solidFill>
                <a:latin typeface="Consolas" panose="020B0609020204030204" pitchFamily="49" charset="0"/>
                <a:cs typeface="Consolas" panose="020B0609020204030204" pitchFamily="49" charset="0"/>
              </a:rPr>
              <a:t>Serviceaccounts</a:t>
            </a:r>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in einem</a:t>
            </a:r>
          </a:p>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Namespace angelegt werden, z.B. ein Admin Account</a:t>
            </a: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create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sa</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admin</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xample</a:t>
            </a:r>
            <a:endParaRPr lang="de-DE" sz="1200" dirty="0">
              <a:solidFill>
                <a:schemeClr val="bg2"/>
              </a:solidFill>
              <a:latin typeface="Consolas" panose="020B0609020204030204" pitchFamily="49" charset="0"/>
              <a:cs typeface="Consolas" panose="020B0609020204030204" pitchFamily="49" charset="0"/>
            </a:endParaRPr>
          </a:p>
          <a:p>
            <a:endParaRPr lang="de-DE" sz="1200" dirty="0">
              <a:solidFill>
                <a:schemeClr val="bg2"/>
              </a:solidFill>
              <a:latin typeface="Consolas" panose="020B0609020204030204" pitchFamily="49" charset="0"/>
              <a:cs typeface="Consolas" panose="020B0609020204030204" pitchFamily="49" charset="0"/>
            </a:endParaRPr>
          </a:p>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Anlegen von Rollen</a:t>
            </a: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apply</a:t>
            </a:r>
            <a:r>
              <a:rPr lang="de-DE" sz="1200" dirty="0">
                <a:solidFill>
                  <a:schemeClr val="bg2"/>
                </a:solidFill>
                <a:latin typeface="Consolas" panose="020B0609020204030204" pitchFamily="49" charset="0"/>
                <a:cs typeface="Consolas" panose="020B0609020204030204" pitchFamily="49" charset="0"/>
              </a:rPr>
              <a:t> –f </a:t>
            </a:r>
            <a:r>
              <a:rPr lang="de-DE" sz="1200" dirty="0" err="1">
                <a:solidFill>
                  <a:schemeClr val="bg2"/>
                </a:solidFill>
                <a:latin typeface="Consolas" panose="020B0609020204030204" pitchFamily="49" charset="0"/>
                <a:cs typeface="Consolas" panose="020B0609020204030204" pitchFamily="49" charset="0"/>
              </a:rPr>
              <a:t>dep-pod-pvc-creator.yaml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xample</a:t>
            </a:r>
            <a:endParaRPr lang="de-DE" sz="1200" dirty="0">
              <a:solidFill>
                <a:schemeClr val="bg2"/>
              </a:solidFill>
              <a:latin typeface="Consolas" panose="020B0609020204030204" pitchFamily="49" charset="0"/>
              <a:cs typeface="Consolas" panose="020B0609020204030204" pitchFamily="49" charset="0"/>
            </a:endParaRPr>
          </a:p>
          <a:p>
            <a:endParaRPr lang="de-DE" sz="1200" dirty="0">
              <a:solidFill>
                <a:schemeClr val="bg2"/>
              </a:solidFill>
              <a:latin typeface="Consolas" panose="020B0609020204030204" pitchFamily="49" charset="0"/>
              <a:cs typeface="Consolas" panose="020B0609020204030204" pitchFamily="49" charset="0"/>
            </a:endParaRPr>
          </a:p>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Zuordnen von Rollen zu Accounts</a:t>
            </a: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create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rolebinding</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creator-role-binding</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role</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deployment-pod-pvc-creator</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serviceaccount</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xample:default</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xample</a:t>
            </a:r>
            <a:endParaRPr lang="de-DE" sz="1200" dirty="0">
              <a:solidFill>
                <a:schemeClr val="bg2"/>
              </a:solidFill>
              <a:latin typeface="Consolas" panose="020B0609020204030204" pitchFamily="49" charset="0"/>
              <a:cs typeface="Consolas" panose="020B0609020204030204" pitchFamily="49" charset="0"/>
            </a:endParaRPr>
          </a:p>
        </p:txBody>
      </p:sp>
      <p:sp>
        <p:nvSpPr>
          <p:cNvPr id="15" name="Rechteck 14">
            <a:extLst>
              <a:ext uri="{FF2B5EF4-FFF2-40B4-BE49-F238E27FC236}">
                <a16:creationId xmlns:a16="http://schemas.microsoft.com/office/drawing/2014/main" id="{84E9D33D-5E26-C34C-A100-1F078E5551EB}"/>
              </a:ext>
            </a:extLst>
          </p:cNvPr>
          <p:cNvSpPr/>
          <p:nvPr/>
        </p:nvSpPr>
        <p:spPr>
          <a:xfrm>
            <a:off x="431801" y="1675391"/>
            <a:ext cx="4630853" cy="523220"/>
          </a:xfrm>
          <a:prstGeom prst="rect">
            <a:avLst/>
          </a:prstGeom>
        </p:spPr>
        <p:txBody>
          <a:bodyPr wrap="square">
            <a:spAutoFit/>
          </a:bodyPr>
          <a:lstStyle/>
          <a:p>
            <a:r>
              <a:rPr lang="de-DE" sz="1400" dirty="0"/>
              <a:t>Dieses Beispiel zeigt, wie sich eine Rolle in </a:t>
            </a:r>
            <a:r>
              <a:rPr lang="de-DE" sz="1400" dirty="0" err="1"/>
              <a:t>Kubernetes</a:t>
            </a:r>
            <a:r>
              <a:rPr lang="de-DE" sz="1400" dirty="0"/>
              <a:t> einem Serviceaccount zuweisen lässt.</a:t>
            </a:r>
          </a:p>
        </p:txBody>
      </p:sp>
      <p:pic>
        <p:nvPicPr>
          <p:cNvPr id="4" name="Grafik 3">
            <a:extLst>
              <a:ext uri="{FF2B5EF4-FFF2-40B4-BE49-F238E27FC236}">
                <a16:creationId xmlns:a16="http://schemas.microsoft.com/office/drawing/2014/main" id="{C7E5F6D6-0B88-EB27-CB9F-53AF99327F24}"/>
              </a:ext>
            </a:extLst>
          </p:cNvPr>
          <p:cNvPicPr>
            <a:picLocks noChangeAspect="1"/>
          </p:cNvPicPr>
          <p:nvPr/>
        </p:nvPicPr>
        <p:blipFill>
          <a:blip r:embed="rId4"/>
          <a:stretch>
            <a:fillRect/>
          </a:stretch>
        </p:blipFill>
        <p:spPr>
          <a:xfrm>
            <a:off x="7025268" y="1952002"/>
            <a:ext cx="5270810" cy="4302322"/>
          </a:xfrm>
          <a:prstGeom prst="rect">
            <a:avLst/>
          </a:prstGeom>
          <a:effectLst>
            <a:outerShdw blurRad="50800" dist="38100" dir="2700000" algn="tl" rotWithShape="0">
              <a:prstClr val="black">
                <a:alpha val="40000"/>
              </a:prstClr>
            </a:outerShdw>
          </a:effectLst>
        </p:spPr>
      </p:pic>
      <p:sp>
        <p:nvSpPr>
          <p:cNvPr id="6" name="Rechteck 5">
            <a:extLst>
              <a:ext uri="{FF2B5EF4-FFF2-40B4-BE49-F238E27FC236}">
                <a16:creationId xmlns:a16="http://schemas.microsoft.com/office/drawing/2014/main" id="{20837B26-FFCB-D93B-ABDC-3E1A5D71B397}"/>
              </a:ext>
            </a:extLst>
          </p:cNvPr>
          <p:cNvSpPr/>
          <p:nvPr/>
        </p:nvSpPr>
        <p:spPr>
          <a:xfrm>
            <a:off x="10058399" y="1182948"/>
            <a:ext cx="2036957" cy="1015663"/>
          </a:xfrm>
          <a:prstGeom prst="rect">
            <a:avLst/>
          </a:prstGeom>
        </p:spPr>
        <p:txBody>
          <a:bodyPr wrap="square">
            <a:spAutoFit/>
          </a:bodyPr>
          <a:lstStyle/>
          <a:p>
            <a:r>
              <a:rPr lang="de-DE" sz="1200" i="1" dirty="0">
                <a:latin typeface="Bradley Hand" pitchFamily="2" charset="77"/>
              </a:rPr>
              <a:t>Diese Rolle ermöglicht das Anlegen, Lesen und Löschen von </a:t>
            </a:r>
            <a:r>
              <a:rPr lang="de-DE" sz="1200" i="1" dirty="0" err="1">
                <a:latin typeface="Bradley Hand" pitchFamily="2" charset="77"/>
              </a:rPr>
              <a:t>Deployments</a:t>
            </a:r>
            <a:r>
              <a:rPr lang="de-DE" sz="1200" i="1" dirty="0">
                <a:latin typeface="Bradley Hand" pitchFamily="2" charset="77"/>
              </a:rPr>
              <a:t>, Pods und </a:t>
            </a:r>
            <a:r>
              <a:rPr lang="de-DE" sz="1200" i="1" dirty="0" err="1">
                <a:latin typeface="Bradley Hand" pitchFamily="2" charset="77"/>
              </a:rPr>
              <a:t>PersistentVolumeClaims</a:t>
            </a:r>
            <a:r>
              <a:rPr lang="de-DE" sz="1200" i="1" dirty="0">
                <a:latin typeface="Bradley Hand" pitchFamily="2" charset="77"/>
              </a:rPr>
              <a:t>.</a:t>
            </a:r>
          </a:p>
        </p:txBody>
      </p:sp>
      <mc:AlternateContent xmlns:mc="http://schemas.openxmlformats.org/markup-compatibility/2006" xmlns:p14="http://schemas.microsoft.com/office/powerpoint/2010/main">
        <mc:Choice Requires="p14">
          <p:contentPart p14:bwMode="auto" r:id="rId5">
            <p14:nvContentPartPr>
              <p14:cNvPr id="18" name="Freihand 17">
                <a:extLst>
                  <a:ext uri="{FF2B5EF4-FFF2-40B4-BE49-F238E27FC236}">
                    <a16:creationId xmlns:a16="http://schemas.microsoft.com/office/drawing/2014/main" id="{9B664FCE-7D10-DC66-D0F2-38452E856D8F}"/>
                  </a:ext>
                </a:extLst>
              </p14:cNvPr>
              <p14:cNvContentPartPr/>
              <p14:nvPr/>
            </p14:nvContentPartPr>
            <p14:xfrm>
              <a:off x="9316153" y="1580514"/>
              <a:ext cx="689040" cy="1014120"/>
            </p14:xfrm>
          </p:contentPart>
        </mc:Choice>
        <mc:Fallback xmlns="">
          <p:pic>
            <p:nvPicPr>
              <p:cNvPr id="18" name="Freihand 17">
                <a:extLst>
                  <a:ext uri="{FF2B5EF4-FFF2-40B4-BE49-F238E27FC236}">
                    <a16:creationId xmlns:a16="http://schemas.microsoft.com/office/drawing/2014/main" id="{9B664FCE-7D10-DC66-D0F2-38452E856D8F}"/>
                  </a:ext>
                </a:extLst>
              </p:cNvPr>
              <p:cNvPicPr/>
              <p:nvPr/>
            </p:nvPicPr>
            <p:blipFill>
              <a:blip r:embed="rId6"/>
              <a:stretch>
                <a:fillRect/>
              </a:stretch>
            </p:blipFill>
            <p:spPr>
              <a:xfrm>
                <a:off x="9298153" y="1562514"/>
                <a:ext cx="724680" cy="1049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Freihand 6">
                <a:extLst>
                  <a:ext uri="{FF2B5EF4-FFF2-40B4-BE49-F238E27FC236}">
                    <a16:creationId xmlns:a16="http://schemas.microsoft.com/office/drawing/2014/main" id="{C1DEC423-0607-23F6-B7D6-6613ACD2E646}"/>
                  </a:ext>
                </a:extLst>
              </p14:cNvPr>
              <p14:cNvContentPartPr/>
              <p14:nvPr/>
            </p14:nvContentPartPr>
            <p14:xfrm>
              <a:off x="528867" y="2800547"/>
              <a:ext cx="2725560" cy="45360"/>
            </p14:xfrm>
          </p:contentPart>
        </mc:Choice>
        <mc:Fallback xmlns="">
          <p:pic>
            <p:nvPicPr>
              <p:cNvPr id="7" name="Freihand 6">
                <a:extLst>
                  <a:ext uri="{FF2B5EF4-FFF2-40B4-BE49-F238E27FC236}">
                    <a16:creationId xmlns:a16="http://schemas.microsoft.com/office/drawing/2014/main" id="{C1DEC423-0607-23F6-B7D6-6613ACD2E646}"/>
                  </a:ext>
                </a:extLst>
              </p:cNvPr>
              <p:cNvPicPr/>
              <p:nvPr/>
            </p:nvPicPr>
            <p:blipFill>
              <a:blip r:embed="rId8"/>
              <a:stretch>
                <a:fillRect/>
              </a:stretch>
            </p:blipFill>
            <p:spPr>
              <a:xfrm>
                <a:off x="493227" y="2728907"/>
                <a:ext cx="279720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Freihand 10">
                <a:extLst>
                  <a:ext uri="{FF2B5EF4-FFF2-40B4-BE49-F238E27FC236}">
                    <a16:creationId xmlns:a16="http://schemas.microsoft.com/office/drawing/2014/main" id="{AA2B7379-78B2-502C-0F9B-A3F546D328CE}"/>
                  </a:ext>
                </a:extLst>
              </p14:cNvPr>
              <p14:cNvContentPartPr/>
              <p14:nvPr/>
            </p14:nvContentPartPr>
            <p14:xfrm>
              <a:off x="558747" y="3015467"/>
              <a:ext cx="2104560" cy="704520"/>
            </p14:xfrm>
          </p:contentPart>
        </mc:Choice>
        <mc:Fallback xmlns="">
          <p:pic>
            <p:nvPicPr>
              <p:cNvPr id="11" name="Freihand 10">
                <a:extLst>
                  <a:ext uri="{FF2B5EF4-FFF2-40B4-BE49-F238E27FC236}">
                    <a16:creationId xmlns:a16="http://schemas.microsoft.com/office/drawing/2014/main" id="{AA2B7379-78B2-502C-0F9B-A3F546D328CE}"/>
                  </a:ext>
                </a:extLst>
              </p:cNvPr>
              <p:cNvPicPr/>
              <p:nvPr/>
            </p:nvPicPr>
            <p:blipFill>
              <a:blip r:embed="rId10"/>
              <a:stretch>
                <a:fillRect/>
              </a:stretch>
            </p:blipFill>
            <p:spPr>
              <a:xfrm>
                <a:off x="523107" y="2943467"/>
                <a:ext cx="2176200" cy="848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Freihand 11">
                <a:extLst>
                  <a:ext uri="{FF2B5EF4-FFF2-40B4-BE49-F238E27FC236}">
                    <a16:creationId xmlns:a16="http://schemas.microsoft.com/office/drawing/2014/main" id="{82FDF5F4-F98F-9AC4-1E97-DDB90006DA13}"/>
                  </a:ext>
                </a:extLst>
              </p14:cNvPr>
              <p14:cNvContentPartPr/>
              <p14:nvPr/>
            </p14:nvContentPartPr>
            <p14:xfrm>
              <a:off x="555147" y="4282307"/>
              <a:ext cx="2837520" cy="37080"/>
            </p14:xfrm>
          </p:contentPart>
        </mc:Choice>
        <mc:Fallback xmlns="">
          <p:pic>
            <p:nvPicPr>
              <p:cNvPr id="12" name="Freihand 11">
                <a:extLst>
                  <a:ext uri="{FF2B5EF4-FFF2-40B4-BE49-F238E27FC236}">
                    <a16:creationId xmlns:a16="http://schemas.microsoft.com/office/drawing/2014/main" id="{82FDF5F4-F98F-9AC4-1E97-DDB90006DA13}"/>
                  </a:ext>
                </a:extLst>
              </p:cNvPr>
              <p:cNvPicPr/>
              <p:nvPr/>
            </p:nvPicPr>
            <p:blipFill>
              <a:blip r:embed="rId12"/>
              <a:stretch>
                <a:fillRect/>
              </a:stretch>
            </p:blipFill>
            <p:spPr>
              <a:xfrm>
                <a:off x="519507" y="4210667"/>
                <a:ext cx="29091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Freihand 12">
                <a:extLst>
                  <a:ext uri="{FF2B5EF4-FFF2-40B4-BE49-F238E27FC236}">
                    <a16:creationId xmlns:a16="http://schemas.microsoft.com/office/drawing/2014/main" id="{8A25608A-7181-21F7-8C66-329A7AE2F5BC}"/>
                  </a:ext>
                </a:extLst>
              </p14:cNvPr>
              <p14:cNvContentPartPr/>
              <p14:nvPr/>
            </p14:nvContentPartPr>
            <p14:xfrm>
              <a:off x="506187" y="4831307"/>
              <a:ext cx="4448160" cy="100080"/>
            </p14:xfrm>
          </p:contentPart>
        </mc:Choice>
        <mc:Fallback xmlns="">
          <p:pic>
            <p:nvPicPr>
              <p:cNvPr id="13" name="Freihand 12">
                <a:extLst>
                  <a:ext uri="{FF2B5EF4-FFF2-40B4-BE49-F238E27FC236}">
                    <a16:creationId xmlns:a16="http://schemas.microsoft.com/office/drawing/2014/main" id="{8A25608A-7181-21F7-8C66-329A7AE2F5BC}"/>
                  </a:ext>
                </a:extLst>
              </p:cNvPr>
              <p:cNvPicPr/>
              <p:nvPr/>
            </p:nvPicPr>
            <p:blipFill>
              <a:blip r:embed="rId14"/>
              <a:stretch>
                <a:fillRect/>
              </a:stretch>
            </p:blipFill>
            <p:spPr>
              <a:xfrm>
                <a:off x="470187" y="4759667"/>
                <a:ext cx="4519800" cy="243720"/>
              </a:xfrm>
              <a:prstGeom prst="rect">
                <a:avLst/>
              </a:prstGeom>
            </p:spPr>
          </p:pic>
        </mc:Fallback>
      </mc:AlternateContent>
      <p:grpSp>
        <p:nvGrpSpPr>
          <p:cNvPr id="17" name="Gruppieren 16">
            <a:extLst>
              <a:ext uri="{FF2B5EF4-FFF2-40B4-BE49-F238E27FC236}">
                <a16:creationId xmlns:a16="http://schemas.microsoft.com/office/drawing/2014/main" id="{5A7F514E-85FE-D70F-509D-7CCF8ECA23AA}"/>
              </a:ext>
            </a:extLst>
          </p:cNvPr>
          <p:cNvGrpSpPr/>
          <p:nvPr/>
        </p:nvGrpSpPr>
        <p:grpSpPr>
          <a:xfrm>
            <a:off x="5318667" y="4036787"/>
            <a:ext cx="1902960" cy="825480"/>
            <a:chOff x="5318667" y="4036787"/>
            <a:chExt cx="1902960" cy="825480"/>
          </a:xfrm>
        </p:grpSpPr>
        <mc:AlternateContent xmlns:mc="http://schemas.openxmlformats.org/markup-compatibility/2006" xmlns:p14="http://schemas.microsoft.com/office/powerpoint/2010/main">
          <mc:Choice Requires="p14">
            <p:contentPart p14:bwMode="auto" r:id="rId15">
              <p14:nvContentPartPr>
                <p14:cNvPr id="14" name="Freihand 13">
                  <a:extLst>
                    <a:ext uri="{FF2B5EF4-FFF2-40B4-BE49-F238E27FC236}">
                      <a16:creationId xmlns:a16="http://schemas.microsoft.com/office/drawing/2014/main" id="{EC6C74EE-2033-F553-6300-B504B43CCB99}"/>
                    </a:ext>
                  </a:extLst>
                </p14:cNvPr>
                <p14:cNvContentPartPr/>
                <p14:nvPr/>
              </p14:nvContentPartPr>
              <p14:xfrm>
                <a:off x="5318667" y="4167827"/>
                <a:ext cx="1750320" cy="694440"/>
              </p14:xfrm>
            </p:contentPart>
          </mc:Choice>
          <mc:Fallback xmlns="">
            <p:pic>
              <p:nvPicPr>
                <p:cNvPr id="14" name="Freihand 13">
                  <a:extLst>
                    <a:ext uri="{FF2B5EF4-FFF2-40B4-BE49-F238E27FC236}">
                      <a16:creationId xmlns:a16="http://schemas.microsoft.com/office/drawing/2014/main" id="{EC6C74EE-2033-F553-6300-B504B43CCB99}"/>
                    </a:ext>
                  </a:extLst>
                </p:cNvPr>
                <p:cNvPicPr/>
                <p:nvPr/>
              </p:nvPicPr>
              <p:blipFill>
                <a:blip r:embed="rId16"/>
                <a:stretch>
                  <a:fillRect/>
                </a:stretch>
              </p:blipFill>
              <p:spPr>
                <a:xfrm>
                  <a:off x="5300667" y="4149827"/>
                  <a:ext cx="1785960" cy="730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Freihand 15">
                  <a:extLst>
                    <a:ext uri="{FF2B5EF4-FFF2-40B4-BE49-F238E27FC236}">
                      <a16:creationId xmlns:a16="http://schemas.microsoft.com/office/drawing/2014/main" id="{A45EE126-383A-25B6-E595-F34A07F57CDC}"/>
                    </a:ext>
                  </a:extLst>
                </p14:cNvPr>
                <p14:cNvContentPartPr/>
                <p14:nvPr/>
              </p14:nvContentPartPr>
              <p14:xfrm>
                <a:off x="6988347" y="4036787"/>
                <a:ext cx="233280" cy="233640"/>
              </p14:xfrm>
            </p:contentPart>
          </mc:Choice>
          <mc:Fallback xmlns="">
            <p:pic>
              <p:nvPicPr>
                <p:cNvPr id="16" name="Freihand 15">
                  <a:extLst>
                    <a:ext uri="{FF2B5EF4-FFF2-40B4-BE49-F238E27FC236}">
                      <a16:creationId xmlns:a16="http://schemas.microsoft.com/office/drawing/2014/main" id="{A45EE126-383A-25B6-E595-F34A07F57CDC}"/>
                    </a:ext>
                  </a:extLst>
                </p:cNvPr>
                <p:cNvPicPr/>
                <p:nvPr/>
              </p:nvPicPr>
              <p:blipFill>
                <a:blip r:embed="rId18"/>
                <a:stretch>
                  <a:fillRect/>
                </a:stretch>
              </p:blipFill>
              <p:spPr>
                <a:xfrm>
                  <a:off x="6970707" y="4019147"/>
                  <a:ext cx="268920" cy="269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19" name="Freihand 18">
                <a:extLst>
                  <a:ext uri="{FF2B5EF4-FFF2-40B4-BE49-F238E27FC236}">
                    <a16:creationId xmlns:a16="http://schemas.microsoft.com/office/drawing/2014/main" id="{1185139A-E85C-E666-17BD-A1D55E672192}"/>
                  </a:ext>
                </a:extLst>
              </p14:cNvPr>
              <p14:cNvContentPartPr/>
              <p14:nvPr/>
            </p14:nvContentPartPr>
            <p14:xfrm>
              <a:off x="515907" y="5307587"/>
              <a:ext cx="4078080" cy="569880"/>
            </p14:xfrm>
          </p:contentPart>
        </mc:Choice>
        <mc:Fallback xmlns="">
          <p:pic>
            <p:nvPicPr>
              <p:cNvPr id="19" name="Freihand 18">
                <a:extLst>
                  <a:ext uri="{FF2B5EF4-FFF2-40B4-BE49-F238E27FC236}">
                    <a16:creationId xmlns:a16="http://schemas.microsoft.com/office/drawing/2014/main" id="{1185139A-E85C-E666-17BD-A1D55E672192}"/>
                  </a:ext>
                </a:extLst>
              </p:cNvPr>
              <p:cNvPicPr/>
              <p:nvPr/>
            </p:nvPicPr>
            <p:blipFill>
              <a:blip r:embed="rId20"/>
              <a:stretch>
                <a:fillRect/>
              </a:stretch>
            </p:blipFill>
            <p:spPr>
              <a:xfrm>
                <a:off x="480267" y="5235947"/>
                <a:ext cx="4149720" cy="713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Freihand 19">
                <a:extLst>
                  <a:ext uri="{FF2B5EF4-FFF2-40B4-BE49-F238E27FC236}">
                    <a16:creationId xmlns:a16="http://schemas.microsoft.com/office/drawing/2014/main" id="{233D7453-DF36-106B-DFC5-99DFE4F1E754}"/>
                  </a:ext>
                </a:extLst>
              </p14:cNvPr>
              <p14:cNvContentPartPr/>
              <p14:nvPr/>
            </p14:nvContentPartPr>
            <p14:xfrm>
              <a:off x="7406667" y="3655187"/>
              <a:ext cx="563040" cy="15480"/>
            </p14:xfrm>
          </p:contentPart>
        </mc:Choice>
        <mc:Fallback xmlns="">
          <p:pic>
            <p:nvPicPr>
              <p:cNvPr id="20" name="Freihand 19">
                <a:extLst>
                  <a:ext uri="{FF2B5EF4-FFF2-40B4-BE49-F238E27FC236}">
                    <a16:creationId xmlns:a16="http://schemas.microsoft.com/office/drawing/2014/main" id="{233D7453-DF36-106B-DFC5-99DFE4F1E754}"/>
                  </a:ext>
                </a:extLst>
              </p:cNvPr>
              <p:cNvPicPr/>
              <p:nvPr/>
            </p:nvPicPr>
            <p:blipFill>
              <a:blip r:embed="rId22"/>
              <a:stretch>
                <a:fillRect/>
              </a:stretch>
            </p:blipFill>
            <p:spPr>
              <a:xfrm>
                <a:off x="7370667" y="3583547"/>
                <a:ext cx="6346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Freihand 20">
                <a:extLst>
                  <a:ext uri="{FF2B5EF4-FFF2-40B4-BE49-F238E27FC236}">
                    <a16:creationId xmlns:a16="http://schemas.microsoft.com/office/drawing/2014/main" id="{14B8C2ED-0F33-CFFE-140C-F349EFF8C31D}"/>
                  </a:ext>
                </a:extLst>
              </p14:cNvPr>
              <p14:cNvContentPartPr/>
              <p14:nvPr/>
            </p14:nvContentPartPr>
            <p14:xfrm>
              <a:off x="7601787" y="4303907"/>
              <a:ext cx="4045680" cy="46440"/>
            </p14:xfrm>
          </p:contentPart>
        </mc:Choice>
        <mc:Fallback xmlns="">
          <p:pic>
            <p:nvPicPr>
              <p:cNvPr id="21" name="Freihand 20">
                <a:extLst>
                  <a:ext uri="{FF2B5EF4-FFF2-40B4-BE49-F238E27FC236}">
                    <a16:creationId xmlns:a16="http://schemas.microsoft.com/office/drawing/2014/main" id="{14B8C2ED-0F33-CFFE-140C-F349EFF8C31D}"/>
                  </a:ext>
                </a:extLst>
              </p:cNvPr>
              <p:cNvPicPr/>
              <p:nvPr/>
            </p:nvPicPr>
            <p:blipFill>
              <a:blip r:embed="rId24"/>
              <a:stretch>
                <a:fillRect/>
              </a:stretch>
            </p:blipFill>
            <p:spPr>
              <a:xfrm>
                <a:off x="7565787" y="4232267"/>
                <a:ext cx="411732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Freihand 23">
                <a:extLst>
                  <a:ext uri="{FF2B5EF4-FFF2-40B4-BE49-F238E27FC236}">
                    <a16:creationId xmlns:a16="http://schemas.microsoft.com/office/drawing/2014/main" id="{C3FBA158-793F-8E5E-9CE9-54D95AECA854}"/>
                  </a:ext>
                </a:extLst>
              </p14:cNvPr>
              <p14:cNvContentPartPr/>
              <p14:nvPr/>
            </p14:nvContentPartPr>
            <p14:xfrm>
              <a:off x="7578027" y="4139747"/>
              <a:ext cx="2141280" cy="19440"/>
            </p14:xfrm>
          </p:contentPart>
        </mc:Choice>
        <mc:Fallback xmlns="">
          <p:pic>
            <p:nvPicPr>
              <p:cNvPr id="24" name="Freihand 23">
                <a:extLst>
                  <a:ext uri="{FF2B5EF4-FFF2-40B4-BE49-F238E27FC236}">
                    <a16:creationId xmlns:a16="http://schemas.microsoft.com/office/drawing/2014/main" id="{C3FBA158-793F-8E5E-9CE9-54D95AECA854}"/>
                  </a:ext>
                </a:extLst>
              </p:cNvPr>
              <p:cNvPicPr/>
              <p:nvPr/>
            </p:nvPicPr>
            <p:blipFill>
              <a:blip r:embed="rId26"/>
              <a:stretch>
                <a:fillRect/>
              </a:stretch>
            </p:blipFill>
            <p:spPr>
              <a:xfrm>
                <a:off x="7542027" y="4067747"/>
                <a:ext cx="22129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Freihand 26">
                <a:extLst>
                  <a:ext uri="{FF2B5EF4-FFF2-40B4-BE49-F238E27FC236}">
                    <a16:creationId xmlns:a16="http://schemas.microsoft.com/office/drawing/2014/main" id="{624D3771-7128-363F-136C-5EA5881E17D2}"/>
                  </a:ext>
                </a:extLst>
              </p14:cNvPr>
              <p14:cNvContentPartPr/>
              <p14:nvPr/>
            </p14:nvContentPartPr>
            <p14:xfrm>
              <a:off x="7634187" y="3807827"/>
              <a:ext cx="1647360" cy="85680"/>
            </p14:xfrm>
          </p:contentPart>
        </mc:Choice>
        <mc:Fallback xmlns="">
          <p:pic>
            <p:nvPicPr>
              <p:cNvPr id="27" name="Freihand 26">
                <a:extLst>
                  <a:ext uri="{FF2B5EF4-FFF2-40B4-BE49-F238E27FC236}">
                    <a16:creationId xmlns:a16="http://schemas.microsoft.com/office/drawing/2014/main" id="{624D3771-7128-363F-136C-5EA5881E17D2}"/>
                  </a:ext>
                </a:extLst>
              </p:cNvPr>
              <p:cNvPicPr/>
              <p:nvPr/>
            </p:nvPicPr>
            <p:blipFill>
              <a:blip r:embed="rId28"/>
              <a:stretch>
                <a:fillRect/>
              </a:stretch>
            </p:blipFill>
            <p:spPr>
              <a:xfrm>
                <a:off x="7598547" y="3735827"/>
                <a:ext cx="171900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Freihand 30">
                <a:extLst>
                  <a:ext uri="{FF2B5EF4-FFF2-40B4-BE49-F238E27FC236}">
                    <a16:creationId xmlns:a16="http://schemas.microsoft.com/office/drawing/2014/main" id="{E5C8E4A2-D8FF-5903-F634-3EC40C11EEEC}"/>
                  </a:ext>
                </a:extLst>
              </p14:cNvPr>
              <p14:cNvContentPartPr/>
              <p14:nvPr/>
            </p14:nvContentPartPr>
            <p14:xfrm>
              <a:off x="8474973" y="4806107"/>
              <a:ext cx="678600" cy="12960"/>
            </p14:xfrm>
          </p:contentPart>
        </mc:Choice>
        <mc:Fallback xmlns="">
          <p:pic>
            <p:nvPicPr>
              <p:cNvPr id="31" name="Freihand 30">
                <a:extLst>
                  <a:ext uri="{FF2B5EF4-FFF2-40B4-BE49-F238E27FC236}">
                    <a16:creationId xmlns:a16="http://schemas.microsoft.com/office/drawing/2014/main" id="{E5C8E4A2-D8FF-5903-F634-3EC40C11EEEC}"/>
                  </a:ext>
                </a:extLst>
              </p:cNvPr>
              <p:cNvPicPr/>
              <p:nvPr/>
            </p:nvPicPr>
            <p:blipFill>
              <a:blip r:embed="rId30"/>
              <a:stretch>
                <a:fillRect/>
              </a:stretch>
            </p:blipFill>
            <p:spPr>
              <a:xfrm>
                <a:off x="8439333" y="4734467"/>
                <a:ext cx="7502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Freihand 31">
                <a:extLst>
                  <a:ext uri="{FF2B5EF4-FFF2-40B4-BE49-F238E27FC236}">
                    <a16:creationId xmlns:a16="http://schemas.microsoft.com/office/drawing/2014/main" id="{3D4A5BE9-CC70-95B7-62C5-4395ECA520C5}"/>
                  </a:ext>
                </a:extLst>
              </p14:cNvPr>
              <p14:cNvContentPartPr/>
              <p14:nvPr/>
            </p14:nvContentPartPr>
            <p14:xfrm>
              <a:off x="8526093" y="5490467"/>
              <a:ext cx="2011320" cy="18720"/>
            </p14:xfrm>
          </p:contentPart>
        </mc:Choice>
        <mc:Fallback xmlns="">
          <p:pic>
            <p:nvPicPr>
              <p:cNvPr id="32" name="Freihand 31">
                <a:extLst>
                  <a:ext uri="{FF2B5EF4-FFF2-40B4-BE49-F238E27FC236}">
                    <a16:creationId xmlns:a16="http://schemas.microsoft.com/office/drawing/2014/main" id="{3D4A5BE9-CC70-95B7-62C5-4395ECA520C5}"/>
                  </a:ext>
                </a:extLst>
              </p:cNvPr>
              <p:cNvPicPr/>
              <p:nvPr/>
            </p:nvPicPr>
            <p:blipFill>
              <a:blip r:embed="rId32"/>
              <a:stretch>
                <a:fillRect/>
              </a:stretch>
            </p:blipFill>
            <p:spPr>
              <a:xfrm>
                <a:off x="8490453" y="5418467"/>
                <a:ext cx="2082960" cy="162360"/>
              </a:xfrm>
              <a:prstGeom prst="rect">
                <a:avLst/>
              </a:prstGeom>
            </p:spPr>
          </p:pic>
        </mc:Fallback>
      </mc:AlternateContent>
    </p:spTree>
    <p:extLst>
      <p:ext uri="{BB962C8B-B14F-4D97-AF65-F5344CB8AC3E}">
        <p14:creationId xmlns:p14="http://schemas.microsoft.com/office/powerpoint/2010/main" val="427850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par>
                                <p:cTn id="26" presetID="9"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par>
                                <p:cTn id="55" presetID="22" presetClass="entr" presetSubtype="4"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4022-BF5C-3940-9B40-C35E57AB4130}"/>
              </a:ext>
            </a:extLst>
          </p:cNvPr>
          <p:cNvSpPr>
            <a:spLocks noGrp="1"/>
          </p:cNvSpPr>
          <p:nvPr>
            <p:ph type="title"/>
          </p:nvPr>
        </p:nvSpPr>
        <p:spPr>
          <a:xfrm>
            <a:off x="431801" y="432000"/>
            <a:ext cx="9198313" cy="432000"/>
          </a:xfrm>
        </p:spPr>
        <p:txBody>
          <a:bodyPr/>
          <a:lstStyle/>
          <a:p>
            <a:r>
              <a:rPr lang="de-DE" dirty="0" err="1"/>
              <a:t>Role</a:t>
            </a:r>
            <a:r>
              <a:rPr lang="de-DE" dirty="0"/>
              <a:t> </a:t>
            </a:r>
            <a:r>
              <a:rPr lang="de-DE" dirty="0" err="1"/>
              <a:t>Based</a:t>
            </a:r>
            <a:r>
              <a:rPr lang="de-DE" dirty="0"/>
              <a:t> Access Model</a:t>
            </a:r>
          </a:p>
        </p:txBody>
      </p:sp>
      <p:sp>
        <p:nvSpPr>
          <p:cNvPr id="3" name="Textplatzhalter 2">
            <a:extLst>
              <a:ext uri="{FF2B5EF4-FFF2-40B4-BE49-F238E27FC236}">
                <a16:creationId xmlns:a16="http://schemas.microsoft.com/office/drawing/2014/main" id="{975E8776-7981-EE4F-A079-E81DCF045C9E}"/>
              </a:ext>
            </a:extLst>
          </p:cNvPr>
          <p:cNvSpPr>
            <a:spLocks noGrp="1"/>
          </p:cNvSpPr>
          <p:nvPr>
            <p:ph type="body" sz="quarter" idx="32"/>
          </p:nvPr>
        </p:nvSpPr>
        <p:spPr/>
        <p:txBody>
          <a:bodyPr/>
          <a:lstStyle/>
          <a:p>
            <a:r>
              <a:rPr lang="de-DE" dirty="0"/>
              <a:t>Einige oft genutzte API-Gruppen der </a:t>
            </a:r>
            <a:r>
              <a:rPr lang="de-DE" dirty="0" err="1"/>
              <a:t>Kubernetes</a:t>
            </a:r>
            <a:r>
              <a:rPr lang="de-DE" dirty="0"/>
              <a:t> REST-API</a:t>
            </a:r>
          </a:p>
        </p:txBody>
      </p:sp>
      <p:sp>
        <p:nvSpPr>
          <p:cNvPr id="5" name="Foliennummernplatzhalter 4">
            <a:extLst>
              <a:ext uri="{FF2B5EF4-FFF2-40B4-BE49-F238E27FC236}">
                <a16:creationId xmlns:a16="http://schemas.microsoft.com/office/drawing/2014/main" id="{AFB4BCAF-7B0C-5241-A55F-A9D6E8CC8173}"/>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pic>
        <p:nvPicPr>
          <p:cNvPr id="8" name="Picture 14">
            <a:extLst>
              <a:ext uri="{FF2B5EF4-FFF2-40B4-BE49-F238E27FC236}">
                <a16:creationId xmlns:a16="http://schemas.microsoft.com/office/drawing/2014/main" id="{596406C1-81C3-984C-AA48-73EA1A7CA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570" y="360001"/>
            <a:ext cx="503999" cy="503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0ADF2A60-419C-C546-982D-2C04157CA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569" y="360001"/>
            <a:ext cx="503999" cy="503999"/>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24">
            <a:extLst>
              <a:ext uri="{FF2B5EF4-FFF2-40B4-BE49-F238E27FC236}">
                <a16:creationId xmlns:a16="http://schemas.microsoft.com/office/drawing/2014/main" id="{74AF863C-DDA2-0B76-B6BB-B8746374E16B}"/>
              </a:ext>
            </a:extLst>
          </p:cNvPr>
          <p:cNvSpPr txBox="1"/>
          <p:nvPr/>
        </p:nvSpPr>
        <p:spPr>
          <a:xfrm>
            <a:off x="431800" y="1751043"/>
            <a:ext cx="6570133" cy="4231928"/>
          </a:xfrm>
          <a:prstGeom prst="rect">
            <a:avLst/>
          </a:prstGeom>
          <a:noFill/>
        </p:spPr>
        <p:txBody>
          <a:bodyPr wrap="square">
            <a:spAutoFit/>
          </a:bodyPr>
          <a:lstStyle/>
          <a:p>
            <a:pPr rtl="0">
              <a:spcBef>
                <a:spcPts val="0"/>
              </a:spcBef>
              <a:spcAft>
                <a:spcPts val="600"/>
              </a:spcAft>
            </a:pPr>
            <a:r>
              <a:rPr lang="de-DE" sz="1800" b="0" i="0" u="none" strike="noStrike" dirty="0">
                <a:solidFill>
                  <a:srgbClr val="000000"/>
                </a:solidFill>
                <a:effectLst/>
                <a:latin typeface="Arial" panose="020B0604020202020204" pitchFamily="34" charset="0"/>
              </a:rPr>
              <a:t>Einige Beispiele für API-Groups in </a:t>
            </a:r>
            <a:r>
              <a:rPr lang="de-DE" sz="1800" b="0" i="0" u="none" strike="noStrike" dirty="0" err="1">
                <a:solidFill>
                  <a:srgbClr val="000000"/>
                </a:solidFill>
                <a:effectLst/>
                <a:latin typeface="Arial" panose="020B0604020202020204" pitchFamily="34" charset="0"/>
              </a:rPr>
              <a:t>Kubernetes</a:t>
            </a:r>
            <a:r>
              <a:rPr lang="de-DE" sz="1800" b="0" i="0" u="none" strike="noStrike" dirty="0">
                <a:solidFill>
                  <a:srgbClr val="000000"/>
                </a:solidFill>
                <a:effectLst/>
                <a:latin typeface="Arial" panose="020B0604020202020204" pitchFamily="34" charset="0"/>
              </a:rPr>
              <a:t> sind:</a:t>
            </a:r>
          </a:p>
          <a:p>
            <a:pPr rtl="0">
              <a:spcBef>
                <a:spcPts val="0"/>
              </a:spcBef>
              <a:spcAft>
                <a:spcPts val="600"/>
              </a:spcAft>
            </a:pPr>
            <a:endParaRPr lang="de-DE" b="0" dirty="0">
              <a:effectLst/>
            </a:endParaRPr>
          </a:p>
          <a:p>
            <a:pPr marL="285750" indent="-285750" rtl="0" fontAlgn="base">
              <a:spcBef>
                <a:spcPts val="0"/>
              </a:spcBef>
              <a:spcAft>
                <a:spcPts val="600"/>
              </a:spcAft>
              <a:buFont typeface="Courier New" panose="02070309020205020404" pitchFamily="49" charset="0"/>
              <a:buChar char="o"/>
            </a:pPr>
            <a:r>
              <a:rPr lang="de-DE" sz="1800" b="1" i="0" u="none" strike="noStrike" dirty="0" err="1">
                <a:solidFill>
                  <a:srgbClr val="000000"/>
                </a:solidFill>
                <a:effectLst/>
                <a:latin typeface="Arial" panose="020B0604020202020204" pitchFamily="34" charset="0"/>
              </a:rPr>
              <a:t>core</a:t>
            </a:r>
            <a:r>
              <a:rPr lang="de-DE" sz="1800" b="0" i="0" u="none" strike="noStrike" dirty="0">
                <a:solidFill>
                  <a:srgbClr val="000000"/>
                </a:solidFill>
                <a:effectLst/>
                <a:latin typeface="Arial" panose="020B0604020202020204" pitchFamily="34" charset="0"/>
              </a:rPr>
              <a:t> oder </a:t>
            </a:r>
            <a:r>
              <a:rPr lang="de-DE" sz="1800" b="1" i="0" u="none" strike="noStrike" dirty="0">
                <a:solidFill>
                  <a:srgbClr val="000000"/>
                </a:solidFill>
                <a:effectLst/>
                <a:latin typeface="Arial" panose="020B0604020202020204" pitchFamily="34" charset="0"/>
              </a:rPr>
              <a:t>""</a:t>
            </a:r>
            <a:r>
              <a:rPr lang="de-DE" sz="1800" b="0" i="0" u="none" strike="noStrike" dirty="0">
                <a:solidFill>
                  <a:srgbClr val="000000"/>
                </a:solidFill>
                <a:effectLst/>
                <a:latin typeface="Arial" panose="020B0604020202020204" pitchFamily="34" charset="0"/>
              </a:rPr>
              <a:t> (die leere Zeichenkette repräsentiert die Core-Group für grundlegende Objekte wie Pods)</a:t>
            </a:r>
          </a:p>
          <a:p>
            <a:pPr marL="285750" indent="-285750" rtl="0" fontAlgn="base">
              <a:spcBef>
                <a:spcPts val="0"/>
              </a:spcBef>
              <a:spcAft>
                <a:spcPts val="600"/>
              </a:spcAft>
              <a:buFont typeface="Courier New" panose="02070309020205020404" pitchFamily="49" charset="0"/>
              <a:buChar char="o"/>
            </a:pPr>
            <a:r>
              <a:rPr lang="de-DE" sz="1800" b="1" i="0" u="none" strike="noStrike" dirty="0" err="1">
                <a:solidFill>
                  <a:srgbClr val="000000"/>
                </a:solidFill>
                <a:effectLst/>
                <a:latin typeface="Arial" panose="020B0604020202020204" pitchFamily="34" charset="0"/>
              </a:rPr>
              <a:t>apps</a:t>
            </a:r>
            <a:r>
              <a:rPr lang="de-DE" sz="1800" b="0" i="0" u="none" strike="noStrike" dirty="0">
                <a:solidFill>
                  <a:srgbClr val="000000"/>
                </a:solidFill>
                <a:effectLst/>
                <a:latin typeface="Arial" panose="020B0604020202020204" pitchFamily="34" charset="0"/>
              </a:rPr>
              <a:t> für Anwendungen und ihre Verwaltung, einschließlich </a:t>
            </a:r>
            <a:r>
              <a:rPr lang="de-DE" sz="1800" b="0" i="0" u="none" strike="noStrike" dirty="0" err="1">
                <a:solidFill>
                  <a:srgbClr val="000000"/>
                </a:solidFill>
                <a:effectLst/>
                <a:latin typeface="Arial" panose="020B0604020202020204" pitchFamily="34" charset="0"/>
              </a:rPr>
              <a:t>Deployments</a:t>
            </a:r>
            <a:r>
              <a:rPr lang="de-DE" sz="1800" b="0" i="0" u="none" strike="noStrike" dirty="0">
                <a:solidFill>
                  <a:srgbClr val="000000"/>
                </a:solidFill>
                <a:effectLst/>
                <a:latin typeface="Arial" panose="020B0604020202020204" pitchFamily="34" charset="0"/>
              </a:rPr>
              <a:t> und </a:t>
            </a:r>
            <a:r>
              <a:rPr lang="de-DE" sz="1800" b="0" i="0" u="none" strike="noStrike" dirty="0" err="1">
                <a:solidFill>
                  <a:srgbClr val="000000"/>
                </a:solidFill>
                <a:effectLst/>
                <a:latin typeface="Arial" panose="020B0604020202020204" pitchFamily="34" charset="0"/>
              </a:rPr>
              <a:t>StatefulSets</a:t>
            </a:r>
            <a:endParaRPr lang="de-DE" sz="1800" b="0" i="0" u="none" strike="noStrike" dirty="0">
              <a:solidFill>
                <a:srgbClr val="000000"/>
              </a:solidFill>
              <a:effectLst/>
              <a:latin typeface="Arial" panose="020B0604020202020204" pitchFamily="34" charset="0"/>
            </a:endParaRPr>
          </a:p>
          <a:p>
            <a:pPr marL="285750" indent="-285750" rtl="0" fontAlgn="base">
              <a:spcBef>
                <a:spcPts val="0"/>
              </a:spcBef>
              <a:spcAft>
                <a:spcPts val="600"/>
              </a:spcAft>
              <a:buFont typeface="Courier New" panose="02070309020205020404" pitchFamily="49" charset="0"/>
              <a:buChar char="o"/>
            </a:pPr>
            <a:r>
              <a:rPr lang="de-DE" sz="1800" b="1" i="0" u="none" strike="noStrike" dirty="0" err="1">
                <a:solidFill>
                  <a:srgbClr val="000000"/>
                </a:solidFill>
                <a:effectLst/>
                <a:latin typeface="Arial" panose="020B0604020202020204" pitchFamily="34" charset="0"/>
              </a:rPr>
              <a:t>batch</a:t>
            </a:r>
            <a:r>
              <a:rPr lang="de-DE" sz="1800" b="0" i="0" u="none" strike="noStrike" dirty="0">
                <a:solidFill>
                  <a:srgbClr val="000000"/>
                </a:solidFill>
                <a:effectLst/>
                <a:latin typeface="Arial" panose="020B0604020202020204" pitchFamily="34" charset="0"/>
              </a:rPr>
              <a:t> für Batch-Jobs und </a:t>
            </a:r>
            <a:r>
              <a:rPr lang="de-DE" sz="1800" b="0" i="0" u="none" strike="noStrike" dirty="0" err="1">
                <a:solidFill>
                  <a:srgbClr val="000000"/>
                </a:solidFill>
                <a:effectLst/>
                <a:latin typeface="Arial" panose="020B0604020202020204" pitchFamily="34" charset="0"/>
              </a:rPr>
              <a:t>CronJobs</a:t>
            </a:r>
            <a:endParaRPr lang="de-DE" sz="1800" b="0" i="0" u="none" strike="noStrike" dirty="0">
              <a:solidFill>
                <a:srgbClr val="000000"/>
              </a:solidFill>
              <a:effectLst/>
              <a:latin typeface="Arial" panose="020B0604020202020204" pitchFamily="34" charset="0"/>
            </a:endParaRPr>
          </a:p>
          <a:p>
            <a:pPr marL="285750" indent="-285750" rtl="0" fontAlgn="base">
              <a:spcBef>
                <a:spcPts val="0"/>
              </a:spcBef>
              <a:spcAft>
                <a:spcPts val="600"/>
              </a:spcAft>
              <a:buFont typeface="Courier New" panose="02070309020205020404" pitchFamily="49" charset="0"/>
              <a:buChar char="o"/>
            </a:pPr>
            <a:r>
              <a:rPr lang="de-DE" sz="1800" b="1" i="0" u="none" strike="noStrike" dirty="0">
                <a:solidFill>
                  <a:srgbClr val="000000"/>
                </a:solidFill>
                <a:effectLst/>
                <a:latin typeface="Arial" panose="020B0604020202020204" pitchFamily="34" charset="0"/>
              </a:rPr>
              <a:t>storage.k8s.io</a:t>
            </a:r>
            <a:r>
              <a:rPr lang="de-DE" sz="1800" b="0" i="0" u="none" strike="noStrike" dirty="0">
                <a:solidFill>
                  <a:srgbClr val="000000"/>
                </a:solidFill>
                <a:effectLst/>
                <a:latin typeface="Arial" panose="020B0604020202020204" pitchFamily="34" charset="0"/>
              </a:rPr>
              <a:t> für Speicherressourcen wie </a:t>
            </a:r>
            <a:r>
              <a:rPr lang="de-DE" sz="1800" b="0" i="0" u="none" strike="noStrike" dirty="0" err="1">
                <a:solidFill>
                  <a:srgbClr val="000000"/>
                </a:solidFill>
                <a:effectLst/>
                <a:latin typeface="Arial" panose="020B0604020202020204" pitchFamily="34" charset="0"/>
              </a:rPr>
              <a:t>StorageClasses</a:t>
            </a:r>
            <a:r>
              <a:rPr lang="de-DE" sz="1800" b="0" i="0" u="none" strike="noStrike" dirty="0">
                <a:solidFill>
                  <a:srgbClr val="000000"/>
                </a:solidFill>
                <a:effectLst/>
                <a:latin typeface="Arial" panose="020B0604020202020204" pitchFamily="34" charset="0"/>
              </a:rPr>
              <a:t> und </a:t>
            </a:r>
            <a:r>
              <a:rPr lang="de-DE" sz="1800" b="0" i="0" u="none" strike="noStrike" dirty="0" err="1">
                <a:solidFill>
                  <a:srgbClr val="000000"/>
                </a:solidFill>
                <a:effectLst/>
                <a:latin typeface="Arial" panose="020B0604020202020204" pitchFamily="34" charset="0"/>
              </a:rPr>
              <a:t>VolumeAttachments</a:t>
            </a:r>
            <a:endParaRPr lang="de-DE" sz="1800" b="0" i="0" u="none" strike="noStrike" dirty="0">
              <a:solidFill>
                <a:srgbClr val="000000"/>
              </a:solidFill>
              <a:effectLst/>
              <a:latin typeface="Arial" panose="020B0604020202020204" pitchFamily="34" charset="0"/>
            </a:endParaRPr>
          </a:p>
          <a:p>
            <a:pPr marL="285750" indent="-285750" rtl="0" fontAlgn="base">
              <a:spcBef>
                <a:spcPts val="0"/>
              </a:spcBef>
              <a:spcAft>
                <a:spcPts val="600"/>
              </a:spcAft>
              <a:buFont typeface="Courier New" panose="02070309020205020404" pitchFamily="49" charset="0"/>
              <a:buChar char="o"/>
            </a:pPr>
            <a:r>
              <a:rPr lang="de-DE" sz="1800" b="1" i="0" u="none" strike="noStrike" dirty="0">
                <a:solidFill>
                  <a:srgbClr val="000000"/>
                </a:solidFill>
                <a:effectLst/>
                <a:latin typeface="Arial" panose="020B0604020202020204" pitchFamily="34" charset="0"/>
              </a:rPr>
              <a:t>rbac.authorization.k8s.io</a:t>
            </a:r>
            <a:r>
              <a:rPr lang="de-DE" sz="1800" b="0" i="0" u="none" strike="noStrike" dirty="0">
                <a:solidFill>
                  <a:srgbClr val="000000"/>
                </a:solidFill>
                <a:effectLst/>
                <a:latin typeface="Arial" panose="020B0604020202020204" pitchFamily="34" charset="0"/>
              </a:rPr>
              <a:t> für rollenbasierte Zugriffskontrollen</a:t>
            </a:r>
          </a:p>
          <a:p>
            <a:pPr marL="285750" indent="-285750" rtl="0" fontAlgn="base">
              <a:spcBef>
                <a:spcPts val="0"/>
              </a:spcBef>
              <a:spcAft>
                <a:spcPts val="600"/>
              </a:spcAft>
              <a:buFont typeface="Courier New" panose="02070309020205020404" pitchFamily="49" charset="0"/>
              <a:buChar char="o"/>
            </a:pPr>
            <a:r>
              <a:rPr lang="de-DE" sz="1800" b="1" i="0" u="none" strike="noStrike" dirty="0">
                <a:solidFill>
                  <a:srgbClr val="000000"/>
                </a:solidFill>
                <a:effectLst/>
                <a:latin typeface="Arial" panose="020B0604020202020204" pitchFamily="34" charset="0"/>
              </a:rPr>
              <a:t>networking.k8s.io</a:t>
            </a:r>
            <a:r>
              <a:rPr lang="de-DE" sz="1800" b="0" i="0" u="none" strike="noStrike" dirty="0">
                <a:solidFill>
                  <a:srgbClr val="000000"/>
                </a:solidFill>
                <a:effectLst/>
                <a:latin typeface="Arial" panose="020B0604020202020204" pitchFamily="34" charset="0"/>
              </a:rPr>
              <a:t> für Netzwerkkonfigurationen wie Network </a:t>
            </a:r>
            <a:r>
              <a:rPr lang="de-DE" sz="1800" b="0" i="0" u="none" strike="noStrike" dirty="0" err="1">
                <a:solidFill>
                  <a:srgbClr val="000000"/>
                </a:solidFill>
                <a:effectLst/>
                <a:latin typeface="Arial" panose="020B0604020202020204" pitchFamily="34" charset="0"/>
              </a:rPr>
              <a:t>Policies</a:t>
            </a:r>
            <a:endParaRPr lang="de-DE" sz="1800" b="0" i="0" u="none" strike="noStrike" dirty="0">
              <a:solidFill>
                <a:srgbClr val="000000"/>
              </a:solidFill>
              <a:effectLst/>
              <a:latin typeface="Arial" panose="020B0604020202020204" pitchFamily="34" charset="0"/>
            </a:endParaRPr>
          </a:p>
        </p:txBody>
      </p:sp>
      <p:pic>
        <p:nvPicPr>
          <p:cNvPr id="26" name="Grafik 25">
            <a:extLst>
              <a:ext uri="{FF2B5EF4-FFF2-40B4-BE49-F238E27FC236}">
                <a16:creationId xmlns:a16="http://schemas.microsoft.com/office/drawing/2014/main" id="{0779B29E-9F15-8236-DC56-880BDD81B59C}"/>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artisticCrisscrossEtching/>
                    </a14:imgEffect>
                    <a14:imgEffect>
                      <a14:saturation sat="0"/>
                    </a14:imgEffect>
                  </a14:imgLayer>
                </a14:imgProps>
              </a:ext>
            </a:extLst>
          </a:blip>
          <a:stretch>
            <a:fillRect/>
          </a:stretch>
        </p:blipFill>
        <p:spPr>
          <a:xfrm>
            <a:off x="7615502" y="2219892"/>
            <a:ext cx="4028829" cy="2418215"/>
          </a:xfrm>
          <a:prstGeom prst="rect">
            <a:avLst/>
          </a:prstGeom>
        </p:spPr>
      </p:pic>
    </p:spTree>
    <p:extLst>
      <p:ext uri="{BB962C8B-B14F-4D97-AF65-F5344CB8AC3E}">
        <p14:creationId xmlns:p14="http://schemas.microsoft.com/office/powerpoint/2010/main" val="3929329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4022-BF5C-3940-9B40-C35E57AB4130}"/>
              </a:ext>
            </a:extLst>
          </p:cNvPr>
          <p:cNvSpPr>
            <a:spLocks noGrp="1"/>
          </p:cNvSpPr>
          <p:nvPr>
            <p:ph type="title"/>
          </p:nvPr>
        </p:nvSpPr>
        <p:spPr>
          <a:xfrm>
            <a:off x="431801" y="432000"/>
            <a:ext cx="9198313" cy="432000"/>
          </a:xfrm>
        </p:spPr>
        <p:txBody>
          <a:bodyPr/>
          <a:lstStyle/>
          <a:p>
            <a:r>
              <a:rPr lang="de-DE" dirty="0" err="1"/>
              <a:t>Role</a:t>
            </a:r>
            <a:r>
              <a:rPr lang="de-DE" dirty="0"/>
              <a:t> </a:t>
            </a:r>
            <a:r>
              <a:rPr lang="de-DE" dirty="0" err="1"/>
              <a:t>Based</a:t>
            </a:r>
            <a:r>
              <a:rPr lang="de-DE" dirty="0"/>
              <a:t> Access Model</a:t>
            </a:r>
          </a:p>
        </p:txBody>
      </p:sp>
      <p:sp>
        <p:nvSpPr>
          <p:cNvPr id="3" name="Textplatzhalter 2">
            <a:extLst>
              <a:ext uri="{FF2B5EF4-FFF2-40B4-BE49-F238E27FC236}">
                <a16:creationId xmlns:a16="http://schemas.microsoft.com/office/drawing/2014/main" id="{975E8776-7981-EE4F-A079-E81DCF045C9E}"/>
              </a:ext>
            </a:extLst>
          </p:cNvPr>
          <p:cNvSpPr>
            <a:spLocks noGrp="1"/>
          </p:cNvSpPr>
          <p:nvPr>
            <p:ph type="body" sz="quarter" idx="32"/>
          </p:nvPr>
        </p:nvSpPr>
        <p:spPr/>
        <p:txBody>
          <a:bodyPr/>
          <a:lstStyle/>
          <a:p>
            <a:r>
              <a:rPr lang="de-DE" dirty="0"/>
              <a:t>Die Bedeutung der häufigsten Verben und ihre Bedeutung in der </a:t>
            </a:r>
            <a:r>
              <a:rPr lang="de-DE" dirty="0" err="1"/>
              <a:t>Kubernetes</a:t>
            </a:r>
            <a:r>
              <a:rPr lang="de-DE" dirty="0"/>
              <a:t> REST-API</a:t>
            </a:r>
          </a:p>
        </p:txBody>
      </p:sp>
      <p:sp>
        <p:nvSpPr>
          <p:cNvPr id="5" name="Foliennummernplatzhalter 4">
            <a:extLst>
              <a:ext uri="{FF2B5EF4-FFF2-40B4-BE49-F238E27FC236}">
                <a16:creationId xmlns:a16="http://schemas.microsoft.com/office/drawing/2014/main" id="{AFB4BCAF-7B0C-5241-A55F-A9D6E8CC8173}"/>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pic>
        <p:nvPicPr>
          <p:cNvPr id="8" name="Picture 14">
            <a:extLst>
              <a:ext uri="{FF2B5EF4-FFF2-40B4-BE49-F238E27FC236}">
                <a16:creationId xmlns:a16="http://schemas.microsoft.com/office/drawing/2014/main" id="{596406C1-81C3-984C-AA48-73EA1A7CA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570" y="360001"/>
            <a:ext cx="503999" cy="503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0ADF2A60-419C-C546-982D-2C04157CA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569" y="360001"/>
            <a:ext cx="503999" cy="503999"/>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24">
            <a:extLst>
              <a:ext uri="{FF2B5EF4-FFF2-40B4-BE49-F238E27FC236}">
                <a16:creationId xmlns:a16="http://schemas.microsoft.com/office/drawing/2014/main" id="{74AF863C-DDA2-0B76-B6BB-B8746374E16B}"/>
              </a:ext>
            </a:extLst>
          </p:cNvPr>
          <p:cNvSpPr txBox="1"/>
          <p:nvPr/>
        </p:nvSpPr>
        <p:spPr>
          <a:xfrm>
            <a:off x="431801" y="1751043"/>
            <a:ext cx="7268753" cy="4893647"/>
          </a:xfrm>
          <a:prstGeom prst="rect">
            <a:avLst/>
          </a:prstGeom>
          <a:noFill/>
        </p:spPr>
        <p:txBody>
          <a:bodyPr wrap="square">
            <a:spAutoFit/>
          </a:bodyPr>
          <a:lstStyle/>
          <a:p>
            <a:pPr rtl="0">
              <a:spcBef>
                <a:spcPts val="0"/>
              </a:spcBef>
              <a:spcAft>
                <a:spcPts val="600"/>
              </a:spcAft>
            </a:pPr>
            <a:r>
              <a:rPr lang="de-DE" sz="1600" b="0" i="0" u="none" strike="noStrike" dirty="0">
                <a:solidFill>
                  <a:srgbClr val="000000"/>
                </a:solidFill>
                <a:effectLst/>
                <a:latin typeface="Arial" panose="020B0604020202020204" pitchFamily="34" charset="0"/>
              </a:rPr>
              <a:t>Verben definieren die Operationen, die auf Ressourcen ausgeführt werden dürfen.</a:t>
            </a:r>
          </a:p>
          <a:p>
            <a:pPr marL="285750" indent="-285750" rtl="0">
              <a:spcBef>
                <a:spcPts val="0"/>
              </a:spcBef>
              <a:spcAft>
                <a:spcPts val="600"/>
              </a:spcAft>
              <a:buFont typeface="Courier New" panose="02070309020205020404" pitchFamily="49" charset="0"/>
              <a:buChar char="o"/>
            </a:pPr>
            <a:r>
              <a:rPr lang="de-DE" sz="1600" b="1" i="0" u="none" strike="noStrike" dirty="0" err="1">
                <a:solidFill>
                  <a:srgbClr val="000000"/>
                </a:solidFill>
                <a:effectLst/>
                <a:latin typeface="Arial" panose="020B0604020202020204" pitchFamily="34" charset="0"/>
              </a:rPr>
              <a:t>get</a:t>
            </a:r>
            <a:r>
              <a:rPr lang="de-DE" sz="1600" b="1" i="0" u="none" strike="noStrike" dirty="0">
                <a:solidFill>
                  <a:srgbClr val="000000"/>
                </a:solidFill>
                <a:effectLst/>
                <a:latin typeface="Arial" panose="020B0604020202020204" pitchFamily="34" charset="0"/>
              </a:rPr>
              <a:t>:</a:t>
            </a:r>
            <a:r>
              <a:rPr lang="de-DE" sz="1600" b="0" i="0" u="none" strike="noStrike" dirty="0">
                <a:solidFill>
                  <a:srgbClr val="000000"/>
                </a:solidFill>
                <a:effectLst/>
                <a:latin typeface="Arial" panose="020B0604020202020204" pitchFamily="34" charset="0"/>
              </a:rPr>
              <a:t> Erlaubt das Abrufen von Informationen über eine spezifische Ressource.</a:t>
            </a:r>
          </a:p>
          <a:p>
            <a:pPr marL="285750" indent="-285750" rtl="0">
              <a:spcBef>
                <a:spcPts val="0"/>
              </a:spcBef>
              <a:spcAft>
                <a:spcPts val="600"/>
              </a:spcAft>
              <a:buFont typeface="Courier New" panose="02070309020205020404" pitchFamily="49" charset="0"/>
              <a:buChar char="o"/>
            </a:pPr>
            <a:r>
              <a:rPr lang="de-DE" sz="1600" b="1" i="0" u="none" strike="noStrike" dirty="0" err="1">
                <a:solidFill>
                  <a:srgbClr val="000000"/>
                </a:solidFill>
                <a:effectLst/>
                <a:latin typeface="Arial" panose="020B0604020202020204" pitchFamily="34" charset="0"/>
              </a:rPr>
              <a:t>list</a:t>
            </a:r>
            <a:r>
              <a:rPr lang="de-DE" sz="1600" b="1" i="0" u="none" strike="noStrike" dirty="0">
                <a:solidFill>
                  <a:srgbClr val="000000"/>
                </a:solidFill>
                <a:effectLst/>
                <a:latin typeface="Arial" panose="020B0604020202020204" pitchFamily="34" charset="0"/>
              </a:rPr>
              <a:t>:</a:t>
            </a:r>
            <a:r>
              <a:rPr lang="de-DE" sz="1600" b="0" i="0" u="none" strike="noStrike" dirty="0">
                <a:solidFill>
                  <a:srgbClr val="000000"/>
                </a:solidFill>
                <a:effectLst/>
                <a:latin typeface="Arial" panose="020B0604020202020204" pitchFamily="34" charset="0"/>
              </a:rPr>
              <a:t> Erlaubt das Abrufen einer Liste aller Instanzen des Ressourcentyps.</a:t>
            </a:r>
          </a:p>
          <a:p>
            <a:pPr marL="285750" indent="-285750" rtl="0">
              <a:spcBef>
                <a:spcPts val="0"/>
              </a:spcBef>
              <a:spcAft>
                <a:spcPts val="600"/>
              </a:spcAft>
              <a:buFont typeface="Courier New" panose="02070309020205020404" pitchFamily="49" charset="0"/>
              <a:buChar char="o"/>
            </a:pPr>
            <a:r>
              <a:rPr lang="de-DE" sz="1600" b="1" i="0" u="none" strike="noStrike" dirty="0" err="1">
                <a:solidFill>
                  <a:srgbClr val="000000"/>
                </a:solidFill>
                <a:effectLst/>
                <a:latin typeface="Arial" panose="020B0604020202020204" pitchFamily="34" charset="0"/>
              </a:rPr>
              <a:t>watch</a:t>
            </a:r>
            <a:r>
              <a:rPr lang="de-DE" sz="1600" b="1" i="0" u="none" strike="noStrike" dirty="0">
                <a:solidFill>
                  <a:srgbClr val="000000"/>
                </a:solidFill>
                <a:effectLst/>
                <a:latin typeface="Arial" panose="020B0604020202020204" pitchFamily="34" charset="0"/>
              </a:rPr>
              <a:t>:</a:t>
            </a:r>
            <a:r>
              <a:rPr lang="de-DE" sz="1600" b="0" i="0" u="none" strike="noStrike" dirty="0">
                <a:solidFill>
                  <a:srgbClr val="000000"/>
                </a:solidFill>
                <a:effectLst/>
                <a:latin typeface="Arial" panose="020B0604020202020204" pitchFamily="34" charset="0"/>
              </a:rPr>
              <a:t> Erlaubt das Abonnieren von Änderungen an allen Instanzen des Ressourcentyps.</a:t>
            </a:r>
          </a:p>
          <a:p>
            <a:pPr marL="285750" indent="-285750" rtl="0">
              <a:spcBef>
                <a:spcPts val="0"/>
              </a:spcBef>
              <a:spcAft>
                <a:spcPts val="600"/>
              </a:spcAft>
              <a:buFont typeface="Courier New" panose="02070309020205020404" pitchFamily="49" charset="0"/>
              <a:buChar char="o"/>
            </a:pPr>
            <a:r>
              <a:rPr lang="de-DE" sz="1600" b="1" i="0" u="none" strike="noStrike" dirty="0" err="1">
                <a:solidFill>
                  <a:srgbClr val="000000"/>
                </a:solidFill>
                <a:effectLst/>
                <a:latin typeface="Arial" panose="020B0604020202020204" pitchFamily="34" charset="0"/>
              </a:rPr>
              <a:t>create</a:t>
            </a:r>
            <a:r>
              <a:rPr lang="de-DE" sz="1600" b="1" i="0" u="none" strike="noStrike" dirty="0">
                <a:solidFill>
                  <a:srgbClr val="000000"/>
                </a:solidFill>
                <a:effectLst/>
                <a:latin typeface="Arial" panose="020B0604020202020204" pitchFamily="34" charset="0"/>
              </a:rPr>
              <a:t>:</a:t>
            </a:r>
            <a:r>
              <a:rPr lang="de-DE" sz="1600" b="0" i="0" u="none" strike="noStrike" dirty="0">
                <a:solidFill>
                  <a:srgbClr val="000000"/>
                </a:solidFill>
                <a:effectLst/>
                <a:latin typeface="Arial" panose="020B0604020202020204" pitchFamily="34" charset="0"/>
              </a:rPr>
              <a:t> Erlaubt das Erstellen einer neuen Instanz des Ressourcentyps.</a:t>
            </a:r>
          </a:p>
          <a:p>
            <a:pPr marL="285750" indent="-285750" rtl="0">
              <a:spcBef>
                <a:spcPts val="0"/>
              </a:spcBef>
              <a:spcAft>
                <a:spcPts val="600"/>
              </a:spcAft>
              <a:buFont typeface="Courier New" panose="02070309020205020404" pitchFamily="49" charset="0"/>
              <a:buChar char="o"/>
            </a:pPr>
            <a:r>
              <a:rPr lang="de-DE" sz="1600" b="1" i="0" u="none" strike="noStrike" dirty="0">
                <a:solidFill>
                  <a:srgbClr val="000000"/>
                </a:solidFill>
                <a:effectLst/>
                <a:latin typeface="Arial" panose="020B0604020202020204" pitchFamily="34" charset="0"/>
              </a:rPr>
              <a:t>update:</a:t>
            </a:r>
            <a:r>
              <a:rPr lang="de-DE" sz="1600" b="0" i="0" u="none" strike="noStrike" dirty="0">
                <a:solidFill>
                  <a:srgbClr val="000000"/>
                </a:solidFill>
                <a:effectLst/>
                <a:latin typeface="Arial" panose="020B0604020202020204" pitchFamily="34" charset="0"/>
              </a:rPr>
              <a:t> Erlaubt das Aktualisieren einer bestehenden Instanz des Ressourcentyps.</a:t>
            </a:r>
          </a:p>
          <a:p>
            <a:pPr marL="285750" indent="-285750" rtl="0">
              <a:spcBef>
                <a:spcPts val="0"/>
              </a:spcBef>
              <a:spcAft>
                <a:spcPts val="600"/>
              </a:spcAft>
              <a:buFont typeface="Courier New" panose="02070309020205020404" pitchFamily="49" charset="0"/>
              <a:buChar char="o"/>
            </a:pPr>
            <a:r>
              <a:rPr lang="de-DE" sz="1600" b="1" i="0" u="none" strike="noStrike" dirty="0" err="1">
                <a:solidFill>
                  <a:srgbClr val="000000"/>
                </a:solidFill>
                <a:effectLst/>
                <a:latin typeface="Arial" panose="020B0604020202020204" pitchFamily="34" charset="0"/>
              </a:rPr>
              <a:t>patch</a:t>
            </a:r>
            <a:r>
              <a:rPr lang="de-DE" sz="1600" b="1" i="0" u="none" strike="noStrike" dirty="0">
                <a:solidFill>
                  <a:srgbClr val="000000"/>
                </a:solidFill>
                <a:effectLst/>
                <a:latin typeface="Arial" panose="020B0604020202020204" pitchFamily="34" charset="0"/>
              </a:rPr>
              <a:t>:</a:t>
            </a:r>
            <a:r>
              <a:rPr lang="de-DE" sz="1600" b="0" i="0" u="none" strike="noStrike" dirty="0">
                <a:solidFill>
                  <a:srgbClr val="000000"/>
                </a:solidFill>
                <a:effectLst/>
                <a:latin typeface="Arial" panose="020B0604020202020204" pitchFamily="34" charset="0"/>
              </a:rPr>
              <a:t> Erlaubt das Aktualisieren einer bestehenden Instanz des Ressourcentyps, allerdings kann die Änderung geringfügiger sein oder sich nur auf bestimmte Teile der Ressource beziehen.</a:t>
            </a:r>
          </a:p>
          <a:p>
            <a:pPr marL="285750" indent="-285750" rtl="0">
              <a:spcBef>
                <a:spcPts val="0"/>
              </a:spcBef>
              <a:spcAft>
                <a:spcPts val="600"/>
              </a:spcAft>
              <a:buFont typeface="Courier New" panose="02070309020205020404" pitchFamily="49" charset="0"/>
              <a:buChar char="o"/>
            </a:pPr>
            <a:r>
              <a:rPr lang="de-DE" sz="1600" b="1" i="0" u="none" strike="noStrike" dirty="0" err="1">
                <a:solidFill>
                  <a:srgbClr val="000000"/>
                </a:solidFill>
                <a:effectLst/>
                <a:latin typeface="Arial" panose="020B0604020202020204" pitchFamily="34" charset="0"/>
              </a:rPr>
              <a:t>delete</a:t>
            </a:r>
            <a:r>
              <a:rPr lang="de-DE" sz="1600" b="1" i="0" u="none" strike="noStrike" dirty="0">
                <a:solidFill>
                  <a:srgbClr val="000000"/>
                </a:solidFill>
                <a:effectLst/>
                <a:latin typeface="Arial" panose="020B0604020202020204" pitchFamily="34" charset="0"/>
              </a:rPr>
              <a:t>:</a:t>
            </a:r>
            <a:r>
              <a:rPr lang="de-DE" sz="1600" b="0" i="0" u="none" strike="noStrike" dirty="0">
                <a:solidFill>
                  <a:srgbClr val="000000"/>
                </a:solidFill>
                <a:effectLst/>
                <a:latin typeface="Arial" panose="020B0604020202020204" pitchFamily="34" charset="0"/>
              </a:rPr>
              <a:t> Erlaubt das Entfernen einer Instanz des Ressourcentyps.</a:t>
            </a:r>
          </a:p>
          <a:p>
            <a:pPr marL="285750" indent="-285750" rtl="0">
              <a:spcBef>
                <a:spcPts val="0"/>
              </a:spcBef>
              <a:spcAft>
                <a:spcPts val="600"/>
              </a:spcAft>
              <a:buFont typeface="Courier New" panose="02070309020205020404" pitchFamily="49" charset="0"/>
              <a:buChar char="o"/>
            </a:pPr>
            <a:r>
              <a:rPr lang="de-DE" sz="1600" b="1" i="0" u="none" strike="noStrike" dirty="0" err="1">
                <a:solidFill>
                  <a:srgbClr val="000000"/>
                </a:solidFill>
                <a:effectLst/>
                <a:latin typeface="Arial" panose="020B0604020202020204" pitchFamily="34" charset="0"/>
              </a:rPr>
              <a:t>deletecollection</a:t>
            </a:r>
            <a:r>
              <a:rPr lang="de-DE" sz="1600" b="1" i="0" u="none" strike="noStrike" dirty="0">
                <a:solidFill>
                  <a:srgbClr val="000000"/>
                </a:solidFill>
                <a:effectLst/>
                <a:latin typeface="Arial" panose="020B0604020202020204" pitchFamily="34" charset="0"/>
              </a:rPr>
              <a:t>:</a:t>
            </a:r>
            <a:r>
              <a:rPr lang="de-DE" sz="1600" b="0" i="0" u="none" strike="noStrike" dirty="0">
                <a:solidFill>
                  <a:srgbClr val="000000"/>
                </a:solidFill>
                <a:effectLst/>
                <a:latin typeface="Arial" panose="020B0604020202020204" pitchFamily="34" charset="0"/>
              </a:rPr>
              <a:t> Erlaubt das Entfernen aller Instanzen des Ressourcentyps oder einer Auswahl von Instanzen basierend auf einem Suchkriterium.</a:t>
            </a:r>
          </a:p>
        </p:txBody>
      </p:sp>
      <p:pic>
        <p:nvPicPr>
          <p:cNvPr id="4" name="Grafik 3">
            <a:extLst>
              <a:ext uri="{FF2B5EF4-FFF2-40B4-BE49-F238E27FC236}">
                <a16:creationId xmlns:a16="http://schemas.microsoft.com/office/drawing/2014/main" id="{53021AFE-45BC-BBC3-60DA-76E377744E9B}"/>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artisticCrisscrossEtching/>
                    </a14:imgEffect>
                    <a14:imgEffect>
                      <a14:saturation sat="0"/>
                    </a14:imgEffect>
                  </a14:imgLayer>
                </a14:imgProps>
              </a:ext>
            </a:extLst>
          </a:blip>
          <a:stretch>
            <a:fillRect/>
          </a:stretch>
        </p:blipFill>
        <p:spPr>
          <a:xfrm>
            <a:off x="7615502" y="1684315"/>
            <a:ext cx="4028829" cy="2418215"/>
          </a:xfrm>
          <a:prstGeom prst="rect">
            <a:avLst/>
          </a:prstGeom>
        </p:spPr>
      </p:pic>
    </p:spTree>
    <p:extLst>
      <p:ext uri="{BB962C8B-B14F-4D97-AF65-F5344CB8AC3E}">
        <p14:creationId xmlns:p14="http://schemas.microsoft.com/office/powerpoint/2010/main" val="3258051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BEA77-BED4-32CC-B7CF-05F9B21E3AD7}"/>
              </a:ext>
            </a:extLst>
          </p:cNvPr>
          <p:cNvSpPr>
            <a:spLocks noGrp="1"/>
          </p:cNvSpPr>
          <p:nvPr>
            <p:ph type="title"/>
          </p:nvPr>
        </p:nvSpPr>
        <p:spPr/>
        <p:txBody>
          <a:bodyPr/>
          <a:lstStyle/>
          <a:p>
            <a:r>
              <a:rPr lang="de-DE" dirty="0"/>
              <a:t>Network  </a:t>
            </a:r>
            <a:r>
              <a:rPr lang="de-DE" dirty="0" err="1"/>
              <a:t>Policies</a:t>
            </a:r>
            <a:endParaRPr lang="de-DE" dirty="0"/>
          </a:p>
        </p:txBody>
      </p:sp>
      <p:sp>
        <p:nvSpPr>
          <p:cNvPr id="3" name="Textplatzhalter 2">
            <a:extLst>
              <a:ext uri="{FF2B5EF4-FFF2-40B4-BE49-F238E27FC236}">
                <a16:creationId xmlns:a16="http://schemas.microsoft.com/office/drawing/2014/main" id="{933F44BE-2125-86C5-9382-65AF68F86037}"/>
              </a:ext>
            </a:extLst>
          </p:cNvPr>
          <p:cNvSpPr>
            <a:spLocks noGrp="1"/>
          </p:cNvSpPr>
          <p:nvPr>
            <p:ph type="body" sz="quarter" idx="32"/>
          </p:nvPr>
        </p:nvSpPr>
        <p:spPr/>
        <p:txBody>
          <a:bodyPr/>
          <a:lstStyle/>
          <a:p>
            <a:r>
              <a:rPr lang="de-DE" dirty="0"/>
              <a:t>Isolation der Kommunikation in Multi-</a:t>
            </a:r>
            <a:r>
              <a:rPr lang="de-DE" dirty="0" err="1"/>
              <a:t>Tenancy</a:t>
            </a:r>
            <a:r>
              <a:rPr lang="de-DE" dirty="0"/>
              <a:t> Umgebungen</a:t>
            </a:r>
          </a:p>
        </p:txBody>
      </p:sp>
      <p:sp>
        <p:nvSpPr>
          <p:cNvPr id="5" name="Foliennummernplatzhalter 4">
            <a:extLst>
              <a:ext uri="{FF2B5EF4-FFF2-40B4-BE49-F238E27FC236}">
                <a16:creationId xmlns:a16="http://schemas.microsoft.com/office/drawing/2014/main" id="{FADE91AF-4F09-5AEF-5339-8317E3D2D99C}"/>
              </a:ext>
            </a:extLst>
          </p:cNvPr>
          <p:cNvSpPr>
            <a:spLocks noGrp="1"/>
          </p:cNvSpPr>
          <p:nvPr>
            <p:ph type="sldNum" sz="quarter" idx="33"/>
          </p:nvPr>
        </p:nvSpPr>
        <p:spPr/>
        <p:txBody>
          <a:bodyPr/>
          <a:lstStyle/>
          <a:p>
            <a:pPr rtl="0"/>
            <a:fld id="{19B51A1E-902D-48AF-9020-955120F399B6}" type="slidenum">
              <a:rPr lang="de-DE" noProof="0" smtClean="0"/>
              <a:pPr rtl="0"/>
              <a:t>22</a:t>
            </a:fld>
            <a:endParaRPr lang="de-DE" noProof="0"/>
          </a:p>
        </p:txBody>
      </p:sp>
      <p:pic>
        <p:nvPicPr>
          <p:cNvPr id="7" name="Grafik 6" descr="Ein Bild, das Symbol, Logo, Electric Blue (Farbe), Markenzeichen enthält.&#10;&#10;Automatisch generierte Beschreibung">
            <a:extLst>
              <a:ext uri="{FF2B5EF4-FFF2-40B4-BE49-F238E27FC236}">
                <a16:creationId xmlns:a16="http://schemas.microsoft.com/office/drawing/2014/main" id="{08EEE8D6-891E-665A-5E75-F766C981C9CD}"/>
              </a:ext>
            </a:extLst>
          </p:cNvPr>
          <p:cNvPicPr>
            <a:picLocks noChangeAspect="1"/>
          </p:cNvPicPr>
          <p:nvPr/>
        </p:nvPicPr>
        <p:blipFill>
          <a:blip r:embed="rId2"/>
          <a:stretch>
            <a:fillRect/>
          </a:stretch>
        </p:blipFill>
        <p:spPr>
          <a:xfrm>
            <a:off x="4163345" y="226361"/>
            <a:ext cx="658208" cy="637639"/>
          </a:xfrm>
          <a:prstGeom prst="rect">
            <a:avLst/>
          </a:prstGeom>
          <a:effectLst/>
        </p:spPr>
      </p:pic>
      <p:sp>
        <p:nvSpPr>
          <p:cNvPr id="9" name="Textfeld 8">
            <a:extLst>
              <a:ext uri="{FF2B5EF4-FFF2-40B4-BE49-F238E27FC236}">
                <a16:creationId xmlns:a16="http://schemas.microsoft.com/office/drawing/2014/main" id="{061BAF56-660F-D938-4B22-C80A7C928FFE}"/>
              </a:ext>
            </a:extLst>
          </p:cNvPr>
          <p:cNvSpPr txBox="1"/>
          <p:nvPr/>
        </p:nvSpPr>
        <p:spPr>
          <a:xfrm>
            <a:off x="431801" y="1639774"/>
            <a:ext cx="5983970" cy="4755148"/>
          </a:xfrm>
          <a:prstGeom prst="rect">
            <a:avLst/>
          </a:prstGeom>
          <a:noFill/>
        </p:spPr>
        <p:txBody>
          <a:bodyPr wrap="square">
            <a:spAutoFit/>
          </a:bodyPr>
          <a:lstStyle/>
          <a:p>
            <a:pPr>
              <a:spcAft>
                <a:spcPts val="600"/>
              </a:spcAft>
            </a:pPr>
            <a:r>
              <a:rPr lang="de-DE" sz="1600" b="0" i="0" dirty="0">
                <a:solidFill>
                  <a:srgbClr val="0F0F0F"/>
                </a:solidFill>
                <a:effectLst/>
              </a:rPr>
              <a:t>Standardmäßig sind Pods in einem </a:t>
            </a:r>
            <a:r>
              <a:rPr lang="de-DE" sz="1600" b="0" i="0" dirty="0" err="1">
                <a:solidFill>
                  <a:srgbClr val="0F0F0F"/>
                </a:solidFill>
                <a:effectLst/>
              </a:rPr>
              <a:t>Kubernetes</a:t>
            </a:r>
            <a:r>
              <a:rPr lang="de-DE" sz="1600" b="0" i="0" dirty="0">
                <a:solidFill>
                  <a:srgbClr val="0F0F0F"/>
                </a:solidFill>
                <a:effectLst/>
              </a:rPr>
              <a:t>-Cluster nicht isoliert; sie können daher untereinander kommunizieren. Das ist nicht immer gewollt – und insbesondere in Multi-</a:t>
            </a:r>
            <a:r>
              <a:rPr lang="de-DE" sz="1600" b="0" i="0" dirty="0" err="1">
                <a:solidFill>
                  <a:srgbClr val="0F0F0F"/>
                </a:solidFill>
                <a:effectLst/>
              </a:rPr>
              <a:t>Tenant</a:t>
            </a:r>
            <a:r>
              <a:rPr lang="de-DE" sz="1600" dirty="0">
                <a:solidFill>
                  <a:srgbClr val="0F0F0F"/>
                </a:solidFill>
              </a:rPr>
              <a:t>-Umgebungen problematisch. </a:t>
            </a:r>
            <a:r>
              <a:rPr lang="de-DE" sz="1600" b="0" i="0" dirty="0">
                <a:solidFill>
                  <a:srgbClr val="0F0F0F"/>
                </a:solidFill>
                <a:effectLst/>
              </a:rPr>
              <a:t>Network </a:t>
            </a:r>
            <a:r>
              <a:rPr lang="de-DE" sz="1600" b="0" i="0" dirty="0" err="1">
                <a:solidFill>
                  <a:srgbClr val="0F0F0F"/>
                </a:solidFill>
                <a:effectLst/>
              </a:rPr>
              <a:t>Policies</a:t>
            </a:r>
            <a:r>
              <a:rPr lang="de-DE" sz="1600" b="0" i="0" dirty="0">
                <a:solidFill>
                  <a:srgbClr val="0F0F0F"/>
                </a:solidFill>
                <a:effectLst/>
              </a:rPr>
              <a:t> ermöglichen es, selektive Isolation durchzuführen, sodass nur bestimmte Verbindungen zugelassen werden.</a:t>
            </a:r>
            <a:endParaRPr lang="de-DE" sz="1600" dirty="0">
              <a:solidFill>
                <a:srgbClr val="0F0F0F"/>
              </a:solidFill>
            </a:endParaRPr>
          </a:p>
          <a:p>
            <a:pPr marL="285750" indent="-285750" algn="l">
              <a:spcAft>
                <a:spcPts val="600"/>
              </a:spcAft>
              <a:buFont typeface="Courier New" panose="02070309020205020404" pitchFamily="49" charset="0"/>
              <a:buChar char="o"/>
            </a:pPr>
            <a:r>
              <a:rPr lang="de-DE" sz="1600" b="1" i="0" dirty="0">
                <a:effectLst/>
              </a:rPr>
              <a:t>Pod-zu-Pod-Kommunikation</a:t>
            </a:r>
            <a:r>
              <a:rPr lang="de-DE" sz="1600" b="0" i="0" dirty="0">
                <a:effectLst/>
              </a:rPr>
              <a:t>: Man kann bspw. definieren, welche Pods miteinander kommunizieren dürfen. Dies wird typischerweise auf Basis von Labels und Selektoren konfiguriert.</a:t>
            </a:r>
          </a:p>
          <a:p>
            <a:pPr marL="285750" indent="-285750" algn="l">
              <a:spcAft>
                <a:spcPts val="600"/>
              </a:spcAft>
              <a:buFont typeface="Courier New" panose="02070309020205020404" pitchFamily="49" charset="0"/>
              <a:buChar char="o"/>
            </a:pPr>
            <a:r>
              <a:rPr lang="de-DE" sz="1600" b="1" i="0" dirty="0">
                <a:effectLst/>
              </a:rPr>
              <a:t>Namespace-basierte Segregation</a:t>
            </a:r>
            <a:r>
              <a:rPr lang="de-DE" sz="1600" b="0" i="0" dirty="0">
                <a:effectLst/>
              </a:rPr>
              <a:t>: Man kann dies auch nutzen, um den Verkehr zwischen Namespaces zu steuern. Beispielsweise kann man Regelungen treffen, die die Kommunikation zwischen bestimmten Namespaces erlauben oder verbieten.</a:t>
            </a:r>
          </a:p>
          <a:p>
            <a:pPr marL="285750" indent="-285750" algn="l">
              <a:spcAft>
                <a:spcPts val="600"/>
              </a:spcAft>
              <a:buFont typeface="Courier New" panose="02070309020205020404" pitchFamily="49" charset="0"/>
              <a:buChar char="o"/>
            </a:pPr>
            <a:r>
              <a:rPr lang="de-DE" sz="1600" b="1" i="0" dirty="0" err="1">
                <a:effectLst/>
              </a:rPr>
              <a:t>Egress</a:t>
            </a:r>
            <a:r>
              <a:rPr lang="de-DE" sz="1600" b="1" i="0" dirty="0">
                <a:effectLst/>
              </a:rPr>
              <a:t>- und Ingress-Regeln</a:t>
            </a:r>
            <a:r>
              <a:rPr lang="de-DE" sz="1600" b="0" i="0" dirty="0">
                <a:effectLst/>
              </a:rPr>
              <a:t>: Man kann sowohl eingehenden (Ingress) als auch ausgehenden (</a:t>
            </a:r>
            <a:r>
              <a:rPr lang="de-DE" sz="1600" b="0" i="0" dirty="0" err="1">
                <a:effectLst/>
              </a:rPr>
              <a:t>Egress</a:t>
            </a:r>
            <a:r>
              <a:rPr lang="de-DE" sz="1600" b="0" i="0" dirty="0">
                <a:effectLst/>
              </a:rPr>
              <a:t>) Netzwerkverkehr konfigurieren. Ingress-Regeln steuern den eingehenden Verkehr zu Pods, während </a:t>
            </a:r>
            <a:r>
              <a:rPr lang="de-DE" sz="1600" b="0" i="0" dirty="0" err="1">
                <a:effectLst/>
              </a:rPr>
              <a:t>Egress</a:t>
            </a:r>
            <a:r>
              <a:rPr lang="de-DE" sz="1600" b="0" i="0" dirty="0">
                <a:effectLst/>
              </a:rPr>
              <a:t>-Regeln den ausgehenden Verkehr von Pods regeln.</a:t>
            </a:r>
          </a:p>
        </p:txBody>
      </p:sp>
      <p:pic>
        <p:nvPicPr>
          <p:cNvPr id="1028" name="Picture 4" descr="An icon designed in the style of a pencil sketch, depicting the concept of Kubernetes Network Policies isolating pods from each other. The image should show stylized representations of pods, illustrated as simple geometric shapes or containers, being separated or isolated by lines or barriers, indicative of network policies. These elements should be drawn with fine, detailed pencil strokes to convey the intricacy and precision of network configurations. The background of the icon is to be pure white, with RGB color code (255, 255, 255), emphasizing the sketch-like quality of the drawing.">
            <a:extLst>
              <a:ext uri="{FF2B5EF4-FFF2-40B4-BE49-F238E27FC236}">
                <a16:creationId xmlns:a16="http://schemas.microsoft.com/office/drawing/2014/main" id="{6EA25384-F649-BEB4-3F9A-652ECA9885D5}"/>
              </a:ext>
            </a:extLst>
          </p:cNvPr>
          <p:cNvPicPr>
            <a:picLocks noChangeAspect="1" noChangeArrowheads="1"/>
          </p:cNvPicPr>
          <p:nvPr/>
        </p:nvPicPr>
        <p:blipFill>
          <a:blip r:embed="rId3">
            <a:clrChange>
              <a:clrFrom>
                <a:srgbClr val="FCFFFE"/>
              </a:clrFrom>
              <a:clrTo>
                <a:srgbClr val="FCFFFE">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5106" y="1512000"/>
            <a:ext cx="4505093" cy="4505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38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BEA77-BED4-32CC-B7CF-05F9B21E3AD7}"/>
              </a:ext>
            </a:extLst>
          </p:cNvPr>
          <p:cNvSpPr>
            <a:spLocks noGrp="1"/>
          </p:cNvSpPr>
          <p:nvPr>
            <p:ph type="title"/>
          </p:nvPr>
        </p:nvSpPr>
        <p:spPr/>
        <p:txBody>
          <a:bodyPr/>
          <a:lstStyle/>
          <a:p>
            <a:r>
              <a:rPr lang="de-DE" dirty="0"/>
              <a:t>Network  </a:t>
            </a:r>
            <a:r>
              <a:rPr lang="de-DE" dirty="0" err="1"/>
              <a:t>Policies</a:t>
            </a:r>
            <a:endParaRPr lang="de-DE" dirty="0"/>
          </a:p>
        </p:txBody>
      </p:sp>
      <p:sp>
        <p:nvSpPr>
          <p:cNvPr id="3" name="Textplatzhalter 2">
            <a:extLst>
              <a:ext uri="{FF2B5EF4-FFF2-40B4-BE49-F238E27FC236}">
                <a16:creationId xmlns:a16="http://schemas.microsoft.com/office/drawing/2014/main" id="{933F44BE-2125-86C5-9382-65AF68F86037}"/>
              </a:ext>
            </a:extLst>
          </p:cNvPr>
          <p:cNvSpPr>
            <a:spLocks noGrp="1"/>
          </p:cNvSpPr>
          <p:nvPr>
            <p:ph type="body" sz="quarter" idx="32"/>
          </p:nvPr>
        </p:nvSpPr>
        <p:spPr/>
        <p:txBody>
          <a:bodyPr/>
          <a:lstStyle/>
          <a:p>
            <a:r>
              <a:rPr lang="de-DE" dirty="0"/>
              <a:t>Isolation der Kommunikation in Multi-</a:t>
            </a:r>
            <a:r>
              <a:rPr lang="de-DE" dirty="0" err="1"/>
              <a:t>Tenancy</a:t>
            </a:r>
            <a:r>
              <a:rPr lang="de-DE" dirty="0"/>
              <a:t> Umgebungen</a:t>
            </a:r>
          </a:p>
        </p:txBody>
      </p:sp>
      <p:sp>
        <p:nvSpPr>
          <p:cNvPr id="5" name="Foliennummernplatzhalter 4">
            <a:extLst>
              <a:ext uri="{FF2B5EF4-FFF2-40B4-BE49-F238E27FC236}">
                <a16:creationId xmlns:a16="http://schemas.microsoft.com/office/drawing/2014/main" id="{FADE91AF-4F09-5AEF-5339-8317E3D2D99C}"/>
              </a:ext>
            </a:extLst>
          </p:cNvPr>
          <p:cNvSpPr>
            <a:spLocks noGrp="1"/>
          </p:cNvSpPr>
          <p:nvPr>
            <p:ph type="sldNum" sz="quarter" idx="33"/>
          </p:nvPr>
        </p:nvSpPr>
        <p:spPr/>
        <p:txBody>
          <a:bodyPr/>
          <a:lstStyle/>
          <a:p>
            <a:pPr rtl="0"/>
            <a:fld id="{19B51A1E-902D-48AF-9020-955120F399B6}" type="slidenum">
              <a:rPr lang="de-DE" noProof="0" smtClean="0"/>
              <a:pPr rtl="0"/>
              <a:t>23</a:t>
            </a:fld>
            <a:endParaRPr lang="de-DE" noProof="0"/>
          </a:p>
        </p:txBody>
      </p:sp>
      <p:pic>
        <p:nvPicPr>
          <p:cNvPr id="6" name="Grafik 5">
            <a:extLst>
              <a:ext uri="{FF2B5EF4-FFF2-40B4-BE49-F238E27FC236}">
                <a16:creationId xmlns:a16="http://schemas.microsoft.com/office/drawing/2014/main" id="{1D49596C-1B53-671D-E3D1-689E08B2E689}"/>
              </a:ext>
            </a:extLst>
          </p:cNvPr>
          <p:cNvPicPr>
            <a:picLocks noChangeAspect="1"/>
          </p:cNvPicPr>
          <p:nvPr/>
        </p:nvPicPr>
        <p:blipFill>
          <a:blip r:embed="rId2"/>
          <a:stretch>
            <a:fillRect/>
          </a:stretch>
        </p:blipFill>
        <p:spPr>
          <a:xfrm>
            <a:off x="112030" y="1391239"/>
            <a:ext cx="5983970" cy="5240400"/>
          </a:xfrm>
          <a:prstGeom prst="rect">
            <a:avLst/>
          </a:prstGeom>
          <a:effectLst>
            <a:outerShdw blurRad="50800" dist="38100" dir="2700000" algn="tl" rotWithShape="0">
              <a:prstClr val="black">
                <a:alpha val="40000"/>
              </a:prstClr>
            </a:outerShdw>
          </a:effectLst>
        </p:spPr>
      </p:pic>
      <p:pic>
        <p:nvPicPr>
          <p:cNvPr id="7" name="Grafik 6" descr="Ein Bild, das Symbol, Logo, Electric Blue (Farbe), Markenzeichen enthält.&#10;&#10;Automatisch generierte Beschreibung">
            <a:extLst>
              <a:ext uri="{FF2B5EF4-FFF2-40B4-BE49-F238E27FC236}">
                <a16:creationId xmlns:a16="http://schemas.microsoft.com/office/drawing/2014/main" id="{08EEE8D6-891E-665A-5E75-F766C981C9CD}"/>
              </a:ext>
            </a:extLst>
          </p:cNvPr>
          <p:cNvPicPr>
            <a:picLocks noChangeAspect="1"/>
          </p:cNvPicPr>
          <p:nvPr/>
        </p:nvPicPr>
        <p:blipFill>
          <a:blip r:embed="rId3"/>
          <a:stretch>
            <a:fillRect/>
          </a:stretch>
        </p:blipFill>
        <p:spPr>
          <a:xfrm>
            <a:off x="4163345" y="226361"/>
            <a:ext cx="658208" cy="637639"/>
          </a:xfrm>
          <a:prstGeom prst="rect">
            <a:avLst/>
          </a:prstGeom>
          <a:effectLst/>
        </p:spPr>
      </p:pic>
      <p:sp>
        <p:nvSpPr>
          <p:cNvPr id="9" name="Textfeld 8">
            <a:extLst>
              <a:ext uri="{FF2B5EF4-FFF2-40B4-BE49-F238E27FC236}">
                <a16:creationId xmlns:a16="http://schemas.microsoft.com/office/drawing/2014/main" id="{061BAF56-660F-D938-4B22-C80A7C928FFE}"/>
              </a:ext>
            </a:extLst>
          </p:cNvPr>
          <p:cNvSpPr txBox="1"/>
          <p:nvPr/>
        </p:nvSpPr>
        <p:spPr>
          <a:xfrm>
            <a:off x="5814123" y="1788457"/>
            <a:ext cx="3872570" cy="3016210"/>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de-DE" dirty="0"/>
              <a:t>Beispiel einer Network-Policy, die es Pods nur ermöglicht innerhalb des eigenen Namespaces zu kommunizieren oder aus dem Ingress Namespace aufgerufen zu werden.</a:t>
            </a:r>
          </a:p>
          <a:p>
            <a:pPr marL="285750" indent="-285750">
              <a:spcAft>
                <a:spcPts val="600"/>
              </a:spcAft>
              <a:buFont typeface="Courier New" panose="02070309020205020404" pitchFamily="49" charset="0"/>
              <a:buChar char="o"/>
            </a:pPr>
            <a:r>
              <a:rPr lang="de-DE" dirty="0"/>
              <a:t>Die ausgehende Kommunikation der Pods (</a:t>
            </a:r>
            <a:r>
              <a:rPr lang="de-DE" dirty="0" err="1"/>
              <a:t>egress</a:t>
            </a:r>
            <a:r>
              <a:rPr lang="de-DE" dirty="0"/>
              <a:t>) wird nicht eingeschränkt.</a:t>
            </a:r>
          </a:p>
          <a:p>
            <a:pPr marL="285750" indent="-285750">
              <a:spcAft>
                <a:spcPts val="600"/>
              </a:spcAft>
              <a:buFont typeface="Courier New" panose="02070309020205020404" pitchFamily="49" charset="0"/>
              <a:buChar char="o"/>
            </a:pPr>
            <a:endParaRPr lang="de-DE" b="0" i="0" dirty="0">
              <a:effectLst/>
            </a:endParaRPr>
          </a:p>
        </p:txBody>
      </p:sp>
      <p:pic>
        <p:nvPicPr>
          <p:cNvPr id="2050" name="Picture 2" descr="Create a pencil sketch style illustration of Kubernetes Network Policies concept. The illustration should depict a network diagram that symbolizes the isolation of different pods within a Kubernetes cluster. Include abstract icons for Kubernetes pods, represented as circles or hexagons, interconnected by lines. Some of the pods should be enclosed within a barrier or a shield to indicate network isolation. These pods are not connected to the others, showing how Network Policies can restrict access. The sketch should be technical and detailed, conveying the complexity and functionality of Kubernetes Network Policies.">
            <a:extLst>
              <a:ext uri="{FF2B5EF4-FFF2-40B4-BE49-F238E27FC236}">
                <a16:creationId xmlns:a16="http://schemas.microsoft.com/office/drawing/2014/main" id="{EA3740A5-DB6E-FD61-3AAF-CCA61D80526A}"/>
              </a:ext>
            </a:extLst>
          </p:cNvPr>
          <p:cNvPicPr>
            <a:picLocks noChangeAspect="1" noChangeArrowheads="1"/>
          </p:cNvPicPr>
          <p:nvPr/>
        </p:nvPicPr>
        <p:blipFill>
          <a:blip r:embed="rId4">
            <a:clrChange>
              <a:clrFrom>
                <a:srgbClr val="FAFAFA"/>
              </a:clrFrom>
              <a:clrTo>
                <a:srgbClr val="FAFAFA">
                  <a:alpha val="0"/>
                </a:srgbClr>
              </a:clrTo>
            </a:clrChange>
            <a:extLst>
              <a:ext uri="{BEBA8EAE-BF5A-486C-A8C5-ECC9F3942E4B}">
                <a14:imgProps xmlns:a14="http://schemas.microsoft.com/office/drawing/2010/main">
                  <a14:imgLayer r:embed="rId5">
                    <a14:imgEffect>
                      <a14:artisticCrisscrossEtching/>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178073" y="1788457"/>
            <a:ext cx="1817874" cy="181787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4" name="Freihand 3">
                <a:extLst>
                  <a:ext uri="{FF2B5EF4-FFF2-40B4-BE49-F238E27FC236}">
                    <a16:creationId xmlns:a16="http://schemas.microsoft.com/office/drawing/2014/main" id="{87E7929D-47C1-D5C6-E7B3-C0ED61A3AB54}"/>
                  </a:ext>
                </a:extLst>
              </p14:cNvPr>
              <p14:cNvContentPartPr/>
              <p14:nvPr/>
            </p14:nvContentPartPr>
            <p14:xfrm>
              <a:off x="592457" y="2687194"/>
              <a:ext cx="1986120" cy="34200"/>
            </p14:xfrm>
          </p:contentPart>
        </mc:Choice>
        <mc:Fallback xmlns="">
          <p:pic>
            <p:nvPicPr>
              <p:cNvPr id="4" name="Freihand 3">
                <a:extLst>
                  <a:ext uri="{FF2B5EF4-FFF2-40B4-BE49-F238E27FC236}">
                    <a16:creationId xmlns:a16="http://schemas.microsoft.com/office/drawing/2014/main" id="{87E7929D-47C1-D5C6-E7B3-C0ED61A3AB54}"/>
                  </a:ext>
                </a:extLst>
              </p:cNvPr>
              <p:cNvPicPr/>
              <p:nvPr/>
            </p:nvPicPr>
            <p:blipFill>
              <a:blip r:embed="rId7"/>
              <a:stretch>
                <a:fillRect/>
              </a:stretch>
            </p:blipFill>
            <p:spPr>
              <a:xfrm>
                <a:off x="556817" y="2615554"/>
                <a:ext cx="205776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Freihand 7">
                <a:extLst>
                  <a:ext uri="{FF2B5EF4-FFF2-40B4-BE49-F238E27FC236}">
                    <a16:creationId xmlns:a16="http://schemas.microsoft.com/office/drawing/2014/main" id="{CE9346FB-9A06-F733-33AE-86A9BE3A0E43}"/>
                  </a:ext>
                </a:extLst>
              </p14:cNvPr>
              <p14:cNvContentPartPr/>
              <p14:nvPr/>
            </p14:nvContentPartPr>
            <p14:xfrm>
              <a:off x="758777" y="4379194"/>
              <a:ext cx="953280" cy="1153080"/>
            </p14:xfrm>
          </p:contentPart>
        </mc:Choice>
        <mc:Fallback xmlns="">
          <p:pic>
            <p:nvPicPr>
              <p:cNvPr id="8" name="Freihand 7">
                <a:extLst>
                  <a:ext uri="{FF2B5EF4-FFF2-40B4-BE49-F238E27FC236}">
                    <a16:creationId xmlns:a16="http://schemas.microsoft.com/office/drawing/2014/main" id="{CE9346FB-9A06-F733-33AE-86A9BE3A0E43}"/>
                  </a:ext>
                </a:extLst>
              </p:cNvPr>
              <p:cNvPicPr/>
              <p:nvPr/>
            </p:nvPicPr>
            <p:blipFill>
              <a:blip r:embed="rId9"/>
              <a:stretch>
                <a:fillRect/>
              </a:stretch>
            </p:blipFill>
            <p:spPr>
              <a:xfrm>
                <a:off x="723137" y="4307554"/>
                <a:ext cx="1024920" cy="1296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Freihand 9">
                <a:extLst>
                  <a:ext uri="{FF2B5EF4-FFF2-40B4-BE49-F238E27FC236}">
                    <a16:creationId xmlns:a16="http://schemas.microsoft.com/office/drawing/2014/main" id="{EB509CA4-319C-FBA9-C842-F1CDA8D6E54B}"/>
                  </a:ext>
                </a:extLst>
              </p14:cNvPr>
              <p14:cNvContentPartPr/>
              <p14:nvPr/>
            </p14:nvContentPartPr>
            <p14:xfrm>
              <a:off x="1314617" y="5031874"/>
              <a:ext cx="1549800" cy="71280"/>
            </p14:xfrm>
          </p:contentPart>
        </mc:Choice>
        <mc:Fallback xmlns="">
          <p:pic>
            <p:nvPicPr>
              <p:cNvPr id="10" name="Freihand 9">
                <a:extLst>
                  <a:ext uri="{FF2B5EF4-FFF2-40B4-BE49-F238E27FC236}">
                    <a16:creationId xmlns:a16="http://schemas.microsoft.com/office/drawing/2014/main" id="{EB509CA4-319C-FBA9-C842-F1CDA8D6E54B}"/>
                  </a:ext>
                </a:extLst>
              </p:cNvPr>
              <p:cNvPicPr/>
              <p:nvPr/>
            </p:nvPicPr>
            <p:blipFill>
              <a:blip r:embed="rId11"/>
              <a:stretch>
                <a:fillRect/>
              </a:stretch>
            </p:blipFill>
            <p:spPr>
              <a:xfrm>
                <a:off x="1278617" y="4959874"/>
                <a:ext cx="16214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Freihand 10">
                <a:extLst>
                  <a:ext uri="{FF2B5EF4-FFF2-40B4-BE49-F238E27FC236}">
                    <a16:creationId xmlns:a16="http://schemas.microsoft.com/office/drawing/2014/main" id="{026946A8-483A-C179-BB88-FD096D30DD91}"/>
                  </a:ext>
                </a:extLst>
              </p14:cNvPr>
              <p14:cNvContentPartPr/>
              <p14:nvPr/>
            </p14:nvContentPartPr>
            <p14:xfrm>
              <a:off x="1735457" y="5471074"/>
              <a:ext cx="3539160" cy="51120"/>
            </p14:xfrm>
          </p:contentPart>
        </mc:Choice>
        <mc:Fallback xmlns="">
          <p:pic>
            <p:nvPicPr>
              <p:cNvPr id="11" name="Freihand 10">
                <a:extLst>
                  <a:ext uri="{FF2B5EF4-FFF2-40B4-BE49-F238E27FC236}">
                    <a16:creationId xmlns:a16="http://schemas.microsoft.com/office/drawing/2014/main" id="{026946A8-483A-C179-BB88-FD096D30DD91}"/>
                  </a:ext>
                </a:extLst>
              </p:cNvPr>
              <p:cNvPicPr/>
              <p:nvPr/>
            </p:nvPicPr>
            <p:blipFill>
              <a:blip r:embed="rId13"/>
              <a:stretch>
                <a:fillRect/>
              </a:stretch>
            </p:blipFill>
            <p:spPr>
              <a:xfrm>
                <a:off x="1699457" y="5399434"/>
                <a:ext cx="3610800" cy="194760"/>
              </a:xfrm>
              <a:prstGeom prst="rect">
                <a:avLst/>
              </a:prstGeom>
            </p:spPr>
          </p:pic>
        </mc:Fallback>
      </mc:AlternateContent>
      <p:grpSp>
        <p:nvGrpSpPr>
          <p:cNvPr id="14" name="Gruppieren 13">
            <a:extLst>
              <a:ext uri="{FF2B5EF4-FFF2-40B4-BE49-F238E27FC236}">
                <a16:creationId xmlns:a16="http://schemas.microsoft.com/office/drawing/2014/main" id="{C62CC318-30A7-3227-496C-D2D171233320}"/>
              </a:ext>
            </a:extLst>
          </p:cNvPr>
          <p:cNvGrpSpPr/>
          <p:nvPr/>
        </p:nvGrpSpPr>
        <p:grpSpPr>
          <a:xfrm>
            <a:off x="4480097" y="4613194"/>
            <a:ext cx="560880" cy="684000"/>
            <a:chOff x="4480097" y="4613194"/>
            <a:chExt cx="560880" cy="684000"/>
          </a:xfrm>
        </p:grpSpPr>
        <mc:AlternateContent xmlns:mc="http://schemas.openxmlformats.org/markup-compatibility/2006" xmlns:p14="http://schemas.microsoft.com/office/powerpoint/2010/main">
          <mc:Choice Requires="p14">
            <p:contentPart p14:bwMode="auto" r:id="rId14">
              <p14:nvContentPartPr>
                <p14:cNvPr id="12" name="Freihand 11">
                  <a:extLst>
                    <a:ext uri="{FF2B5EF4-FFF2-40B4-BE49-F238E27FC236}">
                      <a16:creationId xmlns:a16="http://schemas.microsoft.com/office/drawing/2014/main" id="{ED2EEE89-BD00-6D9B-A753-996F9856295A}"/>
                    </a:ext>
                  </a:extLst>
                </p14:cNvPr>
                <p14:cNvContentPartPr/>
                <p14:nvPr/>
              </p14:nvContentPartPr>
              <p14:xfrm>
                <a:off x="4480097" y="4613194"/>
                <a:ext cx="414720" cy="552960"/>
              </p14:xfrm>
            </p:contentPart>
          </mc:Choice>
          <mc:Fallback xmlns="">
            <p:pic>
              <p:nvPicPr>
                <p:cNvPr id="12" name="Freihand 11">
                  <a:extLst>
                    <a:ext uri="{FF2B5EF4-FFF2-40B4-BE49-F238E27FC236}">
                      <a16:creationId xmlns:a16="http://schemas.microsoft.com/office/drawing/2014/main" id="{ED2EEE89-BD00-6D9B-A753-996F9856295A}"/>
                    </a:ext>
                  </a:extLst>
                </p:cNvPr>
                <p:cNvPicPr/>
                <p:nvPr/>
              </p:nvPicPr>
              <p:blipFill>
                <a:blip r:embed="rId15"/>
                <a:stretch>
                  <a:fillRect/>
                </a:stretch>
              </p:blipFill>
              <p:spPr>
                <a:xfrm>
                  <a:off x="4462097" y="4595194"/>
                  <a:ext cx="450360" cy="588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Freihand 12">
                  <a:extLst>
                    <a:ext uri="{FF2B5EF4-FFF2-40B4-BE49-F238E27FC236}">
                      <a16:creationId xmlns:a16="http://schemas.microsoft.com/office/drawing/2014/main" id="{1052560F-524F-E825-002E-EDD11B7E691B}"/>
                    </a:ext>
                  </a:extLst>
                </p14:cNvPr>
                <p14:cNvContentPartPr/>
                <p14:nvPr/>
              </p14:nvContentPartPr>
              <p14:xfrm>
                <a:off x="4779257" y="5082994"/>
                <a:ext cx="261720" cy="214200"/>
              </p14:xfrm>
            </p:contentPart>
          </mc:Choice>
          <mc:Fallback xmlns="">
            <p:pic>
              <p:nvPicPr>
                <p:cNvPr id="13" name="Freihand 12">
                  <a:extLst>
                    <a:ext uri="{FF2B5EF4-FFF2-40B4-BE49-F238E27FC236}">
                      <a16:creationId xmlns:a16="http://schemas.microsoft.com/office/drawing/2014/main" id="{1052560F-524F-E825-002E-EDD11B7E691B}"/>
                    </a:ext>
                  </a:extLst>
                </p:cNvPr>
                <p:cNvPicPr/>
                <p:nvPr/>
              </p:nvPicPr>
              <p:blipFill>
                <a:blip r:embed="rId17"/>
                <a:stretch>
                  <a:fillRect/>
                </a:stretch>
              </p:blipFill>
              <p:spPr>
                <a:xfrm>
                  <a:off x="4761257" y="5064994"/>
                  <a:ext cx="297360" cy="249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15" name="Freihand 14">
                <a:extLst>
                  <a:ext uri="{FF2B5EF4-FFF2-40B4-BE49-F238E27FC236}">
                    <a16:creationId xmlns:a16="http://schemas.microsoft.com/office/drawing/2014/main" id="{053D71F6-A043-A453-E86F-59519FD7E3BF}"/>
                  </a:ext>
                </a:extLst>
              </p14:cNvPr>
              <p14:cNvContentPartPr/>
              <p14:nvPr/>
            </p14:nvContentPartPr>
            <p14:xfrm>
              <a:off x="755537" y="5704714"/>
              <a:ext cx="796680" cy="369000"/>
            </p14:xfrm>
          </p:contentPart>
        </mc:Choice>
        <mc:Fallback xmlns="">
          <p:pic>
            <p:nvPicPr>
              <p:cNvPr id="15" name="Freihand 14">
                <a:extLst>
                  <a:ext uri="{FF2B5EF4-FFF2-40B4-BE49-F238E27FC236}">
                    <a16:creationId xmlns:a16="http://schemas.microsoft.com/office/drawing/2014/main" id="{053D71F6-A043-A453-E86F-59519FD7E3BF}"/>
                  </a:ext>
                </a:extLst>
              </p:cNvPr>
              <p:cNvPicPr/>
              <p:nvPr/>
            </p:nvPicPr>
            <p:blipFill>
              <a:blip r:embed="rId19"/>
              <a:stretch>
                <a:fillRect/>
              </a:stretch>
            </p:blipFill>
            <p:spPr>
              <a:xfrm>
                <a:off x="719897" y="5633074"/>
                <a:ext cx="868320" cy="512640"/>
              </a:xfrm>
              <a:prstGeom prst="rect">
                <a:avLst/>
              </a:prstGeom>
            </p:spPr>
          </p:pic>
        </mc:Fallback>
      </mc:AlternateContent>
    </p:spTree>
    <p:extLst>
      <p:ext uri="{BB962C8B-B14F-4D97-AF65-F5344CB8AC3E}">
        <p14:creationId xmlns:p14="http://schemas.microsoft.com/office/powerpoint/2010/main" val="33059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BEA77-BED4-32CC-B7CF-05F9B21E3AD7}"/>
              </a:ext>
            </a:extLst>
          </p:cNvPr>
          <p:cNvSpPr>
            <a:spLocks noGrp="1"/>
          </p:cNvSpPr>
          <p:nvPr>
            <p:ph type="title"/>
          </p:nvPr>
        </p:nvSpPr>
        <p:spPr/>
        <p:txBody>
          <a:bodyPr/>
          <a:lstStyle/>
          <a:p>
            <a:r>
              <a:rPr lang="de-DE" dirty="0"/>
              <a:t>Network  </a:t>
            </a:r>
            <a:r>
              <a:rPr lang="de-DE" dirty="0" err="1"/>
              <a:t>Policies</a:t>
            </a:r>
            <a:endParaRPr lang="de-DE" dirty="0"/>
          </a:p>
        </p:txBody>
      </p:sp>
      <p:sp>
        <p:nvSpPr>
          <p:cNvPr id="3" name="Textplatzhalter 2">
            <a:extLst>
              <a:ext uri="{FF2B5EF4-FFF2-40B4-BE49-F238E27FC236}">
                <a16:creationId xmlns:a16="http://schemas.microsoft.com/office/drawing/2014/main" id="{933F44BE-2125-86C5-9382-65AF68F86037}"/>
              </a:ext>
            </a:extLst>
          </p:cNvPr>
          <p:cNvSpPr>
            <a:spLocks noGrp="1"/>
          </p:cNvSpPr>
          <p:nvPr>
            <p:ph type="body" sz="quarter" idx="32"/>
          </p:nvPr>
        </p:nvSpPr>
        <p:spPr/>
        <p:txBody>
          <a:bodyPr/>
          <a:lstStyle/>
          <a:p>
            <a:r>
              <a:rPr lang="de-DE" dirty="0"/>
              <a:t>Isolation der Kommunikation in Multi-</a:t>
            </a:r>
            <a:r>
              <a:rPr lang="de-DE" dirty="0" err="1"/>
              <a:t>Tenancy</a:t>
            </a:r>
            <a:r>
              <a:rPr lang="de-DE" dirty="0"/>
              <a:t> Umgebungen</a:t>
            </a:r>
          </a:p>
        </p:txBody>
      </p:sp>
      <p:sp>
        <p:nvSpPr>
          <p:cNvPr id="5" name="Foliennummernplatzhalter 4">
            <a:extLst>
              <a:ext uri="{FF2B5EF4-FFF2-40B4-BE49-F238E27FC236}">
                <a16:creationId xmlns:a16="http://schemas.microsoft.com/office/drawing/2014/main" id="{FADE91AF-4F09-5AEF-5339-8317E3D2D99C}"/>
              </a:ext>
            </a:extLst>
          </p:cNvPr>
          <p:cNvSpPr>
            <a:spLocks noGrp="1"/>
          </p:cNvSpPr>
          <p:nvPr>
            <p:ph type="sldNum" sz="quarter" idx="33"/>
          </p:nvPr>
        </p:nvSpPr>
        <p:spPr/>
        <p:txBody>
          <a:bodyPr/>
          <a:lstStyle/>
          <a:p>
            <a:pPr rtl="0"/>
            <a:fld id="{19B51A1E-902D-48AF-9020-955120F399B6}" type="slidenum">
              <a:rPr lang="de-DE" noProof="0" smtClean="0"/>
              <a:pPr rtl="0"/>
              <a:t>24</a:t>
            </a:fld>
            <a:endParaRPr lang="de-DE" noProof="0"/>
          </a:p>
        </p:txBody>
      </p:sp>
      <p:pic>
        <p:nvPicPr>
          <p:cNvPr id="7" name="Grafik 6" descr="Ein Bild, das Symbol, Logo, Electric Blue (Farbe), Markenzeichen enthält.&#10;&#10;Automatisch generierte Beschreibung">
            <a:extLst>
              <a:ext uri="{FF2B5EF4-FFF2-40B4-BE49-F238E27FC236}">
                <a16:creationId xmlns:a16="http://schemas.microsoft.com/office/drawing/2014/main" id="{08EEE8D6-891E-665A-5E75-F766C981C9CD}"/>
              </a:ext>
            </a:extLst>
          </p:cNvPr>
          <p:cNvPicPr>
            <a:picLocks noChangeAspect="1"/>
          </p:cNvPicPr>
          <p:nvPr/>
        </p:nvPicPr>
        <p:blipFill>
          <a:blip r:embed="rId2"/>
          <a:stretch>
            <a:fillRect/>
          </a:stretch>
        </p:blipFill>
        <p:spPr>
          <a:xfrm>
            <a:off x="4163345" y="226361"/>
            <a:ext cx="658208" cy="637639"/>
          </a:xfrm>
          <a:prstGeom prst="rect">
            <a:avLst/>
          </a:prstGeom>
          <a:effectLst/>
        </p:spPr>
      </p:pic>
      <p:pic>
        <p:nvPicPr>
          <p:cNvPr id="4" name="Picture 30">
            <a:extLst>
              <a:ext uri="{FF2B5EF4-FFF2-40B4-BE49-F238E27FC236}">
                <a16:creationId xmlns:a16="http://schemas.microsoft.com/office/drawing/2014/main" id="{F192CCFD-BA7B-5670-02AA-209F4CFF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29" y="3697365"/>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58764020-C326-AFAF-197F-B3AD4D37E4AC}"/>
              </a:ext>
            </a:extLst>
          </p:cNvPr>
          <p:cNvSpPr txBox="1"/>
          <p:nvPr/>
        </p:nvSpPr>
        <p:spPr>
          <a:xfrm>
            <a:off x="1965721" y="3835080"/>
            <a:ext cx="1486304" cy="369332"/>
          </a:xfrm>
          <a:prstGeom prst="rect">
            <a:avLst/>
          </a:prstGeom>
          <a:noFill/>
        </p:spPr>
        <p:txBody>
          <a:bodyPr wrap="none" rtlCol="0">
            <a:spAutoFit/>
          </a:bodyPr>
          <a:lstStyle/>
          <a:p>
            <a:r>
              <a:rPr lang="de-DE" dirty="0" err="1"/>
              <a:t>app</a:t>
            </a:r>
            <a:r>
              <a:rPr lang="de-DE" dirty="0"/>
              <a:t>: </a:t>
            </a:r>
            <a:r>
              <a:rPr lang="de-DE" dirty="0" err="1"/>
              <a:t>frontend</a:t>
            </a:r>
            <a:endParaRPr lang="de-DE" dirty="0"/>
          </a:p>
        </p:txBody>
      </p:sp>
      <p:pic>
        <p:nvPicPr>
          <p:cNvPr id="10" name="Picture 30">
            <a:extLst>
              <a:ext uri="{FF2B5EF4-FFF2-40B4-BE49-F238E27FC236}">
                <a16:creationId xmlns:a16="http://schemas.microsoft.com/office/drawing/2014/main" id="{A3ADDE3E-E5F6-A05B-E9C6-1E4100495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826" y="4679179"/>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DB8D805E-7CF3-C953-75CE-907E387CCACA}"/>
              </a:ext>
            </a:extLst>
          </p:cNvPr>
          <p:cNvSpPr txBox="1"/>
          <p:nvPr/>
        </p:nvSpPr>
        <p:spPr>
          <a:xfrm>
            <a:off x="1965721" y="4816894"/>
            <a:ext cx="1456168" cy="369332"/>
          </a:xfrm>
          <a:prstGeom prst="rect">
            <a:avLst/>
          </a:prstGeom>
          <a:noFill/>
        </p:spPr>
        <p:txBody>
          <a:bodyPr wrap="none" rtlCol="0">
            <a:spAutoFit/>
          </a:bodyPr>
          <a:lstStyle/>
          <a:p>
            <a:r>
              <a:rPr lang="de-DE" dirty="0" err="1"/>
              <a:t>app</a:t>
            </a:r>
            <a:r>
              <a:rPr lang="de-DE" dirty="0"/>
              <a:t>: backend</a:t>
            </a:r>
          </a:p>
        </p:txBody>
      </p:sp>
      <p:pic>
        <p:nvPicPr>
          <p:cNvPr id="12" name="Picture 37">
            <a:extLst>
              <a:ext uri="{FF2B5EF4-FFF2-40B4-BE49-F238E27FC236}">
                <a16:creationId xmlns:a16="http://schemas.microsoft.com/office/drawing/2014/main" id="{FD12BD11-8019-355B-FB9F-F94405BA9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220" y="5667343"/>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1F25F421-6EC8-4A02-E589-85EEC889BFEC}"/>
              </a:ext>
            </a:extLst>
          </p:cNvPr>
          <p:cNvSpPr txBox="1"/>
          <p:nvPr/>
        </p:nvSpPr>
        <p:spPr>
          <a:xfrm>
            <a:off x="1965721" y="5779600"/>
            <a:ext cx="1374094" cy="369332"/>
          </a:xfrm>
          <a:prstGeom prst="rect">
            <a:avLst/>
          </a:prstGeom>
          <a:noFill/>
        </p:spPr>
        <p:txBody>
          <a:bodyPr wrap="none" rtlCol="0">
            <a:spAutoFit/>
          </a:bodyPr>
          <a:lstStyle/>
          <a:p>
            <a:r>
              <a:rPr lang="de-DE" dirty="0" err="1"/>
              <a:t>app</a:t>
            </a:r>
            <a:r>
              <a:rPr lang="de-DE" dirty="0"/>
              <a:t>: </a:t>
            </a:r>
            <a:r>
              <a:rPr lang="de-DE" dirty="0" err="1"/>
              <a:t>storage</a:t>
            </a:r>
            <a:endParaRPr lang="de-DE" dirty="0"/>
          </a:p>
        </p:txBody>
      </p:sp>
      <p:pic>
        <p:nvPicPr>
          <p:cNvPr id="14" name="Picture 32">
            <a:extLst>
              <a:ext uri="{FF2B5EF4-FFF2-40B4-BE49-F238E27FC236}">
                <a16:creationId xmlns:a16="http://schemas.microsoft.com/office/drawing/2014/main" id="{84092977-E467-96EE-A655-D4F495BEF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129" y="2100075"/>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Abgerundetes Rechteck 14">
            <a:extLst>
              <a:ext uri="{FF2B5EF4-FFF2-40B4-BE49-F238E27FC236}">
                <a16:creationId xmlns:a16="http://schemas.microsoft.com/office/drawing/2014/main" id="{AC8753FD-2350-0DC2-A4D8-EB85FF7C48CD}"/>
              </a:ext>
            </a:extLst>
          </p:cNvPr>
          <p:cNvSpPr/>
          <p:nvPr/>
        </p:nvSpPr>
        <p:spPr>
          <a:xfrm flipV="1">
            <a:off x="753919" y="1817575"/>
            <a:ext cx="3141574" cy="1196369"/>
          </a:xfrm>
          <a:prstGeom prst="roundRect">
            <a:avLst>
              <a:gd name="adj" fmla="val 10832"/>
            </a:avLst>
          </a:prstGeom>
          <a:noFill/>
          <a:ln>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0CEDEDE-9FF1-4C56-675D-7425B51651CC}"/>
              </a:ext>
            </a:extLst>
          </p:cNvPr>
          <p:cNvPicPr>
            <a:picLocks noChangeAspect="1"/>
          </p:cNvPicPr>
          <p:nvPr/>
        </p:nvPicPr>
        <p:blipFill>
          <a:blip r:embed="rId6"/>
          <a:stretch>
            <a:fillRect/>
          </a:stretch>
        </p:blipFill>
        <p:spPr>
          <a:xfrm>
            <a:off x="431801" y="1512000"/>
            <a:ext cx="704331" cy="704331"/>
          </a:xfrm>
          <a:prstGeom prst="rect">
            <a:avLst/>
          </a:prstGeom>
          <a:effectLst>
            <a:outerShdw blurRad="50800" dist="38100" dir="2700000" algn="tl" rotWithShape="0">
              <a:prstClr val="black">
                <a:alpha val="40000"/>
              </a:prstClr>
            </a:outerShdw>
          </a:effectLst>
        </p:spPr>
      </p:pic>
      <p:sp>
        <p:nvSpPr>
          <p:cNvPr id="19" name="Textfeld 18">
            <a:extLst>
              <a:ext uri="{FF2B5EF4-FFF2-40B4-BE49-F238E27FC236}">
                <a16:creationId xmlns:a16="http://schemas.microsoft.com/office/drawing/2014/main" id="{79605784-F00D-7467-9B58-23C8BFE62718}"/>
              </a:ext>
            </a:extLst>
          </p:cNvPr>
          <p:cNvSpPr txBox="1"/>
          <p:nvPr/>
        </p:nvSpPr>
        <p:spPr>
          <a:xfrm rot="16200000">
            <a:off x="144613" y="2379783"/>
            <a:ext cx="859531" cy="369332"/>
          </a:xfrm>
          <a:prstGeom prst="rect">
            <a:avLst/>
          </a:prstGeom>
          <a:noFill/>
        </p:spPr>
        <p:txBody>
          <a:bodyPr wrap="none" rtlCol="0">
            <a:spAutoFit/>
          </a:bodyPr>
          <a:lstStyle/>
          <a:p>
            <a:r>
              <a:rPr lang="de-DE" dirty="0" err="1"/>
              <a:t>ingress</a:t>
            </a:r>
            <a:endParaRPr lang="de-DE" dirty="0"/>
          </a:p>
        </p:txBody>
      </p:sp>
      <p:sp>
        <p:nvSpPr>
          <p:cNvPr id="20" name="Abgerundetes Rechteck 19">
            <a:extLst>
              <a:ext uri="{FF2B5EF4-FFF2-40B4-BE49-F238E27FC236}">
                <a16:creationId xmlns:a16="http://schemas.microsoft.com/office/drawing/2014/main" id="{2DB44406-ECFF-1ED0-AF19-5A9771B57BED}"/>
              </a:ext>
            </a:extLst>
          </p:cNvPr>
          <p:cNvSpPr/>
          <p:nvPr/>
        </p:nvSpPr>
        <p:spPr>
          <a:xfrm flipV="1">
            <a:off x="753919" y="3560198"/>
            <a:ext cx="3141574" cy="3004152"/>
          </a:xfrm>
          <a:prstGeom prst="roundRect">
            <a:avLst>
              <a:gd name="adj" fmla="val 10832"/>
            </a:avLst>
          </a:prstGeom>
          <a:noFill/>
          <a:ln>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98C83F01-70C7-7C99-8656-0CDD90F99711}"/>
              </a:ext>
            </a:extLst>
          </p:cNvPr>
          <p:cNvPicPr>
            <a:picLocks noChangeAspect="1"/>
          </p:cNvPicPr>
          <p:nvPr/>
        </p:nvPicPr>
        <p:blipFill>
          <a:blip r:embed="rId6"/>
          <a:stretch>
            <a:fillRect/>
          </a:stretch>
        </p:blipFill>
        <p:spPr>
          <a:xfrm>
            <a:off x="389712" y="3208032"/>
            <a:ext cx="704331" cy="704331"/>
          </a:xfrm>
          <a:prstGeom prst="rect">
            <a:avLst/>
          </a:prstGeom>
          <a:effectLst>
            <a:outerShdw blurRad="50800" dist="38100" dir="2700000" algn="tl" rotWithShape="0">
              <a:prstClr val="black">
                <a:alpha val="40000"/>
              </a:prstClr>
            </a:outerShdw>
          </a:effectLst>
        </p:spPr>
      </p:pic>
      <p:sp>
        <p:nvSpPr>
          <p:cNvPr id="22" name="Textfeld 21">
            <a:extLst>
              <a:ext uri="{FF2B5EF4-FFF2-40B4-BE49-F238E27FC236}">
                <a16:creationId xmlns:a16="http://schemas.microsoft.com/office/drawing/2014/main" id="{46731CD5-C0A6-EFAD-A3D7-A501FBA810F7}"/>
              </a:ext>
            </a:extLst>
          </p:cNvPr>
          <p:cNvSpPr txBox="1"/>
          <p:nvPr/>
        </p:nvSpPr>
        <p:spPr>
          <a:xfrm rot="16200000">
            <a:off x="-199360" y="4477574"/>
            <a:ext cx="1518364" cy="369332"/>
          </a:xfrm>
          <a:prstGeom prst="rect">
            <a:avLst/>
          </a:prstGeom>
          <a:noFill/>
        </p:spPr>
        <p:txBody>
          <a:bodyPr wrap="none" rtlCol="0">
            <a:spAutoFit/>
          </a:bodyPr>
          <a:lstStyle/>
          <a:p>
            <a:r>
              <a:rPr lang="de-DE" dirty="0" err="1"/>
              <a:t>my</a:t>
            </a:r>
            <a:r>
              <a:rPr lang="de-DE" dirty="0"/>
              <a:t>-</a:t>
            </a:r>
            <a:r>
              <a:rPr lang="de-DE" dirty="0" err="1"/>
              <a:t>fancy</a:t>
            </a:r>
            <a:r>
              <a:rPr lang="de-DE" dirty="0"/>
              <a:t>-app</a:t>
            </a:r>
          </a:p>
        </p:txBody>
      </p:sp>
      <p:cxnSp>
        <p:nvCxnSpPr>
          <p:cNvPr id="24" name="Gekrümmte Verbindung 23">
            <a:extLst>
              <a:ext uri="{FF2B5EF4-FFF2-40B4-BE49-F238E27FC236}">
                <a16:creationId xmlns:a16="http://schemas.microsoft.com/office/drawing/2014/main" id="{34FF201C-98B5-F10E-CD5F-828E8657AF8C}"/>
              </a:ext>
            </a:extLst>
          </p:cNvPr>
          <p:cNvCxnSpPr>
            <a:stCxn id="14" idx="2"/>
            <a:endCxn id="4" idx="0"/>
          </p:cNvCxnSpPr>
          <p:nvPr/>
        </p:nvCxnSpPr>
        <p:spPr>
          <a:xfrm rot="16200000" flipH="1">
            <a:off x="994200" y="3211055"/>
            <a:ext cx="965922" cy="6697"/>
          </a:xfrm>
          <a:prstGeom prst="curvedConnector3">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krümmte Verbindung 25">
            <a:extLst>
              <a:ext uri="{FF2B5EF4-FFF2-40B4-BE49-F238E27FC236}">
                <a16:creationId xmlns:a16="http://schemas.microsoft.com/office/drawing/2014/main" id="{980B601C-76C2-088C-921D-E79444A7108C}"/>
              </a:ext>
            </a:extLst>
          </p:cNvPr>
          <p:cNvCxnSpPr>
            <a:cxnSpLocks/>
            <a:stCxn id="4" idx="2"/>
            <a:endCxn id="10" idx="0"/>
          </p:cNvCxnSpPr>
          <p:nvPr/>
        </p:nvCxnSpPr>
        <p:spPr>
          <a:xfrm rot="16200000" flipH="1">
            <a:off x="1315332" y="4507304"/>
            <a:ext cx="337052" cy="6697"/>
          </a:xfrm>
          <a:prstGeom prst="curved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krümmte Verbindung 29">
            <a:extLst>
              <a:ext uri="{FF2B5EF4-FFF2-40B4-BE49-F238E27FC236}">
                <a16:creationId xmlns:a16="http://schemas.microsoft.com/office/drawing/2014/main" id="{D88FF3E3-BF72-C6A9-E8C2-794B132A8657}"/>
              </a:ext>
            </a:extLst>
          </p:cNvPr>
          <p:cNvCxnSpPr>
            <a:cxnSpLocks/>
            <a:stCxn id="10" idx="2"/>
            <a:endCxn id="12" idx="0"/>
          </p:cNvCxnSpPr>
          <p:nvPr/>
        </p:nvCxnSpPr>
        <p:spPr>
          <a:xfrm rot="16200000" flipH="1">
            <a:off x="1318854" y="5492293"/>
            <a:ext cx="343402" cy="6697"/>
          </a:xfrm>
          <a:prstGeom prst="curved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uppieren 39">
            <a:extLst>
              <a:ext uri="{FF2B5EF4-FFF2-40B4-BE49-F238E27FC236}">
                <a16:creationId xmlns:a16="http://schemas.microsoft.com/office/drawing/2014/main" id="{762A8371-0BD1-0548-A2A3-32FDBAEE9416}"/>
              </a:ext>
            </a:extLst>
          </p:cNvPr>
          <p:cNvGrpSpPr/>
          <p:nvPr/>
        </p:nvGrpSpPr>
        <p:grpSpPr>
          <a:xfrm>
            <a:off x="4341542" y="1368000"/>
            <a:ext cx="5597361" cy="5196349"/>
            <a:chOff x="4341542" y="1368000"/>
            <a:chExt cx="5597361" cy="5196349"/>
          </a:xfrm>
        </p:grpSpPr>
        <p:pic>
          <p:nvPicPr>
            <p:cNvPr id="34" name="Grafik 33">
              <a:extLst>
                <a:ext uri="{FF2B5EF4-FFF2-40B4-BE49-F238E27FC236}">
                  <a16:creationId xmlns:a16="http://schemas.microsoft.com/office/drawing/2014/main" id="{7DA4E15D-5B08-C0C7-539C-BD8ADFDF3BE6}"/>
                </a:ext>
              </a:extLst>
            </p:cNvPr>
            <p:cNvPicPr>
              <a:picLocks noChangeAspect="1"/>
            </p:cNvPicPr>
            <p:nvPr/>
          </p:nvPicPr>
          <p:blipFill>
            <a:blip r:embed="rId7"/>
            <a:srcRect/>
            <a:stretch/>
          </p:blipFill>
          <p:spPr>
            <a:xfrm>
              <a:off x="4559824" y="1368000"/>
              <a:ext cx="5379079" cy="3193233"/>
            </a:xfrm>
            <a:prstGeom prst="rect">
              <a:avLst/>
            </a:prstGeom>
            <a:effectLst>
              <a:outerShdw blurRad="50800" dist="38100" dir="2700000" algn="tl" rotWithShape="0">
                <a:prstClr val="black">
                  <a:alpha val="40000"/>
                </a:prstClr>
              </a:outerShdw>
            </a:effectLst>
          </p:spPr>
        </p:pic>
        <p:sp>
          <p:nvSpPr>
            <p:cNvPr id="38" name="Geschweifte Klammer rechts 37">
              <a:extLst>
                <a:ext uri="{FF2B5EF4-FFF2-40B4-BE49-F238E27FC236}">
                  <a16:creationId xmlns:a16="http://schemas.microsoft.com/office/drawing/2014/main" id="{431915E0-73A1-92FA-CB4A-6E48D10FD16A}"/>
                </a:ext>
              </a:extLst>
            </p:cNvPr>
            <p:cNvSpPr/>
            <p:nvPr/>
          </p:nvSpPr>
          <p:spPr>
            <a:xfrm>
              <a:off x="4341542" y="3560197"/>
              <a:ext cx="344552" cy="3004152"/>
            </a:xfrm>
            <a:custGeom>
              <a:avLst/>
              <a:gdLst>
                <a:gd name="connsiteX0" fmla="*/ 0 w 344552"/>
                <a:gd name="connsiteY0" fmla="*/ 0 h 3004152"/>
                <a:gd name="connsiteX1" fmla="*/ 172276 w 344552"/>
                <a:gd name="connsiteY1" fmla="*/ 108479 h 3004152"/>
                <a:gd name="connsiteX2" fmla="*/ 172276 w 344552"/>
                <a:gd name="connsiteY2" fmla="*/ 339350 h 3004152"/>
                <a:gd name="connsiteX3" fmla="*/ 344552 w 344552"/>
                <a:gd name="connsiteY3" fmla="*/ 447829 h 3004152"/>
                <a:gd name="connsiteX4" fmla="*/ 172276 w 344552"/>
                <a:gd name="connsiteY4" fmla="*/ 556308 h 3004152"/>
                <a:gd name="connsiteX5" fmla="*/ 172276 w 344552"/>
                <a:gd name="connsiteY5" fmla="*/ 1187937 h 3004152"/>
                <a:gd name="connsiteX6" fmla="*/ 172276 w 344552"/>
                <a:gd name="connsiteY6" fmla="*/ 1772778 h 3004152"/>
                <a:gd name="connsiteX7" fmla="*/ 172276 w 344552"/>
                <a:gd name="connsiteY7" fmla="*/ 2357619 h 3004152"/>
                <a:gd name="connsiteX8" fmla="*/ 172276 w 344552"/>
                <a:gd name="connsiteY8" fmla="*/ 2895673 h 3004152"/>
                <a:gd name="connsiteX9" fmla="*/ 0 w 344552"/>
                <a:gd name="connsiteY9" fmla="*/ 3004152 h 3004152"/>
                <a:gd name="connsiteX10" fmla="*/ 0 w 344552"/>
                <a:gd name="connsiteY10" fmla="*/ 2533502 h 3004152"/>
                <a:gd name="connsiteX11" fmla="*/ 0 w 344552"/>
                <a:gd name="connsiteY11" fmla="*/ 2122934 h 3004152"/>
                <a:gd name="connsiteX12" fmla="*/ 0 w 344552"/>
                <a:gd name="connsiteY12" fmla="*/ 1622242 h 3004152"/>
                <a:gd name="connsiteX13" fmla="*/ 0 w 344552"/>
                <a:gd name="connsiteY13" fmla="*/ 1121550 h 3004152"/>
                <a:gd name="connsiteX14" fmla="*/ 0 w 344552"/>
                <a:gd name="connsiteY14" fmla="*/ 620858 h 3004152"/>
                <a:gd name="connsiteX15" fmla="*/ 0 w 344552"/>
                <a:gd name="connsiteY15" fmla="*/ 0 h 3004152"/>
                <a:gd name="connsiteX0" fmla="*/ 0 w 344552"/>
                <a:gd name="connsiteY0" fmla="*/ 0 h 3004152"/>
                <a:gd name="connsiteX1" fmla="*/ 172276 w 344552"/>
                <a:gd name="connsiteY1" fmla="*/ 108479 h 3004152"/>
                <a:gd name="connsiteX2" fmla="*/ 172276 w 344552"/>
                <a:gd name="connsiteY2" fmla="*/ 339350 h 3004152"/>
                <a:gd name="connsiteX3" fmla="*/ 344552 w 344552"/>
                <a:gd name="connsiteY3" fmla="*/ 447829 h 3004152"/>
                <a:gd name="connsiteX4" fmla="*/ 172276 w 344552"/>
                <a:gd name="connsiteY4" fmla="*/ 556308 h 3004152"/>
                <a:gd name="connsiteX5" fmla="*/ 172276 w 344552"/>
                <a:gd name="connsiteY5" fmla="*/ 1164543 h 3004152"/>
                <a:gd name="connsiteX6" fmla="*/ 172276 w 344552"/>
                <a:gd name="connsiteY6" fmla="*/ 1796171 h 3004152"/>
                <a:gd name="connsiteX7" fmla="*/ 172276 w 344552"/>
                <a:gd name="connsiteY7" fmla="*/ 2334225 h 3004152"/>
                <a:gd name="connsiteX8" fmla="*/ 172276 w 344552"/>
                <a:gd name="connsiteY8" fmla="*/ 2895673 h 3004152"/>
                <a:gd name="connsiteX9" fmla="*/ 0 w 344552"/>
                <a:gd name="connsiteY9" fmla="*/ 3004152 h 300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52" h="3004152" stroke="0" extrusionOk="0">
                  <a:moveTo>
                    <a:pt x="0" y="0"/>
                  </a:moveTo>
                  <a:cubicBezTo>
                    <a:pt x="88627" y="-4021"/>
                    <a:pt x="159279" y="53446"/>
                    <a:pt x="172276" y="108479"/>
                  </a:cubicBezTo>
                  <a:cubicBezTo>
                    <a:pt x="178156" y="180467"/>
                    <a:pt x="164855" y="250642"/>
                    <a:pt x="172276" y="339350"/>
                  </a:cubicBezTo>
                  <a:cubicBezTo>
                    <a:pt x="168826" y="396637"/>
                    <a:pt x="247675" y="451384"/>
                    <a:pt x="344552" y="447829"/>
                  </a:cubicBezTo>
                  <a:cubicBezTo>
                    <a:pt x="249528" y="457312"/>
                    <a:pt x="169781" y="488362"/>
                    <a:pt x="172276" y="556308"/>
                  </a:cubicBezTo>
                  <a:cubicBezTo>
                    <a:pt x="217500" y="758683"/>
                    <a:pt x="133744" y="915832"/>
                    <a:pt x="172276" y="1187937"/>
                  </a:cubicBezTo>
                  <a:cubicBezTo>
                    <a:pt x="210808" y="1460042"/>
                    <a:pt x="123342" y="1546731"/>
                    <a:pt x="172276" y="1772778"/>
                  </a:cubicBezTo>
                  <a:cubicBezTo>
                    <a:pt x="221210" y="1998825"/>
                    <a:pt x="168076" y="2183872"/>
                    <a:pt x="172276" y="2357619"/>
                  </a:cubicBezTo>
                  <a:cubicBezTo>
                    <a:pt x="176476" y="2531366"/>
                    <a:pt x="168429" y="2695308"/>
                    <a:pt x="172276" y="2895673"/>
                  </a:cubicBezTo>
                  <a:cubicBezTo>
                    <a:pt x="174836" y="2973302"/>
                    <a:pt x="88376" y="3003765"/>
                    <a:pt x="0" y="3004152"/>
                  </a:cubicBezTo>
                  <a:cubicBezTo>
                    <a:pt x="-25964" y="2871219"/>
                    <a:pt x="15248" y="2669373"/>
                    <a:pt x="0" y="2533502"/>
                  </a:cubicBezTo>
                  <a:cubicBezTo>
                    <a:pt x="-15248" y="2397631"/>
                    <a:pt x="18505" y="2237167"/>
                    <a:pt x="0" y="2122934"/>
                  </a:cubicBezTo>
                  <a:cubicBezTo>
                    <a:pt x="-18505" y="2008701"/>
                    <a:pt x="29226" y="1766779"/>
                    <a:pt x="0" y="1622242"/>
                  </a:cubicBezTo>
                  <a:cubicBezTo>
                    <a:pt x="-29226" y="1477705"/>
                    <a:pt x="8397" y="1242762"/>
                    <a:pt x="0" y="1121550"/>
                  </a:cubicBezTo>
                  <a:cubicBezTo>
                    <a:pt x="-8397" y="1000338"/>
                    <a:pt x="41487" y="752718"/>
                    <a:pt x="0" y="620858"/>
                  </a:cubicBezTo>
                  <a:cubicBezTo>
                    <a:pt x="-41487" y="488998"/>
                    <a:pt x="18599" y="291287"/>
                    <a:pt x="0" y="0"/>
                  </a:cubicBezTo>
                  <a:close/>
                </a:path>
                <a:path w="344552" h="3004152" fill="none" extrusionOk="0">
                  <a:moveTo>
                    <a:pt x="0" y="0"/>
                  </a:moveTo>
                  <a:cubicBezTo>
                    <a:pt x="94498" y="-13422"/>
                    <a:pt x="182299" y="54882"/>
                    <a:pt x="172276" y="108479"/>
                  </a:cubicBezTo>
                  <a:cubicBezTo>
                    <a:pt x="178254" y="191778"/>
                    <a:pt x="148805" y="250612"/>
                    <a:pt x="172276" y="339350"/>
                  </a:cubicBezTo>
                  <a:cubicBezTo>
                    <a:pt x="156479" y="415251"/>
                    <a:pt x="244469" y="458397"/>
                    <a:pt x="344552" y="447829"/>
                  </a:cubicBezTo>
                  <a:cubicBezTo>
                    <a:pt x="254214" y="442088"/>
                    <a:pt x="182156" y="505559"/>
                    <a:pt x="172276" y="556308"/>
                  </a:cubicBezTo>
                  <a:cubicBezTo>
                    <a:pt x="214847" y="770157"/>
                    <a:pt x="122350" y="872514"/>
                    <a:pt x="172276" y="1164543"/>
                  </a:cubicBezTo>
                  <a:cubicBezTo>
                    <a:pt x="222202" y="1456573"/>
                    <a:pt x="134853" y="1632884"/>
                    <a:pt x="172276" y="1796171"/>
                  </a:cubicBezTo>
                  <a:cubicBezTo>
                    <a:pt x="209699" y="1959458"/>
                    <a:pt x="119679" y="2174089"/>
                    <a:pt x="172276" y="2334225"/>
                  </a:cubicBezTo>
                  <a:cubicBezTo>
                    <a:pt x="224873" y="2494361"/>
                    <a:pt x="118273" y="2768677"/>
                    <a:pt x="172276" y="2895673"/>
                  </a:cubicBezTo>
                  <a:cubicBezTo>
                    <a:pt x="176287" y="2966177"/>
                    <a:pt x="119509" y="3008983"/>
                    <a:pt x="0" y="3004152"/>
                  </a:cubicBezTo>
                </a:path>
                <a:path w="344552" h="3004152" fill="none" stroke="0" extrusionOk="0">
                  <a:moveTo>
                    <a:pt x="0" y="0"/>
                  </a:moveTo>
                  <a:cubicBezTo>
                    <a:pt x="94618" y="1982"/>
                    <a:pt x="167605" y="34516"/>
                    <a:pt x="172276" y="108479"/>
                  </a:cubicBezTo>
                  <a:cubicBezTo>
                    <a:pt x="175297" y="181119"/>
                    <a:pt x="158333" y="258585"/>
                    <a:pt x="172276" y="339350"/>
                  </a:cubicBezTo>
                  <a:cubicBezTo>
                    <a:pt x="171592" y="415515"/>
                    <a:pt x="260580" y="441201"/>
                    <a:pt x="344552" y="447829"/>
                  </a:cubicBezTo>
                  <a:cubicBezTo>
                    <a:pt x="240176" y="462483"/>
                    <a:pt x="155437" y="497295"/>
                    <a:pt x="172276" y="556308"/>
                  </a:cubicBezTo>
                  <a:cubicBezTo>
                    <a:pt x="209882" y="815916"/>
                    <a:pt x="164864" y="930767"/>
                    <a:pt x="172276" y="1094362"/>
                  </a:cubicBezTo>
                  <a:cubicBezTo>
                    <a:pt x="179688" y="1257957"/>
                    <a:pt x="159261" y="1522374"/>
                    <a:pt x="172276" y="1655810"/>
                  </a:cubicBezTo>
                  <a:cubicBezTo>
                    <a:pt x="185291" y="1789246"/>
                    <a:pt x="164676" y="1947745"/>
                    <a:pt x="172276" y="2170470"/>
                  </a:cubicBezTo>
                  <a:cubicBezTo>
                    <a:pt x="179876" y="2393195"/>
                    <a:pt x="164830" y="2692330"/>
                    <a:pt x="172276" y="2895673"/>
                  </a:cubicBezTo>
                  <a:cubicBezTo>
                    <a:pt x="170769" y="2953585"/>
                    <a:pt x="106731" y="3007782"/>
                    <a:pt x="0" y="3004152"/>
                  </a:cubicBezTo>
                </a:path>
              </a:pathLst>
            </a:custGeom>
            <a:ln w="38100">
              <a:solidFill>
                <a:schemeClr val="tx2"/>
              </a:solidFill>
              <a:extLst>
                <a:ext uri="{C807C97D-BFC1-408E-A445-0C87EB9F89A2}">
                  <ask:lineSketchStyleProps xmlns:ask="http://schemas.microsoft.com/office/drawing/2018/sketchyshapes" sd="1219033472">
                    <a:prstGeom prst="rightBrace">
                      <a:avLst>
                        <a:gd name="adj1" fmla="val 31484"/>
                        <a:gd name="adj2" fmla="val 14907"/>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9" name="Textfeld 38">
              <a:extLst>
                <a:ext uri="{FF2B5EF4-FFF2-40B4-BE49-F238E27FC236}">
                  <a16:creationId xmlns:a16="http://schemas.microsoft.com/office/drawing/2014/main" id="{FFB9030E-78AE-DAEE-60DE-C59DDA96C929}"/>
                </a:ext>
              </a:extLst>
            </p:cNvPr>
            <p:cNvSpPr txBox="1"/>
            <p:nvPr/>
          </p:nvSpPr>
          <p:spPr>
            <a:xfrm>
              <a:off x="4842185" y="4366616"/>
              <a:ext cx="4711192" cy="1169551"/>
            </a:xfrm>
            <a:prstGeom prst="rect">
              <a:avLst/>
            </a:prstGeom>
            <a:noFill/>
          </p:spPr>
          <p:txBody>
            <a:bodyPr wrap="square" rtlCol="0">
              <a:spAutoFit/>
            </a:bodyPr>
            <a:lstStyle/>
            <a:p>
              <a:r>
                <a:rPr lang="de-DE" i="1" dirty="0">
                  <a:latin typeface="Bradley Hand" pitchFamily="2" charset="77"/>
                </a:rPr>
                <a:t>Die ausgehende Kommunikation der Pods soll nicht eingeschränkt werden.</a:t>
              </a:r>
            </a:p>
            <a:p>
              <a:endParaRPr lang="de-DE" i="1" dirty="0">
                <a:latin typeface="Bradley Hand" pitchFamily="2" charset="77"/>
              </a:endParaRPr>
            </a:p>
            <a:p>
              <a:r>
                <a:rPr lang="de-DE" sz="1600" b="1" dirty="0">
                  <a:latin typeface="Andale Mono" panose="020B0509000000000004" pitchFamily="49" charset="0"/>
                </a:rPr>
                <a:t>&gt; </a:t>
              </a:r>
              <a:r>
                <a:rPr lang="de-DE" sz="1600" b="1" dirty="0" err="1">
                  <a:latin typeface="Andale Mono" panose="020B0509000000000004" pitchFamily="49" charset="0"/>
                </a:rPr>
                <a:t>kubectl</a:t>
              </a:r>
              <a:r>
                <a:rPr lang="de-DE" sz="1600" b="1" dirty="0">
                  <a:latin typeface="Andale Mono" panose="020B0509000000000004" pitchFamily="49" charset="0"/>
                </a:rPr>
                <a:t> </a:t>
              </a:r>
              <a:r>
                <a:rPr lang="de-DE" sz="1600" b="1" dirty="0" err="1">
                  <a:latin typeface="Andale Mono" panose="020B0509000000000004" pitchFamily="49" charset="0"/>
                </a:rPr>
                <a:t>apply</a:t>
              </a:r>
              <a:r>
                <a:rPr lang="de-DE" sz="1600" b="1" dirty="0">
                  <a:latin typeface="Andale Mono" panose="020B0509000000000004" pitchFamily="49" charset="0"/>
                </a:rPr>
                <a:t> -f </a:t>
              </a:r>
              <a:r>
                <a:rPr lang="de-DE" sz="1600" b="1" dirty="0" err="1">
                  <a:latin typeface="Andale Mono" panose="020B0509000000000004" pitchFamily="49" charset="0"/>
                </a:rPr>
                <a:t>allow-egress.yaml</a:t>
              </a:r>
              <a:endParaRPr lang="de-DE" sz="1600" b="1" dirty="0">
                <a:latin typeface="Andale Mono" panose="020B0509000000000004" pitchFamily="49" charset="0"/>
              </a:endParaRPr>
            </a:p>
          </p:txBody>
        </p:sp>
      </p:grpSp>
      <p:pic>
        <p:nvPicPr>
          <p:cNvPr id="6" name="Picture 34">
            <a:extLst>
              <a:ext uri="{FF2B5EF4-FFF2-40B4-BE49-F238E27FC236}">
                <a16:creationId xmlns:a16="http://schemas.microsoft.com/office/drawing/2014/main" id="{FB7D8861-CD73-788F-8A1D-A41E8DEE80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089" y="3776569"/>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34">
            <a:extLst>
              <a:ext uri="{FF2B5EF4-FFF2-40B4-BE49-F238E27FC236}">
                <a16:creationId xmlns:a16="http://schemas.microsoft.com/office/drawing/2014/main" id="{ABA7BB11-71D4-B7F9-77B3-30DC41E086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089" y="4779344"/>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34">
            <a:extLst>
              <a:ext uri="{FF2B5EF4-FFF2-40B4-BE49-F238E27FC236}">
                <a16:creationId xmlns:a16="http://schemas.microsoft.com/office/drawing/2014/main" id="{69691F39-8826-86BC-3FCA-7D3A59158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129" y="5756609"/>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18" name="Freihand 17">
                <a:extLst>
                  <a:ext uri="{FF2B5EF4-FFF2-40B4-BE49-F238E27FC236}">
                    <a16:creationId xmlns:a16="http://schemas.microsoft.com/office/drawing/2014/main" id="{A5ED9A3E-D1A1-BBE4-5378-B9B06DCD6037}"/>
                  </a:ext>
                </a:extLst>
              </p14:cNvPr>
              <p14:cNvContentPartPr/>
              <p14:nvPr/>
            </p14:nvContentPartPr>
            <p14:xfrm>
              <a:off x="5047760" y="3090022"/>
              <a:ext cx="4273560" cy="43200"/>
            </p14:xfrm>
          </p:contentPart>
        </mc:Choice>
        <mc:Fallback xmlns="">
          <p:pic>
            <p:nvPicPr>
              <p:cNvPr id="18" name="Freihand 17">
                <a:extLst>
                  <a:ext uri="{FF2B5EF4-FFF2-40B4-BE49-F238E27FC236}">
                    <a16:creationId xmlns:a16="http://schemas.microsoft.com/office/drawing/2014/main" id="{A5ED9A3E-D1A1-BBE4-5378-B9B06DCD6037}"/>
                  </a:ext>
                </a:extLst>
              </p:cNvPr>
              <p:cNvPicPr/>
              <p:nvPr/>
            </p:nvPicPr>
            <p:blipFill>
              <a:blip r:embed="rId10"/>
              <a:stretch>
                <a:fillRect/>
              </a:stretch>
            </p:blipFill>
            <p:spPr>
              <a:xfrm>
                <a:off x="5012120" y="3018382"/>
                <a:ext cx="434520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Freihand 22">
                <a:extLst>
                  <a:ext uri="{FF2B5EF4-FFF2-40B4-BE49-F238E27FC236}">
                    <a16:creationId xmlns:a16="http://schemas.microsoft.com/office/drawing/2014/main" id="{C7F22700-3351-10E0-081C-90040F1FECC4}"/>
                  </a:ext>
                </a:extLst>
              </p14:cNvPr>
              <p14:cNvContentPartPr/>
              <p14:nvPr/>
            </p14:nvContentPartPr>
            <p14:xfrm>
              <a:off x="5080880" y="3628222"/>
              <a:ext cx="693720" cy="15840"/>
            </p14:xfrm>
          </p:contentPart>
        </mc:Choice>
        <mc:Fallback xmlns="">
          <p:pic>
            <p:nvPicPr>
              <p:cNvPr id="23" name="Freihand 22">
                <a:extLst>
                  <a:ext uri="{FF2B5EF4-FFF2-40B4-BE49-F238E27FC236}">
                    <a16:creationId xmlns:a16="http://schemas.microsoft.com/office/drawing/2014/main" id="{C7F22700-3351-10E0-081C-90040F1FECC4}"/>
                  </a:ext>
                </a:extLst>
              </p:cNvPr>
              <p:cNvPicPr/>
              <p:nvPr/>
            </p:nvPicPr>
            <p:blipFill>
              <a:blip r:embed="rId12"/>
              <a:stretch>
                <a:fillRect/>
              </a:stretch>
            </p:blipFill>
            <p:spPr>
              <a:xfrm>
                <a:off x="5044880" y="3556582"/>
                <a:ext cx="76536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Freihand 24">
                <a:extLst>
                  <a:ext uri="{FF2B5EF4-FFF2-40B4-BE49-F238E27FC236}">
                    <a16:creationId xmlns:a16="http://schemas.microsoft.com/office/drawing/2014/main" id="{0D143103-917B-C5E1-A16F-834EE2432FC1}"/>
                  </a:ext>
                </a:extLst>
              </p14:cNvPr>
              <p14:cNvContentPartPr/>
              <p14:nvPr/>
            </p14:nvContentPartPr>
            <p14:xfrm>
              <a:off x="5068640" y="3762502"/>
              <a:ext cx="3670200" cy="61560"/>
            </p14:xfrm>
          </p:contentPart>
        </mc:Choice>
        <mc:Fallback xmlns="">
          <p:pic>
            <p:nvPicPr>
              <p:cNvPr id="25" name="Freihand 24">
                <a:extLst>
                  <a:ext uri="{FF2B5EF4-FFF2-40B4-BE49-F238E27FC236}">
                    <a16:creationId xmlns:a16="http://schemas.microsoft.com/office/drawing/2014/main" id="{0D143103-917B-C5E1-A16F-834EE2432FC1}"/>
                  </a:ext>
                </a:extLst>
              </p:cNvPr>
              <p:cNvPicPr/>
              <p:nvPr/>
            </p:nvPicPr>
            <p:blipFill>
              <a:blip r:embed="rId14"/>
              <a:stretch>
                <a:fillRect/>
              </a:stretch>
            </p:blipFill>
            <p:spPr>
              <a:xfrm>
                <a:off x="5032640" y="3690502"/>
                <a:ext cx="3741840" cy="205200"/>
              </a:xfrm>
              <a:prstGeom prst="rect">
                <a:avLst/>
              </a:prstGeom>
            </p:spPr>
          </p:pic>
        </mc:Fallback>
      </mc:AlternateContent>
    </p:spTree>
    <p:extLst>
      <p:ext uri="{BB962C8B-B14F-4D97-AF65-F5344CB8AC3E}">
        <p14:creationId xmlns:p14="http://schemas.microsoft.com/office/powerpoint/2010/main" val="355475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par>
                                <p:cTn id="47" presetID="22" presetClass="entr" presetSubtype="4"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par>
                                <p:cTn id="53" presetID="2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par>
                                <p:cTn id="61" presetID="22" presetClass="entr" presetSubtype="4"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down)">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dissolve">
                                      <p:cBhvr>
                                        <p:cTn id="74" dur="5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down)">
                                      <p:cBhvr>
                                        <p:cTn id="79" dur="500"/>
                                        <p:tgtEl>
                                          <p:spTgt spid="18"/>
                                        </p:tgtEl>
                                      </p:cBhvr>
                                    </p:animEffect>
                                  </p:childTnLst>
                                </p:cTn>
                              </p:par>
                              <p:par>
                                <p:cTn id="80" presetID="22" presetClass="entr" presetSubtype="4"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down)">
                                      <p:cBhvr>
                                        <p:cTn id="82" dur="500"/>
                                        <p:tgtEl>
                                          <p:spTgt spid="23"/>
                                        </p:tgtEl>
                                      </p:cBhvr>
                                    </p:animEffect>
                                  </p:childTnLst>
                                </p:cTn>
                              </p:par>
                              <p:par>
                                <p:cTn id="83" presetID="22" presetClass="entr" presetSubtype="4"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animBg="1"/>
      <p:bldP spid="19" grpId="0"/>
      <p:bldP spid="20"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BEA77-BED4-32CC-B7CF-05F9B21E3AD7}"/>
              </a:ext>
            </a:extLst>
          </p:cNvPr>
          <p:cNvSpPr>
            <a:spLocks noGrp="1"/>
          </p:cNvSpPr>
          <p:nvPr>
            <p:ph type="title"/>
          </p:nvPr>
        </p:nvSpPr>
        <p:spPr/>
        <p:txBody>
          <a:bodyPr/>
          <a:lstStyle/>
          <a:p>
            <a:r>
              <a:rPr lang="de-DE" dirty="0"/>
              <a:t>Network  </a:t>
            </a:r>
            <a:r>
              <a:rPr lang="de-DE" dirty="0" err="1"/>
              <a:t>Policies</a:t>
            </a:r>
            <a:endParaRPr lang="de-DE" dirty="0"/>
          </a:p>
        </p:txBody>
      </p:sp>
      <p:sp>
        <p:nvSpPr>
          <p:cNvPr id="3" name="Textplatzhalter 2">
            <a:extLst>
              <a:ext uri="{FF2B5EF4-FFF2-40B4-BE49-F238E27FC236}">
                <a16:creationId xmlns:a16="http://schemas.microsoft.com/office/drawing/2014/main" id="{933F44BE-2125-86C5-9382-65AF68F86037}"/>
              </a:ext>
            </a:extLst>
          </p:cNvPr>
          <p:cNvSpPr>
            <a:spLocks noGrp="1"/>
          </p:cNvSpPr>
          <p:nvPr>
            <p:ph type="body" sz="quarter" idx="32"/>
          </p:nvPr>
        </p:nvSpPr>
        <p:spPr/>
        <p:txBody>
          <a:bodyPr/>
          <a:lstStyle/>
          <a:p>
            <a:r>
              <a:rPr lang="de-DE" dirty="0"/>
              <a:t>Isolation der Kommunikation in Multi-</a:t>
            </a:r>
            <a:r>
              <a:rPr lang="de-DE" dirty="0" err="1"/>
              <a:t>Tenancy</a:t>
            </a:r>
            <a:r>
              <a:rPr lang="de-DE" dirty="0"/>
              <a:t> Umgebungen</a:t>
            </a:r>
          </a:p>
        </p:txBody>
      </p:sp>
      <p:sp>
        <p:nvSpPr>
          <p:cNvPr id="5" name="Foliennummernplatzhalter 4">
            <a:extLst>
              <a:ext uri="{FF2B5EF4-FFF2-40B4-BE49-F238E27FC236}">
                <a16:creationId xmlns:a16="http://schemas.microsoft.com/office/drawing/2014/main" id="{FADE91AF-4F09-5AEF-5339-8317E3D2D99C}"/>
              </a:ext>
            </a:extLst>
          </p:cNvPr>
          <p:cNvSpPr>
            <a:spLocks noGrp="1"/>
          </p:cNvSpPr>
          <p:nvPr>
            <p:ph type="sldNum" sz="quarter" idx="33"/>
          </p:nvPr>
        </p:nvSpPr>
        <p:spPr/>
        <p:txBody>
          <a:bodyPr/>
          <a:lstStyle/>
          <a:p>
            <a:pPr rtl="0"/>
            <a:fld id="{19B51A1E-902D-48AF-9020-955120F399B6}" type="slidenum">
              <a:rPr lang="de-DE" noProof="0" smtClean="0"/>
              <a:pPr rtl="0"/>
              <a:t>25</a:t>
            </a:fld>
            <a:endParaRPr lang="de-DE" noProof="0"/>
          </a:p>
        </p:txBody>
      </p:sp>
      <p:pic>
        <p:nvPicPr>
          <p:cNvPr id="7" name="Grafik 6" descr="Ein Bild, das Symbol, Logo, Electric Blue (Farbe), Markenzeichen enthält.&#10;&#10;Automatisch generierte Beschreibung">
            <a:extLst>
              <a:ext uri="{FF2B5EF4-FFF2-40B4-BE49-F238E27FC236}">
                <a16:creationId xmlns:a16="http://schemas.microsoft.com/office/drawing/2014/main" id="{08EEE8D6-891E-665A-5E75-F766C981C9CD}"/>
              </a:ext>
            </a:extLst>
          </p:cNvPr>
          <p:cNvPicPr>
            <a:picLocks noChangeAspect="1"/>
          </p:cNvPicPr>
          <p:nvPr/>
        </p:nvPicPr>
        <p:blipFill>
          <a:blip r:embed="rId2"/>
          <a:stretch>
            <a:fillRect/>
          </a:stretch>
        </p:blipFill>
        <p:spPr>
          <a:xfrm>
            <a:off x="4163345" y="226361"/>
            <a:ext cx="658208" cy="637639"/>
          </a:xfrm>
          <a:prstGeom prst="rect">
            <a:avLst/>
          </a:prstGeom>
          <a:effectLst/>
        </p:spPr>
      </p:pic>
      <p:pic>
        <p:nvPicPr>
          <p:cNvPr id="4" name="Picture 30">
            <a:extLst>
              <a:ext uri="{FF2B5EF4-FFF2-40B4-BE49-F238E27FC236}">
                <a16:creationId xmlns:a16="http://schemas.microsoft.com/office/drawing/2014/main" id="{F192CCFD-BA7B-5670-02AA-209F4CFF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29" y="3697365"/>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58764020-C326-AFAF-197F-B3AD4D37E4AC}"/>
              </a:ext>
            </a:extLst>
          </p:cNvPr>
          <p:cNvSpPr txBox="1"/>
          <p:nvPr/>
        </p:nvSpPr>
        <p:spPr>
          <a:xfrm>
            <a:off x="1965721" y="3835080"/>
            <a:ext cx="1486304" cy="369332"/>
          </a:xfrm>
          <a:prstGeom prst="rect">
            <a:avLst/>
          </a:prstGeom>
          <a:noFill/>
        </p:spPr>
        <p:txBody>
          <a:bodyPr wrap="none" rtlCol="0">
            <a:spAutoFit/>
          </a:bodyPr>
          <a:lstStyle/>
          <a:p>
            <a:r>
              <a:rPr lang="de-DE" dirty="0" err="1"/>
              <a:t>app</a:t>
            </a:r>
            <a:r>
              <a:rPr lang="de-DE" dirty="0"/>
              <a:t>: </a:t>
            </a:r>
            <a:r>
              <a:rPr lang="de-DE" dirty="0" err="1"/>
              <a:t>frontend</a:t>
            </a:r>
            <a:endParaRPr lang="de-DE" dirty="0"/>
          </a:p>
        </p:txBody>
      </p:sp>
      <p:pic>
        <p:nvPicPr>
          <p:cNvPr id="10" name="Picture 30">
            <a:extLst>
              <a:ext uri="{FF2B5EF4-FFF2-40B4-BE49-F238E27FC236}">
                <a16:creationId xmlns:a16="http://schemas.microsoft.com/office/drawing/2014/main" id="{A3ADDE3E-E5F6-A05B-E9C6-1E4100495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826" y="4679179"/>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DB8D805E-7CF3-C953-75CE-907E387CCACA}"/>
              </a:ext>
            </a:extLst>
          </p:cNvPr>
          <p:cNvSpPr txBox="1"/>
          <p:nvPr/>
        </p:nvSpPr>
        <p:spPr>
          <a:xfrm>
            <a:off x="1965721" y="4816894"/>
            <a:ext cx="1456168" cy="369332"/>
          </a:xfrm>
          <a:prstGeom prst="rect">
            <a:avLst/>
          </a:prstGeom>
          <a:noFill/>
        </p:spPr>
        <p:txBody>
          <a:bodyPr wrap="none" rtlCol="0">
            <a:spAutoFit/>
          </a:bodyPr>
          <a:lstStyle/>
          <a:p>
            <a:r>
              <a:rPr lang="de-DE" dirty="0" err="1"/>
              <a:t>app</a:t>
            </a:r>
            <a:r>
              <a:rPr lang="de-DE" dirty="0"/>
              <a:t>: backend</a:t>
            </a:r>
          </a:p>
        </p:txBody>
      </p:sp>
      <p:pic>
        <p:nvPicPr>
          <p:cNvPr id="12" name="Picture 37">
            <a:extLst>
              <a:ext uri="{FF2B5EF4-FFF2-40B4-BE49-F238E27FC236}">
                <a16:creationId xmlns:a16="http://schemas.microsoft.com/office/drawing/2014/main" id="{FD12BD11-8019-355B-FB9F-F94405BA9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220" y="5667343"/>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1F25F421-6EC8-4A02-E589-85EEC889BFEC}"/>
              </a:ext>
            </a:extLst>
          </p:cNvPr>
          <p:cNvSpPr txBox="1"/>
          <p:nvPr/>
        </p:nvSpPr>
        <p:spPr>
          <a:xfrm>
            <a:off x="1965721" y="5779600"/>
            <a:ext cx="1374094" cy="369332"/>
          </a:xfrm>
          <a:prstGeom prst="rect">
            <a:avLst/>
          </a:prstGeom>
          <a:noFill/>
        </p:spPr>
        <p:txBody>
          <a:bodyPr wrap="none" rtlCol="0">
            <a:spAutoFit/>
          </a:bodyPr>
          <a:lstStyle/>
          <a:p>
            <a:r>
              <a:rPr lang="de-DE" dirty="0" err="1"/>
              <a:t>app</a:t>
            </a:r>
            <a:r>
              <a:rPr lang="de-DE" dirty="0"/>
              <a:t>: </a:t>
            </a:r>
            <a:r>
              <a:rPr lang="de-DE" dirty="0" err="1"/>
              <a:t>storage</a:t>
            </a:r>
            <a:endParaRPr lang="de-DE" dirty="0"/>
          </a:p>
        </p:txBody>
      </p:sp>
      <p:pic>
        <p:nvPicPr>
          <p:cNvPr id="14" name="Picture 32">
            <a:extLst>
              <a:ext uri="{FF2B5EF4-FFF2-40B4-BE49-F238E27FC236}">
                <a16:creationId xmlns:a16="http://schemas.microsoft.com/office/drawing/2014/main" id="{84092977-E467-96EE-A655-D4F495BEF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129" y="2100075"/>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Abgerundetes Rechteck 14">
            <a:extLst>
              <a:ext uri="{FF2B5EF4-FFF2-40B4-BE49-F238E27FC236}">
                <a16:creationId xmlns:a16="http://schemas.microsoft.com/office/drawing/2014/main" id="{AC8753FD-2350-0DC2-A4D8-EB85FF7C48CD}"/>
              </a:ext>
            </a:extLst>
          </p:cNvPr>
          <p:cNvSpPr/>
          <p:nvPr/>
        </p:nvSpPr>
        <p:spPr>
          <a:xfrm flipV="1">
            <a:off x="753919" y="1817575"/>
            <a:ext cx="3141574" cy="1196369"/>
          </a:xfrm>
          <a:prstGeom prst="roundRect">
            <a:avLst>
              <a:gd name="adj" fmla="val 10832"/>
            </a:avLst>
          </a:prstGeom>
          <a:noFill/>
          <a:ln>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0CEDEDE-9FF1-4C56-675D-7425B51651CC}"/>
              </a:ext>
            </a:extLst>
          </p:cNvPr>
          <p:cNvPicPr>
            <a:picLocks noChangeAspect="1"/>
          </p:cNvPicPr>
          <p:nvPr/>
        </p:nvPicPr>
        <p:blipFill>
          <a:blip r:embed="rId6"/>
          <a:stretch>
            <a:fillRect/>
          </a:stretch>
        </p:blipFill>
        <p:spPr>
          <a:xfrm>
            <a:off x="431801" y="1512000"/>
            <a:ext cx="704331" cy="704331"/>
          </a:xfrm>
          <a:prstGeom prst="rect">
            <a:avLst/>
          </a:prstGeom>
          <a:effectLst>
            <a:outerShdw blurRad="50800" dist="38100" dir="2700000" algn="tl" rotWithShape="0">
              <a:prstClr val="black">
                <a:alpha val="40000"/>
              </a:prstClr>
            </a:outerShdw>
          </a:effectLst>
        </p:spPr>
      </p:pic>
      <p:sp>
        <p:nvSpPr>
          <p:cNvPr id="19" name="Textfeld 18">
            <a:extLst>
              <a:ext uri="{FF2B5EF4-FFF2-40B4-BE49-F238E27FC236}">
                <a16:creationId xmlns:a16="http://schemas.microsoft.com/office/drawing/2014/main" id="{79605784-F00D-7467-9B58-23C8BFE62718}"/>
              </a:ext>
            </a:extLst>
          </p:cNvPr>
          <p:cNvSpPr txBox="1"/>
          <p:nvPr/>
        </p:nvSpPr>
        <p:spPr>
          <a:xfrm rot="16200000">
            <a:off x="144613" y="2379783"/>
            <a:ext cx="859531" cy="369332"/>
          </a:xfrm>
          <a:prstGeom prst="rect">
            <a:avLst/>
          </a:prstGeom>
          <a:noFill/>
        </p:spPr>
        <p:txBody>
          <a:bodyPr wrap="none" rtlCol="0">
            <a:spAutoFit/>
          </a:bodyPr>
          <a:lstStyle/>
          <a:p>
            <a:r>
              <a:rPr lang="de-DE" dirty="0" err="1"/>
              <a:t>ingress</a:t>
            </a:r>
            <a:endParaRPr lang="de-DE" dirty="0"/>
          </a:p>
        </p:txBody>
      </p:sp>
      <p:sp>
        <p:nvSpPr>
          <p:cNvPr id="20" name="Abgerundetes Rechteck 19">
            <a:extLst>
              <a:ext uri="{FF2B5EF4-FFF2-40B4-BE49-F238E27FC236}">
                <a16:creationId xmlns:a16="http://schemas.microsoft.com/office/drawing/2014/main" id="{2DB44406-ECFF-1ED0-AF19-5A9771B57BED}"/>
              </a:ext>
            </a:extLst>
          </p:cNvPr>
          <p:cNvSpPr/>
          <p:nvPr/>
        </p:nvSpPr>
        <p:spPr>
          <a:xfrm flipV="1">
            <a:off x="753919" y="3560198"/>
            <a:ext cx="3141574" cy="3004152"/>
          </a:xfrm>
          <a:prstGeom prst="roundRect">
            <a:avLst>
              <a:gd name="adj" fmla="val 10832"/>
            </a:avLst>
          </a:prstGeom>
          <a:noFill/>
          <a:ln>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98C83F01-70C7-7C99-8656-0CDD90F99711}"/>
              </a:ext>
            </a:extLst>
          </p:cNvPr>
          <p:cNvPicPr>
            <a:picLocks noChangeAspect="1"/>
          </p:cNvPicPr>
          <p:nvPr/>
        </p:nvPicPr>
        <p:blipFill>
          <a:blip r:embed="rId6"/>
          <a:stretch>
            <a:fillRect/>
          </a:stretch>
        </p:blipFill>
        <p:spPr>
          <a:xfrm>
            <a:off x="389712" y="3208032"/>
            <a:ext cx="704331" cy="704331"/>
          </a:xfrm>
          <a:prstGeom prst="rect">
            <a:avLst/>
          </a:prstGeom>
          <a:effectLst>
            <a:outerShdw blurRad="50800" dist="38100" dir="2700000" algn="tl" rotWithShape="0">
              <a:prstClr val="black">
                <a:alpha val="40000"/>
              </a:prstClr>
            </a:outerShdw>
          </a:effectLst>
        </p:spPr>
      </p:pic>
      <p:sp>
        <p:nvSpPr>
          <p:cNvPr id="22" name="Textfeld 21">
            <a:extLst>
              <a:ext uri="{FF2B5EF4-FFF2-40B4-BE49-F238E27FC236}">
                <a16:creationId xmlns:a16="http://schemas.microsoft.com/office/drawing/2014/main" id="{46731CD5-C0A6-EFAD-A3D7-A501FBA810F7}"/>
              </a:ext>
            </a:extLst>
          </p:cNvPr>
          <p:cNvSpPr txBox="1"/>
          <p:nvPr/>
        </p:nvSpPr>
        <p:spPr>
          <a:xfrm rot="16200000">
            <a:off x="-199360" y="4477574"/>
            <a:ext cx="1518364" cy="369332"/>
          </a:xfrm>
          <a:prstGeom prst="rect">
            <a:avLst/>
          </a:prstGeom>
          <a:noFill/>
        </p:spPr>
        <p:txBody>
          <a:bodyPr wrap="none" rtlCol="0">
            <a:spAutoFit/>
          </a:bodyPr>
          <a:lstStyle/>
          <a:p>
            <a:r>
              <a:rPr lang="de-DE" dirty="0" err="1"/>
              <a:t>my</a:t>
            </a:r>
            <a:r>
              <a:rPr lang="de-DE" dirty="0"/>
              <a:t>-</a:t>
            </a:r>
            <a:r>
              <a:rPr lang="de-DE" dirty="0" err="1"/>
              <a:t>fancy</a:t>
            </a:r>
            <a:r>
              <a:rPr lang="de-DE" dirty="0"/>
              <a:t>-app</a:t>
            </a:r>
          </a:p>
        </p:txBody>
      </p:sp>
      <p:cxnSp>
        <p:nvCxnSpPr>
          <p:cNvPr id="24" name="Gekrümmte Verbindung 23">
            <a:extLst>
              <a:ext uri="{FF2B5EF4-FFF2-40B4-BE49-F238E27FC236}">
                <a16:creationId xmlns:a16="http://schemas.microsoft.com/office/drawing/2014/main" id="{34FF201C-98B5-F10E-CD5F-828E8657AF8C}"/>
              </a:ext>
            </a:extLst>
          </p:cNvPr>
          <p:cNvCxnSpPr>
            <a:stCxn id="14" idx="2"/>
            <a:endCxn id="4" idx="0"/>
          </p:cNvCxnSpPr>
          <p:nvPr/>
        </p:nvCxnSpPr>
        <p:spPr>
          <a:xfrm rot="16200000" flipH="1">
            <a:off x="994200" y="3211055"/>
            <a:ext cx="965922" cy="6697"/>
          </a:xfrm>
          <a:prstGeom prst="curvedConnector3">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krümmte Verbindung 25">
            <a:extLst>
              <a:ext uri="{FF2B5EF4-FFF2-40B4-BE49-F238E27FC236}">
                <a16:creationId xmlns:a16="http://schemas.microsoft.com/office/drawing/2014/main" id="{980B601C-76C2-088C-921D-E79444A7108C}"/>
              </a:ext>
            </a:extLst>
          </p:cNvPr>
          <p:cNvCxnSpPr>
            <a:cxnSpLocks/>
            <a:stCxn id="4" idx="2"/>
            <a:endCxn id="10" idx="0"/>
          </p:cNvCxnSpPr>
          <p:nvPr/>
        </p:nvCxnSpPr>
        <p:spPr>
          <a:xfrm rot="16200000" flipH="1">
            <a:off x="1315332" y="4507304"/>
            <a:ext cx="337052" cy="6697"/>
          </a:xfrm>
          <a:prstGeom prst="curved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krümmte Verbindung 29">
            <a:extLst>
              <a:ext uri="{FF2B5EF4-FFF2-40B4-BE49-F238E27FC236}">
                <a16:creationId xmlns:a16="http://schemas.microsoft.com/office/drawing/2014/main" id="{D88FF3E3-BF72-C6A9-E8C2-794B132A8657}"/>
              </a:ext>
            </a:extLst>
          </p:cNvPr>
          <p:cNvCxnSpPr>
            <a:cxnSpLocks/>
            <a:stCxn id="10" idx="2"/>
            <a:endCxn id="12" idx="0"/>
          </p:cNvCxnSpPr>
          <p:nvPr/>
        </p:nvCxnSpPr>
        <p:spPr>
          <a:xfrm rot="16200000" flipH="1">
            <a:off x="1318854" y="5492293"/>
            <a:ext cx="343402" cy="6697"/>
          </a:xfrm>
          <a:prstGeom prst="curved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5" name="Grafik 34">
            <a:extLst>
              <a:ext uri="{FF2B5EF4-FFF2-40B4-BE49-F238E27FC236}">
                <a16:creationId xmlns:a16="http://schemas.microsoft.com/office/drawing/2014/main" id="{BCF08DBA-1F45-405F-174E-E9103DE18252}"/>
              </a:ext>
            </a:extLst>
          </p:cNvPr>
          <p:cNvPicPr>
            <a:picLocks noChangeAspect="1"/>
          </p:cNvPicPr>
          <p:nvPr/>
        </p:nvPicPr>
        <p:blipFill>
          <a:blip r:embed="rId7"/>
          <a:stretch>
            <a:fillRect/>
          </a:stretch>
        </p:blipFill>
        <p:spPr>
          <a:xfrm>
            <a:off x="4492449" y="1597864"/>
            <a:ext cx="5161289" cy="3662271"/>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D768C9AD-5486-9CAD-C576-9597632C3B32}"/>
              </a:ext>
            </a:extLst>
          </p:cNvPr>
          <p:cNvSpPr txBox="1"/>
          <p:nvPr/>
        </p:nvSpPr>
        <p:spPr>
          <a:xfrm>
            <a:off x="4686101" y="5129160"/>
            <a:ext cx="5327884" cy="1169551"/>
          </a:xfrm>
          <a:prstGeom prst="rect">
            <a:avLst/>
          </a:prstGeom>
          <a:noFill/>
        </p:spPr>
        <p:txBody>
          <a:bodyPr wrap="square" rtlCol="0">
            <a:spAutoFit/>
          </a:bodyPr>
          <a:lstStyle/>
          <a:p>
            <a:r>
              <a:rPr lang="de-DE" i="1" dirty="0">
                <a:latin typeface="Bradley Hand" pitchFamily="2" charset="77"/>
              </a:rPr>
              <a:t>Das Frontend soll nur von Pods aus dem Ingress Namespace des Clusters erreichbar sein.</a:t>
            </a:r>
          </a:p>
          <a:p>
            <a:endParaRPr lang="de-DE" i="1" dirty="0">
              <a:latin typeface="Bradley Hand" pitchFamily="2" charset="77"/>
            </a:endParaRPr>
          </a:p>
          <a:p>
            <a:r>
              <a:rPr lang="de-DE" sz="1600" b="1" dirty="0">
                <a:latin typeface="Andale Mono" panose="020B0509000000000004" pitchFamily="49" charset="0"/>
              </a:rPr>
              <a:t>&gt; </a:t>
            </a:r>
            <a:r>
              <a:rPr lang="de-DE" sz="1600" b="1" dirty="0" err="1">
                <a:latin typeface="Andale Mono" panose="020B0509000000000004" pitchFamily="49" charset="0"/>
              </a:rPr>
              <a:t>kubectl</a:t>
            </a:r>
            <a:r>
              <a:rPr lang="de-DE" sz="1600" b="1" dirty="0">
                <a:latin typeface="Andale Mono" panose="020B0509000000000004" pitchFamily="49" charset="0"/>
              </a:rPr>
              <a:t> </a:t>
            </a:r>
            <a:r>
              <a:rPr lang="de-DE" sz="1600" b="1" dirty="0" err="1">
                <a:latin typeface="Andale Mono" panose="020B0509000000000004" pitchFamily="49" charset="0"/>
              </a:rPr>
              <a:t>apply</a:t>
            </a:r>
            <a:r>
              <a:rPr lang="de-DE" sz="1600" b="1" dirty="0">
                <a:latin typeface="Andale Mono" panose="020B0509000000000004" pitchFamily="49" charset="0"/>
              </a:rPr>
              <a:t> -f </a:t>
            </a:r>
            <a:r>
              <a:rPr lang="de-DE" sz="1600" b="1" dirty="0" err="1">
                <a:latin typeface="Andale Mono" panose="020B0509000000000004" pitchFamily="49" charset="0"/>
              </a:rPr>
              <a:t>allow-ingress.yaml</a:t>
            </a:r>
            <a:endParaRPr lang="de-DE" sz="1600" b="1" dirty="0">
              <a:latin typeface="Andale Mono" panose="020B0509000000000004" pitchFamily="49" charset="0"/>
            </a:endParaRPr>
          </a:p>
        </p:txBody>
      </p:sp>
      <p:cxnSp>
        <p:nvCxnSpPr>
          <p:cNvPr id="17" name="Gekrümmte Verbindung 16">
            <a:extLst>
              <a:ext uri="{FF2B5EF4-FFF2-40B4-BE49-F238E27FC236}">
                <a16:creationId xmlns:a16="http://schemas.microsoft.com/office/drawing/2014/main" id="{F102BFA9-22DB-B734-27D0-2F1ACC972364}"/>
              </a:ext>
            </a:extLst>
          </p:cNvPr>
          <p:cNvCxnSpPr>
            <a:stCxn id="8" idx="3"/>
            <a:endCxn id="35" idx="1"/>
          </p:cNvCxnSpPr>
          <p:nvPr/>
        </p:nvCxnSpPr>
        <p:spPr>
          <a:xfrm flipV="1">
            <a:off x="3452025" y="3429000"/>
            <a:ext cx="1040424" cy="590746"/>
          </a:xfrm>
          <a:prstGeom prst="curvedConnector3">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34">
            <a:extLst>
              <a:ext uri="{FF2B5EF4-FFF2-40B4-BE49-F238E27FC236}">
                <a16:creationId xmlns:a16="http://schemas.microsoft.com/office/drawing/2014/main" id="{E855C8FC-BC4D-CA19-50AA-6F29199A64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089" y="3776569"/>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34">
            <a:extLst>
              <a:ext uri="{FF2B5EF4-FFF2-40B4-BE49-F238E27FC236}">
                <a16:creationId xmlns:a16="http://schemas.microsoft.com/office/drawing/2014/main" id="{9C293D20-CEF5-C20D-726E-D7EFB2C92E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089" y="4779344"/>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34">
            <a:extLst>
              <a:ext uri="{FF2B5EF4-FFF2-40B4-BE49-F238E27FC236}">
                <a16:creationId xmlns:a16="http://schemas.microsoft.com/office/drawing/2014/main" id="{19849B4F-7020-7213-2CA6-EC4C0C4960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129" y="5756609"/>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25" name="Freihand 24">
                <a:extLst>
                  <a:ext uri="{FF2B5EF4-FFF2-40B4-BE49-F238E27FC236}">
                    <a16:creationId xmlns:a16="http://schemas.microsoft.com/office/drawing/2014/main" id="{2FC03382-8CB8-79F1-39B8-2BE69A26BB08}"/>
                  </a:ext>
                </a:extLst>
              </p14:cNvPr>
              <p14:cNvContentPartPr/>
              <p14:nvPr/>
            </p14:nvContentPartPr>
            <p14:xfrm>
              <a:off x="5021480" y="3226822"/>
              <a:ext cx="1022400" cy="47160"/>
            </p14:xfrm>
          </p:contentPart>
        </mc:Choice>
        <mc:Fallback xmlns="">
          <p:pic>
            <p:nvPicPr>
              <p:cNvPr id="25" name="Freihand 24">
                <a:extLst>
                  <a:ext uri="{FF2B5EF4-FFF2-40B4-BE49-F238E27FC236}">
                    <a16:creationId xmlns:a16="http://schemas.microsoft.com/office/drawing/2014/main" id="{2FC03382-8CB8-79F1-39B8-2BE69A26BB08}"/>
                  </a:ext>
                </a:extLst>
              </p:cNvPr>
              <p:cNvPicPr/>
              <p:nvPr/>
            </p:nvPicPr>
            <p:blipFill>
              <a:blip r:embed="rId10"/>
              <a:stretch>
                <a:fillRect/>
              </a:stretch>
            </p:blipFill>
            <p:spPr>
              <a:xfrm>
                <a:off x="4985480" y="3155182"/>
                <a:ext cx="109404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Freihand 26">
                <a:extLst>
                  <a:ext uri="{FF2B5EF4-FFF2-40B4-BE49-F238E27FC236}">
                    <a16:creationId xmlns:a16="http://schemas.microsoft.com/office/drawing/2014/main" id="{85E2F48F-8369-DD5B-0080-88C70DB9EF91}"/>
                  </a:ext>
                </a:extLst>
              </p14:cNvPr>
              <p14:cNvContentPartPr/>
              <p14:nvPr/>
            </p14:nvContentPartPr>
            <p14:xfrm>
              <a:off x="5002400" y="3395662"/>
              <a:ext cx="968400" cy="63000"/>
            </p14:xfrm>
          </p:contentPart>
        </mc:Choice>
        <mc:Fallback xmlns="">
          <p:pic>
            <p:nvPicPr>
              <p:cNvPr id="27" name="Freihand 26">
                <a:extLst>
                  <a:ext uri="{FF2B5EF4-FFF2-40B4-BE49-F238E27FC236}">
                    <a16:creationId xmlns:a16="http://schemas.microsoft.com/office/drawing/2014/main" id="{85E2F48F-8369-DD5B-0080-88C70DB9EF91}"/>
                  </a:ext>
                </a:extLst>
              </p:cNvPr>
              <p:cNvPicPr/>
              <p:nvPr/>
            </p:nvPicPr>
            <p:blipFill>
              <a:blip r:embed="rId12"/>
              <a:stretch>
                <a:fillRect/>
              </a:stretch>
            </p:blipFill>
            <p:spPr>
              <a:xfrm>
                <a:off x="4966760" y="3324022"/>
                <a:ext cx="104004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2" name="Freihand 31">
                <a:extLst>
                  <a:ext uri="{FF2B5EF4-FFF2-40B4-BE49-F238E27FC236}">
                    <a16:creationId xmlns:a16="http://schemas.microsoft.com/office/drawing/2014/main" id="{6E4F13B7-B91F-DFB8-48C1-C7895AD4BE9C}"/>
                  </a:ext>
                </a:extLst>
              </p14:cNvPr>
              <p14:cNvContentPartPr/>
              <p14:nvPr/>
            </p14:nvContentPartPr>
            <p14:xfrm>
              <a:off x="5076200" y="3591502"/>
              <a:ext cx="1261080" cy="330840"/>
            </p14:xfrm>
          </p:contentPart>
        </mc:Choice>
        <mc:Fallback xmlns="">
          <p:pic>
            <p:nvPicPr>
              <p:cNvPr id="32" name="Freihand 31">
                <a:extLst>
                  <a:ext uri="{FF2B5EF4-FFF2-40B4-BE49-F238E27FC236}">
                    <a16:creationId xmlns:a16="http://schemas.microsoft.com/office/drawing/2014/main" id="{6E4F13B7-B91F-DFB8-48C1-C7895AD4BE9C}"/>
                  </a:ext>
                </a:extLst>
              </p:cNvPr>
              <p:cNvPicPr/>
              <p:nvPr/>
            </p:nvPicPr>
            <p:blipFill>
              <a:blip r:embed="rId14"/>
              <a:stretch>
                <a:fillRect/>
              </a:stretch>
            </p:blipFill>
            <p:spPr>
              <a:xfrm>
                <a:off x="5040200" y="3519862"/>
                <a:ext cx="1332720" cy="474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3" name="Freihand 32">
                <a:extLst>
                  <a:ext uri="{FF2B5EF4-FFF2-40B4-BE49-F238E27FC236}">
                    <a16:creationId xmlns:a16="http://schemas.microsoft.com/office/drawing/2014/main" id="{E8037D60-E368-C4F7-9D00-ED40423C6A7B}"/>
                  </a:ext>
                </a:extLst>
              </p14:cNvPr>
              <p14:cNvContentPartPr/>
              <p14:nvPr/>
            </p14:nvContentPartPr>
            <p14:xfrm>
              <a:off x="5451680" y="4392502"/>
              <a:ext cx="3568320" cy="323640"/>
            </p14:xfrm>
          </p:contentPart>
        </mc:Choice>
        <mc:Fallback xmlns="">
          <p:pic>
            <p:nvPicPr>
              <p:cNvPr id="33" name="Freihand 32">
                <a:extLst>
                  <a:ext uri="{FF2B5EF4-FFF2-40B4-BE49-F238E27FC236}">
                    <a16:creationId xmlns:a16="http://schemas.microsoft.com/office/drawing/2014/main" id="{E8037D60-E368-C4F7-9D00-ED40423C6A7B}"/>
                  </a:ext>
                </a:extLst>
              </p:cNvPr>
              <p:cNvPicPr/>
              <p:nvPr/>
            </p:nvPicPr>
            <p:blipFill>
              <a:blip r:embed="rId16"/>
              <a:stretch>
                <a:fillRect/>
              </a:stretch>
            </p:blipFill>
            <p:spPr>
              <a:xfrm>
                <a:off x="5416040" y="4320502"/>
                <a:ext cx="3639960" cy="467280"/>
              </a:xfrm>
              <a:prstGeom prst="rect">
                <a:avLst/>
              </a:prstGeom>
            </p:spPr>
          </p:pic>
        </mc:Fallback>
      </mc:AlternateContent>
      <p:grpSp>
        <p:nvGrpSpPr>
          <p:cNvPr id="37" name="Gruppieren 36">
            <a:extLst>
              <a:ext uri="{FF2B5EF4-FFF2-40B4-BE49-F238E27FC236}">
                <a16:creationId xmlns:a16="http://schemas.microsoft.com/office/drawing/2014/main" id="{12F2FF80-46E6-237C-3A25-6AB3EBF89625}"/>
              </a:ext>
            </a:extLst>
          </p:cNvPr>
          <p:cNvGrpSpPr/>
          <p:nvPr/>
        </p:nvGrpSpPr>
        <p:grpSpPr>
          <a:xfrm>
            <a:off x="8604200" y="3627502"/>
            <a:ext cx="458280" cy="933480"/>
            <a:chOff x="8604200" y="3627502"/>
            <a:chExt cx="458280" cy="933480"/>
          </a:xfrm>
        </p:grpSpPr>
        <mc:AlternateContent xmlns:mc="http://schemas.openxmlformats.org/markup-compatibility/2006" xmlns:p14="http://schemas.microsoft.com/office/powerpoint/2010/main">
          <mc:Choice Requires="p14">
            <p:contentPart p14:bwMode="auto" r:id="rId17">
              <p14:nvContentPartPr>
                <p14:cNvPr id="34" name="Freihand 33">
                  <a:extLst>
                    <a:ext uri="{FF2B5EF4-FFF2-40B4-BE49-F238E27FC236}">
                      <a16:creationId xmlns:a16="http://schemas.microsoft.com/office/drawing/2014/main" id="{BEEA895A-7224-0B5D-0FA0-27E518B8E63A}"/>
                    </a:ext>
                  </a:extLst>
                </p14:cNvPr>
                <p14:cNvContentPartPr/>
                <p14:nvPr/>
              </p14:nvContentPartPr>
              <p14:xfrm>
                <a:off x="8702120" y="3627502"/>
                <a:ext cx="360360" cy="790920"/>
              </p14:xfrm>
            </p:contentPart>
          </mc:Choice>
          <mc:Fallback xmlns="">
            <p:pic>
              <p:nvPicPr>
                <p:cNvPr id="34" name="Freihand 33">
                  <a:extLst>
                    <a:ext uri="{FF2B5EF4-FFF2-40B4-BE49-F238E27FC236}">
                      <a16:creationId xmlns:a16="http://schemas.microsoft.com/office/drawing/2014/main" id="{BEEA895A-7224-0B5D-0FA0-27E518B8E63A}"/>
                    </a:ext>
                  </a:extLst>
                </p:cNvPr>
                <p:cNvPicPr/>
                <p:nvPr/>
              </p:nvPicPr>
              <p:blipFill>
                <a:blip r:embed="rId18"/>
                <a:stretch>
                  <a:fillRect/>
                </a:stretch>
              </p:blipFill>
              <p:spPr>
                <a:xfrm>
                  <a:off x="8684480" y="3609862"/>
                  <a:ext cx="396000" cy="826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6" name="Freihand 35">
                  <a:extLst>
                    <a:ext uri="{FF2B5EF4-FFF2-40B4-BE49-F238E27FC236}">
                      <a16:creationId xmlns:a16="http://schemas.microsoft.com/office/drawing/2014/main" id="{53CE99AE-75D9-A808-8E72-E03D93E3821D}"/>
                    </a:ext>
                  </a:extLst>
                </p14:cNvPr>
                <p14:cNvContentPartPr/>
                <p14:nvPr/>
              </p14:nvContentPartPr>
              <p14:xfrm>
                <a:off x="8604200" y="4344982"/>
                <a:ext cx="240120" cy="216000"/>
              </p14:xfrm>
            </p:contentPart>
          </mc:Choice>
          <mc:Fallback xmlns="">
            <p:pic>
              <p:nvPicPr>
                <p:cNvPr id="36" name="Freihand 35">
                  <a:extLst>
                    <a:ext uri="{FF2B5EF4-FFF2-40B4-BE49-F238E27FC236}">
                      <a16:creationId xmlns:a16="http://schemas.microsoft.com/office/drawing/2014/main" id="{53CE99AE-75D9-A808-8E72-E03D93E3821D}"/>
                    </a:ext>
                  </a:extLst>
                </p:cNvPr>
                <p:cNvPicPr/>
                <p:nvPr/>
              </p:nvPicPr>
              <p:blipFill>
                <a:blip r:embed="rId20"/>
                <a:stretch>
                  <a:fillRect/>
                </a:stretch>
              </p:blipFill>
              <p:spPr>
                <a:xfrm>
                  <a:off x="8586200" y="4327342"/>
                  <a:ext cx="275760" cy="251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38" name="Freihand 37">
                <a:extLst>
                  <a:ext uri="{FF2B5EF4-FFF2-40B4-BE49-F238E27FC236}">
                    <a16:creationId xmlns:a16="http://schemas.microsoft.com/office/drawing/2014/main" id="{639DAD02-369B-8FEF-B63C-148CC233F07B}"/>
                  </a:ext>
                </a:extLst>
              </p14:cNvPr>
              <p14:cNvContentPartPr/>
              <p14:nvPr/>
            </p14:nvContentPartPr>
            <p14:xfrm>
              <a:off x="254360" y="2128822"/>
              <a:ext cx="669960" cy="796320"/>
            </p14:xfrm>
          </p:contentPart>
        </mc:Choice>
        <mc:Fallback xmlns="">
          <p:pic>
            <p:nvPicPr>
              <p:cNvPr id="38" name="Freihand 37">
                <a:extLst>
                  <a:ext uri="{FF2B5EF4-FFF2-40B4-BE49-F238E27FC236}">
                    <a16:creationId xmlns:a16="http://schemas.microsoft.com/office/drawing/2014/main" id="{639DAD02-369B-8FEF-B63C-148CC233F07B}"/>
                  </a:ext>
                </a:extLst>
              </p:cNvPr>
              <p:cNvPicPr/>
              <p:nvPr/>
            </p:nvPicPr>
            <p:blipFill>
              <a:blip r:embed="rId22"/>
              <a:stretch>
                <a:fillRect/>
              </a:stretch>
            </p:blipFill>
            <p:spPr>
              <a:xfrm>
                <a:off x="236720" y="2111182"/>
                <a:ext cx="705600" cy="831960"/>
              </a:xfrm>
              <a:prstGeom prst="rect">
                <a:avLst/>
              </a:prstGeom>
            </p:spPr>
          </p:pic>
        </mc:Fallback>
      </mc:AlternateContent>
    </p:spTree>
    <p:extLst>
      <p:ext uri="{BB962C8B-B14F-4D97-AF65-F5344CB8AC3E}">
        <p14:creationId xmlns:p14="http://schemas.microsoft.com/office/powerpoint/2010/main" val="1908901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dissolve">
                                      <p:cBhvr>
                                        <p:cTn id="20" dur="500"/>
                                        <p:tgtEl>
                                          <p:spTgt spid="38"/>
                                        </p:tgtEl>
                                      </p:cBhvr>
                                    </p:animEffect>
                                  </p:childTnLst>
                                </p:cTn>
                              </p:par>
                              <p:par>
                                <p:cTn id="21" presetID="9"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tgtEl>
                                          <p:spTgt spid="33"/>
                                        </p:tgtEl>
                                      </p:cBhvr>
                                    </p:animEffect>
                                  </p:childTnLst>
                                </p:cTn>
                              </p:par>
                              <p:par>
                                <p:cTn id="24" presetID="9"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dissolve">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BEA77-BED4-32CC-B7CF-05F9B21E3AD7}"/>
              </a:ext>
            </a:extLst>
          </p:cNvPr>
          <p:cNvSpPr>
            <a:spLocks noGrp="1"/>
          </p:cNvSpPr>
          <p:nvPr>
            <p:ph type="title"/>
          </p:nvPr>
        </p:nvSpPr>
        <p:spPr/>
        <p:txBody>
          <a:bodyPr/>
          <a:lstStyle/>
          <a:p>
            <a:r>
              <a:rPr lang="de-DE" dirty="0"/>
              <a:t>Network  </a:t>
            </a:r>
            <a:r>
              <a:rPr lang="de-DE" dirty="0" err="1"/>
              <a:t>Policies</a:t>
            </a:r>
            <a:endParaRPr lang="de-DE" dirty="0"/>
          </a:p>
        </p:txBody>
      </p:sp>
      <p:sp>
        <p:nvSpPr>
          <p:cNvPr id="3" name="Textplatzhalter 2">
            <a:extLst>
              <a:ext uri="{FF2B5EF4-FFF2-40B4-BE49-F238E27FC236}">
                <a16:creationId xmlns:a16="http://schemas.microsoft.com/office/drawing/2014/main" id="{933F44BE-2125-86C5-9382-65AF68F86037}"/>
              </a:ext>
            </a:extLst>
          </p:cNvPr>
          <p:cNvSpPr>
            <a:spLocks noGrp="1"/>
          </p:cNvSpPr>
          <p:nvPr>
            <p:ph type="body" sz="quarter" idx="32"/>
          </p:nvPr>
        </p:nvSpPr>
        <p:spPr/>
        <p:txBody>
          <a:bodyPr/>
          <a:lstStyle/>
          <a:p>
            <a:r>
              <a:rPr lang="de-DE" dirty="0"/>
              <a:t>Isolation der Kommunikation in Multi-</a:t>
            </a:r>
            <a:r>
              <a:rPr lang="de-DE" dirty="0" err="1"/>
              <a:t>Tenancy</a:t>
            </a:r>
            <a:r>
              <a:rPr lang="de-DE" dirty="0"/>
              <a:t> Umgebungen</a:t>
            </a:r>
          </a:p>
        </p:txBody>
      </p:sp>
      <p:sp>
        <p:nvSpPr>
          <p:cNvPr id="5" name="Foliennummernplatzhalter 4">
            <a:extLst>
              <a:ext uri="{FF2B5EF4-FFF2-40B4-BE49-F238E27FC236}">
                <a16:creationId xmlns:a16="http://schemas.microsoft.com/office/drawing/2014/main" id="{FADE91AF-4F09-5AEF-5339-8317E3D2D99C}"/>
              </a:ext>
            </a:extLst>
          </p:cNvPr>
          <p:cNvSpPr>
            <a:spLocks noGrp="1"/>
          </p:cNvSpPr>
          <p:nvPr>
            <p:ph type="sldNum" sz="quarter" idx="33"/>
          </p:nvPr>
        </p:nvSpPr>
        <p:spPr/>
        <p:txBody>
          <a:bodyPr/>
          <a:lstStyle/>
          <a:p>
            <a:pPr rtl="0"/>
            <a:fld id="{19B51A1E-902D-48AF-9020-955120F399B6}" type="slidenum">
              <a:rPr lang="de-DE" noProof="0" smtClean="0"/>
              <a:pPr rtl="0"/>
              <a:t>26</a:t>
            </a:fld>
            <a:endParaRPr lang="de-DE" noProof="0"/>
          </a:p>
        </p:txBody>
      </p:sp>
      <p:pic>
        <p:nvPicPr>
          <p:cNvPr id="7" name="Grafik 6" descr="Ein Bild, das Symbol, Logo, Electric Blue (Farbe), Markenzeichen enthält.&#10;&#10;Automatisch generierte Beschreibung">
            <a:extLst>
              <a:ext uri="{FF2B5EF4-FFF2-40B4-BE49-F238E27FC236}">
                <a16:creationId xmlns:a16="http://schemas.microsoft.com/office/drawing/2014/main" id="{08EEE8D6-891E-665A-5E75-F766C981C9CD}"/>
              </a:ext>
            </a:extLst>
          </p:cNvPr>
          <p:cNvPicPr>
            <a:picLocks noChangeAspect="1"/>
          </p:cNvPicPr>
          <p:nvPr/>
        </p:nvPicPr>
        <p:blipFill>
          <a:blip r:embed="rId2"/>
          <a:stretch>
            <a:fillRect/>
          </a:stretch>
        </p:blipFill>
        <p:spPr>
          <a:xfrm>
            <a:off x="4163345" y="226361"/>
            <a:ext cx="658208" cy="637639"/>
          </a:xfrm>
          <a:prstGeom prst="rect">
            <a:avLst/>
          </a:prstGeom>
          <a:effectLst/>
        </p:spPr>
      </p:pic>
      <p:pic>
        <p:nvPicPr>
          <p:cNvPr id="4" name="Picture 30">
            <a:extLst>
              <a:ext uri="{FF2B5EF4-FFF2-40B4-BE49-F238E27FC236}">
                <a16:creationId xmlns:a16="http://schemas.microsoft.com/office/drawing/2014/main" id="{F192CCFD-BA7B-5670-02AA-209F4CFF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29" y="3697365"/>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58764020-C326-AFAF-197F-B3AD4D37E4AC}"/>
              </a:ext>
            </a:extLst>
          </p:cNvPr>
          <p:cNvSpPr txBox="1"/>
          <p:nvPr/>
        </p:nvSpPr>
        <p:spPr>
          <a:xfrm>
            <a:off x="1965721" y="3835080"/>
            <a:ext cx="1486304" cy="369332"/>
          </a:xfrm>
          <a:prstGeom prst="rect">
            <a:avLst/>
          </a:prstGeom>
          <a:noFill/>
        </p:spPr>
        <p:txBody>
          <a:bodyPr wrap="none" rtlCol="0">
            <a:spAutoFit/>
          </a:bodyPr>
          <a:lstStyle/>
          <a:p>
            <a:r>
              <a:rPr lang="de-DE" dirty="0" err="1"/>
              <a:t>app</a:t>
            </a:r>
            <a:r>
              <a:rPr lang="de-DE" dirty="0"/>
              <a:t>: </a:t>
            </a:r>
            <a:r>
              <a:rPr lang="de-DE" dirty="0" err="1"/>
              <a:t>frontend</a:t>
            </a:r>
            <a:endParaRPr lang="de-DE" dirty="0"/>
          </a:p>
        </p:txBody>
      </p:sp>
      <p:pic>
        <p:nvPicPr>
          <p:cNvPr id="10" name="Picture 30">
            <a:extLst>
              <a:ext uri="{FF2B5EF4-FFF2-40B4-BE49-F238E27FC236}">
                <a16:creationId xmlns:a16="http://schemas.microsoft.com/office/drawing/2014/main" id="{A3ADDE3E-E5F6-A05B-E9C6-1E4100495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826" y="4679179"/>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DB8D805E-7CF3-C953-75CE-907E387CCACA}"/>
              </a:ext>
            </a:extLst>
          </p:cNvPr>
          <p:cNvSpPr txBox="1"/>
          <p:nvPr/>
        </p:nvSpPr>
        <p:spPr>
          <a:xfrm>
            <a:off x="1965721" y="4816894"/>
            <a:ext cx="1456168" cy="369332"/>
          </a:xfrm>
          <a:prstGeom prst="rect">
            <a:avLst/>
          </a:prstGeom>
          <a:noFill/>
        </p:spPr>
        <p:txBody>
          <a:bodyPr wrap="none" rtlCol="0">
            <a:spAutoFit/>
          </a:bodyPr>
          <a:lstStyle/>
          <a:p>
            <a:r>
              <a:rPr lang="de-DE" dirty="0" err="1"/>
              <a:t>app</a:t>
            </a:r>
            <a:r>
              <a:rPr lang="de-DE" dirty="0"/>
              <a:t>: backend</a:t>
            </a:r>
          </a:p>
        </p:txBody>
      </p:sp>
      <p:pic>
        <p:nvPicPr>
          <p:cNvPr id="12" name="Picture 37">
            <a:extLst>
              <a:ext uri="{FF2B5EF4-FFF2-40B4-BE49-F238E27FC236}">
                <a16:creationId xmlns:a16="http://schemas.microsoft.com/office/drawing/2014/main" id="{FD12BD11-8019-355B-FB9F-F94405BA9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220" y="5667343"/>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1F25F421-6EC8-4A02-E589-85EEC889BFEC}"/>
              </a:ext>
            </a:extLst>
          </p:cNvPr>
          <p:cNvSpPr txBox="1"/>
          <p:nvPr/>
        </p:nvSpPr>
        <p:spPr>
          <a:xfrm>
            <a:off x="1965721" y="5779600"/>
            <a:ext cx="1374094" cy="369332"/>
          </a:xfrm>
          <a:prstGeom prst="rect">
            <a:avLst/>
          </a:prstGeom>
          <a:noFill/>
        </p:spPr>
        <p:txBody>
          <a:bodyPr wrap="none" rtlCol="0">
            <a:spAutoFit/>
          </a:bodyPr>
          <a:lstStyle/>
          <a:p>
            <a:r>
              <a:rPr lang="de-DE" dirty="0" err="1"/>
              <a:t>app</a:t>
            </a:r>
            <a:r>
              <a:rPr lang="de-DE" dirty="0"/>
              <a:t>: </a:t>
            </a:r>
            <a:r>
              <a:rPr lang="de-DE" dirty="0" err="1"/>
              <a:t>storage</a:t>
            </a:r>
            <a:endParaRPr lang="de-DE" dirty="0"/>
          </a:p>
        </p:txBody>
      </p:sp>
      <p:pic>
        <p:nvPicPr>
          <p:cNvPr id="14" name="Picture 32">
            <a:extLst>
              <a:ext uri="{FF2B5EF4-FFF2-40B4-BE49-F238E27FC236}">
                <a16:creationId xmlns:a16="http://schemas.microsoft.com/office/drawing/2014/main" id="{84092977-E467-96EE-A655-D4F495BEF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129" y="2100075"/>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Abgerundetes Rechteck 14">
            <a:extLst>
              <a:ext uri="{FF2B5EF4-FFF2-40B4-BE49-F238E27FC236}">
                <a16:creationId xmlns:a16="http://schemas.microsoft.com/office/drawing/2014/main" id="{AC8753FD-2350-0DC2-A4D8-EB85FF7C48CD}"/>
              </a:ext>
            </a:extLst>
          </p:cNvPr>
          <p:cNvSpPr/>
          <p:nvPr/>
        </p:nvSpPr>
        <p:spPr>
          <a:xfrm flipV="1">
            <a:off x="753919" y="1817575"/>
            <a:ext cx="3141574" cy="1196369"/>
          </a:xfrm>
          <a:prstGeom prst="roundRect">
            <a:avLst>
              <a:gd name="adj" fmla="val 10832"/>
            </a:avLst>
          </a:prstGeom>
          <a:noFill/>
          <a:ln>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0CEDEDE-9FF1-4C56-675D-7425B51651CC}"/>
              </a:ext>
            </a:extLst>
          </p:cNvPr>
          <p:cNvPicPr>
            <a:picLocks noChangeAspect="1"/>
          </p:cNvPicPr>
          <p:nvPr/>
        </p:nvPicPr>
        <p:blipFill>
          <a:blip r:embed="rId6"/>
          <a:stretch>
            <a:fillRect/>
          </a:stretch>
        </p:blipFill>
        <p:spPr>
          <a:xfrm>
            <a:off x="431801" y="1512000"/>
            <a:ext cx="704331" cy="704331"/>
          </a:xfrm>
          <a:prstGeom prst="rect">
            <a:avLst/>
          </a:prstGeom>
          <a:effectLst>
            <a:outerShdw blurRad="50800" dist="38100" dir="2700000" algn="tl" rotWithShape="0">
              <a:prstClr val="black">
                <a:alpha val="40000"/>
              </a:prstClr>
            </a:outerShdw>
          </a:effectLst>
        </p:spPr>
      </p:pic>
      <p:sp>
        <p:nvSpPr>
          <p:cNvPr id="19" name="Textfeld 18">
            <a:extLst>
              <a:ext uri="{FF2B5EF4-FFF2-40B4-BE49-F238E27FC236}">
                <a16:creationId xmlns:a16="http://schemas.microsoft.com/office/drawing/2014/main" id="{79605784-F00D-7467-9B58-23C8BFE62718}"/>
              </a:ext>
            </a:extLst>
          </p:cNvPr>
          <p:cNvSpPr txBox="1"/>
          <p:nvPr/>
        </p:nvSpPr>
        <p:spPr>
          <a:xfrm rot="16200000">
            <a:off x="144613" y="2379783"/>
            <a:ext cx="859531" cy="369332"/>
          </a:xfrm>
          <a:prstGeom prst="rect">
            <a:avLst/>
          </a:prstGeom>
          <a:noFill/>
        </p:spPr>
        <p:txBody>
          <a:bodyPr wrap="none" rtlCol="0">
            <a:spAutoFit/>
          </a:bodyPr>
          <a:lstStyle/>
          <a:p>
            <a:r>
              <a:rPr lang="de-DE" dirty="0" err="1"/>
              <a:t>ingress</a:t>
            </a:r>
            <a:endParaRPr lang="de-DE" dirty="0"/>
          </a:p>
        </p:txBody>
      </p:sp>
      <p:sp>
        <p:nvSpPr>
          <p:cNvPr id="20" name="Abgerundetes Rechteck 19">
            <a:extLst>
              <a:ext uri="{FF2B5EF4-FFF2-40B4-BE49-F238E27FC236}">
                <a16:creationId xmlns:a16="http://schemas.microsoft.com/office/drawing/2014/main" id="{2DB44406-ECFF-1ED0-AF19-5A9771B57BED}"/>
              </a:ext>
            </a:extLst>
          </p:cNvPr>
          <p:cNvSpPr/>
          <p:nvPr/>
        </p:nvSpPr>
        <p:spPr>
          <a:xfrm flipV="1">
            <a:off x="753919" y="3560198"/>
            <a:ext cx="3141574" cy="3004152"/>
          </a:xfrm>
          <a:prstGeom prst="roundRect">
            <a:avLst>
              <a:gd name="adj" fmla="val 10832"/>
            </a:avLst>
          </a:prstGeom>
          <a:noFill/>
          <a:ln>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98C83F01-70C7-7C99-8656-0CDD90F99711}"/>
              </a:ext>
            </a:extLst>
          </p:cNvPr>
          <p:cNvPicPr>
            <a:picLocks noChangeAspect="1"/>
          </p:cNvPicPr>
          <p:nvPr/>
        </p:nvPicPr>
        <p:blipFill>
          <a:blip r:embed="rId6"/>
          <a:stretch>
            <a:fillRect/>
          </a:stretch>
        </p:blipFill>
        <p:spPr>
          <a:xfrm>
            <a:off x="389712" y="3208032"/>
            <a:ext cx="704331" cy="704331"/>
          </a:xfrm>
          <a:prstGeom prst="rect">
            <a:avLst/>
          </a:prstGeom>
          <a:effectLst>
            <a:outerShdw blurRad="50800" dist="38100" dir="2700000" algn="tl" rotWithShape="0">
              <a:prstClr val="black">
                <a:alpha val="40000"/>
              </a:prstClr>
            </a:outerShdw>
          </a:effectLst>
        </p:spPr>
      </p:pic>
      <p:sp>
        <p:nvSpPr>
          <p:cNvPr id="22" name="Textfeld 21">
            <a:extLst>
              <a:ext uri="{FF2B5EF4-FFF2-40B4-BE49-F238E27FC236}">
                <a16:creationId xmlns:a16="http://schemas.microsoft.com/office/drawing/2014/main" id="{46731CD5-C0A6-EFAD-A3D7-A501FBA810F7}"/>
              </a:ext>
            </a:extLst>
          </p:cNvPr>
          <p:cNvSpPr txBox="1"/>
          <p:nvPr/>
        </p:nvSpPr>
        <p:spPr>
          <a:xfrm rot="16200000">
            <a:off x="-199360" y="4477574"/>
            <a:ext cx="1518364" cy="369332"/>
          </a:xfrm>
          <a:prstGeom prst="rect">
            <a:avLst/>
          </a:prstGeom>
          <a:noFill/>
        </p:spPr>
        <p:txBody>
          <a:bodyPr wrap="none" rtlCol="0">
            <a:spAutoFit/>
          </a:bodyPr>
          <a:lstStyle/>
          <a:p>
            <a:r>
              <a:rPr lang="de-DE" dirty="0" err="1"/>
              <a:t>my</a:t>
            </a:r>
            <a:r>
              <a:rPr lang="de-DE" dirty="0"/>
              <a:t>-</a:t>
            </a:r>
            <a:r>
              <a:rPr lang="de-DE" dirty="0" err="1"/>
              <a:t>fancy</a:t>
            </a:r>
            <a:r>
              <a:rPr lang="de-DE" dirty="0"/>
              <a:t>-app</a:t>
            </a:r>
          </a:p>
        </p:txBody>
      </p:sp>
      <p:cxnSp>
        <p:nvCxnSpPr>
          <p:cNvPr id="24" name="Gekrümmte Verbindung 23">
            <a:extLst>
              <a:ext uri="{FF2B5EF4-FFF2-40B4-BE49-F238E27FC236}">
                <a16:creationId xmlns:a16="http://schemas.microsoft.com/office/drawing/2014/main" id="{34FF201C-98B5-F10E-CD5F-828E8657AF8C}"/>
              </a:ext>
            </a:extLst>
          </p:cNvPr>
          <p:cNvCxnSpPr>
            <a:stCxn id="14" idx="2"/>
            <a:endCxn id="4" idx="0"/>
          </p:cNvCxnSpPr>
          <p:nvPr/>
        </p:nvCxnSpPr>
        <p:spPr>
          <a:xfrm rot="16200000" flipH="1">
            <a:off x="994200" y="3211055"/>
            <a:ext cx="965922" cy="6697"/>
          </a:xfrm>
          <a:prstGeom prst="curvedConnector3">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krümmte Verbindung 25">
            <a:extLst>
              <a:ext uri="{FF2B5EF4-FFF2-40B4-BE49-F238E27FC236}">
                <a16:creationId xmlns:a16="http://schemas.microsoft.com/office/drawing/2014/main" id="{980B601C-76C2-088C-921D-E79444A7108C}"/>
              </a:ext>
            </a:extLst>
          </p:cNvPr>
          <p:cNvCxnSpPr>
            <a:cxnSpLocks/>
            <a:stCxn id="4" idx="2"/>
            <a:endCxn id="10" idx="0"/>
          </p:cNvCxnSpPr>
          <p:nvPr/>
        </p:nvCxnSpPr>
        <p:spPr>
          <a:xfrm rot="16200000" flipH="1">
            <a:off x="1315332" y="4507304"/>
            <a:ext cx="337052" cy="6697"/>
          </a:xfrm>
          <a:prstGeom prst="curved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krümmte Verbindung 29">
            <a:extLst>
              <a:ext uri="{FF2B5EF4-FFF2-40B4-BE49-F238E27FC236}">
                <a16:creationId xmlns:a16="http://schemas.microsoft.com/office/drawing/2014/main" id="{D88FF3E3-BF72-C6A9-E8C2-794B132A8657}"/>
              </a:ext>
            </a:extLst>
          </p:cNvPr>
          <p:cNvCxnSpPr>
            <a:cxnSpLocks/>
            <a:stCxn id="10" idx="2"/>
            <a:endCxn id="12" idx="0"/>
          </p:cNvCxnSpPr>
          <p:nvPr/>
        </p:nvCxnSpPr>
        <p:spPr>
          <a:xfrm rot="16200000" flipH="1">
            <a:off x="1318854" y="5492293"/>
            <a:ext cx="343402" cy="6697"/>
          </a:xfrm>
          <a:prstGeom prst="curved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6" name="Grafik 35">
            <a:extLst>
              <a:ext uri="{FF2B5EF4-FFF2-40B4-BE49-F238E27FC236}">
                <a16:creationId xmlns:a16="http://schemas.microsoft.com/office/drawing/2014/main" id="{9852C33F-050C-261D-1A9A-EDBEDE170C3E}"/>
              </a:ext>
            </a:extLst>
          </p:cNvPr>
          <p:cNvPicPr>
            <a:picLocks noChangeAspect="1"/>
          </p:cNvPicPr>
          <p:nvPr/>
        </p:nvPicPr>
        <p:blipFill>
          <a:blip r:embed="rId7"/>
          <a:stretch>
            <a:fillRect/>
          </a:stretch>
        </p:blipFill>
        <p:spPr>
          <a:xfrm>
            <a:off x="5030859" y="1424771"/>
            <a:ext cx="4071964" cy="4270851"/>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D08EE086-542B-D1DB-F554-30B4F3550EF3}"/>
              </a:ext>
            </a:extLst>
          </p:cNvPr>
          <p:cNvSpPr txBox="1"/>
          <p:nvPr/>
        </p:nvSpPr>
        <p:spPr>
          <a:xfrm>
            <a:off x="4366406" y="5421422"/>
            <a:ext cx="5639955" cy="1169551"/>
          </a:xfrm>
          <a:prstGeom prst="rect">
            <a:avLst/>
          </a:prstGeom>
          <a:noFill/>
        </p:spPr>
        <p:txBody>
          <a:bodyPr wrap="square" rtlCol="0">
            <a:spAutoFit/>
          </a:bodyPr>
          <a:lstStyle/>
          <a:p>
            <a:r>
              <a:rPr lang="de-DE" i="1" dirty="0">
                <a:latin typeface="Bradley Hand" pitchFamily="2" charset="77"/>
              </a:rPr>
              <a:t>Das Backend soll nur von Pods des </a:t>
            </a:r>
            <a:r>
              <a:rPr lang="de-DE" i="1" dirty="0" err="1">
                <a:latin typeface="Bradley Hand" pitchFamily="2" charset="77"/>
              </a:rPr>
              <a:t>Frontends</a:t>
            </a:r>
            <a:r>
              <a:rPr lang="de-DE" i="1" dirty="0">
                <a:latin typeface="Bradley Hand" pitchFamily="2" charset="77"/>
              </a:rPr>
              <a:t> erreichbar sein.</a:t>
            </a:r>
          </a:p>
          <a:p>
            <a:endParaRPr lang="de-DE" i="1" dirty="0">
              <a:latin typeface="Bradley Hand" pitchFamily="2" charset="77"/>
            </a:endParaRPr>
          </a:p>
          <a:p>
            <a:r>
              <a:rPr lang="de-DE" sz="1400" b="1" dirty="0">
                <a:latin typeface="Andale Mono" panose="020B0509000000000004" pitchFamily="49" charset="0"/>
              </a:rPr>
              <a:t>&gt; </a:t>
            </a:r>
            <a:r>
              <a:rPr lang="de-DE" sz="1400" b="1" dirty="0" err="1">
                <a:latin typeface="Andale Mono" panose="020B0509000000000004" pitchFamily="49" charset="0"/>
              </a:rPr>
              <a:t>kubectl</a:t>
            </a:r>
            <a:r>
              <a:rPr lang="de-DE" sz="1400" b="1" dirty="0">
                <a:latin typeface="Andale Mono" panose="020B0509000000000004" pitchFamily="49" charset="0"/>
              </a:rPr>
              <a:t> </a:t>
            </a:r>
            <a:r>
              <a:rPr lang="de-DE" sz="1400" b="1" dirty="0" err="1">
                <a:latin typeface="Andale Mono" panose="020B0509000000000004" pitchFamily="49" charset="0"/>
              </a:rPr>
              <a:t>apply</a:t>
            </a:r>
            <a:r>
              <a:rPr lang="de-DE" sz="1400" b="1" dirty="0">
                <a:latin typeface="Andale Mono" panose="020B0509000000000004" pitchFamily="49" charset="0"/>
              </a:rPr>
              <a:t> -f backend-</a:t>
            </a:r>
            <a:r>
              <a:rPr lang="de-DE" sz="1400" b="1" dirty="0" err="1">
                <a:latin typeface="Andale Mono" panose="020B0509000000000004" pitchFamily="49" charset="0"/>
              </a:rPr>
              <a:t>from</a:t>
            </a:r>
            <a:r>
              <a:rPr lang="de-DE" sz="1400" b="1" dirty="0">
                <a:latin typeface="Andale Mono" panose="020B0509000000000004" pitchFamily="49" charset="0"/>
              </a:rPr>
              <a:t>-</a:t>
            </a:r>
            <a:r>
              <a:rPr lang="de-DE" sz="1400" b="1" dirty="0" err="1">
                <a:latin typeface="Andale Mono" panose="020B0509000000000004" pitchFamily="49" charset="0"/>
              </a:rPr>
              <a:t>frontend.yaml</a:t>
            </a:r>
            <a:endParaRPr lang="de-DE" sz="1400" b="1" dirty="0">
              <a:latin typeface="Andale Mono" panose="020B0509000000000004" pitchFamily="49" charset="0"/>
            </a:endParaRPr>
          </a:p>
        </p:txBody>
      </p:sp>
      <p:cxnSp>
        <p:nvCxnSpPr>
          <p:cNvPr id="9" name="Gekrümmte Verbindung 8">
            <a:extLst>
              <a:ext uri="{FF2B5EF4-FFF2-40B4-BE49-F238E27FC236}">
                <a16:creationId xmlns:a16="http://schemas.microsoft.com/office/drawing/2014/main" id="{03570056-FA44-672A-28BD-E912FDF04430}"/>
              </a:ext>
            </a:extLst>
          </p:cNvPr>
          <p:cNvCxnSpPr>
            <a:cxnSpLocks/>
            <a:stCxn id="11" idx="3"/>
            <a:endCxn id="36" idx="1"/>
          </p:cNvCxnSpPr>
          <p:nvPr/>
        </p:nvCxnSpPr>
        <p:spPr>
          <a:xfrm flipV="1">
            <a:off x="3421889" y="3560197"/>
            <a:ext cx="1608970" cy="1441363"/>
          </a:xfrm>
          <a:prstGeom prst="curvedConnector3">
            <a:avLst>
              <a:gd name="adj1" fmla="val 50000"/>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34">
            <a:extLst>
              <a:ext uri="{FF2B5EF4-FFF2-40B4-BE49-F238E27FC236}">
                <a16:creationId xmlns:a16="http://schemas.microsoft.com/office/drawing/2014/main" id="{7B26502E-35AB-6EFE-959D-D5014AE416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089" y="3776569"/>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34">
            <a:extLst>
              <a:ext uri="{FF2B5EF4-FFF2-40B4-BE49-F238E27FC236}">
                <a16:creationId xmlns:a16="http://schemas.microsoft.com/office/drawing/2014/main" id="{77B015D6-7836-9483-0909-F3A71A6C7A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089" y="4779344"/>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34">
            <a:extLst>
              <a:ext uri="{FF2B5EF4-FFF2-40B4-BE49-F238E27FC236}">
                <a16:creationId xmlns:a16="http://schemas.microsoft.com/office/drawing/2014/main" id="{04D99C5E-6659-C655-C784-A3ACB1FD3E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129" y="5756609"/>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25" name="Freihand 24">
                <a:extLst>
                  <a:ext uri="{FF2B5EF4-FFF2-40B4-BE49-F238E27FC236}">
                    <a16:creationId xmlns:a16="http://schemas.microsoft.com/office/drawing/2014/main" id="{E74F6B9C-55D5-5081-D025-DEB4877037F0}"/>
                  </a:ext>
                </a:extLst>
              </p14:cNvPr>
              <p14:cNvContentPartPr/>
              <p14:nvPr/>
            </p14:nvContentPartPr>
            <p14:xfrm>
              <a:off x="5710880" y="3344542"/>
              <a:ext cx="1461240" cy="438840"/>
            </p14:xfrm>
          </p:contentPart>
        </mc:Choice>
        <mc:Fallback xmlns="">
          <p:pic>
            <p:nvPicPr>
              <p:cNvPr id="25" name="Freihand 24">
                <a:extLst>
                  <a:ext uri="{FF2B5EF4-FFF2-40B4-BE49-F238E27FC236}">
                    <a16:creationId xmlns:a16="http://schemas.microsoft.com/office/drawing/2014/main" id="{E74F6B9C-55D5-5081-D025-DEB4877037F0}"/>
                  </a:ext>
                </a:extLst>
              </p:cNvPr>
              <p:cNvPicPr/>
              <p:nvPr/>
            </p:nvPicPr>
            <p:blipFill>
              <a:blip r:embed="rId10"/>
              <a:stretch>
                <a:fillRect/>
              </a:stretch>
            </p:blipFill>
            <p:spPr>
              <a:xfrm>
                <a:off x="5675240" y="3272542"/>
                <a:ext cx="1532880" cy="582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Freihand 26">
                <a:extLst>
                  <a:ext uri="{FF2B5EF4-FFF2-40B4-BE49-F238E27FC236}">
                    <a16:creationId xmlns:a16="http://schemas.microsoft.com/office/drawing/2014/main" id="{63C7658D-B3F6-F0D0-7A18-9D25724837B0}"/>
                  </a:ext>
                </a:extLst>
              </p14:cNvPr>
              <p14:cNvContentPartPr/>
              <p14:nvPr/>
            </p14:nvContentPartPr>
            <p14:xfrm>
              <a:off x="6060800" y="4660342"/>
              <a:ext cx="1571040" cy="474480"/>
            </p14:xfrm>
          </p:contentPart>
        </mc:Choice>
        <mc:Fallback xmlns="">
          <p:pic>
            <p:nvPicPr>
              <p:cNvPr id="27" name="Freihand 26">
                <a:extLst>
                  <a:ext uri="{FF2B5EF4-FFF2-40B4-BE49-F238E27FC236}">
                    <a16:creationId xmlns:a16="http://schemas.microsoft.com/office/drawing/2014/main" id="{63C7658D-B3F6-F0D0-7A18-9D25724837B0}"/>
                  </a:ext>
                </a:extLst>
              </p:cNvPr>
              <p:cNvPicPr/>
              <p:nvPr/>
            </p:nvPicPr>
            <p:blipFill>
              <a:blip r:embed="rId12"/>
              <a:stretch>
                <a:fillRect/>
              </a:stretch>
            </p:blipFill>
            <p:spPr>
              <a:xfrm>
                <a:off x="6025160" y="4588702"/>
                <a:ext cx="1642680"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Freihand 27">
                <a:extLst>
                  <a:ext uri="{FF2B5EF4-FFF2-40B4-BE49-F238E27FC236}">
                    <a16:creationId xmlns:a16="http://schemas.microsoft.com/office/drawing/2014/main" id="{A57AFCDB-FF44-ECAC-02D8-00E0F21FF154}"/>
                  </a:ext>
                </a:extLst>
              </p14:cNvPr>
              <p14:cNvContentPartPr/>
              <p14:nvPr/>
            </p14:nvContentPartPr>
            <p14:xfrm>
              <a:off x="5862080" y="4477822"/>
              <a:ext cx="493920" cy="20880"/>
            </p14:xfrm>
          </p:contentPart>
        </mc:Choice>
        <mc:Fallback xmlns="">
          <p:pic>
            <p:nvPicPr>
              <p:cNvPr id="28" name="Freihand 27">
                <a:extLst>
                  <a:ext uri="{FF2B5EF4-FFF2-40B4-BE49-F238E27FC236}">
                    <a16:creationId xmlns:a16="http://schemas.microsoft.com/office/drawing/2014/main" id="{A57AFCDB-FF44-ECAC-02D8-00E0F21FF154}"/>
                  </a:ext>
                </a:extLst>
              </p:cNvPr>
              <p:cNvPicPr/>
              <p:nvPr/>
            </p:nvPicPr>
            <p:blipFill>
              <a:blip r:embed="rId14"/>
              <a:stretch>
                <a:fillRect/>
              </a:stretch>
            </p:blipFill>
            <p:spPr>
              <a:xfrm>
                <a:off x="5826440" y="4405822"/>
                <a:ext cx="565560" cy="164520"/>
              </a:xfrm>
              <a:prstGeom prst="rect">
                <a:avLst/>
              </a:prstGeom>
            </p:spPr>
          </p:pic>
        </mc:Fallback>
      </mc:AlternateContent>
      <p:grpSp>
        <p:nvGrpSpPr>
          <p:cNvPr id="32" name="Gruppieren 31">
            <a:extLst>
              <a:ext uri="{FF2B5EF4-FFF2-40B4-BE49-F238E27FC236}">
                <a16:creationId xmlns:a16="http://schemas.microsoft.com/office/drawing/2014/main" id="{4D43A349-FB58-D6A7-F81D-5D4B049C8B04}"/>
              </a:ext>
            </a:extLst>
          </p:cNvPr>
          <p:cNvGrpSpPr/>
          <p:nvPr/>
        </p:nvGrpSpPr>
        <p:grpSpPr>
          <a:xfrm>
            <a:off x="7443200" y="4452262"/>
            <a:ext cx="645120" cy="465840"/>
            <a:chOff x="7443200" y="4452262"/>
            <a:chExt cx="645120" cy="465840"/>
          </a:xfrm>
        </p:grpSpPr>
        <mc:AlternateContent xmlns:mc="http://schemas.openxmlformats.org/markup-compatibility/2006" xmlns:p14="http://schemas.microsoft.com/office/powerpoint/2010/main">
          <mc:Choice Requires="p14">
            <p:contentPart p14:bwMode="auto" r:id="rId15">
              <p14:nvContentPartPr>
                <p14:cNvPr id="29" name="Freihand 28">
                  <a:extLst>
                    <a:ext uri="{FF2B5EF4-FFF2-40B4-BE49-F238E27FC236}">
                      <a16:creationId xmlns:a16="http://schemas.microsoft.com/office/drawing/2014/main" id="{475E4EBA-D850-5D3A-C4AA-0EF0B31F8750}"/>
                    </a:ext>
                  </a:extLst>
                </p14:cNvPr>
                <p14:cNvContentPartPr/>
                <p14:nvPr/>
              </p14:nvContentPartPr>
              <p14:xfrm>
                <a:off x="7490000" y="4452262"/>
                <a:ext cx="598320" cy="372600"/>
              </p14:xfrm>
            </p:contentPart>
          </mc:Choice>
          <mc:Fallback xmlns="">
            <p:pic>
              <p:nvPicPr>
                <p:cNvPr id="29" name="Freihand 28">
                  <a:extLst>
                    <a:ext uri="{FF2B5EF4-FFF2-40B4-BE49-F238E27FC236}">
                      <a16:creationId xmlns:a16="http://schemas.microsoft.com/office/drawing/2014/main" id="{475E4EBA-D850-5D3A-C4AA-0EF0B31F8750}"/>
                    </a:ext>
                  </a:extLst>
                </p:cNvPr>
                <p:cNvPicPr/>
                <p:nvPr/>
              </p:nvPicPr>
              <p:blipFill>
                <a:blip r:embed="rId16"/>
                <a:stretch>
                  <a:fillRect/>
                </a:stretch>
              </p:blipFill>
              <p:spPr>
                <a:xfrm>
                  <a:off x="7472360" y="4434622"/>
                  <a:ext cx="633960" cy="408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Freihand 30">
                  <a:extLst>
                    <a:ext uri="{FF2B5EF4-FFF2-40B4-BE49-F238E27FC236}">
                      <a16:creationId xmlns:a16="http://schemas.microsoft.com/office/drawing/2014/main" id="{C2D769DE-0B90-2552-F038-73B02BB62222}"/>
                    </a:ext>
                  </a:extLst>
                </p14:cNvPr>
                <p14:cNvContentPartPr/>
                <p14:nvPr/>
              </p14:nvContentPartPr>
              <p14:xfrm>
                <a:off x="7443200" y="4744222"/>
                <a:ext cx="236520" cy="173880"/>
              </p14:xfrm>
            </p:contentPart>
          </mc:Choice>
          <mc:Fallback xmlns="">
            <p:pic>
              <p:nvPicPr>
                <p:cNvPr id="31" name="Freihand 30">
                  <a:extLst>
                    <a:ext uri="{FF2B5EF4-FFF2-40B4-BE49-F238E27FC236}">
                      <a16:creationId xmlns:a16="http://schemas.microsoft.com/office/drawing/2014/main" id="{C2D769DE-0B90-2552-F038-73B02BB62222}"/>
                    </a:ext>
                  </a:extLst>
                </p:cNvPr>
                <p:cNvPicPr/>
                <p:nvPr/>
              </p:nvPicPr>
              <p:blipFill>
                <a:blip r:embed="rId18"/>
                <a:stretch>
                  <a:fillRect/>
                </a:stretch>
              </p:blipFill>
              <p:spPr>
                <a:xfrm>
                  <a:off x="7425200" y="4726222"/>
                  <a:ext cx="272160" cy="209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34" name="Freihand 33">
                <a:extLst>
                  <a:ext uri="{FF2B5EF4-FFF2-40B4-BE49-F238E27FC236}">
                    <a16:creationId xmlns:a16="http://schemas.microsoft.com/office/drawing/2014/main" id="{0659F65D-C9B0-D42C-597A-C6A92A849CD4}"/>
                  </a:ext>
                </a:extLst>
              </p14:cNvPr>
              <p14:cNvContentPartPr/>
              <p14:nvPr/>
            </p14:nvContentPartPr>
            <p14:xfrm>
              <a:off x="1934480" y="3749902"/>
              <a:ext cx="1655280" cy="598680"/>
            </p14:xfrm>
          </p:contentPart>
        </mc:Choice>
        <mc:Fallback xmlns="">
          <p:pic>
            <p:nvPicPr>
              <p:cNvPr id="34" name="Freihand 33">
                <a:extLst>
                  <a:ext uri="{FF2B5EF4-FFF2-40B4-BE49-F238E27FC236}">
                    <a16:creationId xmlns:a16="http://schemas.microsoft.com/office/drawing/2014/main" id="{0659F65D-C9B0-D42C-597A-C6A92A849CD4}"/>
                  </a:ext>
                </a:extLst>
              </p:cNvPr>
              <p:cNvPicPr/>
              <p:nvPr/>
            </p:nvPicPr>
            <p:blipFill>
              <a:blip r:embed="rId20"/>
              <a:stretch>
                <a:fillRect/>
              </a:stretch>
            </p:blipFill>
            <p:spPr>
              <a:xfrm>
                <a:off x="1916480" y="3731902"/>
                <a:ext cx="1690920" cy="6343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5" name="Freihand 34">
                <a:extLst>
                  <a:ext uri="{FF2B5EF4-FFF2-40B4-BE49-F238E27FC236}">
                    <a16:creationId xmlns:a16="http://schemas.microsoft.com/office/drawing/2014/main" id="{60DE998C-93A0-C33A-6C52-A505598B6C86}"/>
                  </a:ext>
                </a:extLst>
              </p14:cNvPr>
              <p14:cNvContentPartPr/>
              <p14:nvPr/>
            </p14:nvContentPartPr>
            <p14:xfrm>
              <a:off x="1999640" y="4704262"/>
              <a:ext cx="1539000" cy="620640"/>
            </p14:xfrm>
          </p:contentPart>
        </mc:Choice>
        <mc:Fallback xmlns="">
          <p:pic>
            <p:nvPicPr>
              <p:cNvPr id="35" name="Freihand 34">
                <a:extLst>
                  <a:ext uri="{FF2B5EF4-FFF2-40B4-BE49-F238E27FC236}">
                    <a16:creationId xmlns:a16="http://schemas.microsoft.com/office/drawing/2014/main" id="{60DE998C-93A0-C33A-6C52-A505598B6C86}"/>
                  </a:ext>
                </a:extLst>
              </p:cNvPr>
              <p:cNvPicPr/>
              <p:nvPr/>
            </p:nvPicPr>
            <p:blipFill>
              <a:blip r:embed="rId22"/>
              <a:stretch>
                <a:fillRect/>
              </a:stretch>
            </p:blipFill>
            <p:spPr>
              <a:xfrm>
                <a:off x="1982000" y="4686622"/>
                <a:ext cx="1574640" cy="656280"/>
              </a:xfrm>
              <a:prstGeom prst="rect">
                <a:avLst/>
              </a:prstGeom>
            </p:spPr>
          </p:pic>
        </mc:Fallback>
      </mc:AlternateContent>
      <p:grpSp>
        <p:nvGrpSpPr>
          <p:cNvPr id="39" name="Gruppieren 38">
            <a:extLst>
              <a:ext uri="{FF2B5EF4-FFF2-40B4-BE49-F238E27FC236}">
                <a16:creationId xmlns:a16="http://schemas.microsoft.com/office/drawing/2014/main" id="{EA9F588E-DE3D-8ACC-38DF-0E51C61AB41E}"/>
              </a:ext>
            </a:extLst>
          </p:cNvPr>
          <p:cNvGrpSpPr/>
          <p:nvPr/>
        </p:nvGrpSpPr>
        <p:grpSpPr>
          <a:xfrm>
            <a:off x="7279760" y="3625702"/>
            <a:ext cx="960840" cy="334080"/>
            <a:chOff x="7279760" y="3625702"/>
            <a:chExt cx="960840" cy="334080"/>
          </a:xfrm>
        </p:grpSpPr>
        <mc:AlternateContent xmlns:mc="http://schemas.openxmlformats.org/markup-compatibility/2006" xmlns:p14="http://schemas.microsoft.com/office/powerpoint/2010/main">
          <mc:Choice Requires="p14">
            <p:contentPart p14:bwMode="auto" r:id="rId23">
              <p14:nvContentPartPr>
                <p14:cNvPr id="37" name="Freihand 36">
                  <a:extLst>
                    <a:ext uri="{FF2B5EF4-FFF2-40B4-BE49-F238E27FC236}">
                      <a16:creationId xmlns:a16="http://schemas.microsoft.com/office/drawing/2014/main" id="{1581F663-F554-21BA-21A1-385BCCA8CD05}"/>
                    </a:ext>
                  </a:extLst>
                </p14:cNvPr>
                <p14:cNvContentPartPr/>
                <p14:nvPr/>
              </p14:nvContentPartPr>
              <p14:xfrm>
                <a:off x="7375160" y="3737662"/>
                <a:ext cx="865440" cy="222120"/>
              </p14:xfrm>
            </p:contentPart>
          </mc:Choice>
          <mc:Fallback xmlns="">
            <p:pic>
              <p:nvPicPr>
                <p:cNvPr id="37" name="Freihand 36">
                  <a:extLst>
                    <a:ext uri="{FF2B5EF4-FFF2-40B4-BE49-F238E27FC236}">
                      <a16:creationId xmlns:a16="http://schemas.microsoft.com/office/drawing/2014/main" id="{1581F663-F554-21BA-21A1-385BCCA8CD05}"/>
                    </a:ext>
                  </a:extLst>
                </p:cNvPr>
                <p:cNvPicPr/>
                <p:nvPr/>
              </p:nvPicPr>
              <p:blipFill>
                <a:blip r:embed="rId24"/>
                <a:stretch>
                  <a:fillRect/>
                </a:stretch>
              </p:blipFill>
              <p:spPr>
                <a:xfrm>
                  <a:off x="7357160" y="3719662"/>
                  <a:ext cx="90108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8" name="Freihand 37">
                  <a:extLst>
                    <a:ext uri="{FF2B5EF4-FFF2-40B4-BE49-F238E27FC236}">
                      <a16:creationId xmlns:a16="http://schemas.microsoft.com/office/drawing/2014/main" id="{CFBE924D-9584-DFF3-4136-A569B2760225}"/>
                    </a:ext>
                  </a:extLst>
                </p14:cNvPr>
                <p14:cNvContentPartPr/>
                <p14:nvPr/>
              </p14:nvContentPartPr>
              <p14:xfrm>
                <a:off x="7279760" y="3625702"/>
                <a:ext cx="238320" cy="235080"/>
              </p14:xfrm>
            </p:contentPart>
          </mc:Choice>
          <mc:Fallback xmlns="">
            <p:pic>
              <p:nvPicPr>
                <p:cNvPr id="38" name="Freihand 37">
                  <a:extLst>
                    <a:ext uri="{FF2B5EF4-FFF2-40B4-BE49-F238E27FC236}">
                      <a16:creationId xmlns:a16="http://schemas.microsoft.com/office/drawing/2014/main" id="{CFBE924D-9584-DFF3-4136-A569B2760225}"/>
                    </a:ext>
                  </a:extLst>
                </p:cNvPr>
                <p:cNvPicPr/>
                <p:nvPr/>
              </p:nvPicPr>
              <p:blipFill>
                <a:blip r:embed="rId26"/>
                <a:stretch>
                  <a:fillRect/>
                </a:stretch>
              </p:blipFill>
              <p:spPr>
                <a:xfrm>
                  <a:off x="7262120" y="3608062"/>
                  <a:ext cx="273960" cy="270720"/>
                </a:xfrm>
                <a:prstGeom prst="rect">
                  <a:avLst/>
                </a:prstGeom>
              </p:spPr>
            </p:pic>
          </mc:Fallback>
        </mc:AlternateContent>
      </p:grpSp>
    </p:spTree>
    <p:extLst>
      <p:ext uri="{BB962C8B-B14F-4D97-AF65-F5344CB8AC3E}">
        <p14:creationId xmlns:p14="http://schemas.microsoft.com/office/powerpoint/2010/main" val="1021225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par>
                                <p:cTn id="19" presetID="9"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dissolve">
                                      <p:cBhvr>
                                        <p:cTn id="21" dur="500"/>
                                        <p:tgtEl>
                                          <p:spTgt spid="27"/>
                                        </p:tgtEl>
                                      </p:cBhvr>
                                    </p:animEffect>
                                  </p:childTnLst>
                                </p:cTn>
                              </p:par>
                              <p:par>
                                <p:cTn id="22" presetID="9"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dissolve">
                                      <p:cBhvr>
                                        <p:cTn id="24" dur="500"/>
                                        <p:tgtEl>
                                          <p:spTgt spid="28"/>
                                        </p:tgtEl>
                                      </p:cBhvr>
                                    </p:animEffect>
                                  </p:childTnLst>
                                </p:cTn>
                              </p:par>
                              <p:par>
                                <p:cTn id="25" presetID="9"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BEA77-BED4-32CC-B7CF-05F9B21E3AD7}"/>
              </a:ext>
            </a:extLst>
          </p:cNvPr>
          <p:cNvSpPr>
            <a:spLocks noGrp="1"/>
          </p:cNvSpPr>
          <p:nvPr>
            <p:ph type="title"/>
          </p:nvPr>
        </p:nvSpPr>
        <p:spPr/>
        <p:txBody>
          <a:bodyPr/>
          <a:lstStyle/>
          <a:p>
            <a:r>
              <a:rPr lang="de-DE" dirty="0"/>
              <a:t>Network  </a:t>
            </a:r>
            <a:r>
              <a:rPr lang="de-DE" dirty="0" err="1"/>
              <a:t>Policies</a:t>
            </a:r>
            <a:endParaRPr lang="de-DE" dirty="0"/>
          </a:p>
        </p:txBody>
      </p:sp>
      <p:sp>
        <p:nvSpPr>
          <p:cNvPr id="3" name="Textplatzhalter 2">
            <a:extLst>
              <a:ext uri="{FF2B5EF4-FFF2-40B4-BE49-F238E27FC236}">
                <a16:creationId xmlns:a16="http://schemas.microsoft.com/office/drawing/2014/main" id="{933F44BE-2125-86C5-9382-65AF68F86037}"/>
              </a:ext>
            </a:extLst>
          </p:cNvPr>
          <p:cNvSpPr>
            <a:spLocks noGrp="1"/>
          </p:cNvSpPr>
          <p:nvPr>
            <p:ph type="body" sz="quarter" idx="32"/>
          </p:nvPr>
        </p:nvSpPr>
        <p:spPr/>
        <p:txBody>
          <a:bodyPr/>
          <a:lstStyle/>
          <a:p>
            <a:r>
              <a:rPr lang="de-DE" dirty="0"/>
              <a:t>Isolation der Kommunikation in Multi-</a:t>
            </a:r>
            <a:r>
              <a:rPr lang="de-DE" dirty="0" err="1"/>
              <a:t>Tenancy</a:t>
            </a:r>
            <a:r>
              <a:rPr lang="de-DE" dirty="0"/>
              <a:t> Umgebungen</a:t>
            </a:r>
          </a:p>
        </p:txBody>
      </p:sp>
      <p:sp>
        <p:nvSpPr>
          <p:cNvPr id="5" name="Foliennummernplatzhalter 4">
            <a:extLst>
              <a:ext uri="{FF2B5EF4-FFF2-40B4-BE49-F238E27FC236}">
                <a16:creationId xmlns:a16="http://schemas.microsoft.com/office/drawing/2014/main" id="{FADE91AF-4F09-5AEF-5339-8317E3D2D99C}"/>
              </a:ext>
            </a:extLst>
          </p:cNvPr>
          <p:cNvSpPr>
            <a:spLocks noGrp="1"/>
          </p:cNvSpPr>
          <p:nvPr>
            <p:ph type="sldNum" sz="quarter" idx="33"/>
          </p:nvPr>
        </p:nvSpPr>
        <p:spPr/>
        <p:txBody>
          <a:bodyPr/>
          <a:lstStyle/>
          <a:p>
            <a:pPr rtl="0"/>
            <a:fld id="{19B51A1E-902D-48AF-9020-955120F399B6}" type="slidenum">
              <a:rPr lang="de-DE" noProof="0" smtClean="0"/>
              <a:pPr rtl="0"/>
              <a:t>27</a:t>
            </a:fld>
            <a:endParaRPr lang="de-DE" noProof="0"/>
          </a:p>
        </p:txBody>
      </p:sp>
      <p:pic>
        <p:nvPicPr>
          <p:cNvPr id="7" name="Grafik 6" descr="Ein Bild, das Symbol, Logo, Electric Blue (Farbe), Markenzeichen enthält.&#10;&#10;Automatisch generierte Beschreibung">
            <a:extLst>
              <a:ext uri="{FF2B5EF4-FFF2-40B4-BE49-F238E27FC236}">
                <a16:creationId xmlns:a16="http://schemas.microsoft.com/office/drawing/2014/main" id="{08EEE8D6-891E-665A-5E75-F766C981C9CD}"/>
              </a:ext>
            </a:extLst>
          </p:cNvPr>
          <p:cNvPicPr>
            <a:picLocks noChangeAspect="1"/>
          </p:cNvPicPr>
          <p:nvPr/>
        </p:nvPicPr>
        <p:blipFill>
          <a:blip r:embed="rId2"/>
          <a:stretch>
            <a:fillRect/>
          </a:stretch>
        </p:blipFill>
        <p:spPr>
          <a:xfrm>
            <a:off x="4163345" y="226361"/>
            <a:ext cx="658208" cy="637639"/>
          </a:xfrm>
          <a:prstGeom prst="rect">
            <a:avLst/>
          </a:prstGeom>
          <a:effectLst/>
        </p:spPr>
      </p:pic>
      <p:pic>
        <p:nvPicPr>
          <p:cNvPr id="4" name="Picture 30">
            <a:extLst>
              <a:ext uri="{FF2B5EF4-FFF2-40B4-BE49-F238E27FC236}">
                <a16:creationId xmlns:a16="http://schemas.microsoft.com/office/drawing/2014/main" id="{F192CCFD-BA7B-5670-02AA-209F4CFF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29" y="3697365"/>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58764020-C326-AFAF-197F-B3AD4D37E4AC}"/>
              </a:ext>
            </a:extLst>
          </p:cNvPr>
          <p:cNvSpPr txBox="1"/>
          <p:nvPr/>
        </p:nvSpPr>
        <p:spPr>
          <a:xfrm>
            <a:off x="1965721" y="3835080"/>
            <a:ext cx="1486304" cy="369332"/>
          </a:xfrm>
          <a:prstGeom prst="rect">
            <a:avLst/>
          </a:prstGeom>
          <a:noFill/>
        </p:spPr>
        <p:txBody>
          <a:bodyPr wrap="none" rtlCol="0">
            <a:spAutoFit/>
          </a:bodyPr>
          <a:lstStyle/>
          <a:p>
            <a:r>
              <a:rPr lang="de-DE" dirty="0" err="1"/>
              <a:t>app</a:t>
            </a:r>
            <a:r>
              <a:rPr lang="de-DE" dirty="0"/>
              <a:t>: </a:t>
            </a:r>
            <a:r>
              <a:rPr lang="de-DE" dirty="0" err="1"/>
              <a:t>frontend</a:t>
            </a:r>
            <a:endParaRPr lang="de-DE" dirty="0"/>
          </a:p>
        </p:txBody>
      </p:sp>
      <p:pic>
        <p:nvPicPr>
          <p:cNvPr id="10" name="Picture 30">
            <a:extLst>
              <a:ext uri="{FF2B5EF4-FFF2-40B4-BE49-F238E27FC236}">
                <a16:creationId xmlns:a16="http://schemas.microsoft.com/office/drawing/2014/main" id="{A3ADDE3E-E5F6-A05B-E9C6-1E4100495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826" y="4679179"/>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DB8D805E-7CF3-C953-75CE-907E387CCACA}"/>
              </a:ext>
            </a:extLst>
          </p:cNvPr>
          <p:cNvSpPr txBox="1"/>
          <p:nvPr/>
        </p:nvSpPr>
        <p:spPr>
          <a:xfrm>
            <a:off x="1965721" y="4816894"/>
            <a:ext cx="1456168" cy="369332"/>
          </a:xfrm>
          <a:prstGeom prst="rect">
            <a:avLst/>
          </a:prstGeom>
          <a:noFill/>
        </p:spPr>
        <p:txBody>
          <a:bodyPr wrap="none" rtlCol="0">
            <a:spAutoFit/>
          </a:bodyPr>
          <a:lstStyle/>
          <a:p>
            <a:r>
              <a:rPr lang="de-DE" dirty="0" err="1"/>
              <a:t>app</a:t>
            </a:r>
            <a:r>
              <a:rPr lang="de-DE" dirty="0"/>
              <a:t>: backend</a:t>
            </a:r>
          </a:p>
        </p:txBody>
      </p:sp>
      <p:pic>
        <p:nvPicPr>
          <p:cNvPr id="12" name="Picture 37">
            <a:extLst>
              <a:ext uri="{FF2B5EF4-FFF2-40B4-BE49-F238E27FC236}">
                <a16:creationId xmlns:a16="http://schemas.microsoft.com/office/drawing/2014/main" id="{FD12BD11-8019-355B-FB9F-F94405BA9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220" y="5667343"/>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1F25F421-6EC8-4A02-E589-85EEC889BFEC}"/>
              </a:ext>
            </a:extLst>
          </p:cNvPr>
          <p:cNvSpPr txBox="1"/>
          <p:nvPr/>
        </p:nvSpPr>
        <p:spPr>
          <a:xfrm>
            <a:off x="1965721" y="5779600"/>
            <a:ext cx="1374094" cy="369332"/>
          </a:xfrm>
          <a:prstGeom prst="rect">
            <a:avLst/>
          </a:prstGeom>
          <a:noFill/>
        </p:spPr>
        <p:txBody>
          <a:bodyPr wrap="none" rtlCol="0">
            <a:spAutoFit/>
          </a:bodyPr>
          <a:lstStyle/>
          <a:p>
            <a:r>
              <a:rPr lang="de-DE" dirty="0" err="1"/>
              <a:t>app</a:t>
            </a:r>
            <a:r>
              <a:rPr lang="de-DE" dirty="0"/>
              <a:t>: </a:t>
            </a:r>
            <a:r>
              <a:rPr lang="de-DE" dirty="0" err="1"/>
              <a:t>storage</a:t>
            </a:r>
            <a:endParaRPr lang="de-DE" dirty="0"/>
          </a:p>
        </p:txBody>
      </p:sp>
      <p:pic>
        <p:nvPicPr>
          <p:cNvPr id="14" name="Picture 32">
            <a:extLst>
              <a:ext uri="{FF2B5EF4-FFF2-40B4-BE49-F238E27FC236}">
                <a16:creationId xmlns:a16="http://schemas.microsoft.com/office/drawing/2014/main" id="{84092977-E467-96EE-A655-D4F495BEF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129" y="2100075"/>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Abgerundetes Rechteck 14">
            <a:extLst>
              <a:ext uri="{FF2B5EF4-FFF2-40B4-BE49-F238E27FC236}">
                <a16:creationId xmlns:a16="http://schemas.microsoft.com/office/drawing/2014/main" id="{AC8753FD-2350-0DC2-A4D8-EB85FF7C48CD}"/>
              </a:ext>
            </a:extLst>
          </p:cNvPr>
          <p:cNvSpPr/>
          <p:nvPr/>
        </p:nvSpPr>
        <p:spPr>
          <a:xfrm flipV="1">
            <a:off x="753919" y="1817575"/>
            <a:ext cx="3141574" cy="1196369"/>
          </a:xfrm>
          <a:prstGeom prst="roundRect">
            <a:avLst>
              <a:gd name="adj" fmla="val 10832"/>
            </a:avLst>
          </a:prstGeom>
          <a:noFill/>
          <a:ln>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0CEDEDE-9FF1-4C56-675D-7425B51651CC}"/>
              </a:ext>
            </a:extLst>
          </p:cNvPr>
          <p:cNvPicPr>
            <a:picLocks noChangeAspect="1"/>
          </p:cNvPicPr>
          <p:nvPr/>
        </p:nvPicPr>
        <p:blipFill>
          <a:blip r:embed="rId6"/>
          <a:stretch>
            <a:fillRect/>
          </a:stretch>
        </p:blipFill>
        <p:spPr>
          <a:xfrm>
            <a:off x="431801" y="1512000"/>
            <a:ext cx="704331" cy="704331"/>
          </a:xfrm>
          <a:prstGeom prst="rect">
            <a:avLst/>
          </a:prstGeom>
          <a:effectLst>
            <a:outerShdw blurRad="50800" dist="38100" dir="2700000" algn="tl" rotWithShape="0">
              <a:prstClr val="black">
                <a:alpha val="40000"/>
              </a:prstClr>
            </a:outerShdw>
          </a:effectLst>
        </p:spPr>
      </p:pic>
      <p:sp>
        <p:nvSpPr>
          <p:cNvPr id="19" name="Textfeld 18">
            <a:extLst>
              <a:ext uri="{FF2B5EF4-FFF2-40B4-BE49-F238E27FC236}">
                <a16:creationId xmlns:a16="http://schemas.microsoft.com/office/drawing/2014/main" id="{79605784-F00D-7467-9B58-23C8BFE62718}"/>
              </a:ext>
            </a:extLst>
          </p:cNvPr>
          <p:cNvSpPr txBox="1"/>
          <p:nvPr/>
        </p:nvSpPr>
        <p:spPr>
          <a:xfrm rot="16200000">
            <a:off x="144613" y="2379783"/>
            <a:ext cx="859531" cy="369332"/>
          </a:xfrm>
          <a:prstGeom prst="rect">
            <a:avLst/>
          </a:prstGeom>
          <a:noFill/>
        </p:spPr>
        <p:txBody>
          <a:bodyPr wrap="none" rtlCol="0">
            <a:spAutoFit/>
          </a:bodyPr>
          <a:lstStyle/>
          <a:p>
            <a:r>
              <a:rPr lang="de-DE" dirty="0" err="1"/>
              <a:t>ingress</a:t>
            </a:r>
            <a:endParaRPr lang="de-DE" dirty="0"/>
          </a:p>
        </p:txBody>
      </p:sp>
      <p:sp>
        <p:nvSpPr>
          <p:cNvPr id="20" name="Abgerundetes Rechteck 19">
            <a:extLst>
              <a:ext uri="{FF2B5EF4-FFF2-40B4-BE49-F238E27FC236}">
                <a16:creationId xmlns:a16="http://schemas.microsoft.com/office/drawing/2014/main" id="{2DB44406-ECFF-1ED0-AF19-5A9771B57BED}"/>
              </a:ext>
            </a:extLst>
          </p:cNvPr>
          <p:cNvSpPr/>
          <p:nvPr/>
        </p:nvSpPr>
        <p:spPr>
          <a:xfrm flipV="1">
            <a:off x="753919" y="3560198"/>
            <a:ext cx="3141574" cy="3004152"/>
          </a:xfrm>
          <a:prstGeom prst="roundRect">
            <a:avLst>
              <a:gd name="adj" fmla="val 10832"/>
            </a:avLst>
          </a:prstGeom>
          <a:noFill/>
          <a:ln>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98C83F01-70C7-7C99-8656-0CDD90F99711}"/>
              </a:ext>
            </a:extLst>
          </p:cNvPr>
          <p:cNvPicPr>
            <a:picLocks noChangeAspect="1"/>
          </p:cNvPicPr>
          <p:nvPr/>
        </p:nvPicPr>
        <p:blipFill>
          <a:blip r:embed="rId6"/>
          <a:stretch>
            <a:fillRect/>
          </a:stretch>
        </p:blipFill>
        <p:spPr>
          <a:xfrm>
            <a:off x="389712" y="3208032"/>
            <a:ext cx="704331" cy="704331"/>
          </a:xfrm>
          <a:prstGeom prst="rect">
            <a:avLst/>
          </a:prstGeom>
          <a:effectLst>
            <a:outerShdw blurRad="50800" dist="38100" dir="2700000" algn="tl" rotWithShape="0">
              <a:prstClr val="black">
                <a:alpha val="40000"/>
              </a:prstClr>
            </a:outerShdw>
          </a:effectLst>
        </p:spPr>
      </p:pic>
      <p:sp>
        <p:nvSpPr>
          <p:cNvPr id="22" name="Textfeld 21">
            <a:extLst>
              <a:ext uri="{FF2B5EF4-FFF2-40B4-BE49-F238E27FC236}">
                <a16:creationId xmlns:a16="http://schemas.microsoft.com/office/drawing/2014/main" id="{46731CD5-C0A6-EFAD-A3D7-A501FBA810F7}"/>
              </a:ext>
            </a:extLst>
          </p:cNvPr>
          <p:cNvSpPr txBox="1"/>
          <p:nvPr/>
        </p:nvSpPr>
        <p:spPr>
          <a:xfrm rot="16200000">
            <a:off x="-199360" y="4477574"/>
            <a:ext cx="1518364" cy="369332"/>
          </a:xfrm>
          <a:prstGeom prst="rect">
            <a:avLst/>
          </a:prstGeom>
          <a:noFill/>
        </p:spPr>
        <p:txBody>
          <a:bodyPr wrap="none" rtlCol="0">
            <a:spAutoFit/>
          </a:bodyPr>
          <a:lstStyle/>
          <a:p>
            <a:r>
              <a:rPr lang="de-DE" dirty="0" err="1"/>
              <a:t>my</a:t>
            </a:r>
            <a:r>
              <a:rPr lang="de-DE" dirty="0"/>
              <a:t>-</a:t>
            </a:r>
            <a:r>
              <a:rPr lang="de-DE" dirty="0" err="1"/>
              <a:t>fancy</a:t>
            </a:r>
            <a:r>
              <a:rPr lang="de-DE" dirty="0"/>
              <a:t>-app</a:t>
            </a:r>
          </a:p>
        </p:txBody>
      </p:sp>
      <p:cxnSp>
        <p:nvCxnSpPr>
          <p:cNvPr id="24" name="Gekrümmte Verbindung 23">
            <a:extLst>
              <a:ext uri="{FF2B5EF4-FFF2-40B4-BE49-F238E27FC236}">
                <a16:creationId xmlns:a16="http://schemas.microsoft.com/office/drawing/2014/main" id="{34FF201C-98B5-F10E-CD5F-828E8657AF8C}"/>
              </a:ext>
            </a:extLst>
          </p:cNvPr>
          <p:cNvCxnSpPr>
            <a:stCxn id="14" idx="2"/>
            <a:endCxn id="4" idx="0"/>
          </p:cNvCxnSpPr>
          <p:nvPr/>
        </p:nvCxnSpPr>
        <p:spPr>
          <a:xfrm rot="16200000" flipH="1">
            <a:off x="994200" y="3211055"/>
            <a:ext cx="965922" cy="6697"/>
          </a:xfrm>
          <a:prstGeom prst="curvedConnector3">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krümmte Verbindung 25">
            <a:extLst>
              <a:ext uri="{FF2B5EF4-FFF2-40B4-BE49-F238E27FC236}">
                <a16:creationId xmlns:a16="http://schemas.microsoft.com/office/drawing/2014/main" id="{980B601C-76C2-088C-921D-E79444A7108C}"/>
              </a:ext>
            </a:extLst>
          </p:cNvPr>
          <p:cNvCxnSpPr>
            <a:cxnSpLocks/>
            <a:stCxn id="4" idx="2"/>
            <a:endCxn id="10" idx="0"/>
          </p:cNvCxnSpPr>
          <p:nvPr/>
        </p:nvCxnSpPr>
        <p:spPr>
          <a:xfrm rot="16200000" flipH="1">
            <a:off x="1315332" y="4507304"/>
            <a:ext cx="337052" cy="6697"/>
          </a:xfrm>
          <a:prstGeom prst="curved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krümmte Verbindung 29">
            <a:extLst>
              <a:ext uri="{FF2B5EF4-FFF2-40B4-BE49-F238E27FC236}">
                <a16:creationId xmlns:a16="http://schemas.microsoft.com/office/drawing/2014/main" id="{D88FF3E3-BF72-C6A9-E8C2-794B132A8657}"/>
              </a:ext>
            </a:extLst>
          </p:cNvPr>
          <p:cNvCxnSpPr>
            <a:cxnSpLocks/>
            <a:stCxn id="10" idx="2"/>
            <a:endCxn id="12" idx="0"/>
          </p:cNvCxnSpPr>
          <p:nvPr/>
        </p:nvCxnSpPr>
        <p:spPr>
          <a:xfrm rot="16200000" flipH="1">
            <a:off x="1318854" y="5492293"/>
            <a:ext cx="343402" cy="6697"/>
          </a:xfrm>
          <a:prstGeom prst="curved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D08EE086-542B-D1DB-F554-30B4F3550EF3}"/>
              </a:ext>
            </a:extLst>
          </p:cNvPr>
          <p:cNvSpPr txBox="1"/>
          <p:nvPr/>
        </p:nvSpPr>
        <p:spPr>
          <a:xfrm>
            <a:off x="4492449" y="5492866"/>
            <a:ext cx="5144184" cy="1138773"/>
          </a:xfrm>
          <a:prstGeom prst="rect">
            <a:avLst/>
          </a:prstGeom>
          <a:noFill/>
        </p:spPr>
        <p:txBody>
          <a:bodyPr wrap="square" rtlCol="0">
            <a:spAutoFit/>
          </a:bodyPr>
          <a:lstStyle/>
          <a:p>
            <a:r>
              <a:rPr lang="de-DE" i="1" dirty="0">
                <a:latin typeface="Bradley Hand" pitchFamily="2" charset="77"/>
              </a:rPr>
              <a:t>Das Backend soll nur von Pods des </a:t>
            </a:r>
            <a:r>
              <a:rPr lang="de-DE" i="1" dirty="0" err="1">
                <a:latin typeface="Bradley Hand" pitchFamily="2" charset="77"/>
              </a:rPr>
              <a:t>Frontends</a:t>
            </a:r>
            <a:r>
              <a:rPr lang="de-DE" i="1" dirty="0">
                <a:latin typeface="Bradley Hand" pitchFamily="2" charset="77"/>
              </a:rPr>
              <a:t> erreichbar sein.</a:t>
            </a:r>
          </a:p>
          <a:p>
            <a:endParaRPr lang="de-DE" i="1" dirty="0">
              <a:latin typeface="Bradley Hand" pitchFamily="2" charset="77"/>
            </a:endParaRPr>
          </a:p>
          <a:p>
            <a:r>
              <a:rPr lang="de-DE" sz="1400" b="1" dirty="0">
                <a:latin typeface="Andale Mono" panose="020B0509000000000004" pitchFamily="49" charset="0"/>
              </a:rPr>
              <a:t>&gt; </a:t>
            </a:r>
            <a:r>
              <a:rPr lang="de-DE" sz="1400" b="1" dirty="0" err="1">
                <a:latin typeface="Andale Mono" panose="020B0509000000000004" pitchFamily="49" charset="0"/>
              </a:rPr>
              <a:t>kubectl</a:t>
            </a:r>
            <a:r>
              <a:rPr lang="de-DE" sz="1400" b="1" dirty="0">
                <a:latin typeface="Andale Mono" panose="020B0509000000000004" pitchFamily="49" charset="0"/>
              </a:rPr>
              <a:t> </a:t>
            </a:r>
            <a:r>
              <a:rPr lang="de-DE" sz="1400" b="1" dirty="0" err="1">
                <a:latin typeface="Andale Mono" panose="020B0509000000000004" pitchFamily="49" charset="0"/>
              </a:rPr>
              <a:t>apply</a:t>
            </a:r>
            <a:r>
              <a:rPr lang="de-DE" sz="1400" b="1" dirty="0">
                <a:latin typeface="Andale Mono" panose="020B0509000000000004" pitchFamily="49" charset="0"/>
              </a:rPr>
              <a:t> -f backend-</a:t>
            </a:r>
            <a:r>
              <a:rPr lang="de-DE" sz="1400" b="1" dirty="0" err="1">
                <a:latin typeface="Andale Mono" panose="020B0509000000000004" pitchFamily="49" charset="0"/>
              </a:rPr>
              <a:t>from</a:t>
            </a:r>
            <a:r>
              <a:rPr lang="de-DE" sz="1400" b="1" dirty="0">
                <a:latin typeface="Andale Mono" panose="020B0509000000000004" pitchFamily="49" charset="0"/>
              </a:rPr>
              <a:t>-</a:t>
            </a:r>
            <a:r>
              <a:rPr lang="de-DE" sz="1400" b="1" dirty="0" err="1">
                <a:latin typeface="Andale Mono" panose="020B0509000000000004" pitchFamily="49" charset="0"/>
              </a:rPr>
              <a:t>frontend.yaml</a:t>
            </a:r>
            <a:endParaRPr lang="de-DE" sz="1400" b="1" dirty="0">
              <a:latin typeface="Andale Mono" panose="020B0509000000000004" pitchFamily="49" charset="0"/>
            </a:endParaRPr>
          </a:p>
        </p:txBody>
      </p:sp>
      <p:cxnSp>
        <p:nvCxnSpPr>
          <p:cNvPr id="9" name="Gekrümmte Verbindung 8">
            <a:extLst>
              <a:ext uri="{FF2B5EF4-FFF2-40B4-BE49-F238E27FC236}">
                <a16:creationId xmlns:a16="http://schemas.microsoft.com/office/drawing/2014/main" id="{03570056-FA44-672A-28BD-E912FDF04430}"/>
              </a:ext>
            </a:extLst>
          </p:cNvPr>
          <p:cNvCxnSpPr>
            <a:cxnSpLocks/>
            <a:stCxn id="13" idx="3"/>
            <a:endCxn id="17" idx="1"/>
          </p:cNvCxnSpPr>
          <p:nvPr/>
        </p:nvCxnSpPr>
        <p:spPr>
          <a:xfrm flipV="1">
            <a:off x="3339815" y="3560197"/>
            <a:ext cx="1753208" cy="2404069"/>
          </a:xfrm>
          <a:prstGeom prst="curvedConnector3">
            <a:avLst>
              <a:gd name="adj1" fmla="val 50000"/>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B4F2627A-910B-BFC0-82D2-5AD49E373982}"/>
              </a:ext>
            </a:extLst>
          </p:cNvPr>
          <p:cNvPicPr>
            <a:picLocks noChangeAspect="1"/>
          </p:cNvPicPr>
          <p:nvPr/>
        </p:nvPicPr>
        <p:blipFill>
          <a:blip r:embed="rId7"/>
          <a:stretch>
            <a:fillRect/>
          </a:stretch>
        </p:blipFill>
        <p:spPr>
          <a:xfrm>
            <a:off x="5093023" y="1492384"/>
            <a:ext cx="3943036" cy="4135626"/>
          </a:xfrm>
          <a:prstGeom prst="rect">
            <a:avLst/>
          </a:prstGeom>
          <a:effectLst>
            <a:outerShdw blurRad="50800" dist="38100" dir="2700000" algn="tl" rotWithShape="0">
              <a:prstClr val="black">
                <a:alpha val="40000"/>
              </a:prstClr>
            </a:outerShdw>
          </a:effectLst>
        </p:spPr>
      </p:pic>
      <p:pic>
        <p:nvPicPr>
          <p:cNvPr id="18" name="Picture 34">
            <a:extLst>
              <a:ext uri="{FF2B5EF4-FFF2-40B4-BE49-F238E27FC236}">
                <a16:creationId xmlns:a16="http://schemas.microsoft.com/office/drawing/2014/main" id="{1436B258-6C1B-8868-722C-95D0EE6B30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089" y="3776569"/>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34">
            <a:extLst>
              <a:ext uri="{FF2B5EF4-FFF2-40B4-BE49-F238E27FC236}">
                <a16:creationId xmlns:a16="http://schemas.microsoft.com/office/drawing/2014/main" id="{019BD740-2CA4-A377-C911-123830CDA4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089" y="4779344"/>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34">
            <a:extLst>
              <a:ext uri="{FF2B5EF4-FFF2-40B4-BE49-F238E27FC236}">
                <a16:creationId xmlns:a16="http://schemas.microsoft.com/office/drawing/2014/main" id="{3FA502DE-9D3D-42B2-259F-8B37D7A6BD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129" y="5756609"/>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27" name="Freihand 26">
                <a:extLst>
                  <a:ext uri="{FF2B5EF4-FFF2-40B4-BE49-F238E27FC236}">
                    <a16:creationId xmlns:a16="http://schemas.microsoft.com/office/drawing/2014/main" id="{B7F40BD7-A83E-4E84-0911-725E37123CD2}"/>
                  </a:ext>
                </a:extLst>
              </p14:cNvPr>
              <p14:cNvContentPartPr/>
              <p14:nvPr/>
            </p14:nvContentPartPr>
            <p14:xfrm>
              <a:off x="5768480" y="3337342"/>
              <a:ext cx="1555200" cy="405000"/>
            </p14:xfrm>
          </p:contentPart>
        </mc:Choice>
        <mc:Fallback xmlns="">
          <p:pic>
            <p:nvPicPr>
              <p:cNvPr id="27" name="Freihand 26">
                <a:extLst>
                  <a:ext uri="{FF2B5EF4-FFF2-40B4-BE49-F238E27FC236}">
                    <a16:creationId xmlns:a16="http://schemas.microsoft.com/office/drawing/2014/main" id="{B7F40BD7-A83E-4E84-0911-725E37123CD2}"/>
                  </a:ext>
                </a:extLst>
              </p:cNvPr>
              <p:cNvPicPr/>
              <p:nvPr/>
            </p:nvPicPr>
            <p:blipFill>
              <a:blip r:embed="rId10"/>
              <a:stretch>
                <a:fillRect/>
              </a:stretch>
            </p:blipFill>
            <p:spPr>
              <a:xfrm>
                <a:off x="5732840" y="3265342"/>
                <a:ext cx="1626840" cy="548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8" name="Freihand 27">
                <a:extLst>
                  <a:ext uri="{FF2B5EF4-FFF2-40B4-BE49-F238E27FC236}">
                    <a16:creationId xmlns:a16="http://schemas.microsoft.com/office/drawing/2014/main" id="{35B8E03D-B691-F7C0-558B-C3D3ECA604A7}"/>
                  </a:ext>
                </a:extLst>
              </p14:cNvPr>
              <p14:cNvContentPartPr/>
              <p14:nvPr/>
            </p14:nvContentPartPr>
            <p14:xfrm>
              <a:off x="6110480" y="4638382"/>
              <a:ext cx="1350720" cy="431280"/>
            </p14:xfrm>
          </p:contentPart>
        </mc:Choice>
        <mc:Fallback xmlns="">
          <p:pic>
            <p:nvPicPr>
              <p:cNvPr id="28" name="Freihand 27">
                <a:extLst>
                  <a:ext uri="{FF2B5EF4-FFF2-40B4-BE49-F238E27FC236}">
                    <a16:creationId xmlns:a16="http://schemas.microsoft.com/office/drawing/2014/main" id="{35B8E03D-B691-F7C0-558B-C3D3ECA604A7}"/>
                  </a:ext>
                </a:extLst>
              </p:cNvPr>
              <p:cNvPicPr/>
              <p:nvPr/>
            </p:nvPicPr>
            <p:blipFill>
              <a:blip r:embed="rId12"/>
              <a:stretch>
                <a:fillRect/>
              </a:stretch>
            </p:blipFill>
            <p:spPr>
              <a:xfrm>
                <a:off x="6074480" y="4566382"/>
                <a:ext cx="1422360" cy="574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Freihand 28">
                <a:extLst>
                  <a:ext uri="{FF2B5EF4-FFF2-40B4-BE49-F238E27FC236}">
                    <a16:creationId xmlns:a16="http://schemas.microsoft.com/office/drawing/2014/main" id="{46527846-7F7C-0CA4-91B3-5D179B647E05}"/>
                  </a:ext>
                </a:extLst>
              </p14:cNvPr>
              <p14:cNvContentPartPr/>
              <p14:nvPr/>
            </p14:nvContentPartPr>
            <p14:xfrm>
              <a:off x="1926560" y="4690582"/>
              <a:ext cx="1604160" cy="621000"/>
            </p14:xfrm>
          </p:contentPart>
        </mc:Choice>
        <mc:Fallback xmlns="">
          <p:pic>
            <p:nvPicPr>
              <p:cNvPr id="29" name="Freihand 28">
                <a:extLst>
                  <a:ext uri="{FF2B5EF4-FFF2-40B4-BE49-F238E27FC236}">
                    <a16:creationId xmlns:a16="http://schemas.microsoft.com/office/drawing/2014/main" id="{46527846-7F7C-0CA4-91B3-5D179B647E05}"/>
                  </a:ext>
                </a:extLst>
              </p:cNvPr>
              <p:cNvPicPr/>
              <p:nvPr/>
            </p:nvPicPr>
            <p:blipFill>
              <a:blip r:embed="rId14"/>
              <a:stretch>
                <a:fillRect/>
              </a:stretch>
            </p:blipFill>
            <p:spPr>
              <a:xfrm>
                <a:off x="1908920" y="4672582"/>
                <a:ext cx="1639800" cy="656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Freihand 30">
                <a:extLst>
                  <a:ext uri="{FF2B5EF4-FFF2-40B4-BE49-F238E27FC236}">
                    <a16:creationId xmlns:a16="http://schemas.microsoft.com/office/drawing/2014/main" id="{2E34ECB5-C188-C0D4-54E2-1FB820EE1439}"/>
                  </a:ext>
                </a:extLst>
              </p14:cNvPr>
              <p14:cNvContentPartPr/>
              <p14:nvPr/>
            </p14:nvContentPartPr>
            <p14:xfrm>
              <a:off x="1894880" y="5718742"/>
              <a:ext cx="1360800" cy="651240"/>
            </p14:xfrm>
          </p:contentPart>
        </mc:Choice>
        <mc:Fallback xmlns="">
          <p:pic>
            <p:nvPicPr>
              <p:cNvPr id="31" name="Freihand 30">
                <a:extLst>
                  <a:ext uri="{FF2B5EF4-FFF2-40B4-BE49-F238E27FC236}">
                    <a16:creationId xmlns:a16="http://schemas.microsoft.com/office/drawing/2014/main" id="{2E34ECB5-C188-C0D4-54E2-1FB820EE1439}"/>
                  </a:ext>
                </a:extLst>
              </p:cNvPr>
              <p:cNvPicPr/>
              <p:nvPr/>
            </p:nvPicPr>
            <p:blipFill>
              <a:blip r:embed="rId16"/>
              <a:stretch>
                <a:fillRect/>
              </a:stretch>
            </p:blipFill>
            <p:spPr>
              <a:xfrm>
                <a:off x="1877240" y="5700742"/>
                <a:ext cx="1396440" cy="686880"/>
              </a:xfrm>
              <a:prstGeom prst="rect">
                <a:avLst/>
              </a:prstGeom>
            </p:spPr>
          </p:pic>
        </mc:Fallback>
      </mc:AlternateContent>
    </p:spTree>
    <p:extLst>
      <p:ext uri="{BB962C8B-B14F-4D97-AF65-F5344CB8AC3E}">
        <p14:creationId xmlns:p14="http://schemas.microsoft.com/office/powerpoint/2010/main" val="1499787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par>
                                <p:cTn id="16" presetID="9"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Ausblick</a:t>
            </a:r>
          </a:p>
        </p:txBody>
      </p:sp>
      <p:sp>
        <p:nvSpPr>
          <p:cNvPr id="3" name="Foliennummernplatzhalter 2">
            <a:extLst>
              <a:ext uri="{FF2B5EF4-FFF2-40B4-BE49-F238E27FC236}">
                <a16:creationId xmlns:a16="http://schemas.microsoft.com/office/drawing/2014/main" id="{7C21D13C-3AD0-C343-9971-78F755EEBC15}"/>
              </a:ext>
            </a:extLst>
          </p:cNvPr>
          <p:cNvSpPr>
            <a:spLocks noGrp="1"/>
          </p:cNvSpPr>
          <p:nvPr>
            <p:ph type="sldNum" sz="quarter" idx="33"/>
          </p:nvPr>
        </p:nvSpPr>
        <p:spPr/>
        <p:txBody>
          <a:bodyPr/>
          <a:lstStyle/>
          <a:p>
            <a:pPr rtl="0"/>
            <a:fld id="{19B51A1E-902D-48AF-9020-955120F399B6}" type="slidenum">
              <a:rPr lang="de-DE" noProof="0" smtClean="0"/>
              <a:pPr rtl="0"/>
              <a:t>28</a:t>
            </a:fld>
            <a:endParaRPr lang="de-DE" noProof="0"/>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13" name="Textfeld 12">
            <a:extLst>
              <a:ext uri="{FF2B5EF4-FFF2-40B4-BE49-F238E27FC236}">
                <a16:creationId xmlns:a16="http://schemas.microsoft.com/office/drawing/2014/main" id="{575D85F2-AB9A-BF48-A459-4D48C01DEBB1}"/>
              </a:ext>
            </a:extLst>
          </p:cNvPr>
          <p:cNvSpPr txBox="1"/>
          <p:nvPr/>
        </p:nvSpPr>
        <p:spPr>
          <a:xfrm>
            <a:off x="431800" y="1754488"/>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01</a:t>
            </a:r>
          </a:p>
          <a:p>
            <a:endParaRPr lang="de-DE" dirty="0"/>
          </a:p>
          <a:p>
            <a:r>
              <a:rPr lang="de-DE" sz="1600" b="0" dirty="0"/>
              <a:t>Cloud Computing</a:t>
            </a:r>
          </a:p>
        </p:txBody>
      </p:sp>
      <p:sp>
        <p:nvSpPr>
          <p:cNvPr id="14" name="Textfeld 13">
            <a:extLst>
              <a:ext uri="{FF2B5EF4-FFF2-40B4-BE49-F238E27FC236}">
                <a16:creationId xmlns:a16="http://schemas.microsoft.com/office/drawing/2014/main" id="{8E79C89F-70C2-2A44-AA3F-17B653DB2AB5}"/>
              </a:ext>
            </a:extLst>
          </p:cNvPr>
          <p:cNvSpPr txBox="1"/>
          <p:nvPr/>
        </p:nvSpPr>
        <p:spPr>
          <a:xfrm>
            <a:off x="2834261"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02</a:t>
            </a:r>
          </a:p>
          <a:p>
            <a:endParaRPr lang="de-DE" dirty="0"/>
          </a:p>
          <a:p>
            <a:r>
              <a:rPr lang="de-DE" sz="1600" dirty="0" err="1"/>
              <a:t>DevOps</a:t>
            </a:r>
            <a:endParaRPr lang="de-DE" dirty="0"/>
          </a:p>
        </p:txBody>
      </p:sp>
      <p:sp>
        <p:nvSpPr>
          <p:cNvPr id="15" name="Textfeld 14">
            <a:extLst>
              <a:ext uri="{FF2B5EF4-FFF2-40B4-BE49-F238E27FC236}">
                <a16:creationId xmlns:a16="http://schemas.microsoft.com/office/drawing/2014/main" id="{252E4BB2-C09E-3245-8979-A7473802470A}"/>
              </a:ext>
            </a:extLst>
          </p:cNvPr>
          <p:cNvSpPr txBox="1"/>
          <p:nvPr/>
        </p:nvSpPr>
        <p:spPr>
          <a:xfrm>
            <a:off x="5236722"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6" name="Textfeld 15">
            <a:extLst>
              <a:ext uri="{FF2B5EF4-FFF2-40B4-BE49-F238E27FC236}">
                <a16:creationId xmlns:a16="http://schemas.microsoft.com/office/drawing/2014/main" id="{ACA85333-2C43-7E45-97E8-8CF9DF9CB579}"/>
              </a:ext>
            </a:extLst>
          </p:cNvPr>
          <p:cNvSpPr txBox="1"/>
          <p:nvPr/>
        </p:nvSpPr>
        <p:spPr>
          <a:xfrm>
            <a:off x="2834261" y="325645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7" name="Textfeld 16">
            <a:extLst>
              <a:ext uri="{FF2B5EF4-FFF2-40B4-BE49-F238E27FC236}">
                <a16:creationId xmlns:a16="http://schemas.microsoft.com/office/drawing/2014/main" id="{75965C5A-5B82-1E4D-96FE-D71B97E02F82}"/>
              </a:ext>
            </a:extLst>
          </p:cNvPr>
          <p:cNvSpPr txBox="1"/>
          <p:nvPr/>
        </p:nvSpPr>
        <p:spPr>
          <a:xfrm>
            <a:off x="5236722" y="3256456"/>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8" name="Textfeld 17">
            <a:extLst>
              <a:ext uri="{FF2B5EF4-FFF2-40B4-BE49-F238E27FC236}">
                <a16:creationId xmlns:a16="http://schemas.microsoft.com/office/drawing/2014/main" id="{DB6176CB-C5CB-C040-B58F-A1BEC6278A41}"/>
              </a:ext>
            </a:extLst>
          </p:cNvPr>
          <p:cNvSpPr txBox="1"/>
          <p:nvPr/>
        </p:nvSpPr>
        <p:spPr>
          <a:xfrm>
            <a:off x="431800" y="475842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20" name="Textfeld 19">
            <a:extLst>
              <a:ext uri="{FF2B5EF4-FFF2-40B4-BE49-F238E27FC236}">
                <a16:creationId xmlns:a16="http://schemas.microsoft.com/office/drawing/2014/main" id="{A2914D16-E03D-274E-B879-3F34EC1ECB51}"/>
              </a:ext>
            </a:extLst>
          </p:cNvPr>
          <p:cNvSpPr txBox="1"/>
          <p:nvPr/>
        </p:nvSpPr>
        <p:spPr>
          <a:xfrm>
            <a:off x="431800" y="3256456"/>
            <a:ext cx="2246924" cy="1341784"/>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21" name="Textfeld 20">
            <a:extLst>
              <a:ext uri="{FF2B5EF4-FFF2-40B4-BE49-F238E27FC236}">
                <a16:creationId xmlns:a16="http://schemas.microsoft.com/office/drawing/2014/main" id="{93FBBC16-532E-8F4E-A6B1-49D8F083A5DF}"/>
              </a:ext>
            </a:extLst>
          </p:cNvPr>
          <p:cNvSpPr txBox="1"/>
          <p:nvPr/>
        </p:nvSpPr>
        <p:spPr>
          <a:xfrm>
            <a:off x="2834261" y="4758421"/>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22" name="Textfeld 21">
            <a:extLst>
              <a:ext uri="{FF2B5EF4-FFF2-40B4-BE49-F238E27FC236}">
                <a16:creationId xmlns:a16="http://schemas.microsoft.com/office/drawing/2014/main" id="{435430CA-249E-A94C-9E9B-8EC34E9D063B}"/>
              </a:ext>
            </a:extLst>
          </p:cNvPr>
          <p:cNvSpPr txBox="1"/>
          <p:nvPr/>
        </p:nvSpPr>
        <p:spPr>
          <a:xfrm>
            <a:off x="5236722" y="4758420"/>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23" name="Textfeld 22">
            <a:extLst>
              <a:ext uri="{FF2B5EF4-FFF2-40B4-BE49-F238E27FC236}">
                <a16:creationId xmlns:a16="http://schemas.microsoft.com/office/drawing/2014/main" id="{1CD7DB56-480D-054D-93B5-B75DFC428688}"/>
              </a:ext>
            </a:extLst>
          </p:cNvPr>
          <p:cNvSpPr txBox="1"/>
          <p:nvPr/>
        </p:nvSpPr>
        <p:spPr>
          <a:xfrm>
            <a:off x="8225355" y="1754487"/>
            <a:ext cx="1537684" cy="4345716"/>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a:t>
            </a:r>
            <a:r>
              <a:rPr lang="de-DE" sz="1600" dirty="0"/>
              <a:t>n</a:t>
            </a:r>
          </a:p>
        </p:txBody>
      </p:sp>
      <p:sp>
        <p:nvSpPr>
          <p:cNvPr id="24" name="Geschweifte Klammer rechts 23">
            <a:extLst>
              <a:ext uri="{FF2B5EF4-FFF2-40B4-BE49-F238E27FC236}">
                <a16:creationId xmlns:a16="http://schemas.microsoft.com/office/drawing/2014/main" id="{1001CEE1-E4D8-9B4D-8089-E996B2249411}"/>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447609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29</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370408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9</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Container-Plattformen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1" y="1652109"/>
            <a:ext cx="3466270" cy="4678204"/>
          </a:xfrm>
          <a:prstGeom prst="rect">
            <a:avLst/>
          </a:prstGeom>
          <a:noFill/>
        </p:spPr>
        <p:txBody>
          <a:bodyPr wrap="none" rtlCol="0">
            <a:spAutoFit/>
          </a:bodyPr>
          <a:lstStyle/>
          <a:p>
            <a:r>
              <a:rPr lang="de-DE" sz="1600" b="1" dirty="0">
                <a:solidFill>
                  <a:schemeClr val="bg1">
                    <a:lumMod val="65000"/>
                  </a:schemeClr>
                </a:solidFill>
              </a:rPr>
              <a:t>9.1 Scheduling</a:t>
            </a:r>
          </a:p>
          <a:p>
            <a:pPr marL="285750" indent="-285750">
              <a:buFont typeface="Arial" panose="020B0604020202020204" pitchFamily="34" charset="0"/>
              <a:buChar char="•"/>
            </a:pPr>
            <a:r>
              <a:rPr lang="de-DE" sz="1400" dirty="0">
                <a:solidFill>
                  <a:schemeClr val="bg1">
                    <a:lumMod val="65000"/>
                  </a:schemeClr>
                </a:solidFill>
              </a:rPr>
              <a:t>Heterogenität von Workloads</a:t>
            </a:r>
          </a:p>
          <a:p>
            <a:pPr marL="285750" indent="-285750">
              <a:buFont typeface="Arial" panose="020B0604020202020204" pitchFamily="34" charset="0"/>
              <a:buChar char="•"/>
            </a:pPr>
            <a:r>
              <a:rPr lang="de-DE" sz="1400" dirty="0">
                <a:solidFill>
                  <a:schemeClr val="bg1">
                    <a:lumMod val="65000"/>
                  </a:schemeClr>
                </a:solidFill>
              </a:rPr>
              <a:t>Scheduling-Algorithmen</a:t>
            </a:r>
          </a:p>
          <a:p>
            <a:pPr marL="285750" indent="-285750">
              <a:buFont typeface="Arial" panose="020B0604020202020204" pitchFamily="34" charset="0"/>
              <a:buChar char="•"/>
            </a:pPr>
            <a:r>
              <a:rPr lang="de-DE" sz="1400" dirty="0">
                <a:solidFill>
                  <a:schemeClr val="bg1">
                    <a:lumMod val="65000"/>
                  </a:schemeClr>
                </a:solidFill>
              </a:rPr>
              <a:t>Scheduling-Architekturen</a:t>
            </a:r>
          </a:p>
          <a:p>
            <a:pPr marL="285750" indent="-285750">
              <a:buFont typeface="Arial" panose="020B0604020202020204" pitchFamily="34" charset="0"/>
              <a:buChar char="•"/>
            </a:pPr>
            <a:endParaRPr lang="de-DE" sz="1600" dirty="0"/>
          </a:p>
          <a:p>
            <a:r>
              <a:rPr lang="de-DE" sz="1600" b="1" dirty="0">
                <a:solidFill>
                  <a:schemeClr val="bg1">
                    <a:lumMod val="65000"/>
                  </a:schemeClr>
                </a:solidFill>
              </a:rPr>
              <a:t>9.2 Orchestrierung</a:t>
            </a:r>
          </a:p>
          <a:p>
            <a:pPr marL="285750" indent="-285750">
              <a:buFont typeface="Arial" panose="020B0604020202020204" pitchFamily="34" charset="0"/>
              <a:buChar char="•"/>
            </a:pPr>
            <a:r>
              <a:rPr lang="de-DE" sz="1400" dirty="0">
                <a:solidFill>
                  <a:schemeClr val="bg1">
                    <a:lumMod val="65000"/>
                  </a:schemeClr>
                </a:solidFill>
              </a:rPr>
              <a:t>Definition von Betriebszuständen</a:t>
            </a:r>
          </a:p>
          <a:p>
            <a:pPr marL="285750" indent="-285750">
              <a:buFont typeface="Arial" panose="020B0604020202020204" pitchFamily="34" charset="0"/>
              <a:buChar char="•"/>
            </a:pPr>
            <a:r>
              <a:rPr lang="de-DE" sz="1400" dirty="0">
                <a:solidFill>
                  <a:schemeClr val="bg1">
                    <a:lumMod val="65000"/>
                  </a:schemeClr>
                </a:solidFill>
              </a:rPr>
              <a:t>Regelkreis: </a:t>
            </a:r>
            <a:r>
              <a:rPr lang="de-DE" sz="1400" dirty="0" err="1">
                <a:solidFill>
                  <a:schemeClr val="bg1">
                    <a:lumMod val="65000"/>
                  </a:schemeClr>
                </a:solidFill>
              </a:rPr>
              <a:t>Desired</a:t>
            </a:r>
            <a:r>
              <a:rPr lang="de-DE" sz="1400" dirty="0">
                <a:solidFill>
                  <a:schemeClr val="bg1">
                    <a:lumMod val="65000"/>
                  </a:schemeClr>
                </a:solidFill>
              </a:rPr>
              <a:t> </a:t>
            </a:r>
            <a:r>
              <a:rPr lang="de-DE" sz="1400" dirty="0" err="1">
                <a:solidFill>
                  <a:schemeClr val="bg1">
                    <a:lumMod val="65000"/>
                  </a:schemeClr>
                </a:solidFill>
              </a:rPr>
              <a:t>vs</a:t>
            </a:r>
            <a:r>
              <a:rPr lang="de-DE" sz="1400" dirty="0">
                <a:solidFill>
                  <a:schemeClr val="bg1">
                    <a:lumMod val="65000"/>
                  </a:schemeClr>
                </a:solidFill>
              </a:rPr>
              <a:t> </a:t>
            </a:r>
            <a:r>
              <a:rPr lang="de-DE" sz="1400" dirty="0" err="1">
                <a:solidFill>
                  <a:schemeClr val="bg1">
                    <a:lumMod val="65000"/>
                  </a:schemeClr>
                </a:solidFill>
              </a:rPr>
              <a:t>Current</a:t>
            </a:r>
            <a:r>
              <a:rPr lang="de-DE" sz="1400" dirty="0">
                <a:solidFill>
                  <a:schemeClr val="bg1">
                    <a:lumMod val="65000"/>
                  </a:schemeClr>
                </a:solidFill>
              </a:rPr>
              <a:t> State</a:t>
            </a:r>
          </a:p>
          <a:p>
            <a:pPr marL="285750" indent="-285750">
              <a:buFont typeface="Arial" panose="020B0604020202020204" pitchFamily="34" charset="0"/>
              <a:buChar char="•"/>
            </a:pPr>
            <a:endParaRPr lang="de-DE" sz="1600" dirty="0">
              <a:solidFill>
                <a:schemeClr val="bg1">
                  <a:lumMod val="65000"/>
                </a:schemeClr>
              </a:solidFill>
            </a:endParaRPr>
          </a:p>
          <a:p>
            <a:r>
              <a:rPr lang="de-DE" sz="1600" b="1" dirty="0"/>
              <a:t>9.3 Inside </a:t>
            </a:r>
            <a:r>
              <a:rPr lang="de-DE" sz="1600" b="1" dirty="0" err="1"/>
              <a:t>Kubernetes</a:t>
            </a:r>
            <a:endParaRPr lang="de-DE" sz="1600" b="1" dirty="0"/>
          </a:p>
          <a:p>
            <a:pPr marL="285750" indent="-285750">
              <a:buFont typeface="Arial" panose="020B0604020202020204" pitchFamily="34" charset="0"/>
              <a:buChar char="•"/>
            </a:pPr>
            <a:r>
              <a:rPr lang="de-DE" sz="1400" dirty="0" err="1"/>
              <a:t>Kubernetes</a:t>
            </a:r>
            <a:r>
              <a:rPr lang="de-DE" sz="1400" dirty="0"/>
              <a:t>-Architektur und Ressourcen</a:t>
            </a:r>
          </a:p>
          <a:p>
            <a:pPr marL="285750" indent="-285750">
              <a:buFont typeface="Arial" panose="020B0604020202020204" pitchFamily="34" charset="0"/>
              <a:buChar char="•"/>
            </a:pPr>
            <a:r>
              <a:rPr lang="de-DE" sz="1400" dirty="0" err="1"/>
              <a:t>Workloadarten</a:t>
            </a:r>
            <a:endParaRPr lang="de-DE" sz="1400" dirty="0"/>
          </a:p>
          <a:p>
            <a:pPr marL="285750" indent="-285750">
              <a:buFont typeface="Arial" panose="020B0604020202020204" pitchFamily="34" charset="0"/>
              <a:buChar char="•"/>
            </a:pPr>
            <a:r>
              <a:rPr lang="de-DE" sz="1400" dirty="0"/>
              <a:t>Scheduling </a:t>
            </a:r>
            <a:r>
              <a:rPr lang="de-DE" sz="1400" dirty="0" err="1"/>
              <a:t>Constraints</a:t>
            </a:r>
            <a:endParaRPr lang="de-DE" sz="1400" dirty="0"/>
          </a:p>
          <a:p>
            <a:pPr marL="285750" indent="-285750">
              <a:buFont typeface="Arial" panose="020B0604020202020204" pitchFamily="34" charset="0"/>
              <a:buChar char="•"/>
            </a:pPr>
            <a:r>
              <a:rPr lang="de-DE" sz="1400" dirty="0"/>
              <a:t>Automatische Skalierung von Workloads</a:t>
            </a:r>
          </a:p>
          <a:p>
            <a:pPr marL="285750" indent="-285750">
              <a:buFont typeface="Arial" panose="020B0604020202020204" pitchFamily="34" charset="0"/>
              <a:buChar char="•"/>
            </a:pPr>
            <a:r>
              <a:rPr lang="de-DE" sz="1400" dirty="0"/>
              <a:t>Exponierung von Services</a:t>
            </a:r>
          </a:p>
          <a:p>
            <a:pPr marL="285750" indent="-285750">
              <a:buFont typeface="Arial" panose="020B0604020202020204" pitchFamily="34" charset="0"/>
              <a:buChar char="•"/>
            </a:pPr>
            <a:r>
              <a:rPr lang="de-DE" sz="1400" dirty="0"/>
              <a:t>Health Checking</a:t>
            </a:r>
          </a:p>
          <a:p>
            <a:pPr marL="285750" indent="-285750">
              <a:buFont typeface="Arial" panose="020B0604020202020204" pitchFamily="34" charset="0"/>
              <a:buChar char="•"/>
            </a:pPr>
            <a:r>
              <a:rPr lang="de-DE" sz="1400" dirty="0"/>
              <a:t>Persistenz</a:t>
            </a:r>
          </a:p>
          <a:p>
            <a:pPr marL="285750" indent="-285750">
              <a:buFont typeface="Arial" panose="020B0604020202020204" pitchFamily="34" charset="0"/>
              <a:buChar char="•"/>
            </a:pPr>
            <a:r>
              <a:rPr lang="de-DE" sz="1400" dirty="0"/>
              <a:t>Isolation von Workloads</a:t>
            </a:r>
          </a:p>
          <a:p>
            <a:pPr marL="285750" indent="-285750">
              <a:buFont typeface="Arial" panose="020B0604020202020204" pitchFamily="34" charset="0"/>
              <a:buChar char="•"/>
            </a:pPr>
            <a:endParaRPr lang="de-DE" sz="1600" dirty="0">
              <a:solidFill>
                <a:schemeClr val="bg1">
                  <a:lumMod val="65000"/>
                </a:schemeClr>
              </a:solidFill>
            </a:endParaRPr>
          </a:p>
          <a:p>
            <a:r>
              <a:rPr lang="de-DE" sz="1600" b="1" dirty="0"/>
              <a:t>9.4 Zusammenfassung</a:t>
            </a:r>
          </a:p>
        </p:txBody>
      </p:sp>
    </p:spTree>
    <p:extLst>
      <p:ext uri="{BB962C8B-B14F-4D97-AF65-F5344CB8AC3E}">
        <p14:creationId xmlns:p14="http://schemas.microsoft.com/office/powerpoint/2010/main" val="9504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3" name="Foliennummernplatzhalter 2">
            <a:extLst>
              <a:ext uri="{FF2B5EF4-FFF2-40B4-BE49-F238E27FC236}">
                <a16:creationId xmlns:a16="http://schemas.microsoft.com/office/drawing/2014/main" id="{7C21D13C-3AD0-C343-9971-78F755EEBC15}"/>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13" name="Textfeld 12">
            <a:extLst>
              <a:ext uri="{FF2B5EF4-FFF2-40B4-BE49-F238E27FC236}">
                <a16:creationId xmlns:a16="http://schemas.microsoft.com/office/drawing/2014/main" id="{575D85F2-AB9A-BF48-A459-4D48C01DEBB1}"/>
              </a:ext>
            </a:extLst>
          </p:cNvPr>
          <p:cNvSpPr txBox="1"/>
          <p:nvPr/>
        </p:nvSpPr>
        <p:spPr>
          <a:xfrm>
            <a:off x="431800" y="1754488"/>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01</a:t>
            </a:r>
          </a:p>
          <a:p>
            <a:endParaRPr lang="de-DE" dirty="0"/>
          </a:p>
          <a:p>
            <a:r>
              <a:rPr lang="de-DE" sz="1600" b="0" dirty="0"/>
              <a:t>Cloud Computing</a:t>
            </a:r>
          </a:p>
        </p:txBody>
      </p:sp>
      <p:sp>
        <p:nvSpPr>
          <p:cNvPr id="14" name="Textfeld 13">
            <a:extLst>
              <a:ext uri="{FF2B5EF4-FFF2-40B4-BE49-F238E27FC236}">
                <a16:creationId xmlns:a16="http://schemas.microsoft.com/office/drawing/2014/main" id="{8E79C89F-70C2-2A44-AA3F-17B653DB2AB5}"/>
              </a:ext>
            </a:extLst>
          </p:cNvPr>
          <p:cNvSpPr txBox="1"/>
          <p:nvPr/>
        </p:nvSpPr>
        <p:spPr>
          <a:xfrm>
            <a:off x="2834261"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02</a:t>
            </a:r>
          </a:p>
          <a:p>
            <a:endParaRPr lang="de-DE" dirty="0"/>
          </a:p>
          <a:p>
            <a:r>
              <a:rPr lang="de-DE" sz="1600" dirty="0" err="1"/>
              <a:t>DevOps</a:t>
            </a:r>
            <a:endParaRPr lang="de-DE" dirty="0"/>
          </a:p>
        </p:txBody>
      </p:sp>
      <p:sp>
        <p:nvSpPr>
          <p:cNvPr id="15" name="Textfeld 14">
            <a:extLst>
              <a:ext uri="{FF2B5EF4-FFF2-40B4-BE49-F238E27FC236}">
                <a16:creationId xmlns:a16="http://schemas.microsoft.com/office/drawing/2014/main" id="{252E4BB2-C09E-3245-8979-A7473802470A}"/>
              </a:ext>
            </a:extLst>
          </p:cNvPr>
          <p:cNvSpPr txBox="1"/>
          <p:nvPr/>
        </p:nvSpPr>
        <p:spPr>
          <a:xfrm>
            <a:off x="5236722"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6" name="Textfeld 15">
            <a:extLst>
              <a:ext uri="{FF2B5EF4-FFF2-40B4-BE49-F238E27FC236}">
                <a16:creationId xmlns:a16="http://schemas.microsoft.com/office/drawing/2014/main" id="{ACA85333-2C43-7E45-97E8-8CF9DF9CB579}"/>
              </a:ext>
            </a:extLst>
          </p:cNvPr>
          <p:cNvSpPr txBox="1"/>
          <p:nvPr/>
        </p:nvSpPr>
        <p:spPr>
          <a:xfrm>
            <a:off x="2834261" y="3256455"/>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7" name="Textfeld 16">
            <a:extLst>
              <a:ext uri="{FF2B5EF4-FFF2-40B4-BE49-F238E27FC236}">
                <a16:creationId xmlns:a16="http://schemas.microsoft.com/office/drawing/2014/main" id="{75965C5A-5B82-1E4D-96FE-D71B97E02F82}"/>
              </a:ext>
            </a:extLst>
          </p:cNvPr>
          <p:cNvSpPr txBox="1"/>
          <p:nvPr/>
        </p:nvSpPr>
        <p:spPr>
          <a:xfrm>
            <a:off x="5236722" y="3256456"/>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8" name="Textfeld 17">
            <a:extLst>
              <a:ext uri="{FF2B5EF4-FFF2-40B4-BE49-F238E27FC236}">
                <a16:creationId xmlns:a16="http://schemas.microsoft.com/office/drawing/2014/main" id="{DB6176CB-C5CB-C040-B58F-A1BEC6278A41}"/>
              </a:ext>
            </a:extLst>
          </p:cNvPr>
          <p:cNvSpPr txBox="1"/>
          <p:nvPr/>
        </p:nvSpPr>
        <p:spPr>
          <a:xfrm>
            <a:off x="431800" y="475842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20" name="Textfeld 19">
            <a:extLst>
              <a:ext uri="{FF2B5EF4-FFF2-40B4-BE49-F238E27FC236}">
                <a16:creationId xmlns:a16="http://schemas.microsoft.com/office/drawing/2014/main" id="{A2914D16-E03D-274E-B879-3F34EC1ECB51}"/>
              </a:ext>
            </a:extLst>
          </p:cNvPr>
          <p:cNvSpPr txBox="1"/>
          <p:nvPr/>
        </p:nvSpPr>
        <p:spPr>
          <a:xfrm>
            <a:off x="431800" y="3256456"/>
            <a:ext cx="2246924" cy="1341784"/>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21" name="Textfeld 20">
            <a:extLst>
              <a:ext uri="{FF2B5EF4-FFF2-40B4-BE49-F238E27FC236}">
                <a16:creationId xmlns:a16="http://schemas.microsoft.com/office/drawing/2014/main" id="{93FBBC16-532E-8F4E-A6B1-49D8F083A5DF}"/>
              </a:ext>
            </a:extLst>
          </p:cNvPr>
          <p:cNvSpPr txBox="1"/>
          <p:nvPr/>
        </p:nvSpPr>
        <p:spPr>
          <a:xfrm>
            <a:off x="2834261" y="4758421"/>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22" name="Textfeld 21">
            <a:extLst>
              <a:ext uri="{FF2B5EF4-FFF2-40B4-BE49-F238E27FC236}">
                <a16:creationId xmlns:a16="http://schemas.microsoft.com/office/drawing/2014/main" id="{435430CA-249E-A94C-9E9B-8EC34E9D063B}"/>
              </a:ext>
            </a:extLst>
          </p:cNvPr>
          <p:cNvSpPr txBox="1"/>
          <p:nvPr/>
        </p:nvSpPr>
        <p:spPr>
          <a:xfrm>
            <a:off x="5236722" y="4758420"/>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23" name="Textfeld 22">
            <a:extLst>
              <a:ext uri="{FF2B5EF4-FFF2-40B4-BE49-F238E27FC236}">
                <a16:creationId xmlns:a16="http://schemas.microsoft.com/office/drawing/2014/main" id="{1CD7DB56-480D-054D-93B5-B75DFC428688}"/>
              </a:ext>
            </a:extLst>
          </p:cNvPr>
          <p:cNvSpPr txBox="1"/>
          <p:nvPr/>
        </p:nvSpPr>
        <p:spPr>
          <a:xfrm>
            <a:off x="8225355" y="1754487"/>
            <a:ext cx="1537684" cy="4345716"/>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a:t>
            </a:r>
            <a:r>
              <a:rPr lang="de-DE" sz="1600" dirty="0"/>
              <a:t>n</a:t>
            </a:r>
          </a:p>
        </p:txBody>
      </p:sp>
      <p:sp>
        <p:nvSpPr>
          <p:cNvPr id="24" name="Geschweifte Klammer rechts 23">
            <a:extLst>
              <a:ext uri="{FF2B5EF4-FFF2-40B4-BE49-F238E27FC236}">
                <a16:creationId xmlns:a16="http://schemas.microsoft.com/office/drawing/2014/main" id="{1001CEE1-E4D8-9B4D-8089-E996B2249411}"/>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4132441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hteck 128">
            <a:extLst>
              <a:ext uri="{FF2B5EF4-FFF2-40B4-BE49-F238E27FC236}">
                <a16:creationId xmlns:a16="http://schemas.microsoft.com/office/drawing/2014/main" id="{DC377CA8-14D7-4848-A51F-CB8F3A830789}"/>
              </a:ext>
            </a:extLst>
          </p:cNvPr>
          <p:cNvSpPr/>
          <p:nvPr/>
        </p:nvSpPr>
        <p:spPr>
          <a:xfrm>
            <a:off x="4125260" y="2415443"/>
            <a:ext cx="1799999" cy="37207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860594D6-DDFF-0642-B550-29E0446FAB64}"/>
              </a:ext>
            </a:extLst>
          </p:cNvPr>
          <p:cNvSpPr/>
          <p:nvPr/>
        </p:nvSpPr>
        <p:spPr>
          <a:xfrm>
            <a:off x="256210" y="2412559"/>
            <a:ext cx="3714453" cy="37236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EBECCD0-0365-6042-8374-D298183801AF}"/>
              </a:ext>
            </a:extLst>
          </p:cNvPr>
          <p:cNvSpPr>
            <a:spLocks noGrp="1"/>
          </p:cNvSpPr>
          <p:nvPr>
            <p:ph type="title"/>
          </p:nvPr>
        </p:nvSpPr>
        <p:spPr/>
        <p:txBody>
          <a:bodyPr/>
          <a:lstStyle/>
          <a:p>
            <a:r>
              <a:rPr lang="de-DE" dirty="0" err="1"/>
              <a:t>Kubernetes</a:t>
            </a:r>
            <a:endParaRPr lang="de-DE" dirty="0"/>
          </a:p>
        </p:txBody>
      </p:sp>
      <p:sp>
        <p:nvSpPr>
          <p:cNvPr id="3" name="Textplatzhalter 2">
            <a:extLst>
              <a:ext uri="{FF2B5EF4-FFF2-40B4-BE49-F238E27FC236}">
                <a16:creationId xmlns:a16="http://schemas.microsoft.com/office/drawing/2014/main" id="{E3F7BC74-9A13-A448-A42E-02EC649C1954}"/>
              </a:ext>
            </a:extLst>
          </p:cNvPr>
          <p:cNvSpPr>
            <a:spLocks noGrp="1"/>
          </p:cNvSpPr>
          <p:nvPr>
            <p:ph type="body" sz="quarter" idx="32"/>
          </p:nvPr>
        </p:nvSpPr>
        <p:spPr/>
        <p:txBody>
          <a:bodyPr/>
          <a:lstStyle/>
          <a:p>
            <a:r>
              <a:rPr lang="de-DE" dirty="0"/>
              <a:t>Überblick über die wichtigsten </a:t>
            </a:r>
            <a:r>
              <a:rPr lang="de-DE" dirty="0" err="1"/>
              <a:t>Kubernetes</a:t>
            </a:r>
            <a:r>
              <a:rPr lang="de-DE" dirty="0"/>
              <a:t>-Ressourcen</a:t>
            </a:r>
          </a:p>
        </p:txBody>
      </p:sp>
      <p:sp>
        <p:nvSpPr>
          <p:cNvPr id="5" name="Foliennummernplatzhalter 4">
            <a:extLst>
              <a:ext uri="{FF2B5EF4-FFF2-40B4-BE49-F238E27FC236}">
                <a16:creationId xmlns:a16="http://schemas.microsoft.com/office/drawing/2014/main" id="{058244FD-F2C5-E640-A5F8-257286D761CB}"/>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68" name="Textfeld 67">
            <a:extLst>
              <a:ext uri="{FF2B5EF4-FFF2-40B4-BE49-F238E27FC236}">
                <a16:creationId xmlns:a16="http://schemas.microsoft.com/office/drawing/2014/main" id="{E9DFBF75-CCFE-7546-AD3B-8F1222403E29}"/>
              </a:ext>
            </a:extLst>
          </p:cNvPr>
          <p:cNvSpPr txBox="1"/>
          <p:nvPr/>
        </p:nvSpPr>
        <p:spPr>
          <a:xfrm>
            <a:off x="538017" y="3701508"/>
            <a:ext cx="1221808" cy="307777"/>
          </a:xfrm>
          <a:prstGeom prst="rect">
            <a:avLst/>
          </a:prstGeom>
          <a:noFill/>
        </p:spPr>
        <p:txBody>
          <a:bodyPr wrap="none" rtlCol="0">
            <a:spAutoFit/>
          </a:bodyPr>
          <a:lstStyle>
            <a:defPPr rtl="0">
              <a:defRPr lang="de-de"/>
            </a:defPPr>
            <a:lvl1pPr algn="ctr">
              <a:defRPr sz="1400" b="1">
                <a:solidFill>
                  <a:schemeClr val="bg1">
                    <a:lumMod val="50000"/>
                  </a:schemeClr>
                </a:solidFill>
              </a:defRPr>
            </a:lvl1pPr>
          </a:lstStyle>
          <a:p>
            <a:r>
              <a:rPr lang="de-DE" dirty="0" err="1"/>
              <a:t>Deployments</a:t>
            </a:r>
            <a:endParaRPr lang="de-DE" dirty="0"/>
          </a:p>
        </p:txBody>
      </p:sp>
      <p:sp>
        <p:nvSpPr>
          <p:cNvPr id="27" name="Textfeld 26">
            <a:extLst>
              <a:ext uri="{FF2B5EF4-FFF2-40B4-BE49-F238E27FC236}">
                <a16:creationId xmlns:a16="http://schemas.microsoft.com/office/drawing/2014/main" id="{AF81DA72-7522-CC4E-93F4-B5908BE1ADCE}"/>
              </a:ext>
            </a:extLst>
          </p:cNvPr>
          <p:cNvSpPr txBox="1"/>
          <p:nvPr/>
        </p:nvSpPr>
        <p:spPr>
          <a:xfrm>
            <a:off x="246607" y="1643827"/>
            <a:ext cx="3729843" cy="649214"/>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rtlCol="0" anchor="ctr">
            <a:noAutofit/>
          </a:bodyPr>
          <a:lstStyle/>
          <a:p>
            <a:pPr algn="ctr"/>
            <a:r>
              <a:rPr lang="de-DE" sz="1600" dirty="0">
                <a:solidFill>
                  <a:schemeClr val="bg1">
                    <a:lumMod val="95000"/>
                  </a:schemeClr>
                </a:solidFill>
              </a:rPr>
              <a:t>Ausführbare Jobs/</a:t>
            </a:r>
            <a:r>
              <a:rPr lang="de-DE" sz="1600" dirty="0" err="1">
                <a:solidFill>
                  <a:schemeClr val="bg1">
                    <a:lumMod val="95000"/>
                  </a:schemeClr>
                </a:solidFill>
              </a:rPr>
              <a:t>Workloads</a:t>
            </a:r>
            <a:endParaRPr lang="de-DE" sz="1600" dirty="0">
              <a:solidFill>
                <a:schemeClr val="bg1">
                  <a:lumMod val="95000"/>
                </a:schemeClr>
              </a:solidFill>
            </a:endParaRPr>
          </a:p>
        </p:txBody>
      </p:sp>
      <p:pic>
        <p:nvPicPr>
          <p:cNvPr id="1054" name="Picture 30">
            <a:extLst>
              <a:ext uri="{FF2B5EF4-FFF2-40B4-BE49-F238E27FC236}">
                <a16:creationId xmlns:a16="http://schemas.microsoft.com/office/drawing/2014/main" id="{12AE6375-E091-0E43-BCC0-7964193522B5}"/>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830" y="2696244"/>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feld 73">
            <a:extLst>
              <a:ext uri="{FF2B5EF4-FFF2-40B4-BE49-F238E27FC236}">
                <a16:creationId xmlns:a16="http://schemas.microsoft.com/office/drawing/2014/main" id="{5ADFA4F6-6D9A-0E4F-A173-1FF576E9A91A}"/>
              </a:ext>
            </a:extLst>
          </p:cNvPr>
          <p:cNvSpPr txBox="1"/>
          <p:nvPr/>
        </p:nvSpPr>
        <p:spPr>
          <a:xfrm>
            <a:off x="2463317" y="5510714"/>
            <a:ext cx="1180580" cy="307777"/>
          </a:xfrm>
          <a:prstGeom prst="rect">
            <a:avLst/>
          </a:prstGeom>
          <a:noFill/>
        </p:spPr>
        <p:txBody>
          <a:bodyPr wrap="square" rtlCol="0">
            <a:spAutoFit/>
          </a:bodyPr>
          <a:lstStyle>
            <a:defPPr rtl="0">
              <a:defRPr lang="de-de"/>
            </a:defPPr>
            <a:lvl1pPr algn="ctr">
              <a:defRPr sz="1400" b="1">
                <a:solidFill>
                  <a:schemeClr val="bg1">
                    <a:lumMod val="50000"/>
                  </a:schemeClr>
                </a:solidFill>
              </a:defRPr>
            </a:lvl1pPr>
          </a:lstStyle>
          <a:p>
            <a:r>
              <a:rPr lang="de-DE" dirty="0" err="1"/>
              <a:t>Stateful</a:t>
            </a:r>
            <a:r>
              <a:rPr lang="de-DE" dirty="0"/>
              <a:t> Sets</a:t>
            </a:r>
          </a:p>
        </p:txBody>
      </p:sp>
      <p:sp>
        <p:nvSpPr>
          <p:cNvPr id="75" name="Textfeld 74">
            <a:extLst>
              <a:ext uri="{FF2B5EF4-FFF2-40B4-BE49-F238E27FC236}">
                <a16:creationId xmlns:a16="http://schemas.microsoft.com/office/drawing/2014/main" id="{27A0CEAA-783B-674D-BE34-ECF7105CDBBB}"/>
              </a:ext>
            </a:extLst>
          </p:cNvPr>
          <p:cNvSpPr txBox="1"/>
          <p:nvPr/>
        </p:nvSpPr>
        <p:spPr>
          <a:xfrm>
            <a:off x="539780" y="5510714"/>
            <a:ext cx="1214243" cy="307777"/>
          </a:xfrm>
          <a:prstGeom prst="rect">
            <a:avLst/>
          </a:prstGeom>
          <a:noFill/>
        </p:spPr>
        <p:txBody>
          <a:bodyPr wrap="none" rtlCol="0">
            <a:spAutoFit/>
          </a:bodyPr>
          <a:lstStyle>
            <a:defPPr rtl="0">
              <a:defRPr lang="de-de"/>
            </a:defPPr>
            <a:lvl1pPr algn="ctr">
              <a:defRPr sz="1400" b="1">
                <a:solidFill>
                  <a:schemeClr val="bg1">
                    <a:lumMod val="50000"/>
                  </a:schemeClr>
                </a:solidFill>
              </a:defRPr>
            </a:lvl1pPr>
          </a:lstStyle>
          <a:p>
            <a:r>
              <a:rPr lang="de-DE" dirty="0" err="1"/>
              <a:t>Daemon</a:t>
            </a:r>
            <a:r>
              <a:rPr lang="de-DE" dirty="0"/>
              <a:t> Sets</a:t>
            </a:r>
          </a:p>
        </p:txBody>
      </p:sp>
      <p:sp>
        <p:nvSpPr>
          <p:cNvPr id="78" name="Textfeld 77">
            <a:extLst>
              <a:ext uri="{FF2B5EF4-FFF2-40B4-BE49-F238E27FC236}">
                <a16:creationId xmlns:a16="http://schemas.microsoft.com/office/drawing/2014/main" id="{9E273C53-174B-174F-8FF4-157ADE55F70D}"/>
              </a:ext>
            </a:extLst>
          </p:cNvPr>
          <p:cNvSpPr txBox="1"/>
          <p:nvPr/>
        </p:nvSpPr>
        <p:spPr>
          <a:xfrm>
            <a:off x="4125261" y="1643827"/>
            <a:ext cx="1799999" cy="64633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Exponieren von Anwendungen und Diensten </a:t>
            </a:r>
          </a:p>
        </p:txBody>
      </p:sp>
      <p:sp>
        <p:nvSpPr>
          <p:cNvPr id="80" name="Textfeld 79">
            <a:extLst>
              <a:ext uri="{FF2B5EF4-FFF2-40B4-BE49-F238E27FC236}">
                <a16:creationId xmlns:a16="http://schemas.microsoft.com/office/drawing/2014/main" id="{141E4693-0A90-3A46-9596-A21D07D49571}"/>
              </a:ext>
            </a:extLst>
          </p:cNvPr>
          <p:cNvSpPr txBox="1"/>
          <p:nvPr/>
        </p:nvSpPr>
        <p:spPr>
          <a:xfrm>
            <a:off x="4121418" y="3703405"/>
            <a:ext cx="1799998" cy="307777"/>
          </a:xfrm>
          <a:prstGeom prst="rect">
            <a:avLst/>
          </a:prstGeom>
          <a:noFill/>
        </p:spPr>
        <p:txBody>
          <a:bodyPr wrap="square" rtlCol="0">
            <a:spAutoFit/>
          </a:bodyPr>
          <a:lstStyle/>
          <a:p>
            <a:pPr algn="ctr"/>
            <a:r>
              <a:rPr lang="de-DE" sz="1400" b="1" dirty="0"/>
              <a:t>Services</a:t>
            </a:r>
          </a:p>
        </p:txBody>
      </p:sp>
      <p:sp>
        <p:nvSpPr>
          <p:cNvPr id="81" name="Textfeld 80">
            <a:extLst>
              <a:ext uri="{FF2B5EF4-FFF2-40B4-BE49-F238E27FC236}">
                <a16:creationId xmlns:a16="http://schemas.microsoft.com/office/drawing/2014/main" id="{F6670A1D-F19D-AE45-B05C-518A2B00DC60}"/>
              </a:ext>
            </a:extLst>
          </p:cNvPr>
          <p:cNvSpPr txBox="1"/>
          <p:nvPr/>
        </p:nvSpPr>
        <p:spPr>
          <a:xfrm>
            <a:off x="4125259" y="5513597"/>
            <a:ext cx="1799998" cy="307777"/>
          </a:xfrm>
          <a:prstGeom prst="rect">
            <a:avLst/>
          </a:prstGeom>
          <a:noFill/>
        </p:spPr>
        <p:txBody>
          <a:bodyPr wrap="square" rtlCol="0">
            <a:spAutoFit/>
          </a:bodyPr>
          <a:lstStyle/>
          <a:p>
            <a:pPr algn="ctr"/>
            <a:r>
              <a:rPr lang="de-DE" sz="1400" b="1" dirty="0"/>
              <a:t>Ingress</a:t>
            </a:r>
          </a:p>
        </p:txBody>
      </p:sp>
      <p:pic>
        <p:nvPicPr>
          <p:cNvPr id="1056" name="Picture 32">
            <a:extLst>
              <a:ext uri="{FF2B5EF4-FFF2-40B4-BE49-F238E27FC236}">
                <a16:creationId xmlns:a16="http://schemas.microsoft.com/office/drawing/2014/main" id="{63FFB1C2-0D2E-5042-B775-910095E1C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600" y="4608075"/>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9005B2A9-D614-3742-AD7B-E67DD24A1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733" y="2702108"/>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F5DA8AE1-8904-6F48-827D-A8B82F0A351B}"/>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237"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1965F56F-2751-6C4F-AB30-AEFF256CCF6B}"/>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7923"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feld 28">
            <a:extLst>
              <a:ext uri="{FF2B5EF4-FFF2-40B4-BE49-F238E27FC236}">
                <a16:creationId xmlns:a16="http://schemas.microsoft.com/office/drawing/2014/main" id="{AC42805A-4A47-6B49-B782-846258EC95E9}"/>
              </a:ext>
            </a:extLst>
          </p:cNvPr>
          <p:cNvSpPr txBox="1"/>
          <p:nvPr/>
        </p:nvSpPr>
        <p:spPr>
          <a:xfrm>
            <a:off x="4442867" y="2443360"/>
            <a:ext cx="1128835" cy="230832"/>
          </a:xfrm>
          <a:prstGeom prst="rect">
            <a:avLst/>
          </a:prstGeom>
          <a:noFill/>
        </p:spPr>
        <p:txBody>
          <a:bodyPr wrap="none" rtlCol="0">
            <a:spAutoFit/>
          </a:bodyPr>
          <a:lstStyle/>
          <a:p>
            <a:pPr algn="ctr"/>
            <a:r>
              <a:rPr lang="de-DE" sz="900" dirty="0"/>
              <a:t>Primär Intra-Cluster</a:t>
            </a:r>
          </a:p>
        </p:txBody>
      </p:sp>
      <p:sp>
        <p:nvSpPr>
          <p:cNvPr id="91" name="Textfeld 90">
            <a:extLst>
              <a:ext uri="{FF2B5EF4-FFF2-40B4-BE49-F238E27FC236}">
                <a16:creationId xmlns:a16="http://schemas.microsoft.com/office/drawing/2014/main" id="{F5665DA1-A665-D141-9418-33C31A73807A}"/>
              </a:ext>
            </a:extLst>
          </p:cNvPr>
          <p:cNvSpPr txBox="1"/>
          <p:nvPr/>
        </p:nvSpPr>
        <p:spPr>
          <a:xfrm>
            <a:off x="4453461" y="4370257"/>
            <a:ext cx="1156086" cy="230832"/>
          </a:xfrm>
          <a:prstGeom prst="rect">
            <a:avLst/>
          </a:prstGeom>
          <a:noFill/>
        </p:spPr>
        <p:txBody>
          <a:bodyPr wrap="none" rtlCol="0">
            <a:spAutoFit/>
          </a:bodyPr>
          <a:lstStyle/>
          <a:p>
            <a:pPr algn="ctr"/>
            <a:r>
              <a:rPr lang="de-DE" sz="900" dirty="0"/>
              <a:t>Primär Extra-Cluster</a:t>
            </a:r>
          </a:p>
        </p:txBody>
      </p:sp>
      <p:pic>
        <p:nvPicPr>
          <p:cNvPr id="1063" name="Picture 39">
            <a:extLst>
              <a:ext uri="{FF2B5EF4-FFF2-40B4-BE49-F238E27FC236}">
                <a16:creationId xmlns:a16="http://schemas.microsoft.com/office/drawing/2014/main" id="{044ED7CD-6D81-7E40-B7D1-B8E87EAA2E86}"/>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04973" y="2692227"/>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81C98E9-592D-9F46-A971-775CA5568B95}"/>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6186" y="2699225"/>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3" name="Textfeld 72">
            <a:extLst>
              <a:ext uri="{FF2B5EF4-FFF2-40B4-BE49-F238E27FC236}">
                <a16:creationId xmlns:a16="http://schemas.microsoft.com/office/drawing/2014/main" id="{F3E676F2-D1F1-A143-A840-EEB136A4F4C0}"/>
              </a:ext>
            </a:extLst>
          </p:cNvPr>
          <p:cNvSpPr txBox="1"/>
          <p:nvPr/>
        </p:nvSpPr>
        <p:spPr>
          <a:xfrm>
            <a:off x="2555997" y="3701508"/>
            <a:ext cx="1057725" cy="307777"/>
          </a:xfrm>
          <a:prstGeom prst="rect">
            <a:avLst/>
          </a:prstGeom>
          <a:noFill/>
        </p:spPr>
        <p:txBody>
          <a:bodyPr wrap="none" rtlCol="0">
            <a:spAutoFit/>
          </a:bodyPr>
          <a:lstStyle>
            <a:defPPr rtl="0">
              <a:defRPr lang="de-de"/>
            </a:defPPr>
            <a:lvl1pPr algn="ctr">
              <a:defRPr sz="1400" b="1">
                <a:solidFill>
                  <a:schemeClr val="bg1">
                    <a:lumMod val="50000"/>
                  </a:schemeClr>
                </a:solidFill>
              </a:defRPr>
            </a:lvl1pPr>
          </a:lstStyle>
          <a:p>
            <a:r>
              <a:rPr lang="de-DE" dirty="0"/>
              <a:t>(</a:t>
            </a:r>
            <a:r>
              <a:rPr lang="de-DE" dirty="0" err="1"/>
              <a:t>Cron</a:t>
            </a:r>
            <a:r>
              <a:rPr lang="de-DE" dirty="0"/>
              <a:t>-)Jobs</a:t>
            </a:r>
          </a:p>
        </p:txBody>
      </p:sp>
      <p:sp>
        <p:nvSpPr>
          <p:cNvPr id="131" name="Rechteck 130">
            <a:extLst>
              <a:ext uri="{FF2B5EF4-FFF2-40B4-BE49-F238E27FC236}">
                <a16:creationId xmlns:a16="http://schemas.microsoft.com/office/drawing/2014/main" id="{1744A97D-516B-EC4F-865B-4F3C4A3F5ABA}"/>
              </a:ext>
            </a:extLst>
          </p:cNvPr>
          <p:cNvSpPr/>
          <p:nvPr/>
        </p:nvSpPr>
        <p:spPr>
          <a:xfrm>
            <a:off x="6017869" y="2412560"/>
            <a:ext cx="1800000" cy="37236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Textfeld 131">
            <a:extLst>
              <a:ext uri="{FF2B5EF4-FFF2-40B4-BE49-F238E27FC236}">
                <a16:creationId xmlns:a16="http://schemas.microsoft.com/office/drawing/2014/main" id="{6544B590-6D31-9243-9E86-5EB212A6BC40}"/>
              </a:ext>
            </a:extLst>
          </p:cNvPr>
          <p:cNvSpPr txBox="1"/>
          <p:nvPr/>
        </p:nvSpPr>
        <p:spPr>
          <a:xfrm>
            <a:off x="6017869" y="1643827"/>
            <a:ext cx="1800000"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nchor="ctr">
            <a:noAutofit/>
          </a:bodyPr>
          <a:lstStyle>
            <a:defPPr rtl="0">
              <a:defRPr lang="de-de"/>
            </a:defPPr>
            <a:lvl1pPr algn="ctr">
              <a:defRPr sz="1600">
                <a:solidFill>
                  <a:schemeClr val="bg1">
                    <a:lumMod val="95000"/>
                  </a:schemeClr>
                </a:solidFill>
              </a:defRPr>
            </a:lvl1pPr>
          </a:lstStyle>
          <a:p>
            <a:r>
              <a:rPr lang="de-DE" dirty="0"/>
              <a:t>Persistenz</a:t>
            </a:r>
          </a:p>
        </p:txBody>
      </p:sp>
      <p:pic>
        <p:nvPicPr>
          <p:cNvPr id="134" name="Picture 23">
            <a:extLst>
              <a:ext uri="{FF2B5EF4-FFF2-40B4-BE49-F238E27FC236}">
                <a16:creationId xmlns:a16="http://schemas.microsoft.com/office/drawing/2014/main" id="{7554F3D9-A80C-F746-85C4-18A28DC4319C}"/>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0784" y="2692227"/>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6" name="Picture 22">
            <a:extLst>
              <a:ext uri="{FF2B5EF4-FFF2-40B4-BE49-F238E27FC236}">
                <a16:creationId xmlns:a16="http://schemas.microsoft.com/office/drawing/2014/main" id="{01FC1095-D87A-B945-922F-5A115CF06B47}"/>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0784" y="4599774"/>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7" name="Textfeld 136">
            <a:extLst>
              <a:ext uri="{FF2B5EF4-FFF2-40B4-BE49-F238E27FC236}">
                <a16:creationId xmlns:a16="http://schemas.microsoft.com/office/drawing/2014/main" id="{BC7A94B6-5C76-ED42-A230-4DDF4D7F5632}"/>
              </a:ext>
            </a:extLst>
          </p:cNvPr>
          <p:cNvSpPr txBox="1"/>
          <p:nvPr/>
        </p:nvSpPr>
        <p:spPr>
          <a:xfrm>
            <a:off x="6432979" y="5391792"/>
            <a:ext cx="959045" cy="523220"/>
          </a:xfrm>
          <a:prstGeom prst="rect">
            <a:avLst/>
          </a:prstGeom>
          <a:noFill/>
        </p:spPr>
        <p:txBody>
          <a:bodyPr wrap="none" rtlCol="0">
            <a:spAutoFit/>
          </a:bodyPr>
          <a:lstStyle>
            <a:defPPr rtl="0">
              <a:defRPr lang="de-de"/>
            </a:defPPr>
            <a:lvl1pPr algn="ctr">
              <a:defRPr sz="1400" b="1"/>
            </a:lvl1pPr>
          </a:lstStyle>
          <a:p>
            <a:r>
              <a:rPr lang="de-DE" dirty="0">
                <a:solidFill>
                  <a:schemeClr val="bg1">
                    <a:lumMod val="65000"/>
                  </a:schemeClr>
                </a:solidFill>
              </a:rPr>
              <a:t>Persistent</a:t>
            </a:r>
          </a:p>
          <a:p>
            <a:r>
              <a:rPr lang="de-DE" dirty="0">
                <a:solidFill>
                  <a:schemeClr val="bg1">
                    <a:lumMod val="65000"/>
                  </a:schemeClr>
                </a:solidFill>
              </a:rPr>
              <a:t>Volume</a:t>
            </a:r>
          </a:p>
        </p:txBody>
      </p:sp>
      <p:sp>
        <p:nvSpPr>
          <p:cNvPr id="138" name="Textfeld 137">
            <a:extLst>
              <a:ext uri="{FF2B5EF4-FFF2-40B4-BE49-F238E27FC236}">
                <a16:creationId xmlns:a16="http://schemas.microsoft.com/office/drawing/2014/main" id="{945353CE-0288-8A4F-B444-C37AE727604C}"/>
              </a:ext>
            </a:extLst>
          </p:cNvPr>
          <p:cNvSpPr txBox="1"/>
          <p:nvPr/>
        </p:nvSpPr>
        <p:spPr>
          <a:xfrm>
            <a:off x="6291114" y="3563009"/>
            <a:ext cx="1242776" cy="523220"/>
          </a:xfrm>
          <a:prstGeom prst="rect">
            <a:avLst/>
          </a:prstGeom>
          <a:noFill/>
        </p:spPr>
        <p:txBody>
          <a:bodyPr wrap="none" rtlCol="0">
            <a:spAutoFit/>
          </a:bodyPr>
          <a:lstStyle>
            <a:defPPr rtl="0">
              <a:defRPr lang="de-de"/>
            </a:defPPr>
            <a:lvl1pPr algn="ctr">
              <a:defRPr sz="1400" b="1"/>
            </a:lvl1pPr>
          </a:lstStyle>
          <a:p>
            <a:r>
              <a:rPr lang="de-DE" dirty="0">
                <a:solidFill>
                  <a:schemeClr val="bg1">
                    <a:lumMod val="65000"/>
                  </a:schemeClr>
                </a:solidFill>
              </a:rPr>
              <a:t>Persistent</a:t>
            </a:r>
          </a:p>
          <a:p>
            <a:r>
              <a:rPr lang="de-DE" dirty="0">
                <a:solidFill>
                  <a:schemeClr val="bg1">
                    <a:lumMod val="65000"/>
                  </a:schemeClr>
                </a:solidFill>
              </a:rPr>
              <a:t>Volume Claim</a:t>
            </a:r>
          </a:p>
        </p:txBody>
      </p:sp>
      <p:sp>
        <p:nvSpPr>
          <p:cNvPr id="6" name="Rechteck 5">
            <a:extLst>
              <a:ext uri="{FF2B5EF4-FFF2-40B4-BE49-F238E27FC236}">
                <a16:creationId xmlns:a16="http://schemas.microsoft.com/office/drawing/2014/main" id="{F0764B6B-3DA3-FFC3-541F-8264248F907F}"/>
              </a:ext>
            </a:extLst>
          </p:cNvPr>
          <p:cNvSpPr/>
          <p:nvPr/>
        </p:nvSpPr>
        <p:spPr>
          <a:xfrm>
            <a:off x="7962347" y="2418325"/>
            <a:ext cx="1800000" cy="37207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lumMod val="65000"/>
                </a:schemeClr>
              </a:solidFill>
            </a:endParaRPr>
          </a:p>
        </p:txBody>
      </p:sp>
      <p:pic>
        <p:nvPicPr>
          <p:cNvPr id="7" name="Picture 28">
            <a:extLst>
              <a:ext uri="{FF2B5EF4-FFF2-40B4-BE49-F238E27FC236}">
                <a16:creationId xmlns:a16="http://schemas.microsoft.com/office/drawing/2014/main" id="{48AAF39D-A4AD-DAD7-5482-53A6B3D218F5}"/>
              </a:ext>
            </a:extLst>
          </p:cNvPr>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1732" y="4627314"/>
            <a:ext cx="637639" cy="6376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62534D94-1596-1345-2796-42DACD1C8DAA}"/>
              </a:ext>
            </a:extLst>
          </p:cNvPr>
          <p:cNvSpPr txBox="1"/>
          <p:nvPr/>
        </p:nvSpPr>
        <p:spPr>
          <a:xfrm>
            <a:off x="8171732" y="5377981"/>
            <a:ext cx="637640" cy="307777"/>
          </a:xfrm>
          <a:prstGeom prst="rect">
            <a:avLst/>
          </a:prstGeom>
          <a:noFill/>
        </p:spPr>
        <p:txBody>
          <a:bodyPr wrap="square" rtlCol="0">
            <a:spAutoFit/>
          </a:bodyPr>
          <a:lstStyle/>
          <a:p>
            <a:pPr algn="ctr"/>
            <a:r>
              <a:rPr lang="de-DE" sz="1400" b="1" dirty="0">
                <a:solidFill>
                  <a:schemeClr val="bg1">
                    <a:lumMod val="65000"/>
                  </a:schemeClr>
                </a:solidFill>
              </a:rPr>
              <a:t>RBAC</a:t>
            </a:r>
          </a:p>
        </p:txBody>
      </p:sp>
      <p:sp>
        <p:nvSpPr>
          <p:cNvPr id="9" name="Textfeld 8">
            <a:extLst>
              <a:ext uri="{FF2B5EF4-FFF2-40B4-BE49-F238E27FC236}">
                <a16:creationId xmlns:a16="http://schemas.microsoft.com/office/drawing/2014/main" id="{CF7E2FC1-83D5-0679-F481-2AC0774EF423}"/>
              </a:ext>
            </a:extLst>
          </p:cNvPr>
          <p:cNvSpPr txBox="1"/>
          <p:nvPr/>
        </p:nvSpPr>
        <p:spPr>
          <a:xfrm>
            <a:off x="7962347" y="1646710"/>
            <a:ext cx="1800000"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Isolieren von Anwendungen mittels </a:t>
            </a:r>
            <a:r>
              <a:rPr lang="de-DE" sz="1200" dirty="0" err="1">
                <a:solidFill>
                  <a:schemeClr val="bg1">
                    <a:lumMod val="95000"/>
                  </a:schemeClr>
                </a:solidFill>
              </a:rPr>
              <a:t>Namespaces</a:t>
            </a:r>
            <a:endParaRPr lang="de-DE" sz="1200" dirty="0">
              <a:solidFill>
                <a:schemeClr val="bg1">
                  <a:lumMod val="95000"/>
                </a:schemeClr>
              </a:solidFill>
            </a:endParaRPr>
          </a:p>
        </p:txBody>
      </p:sp>
      <p:sp>
        <p:nvSpPr>
          <p:cNvPr id="10" name="Textfeld 9">
            <a:extLst>
              <a:ext uri="{FF2B5EF4-FFF2-40B4-BE49-F238E27FC236}">
                <a16:creationId xmlns:a16="http://schemas.microsoft.com/office/drawing/2014/main" id="{820B38A5-1D0B-1D32-799E-8B6173BFCFBF}"/>
              </a:ext>
            </a:extLst>
          </p:cNvPr>
          <p:cNvSpPr txBox="1"/>
          <p:nvPr/>
        </p:nvSpPr>
        <p:spPr>
          <a:xfrm>
            <a:off x="7953698" y="3574988"/>
            <a:ext cx="1808648" cy="523220"/>
          </a:xfrm>
          <a:prstGeom prst="rect">
            <a:avLst/>
          </a:prstGeom>
          <a:noFill/>
        </p:spPr>
        <p:txBody>
          <a:bodyPr wrap="square" rtlCol="0">
            <a:spAutoFit/>
          </a:bodyPr>
          <a:lstStyle/>
          <a:p>
            <a:pPr algn="ctr"/>
            <a:r>
              <a:rPr lang="de-DE" sz="1400" b="1" dirty="0" err="1">
                <a:solidFill>
                  <a:schemeClr val="bg1">
                    <a:lumMod val="65000"/>
                  </a:schemeClr>
                </a:solidFill>
              </a:rPr>
              <a:t>Quotas</a:t>
            </a:r>
            <a:r>
              <a:rPr lang="de-DE" sz="1400" b="1" dirty="0">
                <a:solidFill>
                  <a:schemeClr val="bg1">
                    <a:lumMod val="65000"/>
                  </a:schemeClr>
                </a:solidFill>
              </a:rPr>
              <a:t> und Limit Ranges</a:t>
            </a:r>
          </a:p>
        </p:txBody>
      </p:sp>
      <p:pic>
        <p:nvPicPr>
          <p:cNvPr id="11" name="Picture 33">
            <a:extLst>
              <a:ext uri="{FF2B5EF4-FFF2-40B4-BE49-F238E27FC236}">
                <a16:creationId xmlns:a16="http://schemas.microsoft.com/office/drawing/2014/main" id="{D232184E-7BE7-50FE-B067-C4DF53304053}"/>
              </a:ext>
            </a:extLst>
          </p:cNvPr>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8003" y="270499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479223EE-A5F3-EF07-4735-21AFEAE11034}"/>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23749" y="2709179"/>
            <a:ext cx="627180" cy="627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Grafik 12" descr="Ein Bild, das Symbol, Logo, Electric Blue (Farbe), Markenzeichen enthält.&#10;&#10;Automatisch generierte Beschreibung">
            <a:extLst>
              <a:ext uri="{FF2B5EF4-FFF2-40B4-BE49-F238E27FC236}">
                <a16:creationId xmlns:a16="http://schemas.microsoft.com/office/drawing/2014/main" id="{67A370F9-431F-B4B5-776E-1D581243B40F}"/>
              </a:ext>
            </a:extLst>
          </p:cNvPr>
          <p:cNvPicPr>
            <a:picLocks noChangeAspect="1"/>
          </p:cNvPicPr>
          <p:nvPr/>
        </p:nvPicPr>
        <p:blipFill>
          <a:blip r:embed="rId14">
            <a:duotone>
              <a:schemeClr val="bg2">
                <a:shade val="45000"/>
                <a:satMod val="135000"/>
              </a:schemeClr>
              <a:prstClr val="white"/>
            </a:duotone>
          </a:blip>
          <a:stretch>
            <a:fillRect/>
          </a:stretch>
        </p:blipFill>
        <p:spPr>
          <a:xfrm>
            <a:off x="8892721" y="4627314"/>
            <a:ext cx="658208" cy="637639"/>
          </a:xfrm>
          <a:prstGeom prst="rect">
            <a:avLst/>
          </a:prstGeom>
          <a:effectLst>
            <a:outerShdw blurRad="50800" dist="38100" dir="2700000" algn="tl" rotWithShape="0">
              <a:prstClr val="black">
                <a:alpha val="40000"/>
              </a:prstClr>
            </a:outerShdw>
          </a:effectLst>
        </p:spPr>
      </p:pic>
      <p:sp>
        <p:nvSpPr>
          <p:cNvPr id="14" name="Textfeld 13">
            <a:extLst>
              <a:ext uri="{FF2B5EF4-FFF2-40B4-BE49-F238E27FC236}">
                <a16:creationId xmlns:a16="http://schemas.microsoft.com/office/drawing/2014/main" id="{1EE087EB-1D6E-E7F3-5C85-49AF37B3199F}"/>
              </a:ext>
            </a:extLst>
          </p:cNvPr>
          <p:cNvSpPr txBox="1"/>
          <p:nvPr/>
        </p:nvSpPr>
        <p:spPr>
          <a:xfrm>
            <a:off x="8818021" y="5375885"/>
            <a:ext cx="841167" cy="461665"/>
          </a:xfrm>
          <a:prstGeom prst="rect">
            <a:avLst/>
          </a:prstGeom>
          <a:noFill/>
        </p:spPr>
        <p:txBody>
          <a:bodyPr wrap="square" rtlCol="0">
            <a:spAutoFit/>
          </a:bodyPr>
          <a:lstStyle/>
          <a:p>
            <a:pPr algn="ctr"/>
            <a:r>
              <a:rPr lang="de-DE" sz="1200" b="1" dirty="0">
                <a:solidFill>
                  <a:schemeClr val="bg1">
                    <a:lumMod val="65000"/>
                  </a:schemeClr>
                </a:solidFill>
              </a:rPr>
              <a:t>Network</a:t>
            </a:r>
          </a:p>
          <a:p>
            <a:pPr algn="ctr"/>
            <a:r>
              <a:rPr lang="de-DE" sz="1200" b="1" dirty="0" err="1">
                <a:solidFill>
                  <a:schemeClr val="bg1">
                    <a:lumMod val="65000"/>
                  </a:schemeClr>
                </a:solidFill>
              </a:rPr>
              <a:t>Policies</a:t>
            </a:r>
            <a:endParaRPr lang="de-DE" sz="1200" b="1" dirty="0">
              <a:solidFill>
                <a:schemeClr val="bg1">
                  <a:lumMod val="65000"/>
                </a:schemeClr>
              </a:solidFill>
            </a:endParaRPr>
          </a:p>
        </p:txBody>
      </p:sp>
    </p:spTree>
    <p:extLst>
      <p:ext uri="{BB962C8B-B14F-4D97-AF65-F5344CB8AC3E}">
        <p14:creationId xmlns:p14="http://schemas.microsoft.com/office/powerpoint/2010/main" val="95801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1A54BDE3-089A-B947-B36C-1DA2EA047FE2}"/>
              </a:ext>
            </a:extLst>
          </p:cNvPr>
          <p:cNvSpPr>
            <a:spLocks noGrp="1"/>
          </p:cNvSpPr>
          <p:nvPr>
            <p:ph idx="1"/>
          </p:nvPr>
        </p:nvSpPr>
        <p:spPr>
          <a:xfrm>
            <a:off x="431801" y="1594380"/>
            <a:ext cx="2511038" cy="4479849"/>
          </a:xfrm>
          <a:solidFill>
            <a:schemeClr val="bg1"/>
          </a:solidFill>
          <a:effectLst>
            <a:outerShdw blurRad="50800" dist="38100" dir="2700000" algn="tl" rotWithShape="0">
              <a:prstClr val="black">
                <a:alpha val="40000"/>
              </a:prstClr>
            </a:outerShdw>
          </a:effectLst>
        </p:spPr>
        <p:txBody>
          <a:bodyPr lIns="180000" tIns="180000" rIns="360000" bIns="180000"/>
          <a:lstStyle/>
          <a:p>
            <a:pPr marL="0" indent="0">
              <a:buNone/>
            </a:pPr>
            <a:r>
              <a:rPr lang="de-DE" sz="1400" b="1" dirty="0">
                <a:solidFill>
                  <a:schemeClr val="accent5"/>
                </a:solidFill>
              </a:rPr>
              <a:t>Definieren von Diensten mittels </a:t>
            </a:r>
            <a:r>
              <a:rPr lang="de-DE" sz="1400" b="1" dirty="0" err="1">
                <a:solidFill>
                  <a:schemeClr val="accent5"/>
                </a:solidFill>
              </a:rPr>
              <a:t>Pod</a:t>
            </a:r>
            <a:r>
              <a:rPr lang="de-DE" sz="1400" b="1" dirty="0">
                <a:solidFill>
                  <a:schemeClr val="accent5"/>
                </a:solidFill>
              </a:rPr>
              <a:t>-Labels und </a:t>
            </a:r>
            <a:r>
              <a:rPr lang="de-DE" sz="1400" b="1" dirty="0" err="1">
                <a:solidFill>
                  <a:schemeClr val="accent5"/>
                </a:solidFill>
              </a:rPr>
              <a:t>Selektoren</a:t>
            </a:r>
            <a:r>
              <a:rPr lang="de-DE" sz="1400" dirty="0">
                <a:solidFill>
                  <a:schemeClr val="accent5"/>
                </a:solidFill>
              </a:rPr>
              <a:t> </a:t>
            </a:r>
          </a:p>
          <a:p>
            <a:pPr marL="0" indent="0">
              <a:buNone/>
            </a:pPr>
            <a:r>
              <a:rPr lang="de-DE" sz="1200" dirty="0"/>
              <a:t>Dienste ermöglichen es eine Anwendung, die auf einer Reihe von </a:t>
            </a:r>
            <a:r>
              <a:rPr lang="de-DE" sz="1200" dirty="0" err="1"/>
              <a:t>Pods</a:t>
            </a:r>
            <a:r>
              <a:rPr lang="de-DE" sz="1200" dirty="0"/>
              <a:t> ausgeführt wird, als Netzwerkdienst unter einem </a:t>
            </a:r>
            <a:r>
              <a:rPr lang="de-DE" sz="1200" b="1" dirty="0">
                <a:solidFill>
                  <a:schemeClr val="accent5"/>
                </a:solidFill>
              </a:rPr>
              <a:t>DNS-Namen</a:t>
            </a:r>
            <a:r>
              <a:rPr lang="de-DE" sz="1200" dirty="0"/>
              <a:t> verfügbar zu machen. </a:t>
            </a:r>
          </a:p>
          <a:p>
            <a:pPr marL="0" indent="0">
              <a:buNone/>
            </a:pPr>
            <a:r>
              <a:rPr lang="de-DE" sz="1200" dirty="0"/>
              <a:t>Hierzu werden die </a:t>
            </a:r>
            <a:r>
              <a:rPr lang="de-DE" sz="1200" dirty="0" err="1"/>
              <a:t>Pods</a:t>
            </a:r>
            <a:r>
              <a:rPr lang="de-DE" sz="1200" dirty="0"/>
              <a:t> eines Services mittels </a:t>
            </a:r>
            <a:r>
              <a:rPr lang="de-DE" sz="1200" b="1" i="1" dirty="0" err="1">
                <a:solidFill>
                  <a:schemeClr val="accent5"/>
                </a:solidFill>
              </a:rPr>
              <a:t>Selektoren</a:t>
            </a:r>
            <a:r>
              <a:rPr lang="de-DE" sz="1200" dirty="0"/>
              <a:t> bestimmt.</a:t>
            </a:r>
          </a:p>
          <a:p>
            <a:pPr marL="0" indent="0">
              <a:buNone/>
            </a:pPr>
            <a:r>
              <a:rPr lang="de-DE" sz="1200" dirty="0" err="1"/>
              <a:t>Kubernetes</a:t>
            </a:r>
            <a:r>
              <a:rPr lang="de-DE" sz="1200" dirty="0"/>
              <a:t> gibt </a:t>
            </a:r>
            <a:r>
              <a:rPr lang="de-DE" sz="1200" dirty="0" err="1"/>
              <a:t>Pods</a:t>
            </a:r>
            <a:r>
              <a:rPr lang="de-DE" sz="1200" dirty="0"/>
              <a:t> ihre eigenen </a:t>
            </a:r>
            <a:r>
              <a:rPr lang="de-DE" sz="1200" b="1" dirty="0">
                <a:solidFill>
                  <a:schemeClr val="accent5"/>
                </a:solidFill>
              </a:rPr>
              <a:t>IP-Adressen</a:t>
            </a:r>
            <a:r>
              <a:rPr lang="de-DE" sz="1200" dirty="0"/>
              <a:t> und Services einen eindeutigen </a:t>
            </a:r>
            <a:r>
              <a:rPr lang="de-DE" sz="1200" b="1" dirty="0">
                <a:solidFill>
                  <a:schemeClr val="accent5"/>
                </a:solidFill>
              </a:rPr>
              <a:t>DNS-Namen</a:t>
            </a:r>
            <a:r>
              <a:rPr lang="de-DE" sz="1200" dirty="0"/>
              <a:t>. </a:t>
            </a:r>
          </a:p>
          <a:p>
            <a:pPr marL="0" indent="0">
              <a:buNone/>
            </a:pPr>
            <a:r>
              <a:rPr lang="de-DE" sz="1200" dirty="0" err="1"/>
              <a:t>Pods</a:t>
            </a:r>
            <a:r>
              <a:rPr lang="de-DE" sz="1200" dirty="0"/>
              <a:t>, die über einen Service angesprochen werden unterliegen automatisch einem </a:t>
            </a:r>
            <a:r>
              <a:rPr lang="de-DE" sz="1200" b="1" dirty="0">
                <a:solidFill>
                  <a:schemeClr val="accent5"/>
                </a:solidFill>
              </a:rPr>
              <a:t>Load </a:t>
            </a:r>
            <a:r>
              <a:rPr lang="de-DE" sz="1200" b="1" dirty="0" err="1">
                <a:solidFill>
                  <a:schemeClr val="accent5"/>
                </a:solidFill>
              </a:rPr>
              <a:t>Balancing</a:t>
            </a:r>
            <a:r>
              <a:rPr lang="de-DE" sz="1200" dirty="0"/>
              <a:t> durch </a:t>
            </a:r>
            <a:r>
              <a:rPr lang="de-DE" sz="1200" dirty="0" err="1"/>
              <a:t>kube</a:t>
            </a:r>
            <a:r>
              <a:rPr lang="de-DE" sz="1200" dirty="0"/>
              <a:t>-proxy.</a:t>
            </a:r>
          </a:p>
          <a:p>
            <a:pPr marL="0" indent="0">
              <a:buNone/>
            </a:pPr>
            <a:endParaRPr lang="de-DE" sz="1200" dirty="0"/>
          </a:p>
        </p:txBody>
      </p:sp>
      <p:sp>
        <p:nvSpPr>
          <p:cNvPr id="2" name="Titel 1">
            <a:extLst>
              <a:ext uri="{FF2B5EF4-FFF2-40B4-BE49-F238E27FC236}">
                <a16:creationId xmlns:a16="http://schemas.microsoft.com/office/drawing/2014/main" id="{A4CF4022-BF5C-3940-9B40-C35E57AB4130}"/>
              </a:ext>
            </a:extLst>
          </p:cNvPr>
          <p:cNvSpPr>
            <a:spLocks noGrp="1"/>
          </p:cNvSpPr>
          <p:nvPr>
            <p:ph type="title"/>
          </p:nvPr>
        </p:nvSpPr>
        <p:spPr>
          <a:xfrm>
            <a:off x="431801" y="432000"/>
            <a:ext cx="9198314" cy="432000"/>
          </a:xfrm>
        </p:spPr>
        <p:txBody>
          <a:bodyPr/>
          <a:lstStyle/>
          <a:p>
            <a:r>
              <a:rPr lang="de-DE" dirty="0"/>
              <a:t>Services</a:t>
            </a:r>
          </a:p>
        </p:txBody>
      </p:sp>
      <p:sp>
        <p:nvSpPr>
          <p:cNvPr id="3" name="Textplatzhalter 2">
            <a:extLst>
              <a:ext uri="{FF2B5EF4-FFF2-40B4-BE49-F238E27FC236}">
                <a16:creationId xmlns:a16="http://schemas.microsoft.com/office/drawing/2014/main" id="{975E8776-7981-EE4F-A079-E81DCF045C9E}"/>
              </a:ext>
            </a:extLst>
          </p:cNvPr>
          <p:cNvSpPr>
            <a:spLocks noGrp="1"/>
          </p:cNvSpPr>
          <p:nvPr>
            <p:ph type="body" sz="quarter" idx="32"/>
          </p:nvPr>
        </p:nvSpPr>
        <p:spPr/>
        <p:txBody>
          <a:bodyPr/>
          <a:lstStyle/>
          <a:p>
            <a:r>
              <a:rPr lang="de-DE" dirty="0"/>
              <a:t>Exponieren von Anwendungen und Diensten </a:t>
            </a:r>
          </a:p>
        </p:txBody>
      </p:sp>
      <p:sp>
        <p:nvSpPr>
          <p:cNvPr id="5" name="Foliennummernplatzhalter 4">
            <a:extLst>
              <a:ext uri="{FF2B5EF4-FFF2-40B4-BE49-F238E27FC236}">
                <a16:creationId xmlns:a16="http://schemas.microsoft.com/office/drawing/2014/main" id="{AFB4BCAF-7B0C-5241-A55F-A9D6E8CC8173}"/>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pic>
        <p:nvPicPr>
          <p:cNvPr id="8" name="Picture 34">
            <a:extLst>
              <a:ext uri="{FF2B5EF4-FFF2-40B4-BE49-F238E27FC236}">
                <a16:creationId xmlns:a16="http://schemas.microsoft.com/office/drawing/2014/main" id="{DD1B3F65-6EB0-7F43-9019-CF9CF38EF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696" y="360001"/>
            <a:ext cx="503999" cy="503999"/>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69D028E7-0D22-C846-BF8F-D434B9A0C1BC}"/>
              </a:ext>
            </a:extLst>
          </p:cNvPr>
          <p:cNvPicPr>
            <a:picLocks noChangeAspect="1"/>
          </p:cNvPicPr>
          <p:nvPr/>
        </p:nvPicPr>
        <p:blipFill>
          <a:blip r:embed="rId3"/>
          <a:srcRect/>
          <a:stretch/>
        </p:blipFill>
        <p:spPr>
          <a:xfrm>
            <a:off x="2942839" y="1594380"/>
            <a:ext cx="6687078" cy="2494794"/>
          </a:xfrm>
          <a:prstGeom prst="rect">
            <a:avLst/>
          </a:prstGeom>
          <a:ln>
            <a:noFill/>
          </a:ln>
          <a:effectLst>
            <a:outerShdw blurRad="50800" dist="38100" dir="2700000" algn="tl" rotWithShape="0">
              <a:prstClr val="black">
                <a:alpha val="40000"/>
              </a:prstClr>
            </a:outerShdw>
          </a:effectLst>
        </p:spPr>
      </p:pic>
      <p:sp>
        <p:nvSpPr>
          <p:cNvPr id="13" name="Inhaltsplatzhalter 3">
            <a:extLst>
              <a:ext uri="{FF2B5EF4-FFF2-40B4-BE49-F238E27FC236}">
                <a16:creationId xmlns:a16="http://schemas.microsoft.com/office/drawing/2014/main" id="{92AD7C23-0DED-4F45-92C7-D6C48C100952}"/>
              </a:ext>
            </a:extLst>
          </p:cNvPr>
          <p:cNvSpPr txBox="1">
            <a:spLocks/>
          </p:cNvSpPr>
          <p:nvPr/>
        </p:nvSpPr>
        <p:spPr>
          <a:xfrm>
            <a:off x="2942839" y="4089174"/>
            <a:ext cx="6687078" cy="1985055"/>
          </a:xfrm>
          <a:prstGeom prst="rect">
            <a:avLst/>
          </a:prstGeom>
          <a:solidFill>
            <a:schemeClr val="bg2"/>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200" b="1" dirty="0">
                <a:solidFill>
                  <a:schemeClr val="accent5"/>
                </a:solidFill>
              </a:rPr>
              <a:t>Exponieren von Diensten mittels Service </a:t>
            </a:r>
            <a:r>
              <a:rPr lang="de-DE" sz="1200" b="1" dirty="0" err="1">
                <a:solidFill>
                  <a:schemeClr val="accent5"/>
                </a:solidFill>
              </a:rPr>
              <a:t>Types</a:t>
            </a:r>
            <a:r>
              <a:rPr lang="de-DE" sz="1200" b="1" dirty="0">
                <a:solidFill>
                  <a:schemeClr val="accent5"/>
                </a:solidFill>
              </a:rPr>
              <a:t> </a:t>
            </a:r>
          </a:p>
          <a:p>
            <a:pPr marL="0" indent="0">
              <a:buFont typeface="Arial" panose="020B0604020202020204" pitchFamily="34" charset="0"/>
              <a:buNone/>
            </a:pPr>
            <a:r>
              <a:rPr lang="de-DE" sz="1100" dirty="0"/>
              <a:t>Dienste werden per </a:t>
            </a:r>
            <a:r>
              <a:rPr lang="de-DE" sz="1100" dirty="0" err="1"/>
              <a:t>default</a:t>
            </a:r>
            <a:r>
              <a:rPr lang="de-DE" sz="1100" dirty="0"/>
              <a:t> nur Cluster-intern bereitgestellt. Sie können aber mittels des </a:t>
            </a:r>
            <a:r>
              <a:rPr lang="de-DE" sz="1100" b="1" i="1" dirty="0" err="1">
                <a:solidFill>
                  <a:schemeClr val="accent5"/>
                </a:solidFill>
              </a:rPr>
              <a:t>serviceType</a:t>
            </a:r>
            <a:r>
              <a:rPr lang="de-DE" sz="1100" dirty="0"/>
              <a:t> Feldes Cluster-extern exponiert werden:</a:t>
            </a:r>
          </a:p>
          <a:p>
            <a:r>
              <a:rPr lang="de-DE" sz="1050" b="1" dirty="0">
                <a:latin typeface="Consolas" panose="020B0609020204030204" pitchFamily="49" charset="0"/>
                <a:cs typeface="Consolas" panose="020B0609020204030204" pitchFamily="49" charset="0"/>
              </a:rPr>
              <a:t>Load </a:t>
            </a:r>
            <a:r>
              <a:rPr lang="de-DE" sz="1050" b="1" dirty="0" err="1">
                <a:latin typeface="Consolas" panose="020B0609020204030204" pitchFamily="49" charset="0"/>
                <a:cs typeface="Consolas" panose="020B0609020204030204" pitchFamily="49" charset="0"/>
              </a:rPr>
              <a:t>Balancer</a:t>
            </a:r>
            <a:r>
              <a:rPr lang="de-DE" sz="1050" b="1" dirty="0">
                <a:latin typeface="Consolas" panose="020B0609020204030204" pitchFamily="49" charset="0"/>
                <a:cs typeface="Consolas" panose="020B0609020204030204" pitchFamily="49" charset="0"/>
              </a:rPr>
              <a:t> </a:t>
            </a:r>
            <a:r>
              <a:rPr lang="de-DE" sz="1050" dirty="0"/>
              <a:t>bindet einen Dienst an eine Public IP eines Cloud Providers</a:t>
            </a:r>
          </a:p>
          <a:p>
            <a:r>
              <a:rPr lang="de-DE" sz="1050" b="1" dirty="0" err="1">
                <a:latin typeface="Consolas" panose="020B0609020204030204" pitchFamily="49" charset="0"/>
                <a:cs typeface="Consolas" panose="020B0609020204030204" pitchFamily="49" charset="0"/>
              </a:rPr>
              <a:t>NodePort</a:t>
            </a:r>
            <a:r>
              <a:rPr lang="de-DE" sz="1050" dirty="0"/>
              <a:t> macht einen Service-Port auf allen IP-Adressen der Cluster Nodes bekannt.</a:t>
            </a:r>
          </a:p>
          <a:p>
            <a:r>
              <a:rPr lang="de-DE" sz="1050" dirty="0"/>
              <a:t>Mittels </a:t>
            </a:r>
            <a:r>
              <a:rPr lang="de-DE" sz="1050" b="1" dirty="0" err="1">
                <a:latin typeface="Consolas" panose="020B0609020204030204" pitchFamily="49" charset="0"/>
                <a:cs typeface="Consolas" panose="020B0609020204030204" pitchFamily="49" charset="0"/>
              </a:rPr>
              <a:t>ExternalName</a:t>
            </a:r>
            <a:r>
              <a:rPr lang="de-DE" sz="1050" dirty="0"/>
              <a:t> können externe Dienste in den Cluster eingeblendet und wie Cluster-interne Dienste genutzt werden.</a:t>
            </a:r>
          </a:p>
          <a:p>
            <a:endParaRPr lang="de-DE" sz="1200" dirty="0"/>
          </a:p>
        </p:txBody>
      </p:sp>
      <p:sp>
        <p:nvSpPr>
          <p:cNvPr id="6" name="Textfeld 5">
            <a:extLst>
              <a:ext uri="{FF2B5EF4-FFF2-40B4-BE49-F238E27FC236}">
                <a16:creationId xmlns:a16="http://schemas.microsoft.com/office/drawing/2014/main" id="{5B17B884-91AC-6E45-8F6B-D759453B0621}"/>
              </a:ext>
            </a:extLst>
          </p:cNvPr>
          <p:cNvSpPr txBox="1"/>
          <p:nvPr/>
        </p:nvSpPr>
        <p:spPr>
          <a:xfrm>
            <a:off x="10099963" y="1594380"/>
            <a:ext cx="1995055" cy="1015663"/>
          </a:xfrm>
          <a:prstGeom prst="rect">
            <a:avLst/>
          </a:prstGeom>
          <a:noFill/>
        </p:spPr>
        <p:txBody>
          <a:bodyPr wrap="square" rtlCol="0">
            <a:spAutoFit/>
          </a:bodyPr>
          <a:lstStyle/>
          <a:p>
            <a:r>
              <a:rPr lang="de-DE" sz="1200" i="1" dirty="0">
                <a:latin typeface="Bradley Hand" pitchFamily="2" charset="77"/>
              </a:rPr>
              <a:t>Die Exponierung mittels Loadbalancern funktioniert meist nur in Public IaaS-provisionierten Clustern.</a:t>
            </a:r>
          </a:p>
        </p:txBody>
      </p:sp>
      <p:sp>
        <p:nvSpPr>
          <p:cNvPr id="7" name="Textfeld 6">
            <a:extLst>
              <a:ext uri="{FF2B5EF4-FFF2-40B4-BE49-F238E27FC236}">
                <a16:creationId xmlns:a16="http://schemas.microsoft.com/office/drawing/2014/main" id="{72F939D1-B167-2449-BD10-ECD75ACBCC93}"/>
              </a:ext>
            </a:extLst>
          </p:cNvPr>
          <p:cNvSpPr txBox="1"/>
          <p:nvPr/>
        </p:nvSpPr>
        <p:spPr>
          <a:xfrm>
            <a:off x="-8161" y="6583968"/>
            <a:ext cx="6131807"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kubernetes.io</a:t>
            </a:r>
            <a:r>
              <a:rPr lang="de-DE" sz="1200" dirty="0">
                <a:solidFill>
                  <a:schemeClr val="accent5"/>
                </a:solidFill>
                <a:latin typeface="Consolas" panose="020B0609020204030204" pitchFamily="49" charset="0"/>
                <a:cs typeface="Consolas" panose="020B0609020204030204" pitchFamily="49" charset="0"/>
              </a:rPr>
              <a:t>/</a:t>
            </a:r>
            <a:r>
              <a:rPr lang="de-DE" sz="1200" dirty="0" err="1">
                <a:solidFill>
                  <a:schemeClr val="accent5"/>
                </a:solidFill>
                <a:latin typeface="Consolas" panose="020B0609020204030204" pitchFamily="49" charset="0"/>
                <a:cs typeface="Consolas" panose="020B0609020204030204" pitchFamily="49" charset="0"/>
              </a:rPr>
              <a:t>docs</a:t>
            </a:r>
            <a:r>
              <a:rPr lang="de-DE" sz="1200" dirty="0">
                <a:solidFill>
                  <a:schemeClr val="accent5"/>
                </a:solidFill>
                <a:latin typeface="Consolas" panose="020B0609020204030204" pitchFamily="49" charset="0"/>
                <a:cs typeface="Consolas" panose="020B0609020204030204" pitchFamily="49" charset="0"/>
              </a:rPr>
              <a:t>/</a:t>
            </a:r>
            <a:r>
              <a:rPr lang="de-DE" sz="1200" dirty="0" err="1">
                <a:solidFill>
                  <a:schemeClr val="accent5"/>
                </a:solidFill>
                <a:latin typeface="Consolas" panose="020B0609020204030204" pitchFamily="49" charset="0"/>
                <a:cs typeface="Consolas" panose="020B0609020204030204" pitchFamily="49" charset="0"/>
              </a:rPr>
              <a:t>concepts</a:t>
            </a:r>
            <a:r>
              <a:rPr lang="de-DE" sz="1200" dirty="0">
                <a:solidFill>
                  <a:schemeClr val="accent5"/>
                </a:solidFill>
                <a:latin typeface="Consolas" panose="020B0609020204030204" pitchFamily="49" charset="0"/>
                <a:cs typeface="Consolas" panose="020B0609020204030204" pitchFamily="49" charset="0"/>
              </a:rPr>
              <a:t>/</a:t>
            </a:r>
            <a:r>
              <a:rPr lang="de-DE" sz="1200" dirty="0" err="1">
                <a:solidFill>
                  <a:schemeClr val="accent5"/>
                </a:solidFill>
                <a:latin typeface="Consolas" panose="020B0609020204030204" pitchFamily="49" charset="0"/>
                <a:cs typeface="Consolas" panose="020B0609020204030204" pitchFamily="49" charset="0"/>
              </a:rPr>
              <a:t>services</a:t>
            </a:r>
            <a:r>
              <a:rPr lang="de-DE" sz="1200" dirty="0">
                <a:solidFill>
                  <a:schemeClr val="accent5"/>
                </a:solidFill>
                <a:latin typeface="Consolas" panose="020B0609020204030204" pitchFamily="49" charset="0"/>
                <a:cs typeface="Consolas" panose="020B0609020204030204" pitchFamily="49" charset="0"/>
              </a:rPr>
              <a:t>-networking/</a:t>
            </a:r>
            <a:r>
              <a:rPr lang="de-DE" sz="1200" dirty="0" err="1">
                <a:solidFill>
                  <a:schemeClr val="accent5"/>
                </a:solidFill>
                <a:latin typeface="Consolas" panose="020B0609020204030204" pitchFamily="49" charset="0"/>
                <a:cs typeface="Consolas" panose="020B0609020204030204" pitchFamily="49" charset="0"/>
              </a:rPr>
              <a:t>service</a:t>
            </a:r>
            <a:r>
              <a:rPr lang="de-DE" sz="1200" dirty="0">
                <a:solidFill>
                  <a:schemeClr val="accent5"/>
                </a:solidFill>
                <a:latin typeface="Consolas" panose="020B0609020204030204" pitchFamily="49" charset="0"/>
                <a:cs typeface="Consolas" panose="020B0609020204030204" pitchFamily="49" charset="0"/>
              </a:rPr>
              <a:t>/</a:t>
            </a:r>
          </a:p>
        </p:txBody>
      </p:sp>
      <mc:AlternateContent xmlns:mc="http://schemas.openxmlformats.org/markup-compatibility/2006" xmlns:p14="http://schemas.microsoft.com/office/powerpoint/2010/main">
        <mc:Choice Requires="p14">
          <p:contentPart p14:bwMode="auto" r:id="rId4">
            <p14:nvContentPartPr>
              <p14:cNvPr id="10" name="Freihand 9">
                <a:extLst>
                  <a:ext uri="{FF2B5EF4-FFF2-40B4-BE49-F238E27FC236}">
                    <a16:creationId xmlns:a16="http://schemas.microsoft.com/office/drawing/2014/main" id="{56CED2C2-7280-BC64-FC7F-4EC2FA090C7F}"/>
                  </a:ext>
                </a:extLst>
              </p14:cNvPr>
              <p14:cNvContentPartPr/>
              <p14:nvPr/>
            </p14:nvContentPartPr>
            <p14:xfrm>
              <a:off x="6160880" y="3784822"/>
              <a:ext cx="582480" cy="12240"/>
            </p14:xfrm>
          </p:contentPart>
        </mc:Choice>
        <mc:Fallback xmlns="">
          <p:pic>
            <p:nvPicPr>
              <p:cNvPr id="10" name="Freihand 9">
                <a:extLst>
                  <a:ext uri="{FF2B5EF4-FFF2-40B4-BE49-F238E27FC236}">
                    <a16:creationId xmlns:a16="http://schemas.microsoft.com/office/drawing/2014/main" id="{56CED2C2-7280-BC64-FC7F-4EC2FA090C7F}"/>
                  </a:ext>
                </a:extLst>
              </p:cNvPr>
              <p:cNvPicPr/>
              <p:nvPr/>
            </p:nvPicPr>
            <p:blipFill>
              <a:blip r:embed="rId5"/>
              <a:stretch>
                <a:fillRect/>
              </a:stretch>
            </p:blipFill>
            <p:spPr>
              <a:xfrm>
                <a:off x="6124880" y="3713182"/>
                <a:ext cx="6541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Freihand 10">
                <a:extLst>
                  <a:ext uri="{FF2B5EF4-FFF2-40B4-BE49-F238E27FC236}">
                    <a16:creationId xmlns:a16="http://schemas.microsoft.com/office/drawing/2014/main" id="{2BBEA900-ECB1-0881-9981-E217A7F3F303}"/>
                  </a:ext>
                </a:extLst>
              </p14:cNvPr>
              <p14:cNvContentPartPr/>
              <p14:nvPr/>
            </p14:nvContentPartPr>
            <p14:xfrm>
              <a:off x="6175640" y="2139262"/>
              <a:ext cx="669600" cy="10800"/>
            </p14:xfrm>
          </p:contentPart>
        </mc:Choice>
        <mc:Fallback xmlns="">
          <p:pic>
            <p:nvPicPr>
              <p:cNvPr id="11" name="Freihand 10">
                <a:extLst>
                  <a:ext uri="{FF2B5EF4-FFF2-40B4-BE49-F238E27FC236}">
                    <a16:creationId xmlns:a16="http://schemas.microsoft.com/office/drawing/2014/main" id="{2BBEA900-ECB1-0881-9981-E217A7F3F303}"/>
                  </a:ext>
                </a:extLst>
              </p:cNvPr>
              <p:cNvPicPr/>
              <p:nvPr/>
            </p:nvPicPr>
            <p:blipFill>
              <a:blip r:embed="rId7"/>
              <a:stretch>
                <a:fillRect/>
              </a:stretch>
            </p:blipFill>
            <p:spPr>
              <a:xfrm>
                <a:off x="6140000" y="2067262"/>
                <a:ext cx="7412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Freihand 11">
                <a:extLst>
                  <a:ext uri="{FF2B5EF4-FFF2-40B4-BE49-F238E27FC236}">
                    <a16:creationId xmlns:a16="http://schemas.microsoft.com/office/drawing/2014/main" id="{842180B2-1ADE-A5FD-DA83-2AE1AD184760}"/>
                  </a:ext>
                </a:extLst>
              </p14:cNvPr>
              <p14:cNvContentPartPr/>
              <p14:nvPr/>
            </p14:nvContentPartPr>
            <p14:xfrm>
              <a:off x="6192200" y="2653702"/>
              <a:ext cx="760680" cy="7920"/>
            </p14:xfrm>
          </p:contentPart>
        </mc:Choice>
        <mc:Fallback xmlns="">
          <p:pic>
            <p:nvPicPr>
              <p:cNvPr id="12" name="Freihand 11">
                <a:extLst>
                  <a:ext uri="{FF2B5EF4-FFF2-40B4-BE49-F238E27FC236}">
                    <a16:creationId xmlns:a16="http://schemas.microsoft.com/office/drawing/2014/main" id="{842180B2-1ADE-A5FD-DA83-2AE1AD184760}"/>
                  </a:ext>
                </a:extLst>
              </p:cNvPr>
              <p:cNvPicPr/>
              <p:nvPr/>
            </p:nvPicPr>
            <p:blipFill>
              <a:blip r:embed="rId9"/>
              <a:stretch>
                <a:fillRect/>
              </a:stretch>
            </p:blipFill>
            <p:spPr>
              <a:xfrm>
                <a:off x="6156560" y="2582062"/>
                <a:ext cx="83232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Freihand 13">
                <a:extLst>
                  <a:ext uri="{FF2B5EF4-FFF2-40B4-BE49-F238E27FC236}">
                    <a16:creationId xmlns:a16="http://schemas.microsoft.com/office/drawing/2014/main" id="{ADD97864-3856-2791-8935-76FB052E5383}"/>
                  </a:ext>
                </a:extLst>
              </p14:cNvPr>
              <p14:cNvContentPartPr/>
              <p14:nvPr/>
            </p14:nvContentPartPr>
            <p14:xfrm>
              <a:off x="6145760" y="3254542"/>
              <a:ext cx="686160" cy="32400"/>
            </p14:xfrm>
          </p:contentPart>
        </mc:Choice>
        <mc:Fallback xmlns="">
          <p:pic>
            <p:nvPicPr>
              <p:cNvPr id="14" name="Freihand 13">
                <a:extLst>
                  <a:ext uri="{FF2B5EF4-FFF2-40B4-BE49-F238E27FC236}">
                    <a16:creationId xmlns:a16="http://schemas.microsoft.com/office/drawing/2014/main" id="{ADD97864-3856-2791-8935-76FB052E5383}"/>
                  </a:ext>
                </a:extLst>
              </p:cNvPr>
              <p:cNvPicPr/>
              <p:nvPr/>
            </p:nvPicPr>
            <p:blipFill>
              <a:blip r:embed="rId11"/>
              <a:stretch>
                <a:fillRect/>
              </a:stretch>
            </p:blipFill>
            <p:spPr>
              <a:xfrm>
                <a:off x="6109760" y="3182542"/>
                <a:ext cx="757800" cy="176040"/>
              </a:xfrm>
              <a:prstGeom prst="rect">
                <a:avLst/>
              </a:prstGeom>
            </p:spPr>
          </p:pic>
        </mc:Fallback>
      </mc:AlternateContent>
    </p:spTree>
    <p:extLst>
      <p:ext uri="{BB962C8B-B14F-4D97-AF65-F5344CB8AC3E}">
        <p14:creationId xmlns:p14="http://schemas.microsoft.com/office/powerpoint/2010/main" val="275240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4022-BF5C-3940-9B40-C35E57AB4130}"/>
              </a:ext>
            </a:extLst>
          </p:cNvPr>
          <p:cNvSpPr>
            <a:spLocks noGrp="1"/>
          </p:cNvSpPr>
          <p:nvPr>
            <p:ph type="title"/>
          </p:nvPr>
        </p:nvSpPr>
        <p:spPr>
          <a:xfrm>
            <a:off x="431801" y="432000"/>
            <a:ext cx="9198314" cy="432000"/>
          </a:xfrm>
        </p:spPr>
        <p:txBody>
          <a:bodyPr/>
          <a:lstStyle/>
          <a:p>
            <a:r>
              <a:rPr lang="de-DE" dirty="0"/>
              <a:t>Services</a:t>
            </a:r>
          </a:p>
        </p:txBody>
      </p:sp>
      <p:sp>
        <p:nvSpPr>
          <p:cNvPr id="3" name="Textplatzhalter 2">
            <a:extLst>
              <a:ext uri="{FF2B5EF4-FFF2-40B4-BE49-F238E27FC236}">
                <a16:creationId xmlns:a16="http://schemas.microsoft.com/office/drawing/2014/main" id="{975E8776-7981-EE4F-A079-E81DCF045C9E}"/>
              </a:ext>
            </a:extLst>
          </p:cNvPr>
          <p:cNvSpPr>
            <a:spLocks noGrp="1"/>
          </p:cNvSpPr>
          <p:nvPr>
            <p:ph type="body" sz="quarter" idx="32"/>
          </p:nvPr>
        </p:nvSpPr>
        <p:spPr/>
        <p:txBody>
          <a:bodyPr/>
          <a:lstStyle/>
          <a:p>
            <a:r>
              <a:rPr lang="de-DE" dirty="0"/>
              <a:t>Exponieren von Anwendungen und Diensten </a:t>
            </a:r>
          </a:p>
        </p:txBody>
      </p:sp>
      <p:sp>
        <p:nvSpPr>
          <p:cNvPr id="5" name="Foliennummernplatzhalter 4">
            <a:extLst>
              <a:ext uri="{FF2B5EF4-FFF2-40B4-BE49-F238E27FC236}">
                <a16:creationId xmlns:a16="http://schemas.microsoft.com/office/drawing/2014/main" id="{AFB4BCAF-7B0C-5241-A55F-A9D6E8CC8173}"/>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pic>
        <p:nvPicPr>
          <p:cNvPr id="8" name="Picture 34">
            <a:extLst>
              <a:ext uri="{FF2B5EF4-FFF2-40B4-BE49-F238E27FC236}">
                <a16:creationId xmlns:a16="http://schemas.microsoft.com/office/drawing/2014/main" id="{DD1B3F65-6EB0-7F43-9019-CF9CF38EF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696" y="360001"/>
            <a:ext cx="503999" cy="5039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5A03F048-D319-5A4B-A0D6-B05FF2F39D68}"/>
              </a:ext>
            </a:extLst>
          </p:cNvPr>
          <p:cNvSpPr txBox="1"/>
          <p:nvPr/>
        </p:nvSpPr>
        <p:spPr>
          <a:xfrm>
            <a:off x="4277016" y="1851845"/>
            <a:ext cx="3637968" cy="4312544"/>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noAutofit/>
          </a:bodyPr>
          <a:lstStyle/>
          <a:p>
            <a:r>
              <a:rPr lang="de-DE" sz="1200" dirty="0" err="1">
                <a:solidFill>
                  <a:schemeClr val="bg2"/>
                </a:solidFill>
                <a:latin typeface="Consolas" panose="020B0609020204030204" pitchFamily="49" charset="0"/>
                <a:cs typeface="Consolas" panose="020B0609020204030204" pitchFamily="49" charset="0"/>
              </a:rPr>
              <a:t>apiVersion</a:t>
            </a:r>
            <a:r>
              <a:rPr lang="de-DE" sz="1200" dirty="0">
                <a:solidFill>
                  <a:schemeClr val="bg2"/>
                </a:solidFill>
                <a:latin typeface="Consolas" panose="020B0609020204030204" pitchFamily="49" charset="0"/>
                <a:cs typeface="Consolas" panose="020B0609020204030204" pitchFamily="49" charset="0"/>
              </a:rPr>
              <a:t>: v1</a:t>
            </a:r>
          </a:p>
          <a:p>
            <a:r>
              <a:rPr lang="de-DE" sz="1200" dirty="0" err="1">
                <a:solidFill>
                  <a:schemeClr val="bg2"/>
                </a:solidFill>
                <a:latin typeface="Consolas" panose="020B0609020204030204" pitchFamily="49" charset="0"/>
                <a:cs typeface="Consolas" panose="020B0609020204030204" pitchFamily="49" charset="0"/>
              </a:rPr>
              <a:t>kind</a:t>
            </a:r>
            <a:r>
              <a:rPr lang="de-DE" sz="1200" dirty="0">
                <a:solidFill>
                  <a:schemeClr val="bg2"/>
                </a:solidFill>
                <a:latin typeface="Consolas" panose="020B0609020204030204" pitchFamily="49" charset="0"/>
                <a:cs typeface="Consolas" panose="020B0609020204030204" pitchFamily="49" charset="0"/>
              </a:rPr>
              <a:t>: Service</a:t>
            </a:r>
          </a:p>
          <a:p>
            <a:r>
              <a:rPr lang="de-DE" sz="1200" dirty="0" err="1">
                <a:solidFill>
                  <a:schemeClr val="bg2"/>
                </a:solidFill>
                <a:latin typeface="Consolas" panose="020B0609020204030204" pitchFamily="49" charset="0"/>
                <a:cs typeface="Consolas" panose="020B0609020204030204" pitchFamily="49" charset="0"/>
              </a:rPr>
              <a:t>metadata</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http-service</a:t>
            </a:r>
          </a:p>
          <a:p>
            <a:r>
              <a:rPr lang="de-DE" sz="1200" dirty="0" err="1">
                <a:solidFill>
                  <a:schemeClr val="bg2"/>
                </a:solidFill>
                <a:latin typeface="Consolas" panose="020B0609020204030204" pitchFamily="49" charset="0"/>
                <a:cs typeface="Consolas" panose="020B0609020204030204" pitchFamily="49" charset="0"/>
              </a:rPr>
              <a:t>spec</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selector</a:t>
            </a:r>
            <a:r>
              <a:rPr lang="de-DE" sz="1200" dirty="0">
                <a:solidFill>
                  <a:srgbClr val="FFC000"/>
                </a:solidFill>
                <a:latin typeface="Consolas" panose="020B0609020204030204" pitchFamily="49" charset="0"/>
                <a:cs typeface="Consolas" panose="020B0609020204030204" pitchFamily="49" charset="0"/>
              </a:rPr>
              <a:t>:</a:t>
            </a:r>
          </a:p>
          <a:p>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app</a:t>
            </a:r>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nginx</a:t>
            </a:r>
            <a:endParaRPr lang="de-DE" sz="1200" dirty="0">
              <a:solidFill>
                <a:srgbClr val="FFC000"/>
              </a:solidFill>
              <a:latin typeface="Consolas" panose="020B0609020204030204" pitchFamily="49" charset="0"/>
              <a:cs typeface="Consolas" panose="020B0609020204030204" pitchFamily="49" charset="0"/>
            </a:endParaRP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ports</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http</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protocol</a:t>
            </a:r>
            <a:r>
              <a:rPr lang="de-DE" sz="1200" dirty="0">
                <a:solidFill>
                  <a:schemeClr val="bg2"/>
                </a:solidFill>
                <a:latin typeface="Consolas" panose="020B0609020204030204" pitchFamily="49" charset="0"/>
                <a:cs typeface="Consolas" panose="020B0609020204030204" pitchFamily="49" charset="0"/>
              </a:rPr>
              <a:t>: TCP</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port</a:t>
            </a:r>
            <a:r>
              <a:rPr lang="de-DE" sz="1200" dirty="0">
                <a:solidFill>
                  <a:schemeClr val="bg2"/>
                </a:solidFill>
                <a:latin typeface="Consolas" panose="020B0609020204030204" pitchFamily="49" charset="0"/>
                <a:cs typeface="Consolas" panose="020B0609020204030204" pitchFamily="49" charset="0"/>
              </a:rPr>
              <a:t>: 80</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targetPort</a:t>
            </a:r>
            <a:r>
              <a:rPr lang="de-DE" sz="1200" dirty="0">
                <a:solidFill>
                  <a:schemeClr val="bg2"/>
                </a:solidFill>
                <a:latin typeface="Consolas" panose="020B0609020204030204" pitchFamily="49" charset="0"/>
                <a:cs typeface="Consolas" panose="020B0609020204030204" pitchFamily="49" charset="0"/>
              </a:rPr>
              <a:t>: 8080</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https</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protocol</a:t>
            </a:r>
            <a:r>
              <a:rPr lang="de-DE" sz="1200" dirty="0">
                <a:solidFill>
                  <a:schemeClr val="bg2"/>
                </a:solidFill>
                <a:latin typeface="Consolas" panose="020B0609020204030204" pitchFamily="49" charset="0"/>
                <a:cs typeface="Consolas" panose="020B0609020204030204" pitchFamily="49" charset="0"/>
              </a:rPr>
              <a:t>: TCP</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port</a:t>
            </a:r>
            <a:r>
              <a:rPr lang="de-DE" sz="1200" dirty="0">
                <a:solidFill>
                  <a:schemeClr val="bg2"/>
                </a:solidFill>
                <a:latin typeface="Consolas" panose="020B0609020204030204" pitchFamily="49" charset="0"/>
                <a:cs typeface="Consolas" panose="020B0609020204030204" pitchFamily="49" charset="0"/>
              </a:rPr>
              <a:t>: 443</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targetPort</a:t>
            </a:r>
            <a:r>
              <a:rPr lang="de-DE" sz="1200" dirty="0">
                <a:solidFill>
                  <a:schemeClr val="bg2"/>
                </a:solidFill>
                <a:latin typeface="Consolas" panose="020B0609020204030204" pitchFamily="49" charset="0"/>
                <a:cs typeface="Consolas" panose="020B0609020204030204" pitchFamily="49" charset="0"/>
              </a:rPr>
              <a:t>: 8443</a:t>
            </a:r>
          </a:p>
          <a:p>
            <a:endParaRPr lang="de-DE" sz="1200" dirty="0">
              <a:solidFill>
                <a:schemeClr val="bg2"/>
              </a:solidFill>
              <a:latin typeface="Consolas" panose="020B0609020204030204" pitchFamily="49" charset="0"/>
              <a:cs typeface="Consolas" panose="020B0609020204030204" pitchFamily="49" charset="0"/>
            </a:endParaRPr>
          </a:p>
        </p:txBody>
      </p:sp>
      <p:sp>
        <p:nvSpPr>
          <p:cNvPr id="11" name="Textfeld 10">
            <a:extLst>
              <a:ext uri="{FF2B5EF4-FFF2-40B4-BE49-F238E27FC236}">
                <a16:creationId xmlns:a16="http://schemas.microsoft.com/office/drawing/2014/main" id="{68DD41EB-32FB-F444-B063-98AD644BCCA7}"/>
              </a:ext>
            </a:extLst>
          </p:cNvPr>
          <p:cNvSpPr txBox="1"/>
          <p:nvPr/>
        </p:nvSpPr>
        <p:spPr>
          <a:xfrm>
            <a:off x="4277016" y="6140140"/>
            <a:ext cx="2598274" cy="261610"/>
          </a:xfrm>
          <a:prstGeom prst="rect">
            <a:avLst/>
          </a:prstGeom>
          <a:noFill/>
        </p:spPr>
        <p:txBody>
          <a:bodyPr wrap="square" lIns="0" rtlCol="0">
            <a:spAutoFit/>
          </a:bodyPr>
          <a:lstStyle/>
          <a:p>
            <a:r>
              <a:rPr lang="de-DE" sz="1100" b="1" dirty="0"/>
              <a:t>Manifest: </a:t>
            </a:r>
            <a:r>
              <a:rPr lang="de-DE" sz="1100" b="1" dirty="0" err="1"/>
              <a:t>nginx-service.yaml</a:t>
            </a:r>
            <a:endParaRPr lang="de-DE" sz="1100" b="1" dirty="0"/>
          </a:p>
        </p:txBody>
      </p:sp>
      <p:sp>
        <p:nvSpPr>
          <p:cNvPr id="12" name="Textfeld 11">
            <a:extLst>
              <a:ext uri="{FF2B5EF4-FFF2-40B4-BE49-F238E27FC236}">
                <a16:creationId xmlns:a16="http://schemas.microsoft.com/office/drawing/2014/main" id="{FFFE009A-F0D2-0547-8B32-CB8F9915007B}"/>
              </a:ext>
            </a:extLst>
          </p:cNvPr>
          <p:cNvSpPr txBox="1"/>
          <p:nvPr/>
        </p:nvSpPr>
        <p:spPr>
          <a:xfrm>
            <a:off x="8072133" y="1851844"/>
            <a:ext cx="3770639" cy="431254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lIns="108000" tIns="108000" rIns="108000" bIns="108000" rtlCol="0">
            <a:noAutofit/>
          </a:bodyPr>
          <a:lstStyle/>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Ausbringen des </a:t>
            </a:r>
            <a:r>
              <a:rPr lang="de-DE" sz="1200" b="1" i="1" dirty="0" err="1">
                <a:solidFill>
                  <a:schemeClr val="accent1">
                    <a:lumMod val="60000"/>
                    <a:lumOff val="40000"/>
                  </a:schemeClr>
                </a:solidFill>
                <a:latin typeface="Consolas" panose="020B0609020204030204" pitchFamily="49" charset="0"/>
                <a:cs typeface="Consolas" panose="020B0609020204030204" pitchFamily="49" charset="0"/>
              </a:rPr>
              <a:t>Deployments</a:t>
            </a:r>
            <a:endParaRPr lang="de-DE" sz="1200" b="1" i="1" dirty="0">
              <a:solidFill>
                <a:schemeClr val="accent1">
                  <a:lumMod val="60000"/>
                  <a:lumOff val="40000"/>
                </a:schemeClr>
              </a:solidFill>
              <a:latin typeface="Consolas" panose="020B0609020204030204" pitchFamily="49" charset="0"/>
              <a:cs typeface="Consolas" panose="020B0609020204030204" pitchFamily="49" charset="0"/>
            </a:endParaRP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apply</a:t>
            </a:r>
            <a:r>
              <a:rPr lang="de-DE" sz="1200" dirty="0">
                <a:solidFill>
                  <a:schemeClr val="bg2"/>
                </a:solidFill>
                <a:latin typeface="Consolas" panose="020B0609020204030204" pitchFamily="49" charset="0"/>
                <a:cs typeface="Consolas" panose="020B0609020204030204" pitchFamily="49" charset="0"/>
              </a:rPr>
              <a:t> –f </a:t>
            </a:r>
            <a:r>
              <a:rPr lang="de-DE" sz="1200" dirty="0" err="1">
                <a:solidFill>
                  <a:schemeClr val="bg2"/>
                </a:solidFill>
                <a:latin typeface="Consolas" panose="020B0609020204030204" pitchFamily="49" charset="0"/>
                <a:cs typeface="Consolas" panose="020B0609020204030204" pitchFamily="49" charset="0"/>
              </a:rPr>
              <a:t>nginx-deployment.yaml</a:t>
            </a:r>
            <a:endParaRPr lang="de-DE" sz="1200" b="1" i="1" dirty="0">
              <a:solidFill>
                <a:schemeClr val="accent1">
                  <a:lumMod val="60000"/>
                  <a:lumOff val="40000"/>
                </a:schemeClr>
              </a:solidFill>
              <a:latin typeface="Consolas" panose="020B0609020204030204" pitchFamily="49" charset="0"/>
              <a:cs typeface="Consolas" panose="020B0609020204030204" pitchFamily="49" charset="0"/>
            </a:endParaRPr>
          </a:p>
          <a:p>
            <a:endParaRPr lang="de-DE" sz="1200" b="1" i="1" dirty="0">
              <a:solidFill>
                <a:schemeClr val="accent1">
                  <a:lumMod val="60000"/>
                  <a:lumOff val="40000"/>
                </a:schemeClr>
              </a:solidFill>
              <a:latin typeface="Consolas" panose="020B0609020204030204" pitchFamily="49" charset="0"/>
              <a:cs typeface="Consolas" panose="020B0609020204030204" pitchFamily="49" charset="0"/>
            </a:endParaRPr>
          </a:p>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Ausbringen eines Services</a:t>
            </a: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apply</a:t>
            </a:r>
            <a:r>
              <a:rPr lang="de-DE" sz="1200" dirty="0">
                <a:solidFill>
                  <a:schemeClr val="bg2"/>
                </a:solidFill>
                <a:latin typeface="Consolas" panose="020B0609020204030204" pitchFamily="49" charset="0"/>
                <a:cs typeface="Consolas" panose="020B0609020204030204" pitchFamily="49" charset="0"/>
              </a:rPr>
              <a:t> –f </a:t>
            </a:r>
            <a:r>
              <a:rPr lang="de-DE" sz="1200" dirty="0" err="1">
                <a:solidFill>
                  <a:schemeClr val="bg2"/>
                </a:solidFill>
                <a:latin typeface="Consolas" panose="020B0609020204030204" pitchFamily="49" charset="0"/>
                <a:cs typeface="Consolas" panose="020B0609020204030204" pitchFamily="49" charset="0"/>
              </a:rPr>
              <a:t>nginx-service.yaml</a:t>
            </a:r>
            <a:endParaRPr lang="de-DE" sz="1200" dirty="0">
              <a:solidFill>
                <a:schemeClr val="bg2"/>
              </a:solidFill>
              <a:latin typeface="Consolas" panose="020B0609020204030204" pitchFamily="49" charset="0"/>
              <a:cs typeface="Consolas" panose="020B0609020204030204" pitchFamily="49" charset="0"/>
            </a:endParaRPr>
          </a:p>
          <a:p>
            <a:endParaRPr lang="de-DE" sz="1200" dirty="0">
              <a:solidFill>
                <a:schemeClr val="bg2"/>
              </a:solidFill>
              <a:latin typeface="Consolas" panose="020B0609020204030204" pitchFamily="49" charset="0"/>
              <a:cs typeface="Consolas" panose="020B0609020204030204" pitchFamily="49" charset="0"/>
            </a:endParaRPr>
          </a:p>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Auflisten aller Services</a:t>
            </a: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get</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svc</a:t>
            </a:r>
            <a:endParaRPr lang="de-DE" sz="1200" dirty="0">
              <a:solidFill>
                <a:schemeClr val="bg2"/>
              </a:solidFill>
              <a:latin typeface="Consolas" panose="020B0609020204030204" pitchFamily="49" charset="0"/>
              <a:cs typeface="Consolas" panose="020B0609020204030204" pitchFamily="49" charset="0"/>
            </a:endParaRPr>
          </a:p>
          <a:p>
            <a:endParaRPr lang="de-DE" sz="1200" dirty="0">
              <a:solidFill>
                <a:schemeClr val="bg2"/>
              </a:solidFill>
              <a:latin typeface="Consolas" panose="020B0609020204030204" pitchFamily="49" charset="0"/>
              <a:cs typeface="Consolas" panose="020B0609020204030204" pitchFamily="49" charset="0"/>
            </a:endParaRPr>
          </a:p>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Details zu einem Service</a:t>
            </a: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describe</a:t>
            </a:r>
            <a:r>
              <a:rPr lang="de-DE" sz="1200" dirty="0">
                <a:solidFill>
                  <a:schemeClr val="bg2"/>
                </a:solidFill>
                <a:latin typeface="Consolas" panose="020B0609020204030204" pitchFamily="49" charset="0"/>
                <a:cs typeface="Consolas" panose="020B0609020204030204" pitchFamily="49" charset="0"/>
              </a:rPr>
              <a:t> http-service</a:t>
            </a:r>
          </a:p>
          <a:p>
            <a:br>
              <a:rPr lang="de-DE" sz="1200" b="1" i="1" dirty="0">
                <a:solidFill>
                  <a:schemeClr val="accent1">
                    <a:lumMod val="60000"/>
                    <a:lumOff val="40000"/>
                  </a:schemeClr>
                </a:solidFill>
                <a:latin typeface="Consolas" panose="020B0609020204030204" pitchFamily="49" charset="0"/>
                <a:cs typeface="Consolas" panose="020B0609020204030204" pitchFamily="49" charset="0"/>
              </a:rPr>
            </a:br>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Löschen eines Services</a:t>
            </a: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delete</a:t>
            </a:r>
            <a:r>
              <a:rPr lang="de-DE" sz="1200" dirty="0">
                <a:solidFill>
                  <a:schemeClr val="bg2"/>
                </a:solidFill>
                <a:latin typeface="Consolas" panose="020B0609020204030204" pitchFamily="49" charset="0"/>
                <a:cs typeface="Consolas" panose="020B0609020204030204" pitchFamily="49" charset="0"/>
              </a:rPr>
              <a:t> –f </a:t>
            </a:r>
            <a:r>
              <a:rPr lang="de-DE" sz="1200" dirty="0" err="1">
                <a:solidFill>
                  <a:schemeClr val="bg2"/>
                </a:solidFill>
                <a:latin typeface="Consolas" panose="020B0609020204030204" pitchFamily="49" charset="0"/>
                <a:cs typeface="Consolas" panose="020B0609020204030204" pitchFamily="49" charset="0"/>
              </a:rPr>
              <a:t>nginx-service.yaml</a:t>
            </a:r>
            <a:endParaRPr lang="de-DE" sz="1200" dirty="0">
              <a:solidFill>
                <a:schemeClr val="bg2"/>
              </a:solidFill>
              <a:latin typeface="Consolas" panose="020B0609020204030204" pitchFamily="49" charset="0"/>
              <a:cs typeface="Consolas" panose="020B0609020204030204" pitchFamily="49" charset="0"/>
            </a:endParaRPr>
          </a:p>
          <a:p>
            <a:endParaRPr lang="de-DE" sz="1200" dirty="0">
              <a:solidFill>
                <a:schemeClr val="bg2"/>
              </a:solidFill>
              <a:latin typeface="Consolas" panose="020B0609020204030204" pitchFamily="49" charset="0"/>
              <a:cs typeface="Consolas" panose="020B0609020204030204" pitchFamily="49" charset="0"/>
            </a:endParaRPr>
          </a:p>
        </p:txBody>
      </p:sp>
      <p:sp>
        <p:nvSpPr>
          <p:cNvPr id="13" name="Textfeld 12">
            <a:extLst>
              <a:ext uri="{FF2B5EF4-FFF2-40B4-BE49-F238E27FC236}">
                <a16:creationId xmlns:a16="http://schemas.microsoft.com/office/drawing/2014/main" id="{43E3F01C-44FD-094B-8AB6-8F793389207A}"/>
              </a:ext>
            </a:extLst>
          </p:cNvPr>
          <p:cNvSpPr txBox="1"/>
          <p:nvPr/>
        </p:nvSpPr>
        <p:spPr>
          <a:xfrm>
            <a:off x="431801" y="1851845"/>
            <a:ext cx="3637968" cy="4312545"/>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noAutofit/>
          </a:bodyPr>
          <a:lstStyle/>
          <a:p>
            <a:r>
              <a:rPr lang="de-DE" sz="1200" dirty="0" err="1">
                <a:solidFill>
                  <a:schemeClr val="bg2"/>
                </a:solidFill>
                <a:latin typeface="Consolas" panose="020B0609020204030204" pitchFamily="49" charset="0"/>
                <a:cs typeface="Consolas" panose="020B0609020204030204" pitchFamily="49" charset="0"/>
              </a:rPr>
              <a:t>apiVersion</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apps</a:t>
            </a:r>
            <a:r>
              <a:rPr lang="de-DE" sz="1200" dirty="0">
                <a:solidFill>
                  <a:schemeClr val="bg2"/>
                </a:solidFill>
                <a:latin typeface="Consolas" panose="020B0609020204030204" pitchFamily="49" charset="0"/>
                <a:cs typeface="Consolas" panose="020B0609020204030204" pitchFamily="49" charset="0"/>
              </a:rPr>
              <a:t>/v1</a:t>
            </a:r>
          </a:p>
          <a:p>
            <a:r>
              <a:rPr lang="de-DE" sz="1200" dirty="0" err="1">
                <a:solidFill>
                  <a:schemeClr val="bg2"/>
                </a:solidFill>
                <a:latin typeface="Consolas" panose="020B0609020204030204" pitchFamily="49" charset="0"/>
                <a:cs typeface="Consolas" panose="020B0609020204030204" pitchFamily="49" charset="0"/>
              </a:rPr>
              <a:t>kind</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Deployment</a:t>
            </a:r>
            <a:endParaRPr lang="de-DE" sz="1200" dirty="0">
              <a:solidFill>
                <a:schemeClr val="bg2"/>
              </a:solidFill>
              <a:latin typeface="Consolas" panose="020B0609020204030204" pitchFamily="49" charset="0"/>
              <a:cs typeface="Consolas" panose="020B0609020204030204" pitchFamily="49" charset="0"/>
            </a:endParaRPr>
          </a:p>
          <a:p>
            <a:r>
              <a:rPr lang="de-DE" sz="1200" dirty="0" err="1">
                <a:solidFill>
                  <a:schemeClr val="bg2"/>
                </a:solidFill>
                <a:latin typeface="Consolas" panose="020B0609020204030204" pitchFamily="49" charset="0"/>
                <a:cs typeface="Consolas" panose="020B0609020204030204" pitchFamily="49" charset="0"/>
              </a:rPr>
              <a:t>metadata</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nginx-deployment</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labels</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app</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r>
              <a:rPr lang="de-DE" sz="1200" dirty="0">
                <a:solidFill>
                  <a:schemeClr val="bg2"/>
                </a:solidFill>
                <a:latin typeface="Consolas" panose="020B0609020204030204" pitchFamily="49" charset="0"/>
                <a:cs typeface="Consolas" panose="020B0609020204030204" pitchFamily="49" charset="0"/>
              </a:rPr>
              <a:t> </a:t>
            </a:r>
          </a:p>
          <a:p>
            <a:r>
              <a:rPr lang="de-DE" sz="1200" dirty="0" err="1">
                <a:solidFill>
                  <a:schemeClr val="bg2"/>
                </a:solidFill>
                <a:latin typeface="Consolas" panose="020B0609020204030204" pitchFamily="49" charset="0"/>
                <a:cs typeface="Consolas" panose="020B0609020204030204" pitchFamily="49" charset="0"/>
              </a:rPr>
              <a:t>spec</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replicas</a:t>
            </a:r>
            <a:r>
              <a:rPr lang="de-DE" sz="1200" dirty="0">
                <a:solidFill>
                  <a:schemeClr val="bg2"/>
                </a:solidFill>
                <a:latin typeface="Consolas" panose="020B0609020204030204" pitchFamily="49" charset="0"/>
                <a:cs typeface="Consolas" panose="020B0609020204030204" pitchFamily="49" charset="0"/>
              </a:rPr>
              <a:t>: 3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selector</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matchLabels</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app</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endParaRPr lang="de-DE" sz="1200" dirty="0">
              <a:solidFill>
                <a:schemeClr val="bg2"/>
              </a:solidFill>
              <a:latin typeface="Consolas" panose="020B0609020204030204" pitchFamily="49" charset="0"/>
              <a:cs typeface="Consolas" panose="020B0609020204030204" pitchFamily="49" charset="0"/>
            </a:endParaRP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template</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metadata</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labels</a:t>
            </a:r>
            <a:r>
              <a:rPr lang="de-DE" sz="1200" dirty="0">
                <a:solidFill>
                  <a:srgbClr val="FFC000"/>
                </a:solidFill>
                <a:latin typeface="Consolas" panose="020B0609020204030204" pitchFamily="49" charset="0"/>
                <a:cs typeface="Consolas" panose="020B0609020204030204" pitchFamily="49" charset="0"/>
              </a:rPr>
              <a:t>: </a:t>
            </a:r>
          </a:p>
          <a:p>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app</a:t>
            </a:r>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nginx</a:t>
            </a:r>
            <a:r>
              <a:rPr lang="de-DE" sz="1200" dirty="0">
                <a:solidFill>
                  <a:srgbClr val="FFC000"/>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spec</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containers</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image</a:t>
            </a:r>
            <a:r>
              <a:rPr lang="de-DE" sz="1200" dirty="0">
                <a:solidFill>
                  <a:schemeClr val="bg2"/>
                </a:solidFill>
                <a:latin typeface="Consolas" panose="020B0609020204030204" pitchFamily="49" charset="0"/>
                <a:cs typeface="Consolas" panose="020B0609020204030204" pitchFamily="49" charset="0"/>
              </a:rPr>
              <a:t>: nginx:1.14.2</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ports</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containerPort</a:t>
            </a:r>
            <a:r>
              <a:rPr lang="de-DE" sz="1200" dirty="0">
                <a:solidFill>
                  <a:schemeClr val="bg2"/>
                </a:solidFill>
                <a:latin typeface="Consolas" panose="020B0609020204030204" pitchFamily="49" charset="0"/>
                <a:cs typeface="Consolas" panose="020B0609020204030204" pitchFamily="49" charset="0"/>
              </a:rPr>
              <a:t>: 8080</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containerPort</a:t>
            </a:r>
            <a:r>
              <a:rPr lang="de-DE" sz="1200" dirty="0">
                <a:solidFill>
                  <a:schemeClr val="bg2"/>
                </a:solidFill>
                <a:latin typeface="Consolas" panose="020B0609020204030204" pitchFamily="49" charset="0"/>
                <a:cs typeface="Consolas" panose="020B0609020204030204" pitchFamily="49" charset="0"/>
              </a:rPr>
              <a:t>: 8443</a:t>
            </a:r>
          </a:p>
        </p:txBody>
      </p:sp>
      <p:sp>
        <p:nvSpPr>
          <p:cNvPr id="14" name="Textfeld 13">
            <a:extLst>
              <a:ext uri="{FF2B5EF4-FFF2-40B4-BE49-F238E27FC236}">
                <a16:creationId xmlns:a16="http://schemas.microsoft.com/office/drawing/2014/main" id="{17321740-D934-7645-A99D-E29EE7411AC1}"/>
              </a:ext>
            </a:extLst>
          </p:cNvPr>
          <p:cNvSpPr txBox="1"/>
          <p:nvPr/>
        </p:nvSpPr>
        <p:spPr>
          <a:xfrm>
            <a:off x="466080" y="6164390"/>
            <a:ext cx="2598274" cy="261610"/>
          </a:xfrm>
          <a:prstGeom prst="rect">
            <a:avLst/>
          </a:prstGeom>
          <a:noFill/>
        </p:spPr>
        <p:txBody>
          <a:bodyPr wrap="square" lIns="0" rtlCol="0">
            <a:spAutoFit/>
          </a:bodyPr>
          <a:lstStyle/>
          <a:p>
            <a:r>
              <a:rPr lang="de-DE" sz="1100" b="1" dirty="0"/>
              <a:t>Manifest: </a:t>
            </a:r>
            <a:r>
              <a:rPr lang="de-DE" sz="1100" b="1" dirty="0" err="1"/>
              <a:t>nginx-deployment.yaml</a:t>
            </a:r>
            <a:endParaRPr lang="de-DE" sz="1100" b="1" dirty="0"/>
          </a:p>
        </p:txBody>
      </p:sp>
      <p:pic>
        <p:nvPicPr>
          <p:cNvPr id="15" name="Picture 34">
            <a:extLst>
              <a:ext uri="{FF2B5EF4-FFF2-40B4-BE49-F238E27FC236}">
                <a16:creationId xmlns:a16="http://schemas.microsoft.com/office/drawing/2014/main" id="{F8173BA4-12DA-0749-9E33-5D7B9F4E9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909" y="1590234"/>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30">
            <a:extLst>
              <a:ext uri="{FF2B5EF4-FFF2-40B4-BE49-F238E27FC236}">
                <a16:creationId xmlns:a16="http://schemas.microsoft.com/office/drawing/2014/main" id="{64ED2824-8C30-3842-A779-E41E94E21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525" y="1590235"/>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Geschweifte Klammer rechts 16">
            <a:extLst>
              <a:ext uri="{FF2B5EF4-FFF2-40B4-BE49-F238E27FC236}">
                <a16:creationId xmlns:a16="http://schemas.microsoft.com/office/drawing/2014/main" id="{D2C434BE-8BCE-DC43-B826-0B5B3DD80391}"/>
              </a:ext>
            </a:extLst>
          </p:cNvPr>
          <p:cNvSpPr/>
          <p:nvPr/>
        </p:nvSpPr>
        <p:spPr>
          <a:xfrm>
            <a:off x="3064354" y="4008115"/>
            <a:ext cx="177171" cy="1971304"/>
          </a:xfrm>
          <a:prstGeom prst="rightBrace">
            <a:avLst>
              <a:gd name="adj1" fmla="val 62387"/>
              <a:gd name="adj2" fmla="val 17771"/>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Geschweifte Klammer links 25">
            <a:extLst>
              <a:ext uri="{FF2B5EF4-FFF2-40B4-BE49-F238E27FC236}">
                <a16:creationId xmlns:a16="http://schemas.microsoft.com/office/drawing/2014/main" id="{C286953B-79A3-C64F-8AA3-E4B9990C7F2E}"/>
              </a:ext>
            </a:extLst>
          </p:cNvPr>
          <p:cNvSpPr/>
          <p:nvPr/>
        </p:nvSpPr>
        <p:spPr>
          <a:xfrm>
            <a:off x="4348531" y="2889514"/>
            <a:ext cx="134259" cy="388945"/>
          </a:xfrm>
          <a:prstGeom prst="leftBrace">
            <a:avLst>
              <a:gd name="adj1" fmla="val 30959"/>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8" name="Gekrümmte Verbindung 27">
            <a:extLst>
              <a:ext uri="{FF2B5EF4-FFF2-40B4-BE49-F238E27FC236}">
                <a16:creationId xmlns:a16="http://schemas.microsoft.com/office/drawing/2014/main" id="{F97ADC72-64F2-BC44-A51F-5E386CC3F97F}"/>
              </a:ext>
            </a:extLst>
          </p:cNvPr>
          <p:cNvCxnSpPr>
            <a:cxnSpLocks/>
            <a:stCxn id="26" idx="1"/>
            <a:endCxn id="17" idx="1"/>
          </p:cNvCxnSpPr>
          <p:nvPr/>
        </p:nvCxnSpPr>
        <p:spPr>
          <a:xfrm rot="10800000" flipV="1">
            <a:off x="3241525" y="3083987"/>
            <a:ext cx="1107006" cy="1274448"/>
          </a:xfrm>
          <a:prstGeom prst="curvedConnector3">
            <a:avLst>
              <a:gd name="adj1" fmla="val 54054"/>
            </a:avLst>
          </a:prstGeom>
          <a:ln>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1" name="Picture 26">
            <a:extLst>
              <a:ext uri="{FF2B5EF4-FFF2-40B4-BE49-F238E27FC236}">
                <a16:creationId xmlns:a16="http://schemas.microsoft.com/office/drawing/2014/main" id="{34A46797-66B2-B44A-A70E-E02217B39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39" y="4808188"/>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Freihand 3">
                <a:extLst>
                  <a:ext uri="{FF2B5EF4-FFF2-40B4-BE49-F238E27FC236}">
                    <a16:creationId xmlns:a16="http://schemas.microsoft.com/office/drawing/2014/main" id="{DA4C9CE9-E264-7F36-29DB-7C77820EF586}"/>
                  </a:ext>
                </a:extLst>
              </p14:cNvPr>
              <p14:cNvContentPartPr/>
              <p14:nvPr/>
            </p14:nvContentPartPr>
            <p14:xfrm>
              <a:off x="815600" y="4451902"/>
              <a:ext cx="825120" cy="18000"/>
            </p14:xfrm>
          </p:contentPart>
        </mc:Choice>
        <mc:Fallback xmlns="">
          <p:pic>
            <p:nvPicPr>
              <p:cNvPr id="4" name="Freihand 3">
                <a:extLst>
                  <a:ext uri="{FF2B5EF4-FFF2-40B4-BE49-F238E27FC236}">
                    <a16:creationId xmlns:a16="http://schemas.microsoft.com/office/drawing/2014/main" id="{DA4C9CE9-E264-7F36-29DB-7C77820EF586}"/>
                  </a:ext>
                </a:extLst>
              </p:cNvPr>
              <p:cNvPicPr/>
              <p:nvPr/>
            </p:nvPicPr>
            <p:blipFill>
              <a:blip r:embed="rId6"/>
              <a:stretch>
                <a:fillRect/>
              </a:stretch>
            </p:blipFill>
            <p:spPr>
              <a:xfrm>
                <a:off x="779600" y="4379902"/>
                <a:ext cx="8967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Freihand 5">
                <a:extLst>
                  <a:ext uri="{FF2B5EF4-FFF2-40B4-BE49-F238E27FC236}">
                    <a16:creationId xmlns:a16="http://schemas.microsoft.com/office/drawing/2014/main" id="{8AEB44DA-B812-0536-7957-288B235ADEA3}"/>
                  </a:ext>
                </a:extLst>
              </p14:cNvPr>
              <p14:cNvContentPartPr/>
              <p14:nvPr/>
            </p14:nvContentPartPr>
            <p14:xfrm>
              <a:off x="797240" y="4641622"/>
              <a:ext cx="1310400" cy="41040"/>
            </p14:xfrm>
          </p:contentPart>
        </mc:Choice>
        <mc:Fallback xmlns="">
          <p:pic>
            <p:nvPicPr>
              <p:cNvPr id="6" name="Freihand 5">
                <a:extLst>
                  <a:ext uri="{FF2B5EF4-FFF2-40B4-BE49-F238E27FC236}">
                    <a16:creationId xmlns:a16="http://schemas.microsoft.com/office/drawing/2014/main" id="{8AEB44DA-B812-0536-7957-288B235ADEA3}"/>
                  </a:ext>
                </a:extLst>
              </p:cNvPr>
              <p:cNvPicPr/>
              <p:nvPr/>
            </p:nvPicPr>
            <p:blipFill>
              <a:blip r:embed="rId8"/>
              <a:stretch>
                <a:fillRect/>
              </a:stretch>
            </p:blipFill>
            <p:spPr>
              <a:xfrm>
                <a:off x="761240" y="4569982"/>
                <a:ext cx="138204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Freihand 8">
                <a:extLst>
                  <a:ext uri="{FF2B5EF4-FFF2-40B4-BE49-F238E27FC236}">
                    <a16:creationId xmlns:a16="http://schemas.microsoft.com/office/drawing/2014/main" id="{51BC461A-9CA9-E187-3FF8-4F67D6CDE82E}"/>
                  </a:ext>
                </a:extLst>
              </p14:cNvPr>
              <p14:cNvContentPartPr/>
              <p14:nvPr/>
            </p14:nvContentPartPr>
            <p14:xfrm>
              <a:off x="4492640" y="2980222"/>
              <a:ext cx="1155960" cy="24480"/>
            </p14:xfrm>
          </p:contentPart>
        </mc:Choice>
        <mc:Fallback xmlns="">
          <p:pic>
            <p:nvPicPr>
              <p:cNvPr id="9" name="Freihand 8">
                <a:extLst>
                  <a:ext uri="{FF2B5EF4-FFF2-40B4-BE49-F238E27FC236}">
                    <a16:creationId xmlns:a16="http://schemas.microsoft.com/office/drawing/2014/main" id="{51BC461A-9CA9-E187-3FF8-4F67D6CDE82E}"/>
                  </a:ext>
                </a:extLst>
              </p:cNvPr>
              <p:cNvPicPr/>
              <p:nvPr/>
            </p:nvPicPr>
            <p:blipFill>
              <a:blip r:embed="rId10"/>
              <a:stretch>
                <a:fillRect/>
              </a:stretch>
            </p:blipFill>
            <p:spPr>
              <a:xfrm>
                <a:off x="4457000" y="2908222"/>
                <a:ext cx="12276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Freihand 17">
                <a:extLst>
                  <a:ext uri="{FF2B5EF4-FFF2-40B4-BE49-F238E27FC236}">
                    <a16:creationId xmlns:a16="http://schemas.microsoft.com/office/drawing/2014/main" id="{2B0E73D1-39F4-F827-677D-B91127F5F38B}"/>
                  </a:ext>
                </a:extLst>
              </p14:cNvPr>
              <p14:cNvContentPartPr/>
              <p14:nvPr/>
            </p14:nvContentPartPr>
            <p14:xfrm>
              <a:off x="4561040" y="3136102"/>
              <a:ext cx="1207080" cy="44640"/>
            </p14:xfrm>
          </p:contentPart>
        </mc:Choice>
        <mc:Fallback xmlns="">
          <p:pic>
            <p:nvPicPr>
              <p:cNvPr id="18" name="Freihand 17">
                <a:extLst>
                  <a:ext uri="{FF2B5EF4-FFF2-40B4-BE49-F238E27FC236}">
                    <a16:creationId xmlns:a16="http://schemas.microsoft.com/office/drawing/2014/main" id="{2B0E73D1-39F4-F827-677D-B91127F5F38B}"/>
                  </a:ext>
                </a:extLst>
              </p:cNvPr>
              <p:cNvPicPr/>
              <p:nvPr/>
            </p:nvPicPr>
            <p:blipFill>
              <a:blip r:embed="rId12"/>
              <a:stretch>
                <a:fillRect/>
              </a:stretch>
            </p:blipFill>
            <p:spPr>
              <a:xfrm>
                <a:off x="4525040" y="3064102"/>
                <a:ext cx="127872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Freihand 18">
                <a:extLst>
                  <a:ext uri="{FF2B5EF4-FFF2-40B4-BE49-F238E27FC236}">
                    <a16:creationId xmlns:a16="http://schemas.microsoft.com/office/drawing/2014/main" id="{8FE41803-9E95-A5EE-1D9D-6B3DFC617EB8}"/>
                  </a:ext>
                </a:extLst>
              </p14:cNvPr>
              <p14:cNvContentPartPr/>
              <p14:nvPr/>
            </p14:nvContentPartPr>
            <p14:xfrm>
              <a:off x="8075360" y="2204422"/>
              <a:ext cx="3428640" cy="35280"/>
            </p14:xfrm>
          </p:contentPart>
        </mc:Choice>
        <mc:Fallback xmlns="">
          <p:pic>
            <p:nvPicPr>
              <p:cNvPr id="19" name="Freihand 18">
                <a:extLst>
                  <a:ext uri="{FF2B5EF4-FFF2-40B4-BE49-F238E27FC236}">
                    <a16:creationId xmlns:a16="http://schemas.microsoft.com/office/drawing/2014/main" id="{8FE41803-9E95-A5EE-1D9D-6B3DFC617EB8}"/>
                  </a:ext>
                </a:extLst>
              </p:cNvPr>
              <p:cNvPicPr/>
              <p:nvPr/>
            </p:nvPicPr>
            <p:blipFill>
              <a:blip r:embed="rId14"/>
              <a:stretch>
                <a:fillRect/>
              </a:stretch>
            </p:blipFill>
            <p:spPr>
              <a:xfrm>
                <a:off x="8039720" y="2132422"/>
                <a:ext cx="350028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Freihand 19">
                <a:extLst>
                  <a:ext uri="{FF2B5EF4-FFF2-40B4-BE49-F238E27FC236}">
                    <a16:creationId xmlns:a16="http://schemas.microsoft.com/office/drawing/2014/main" id="{E4CA4F2C-FE9D-6CFA-F58D-1154DF03B754}"/>
                  </a:ext>
                </a:extLst>
              </p14:cNvPr>
              <p14:cNvContentPartPr/>
              <p14:nvPr/>
            </p14:nvContentPartPr>
            <p14:xfrm>
              <a:off x="8109200" y="2799142"/>
              <a:ext cx="3028680" cy="46080"/>
            </p14:xfrm>
          </p:contentPart>
        </mc:Choice>
        <mc:Fallback xmlns="">
          <p:pic>
            <p:nvPicPr>
              <p:cNvPr id="20" name="Freihand 19">
                <a:extLst>
                  <a:ext uri="{FF2B5EF4-FFF2-40B4-BE49-F238E27FC236}">
                    <a16:creationId xmlns:a16="http://schemas.microsoft.com/office/drawing/2014/main" id="{E4CA4F2C-FE9D-6CFA-F58D-1154DF03B754}"/>
                  </a:ext>
                </a:extLst>
              </p:cNvPr>
              <p:cNvPicPr/>
              <p:nvPr/>
            </p:nvPicPr>
            <p:blipFill>
              <a:blip r:embed="rId16"/>
              <a:stretch>
                <a:fillRect/>
              </a:stretch>
            </p:blipFill>
            <p:spPr>
              <a:xfrm>
                <a:off x="8073560" y="2727502"/>
                <a:ext cx="310032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Freihand 20">
                <a:extLst>
                  <a:ext uri="{FF2B5EF4-FFF2-40B4-BE49-F238E27FC236}">
                    <a16:creationId xmlns:a16="http://schemas.microsoft.com/office/drawing/2014/main" id="{607D1209-6680-ECD1-F214-BA4D99C40F94}"/>
                  </a:ext>
                </a:extLst>
              </p14:cNvPr>
              <p14:cNvContentPartPr/>
              <p14:nvPr/>
            </p14:nvContentPartPr>
            <p14:xfrm>
              <a:off x="8107760" y="3352822"/>
              <a:ext cx="1335240" cy="14040"/>
            </p14:xfrm>
          </p:contentPart>
        </mc:Choice>
        <mc:Fallback xmlns="">
          <p:pic>
            <p:nvPicPr>
              <p:cNvPr id="21" name="Freihand 20">
                <a:extLst>
                  <a:ext uri="{FF2B5EF4-FFF2-40B4-BE49-F238E27FC236}">
                    <a16:creationId xmlns:a16="http://schemas.microsoft.com/office/drawing/2014/main" id="{607D1209-6680-ECD1-F214-BA4D99C40F94}"/>
                  </a:ext>
                </a:extLst>
              </p:cNvPr>
              <p:cNvPicPr/>
              <p:nvPr/>
            </p:nvPicPr>
            <p:blipFill>
              <a:blip r:embed="rId18"/>
              <a:stretch>
                <a:fillRect/>
              </a:stretch>
            </p:blipFill>
            <p:spPr>
              <a:xfrm>
                <a:off x="8071760" y="3281182"/>
                <a:ext cx="140688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Freihand 21">
                <a:extLst>
                  <a:ext uri="{FF2B5EF4-FFF2-40B4-BE49-F238E27FC236}">
                    <a16:creationId xmlns:a16="http://schemas.microsoft.com/office/drawing/2014/main" id="{AFC13319-29E7-35CD-A823-6E9C0B314599}"/>
                  </a:ext>
                </a:extLst>
              </p14:cNvPr>
              <p14:cNvContentPartPr/>
              <p14:nvPr/>
            </p14:nvContentPartPr>
            <p14:xfrm>
              <a:off x="8111360" y="3882022"/>
              <a:ext cx="2688480" cy="80640"/>
            </p14:xfrm>
          </p:contentPart>
        </mc:Choice>
        <mc:Fallback xmlns="">
          <p:pic>
            <p:nvPicPr>
              <p:cNvPr id="22" name="Freihand 21">
                <a:extLst>
                  <a:ext uri="{FF2B5EF4-FFF2-40B4-BE49-F238E27FC236}">
                    <a16:creationId xmlns:a16="http://schemas.microsoft.com/office/drawing/2014/main" id="{AFC13319-29E7-35CD-A823-6E9C0B314599}"/>
                  </a:ext>
                </a:extLst>
              </p:cNvPr>
              <p:cNvPicPr/>
              <p:nvPr/>
            </p:nvPicPr>
            <p:blipFill>
              <a:blip r:embed="rId20"/>
              <a:stretch>
                <a:fillRect/>
              </a:stretch>
            </p:blipFill>
            <p:spPr>
              <a:xfrm>
                <a:off x="8075720" y="3810382"/>
                <a:ext cx="276012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Freihand 22">
                <a:extLst>
                  <a:ext uri="{FF2B5EF4-FFF2-40B4-BE49-F238E27FC236}">
                    <a16:creationId xmlns:a16="http://schemas.microsoft.com/office/drawing/2014/main" id="{25D41AE2-E771-2153-33B6-A29B21C864D5}"/>
                  </a:ext>
                </a:extLst>
              </p14:cNvPr>
              <p14:cNvContentPartPr/>
              <p14:nvPr/>
            </p14:nvContentPartPr>
            <p14:xfrm>
              <a:off x="8055920" y="4446142"/>
              <a:ext cx="3246120" cy="34560"/>
            </p14:xfrm>
          </p:contentPart>
        </mc:Choice>
        <mc:Fallback xmlns="">
          <p:pic>
            <p:nvPicPr>
              <p:cNvPr id="23" name="Freihand 22">
                <a:extLst>
                  <a:ext uri="{FF2B5EF4-FFF2-40B4-BE49-F238E27FC236}">
                    <a16:creationId xmlns:a16="http://schemas.microsoft.com/office/drawing/2014/main" id="{25D41AE2-E771-2153-33B6-A29B21C864D5}"/>
                  </a:ext>
                </a:extLst>
              </p:cNvPr>
              <p:cNvPicPr/>
              <p:nvPr/>
            </p:nvPicPr>
            <p:blipFill>
              <a:blip r:embed="rId22"/>
              <a:stretch>
                <a:fillRect/>
              </a:stretch>
            </p:blipFill>
            <p:spPr>
              <a:xfrm>
                <a:off x="8019920" y="4374142"/>
                <a:ext cx="3317760" cy="178200"/>
              </a:xfrm>
              <a:prstGeom prst="rect">
                <a:avLst/>
              </a:prstGeom>
            </p:spPr>
          </p:pic>
        </mc:Fallback>
      </mc:AlternateContent>
    </p:spTree>
    <p:extLst>
      <p:ext uri="{BB962C8B-B14F-4D97-AF65-F5344CB8AC3E}">
        <p14:creationId xmlns:p14="http://schemas.microsoft.com/office/powerpoint/2010/main" val="88374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Grafik 99">
            <a:extLst>
              <a:ext uri="{FF2B5EF4-FFF2-40B4-BE49-F238E27FC236}">
                <a16:creationId xmlns:a16="http://schemas.microsoft.com/office/drawing/2014/main" id="{6EB71D7E-16C4-2F5E-B7AA-F23605CDCDE3}"/>
              </a:ext>
            </a:extLst>
          </p:cNvPr>
          <p:cNvPicPr>
            <a:picLocks noChangeAspect="1"/>
          </p:cNvPicPr>
          <p:nvPr/>
        </p:nvPicPr>
        <p:blipFill>
          <a:blip r:embed="rId2"/>
          <a:stretch>
            <a:fillRect/>
          </a:stretch>
        </p:blipFill>
        <p:spPr>
          <a:xfrm>
            <a:off x="302579" y="1285409"/>
            <a:ext cx="2081221" cy="2494405"/>
          </a:xfrm>
          <a:prstGeom prst="rect">
            <a:avLst/>
          </a:prstGeom>
          <a:effectLst>
            <a:outerShdw blurRad="50800" dist="38100" dir="2700000" algn="tl" rotWithShape="0">
              <a:prstClr val="black">
                <a:alpha val="40000"/>
              </a:prstClr>
            </a:outerShdw>
          </a:effectLst>
        </p:spPr>
      </p:pic>
      <p:pic>
        <p:nvPicPr>
          <p:cNvPr id="101" name="Grafik 100">
            <a:extLst>
              <a:ext uri="{FF2B5EF4-FFF2-40B4-BE49-F238E27FC236}">
                <a16:creationId xmlns:a16="http://schemas.microsoft.com/office/drawing/2014/main" id="{DA8D7FC8-CD96-A5CB-1367-FC63D6278DA6}"/>
              </a:ext>
            </a:extLst>
          </p:cNvPr>
          <p:cNvPicPr>
            <a:picLocks noChangeAspect="1"/>
          </p:cNvPicPr>
          <p:nvPr/>
        </p:nvPicPr>
        <p:blipFill>
          <a:blip r:embed="rId3"/>
          <a:stretch>
            <a:fillRect/>
          </a:stretch>
        </p:blipFill>
        <p:spPr>
          <a:xfrm>
            <a:off x="325192" y="3792591"/>
            <a:ext cx="2035996" cy="2296660"/>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D3A2A990-2EE7-4A67-401E-494DEB878B8B}"/>
              </a:ext>
            </a:extLst>
          </p:cNvPr>
          <p:cNvSpPr>
            <a:spLocks noGrp="1"/>
          </p:cNvSpPr>
          <p:nvPr>
            <p:ph type="title"/>
          </p:nvPr>
        </p:nvSpPr>
        <p:spPr/>
        <p:txBody>
          <a:bodyPr/>
          <a:lstStyle/>
          <a:p>
            <a:r>
              <a:rPr lang="de-DE" dirty="0"/>
              <a:t>Services</a:t>
            </a:r>
          </a:p>
        </p:txBody>
      </p:sp>
      <p:sp>
        <p:nvSpPr>
          <p:cNvPr id="3" name="Textplatzhalter 2">
            <a:extLst>
              <a:ext uri="{FF2B5EF4-FFF2-40B4-BE49-F238E27FC236}">
                <a16:creationId xmlns:a16="http://schemas.microsoft.com/office/drawing/2014/main" id="{CFE759D6-A942-6AD7-1706-C76474CB55E1}"/>
              </a:ext>
            </a:extLst>
          </p:cNvPr>
          <p:cNvSpPr>
            <a:spLocks noGrp="1"/>
          </p:cNvSpPr>
          <p:nvPr>
            <p:ph type="body" sz="quarter" idx="32"/>
          </p:nvPr>
        </p:nvSpPr>
        <p:spPr/>
        <p:txBody>
          <a:bodyPr/>
          <a:lstStyle/>
          <a:p>
            <a:r>
              <a:rPr lang="de-DE" dirty="0"/>
              <a:t>Wirkungsweise</a:t>
            </a:r>
          </a:p>
        </p:txBody>
      </p:sp>
      <p:sp>
        <p:nvSpPr>
          <p:cNvPr id="5" name="Foliennummernplatzhalter 4">
            <a:extLst>
              <a:ext uri="{FF2B5EF4-FFF2-40B4-BE49-F238E27FC236}">
                <a16:creationId xmlns:a16="http://schemas.microsoft.com/office/drawing/2014/main" id="{56DAFA75-0482-C9C8-B69E-656AD4214021}"/>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6" name="Rechteck 5">
            <a:extLst>
              <a:ext uri="{FF2B5EF4-FFF2-40B4-BE49-F238E27FC236}">
                <a16:creationId xmlns:a16="http://schemas.microsoft.com/office/drawing/2014/main" id="{28B0C2C6-906B-3601-5052-FA1CC9147240}"/>
              </a:ext>
            </a:extLst>
          </p:cNvPr>
          <p:cNvSpPr/>
          <p:nvPr/>
        </p:nvSpPr>
        <p:spPr>
          <a:xfrm>
            <a:off x="4134022" y="1019252"/>
            <a:ext cx="2212708" cy="1167430"/>
          </a:xfrm>
          <a:custGeom>
            <a:avLst/>
            <a:gdLst>
              <a:gd name="connsiteX0" fmla="*/ 0 w 2212708"/>
              <a:gd name="connsiteY0" fmla="*/ 0 h 1167430"/>
              <a:gd name="connsiteX1" fmla="*/ 531050 w 2212708"/>
              <a:gd name="connsiteY1" fmla="*/ 0 h 1167430"/>
              <a:gd name="connsiteX2" fmla="*/ 1017846 w 2212708"/>
              <a:gd name="connsiteY2" fmla="*/ 0 h 1167430"/>
              <a:gd name="connsiteX3" fmla="*/ 1615277 w 2212708"/>
              <a:gd name="connsiteY3" fmla="*/ 0 h 1167430"/>
              <a:gd name="connsiteX4" fmla="*/ 2212708 w 2212708"/>
              <a:gd name="connsiteY4" fmla="*/ 0 h 1167430"/>
              <a:gd name="connsiteX5" fmla="*/ 2212708 w 2212708"/>
              <a:gd name="connsiteY5" fmla="*/ 572041 h 1167430"/>
              <a:gd name="connsiteX6" fmla="*/ 2212708 w 2212708"/>
              <a:gd name="connsiteY6" fmla="*/ 1167430 h 1167430"/>
              <a:gd name="connsiteX7" fmla="*/ 1659531 w 2212708"/>
              <a:gd name="connsiteY7" fmla="*/ 1167430 h 1167430"/>
              <a:gd name="connsiteX8" fmla="*/ 1062100 w 2212708"/>
              <a:gd name="connsiteY8" fmla="*/ 1167430 h 1167430"/>
              <a:gd name="connsiteX9" fmla="*/ 575304 w 2212708"/>
              <a:gd name="connsiteY9" fmla="*/ 1167430 h 1167430"/>
              <a:gd name="connsiteX10" fmla="*/ 0 w 2212708"/>
              <a:gd name="connsiteY10" fmla="*/ 1167430 h 1167430"/>
              <a:gd name="connsiteX11" fmla="*/ 0 w 2212708"/>
              <a:gd name="connsiteY11" fmla="*/ 583715 h 1167430"/>
              <a:gd name="connsiteX12" fmla="*/ 0 w 2212708"/>
              <a:gd name="connsiteY12" fmla="*/ 0 h 116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2708" h="1167430"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33066" y="221180"/>
                  <a:pt x="2202918" y="297501"/>
                  <a:pt x="2212708" y="572041"/>
                </a:cubicBezTo>
                <a:cubicBezTo>
                  <a:pt x="2222498" y="846581"/>
                  <a:pt x="2212435" y="962581"/>
                  <a:pt x="2212708" y="1167430"/>
                </a:cubicBezTo>
                <a:cubicBezTo>
                  <a:pt x="2096419" y="1187832"/>
                  <a:pt x="1831607" y="1192421"/>
                  <a:pt x="1659531" y="1167430"/>
                </a:cubicBezTo>
                <a:cubicBezTo>
                  <a:pt x="1487455" y="1142439"/>
                  <a:pt x="1247370" y="1196305"/>
                  <a:pt x="1062100" y="1167430"/>
                </a:cubicBezTo>
                <a:cubicBezTo>
                  <a:pt x="876830" y="1138555"/>
                  <a:pt x="722791" y="1147556"/>
                  <a:pt x="575304" y="1167430"/>
                </a:cubicBezTo>
                <a:cubicBezTo>
                  <a:pt x="427817" y="1187304"/>
                  <a:pt x="115879" y="1154481"/>
                  <a:pt x="0" y="1167430"/>
                </a:cubicBezTo>
                <a:cubicBezTo>
                  <a:pt x="-3817" y="891412"/>
                  <a:pt x="14508" y="722117"/>
                  <a:pt x="0" y="583715"/>
                </a:cubicBezTo>
                <a:cubicBezTo>
                  <a:pt x="-14508" y="445314"/>
                  <a:pt x="13886" y="277100"/>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F277CC25-CC1D-9D2A-4AF0-3C79B3B34C97}"/>
              </a:ext>
            </a:extLst>
          </p:cNvPr>
          <p:cNvSpPr/>
          <p:nvPr/>
        </p:nvSpPr>
        <p:spPr>
          <a:xfrm>
            <a:off x="4134022" y="2345408"/>
            <a:ext cx="2212708" cy="1167430"/>
          </a:xfrm>
          <a:custGeom>
            <a:avLst/>
            <a:gdLst>
              <a:gd name="connsiteX0" fmla="*/ 0 w 2212708"/>
              <a:gd name="connsiteY0" fmla="*/ 0 h 1167430"/>
              <a:gd name="connsiteX1" fmla="*/ 531050 w 2212708"/>
              <a:gd name="connsiteY1" fmla="*/ 0 h 1167430"/>
              <a:gd name="connsiteX2" fmla="*/ 1017846 w 2212708"/>
              <a:gd name="connsiteY2" fmla="*/ 0 h 1167430"/>
              <a:gd name="connsiteX3" fmla="*/ 1615277 w 2212708"/>
              <a:gd name="connsiteY3" fmla="*/ 0 h 1167430"/>
              <a:gd name="connsiteX4" fmla="*/ 2212708 w 2212708"/>
              <a:gd name="connsiteY4" fmla="*/ 0 h 1167430"/>
              <a:gd name="connsiteX5" fmla="*/ 2212708 w 2212708"/>
              <a:gd name="connsiteY5" fmla="*/ 572041 h 1167430"/>
              <a:gd name="connsiteX6" fmla="*/ 2212708 w 2212708"/>
              <a:gd name="connsiteY6" fmla="*/ 1167430 h 1167430"/>
              <a:gd name="connsiteX7" fmla="*/ 1659531 w 2212708"/>
              <a:gd name="connsiteY7" fmla="*/ 1167430 h 1167430"/>
              <a:gd name="connsiteX8" fmla="*/ 1062100 w 2212708"/>
              <a:gd name="connsiteY8" fmla="*/ 1167430 h 1167430"/>
              <a:gd name="connsiteX9" fmla="*/ 575304 w 2212708"/>
              <a:gd name="connsiteY9" fmla="*/ 1167430 h 1167430"/>
              <a:gd name="connsiteX10" fmla="*/ 0 w 2212708"/>
              <a:gd name="connsiteY10" fmla="*/ 1167430 h 1167430"/>
              <a:gd name="connsiteX11" fmla="*/ 0 w 2212708"/>
              <a:gd name="connsiteY11" fmla="*/ 583715 h 1167430"/>
              <a:gd name="connsiteX12" fmla="*/ 0 w 2212708"/>
              <a:gd name="connsiteY12" fmla="*/ 0 h 116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2708" h="1167430"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33066" y="221180"/>
                  <a:pt x="2202918" y="297501"/>
                  <a:pt x="2212708" y="572041"/>
                </a:cubicBezTo>
                <a:cubicBezTo>
                  <a:pt x="2222498" y="846581"/>
                  <a:pt x="2212435" y="962581"/>
                  <a:pt x="2212708" y="1167430"/>
                </a:cubicBezTo>
                <a:cubicBezTo>
                  <a:pt x="2096419" y="1187832"/>
                  <a:pt x="1831607" y="1192421"/>
                  <a:pt x="1659531" y="1167430"/>
                </a:cubicBezTo>
                <a:cubicBezTo>
                  <a:pt x="1487455" y="1142439"/>
                  <a:pt x="1247370" y="1196305"/>
                  <a:pt x="1062100" y="1167430"/>
                </a:cubicBezTo>
                <a:cubicBezTo>
                  <a:pt x="876830" y="1138555"/>
                  <a:pt x="722791" y="1147556"/>
                  <a:pt x="575304" y="1167430"/>
                </a:cubicBezTo>
                <a:cubicBezTo>
                  <a:pt x="427817" y="1187304"/>
                  <a:pt x="115879" y="1154481"/>
                  <a:pt x="0" y="1167430"/>
                </a:cubicBezTo>
                <a:cubicBezTo>
                  <a:pt x="-3817" y="891412"/>
                  <a:pt x="14508" y="722117"/>
                  <a:pt x="0" y="583715"/>
                </a:cubicBezTo>
                <a:cubicBezTo>
                  <a:pt x="-14508" y="445314"/>
                  <a:pt x="13886" y="277100"/>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BBAEC2CA-1B53-A8AB-5B8A-BEB3D7FA3C24}"/>
              </a:ext>
            </a:extLst>
          </p:cNvPr>
          <p:cNvSpPr/>
          <p:nvPr/>
        </p:nvSpPr>
        <p:spPr>
          <a:xfrm>
            <a:off x="4134022" y="4989498"/>
            <a:ext cx="2212708" cy="1174594"/>
          </a:xfrm>
          <a:custGeom>
            <a:avLst/>
            <a:gdLst>
              <a:gd name="connsiteX0" fmla="*/ 0 w 2212708"/>
              <a:gd name="connsiteY0" fmla="*/ 0 h 1174594"/>
              <a:gd name="connsiteX1" fmla="*/ 531050 w 2212708"/>
              <a:gd name="connsiteY1" fmla="*/ 0 h 1174594"/>
              <a:gd name="connsiteX2" fmla="*/ 1017846 w 2212708"/>
              <a:gd name="connsiteY2" fmla="*/ 0 h 1174594"/>
              <a:gd name="connsiteX3" fmla="*/ 1615277 w 2212708"/>
              <a:gd name="connsiteY3" fmla="*/ 0 h 1174594"/>
              <a:gd name="connsiteX4" fmla="*/ 2212708 w 2212708"/>
              <a:gd name="connsiteY4" fmla="*/ 0 h 1174594"/>
              <a:gd name="connsiteX5" fmla="*/ 2212708 w 2212708"/>
              <a:gd name="connsiteY5" fmla="*/ 575551 h 1174594"/>
              <a:gd name="connsiteX6" fmla="*/ 2212708 w 2212708"/>
              <a:gd name="connsiteY6" fmla="*/ 1174594 h 1174594"/>
              <a:gd name="connsiteX7" fmla="*/ 1659531 w 2212708"/>
              <a:gd name="connsiteY7" fmla="*/ 1174594 h 1174594"/>
              <a:gd name="connsiteX8" fmla="*/ 1062100 w 2212708"/>
              <a:gd name="connsiteY8" fmla="*/ 1174594 h 1174594"/>
              <a:gd name="connsiteX9" fmla="*/ 575304 w 2212708"/>
              <a:gd name="connsiteY9" fmla="*/ 1174594 h 1174594"/>
              <a:gd name="connsiteX10" fmla="*/ 0 w 2212708"/>
              <a:gd name="connsiteY10" fmla="*/ 1174594 h 1174594"/>
              <a:gd name="connsiteX11" fmla="*/ 0 w 2212708"/>
              <a:gd name="connsiteY11" fmla="*/ 587297 h 1174594"/>
              <a:gd name="connsiteX12" fmla="*/ 0 w 2212708"/>
              <a:gd name="connsiteY12" fmla="*/ 0 h 117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2708" h="1174594"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06627" y="171466"/>
                  <a:pt x="2200970" y="304571"/>
                  <a:pt x="2212708" y="575551"/>
                </a:cubicBezTo>
                <a:cubicBezTo>
                  <a:pt x="2224446" y="846531"/>
                  <a:pt x="2201474" y="1042343"/>
                  <a:pt x="2212708" y="1174594"/>
                </a:cubicBezTo>
                <a:cubicBezTo>
                  <a:pt x="2096419" y="1194996"/>
                  <a:pt x="1831607" y="1199585"/>
                  <a:pt x="1659531" y="1174594"/>
                </a:cubicBezTo>
                <a:cubicBezTo>
                  <a:pt x="1487455" y="1149603"/>
                  <a:pt x="1247370" y="1203469"/>
                  <a:pt x="1062100" y="1174594"/>
                </a:cubicBezTo>
                <a:cubicBezTo>
                  <a:pt x="876830" y="1145719"/>
                  <a:pt x="722791" y="1154720"/>
                  <a:pt x="575304" y="1174594"/>
                </a:cubicBezTo>
                <a:cubicBezTo>
                  <a:pt x="427817" y="1194468"/>
                  <a:pt x="115879" y="1161645"/>
                  <a:pt x="0" y="1174594"/>
                </a:cubicBezTo>
                <a:cubicBezTo>
                  <a:pt x="-4399" y="1008310"/>
                  <a:pt x="-16954" y="719556"/>
                  <a:pt x="0" y="587297"/>
                </a:cubicBezTo>
                <a:cubicBezTo>
                  <a:pt x="16954" y="455038"/>
                  <a:pt x="24827" y="256745"/>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E21EAFE6-5BB5-2145-BD0D-95B95E751C6B}"/>
              </a:ext>
            </a:extLst>
          </p:cNvPr>
          <p:cNvSpPr/>
          <p:nvPr/>
        </p:nvSpPr>
        <p:spPr>
          <a:xfrm>
            <a:off x="4134022" y="3663871"/>
            <a:ext cx="2212708" cy="1174594"/>
          </a:xfrm>
          <a:custGeom>
            <a:avLst/>
            <a:gdLst>
              <a:gd name="connsiteX0" fmla="*/ 0 w 2212708"/>
              <a:gd name="connsiteY0" fmla="*/ 0 h 1174594"/>
              <a:gd name="connsiteX1" fmla="*/ 531050 w 2212708"/>
              <a:gd name="connsiteY1" fmla="*/ 0 h 1174594"/>
              <a:gd name="connsiteX2" fmla="*/ 1017846 w 2212708"/>
              <a:gd name="connsiteY2" fmla="*/ 0 h 1174594"/>
              <a:gd name="connsiteX3" fmla="*/ 1615277 w 2212708"/>
              <a:gd name="connsiteY3" fmla="*/ 0 h 1174594"/>
              <a:gd name="connsiteX4" fmla="*/ 2212708 w 2212708"/>
              <a:gd name="connsiteY4" fmla="*/ 0 h 1174594"/>
              <a:gd name="connsiteX5" fmla="*/ 2212708 w 2212708"/>
              <a:gd name="connsiteY5" fmla="*/ 575551 h 1174594"/>
              <a:gd name="connsiteX6" fmla="*/ 2212708 w 2212708"/>
              <a:gd name="connsiteY6" fmla="*/ 1174594 h 1174594"/>
              <a:gd name="connsiteX7" fmla="*/ 1659531 w 2212708"/>
              <a:gd name="connsiteY7" fmla="*/ 1174594 h 1174594"/>
              <a:gd name="connsiteX8" fmla="*/ 1062100 w 2212708"/>
              <a:gd name="connsiteY8" fmla="*/ 1174594 h 1174594"/>
              <a:gd name="connsiteX9" fmla="*/ 575304 w 2212708"/>
              <a:gd name="connsiteY9" fmla="*/ 1174594 h 1174594"/>
              <a:gd name="connsiteX10" fmla="*/ 0 w 2212708"/>
              <a:gd name="connsiteY10" fmla="*/ 1174594 h 1174594"/>
              <a:gd name="connsiteX11" fmla="*/ 0 w 2212708"/>
              <a:gd name="connsiteY11" fmla="*/ 587297 h 1174594"/>
              <a:gd name="connsiteX12" fmla="*/ 0 w 2212708"/>
              <a:gd name="connsiteY12" fmla="*/ 0 h 117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2708" h="1174594"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06627" y="171466"/>
                  <a:pt x="2200970" y="304571"/>
                  <a:pt x="2212708" y="575551"/>
                </a:cubicBezTo>
                <a:cubicBezTo>
                  <a:pt x="2224446" y="846531"/>
                  <a:pt x="2201474" y="1042343"/>
                  <a:pt x="2212708" y="1174594"/>
                </a:cubicBezTo>
                <a:cubicBezTo>
                  <a:pt x="2096419" y="1194996"/>
                  <a:pt x="1831607" y="1199585"/>
                  <a:pt x="1659531" y="1174594"/>
                </a:cubicBezTo>
                <a:cubicBezTo>
                  <a:pt x="1487455" y="1149603"/>
                  <a:pt x="1247370" y="1203469"/>
                  <a:pt x="1062100" y="1174594"/>
                </a:cubicBezTo>
                <a:cubicBezTo>
                  <a:pt x="876830" y="1145719"/>
                  <a:pt x="722791" y="1154720"/>
                  <a:pt x="575304" y="1174594"/>
                </a:cubicBezTo>
                <a:cubicBezTo>
                  <a:pt x="427817" y="1194468"/>
                  <a:pt x="115879" y="1161645"/>
                  <a:pt x="0" y="1174594"/>
                </a:cubicBezTo>
                <a:cubicBezTo>
                  <a:pt x="-4399" y="1008310"/>
                  <a:pt x="-16954" y="719556"/>
                  <a:pt x="0" y="587297"/>
                </a:cubicBezTo>
                <a:cubicBezTo>
                  <a:pt x="16954" y="455038"/>
                  <a:pt x="24827" y="256745"/>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Picture 34">
            <a:extLst>
              <a:ext uri="{FF2B5EF4-FFF2-40B4-BE49-F238E27FC236}">
                <a16:creationId xmlns:a16="http://schemas.microsoft.com/office/drawing/2014/main" id="{36B52787-569C-7F2F-DA1E-76BBD9D66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618" y="1841409"/>
            <a:ext cx="503999" cy="503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4">
            <a:extLst>
              <a:ext uri="{FF2B5EF4-FFF2-40B4-BE49-F238E27FC236}">
                <a16:creationId xmlns:a16="http://schemas.microsoft.com/office/drawing/2014/main" id="{8C471397-B01B-31E8-7BFB-E98F826B20B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59276" y="4785133"/>
            <a:ext cx="503999" cy="503999"/>
          </a:xfrm>
          <a:prstGeom prst="rect">
            <a:avLst/>
          </a:prstGeom>
          <a:noFill/>
          <a:ln>
            <a:noFill/>
          </a:ln>
          <a:effectLst>
            <a:outerShdw blurRad="50800" dist="38100" dir="2700000" algn="tl" rotWithShape="0">
              <a:prstClr val="black">
                <a:alpha val="40000"/>
              </a:prstClr>
            </a:outerShdw>
          </a:effectLst>
        </p:spPr>
      </p:pic>
      <p:sp>
        <p:nvSpPr>
          <p:cNvPr id="14" name="Abgerundetes Rechteck 13">
            <a:extLst>
              <a:ext uri="{FF2B5EF4-FFF2-40B4-BE49-F238E27FC236}">
                <a16:creationId xmlns:a16="http://schemas.microsoft.com/office/drawing/2014/main" id="{85285565-9494-E809-C125-E405A8BFCA38}"/>
              </a:ext>
            </a:extLst>
          </p:cNvPr>
          <p:cNvSpPr/>
          <p:nvPr/>
        </p:nvSpPr>
        <p:spPr>
          <a:xfrm>
            <a:off x="4584241" y="1204062"/>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latin typeface="Bradley Hand" pitchFamily="2" charset="77"/>
              </a:rPr>
              <a:t>app:nginx</a:t>
            </a:r>
            <a:endParaRPr lang="de-DE" sz="1600" dirty="0">
              <a:latin typeface="Bradley Hand" pitchFamily="2" charset="77"/>
            </a:endParaRPr>
          </a:p>
        </p:txBody>
      </p:sp>
      <p:sp>
        <p:nvSpPr>
          <p:cNvPr id="15" name="Abgerundetes Rechteck 14">
            <a:extLst>
              <a:ext uri="{FF2B5EF4-FFF2-40B4-BE49-F238E27FC236}">
                <a16:creationId xmlns:a16="http://schemas.microsoft.com/office/drawing/2014/main" id="{4241E9F5-E14B-4BAB-8634-F50C09978335}"/>
              </a:ext>
            </a:extLst>
          </p:cNvPr>
          <p:cNvSpPr/>
          <p:nvPr/>
        </p:nvSpPr>
        <p:spPr>
          <a:xfrm>
            <a:off x="4584241" y="2992697"/>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latin typeface="Bradley Hand" pitchFamily="2" charset="77"/>
              </a:rPr>
              <a:t>app:nginx</a:t>
            </a:r>
            <a:endParaRPr lang="de-DE" sz="1600" dirty="0">
              <a:latin typeface="Bradley Hand" pitchFamily="2" charset="77"/>
            </a:endParaRPr>
          </a:p>
        </p:txBody>
      </p:sp>
      <p:cxnSp>
        <p:nvCxnSpPr>
          <p:cNvPr id="30" name="Gekrümmte Verbindung 29">
            <a:extLst>
              <a:ext uri="{FF2B5EF4-FFF2-40B4-BE49-F238E27FC236}">
                <a16:creationId xmlns:a16="http://schemas.microsoft.com/office/drawing/2014/main" id="{94B7F9F0-E6EB-B023-F8D1-BA0A750994A0}"/>
              </a:ext>
            </a:extLst>
          </p:cNvPr>
          <p:cNvCxnSpPr>
            <a:stCxn id="12" idx="0"/>
            <a:endCxn id="14" idx="1"/>
          </p:cNvCxnSpPr>
          <p:nvPr/>
        </p:nvCxnSpPr>
        <p:spPr>
          <a:xfrm rot="5400000" flipH="1" flipV="1">
            <a:off x="3262582" y="519751"/>
            <a:ext cx="492695" cy="2150623"/>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krümmte Verbindung 33">
            <a:extLst>
              <a:ext uri="{FF2B5EF4-FFF2-40B4-BE49-F238E27FC236}">
                <a16:creationId xmlns:a16="http://schemas.microsoft.com/office/drawing/2014/main" id="{EF1BC076-BDA5-3D04-30A7-DFFD67D0E093}"/>
              </a:ext>
            </a:extLst>
          </p:cNvPr>
          <p:cNvCxnSpPr>
            <a:cxnSpLocks/>
            <a:stCxn id="12" idx="2"/>
            <a:endCxn id="15" idx="1"/>
          </p:cNvCxnSpPr>
          <p:nvPr/>
        </p:nvCxnSpPr>
        <p:spPr>
          <a:xfrm rot="16200000" flipH="1">
            <a:off x="3112959" y="1666066"/>
            <a:ext cx="791941" cy="2150623"/>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0" name="Abgerundetes Rechteck 39">
            <a:extLst>
              <a:ext uri="{FF2B5EF4-FFF2-40B4-BE49-F238E27FC236}">
                <a16:creationId xmlns:a16="http://schemas.microsoft.com/office/drawing/2014/main" id="{D531F962-E7FC-E8DB-0144-2FE9EDD75123}"/>
              </a:ext>
            </a:extLst>
          </p:cNvPr>
          <p:cNvSpPr/>
          <p:nvPr/>
        </p:nvSpPr>
        <p:spPr>
          <a:xfrm>
            <a:off x="4556777" y="3774074"/>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latin typeface="Bradley Hand" pitchFamily="2" charset="77"/>
              </a:rPr>
              <a:t>app:nginx</a:t>
            </a:r>
            <a:endParaRPr lang="de-DE" sz="1600" dirty="0">
              <a:latin typeface="Bradley Hand" pitchFamily="2" charset="77"/>
            </a:endParaRPr>
          </a:p>
        </p:txBody>
      </p:sp>
      <p:cxnSp>
        <p:nvCxnSpPr>
          <p:cNvPr id="41" name="Gekrümmte Verbindung 40">
            <a:extLst>
              <a:ext uri="{FF2B5EF4-FFF2-40B4-BE49-F238E27FC236}">
                <a16:creationId xmlns:a16="http://schemas.microsoft.com/office/drawing/2014/main" id="{7CF658BC-B166-4608-4380-A6B1704A939E}"/>
              </a:ext>
            </a:extLst>
          </p:cNvPr>
          <p:cNvCxnSpPr>
            <a:cxnSpLocks/>
            <a:stCxn id="12" idx="2"/>
            <a:endCxn id="40" idx="1"/>
          </p:cNvCxnSpPr>
          <p:nvPr/>
        </p:nvCxnSpPr>
        <p:spPr>
          <a:xfrm rot="16200000" flipH="1">
            <a:off x="2708538" y="2070487"/>
            <a:ext cx="1573318" cy="2123159"/>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krümmte Verbindung 46">
            <a:extLst>
              <a:ext uri="{FF2B5EF4-FFF2-40B4-BE49-F238E27FC236}">
                <a16:creationId xmlns:a16="http://schemas.microsoft.com/office/drawing/2014/main" id="{6202A5AB-A558-E346-2FCB-460644353D7E}"/>
              </a:ext>
            </a:extLst>
          </p:cNvPr>
          <p:cNvCxnSpPr>
            <a:cxnSpLocks/>
            <a:stCxn id="13" idx="0"/>
            <a:endCxn id="4" idx="1"/>
          </p:cNvCxnSpPr>
          <p:nvPr/>
        </p:nvCxnSpPr>
        <p:spPr>
          <a:xfrm rot="5400000" flipH="1" flipV="1">
            <a:off x="3289987" y="3493432"/>
            <a:ext cx="412990" cy="2170413"/>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krümmte Verbindung 54">
            <a:extLst>
              <a:ext uri="{FF2B5EF4-FFF2-40B4-BE49-F238E27FC236}">
                <a16:creationId xmlns:a16="http://schemas.microsoft.com/office/drawing/2014/main" id="{918B7DE1-5F99-7959-207F-9653552D6161}"/>
              </a:ext>
            </a:extLst>
          </p:cNvPr>
          <p:cNvCxnSpPr>
            <a:cxnSpLocks/>
            <a:stCxn id="13" idx="2"/>
            <a:endCxn id="16" idx="1"/>
          </p:cNvCxnSpPr>
          <p:nvPr/>
        </p:nvCxnSpPr>
        <p:spPr>
          <a:xfrm rot="16200000" flipH="1">
            <a:off x="3244779" y="4455629"/>
            <a:ext cx="505958" cy="2172964"/>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sp>
        <p:nvSpPr>
          <p:cNvPr id="58" name="Abgerundetes Rechteck 57">
            <a:extLst>
              <a:ext uri="{FF2B5EF4-FFF2-40B4-BE49-F238E27FC236}">
                <a16:creationId xmlns:a16="http://schemas.microsoft.com/office/drawing/2014/main" id="{126DFD15-1B6B-6BD3-22AF-B436461EBDED}"/>
              </a:ext>
            </a:extLst>
          </p:cNvPr>
          <p:cNvSpPr/>
          <p:nvPr/>
        </p:nvSpPr>
        <p:spPr>
          <a:xfrm>
            <a:off x="4584240" y="2509522"/>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rgbClr val="86BBB8"/>
          </a:solidFill>
          <a:ln>
            <a:solidFill>
              <a:srgbClr val="86BBB8"/>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latin typeface="Bradley Hand" pitchFamily="2" charset="77"/>
              </a:rPr>
              <a:t>app:apache</a:t>
            </a:r>
            <a:endParaRPr lang="de-DE" sz="1600" dirty="0">
              <a:solidFill>
                <a:schemeClr val="tx1"/>
              </a:solidFill>
              <a:latin typeface="Bradley Hand" pitchFamily="2" charset="77"/>
            </a:endParaRPr>
          </a:p>
        </p:txBody>
      </p:sp>
      <p:cxnSp>
        <p:nvCxnSpPr>
          <p:cNvPr id="59" name="Gekrümmte Verbindung 58">
            <a:extLst>
              <a:ext uri="{FF2B5EF4-FFF2-40B4-BE49-F238E27FC236}">
                <a16:creationId xmlns:a16="http://schemas.microsoft.com/office/drawing/2014/main" id="{C626369E-333B-C66E-9DD9-574BF520F148}"/>
              </a:ext>
            </a:extLst>
          </p:cNvPr>
          <p:cNvCxnSpPr>
            <a:cxnSpLocks/>
            <a:stCxn id="13" idx="0"/>
            <a:endCxn id="58" idx="1"/>
          </p:cNvCxnSpPr>
          <p:nvPr/>
        </p:nvCxnSpPr>
        <p:spPr>
          <a:xfrm rot="5400000" flipH="1" flipV="1">
            <a:off x="2432279" y="2633172"/>
            <a:ext cx="2130959" cy="2172964"/>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pic>
        <p:nvPicPr>
          <p:cNvPr id="69" name="Grafik 68">
            <a:extLst>
              <a:ext uri="{FF2B5EF4-FFF2-40B4-BE49-F238E27FC236}">
                <a16:creationId xmlns:a16="http://schemas.microsoft.com/office/drawing/2014/main" id="{8A7ECA11-DB2B-99E3-3381-794D47A3AD07}"/>
              </a:ext>
            </a:extLst>
          </p:cNvPr>
          <p:cNvPicPr>
            <a:picLocks noChangeAspect="1"/>
          </p:cNvPicPr>
          <p:nvPr/>
        </p:nvPicPr>
        <p:blipFill>
          <a:blip r:embed="rId5"/>
          <a:srcRect/>
          <a:stretch/>
        </p:blipFill>
        <p:spPr>
          <a:xfrm>
            <a:off x="8045367" y="811985"/>
            <a:ext cx="2361197" cy="3066842"/>
          </a:xfrm>
          <a:prstGeom prst="rect">
            <a:avLst/>
          </a:prstGeom>
          <a:effectLst>
            <a:outerShdw blurRad="50800" dist="38100" dir="2700000" algn="tl" rotWithShape="0">
              <a:prstClr val="black">
                <a:alpha val="40000"/>
              </a:prstClr>
            </a:outerShdw>
          </a:effectLst>
        </p:spPr>
      </p:pic>
      <p:pic>
        <p:nvPicPr>
          <p:cNvPr id="70" name="Grafik 69">
            <a:extLst>
              <a:ext uri="{FF2B5EF4-FFF2-40B4-BE49-F238E27FC236}">
                <a16:creationId xmlns:a16="http://schemas.microsoft.com/office/drawing/2014/main" id="{0FF89AC6-4BAB-420D-F0C0-EB1A9303E94D}"/>
              </a:ext>
            </a:extLst>
          </p:cNvPr>
          <p:cNvPicPr>
            <a:picLocks noChangeAspect="1"/>
          </p:cNvPicPr>
          <p:nvPr/>
        </p:nvPicPr>
        <p:blipFill>
          <a:blip r:embed="rId6"/>
          <a:stretch>
            <a:fillRect/>
          </a:stretch>
        </p:blipFill>
        <p:spPr>
          <a:xfrm>
            <a:off x="8040963" y="3725423"/>
            <a:ext cx="2355182" cy="2981911"/>
          </a:xfrm>
          <a:prstGeom prst="rect">
            <a:avLst/>
          </a:prstGeom>
          <a:effectLst>
            <a:outerShdw blurRad="50800" dist="38100" dir="2700000" algn="tl" rotWithShape="0">
              <a:prstClr val="black">
                <a:alpha val="40000"/>
              </a:prstClr>
            </a:outerShdw>
          </a:effectLst>
        </p:spPr>
      </p:pic>
      <p:pic>
        <p:nvPicPr>
          <p:cNvPr id="71" name="Picture 30">
            <a:extLst>
              <a:ext uri="{FF2B5EF4-FFF2-40B4-BE49-F238E27FC236}">
                <a16:creationId xmlns:a16="http://schemas.microsoft.com/office/drawing/2014/main" id="{5C86CD36-3E6A-3FBB-6A4B-D06604B6C9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5107" y="1745915"/>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2" name="Picture 30">
            <a:extLst>
              <a:ext uri="{FF2B5EF4-FFF2-40B4-BE49-F238E27FC236}">
                <a16:creationId xmlns:a16="http://schemas.microsoft.com/office/drawing/2014/main" id="{91BB1ACC-9429-2DF9-712D-64DEB7983872}"/>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24728" y="4714752"/>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3" name="Gekrümmte Verbindung 72">
            <a:extLst>
              <a:ext uri="{FF2B5EF4-FFF2-40B4-BE49-F238E27FC236}">
                <a16:creationId xmlns:a16="http://schemas.microsoft.com/office/drawing/2014/main" id="{CD770B3B-9E84-D5AE-1228-45B004AB012F}"/>
              </a:ext>
            </a:extLst>
          </p:cNvPr>
          <p:cNvCxnSpPr>
            <a:cxnSpLocks/>
            <a:stCxn id="71" idx="0"/>
            <a:endCxn id="14" idx="3"/>
          </p:cNvCxnSpPr>
          <p:nvPr/>
        </p:nvCxnSpPr>
        <p:spPr>
          <a:xfrm rot="16200000" flipV="1">
            <a:off x="6713399" y="531826"/>
            <a:ext cx="397201" cy="2030978"/>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6" name="Gekrümmte Verbindung 75">
            <a:extLst>
              <a:ext uri="{FF2B5EF4-FFF2-40B4-BE49-F238E27FC236}">
                <a16:creationId xmlns:a16="http://schemas.microsoft.com/office/drawing/2014/main" id="{DF371718-872D-C9E4-45FB-7E378B72449B}"/>
              </a:ext>
            </a:extLst>
          </p:cNvPr>
          <p:cNvCxnSpPr>
            <a:cxnSpLocks/>
            <a:stCxn id="71" idx="2"/>
            <a:endCxn id="15" idx="3"/>
          </p:cNvCxnSpPr>
          <p:nvPr/>
        </p:nvCxnSpPr>
        <p:spPr>
          <a:xfrm rot="5400000">
            <a:off x="6538663" y="1748524"/>
            <a:ext cx="746672" cy="2030978"/>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9" name="Gekrümmte Verbindung 78">
            <a:extLst>
              <a:ext uri="{FF2B5EF4-FFF2-40B4-BE49-F238E27FC236}">
                <a16:creationId xmlns:a16="http://schemas.microsoft.com/office/drawing/2014/main" id="{0D9C03E6-2ADA-68CD-86FD-D13432A1ED77}"/>
              </a:ext>
            </a:extLst>
          </p:cNvPr>
          <p:cNvCxnSpPr>
            <a:cxnSpLocks/>
            <a:stCxn id="71" idx="2"/>
            <a:endCxn id="40" idx="3"/>
          </p:cNvCxnSpPr>
          <p:nvPr/>
        </p:nvCxnSpPr>
        <p:spPr>
          <a:xfrm rot="5400000">
            <a:off x="6134243" y="2125480"/>
            <a:ext cx="1528049" cy="2058442"/>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82" name="Gekrümmte Verbindung 81">
            <a:extLst>
              <a:ext uri="{FF2B5EF4-FFF2-40B4-BE49-F238E27FC236}">
                <a16:creationId xmlns:a16="http://schemas.microsoft.com/office/drawing/2014/main" id="{C353C16F-73EB-CA9C-7326-BD891C12A61C}"/>
              </a:ext>
            </a:extLst>
          </p:cNvPr>
          <p:cNvCxnSpPr>
            <a:cxnSpLocks/>
            <a:stCxn id="72" idx="0"/>
            <a:endCxn id="58" idx="3"/>
          </p:cNvCxnSpPr>
          <p:nvPr/>
        </p:nvCxnSpPr>
        <p:spPr>
          <a:xfrm rot="16200000" flipV="1">
            <a:off x="5891520" y="2659163"/>
            <a:ext cx="2060578" cy="2050600"/>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cxnSp>
        <p:nvCxnSpPr>
          <p:cNvPr id="85" name="Gekrümmte Verbindung 84">
            <a:extLst>
              <a:ext uri="{FF2B5EF4-FFF2-40B4-BE49-F238E27FC236}">
                <a16:creationId xmlns:a16="http://schemas.microsoft.com/office/drawing/2014/main" id="{348F798E-60AF-E05B-46E7-4FD9CFAE6C5F}"/>
              </a:ext>
            </a:extLst>
          </p:cNvPr>
          <p:cNvCxnSpPr>
            <a:cxnSpLocks/>
            <a:stCxn id="72" idx="0"/>
            <a:endCxn id="4" idx="3"/>
          </p:cNvCxnSpPr>
          <p:nvPr/>
        </p:nvCxnSpPr>
        <p:spPr>
          <a:xfrm rot="16200000" flipV="1">
            <a:off x="6749230" y="3516872"/>
            <a:ext cx="342609" cy="2053151"/>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cxnSp>
        <p:nvCxnSpPr>
          <p:cNvPr id="88" name="Gekrümmte Verbindung 87">
            <a:extLst>
              <a:ext uri="{FF2B5EF4-FFF2-40B4-BE49-F238E27FC236}">
                <a16:creationId xmlns:a16="http://schemas.microsoft.com/office/drawing/2014/main" id="{F84FCDDC-63AF-0E38-55C8-74DCE0761D28}"/>
              </a:ext>
            </a:extLst>
          </p:cNvPr>
          <p:cNvCxnSpPr>
            <a:cxnSpLocks/>
            <a:stCxn id="72" idx="2"/>
            <a:endCxn id="16" idx="3"/>
          </p:cNvCxnSpPr>
          <p:nvPr/>
        </p:nvCxnSpPr>
        <p:spPr>
          <a:xfrm rot="5400000">
            <a:off x="6704021" y="4552002"/>
            <a:ext cx="435576" cy="2050600"/>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pic>
        <p:nvPicPr>
          <p:cNvPr id="102" name="Picture 34">
            <a:extLst>
              <a:ext uri="{FF2B5EF4-FFF2-40B4-BE49-F238E27FC236}">
                <a16:creationId xmlns:a16="http://schemas.microsoft.com/office/drawing/2014/main" id="{2406CA11-44B5-D8D9-B84C-4937A3D7A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696" y="360001"/>
            <a:ext cx="503999" cy="503999"/>
          </a:xfrm>
          <a:prstGeom prst="rect">
            <a:avLst/>
          </a:prstGeom>
          <a:noFill/>
          <a:extLst>
            <a:ext uri="{909E8E84-426E-40DD-AFC4-6F175D3DCCD1}">
              <a14:hiddenFill xmlns:a14="http://schemas.microsoft.com/office/drawing/2010/main">
                <a:solidFill>
                  <a:srgbClr val="FFFFFF"/>
                </a:solidFill>
              </a14:hiddenFill>
            </a:ext>
          </a:extLst>
        </p:spPr>
      </p:pic>
      <p:sp>
        <p:nvSpPr>
          <p:cNvPr id="106" name="Rechteck 105">
            <a:extLst>
              <a:ext uri="{FF2B5EF4-FFF2-40B4-BE49-F238E27FC236}">
                <a16:creationId xmlns:a16="http://schemas.microsoft.com/office/drawing/2014/main" id="{91C8F56D-4CA7-FF3F-D53E-F698893E73B8}"/>
              </a:ext>
            </a:extLst>
          </p:cNvPr>
          <p:cNvSpPr/>
          <p:nvPr/>
        </p:nvSpPr>
        <p:spPr>
          <a:xfrm>
            <a:off x="4134022" y="2345406"/>
            <a:ext cx="2240171" cy="1170682"/>
          </a:xfrm>
          <a:custGeom>
            <a:avLst/>
            <a:gdLst>
              <a:gd name="connsiteX0" fmla="*/ 0 w 2240171"/>
              <a:gd name="connsiteY0" fmla="*/ 0 h 1170682"/>
              <a:gd name="connsiteX1" fmla="*/ 537641 w 2240171"/>
              <a:gd name="connsiteY1" fmla="*/ 0 h 1170682"/>
              <a:gd name="connsiteX2" fmla="*/ 1030479 w 2240171"/>
              <a:gd name="connsiteY2" fmla="*/ 0 h 1170682"/>
              <a:gd name="connsiteX3" fmla="*/ 1635325 w 2240171"/>
              <a:gd name="connsiteY3" fmla="*/ 0 h 1170682"/>
              <a:gd name="connsiteX4" fmla="*/ 2240171 w 2240171"/>
              <a:gd name="connsiteY4" fmla="*/ 0 h 1170682"/>
              <a:gd name="connsiteX5" fmla="*/ 2240171 w 2240171"/>
              <a:gd name="connsiteY5" fmla="*/ 573634 h 1170682"/>
              <a:gd name="connsiteX6" fmla="*/ 2240171 w 2240171"/>
              <a:gd name="connsiteY6" fmla="*/ 1170682 h 1170682"/>
              <a:gd name="connsiteX7" fmla="*/ 1680128 w 2240171"/>
              <a:gd name="connsiteY7" fmla="*/ 1170682 h 1170682"/>
              <a:gd name="connsiteX8" fmla="*/ 1075282 w 2240171"/>
              <a:gd name="connsiteY8" fmla="*/ 1170682 h 1170682"/>
              <a:gd name="connsiteX9" fmla="*/ 582444 w 2240171"/>
              <a:gd name="connsiteY9" fmla="*/ 1170682 h 1170682"/>
              <a:gd name="connsiteX10" fmla="*/ 0 w 2240171"/>
              <a:gd name="connsiteY10" fmla="*/ 1170682 h 1170682"/>
              <a:gd name="connsiteX11" fmla="*/ 0 w 2240171"/>
              <a:gd name="connsiteY11" fmla="*/ 585341 h 1170682"/>
              <a:gd name="connsiteX12" fmla="*/ 0 w 2240171"/>
              <a:gd name="connsiteY12" fmla="*/ 0 h 117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0171" h="1170682" extrusionOk="0">
                <a:moveTo>
                  <a:pt x="0" y="0"/>
                </a:moveTo>
                <a:cubicBezTo>
                  <a:pt x="252498" y="6970"/>
                  <a:pt x="359154" y="-14027"/>
                  <a:pt x="537641" y="0"/>
                </a:cubicBezTo>
                <a:cubicBezTo>
                  <a:pt x="716128" y="14027"/>
                  <a:pt x="790995" y="21140"/>
                  <a:pt x="1030479" y="0"/>
                </a:cubicBezTo>
                <a:cubicBezTo>
                  <a:pt x="1269963" y="-21140"/>
                  <a:pt x="1477064" y="-9935"/>
                  <a:pt x="1635325" y="0"/>
                </a:cubicBezTo>
                <a:cubicBezTo>
                  <a:pt x="1793586" y="9935"/>
                  <a:pt x="1950371" y="14281"/>
                  <a:pt x="2240171" y="0"/>
                </a:cubicBezTo>
                <a:cubicBezTo>
                  <a:pt x="2240940" y="130975"/>
                  <a:pt x="2214759" y="342158"/>
                  <a:pt x="2240171" y="573634"/>
                </a:cubicBezTo>
                <a:cubicBezTo>
                  <a:pt x="2265583" y="805110"/>
                  <a:pt x="2250029" y="901523"/>
                  <a:pt x="2240171" y="1170682"/>
                </a:cubicBezTo>
                <a:cubicBezTo>
                  <a:pt x="1989845" y="1144734"/>
                  <a:pt x="1812990" y="1148843"/>
                  <a:pt x="1680128" y="1170682"/>
                </a:cubicBezTo>
                <a:cubicBezTo>
                  <a:pt x="1547266" y="1192521"/>
                  <a:pt x="1319920" y="1159501"/>
                  <a:pt x="1075282" y="1170682"/>
                </a:cubicBezTo>
                <a:cubicBezTo>
                  <a:pt x="830644" y="1181863"/>
                  <a:pt x="741593" y="1162913"/>
                  <a:pt x="582444" y="1170682"/>
                </a:cubicBezTo>
                <a:cubicBezTo>
                  <a:pt x="423295" y="1178451"/>
                  <a:pt x="167289" y="1188708"/>
                  <a:pt x="0" y="1170682"/>
                </a:cubicBezTo>
                <a:cubicBezTo>
                  <a:pt x="-2418" y="883649"/>
                  <a:pt x="-14341" y="722844"/>
                  <a:pt x="0" y="585341"/>
                </a:cubicBezTo>
                <a:cubicBezTo>
                  <a:pt x="14341" y="447838"/>
                  <a:pt x="10085" y="165358"/>
                  <a:pt x="0" y="0"/>
                </a:cubicBezTo>
                <a:close/>
              </a:path>
            </a:pathLst>
          </a:custGeom>
          <a:noFill/>
          <a:ln w="63500">
            <a:solidFill>
              <a:schemeClr val="accent3">
                <a:lumMod val="75000"/>
              </a:schemeClr>
            </a:solid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Abgerundetes Rechteck 106">
            <a:extLst>
              <a:ext uri="{FF2B5EF4-FFF2-40B4-BE49-F238E27FC236}">
                <a16:creationId xmlns:a16="http://schemas.microsoft.com/office/drawing/2014/main" id="{F3D7B17F-C985-3E77-D659-70270FE92DA8}"/>
              </a:ext>
            </a:extLst>
          </p:cNvPr>
          <p:cNvSpPr/>
          <p:nvPr/>
        </p:nvSpPr>
        <p:spPr>
          <a:xfrm>
            <a:off x="4575439" y="5144125"/>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latin typeface="Bradley Hand" pitchFamily="2" charset="77"/>
              </a:rPr>
              <a:t>app:nginx</a:t>
            </a:r>
            <a:endParaRPr lang="de-DE" sz="1600" dirty="0">
              <a:latin typeface="Bradley Hand" pitchFamily="2" charset="77"/>
            </a:endParaRPr>
          </a:p>
        </p:txBody>
      </p:sp>
      <p:sp>
        <p:nvSpPr>
          <p:cNvPr id="108" name="Abgerundetes Rechteck 107">
            <a:extLst>
              <a:ext uri="{FF2B5EF4-FFF2-40B4-BE49-F238E27FC236}">
                <a16:creationId xmlns:a16="http://schemas.microsoft.com/office/drawing/2014/main" id="{C244DCA2-B53D-A305-5467-9816FE11EFA1}"/>
              </a:ext>
            </a:extLst>
          </p:cNvPr>
          <p:cNvSpPr/>
          <p:nvPr/>
        </p:nvSpPr>
        <p:spPr>
          <a:xfrm>
            <a:off x="4584240" y="1707950"/>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rgbClr val="86BBB8"/>
          </a:solidFill>
          <a:ln>
            <a:solidFill>
              <a:srgbClr val="86BBB8"/>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latin typeface="Bradley Hand" pitchFamily="2" charset="77"/>
              </a:rPr>
              <a:t>app:apache</a:t>
            </a:r>
            <a:endParaRPr lang="de-DE" sz="1600" dirty="0">
              <a:solidFill>
                <a:schemeClr val="tx1"/>
              </a:solidFill>
              <a:latin typeface="Bradley Hand" pitchFamily="2" charset="77"/>
            </a:endParaRPr>
          </a:p>
        </p:txBody>
      </p:sp>
      <p:cxnSp>
        <p:nvCxnSpPr>
          <p:cNvPr id="109" name="Gekrümmte Verbindung 108">
            <a:extLst>
              <a:ext uri="{FF2B5EF4-FFF2-40B4-BE49-F238E27FC236}">
                <a16:creationId xmlns:a16="http://schemas.microsoft.com/office/drawing/2014/main" id="{8F5C59F9-1846-61B8-A1AA-7D455A4B918B}"/>
              </a:ext>
            </a:extLst>
          </p:cNvPr>
          <p:cNvCxnSpPr>
            <a:cxnSpLocks/>
            <a:stCxn id="72" idx="0"/>
            <a:endCxn id="108" idx="3"/>
          </p:cNvCxnSpPr>
          <p:nvPr/>
        </p:nvCxnSpPr>
        <p:spPr>
          <a:xfrm rot="16200000" flipV="1">
            <a:off x="5490734" y="2258377"/>
            <a:ext cx="2862150" cy="2050600"/>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Gekrümmte Verbindung 111">
            <a:extLst>
              <a:ext uri="{FF2B5EF4-FFF2-40B4-BE49-F238E27FC236}">
                <a16:creationId xmlns:a16="http://schemas.microsoft.com/office/drawing/2014/main" id="{1A03FC7C-5C11-2C06-96F7-13D098A411CB}"/>
              </a:ext>
            </a:extLst>
          </p:cNvPr>
          <p:cNvCxnSpPr>
            <a:cxnSpLocks/>
            <a:stCxn id="71" idx="2"/>
            <a:endCxn id="107" idx="3"/>
          </p:cNvCxnSpPr>
          <p:nvPr/>
        </p:nvCxnSpPr>
        <p:spPr>
          <a:xfrm rot="5400000">
            <a:off x="5458548" y="2819837"/>
            <a:ext cx="2898100" cy="2039780"/>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Gekrümmte Verbindung 114">
            <a:extLst>
              <a:ext uri="{FF2B5EF4-FFF2-40B4-BE49-F238E27FC236}">
                <a16:creationId xmlns:a16="http://schemas.microsoft.com/office/drawing/2014/main" id="{FFD4AFA6-1217-CF5D-5C25-E9AAE73B969C}"/>
              </a:ext>
            </a:extLst>
          </p:cNvPr>
          <p:cNvCxnSpPr>
            <a:cxnSpLocks/>
            <a:stCxn id="12" idx="2"/>
            <a:endCxn id="107" idx="1"/>
          </p:cNvCxnSpPr>
          <p:nvPr/>
        </p:nvCxnSpPr>
        <p:spPr>
          <a:xfrm rot="16200000" flipH="1">
            <a:off x="2032844" y="2746181"/>
            <a:ext cx="2943369" cy="2141821"/>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Gekrümmte Verbindung 117">
            <a:extLst>
              <a:ext uri="{FF2B5EF4-FFF2-40B4-BE49-F238E27FC236}">
                <a16:creationId xmlns:a16="http://schemas.microsoft.com/office/drawing/2014/main" id="{0B4C206E-55A4-DCB1-EFAA-7F36D4D785F5}"/>
              </a:ext>
            </a:extLst>
          </p:cNvPr>
          <p:cNvCxnSpPr>
            <a:cxnSpLocks/>
            <a:stCxn id="13" idx="0"/>
            <a:endCxn id="108" idx="1"/>
          </p:cNvCxnSpPr>
          <p:nvPr/>
        </p:nvCxnSpPr>
        <p:spPr>
          <a:xfrm rot="5400000" flipH="1" flipV="1">
            <a:off x="2031493" y="2232386"/>
            <a:ext cx="2932531" cy="2172964"/>
          </a:xfrm>
          <a:prstGeom prst="curvedConnector2">
            <a:avLst/>
          </a:prstGeom>
          <a:ln w="28575">
            <a:solidFill>
              <a:srgbClr val="86BBB8"/>
            </a:solidFill>
            <a:tailEnd type="triangle"/>
          </a:ln>
        </p:spPr>
        <p:style>
          <a:lnRef idx="1">
            <a:schemeClr val="accent1"/>
          </a:lnRef>
          <a:fillRef idx="0">
            <a:schemeClr val="accent1"/>
          </a:fillRef>
          <a:effectRef idx="0">
            <a:schemeClr val="accent1"/>
          </a:effectRef>
          <a:fontRef idx="minor">
            <a:schemeClr val="tx1"/>
          </a:fontRef>
        </p:style>
      </p:cxnSp>
      <p:sp>
        <p:nvSpPr>
          <p:cNvPr id="4" name="Abgerundetes Rechteck 3">
            <a:extLst>
              <a:ext uri="{FF2B5EF4-FFF2-40B4-BE49-F238E27FC236}">
                <a16:creationId xmlns:a16="http://schemas.microsoft.com/office/drawing/2014/main" id="{6E9FA8D1-2196-80CC-107F-6F1CCE01EF85}"/>
              </a:ext>
            </a:extLst>
          </p:cNvPr>
          <p:cNvSpPr/>
          <p:nvPr/>
        </p:nvSpPr>
        <p:spPr>
          <a:xfrm>
            <a:off x="4581689" y="4227491"/>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rgbClr val="86BBB8"/>
          </a:solidFill>
          <a:ln>
            <a:solidFill>
              <a:srgbClr val="86BBB8"/>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latin typeface="Bradley Hand" pitchFamily="2" charset="77"/>
              </a:rPr>
              <a:t>app:apache</a:t>
            </a:r>
            <a:endParaRPr lang="de-DE" sz="1600" dirty="0">
              <a:solidFill>
                <a:schemeClr val="tx1"/>
              </a:solidFill>
              <a:latin typeface="Bradley Hand" pitchFamily="2" charset="77"/>
            </a:endParaRPr>
          </a:p>
        </p:txBody>
      </p:sp>
      <p:sp>
        <p:nvSpPr>
          <p:cNvPr id="16" name="Abgerundetes Rechteck 15">
            <a:extLst>
              <a:ext uri="{FF2B5EF4-FFF2-40B4-BE49-F238E27FC236}">
                <a16:creationId xmlns:a16="http://schemas.microsoft.com/office/drawing/2014/main" id="{70CDA6A1-6E56-0741-604C-F78B2039450A}"/>
              </a:ext>
            </a:extLst>
          </p:cNvPr>
          <p:cNvSpPr/>
          <p:nvPr/>
        </p:nvSpPr>
        <p:spPr>
          <a:xfrm>
            <a:off x="4584240" y="5650438"/>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rgbClr val="86BBB8"/>
          </a:solidFill>
          <a:ln>
            <a:solidFill>
              <a:srgbClr val="86BBB8"/>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latin typeface="Bradley Hand" pitchFamily="2" charset="77"/>
              </a:rPr>
              <a:t>app:apache</a:t>
            </a:r>
            <a:endParaRPr lang="de-DE" sz="1600" dirty="0">
              <a:solidFill>
                <a:schemeClr val="tx1"/>
              </a:solidFill>
              <a:latin typeface="Bradley Hand" pitchFamily="2" charset="77"/>
            </a:endParaRPr>
          </a:p>
        </p:txBody>
      </p:sp>
    </p:spTree>
    <p:extLst>
      <p:ext uri="{BB962C8B-B14F-4D97-AF65-F5344CB8AC3E}">
        <p14:creationId xmlns:p14="http://schemas.microsoft.com/office/powerpoint/2010/main" val="85632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dissolve">
                                      <p:cBhvr>
                                        <p:cTn id="15" dur="500"/>
                                        <p:tgtEl>
                                          <p:spTgt spid="7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dissolve">
                                      <p:cBhvr>
                                        <p:cTn id="21" dur="500"/>
                                        <p:tgtEl>
                                          <p:spTgt spid="7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dissolve">
                                      <p:cBhvr>
                                        <p:cTn id="27" dur="500"/>
                                        <p:tgtEl>
                                          <p:spTgt spid="7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dissolv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dissolve">
                                      <p:cBhvr>
                                        <p:cTn id="35" dur="500"/>
                                        <p:tgtEl>
                                          <p:spTgt spid="70"/>
                                        </p:tgtEl>
                                      </p:cBhvr>
                                    </p:animEffect>
                                  </p:childTnLst>
                                </p:cTn>
                              </p:par>
                              <p:par>
                                <p:cTn id="36" presetID="9" presetClass="entr" presetSubtype="0"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dissolve">
                                      <p:cBhvr>
                                        <p:cTn id="38" dur="500"/>
                                        <p:tgtEl>
                                          <p:spTgt spid="7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dissolve">
                                      <p:cBhvr>
                                        <p:cTn id="43" dur="500"/>
                                        <p:tgtEl>
                                          <p:spTgt spid="8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dissolve">
                                      <p:cBhvr>
                                        <p:cTn id="46" dur="500"/>
                                        <p:tgtEl>
                                          <p:spTgt spid="5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dissolve">
                                      <p:cBhvr>
                                        <p:cTn id="49" dur="500"/>
                                        <p:tgtEl>
                                          <p:spTgt spid="4"/>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par>
                                <p:cTn id="53" presetID="9" presetClass="entr" presetSubtype="0" fill="hold"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dissolve">
                                      <p:cBhvr>
                                        <p:cTn id="55" dur="500"/>
                                        <p:tgtEl>
                                          <p:spTgt spid="85"/>
                                        </p:tgtEl>
                                      </p:cBhvr>
                                    </p:animEffect>
                                  </p:childTnLst>
                                </p:cTn>
                              </p:par>
                              <p:par>
                                <p:cTn id="56" presetID="9" presetClass="entr" presetSubtype="0" fill="hold"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dissolve">
                                      <p:cBhvr>
                                        <p:cTn id="58" dur="500"/>
                                        <p:tgtEl>
                                          <p:spTgt spid="88"/>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dissolve">
                                      <p:cBhvr>
                                        <p:cTn id="63" dur="500"/>
                                        <p:tgtEl>
                                          <p:spTgt spid="100"/>
                                        </p:tgtEl>
                                      </p:cBhvr>
                                    </p:animEffect>
                                  </p:childTnLst>
                                </p:cTn>
                              </p:par>
                              <p:par>
                                <p:cTn id="64" presetID="9" presetClass="entr" presetSubtype="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dissolve">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dissolve">
                                      <p:cBhvr>
                                        <p:cTn id="71" dur="500"/>
                                        <p:tgtEl>
                                          <p:spTgt spid="30"/>
                                        </p:tgtEl>
                                      </p:cBhvr>
                                    </p:animEffect>
                                  </p:childTnLst>
                                </p:cTn>
                              </p:par>
                              <p:par>
                                <p:cTn id="72" presetID="9"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dissolve">
                                      <p:cBhvr>
                                        <p:cTn id="74" dur="500"/>
                                        <p:tgtEl>
                                          <p:spTgt spid="34"/>
                                        </p:tgtEl>
                                      </p:cBhvr>
                                    </p:animEffect>
                                  </p:childTnLst>
                                </p:cTn>
                              </p:par>
                              <p:par>
                                <p:cTn id="75" presetID="9" presetClass="entr" presetSubtype="0"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dissolve">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101"/>
                                        </p:tgtEl>
                                        <p:attrNameLst>
                                          <p:attrName>style.visibility</p:attrName>
                                        </p:attrNameLst>
                                      </p:cBhvr>
                                      <p:to>
                                        <p:strVal val="visible"/>
                                      </p:to>
                                    </p:set>
                                    <p:animEffect transition="in" filter="dissolve">
                                      <p:cBhvr>
                                        <p:cTn id="82" dur="500"/>
                                        <p:tgtEl>
                                          <p:spTgt spid="101"/>
                                        </p:tgtEl>
                                      </p:cBhvr>
                                    </p:animEffect>
                                  </p:childTnLst>
                                </p:cTn>
                              </p:par>
                              <p:par>
                                <p:cTn id="83" presetID="9"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dissolve">
                                      <p:cBhvr>
                                        <p:cTn id="85" dur="500"/>
                                        <p:tgtEl>
                                          <p:spTgt spid="13"/>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dissolve">
                                      <p:cBhvr>
                                        <p:cTn id="90" dur="500"/>
                                        <p:tgtEl>
                                          <p:spTgt spid="59"/>
                                        </p:tgtEl>
                                      </p:cBhvr>
                                    </p:animEffect>
                                  </p:childTnLst>
                                </p:cTn>
                              </p:par>
                              <p:par>
                                <p:cTn id="91" presetID="9"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dissolve">
                                      <p:cBhvr>
                                        <p:cTn id="93" dur="500"/>
                                        <p:tgtEl>
                                          <p:spTgt spid="47"/>
                                        </p:tgtEl>
                                      </p:cBhvr>
                                    </p:animEffect>
                                  </p:childTnLst>
                                </p:cTn>
                              </p:par>
                              <p:par>
                                <p:cTn id="94" presetID="9" presetClass="entr" presetSubtype="0"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dissolve">
                                      <p:cBhvr>
                                        <p:cTn id="96" dur="500"/>
                                        <p:tgtEl>
                                          <p:spTgt spid="55"/>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106"/>
                                        </p:tgtEl>
                                        <p:attrNameLst>
                                          <p:attrName>style.visibility</p:attrName>
                                        </p:attrNameLst>
                                      </p:cBhvr>
                                      <p:to>
                                        <p:strVal val="visible"/>
                                      </p:to>
                                    </p:set>
                                    <p:animEffect transition="in" filter="dissolve">
                                      <p:cBhvr>
                                        <p:cTn id="101" dur="500"/>
                                        <p:tgtEl>
                                          <p:spTgt spid="106"/>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xit" presetSubtype="0" fill="hold" nodeType="clickEffect">
                                  <p:stCondLst>
                                    <p:cond delay="0"/>
                                  </p:stCondLst>
                                  <p:childTnLst>
                                    <p:animEffect transition="out" filter="dissolve">
                                      <p:cBhvr>
                                        <p:cTn id="105" dur="500"/>
                                        <p:tgtEl>
                                          <p:spTgt spid="59"/>
                                        </p:tgtEl>
                                      </p:cBhvr>
                                    </p:animEffect>
                                    <p:set>
                                      <p:cBhvr>
                                        <p:cTn id="106" dur="1" fill="hold">
                                          <p:stCondLst>
                                            <p:cond delay="499"/>
                                          </p:stCondLst>
                                        </p:cTn>
                                        <p:tgtEl>
                                          <p:spTgt spid="59"/>
                                        </p:tgtEl>
                                        <p:attrNameLst>
                                          <p:attrName>style.visibility</p:attrName>
                                        </p:attrNameLst>
                                      </p:cBhvr>
                                      <p:to>
                                        <p:strVal val="hidden"/>
                                      </p:to>
                                    </p:set>
                                  </p:childTnLst>
                                </p:cTn>
                              </p:par>
                              <p:par>
                                <p:cTn id="107" presetID="9" presetClass="exit" presetSubtype="0" fill="hold" nodeType="withEffect">
                                  <p:stCondLst>
                                    <p:cond delay="0"/>
                                  </p:stCondLst>
                                  <p:childTnLst>
                                    <p:animEffect transition="out" filter="dissolve">
                                      <p:cBhvr>
                                        <p:cTn id="108" dur="500"/>
                                        <p:tgtEl>
                                          <p:spTgt spid="34"/>
                                        </p:tgtEl>
                                      </p:cBhvr>
                                    </p:animEffect>
                                    <p:set>
                                      <p:cBhvr>
                                        <p:cTn id="109" dur="1" fill="hold">
                                          <p:stCondLst>
                                            <p:cond delay="499"/>
                                          </p:stCondLst>
                                        </p:cTn>
                                        <p:tgtEl>
                                          <p:spTgt spid="34"/>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9" presetClass="entr" presetSubtype="0" fill="hold" nodeType="clickEffect">
                                  <p:stCondLst>
                                    <p:cond delay="0"/>
                                  </p:stCondLst>
                                  <p:childTnLst>
                                    <p:set>
                                      <p:cBhvr>
                                        <p:cTn id="113" dur="1" fill="hold">
                                          <p:stCondLst>
                                            <p:cond delay="0"/>
                                          </p:stCondLst>
                                        </p:cTn>
                                        <p:tgtEl>
                                          <p:spTgt spid="109"/>
                                        </p:tgtEl>
                                        <p:attrNameLst>
                                          <p:attrName>style.visibility</p:attrName>
                                        </p:attrNameLst>
                                      </p:cBhvr>
                                      <p:to>
                                        <p:strVal val="visible"/>
                                      </p:to>
                                    </p:set>
                                    <p:animEffect transition="in" filter="dissolve">
                                      <p:cBhvr>
                                        <p:cTn id="114" dur="500"/>
                                        <p:tgtEl>
                                          <p:spTgt spid="109"/>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108"/>
                                        </p:tgtEl>
                                        <p:attrNameLst>
                                          <p:attrName>style.visibility</p:attrName>
                                        </p:attrNameLst>
                                      </p:cBhvr>
                                      <p:to>
                                        <p:strVal val="visible"/>
                                      </p:to>
                                    </p:set>
                                    <p:animEffect transition="in" filter="dissolve">
                                      <p:cBhvr>
                                        <p:cTn id="117" dur="500"/>
                                        <p:tgtEl>
                                          <p:spTgt spid="108"/>
                                        </p:tgtEl>
                                      </p:cBhvr>
                                    </p:animEffect>
                                  </p:childTnLst>
                                </p:cTn>
                              </p:par>
                              <p:par>
                                <p:cTn id="118" presetID="9" presetClass="entr" presetSubtype="0" fill="hold" nodeType="withEffect">
                                  <p:stCondLst>
                                    <p:cond delay="0"/>
                                  </p:stCondLst>
                                  <p:childTnLst>
                                    <p:set>
                                      <p:cBhvr>
                                        <p:cTn id="119" dur="1" fill="hold">
                                          <p:stCondLst>
                                            <p:cond delay="0"/>
                                          </p:stCondLst>
                                        </p:cTn>
                                        <p:tgtEl>
                                          <p:spTgt spid="112"/>
                                        </p:tgtEl>
                                        <p:attrNameLst>
                                          <p:attrName>style.visibility</p:attrName>
                                        </p:attrNameLst>
                                      </p:cBhvr>
                                      <p:to>
                                        <p:strVal val="visible"/>
                                      </p:to>
                                    </p:set>
                                    <p:animEffect transition="in" filter="dissolve">
                                      <p:cBhvr>
                                        <p:cTn id="120" dur="500"/>
                                        <p:tgtEl>
                                          <p:spTgt spid="112"/>
                                        </p:tgtEl>
                                      </p:cBhvr>
                                    </p:animEffect>
                                  </p:childTnLst>
                                </p:cTn>
                              </p:par>
                              <p:par>
                                <p:cTn id="121" presetID="9" presetClass="entr" presetSubtype="0" fill="hold" grpId="0" nodeType="withEffect">
                                  <p:stCondLst>
                                    <p:cond delay="0"/>
                                  </p:stCondLst>
                                  <p:childTnLst>
                                    <p:set>
                                      <p:cBhvr>
                                        <p:cTn id="122" dur="1" fill="hold">
                                          <p:stCondLst>
                                            <p:cond delay="0"/>
                                          </p:stCondLst>
                                        </p:cTn>
                                        <p:tgtEl>
                                          <p:spTgt spid="107"/>
                                        </p:tgtEl>
                                        <p:attrNameLst>
                                          <p:attrName>style.visibility</p:attrName>
                                        </p:attrNameLst>
                                      </p:cBhvr>
                                      <p:to>
                                        <p:strVal val="visible"/>
                                      </p:to>
                                    </p:set>
                                    <p:animEffect transition="in" filter="dissolve">
                                      <p:cBhvr>
                                        <p:cTn id="123" dur="500"/>
                                        <p:tgtEl>
                                          <p:spTgt spid="107"/>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nodeType="clickEffect">
                                  <p:stCondLst>
                                    <p:cond delay="0"/>
                                  </p:stCondLst>
                                  <p:childTnLst>
                                    <p:set>
                                      <p:cBhvr>
                                        <p:cTn id="127" dur="1" fill="hold">
                                          <p:stCondLst>
                                            <p:cond delay="0"/>
                                          </p:stCondLst>
                                        </p:cTn>
                                        <p:tgtEl>
                                          <p:spTgt spid="118"/>
                                        </p:tgtEl>
                                        <p:attrNameLst>
                                          <p:attrName>style.visibility</p:attrName>
                                        </p:attrNameLst>
                                      </p:cBhvr>
                                      <p:to>
                                        <p:strVal val="visible"/>
                                      </p:to>
                                    </p:set>
                                    <p:animEffect transition="in" filter="dissolve">
                                      <p:cBhvr>
                                        <p:cTn id="128" dur="500"/>
                                        <p:tgtEl>
                                          <p:spTgt spid="118"/>
                                        </p:tgtEl>
                                      </p:cBhvr>
                                    </p:animEffect>
                                  </p:childTnLst>
                                </p:cTn>
                              </p:par>
                              <p:par>
                                <p:cTn id="129" presetID="9" presetClass="entr" presetSubtype="0" fill="hold" nodeType="withEffect">
                                  <p:stCondLst>
                                    <p:cond delay="0"/>
                                  </p:stCondLst>
                                  <p:childTnLst>
                                    <p:set>
                                      <p:cBhvr>
                                        <p:cTn id="130" dur="1" fill="hold">
                                          <p:stCondLst>
                                            <p:cond delay="0"/>
                                          </p:stCondLst>
                                        </p:cTn>
                                        <p:tgtEl>
                                          <p:spTgt spid="115"/>
                                        </p:tgtEl>
                                        <p:attrNameLst>
                                          <p:attrName>style.visibility</p:attrName>
                                        </p:attrNameLst>
                                      </p:cBhvr>
                                      <p:to>
                                        <p:strVal val="visible"/>
                                      </p:to>
                                    </p:set>
                                    <p:animEffect transition="in" filter="dissolve">
                                      <p:cBhvr>
                                        <p:cTn id="131"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0" grpId="0" animBg="1"/>
      <p:bldP spid="58" grpId="0" animBg="1"/>
      <p:bldP spid="106" grpId="0" animBg="1"/>
      <p:bldP spid="107" grpId="0" animBg="1"/>
      <p:bldP spid="108" grpId="0" animBg="1"/>
      <p:bldP spid="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B398-890A-A641-96B2-10C85D26FFA9}"/>
              </a:ext>
            </a:extLst>
          </p:cNvPr>
          <p:cNvSpPr>
            <a:spLocks noGrp="1"/>
          </p:cNvSpPr>
          <p:nvPr>
            <p:ph type="title"/>
          </p:nvPr>
        </p:nvSpPr>
        <p:spPr/>
        <p:txBody>
          <a:bodyPr/>
          <a:lstStyle/>
          <a:p>
            <a:r>
              <a:rPr lang="de-DE" dirty="0"/>
              <a:t>INGRESS</a:t>
            </a:r>
          </a:p>
        </p:txBody>
      </p:sp>
      <p:sp>
        <p:nvSpPr>
          <p:cNvPr id="3" name="Textplatzhalter 2">
            <a:extLst>
              <a:ext uri="{FF2B5EF4-FFF2-40B4-BE49-F238E27FC236}">
                <a16:creationId xmlns:a16="http://schemas.microsoft.com/office/drawing/2014/main" id="{B052E754-B813-E948-8F2C-39790F3645A4}"/>
              </a:ext>
            </a:extLst>
          </p:cNvPr>
          <p:cNvSpPr>
            <a:spLocks noGrp="1"/>
          </p:cNvSpPr>
          <p:nvPr>
            <p:ph type="body" sz="quarter" idx="32"/>
          </p:nvPr>
        </p:nvSpPr>
        <p:spPr/>
        <p:txBody>
          <a:bodyPr/>
          <a:lstStyle/>
          <a:p>
            <a:r>
              <a:rPr lang="de-DE" dirty="0"/>
              <a:t>Exponieren von Service APIs via HTTP(S)</a:t>
            </a:r>
          </a:p>
        </p:txBody>
      </p:sp>
      <p:sp>
        <p:nvSpPr>
          <p:cNvPr id="4" name="Inhaltsplatzhalter 3">
            <a:extLst>
              <a:ext uri="{FF2B5EF4-FFF2-40B4-BE49-F238E27FC236}">
                <a16:creationId xmlns:a16="http://schemas.microsoft.com/office/drawing/2014/main" id="{50DF3BCE-F0C0-534C-BAC2-0A8E975F6B1F}"/>
              </a:ext>
            </a:extLst>
          </p:cNvPr>
          <p:cNvSpPr>
            <a:spLocks noGrp="1"/>
          </p:cNvSpPr>
          <p:nvPr>
            <p:ph idx="1"/>
          </p:nvPr>
        </p:nvSpPr>
        <p:spPr>
          <a:xfrm>
            <a:off x="431801" y="1848807"/>
            <a:ext cx="4246386" cy="4519800"/>
          </a:xfrm>
        </p:spPr>
        <p:txBody>
          <a:bodyPr/>
          <a:lstStyle/>
          <a:p>
            <a:pPr>
              <a:buFont typeface="Courier New" panose="02070309020205020404" pitchFamily="49" charset="0"/>
              <a:buChar char="o"/>
            </a:pPr>
            <a:r>
              <a:rPr lang="de-DE" dirty="0"/>
              <a:t>Ein Ingress macht HTTP- und HTTPS-Routen von außerhalb des Clusters für Dienste innerhalb des Clusters verfügbar.</a:t>
            </a:r>
          </a:p>
          <a:p>
            <a:pPr>
              <a:buFont typeface="Courier New" panose="02070309020205020404" pitchFamily="49" charset="0"/>
              <a:buChar char="o"/>
            </a:pPr>
            <a:r>
              <a:rPr lang="de-DE" dirty="0"/>
              <a:t>Ein Ingress kann so konfiguriert werden, dass für Dienste extern erreichbare URLs bereitgestellt (inkl. Load </a:t>
            </a:r>
            <a:r>
              <a:rPr lang="de-DE" dirty="0" err="1"/>
              <a:t>Balancing</a:t>
            </a:r>
            <a:r>
              <a:rPr lang="de-DE" dirty="0"/>
              <a:t>, SSL/TLS Termination und namenbasiertes virtuelles Hosting) angeboten werden.</a:t>
            </a:r>
          </a:p>
          <a:p>
            <a:pPr>
              <a:buFont typeface="Courier New" panose="02070309020205020404" pitchFamily="49" charset="0"/>
              <a:buChar char="o"/>
            </a:pPr>
            <a:r>
              <a:rPr lang="de-DE" dirty="0"/>
              <a:t>Das Routing wird hierzu durch Regeln gesteuert, die in der Ingress-Ressource definiert sind.</a:t>
            </a:r>
          </a:p>
          <a:p>
            <a:pPr>
              <a:buFont typeface="Courier New" panose="02070309020205020404" pitchFamily="49" charset="0"/>
              <a:buChar char="o"/>
            </a:pPr>
            <a:r>
              <a:rPr lang="de-DE" dirty="0"/>
              <a:t>Wenn Dienste mittels anderer Protokolle als HTTP(S) exponiert werden sollen, muss normalerweise ein Service vom Typ </a:t>
            </a:r>
            <a:r>
              <a:rPr lang="de-DE" dirty="0" err="1"/>
              <a:t>NodePort</a:t>
            </a:r>
            <a:r>
              <a:rPr lang="de-DE" dirty="0"/>
              <a:t> oder </a:t>
            </a:r>
            <a:r>
              <a:rPr lang="de-DE" dirty="0" err="1"/>
              <a:t>LoadBalancer</a:t>
            </a:r>
            <a:r>
              <a:rPr lang="de-DE" dirty="0"/>
              <a:t> verwendet werden.</a:t>
            </a:r>
          </a:p>
        </p:txBody>
      </p:sp>
      <p:sp>
        <p:nvSpPr>
          <p:cNvPr id="5" name="Foliennummernplatzhalter 4">
            <a:extLst>
              <a:ext uri="{FF2B5EF4-FFF2-40B4-BE49-F238E27FC236}">
                <a16:creationId xmlns:a16="http://schemas.microsoft.com/office/drawing/2014/main" id="{FEB9736B-2177-B040-ABDC-82C7FBAD3E7B}"/>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pic>
        <p:nvPicPr>
          <p:cNvPr id="7" name="Grafik 6">
            <a:extLst>
              <a:ext uri="{FF2B5EF4-FFF2-40B4-BE49-F238E27FC236}">
                <a16:creationId xmlns:a16="http://schemas.microsoft.com/office/drawing/2014/main" id="{D93F6549-0889-D845-9E06-E2747D45482F}"/>
              </a:ext>
            </a:extLst>
          </p:cNvPr>
          <p:cNvPicPr>
            <a:picLocks noChangeAspect="1"/>
          </p:cNvPicPr>
          <p:nvPr/>
        </p:nvPicPr>
        <p:blipFill>
          <a:blip r:embed="rId3"/>
          <a:stretch>
            <a:fillRect/>
          </a:stretch>
        </p:blipFill>
        <p:spPr>
          <a:xfrm>
            <a:off x="5024656" y="2362733"/>
            <a:ext cx="4755576" cy="2747010"/>
          </a:xfrm>
          <a:prstGeom prst="rect">
            <a:avLst/>
          </a:prstGeom>
          <a:noFill/>
          <a:effectLst/>
        </p:spPr>
      </p:pic>
      <p:sp>
        <p:nvSpPr>
          <p:cNvPr id="9" name="Textfeld 8">
            <a:extLst>
              <a:ext uri="{FF2B5EF4-FFF2-40B4-BE49-F238E27FC236}">
                <a16:creationId xmlns:a16="http://schemas.microsoft.com/office/drawing/2014/main" id="{A7EE1BC2-B61B-1745-83EA-2BDA404F8726}"/>
              </a:ext>
            </a:extLst>
          </p:cNvPr>
          <p:cNvSpPr txBox="1"/>
          <p:nvPr/>
        </p:nvSpPr>
        <p:spPr>
          <a:xfrm>
            <a:off x="10126702" y="1698170"/>
            <a:ext cx="1915886" cy="4401205"/>
          </a:xfrm>
          <a:prstGeom prst="rect">
            <a:avLst/>
          </a:prstGeom>
          <a:noFill/>
        </p:spPr>
        <p:txBody>
          <a:bodyPr wrap="square" rtlCol="0">
            <a:spAutoFit/>
          </a:bodyPr>
          <a:lstStyle/>
          <a:p>
            <a:r>
              <a:rPr lang="de-DE" sz="1400" i="1" dirty="0">
                <a:latin typeface="Bradley Hand" pitchFamily="2" charset="77"/>
              </a:rPr>
              <a:t>Wieso nur HTTP(S) und nicht beliebige Protokolle?</a:t>
            </a:r>
          </a:p>
          <a:p>
            <a:endParaRPr lang="de-DE" sz="1400" i="1" dirty="0">
              <a:latin typeface="Bradley Hand" pitchFamily="2" charset="77"/>
            </a:endParaRPr>
          </a:p>
          <a:p>
            <a:r>
              <a:rPr lang="de-DE" sz="1400" i="1" dirty="0">
                <a:latin typeface="Bradley Hand" pitchFamily="2" charset="77"/>
              </a:rPr>
              <a:t>REST-basierte APIs sind einfach eine verbreitete Art und Weise Schnittstellen zu Cloud-nativen Dienste bereitzustellen.</a:t>
            </a:r>
          </a:p>
          <a:p>
            <a:endParaRPr lang="de-DE" sz="1400" i="1" dirty="0">
              <a:latin typeface="Bradley Hand" pitchFamily="2" charset="77"/>
            </a:endParaRPr>
          </a:p>
          <a:p>
            <a:r>
              <a:rPr lang="de-DE" sz="1400" i="1" dirty="0">
                <a:latin typeface="Bradley Hand" pitchFamily="2" charset="77"/>
              </a:rPr>
              <a:t>Beliebige andere TCP/UDP basierte Protokolle können mittels </a:t>
            </a:r>
            <a:r>
              <a:rPr lang="de-DE" sz="1400" b="1" i="1" dirty="0">
                <a:latin typeface="Bradley Hand" pitchFamily="2" charset="77"/>
              </a:rPr>
              <a:t>Load </a:t>
            </a:r>
            <a:r>
              <a:rPr lang="de-DE" sz="1400" b="1" i="1" dirty="0" err="1">
                <a:latin typeface="Bradley Hand" pitchFamily="2" charset="77"/>
              </a:rPr>
              <a:t>Balancern</a:t>
            </a:r>
            <a:r>
              <a:rPr lang="de-DE" sz="1400" i="1" dirty="0">
                <a:latin typeface="Bradley Hand" pitchFamily="2" charset="77"/>
              </a:rPr>
              <a:t> über Services Cluster-extern bekannt gemacht werden.</a:t>
            </a:r>
          </a:p>
        </p:txBody>
      </p:sp>
      <p:pic>
        <p:nvPicPr>
          <p:cNvPr id="10" name="Picture 32">
            <a:extLst>
              <a:ext uri="{FF2B5EF4-FFF2-40B4-BE49-F238E27FC236}">
                <a16:creationId xmlns:a16="http://schemas.microsoft.com/office/drawing/2014/main" id="{E5CD3BFB-C3F7-7E44-85E3-6F2BFEB13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886" y="367301"/>
            <a:ext cx="503999" cy="5039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C3C245D6-0374-6844-B4C4-B12E5ECFC869}"/>
              </a:ext>
            </a:extLst>
          </p:cNvPr>
          <p:cNvSpPr txBox="1"/>
          <p:nvPr/>
        </p:nvSpPr>
        <p:spPr>
          <a:xfrm>
            <a:off x="-35807" y="6608476"/>
            <a:ext cx="6131807"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kubernetes.io</a:t>
            </a:r>
            <a:r>
              <a:rPr lang="de-DE" sz="1200" dirty="0">
                <a:solidFill>
                  <a:schemeClr val="accent5"/>
                </a:solidFill>
                <a:latin typeface="Consolas" panose="020B0609020204030204" pitchFamily="49" charset="0"/>
                <a:cs typeface="Consolas" panose="020B0609020204030204" pitchFamily="49" charset="0"/>
              </a:rPr>
              <a:t>/</a:t>
            </a:r>
            <a:r>
              <a:rPr lang="de-DE" sz="1200" dirty="0" err="1">
                <a:solidFill>
                  <a:schemeClr val="accent5"/>
                </a:solidFill>
                <a:latin typeface="Consolas" panose="020B0609020204030204" pitchFamily="49" charset="0"/>
                <a:cs typeface="Consolas" panose="020B0609020204030204" pitchFamily="49" charset="0"/>
              </a:rPr>
              <a:t>docs</a:t>
            </a:r>
            <a:r>
              <a:rPr lang="de-DE" sz="1200" dirty="0">
                <a:solidFill>
                  <a:schemeClr val="accent5"/>
                </a:solidFill>
                <a:latin typeface="Consolas" panose="020B0609020204030204" pitchFamily="49" charset="0"/>
                <a:cs typeface="Consolas" panose="020B0609020204030204" pitchFamily="49" charset="0"/>
              </a:rPr>
              <a:t>/</a:t>
            </a:r>
            <a:r>
              <a:rPr lang="de-DE" sz="1200" dirty="0" err="1">
                <a:solidFill>
                  <a:schemeClr val="accent5"/>
                </a:solidFill>
                <a:latin typeface="Consolas" panose="020B0609020204030204" pitchFamily="49" charset="0"/>
                <a:cs typeface="Consolas" panose="020B0609020204030204" pitchFamily="49" charset="0"/>
              </a:rPr>
              <a:t>concepts</a:t>
            </a:r>
            <a:r>
              <a:rPr lang="de-DE" sz="1200" dirty="0">
                <a:solidFill>
                  <a:schemeClr val="accent5"/>
                </a:solidFill>
                <a:latin typeface="Consolas" panose="020B0609020204030204" pitchFamily="49" charset="0"/>
                <a:cs typeface="Consolas" panose="020B0609020204030204" pitchFamily="49" charset="0"/>
              </a:rPr>
              <a:t>/</a:t>
            </a:r>
            <a:r>
              <a:rPr lang="de-DE" sz="1200" dirty="0" err="1">
                <a:solidFill>
                  <a:schemeClr val="accent5"/>
                </a:solidFill>
                <a:latin typeface="Consolas" panose="020B0609020204030204" pitchFamily="49" charset="0"/>
                <a:cs typeface="Consolas" panose="020B0609020204030204" pitchFamily="49" charset="0"/>
              </a:rPr>
              <a:t>services</a:t>
            </a:r>
            <a:r>
              <a:rPr lang="de-DE" sz="1200" dirty="0">
                <a:solidFill>
                  <a:schemeClr val="accent5"/>
                </a:solidFill>
                <a:latin typeface="Consolas" panose="020B0609020204030204" pitchFamily="49" charset="0"/>
                <a:cs typeface="Consolas" panose="020B0609020204030204" pitchFamily="49" charset="0"/>
              </a:rPr>
              <a:t>-networking/</a:t>
            </a:r>
            <a:r>
              <a:rPr lang="de-DE" sz="1200" dirty="0" err="1">
                <a:solidFill>
                  <a:schemeClr val="accent5"/>
                </a:solidFill>
                <a:latin typeface="Consolas" panose="020B0609020204030204" pitchFamily="49" charset="0"/>
                <a:cs typeface="Consolas" panose="020B0609020204030204" pitchFamily="49" charset="0"/>
              </a:rPr>
              <a:t>ingress</a:t>
            </a:r>
            <a:r>
              <a:rPr lang="de-DE" sz="1200" dirty="0">
                <a:solidFill>
                  <a:schemeClr val="accent5"/>
                </a:solidFill>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1261074856"/>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2.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3065</Words>
  <Application>Microsoft Macintosh PowerPoint</Application>
  <PresentationFormat>Breitbild</PresentationFormat>
  <Paragraphs>605</Paragraphs>
  <Slides>29</Slides>
  <Notes>4</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29</vt:i4>
      </vt:variant>
    </vt:vector>
  </HeadingPairs>
  <TitlesOfParts>
    <vt:vector size="38" baseType="lpstr">
      <vt:lpstr>Andale Mono</vt:lpstr>
      <vt:lpstr>Arial</vt:lpstr>
      <vt:lpstr>Bradley Hand</vt:lpstr>
      <vt:lpstr>Calibri</vt:lpstr>
      <vt:lpstr>Consolas</vt:lpstr>
      <vt:lpstr>Corbel</vt:lpstr>
      <vt:lpstr>Courier New</vt:lpstr>
      <vt:lpstr>Times New Roman</vt:lpstr>
      <vt:lpstr>Office-Design</vt:lpstr>
      <vt:lpstr>  Cloud-native</vt:lpstr>
      <vt:lpstr>PowerPoint-Präsentation</vt:lpstr>
      <vt:lpstr>Kapitel 9</vt:lpstr>
      <vt:lpstr>Inhaltsverzeichnis</vt:lpstr>
      <vt:lpstr>Kubernetes</vt:lpstr>
      <vt:lpstr>Services</vt:lpstr>
      <vt:lpstr>Services</vt:lpstr>
      <vt:lpstr>Services</vt:lpstr>
      <vt:lpstr>INGRESS</vt:lpstr>
      <vt:lpstr>Ingress</vt:lpstr>
      <vt:lpstr>Ingress</vt:lpstr>
      <vt:lpstr>Kubernetes</vt:lpstr>
      <vt:lpstr>PersistenZ</vt:lpstr>
      <vt:lpstr>Persistent  Volume</vt:lpstr>
      <vt:lpstr>Persistent  Volume  CLaim</vt:lpstr>
      <vt:lpstr>Kubernetes</vt:lpstr>
      <vt:lpstr>Quotas und Limit Ranges</vt:lpstr>
      <vt:lpstr>Role  Based  Access  Model</vt:lpstr>
      <vt:lpstr>Role Based Access Model</vt:lpstr>
      <vt:lpstr>Role Based Access Model</vt:lpstr>
      <vt:lpstr>Role Based Access Model</vt:lpstr>
      <vt:lpstr>Network  Policies</vt:lpstr>
      <vt:lpstr>Network  Policies</vt:lpstr>
      <vt:lpstr>Network  Policies</vt:lpstr>
      <vt:lpstr>Network  Policies</vt:lpstr>
      <vt:lpstr>Network  Policies</vt:lpstr>
      <vt:lpstr>Network  Policies</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2022-11-14T07:49:02Z</cp:lastPrinted>
  <dcterms:created xsi:type="dcterms:W3CDTF">2020-09-01T15:16:10Z</dcterms:created>
  <dcterms:modified xsi:type="dcterms:W3CDTF">2023-12-11T09:38:11Z</dcterms:modified>
</cp:coreProperties>
</file>