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54"/>
  </p:notesMasterIdLst>
  <p:handoutMasterIdLst>
    <p:handoutMasterId r:id="rId55"/>
  </p:handoutMasterIdLst>
  <p:sldIdLst>
    <p:sldId id="510" r:id="rId5"/>
    <p:sldId id="432" r:id="rId6"/>
    <p:sldId id="416" r:id="rId7"/>
    <p:sldId id="511" r:id="rId8"/>
    <p:sldId id="399" r:id="rId9"/>
    <p:sldId id="467" r:id="rId10"/>
    <p:sldId id="323" r:id="rId11"/>
    <p:sldId id="502" r:id="rId12"/>
    <p:sldId id="468" r:id="rId13"/>
    <p:sldId id="470" r:id="rId14"/>
    <p:sldId id="469" r:id="rId15"/>
    <p:sldId id="507" r:id="rId16"/>
    <p:sldId id="508" r:id="rId17"/>
    <p:sldId id="481" r:id="rId18"/>
    <p:sldId id="488" r:id="rId19"/>
    <p:sldId id="480" r:id="rId20"/>
    <p:sldId id="483" r:id="rId21"/>
    <p:sldId id="490" r:id="rId22"/>
    <p:sldId id="484" r:id="rId23"/>
    <p:sldId id="509" r:id="rId24"/>
    <p:sldId id="485" r:id="rId25"/>
    <p:sldId id="486" r:id="rId26"/>
    <p:sldId id="487" r:id="rId27"/>
    <p:sldId id="489" r:id="rId28"/>
    <p:sldId id="503" r:id="rId29"/>
    <p:sldId id="471" r:id="rId30"/>
    <p:sldId id="474" r:id="rId31"/>
    <p:sldId id="473" r:id="rId32"/>
    <p:sldId id="475" r:id="rId33"/>
    <p:sldId id="476" r:id="rId34"/>
    <p:sldId id="478" r:id="rId35"/>
    <p:sldId id="479" r:id="rId36"/>
    <p:sldId id="492" r:id="rId37"/>
    <p:sldId id="493" r:id="rId38"/>
    <p:sldId id="494" r:id="rId39"/>
    <p:sldId id="504" r:id="rId40"/>
    <p:sldId id="495" r:id="rId41"/>
    <p:sldId id="497" r:id="rId42"/>
    <p:sldId id="498" r:id="rId43"/>
    <p:sldId id="499" r:id="rId44"/>
    <p:sldId id="500" r:id="rId45"/>
    <p:sldId id="505" r:id="rId46"/>
    <p:sldId id="501" r:id="rId47"/>
    <p:sldId id="506" r:id="rId48"/>
    <p:sldId id="401" r:id="rId49"/>
    <p:sldId id="452" r:id="rId50"/>
    <p:sldId id="491" r:id="rId51"/>
    <p:sldId id="337" r:id="rId52"/>
    <p:sldId id="328" r:id="rId53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5F4"/>
    <a:srgbClr val="EC7D30"/>
    <a:srgbClr val="187DC5"/>
    <a:srgbClr val="326CE5"/>
    <a:srgbClr val="404040"/>
    <a:srgbClr val="F2F2F2"/>
    <a:srgbClr val="262626"/>
    <a:srgbClr val="FFFFFF"/>
    <a:srgbClr val="272C36"/>
    <a:srgbClr val="388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CCAD32-E0BD-4E41-A37E-27F1B8841C51}" v="1" dt="2023-03-27T10:06:03.530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58" autoAdjust="0"/>
    <p:restoredTop sz="94966" autoAdjust="0"/>
  </p:normalViewPr>
  <p:slideViewPr>
    <p:cSldViewPr snapToGrid="0">
      <p:cViewPr varScale="1">
        <p:scale>
          <a:sx n="121" d="100"/>
          <a:sy n="121" d="100"/>
        </p:scale>
        <p:origin x="132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64CCAD32-E0BD-4E41-A37E-27F1B8841C51}"/>
    <pc:docChg chg="modSld">
      <pc:chgData name="Nane Kratzke" userId="971be13ff4ee5ef6" providerId="LiveId" clId="{64CCAD32-E0BD-4E41-A37E-27F1B8841C51}" dt="2023-03-27T10:06:03.530" v="0" actId="478"/>
      <pc:docMkLst>
        <pc:docMk/>
      </pc:docMkLst>
      <pc:sldChg chg="delSp">
        <pc:chgData name="Nane Kratzke" userId="971be13ff4ee5ef6" providerId="LiveId" clId="{64CCAD32-E0BD-4E41-A37E-27F1B8841C51}" dt="2023-03-27T10:06:03.530" v="0" actId="478"/>
        <pc:sldMkLst>
          <pc:docMk/>
          <pc:sldMk cId="1293430604" sldId="510"/>
        </pc:sldMkLst>
        <pc:picChg chg="del">
          <ac:chgData name="Nane Kratzke" userId="971be13ff4ee5ef6" providerId="LiveId" clId="{64CCAD32-E0BD-4E41-A37E-27F1B8841C51}" dt="2023-03-27T10:06:03.530" v="0" actId="478"/>
          <ac:picMkLst>
            <pc:docMk/>
            <pc:sldMk cId="1293430604" sldId="510"/>
            <ac:picMk id="5" creationId="{C8AF6FB7-42F2-E067-37DB-C3248CF84446}"/>
          </ac:picMkLst>
        </pc:picChg>
      </pc:sldChg>
    </pc:docChg>
  </pc:docChgLst>
  <pc:docChgLst>
    <pc:chgData name="Nane Kratzke" userId="971be13ff4ee5ef6" providerId="LiveId" clId="{89F73D1B-53A4-A542-B4D3-3EB8AD7FC4FA}"/>
    <pc:docChg chg="custSel modSld">
      <pc:chgData name="Nane Kratzke" userId="971be13ff4ee5ef6" providerId="LiveId" clId="{89F73D1B-53A4-A542-B4D3-3EB8AD7FC4FA}" dt="2021-06-25T10:11:14.492" v="22" actId="20577"/>
      <pc:docMkLst>
        <pc:docMk/>
      </pc:docMkLst>
      <pc:sldChg chg="modSp mod">
        <pc:chgData name="Nane Kratzke" userId="971be13ff4ee5ef6" providerId="LiveId" clId="{89F73D1B-53A4-A542-B4D3-3EB8AD7FC4FA}" dt="2021-06-25T08:23:38.722" v="4" actId="14861"/>
        <pc:sldMkLst>
          <pc:docMk/>
          <pc:sldMk cId="1897190930" sldId="471"/>
        </pc:sldMkLst>
        <pc:picChg chg="mod">
          <ac:chgData name="Nane Kratzke" userId="971be13ff4ee5ef6" providerId="LiveId" clId="{89F73D1B-53A4-A542-B4D3-3EB8AD7FC4FA}" dt="2021-06-25T08:23:38.722" v="4" actId="14861"/>
          <ac:picMkLst>
            <pc:docMk/>
            <pc:sldMk cId="1897190930" sldId="471"/>
            <ac:picMk id="5" creationId="{4F6A745B-E2DF-E343-AA79-25A00272FB3A}"/>
          </ac:picMkLst>
        </pc:picChg>
      </pc:sldChg>
      <pc:sldChg chg="addSp delSp modSp mod">
        <pc:chgData name="Nane Kratzke" userId="971be13ff4ee5ef6" providerId="LiveId" clId="{89F73D1B-53A4-A542-B4D3-3EB8AD7FC4FA}" dt="2021-06-25T09:15:33.446" v="7"/>
        <pc:sldMkLst>
          <pc:docMk/>
          <pc:sldMk cId="3540404495" sldId="479"/>
        </pc:sldMkLst>
        <pc:spChg chg="add del mod">
          <ac:chgData name="Nane Kratzke" userId="971be13ff4ee5ef6" providerId="LiveId" clId="{89F73D1B-53A4-A542-B4D3-3EB8AD7FC4FA}" dt="2021-06-25T09:15:33.446" v="7"/>
          <ac:spMkLst>
            <pc:docMk/>
            <pc:sldMk cId="3540404495" sldId="479"/>
            <ac:spMk id="6" creationId="{A176C584-90DD-AD4A-9D5B-5D7A0D5AA6CF}"/>
          </ac:spMkLst>
        </pc:spChg>
      </pc:sldChg>
      <pc:sldChg chg="delSp modSp mod">
        <pc:chgData name="Nane Kratzke" userId="971be13ff4ee5ef6" providerId="LiveId" clId="{89F73D1B-53A4-A542-B4D3-3EB8AD7FC4FA}" dt="2021-06-25T07:45:01.771" v="2" actId="5736"/>
        <pc:sldMkLst>
          <pc:docMk/>
          <pc:sldMk cId="3319159460" sldId="484"/>
        </pc:sldMkLst>
        <pc:spChg chg="mod">
          <ac:chgData name="Nane Kratzke" userId="971be13ff4ee5ef6" providerId="LiveId" clId="{89F73D1B-53A4-A542-B4D3-3EB8AD7FC4FA}" dt="2021-06-25T07:45:01.771" v="2" actId="5736"/>
          <ac:spMkLst>
            <pc:docMk/>
            <pc:sldMk cId="3319159460" sldId="484"/>
            <ac:spMk id="8" creationId="{4F5761A8-5B09-7543-8410-72D5911CE51C}"/>
          </ac:spMkLst>
        </pc:spChg>
        <pc:graphicFrameChg chg="mod">
          <ac:chgData name="Nane Kratzke" userId="971be13ff4ee5ef6" providerId="LiveId" clId="{89F73D1B-53A4-A542-B4D3-3EB8AD7FC4FA}" dt="2021-06-25T07:45:01.771" v="2" actId="5736"/>
          <ac:graphicFrameMkLst>
            <pc:docMk/>
            <pc:sldMk cId="3319159460" sldId="484"/>
            <ac:graphicFrameMk id="5" creationId="{37C78F90-9198-C64E-BE94-73B1E85080F8}"/>
          </ac:graphicFrameMkLst>
        </pc:graphicFrameChg>
        <pc:picChg chg="del mod">
          <ac:chgData name="Nane Kratzke" userId="971be13ff4ee5ef6" providerId="LiveId" clId="{89F73D1B-53A4-A542-B4D3-3EB8AD7FC4FA}" dt="2021-06-25T07:43:58.230" v="1" actId="478"/>
          <ac:picMkLst>
            <pc:docMk/>
            <pc:sldMk cId="3319159460" sldId="484"/>
            <ac:picMk id="9" creationId="{E220F02E-9E19-944B-B063-17E4811FF858}"/>
          </ac:picMkLst>
        </pc:picChg>
      </pc:sldChg>
      <pc:sldChg chg="modSp mod">
        <pc:chgData name="Nane Kratzke" userId="971be13ff4ee5ef6" providerId="LiveId" clId="{89F73D1B-53A4-A542-B4D3-3EB8AD7FC4FA}" dt="2021-06-25T10:11:14.492" v="22" actId="20577"/>
        <pc:sldMkLst>
          <pc:docMk/>
          <pc:sldMk cId="2210633298" sldId="494"/>
        </pc:sldMkLst>
        <pc:spChg chg="mod">
          <ac:chgData name="Nane Kratzke" userId="971be13ff4ee5ef6" providerId="LiveId" clId="{89F73D1B-53A4-A542-B4D3-3EB8AD7FC4FA}" dt="2021-06-25T10:11:14.492" v="22" actId="20577"/>
          <ac:spMkLst>
            <pc:docMk/>
            <pc:sldMk cId="2210633298" sldId="494"/>
            <ac:spMk id="20" creationId="{6842D937-F404-0346-A9DD-6ADAFE73876F}"/>
          </ac:spMkLst>
        </pc:spChg>
      </pc:sldChg>
      <pc:sldChg chg="addSp delSp modSp mod">
        <pc:chgData name="Nane Kratzke" userId="971be13ff4ee5ef6" providerId="LiveId" clId="{89F73D1B-53A4-A542-B4D3-3EB8AD7FC4FA}" dt="2021-06-25T09:31:43.888" v="10"/>
        <pc:sldMkLst>
          <pc:docMk/>
          <pc:sldMk cId="236932220" sldId="497"/>
        </pc:sldMkLst>
        <pc:spChg chg="add del mod">
          <ac:chgData name="Nane Kratzke" userId="971be13ff4ee5ef6" providerId="LiveId" clId="{89F73D1B-53A4-A542-B4D3-3EB8AD7FC4FA}" dt="2021-06-25T09:31:43.888" v="10"/>
          <ac:spMkLst>
            <pc:docMk/>
            <pc:sldMk cId="236932220" sldId="497"/>
            <ac:spMk id="5" creationId="{5E78E316-214A-1743-B281-36DD9DC252CB}"/>
          </ac:spMkLst>
        </pc:spChg>
      </pc:sldChg>
      <pc:sldChg chg="addSp delSp modSp mod">
        <pc:chgData name="Nane Kratzke" userId="971be13ff4ee5ef6" providerId="LiveId" clId="{89F73D1B-53A4-A542-B4D3-3EB8AD7FC4FA}" dt="2021-06-25T09:57:16.834" v="13"/>
        <pc:sldMkLst>
          <pc:docMk/>
          <pc:sldMk cId="1406311553" sldId="501"/>
        </pc:sldMkLst>
        <pc:spChg chg="add del mod">
          <ac:chgData name="Nane Kratzke" userId="971be13ff4ee5ef6" providerId="LiveId" clId="{89F73D1B-53A4-A542-B4D3-3EB8AD7FC4FA}" dt="2021-06-25T09:57:16.834" v="13"/>
          <ac:spMkLst>
            <pc:docMk/>
            <pc:sldMk cId="1406311553" sldId="501"/>
            <ac:spMk id="7" creationId="{520590CE-49EB-7247-A2C5-20089B0D78EB}"/>
          </ac:spMkLst>
        </pc:spChg>
      </pc:sldChg>
    </pc:docChg>
  </pc:docChgLst>
  <pc:docChgLst>
    <pc:chgData name="Nane Kratzke" userId="971be13ff4ee5ef6" providerId="LiveId" clId="{99C3B895-3D89-094E-8D8D-5328E68DA2DF}"/>
    <pc:docChg chg="undo custSel addSld delSld modSld sldOrd">
      <pc:chgData name="Nane Kratzke" userId="971be13ff4ee5ef6" providerId="LiveId" clId="{99C3B895-3D89-094E-8D8D-5328E68DA2DF}" dt="2020-09-21T11:36:00.868" v="6255" actId="207"/>
      <pc:docMkLst>
        <pc:docMk/>
      </pc:docMkLst>
      <pc:sldChg chg="addSp delSp modSp mod">
        <pc:chgData name="Nane Kratzke" userId="971be13ff4ee5ef6" providerId="LiveId" clId="{99C3B895-3D89-094E-8D8D-5328E68DA2DF}" dt="2020-09-21T11:36:00.868" v="6255" actId="207"/>
        <pc:sldMkLst>
          <pc:docMk/>
          <pc:sldMk cId="704272100" sldId="323"/>
        </pc:sldMkLst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6" creationId="{B2FFA29F-8624-FF49-B909-50A409457B33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99C3B895-3D89-094E-8D8D-5328E68DA2DF}" dt="2020-09-21T06:24:37.084" v="2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9" creationId="{00115806-6A32-F54E-9BC4-E5EE59629008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0" creationId="{8AE1F451-539F-1A4F-AC27-063749464136}"/>
          </ac:spMkLst>
        </pc:spChg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11" creationId="{EF7CB2A2-8DEF-4342-BDE5-612E783EBFF2}"/>
          </ac:spMkLst>
        </pc:spChg>
        <pc:spChg chg="add mod">
          <ac:chgData name="Nane Kratzke" userId="971be13ff4ee5ef6" providerId="LiveId" clId="{99C3B895-3D89-094E-8D8D-5328E68DA2DF}" dt="2020-09-21T11:35:55.796" v="6253" actId="208"/>
          <ac:spMkLst>
            <pc:docMk/>
            <pc:sldMk cId="704272100" sldId="323"/>
            <ac:spMk id="12" creationId="{DCE87366-1AB4-E345-8C23-A5974F2B8036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8" creationId="{74BF62C8-01BB-354F-81AE-D94610B8B132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9" creationId="{9FCD17D6-8DFD-AC4D-802C-24291272A02A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0" creationId="{FA44ADB4-C0C1-0344-AFAA-2667CC2580AF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99C3B895-3D89-094E-8D8D-5328E68DA2DF}" dt="2020-09-21T11:36:00.868" v="6255" actId="207"/>
          <ac:spMkLst>
            <pc:docMk/>
            <pc:sldMk cId="704272100" sldId="323"/>
            <ac:spMk id="22" creationId="{854D227D-82E5-E34D-9A80-FDA2C24305B8}"/>
          </ac:spMkLst>
        </pc:spChg>
        <pc:picChg chg="del">
          <ac:chgData name="Nane Kratzke" userId="971be13ff4ee5ef6" providerId="LiveId" clId="{99C3B895-3D89-094E-8D8D-5328E68DA2DF}" dt="2020-09-21T11:27:55.781" v="6246" actId="478"/>
          <ac:picMkLst>
            <pc:docMk/>
            <pc:sldMk cId="704272100" sldId="323"/>
            <ac:picMk id="5" creationId="{E1566EE4-E109-0B45-9CB8-357BF0DC03CD}"/>
          </ac:picMkLst>
        </pc:pic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3" creationId="{F3C37285-1A19-794C-8268-3568881D9039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4" creationId="{468D2ABF-9282-0142-865F-C3A8C968E076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5" creationId="{3298D7B8-E3ED-CA4E-BC12-F31964FDE137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6" creationId="{5724F75F-E84A-7B46-B754-E6A3A1AF89A1}"/>
          </ac:cxnSpMkLst>
        </pc:cxnChg>
        <pc:cxnChg chg="add mod">
          <ac:chgData name="Nane Kratzke" userId="971be13ff4ee5ef6" providerId="LiveId" clId="{99C3B895-3D89-094E-8D8D-5328E68DA2DF}" dt="2020-09-21T11:35:55.796" v="6253" actId="208"/>
          <ac:cxnSpMkLst>
            <pc:docMk/>
            <pc:sldMk cId="704272100" sldId="323"/>
            <ac:cxnSpMk id="17" creationId="{01370532-A37D-2A47-80B5-479571D237F8}"/>
          </ac:cxnSpMkLst>
        </pc:cxnChg>
        <pc:cxnChg chg="add mod">
          <ac:chgData name="Nane Kratzke" userId="971be13ff4ee5ef6" providerId="LiveId" clId="{99C3B895-3D89-094E-8D8D-5328E68DA2DF}" dt="2020-09-21T11:36:00.868" v="6255" actId="207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delSp modSp mod">
        <pc:chgData name="Nane Kratzke" userId="971be13ff4ee5ef6" providerId="LiveId" clId="{99C3B895-3D89-094E-8D8D-5328E68DA2DF}" dt="2020-09-21T07:55:01.044" v="4829" actId="1076"/>
        <pc:sldMkLst>
          <pc:docMk/>
          <pc:sldMk cId="2484808012" sldId="391"/>
        </pc:sldMkLst>
        <pc:spChg chg="mod">
          <ac:chgData name="Nane Kratzke" userId="971be13ff4ee5ef6" providerId="LiveId" clId="{99C3B895-3D89-094E-8D8D-5328E68DA2DF}" dt="2020-09-21T07:54:19.924" v="4822" actId="20577"/>
          <ac:spMkLst>
            <pc:docMk/>
            <pc:sldMk cId="2484808012" sldId="391"/>
            <ac:spMk id="2" creationId="{90CC33CD-9BC8-9E4D-A706-F2AC4983123E}"/>
          </ac:spMkLst>
        </pc:spChg>
        <pc:spChg chg="del">
          <ac:chgData name="Nane Kratzke" userId="971be13ff4ee5ef6" providerId="LiveId" clId="{99C3B895-3D89-094E-8D8D-5328E68DA2DF}" dt="2020-09-21T07:54:33.829" v="4823" actId="478"/>
          <ac:spMkLst>
            <pc:docMk/>
            <pc:sldMk cId="2484808012" sldId="391"/>
            <ac:spMk id="6" creationId="{EAEF673E-B8B9-384F-8A33-859DC883F332}"/>
          </ac:spMkLst>
        </pc:spChg>
        <pc:picChg chg="mod">
          <ac:chgData name="Nane Kratzke" userId="971be13ff4ee5ef6" providerId="LiveId" clId="{99C3B895-3D89-094E-8D8D-5328E68DA2DF}" dt="2020-09-21T07:55:01.044" v="4829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modSp">
        <pc:chgData name="Nane Kratzke" userId="971be13ff4ee5ef6" providerId="LiveId" clId="{99C3B895-3D89-094E-8D8D-5328E68DA2DF}" dt="2020-09-21T10:32:58.556" v="4834"/>
        <pc:sldMkLst>
          <pc:docMk/>
          <pc:sldMk cId="2483948438" sldId="392"/>
        </pc:sldMkLst>
        <pc:spChg chg="add mod">
          <ac:chgData name="Nane Kratzke" userId="971be13ff4ee5ef6" providerId="LiveId" clId="{99C3B895-3D89-094E-8D8D-5328E68DA2DF}" dt="2020-09-21T10:32:58.556" v="4834"/>
          <ac:spMkLst>
            <pc:docMk/>
            <pc:sldMk cId="2483948438" sldId="392"/>
            <ac:spMk id="60" creationId="{6AC0731C-9533-784F-A3D5-B887C62DDBB7}"/>
          </ac:spMkLst>
        </pc:spChg>
      </pc:sldChg>
      <pc:sldChg chg="addSp delSp modSp add mod ord">
        <pc:chgData name="Nane Kratzke" userId="971be13ff4ee5ef6" providerId="LiveId" clId="{99C3B895-3D89-094E-8D8D-5328E68DA2DF}" dt="2020-09-21T11:10:46.175" v="5918"/>
        <pc:sldMkLst>
          <pc:docMk/>
          <pc:sldMk cId="4032822108" sldId="399"/>
        </pc:sldMkLst>
        <pc:spChg chg="mod">
          <ac:chgData name="Nane Kratzke" userId="971be13ff4ee5ef6" providerId="LiveId" clId="{99C3B895-3D89-094E-8D8D-5328E68DA2DF}" dt="2020-09-21T06:34:08.874" v="602" actId="20577"/>
          <ac:spMkLst>
            <pc:docMk/>
            <pc:sldMk cId="4032822108" sldId="399"/>
            <ac:spMk id="2" creationId="{ADD7222D-B729-B440-95AC-3B3A892068CF}"/>
          </ac:spMkLst>
        </pc:spChg>
        <pc:spChg chg="mod">
          <ac:chgData name="Nane Kratzke" userId="971be13ff4ee5ef6" providerId="LiveId" clId="{99C3B895-3D89-094E-8D8D-5328E68DA2DF}" dt="2020-09-21T06:31:29.357" v="583" actId="20577"/>
          <ac:spMkLst>
            <pc:docMk/>
            <pc:sldMk cId="4032822108" sldId="399"/>
            <ac:spMk id="3" creationId="{6BEFA426-2BA2-2B46-A639-0CE35FDB7363}"/>
          </ac:spMkLst>
        </pc:spChg>
        <pc:spChg chg="add del mod">
          <ac:chgData name="Nane Kratzke" userId="971be13ff4ee5ef6" providerId="LiveId" clId="{99C3B895-3D89-094E-8D8D-5328E68DA2DF}" dt="2020-09-21T06:26:10.888" v="92" actId="12084"/>
          <ac:spMkLst>
            <pc:docMk/>
            <pc:sldMk cId="4032822108" sldId="399"/>
            <ac:spMk id="5" creationId="{9E26C690-F435-844C-B1B7-B12AA39C49B5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7" creationId="{A71D7EED-CC5A-D74E-9991-048440F93C37}"/>
          </ac:spMkLst>
        </pc:spChg>
        <pc:spChg chg="add mod">
          <ac:chgData name="Nane Kratzke" userId="971be13ff4ee5ef6" providerId="LiveId" clId="{99C3B895-3D89-094E-8D8D-5328E68DA2DF}" dt="2020-09-21T06:33:31.183" v="597" actId="207"/>
          <ac:spMkLst>
            <pc:docMk/>
            <pc:sldMk cId="4032822108" sldId="399"/>
            <ac:spMk id="8" creationId="{4E6166EB-BB4B-2E48-9F9D-EED85781A7DC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9" creationId="{ADCEFC38-5DD2-8C4A-837D-A27E75728ADB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10" creationId="{C7DD3664-86F2-004C-ADEA-06D4188AD053}"/>
          </ac:spMkLst>
        </pc:spChg>
        <pc:graphicFrameChg chg="add mod">
          <ac:chgData name="Nane Kratzke" userId="971be13ff4ee5ef6" providerId="LiveId" clId="{99C3B895-3D89-094E-8D8D-5328E68DA2DF}" dt="2020-09-21T06:33:40.573" v="599" actId="207"/>
          <ac:graphicFrameMkLst>
            <pc:docMk/>
            <pc:sldMk cId="4032822108" sldId="399"/>
            <ac:graphicFrameMk id="6" creationId="{728354DE-794E-644E-BEB9-A88DE5DC2235}"/>
          </ac:graphicFrameMkLst>
        </pc:graphicFrameChg>
      </pc:sldChg>
      <pc:sldChg chg="addSp delSp modSp add mod">
        <pc:chgData name="Nane Kratzke" userId="971be13ff4ee5ef6" providerId="LiveId" clId="{99C3B895-3D89-094E-8D8D-5328E68DA2DF}" dt="2020-09-21T07:13:25.025" v="2309"/>
        <pc:sldMkLst>
          <pc:docMk/>
          <pc:sldMk cId="3338376185" sldId="400"/>
        </pc:sldMkLst>
        <pc:spChg chg="mod">
          <ac:chgData name="Nane Kratzke" userId="971be13ff4ee5ef6" providerId="LiveId" clId="{99C3B895-3D89-094E-8D8D-5328E68DA2DF}" dt="2020-09-21T06:41:56.229" v="813" actId="20577"/>
          <ac:spMkLst>
            <pc:docMk/>
            <pc:sldMk cId="3338376185" sldId="400"/>
            <ac:spMk id="2" creationId="{A47AD4BE-7B56-A642-A2C6-3FAAB802565A}"/>
          </ac:spMkLst>
        </pc:spChg>
        <pc:spChg chg="mod">
          <ac:chgData name="Nane Kratzke" userId="971be13ff4ee5ef6" providerId="LiveId" clId="{99C3B895-3D89-094E-8D8D-5328E68DA2DF}" dt="2020-09-21T06:40:18.559" v="688" actId="313"/>
          <ac:spMkLst>
            <pc:docMk/>
            <pc:sldMk cId="3338376185" sldId="400"/>
            <ac:spMk id="3" creationId="{EF7FD976-50F6-924C-9D1C-345E9446614C}"/>
          </ac:spMkLst>
        </pc:spChg>
        <pc:spChg chg="add mod">
          <ac:chgData name="Nane Kratzke" userId="971be13ff4ee5ef6" providerId="LiveId" clId="{99C3B895-3D89-094E-8D8D-5328E68DA2DF}" dt="2020-09-21T06:41:11.974" v="796" actId="20577"/>
          <ac:spMkLst>
            <pc:docMk/>
            <pc:sldMk cId="3338376185" sldId="400"/>
            <ac:spMk id="6" creationId="{139FE635-99BC-704C-A028-243E4463FC88}"/>
          </ac:spMkLst>
        </pc:spChg>
        <pc:spChg chg="add mod">
          <ac:chgData name="Nane Kratzke" userId="971be13ff4ee5ef6" providerId="LiveId" clId="{99C3B895-3D89-094E-8D8D-5328E68DA2DF}" dt="2020-09-21T07:13:25.025" v="2309"/>
          <ac:spMkLst>
            <pc:docMk/>
            <pc:sldMk cId="3338376185" sldId="400"/>
            <ac:spMk id="8" creationId="{C615E985-317C-294D-A149-479C2CFD2C17}"/>
          </ac:spMkLst>
        </pc:spChg>
        <pc:picChg chg="add mod">
          <ac:chgData name="Nane Kratzke" userId="971be13ff4ee5ef6" providerId="LiveId" clId="{99C3B895-3D89-094E-8D8D-5328E68DA2DF}" dt="2020-09-21T06:39:46.841" v="634" actId="1076"/>
          <ac:picMkLst>
            <pc:docMk/>
            <pc:sldMk cId="3338376185" sldId="400"/>
            <ac:picMk id="5" creationId="{D49395A2-D0D6-2548-9128-A4F93138BF28}"/>
          </ac:picMkLst>
        </pc:picChg>
        <pc:picChg chg="add del">
          <ac:chgData name="Nane Kratzke" userId="971be13ff4ee5ef6" providerId="LiveId" clId="{99C3B895-3D89-094E-8D8D-5328E68DA2DF}" dt="2020-09-21T06:38:45.177" v="629" actId="478"/>
          <ac:picMkLst>
            <pc:docMk/>
            <pc:sldMk cId="3338376185" sldId="400"/>
            <ac:picMk id="1025" creationId="{93A46425-0351-5344-9545-7F5799A3AECD}"/>
          </ac:picMkLst>
        </pc:picChg>
      </pc:sldChg>
      <pc:sldChg chg="addSp modSp add mod">
        <pc:chgData name="Nane Kratzke" userId="971be13ff4ee5ef6" providerId="LiveId" clId="{99C3B895-3D89-094E-8D8D-5328E68DA2DF}" dt="2020-09-21T07:13:22.161" v="2308"/>
        <pc:sldMkLst>
          <pc:docMk/>
          <pc:sldMk cId="786740167" sldId="401"/>
        </pc:sldMkLst>
        <pc:spChg chg="mod">
          <ac:chgData name="Nane Kratzke" userId="971be13ff4ee5ef6" providerId="LiveId" clId="{99C3B895-3D89-094E-8D8D-5328E68DA2DF}" dt="2020-09-21T06:42:18.528" v="861" actId="20577"/>
          <ac:spMkLst>
            <pc:docMk/>
            <pc:sldMk cId="786740167" sldId="401"/>
            <ac:spMk id="2" creationId="{9BEEF00F-65F8-324D-804B-C62C0630640A}"/>
          </ac:spMkLst>
        </pc:spChg>
        <pc:spChg chg="mod">
          <ac:chgData name="Nane Kratzke" userId="971be13ff4ee5ef6" providerId="LiveId" clId="{99C3B895-3D89-094E-8D8D-5328E68DA2DF}" dt="2020-09-21T06:42:34.649" v="926" actId="20577"/>
          <ac:spMkLst>
            <pc:docMk/>
            <pc:sldMk cId="786740167" sldId="401"/>
            <ac:spMk id="3" creationId="{56582458-81E5-C341-A670-CB435E4D1D5A}"/>
          </ac:spMkLst>
        </pc:spChg>
        <pc:spChg chg="add mod">
          <ac:chgData name="Nane Kratzke" userId="971be13ff4ee5ef6" providerId="LiveId" clId="{99C3B895-3D89-094E-8D8D-5328E68DA2DF}" dt="2020-09-21T06:46:17.437" v="1430" actId="1076"/>
          <ac:spMkLst>
            <pc:docMk/>
            <pc:sldMk cId="786740167" sldId="401"/>
            <ac:spMk id="6" creationId="{D14551ED-9A12-2847-8736-40D04906A4C3}"/>
          </ac:spMkLst>
        </pc:spChg>
        <pc:spChg chg="add mod">
          <ac:chgData name="Nane Kratzke" userId="971be13ff4ee5ef6" providerId="LiveId" clId="{99C3B895-3D89-094E-8D8D-5328E68DA2DF}" dt="2020-09-21T07:13:22.161" v="2308"/>
          <ac:spMkLst>
            <pc:docMk/>
            <pc:sldMk cId="786740167" sldId="401"/>
            <ac:spMk id="7" creationId="{64F37129-94EE-234D-9786-1FBF72FDEFAF}"/>
          </ac:spMkLst>
        </pc:spChg>
        <pc:picChg chg="add mod">
          <ac:chgData name="Nane Kratzke" userId="971be13ff4ee5ef6" providerId="LiveId" clId="{99C3B895-3D89-094E-8D8D-5328E68DA2DF}" dt="2020-09-21T06:46:23.703" v="1431" actId="1076"/>
          <ac:picMkLst>
            <pc:docMk/>
            <pc:sldMk cId="786740167" sldId="401"/>
            <ac:picMk id="5" creationId="{E0041046-90A1-F94D-BBB9-19FB1ADA8E9E}"/>
          </ac:picMkLst>
        </pc:picChg>
      </pc:sldChg>
      <pc:sldChg chg="addSp modSp add mod">
        <pc:chgData name="Nane Kratzke" userId="971be13ff4ee5ef6" providerId="LiveId" clId="{99C3B895-3D89-094E-8D8D-5328E68DA2DF}" dt="2020-09-21T06:55:16.051" v="1823" actId="20577"/>
        <pc:sldMkLst>
          <pc:docMk/>
          <pc:sldMk cId="284200008" sldId="402"/>
        </pc:sldMkLst>
        <pc:spChg chg="mod">
          <ac:chgData name="Nane Kratzke" userId="971be13ff4ee5ef6" providerId="LiveId" clId="{99C3B895-3D89-094E-8D8D-5328E68DA2DF}" dt="2020-09-21T06:49:39.828" v="1436" actId="20577"/>
          <ac:spMkLst>
            <pc:docMk/>
            <pc:sldMk cId="284200008" sldId="402"/>
            <ac:spMk id="2" creationId="{5D47ED4D-C65B-4D4F-A1EB-621CE5172A07}"/>
          </ac:spMkLst>
        </pc:spChg>
        <pc:spChg chg="mod">
          <ac:chgData name="Nane Kratzke" userId="971be13ff4ee5ef6" providerId="LiveId" clId="{99C3B895-3D89-094E-8D8D-5328E68DA2DF}" dt="2020-09-21T06:55:16.051" v="1823" actId="20577"/>
          <ac:spMkLst>
            <pc:docMk/>
            <pc:sldMk cId="284200008" sldId="402"/>
            <ac:spMk id="3" creationId="{F87EF179-95A5-164C-A887-F556D1C89BD7}"/>
          </ac:spMkLst>
        </pc:spChg>
        <pc:spChg chg="add mod">
          <ac:chgData name="Nane Kratzke" userId="971be13ff4ee5ef6" providerId="LiveId" clId="{99C3B895-3D89-094E-8D8D-5328E68DA2DF}" dt="2020-09-21T06:52:32.719" v="1520" actId="14100"/>
          <ac:spMkLst>
            <pc:docMk/>
            <pc:sldMk cId="284200008" sldId="402"/>
            <ac:spMk id="5" creationId="{91692DAB-3F6B-3142-A6EF-F5D49255C58D}"/>
          </ac:spMkLst>
        </pc:spChg>
        <pc:spChg chg="add mod">
          <ac:chgData name="Nane Kratzke" userId="971be13ff4ee5ef6" providerId="LiveId" clId="{99C3B895-3D89-094E-8D8D-5328E68DA2DF}" dt="2020-09-21T06:55:07.919" v="1822" actId="6549"/>
          <ac:spMkLst>
            <pc:docMk/>
            <pc:sldMk cId="284200008" sldId="402"/>
            <ac:spMk id="6" creationId="{EF9DAFCC-B351-3248-B5EE-10976804C0B0}"/>
          </ac:spMkLst>
        </pc:spChg>
      </pc:sldChg>
      <pc:sldChg chg="addSp modSp add mod">
        <pc:chgData name="Nane Kratzke" userId="971be13ff4ee5ef6" providerId="LiveId" clId="{99C3B895-3D89-094E-8D8D-5328E68DA2DF}" dt="2020-09-21T07:13:15.768" v="2307" actId="1076"/>
        <pc:sldMkLst>
          <pc:docMk/>
          <pc:sldMk cId="1267612541" sldId="403"/>
        </pc:sldMkLst>
        <pc:spChg chg="mod">
          <ac:chgData name="Nane Kratzke" userId="971be13ff4ee5ef6" providerId="LiveId" clId="{99C3B895-3D89-094E-8D8D-5328E68DA2DF}" dt="2020-09-21T06:56:08.027" v="1844" actId="20577"/>
          <ac:spMkLst>
            <pc:docMk/>
            <pc:sldMk cId="1267612541" sldId="403"/>
            <ac:spMk id="2" creationId="{1AD9A011-ED62-024B-89D9-7F9EC886E372}"/>
          </ac:spMkLst>
        </pc:spChg>
        <pc:spChg chg="add mod">
          <ac:chgData name="Nane Kratzke" userId="971be13ff4ee5ef6" providerId="LiveId" clId="{99C3B895-3D89-094E-8D8D-5328E68DA2DF}" dt="2020-09-21T07:13:10.351" v="2305"/>
          <ac:spMkLst>
            <pc:docMk/>
            <pc:sldMk cId="1267612541" sldId="403"/>
            <ac:spMk id="6" creationId="{A48C8FB1-2688-164D-B316-8DE73F8BFF9C}"/>
          </ac:spMkLst>
        </pc:spChg>
        <pc:picChg chg="add mod">
          <ac:chgData name="Nane Kratzke" userId="971be13ff4ee5ef6" providerId="LiveId" clId="{99C3B895-3D89-094E-8D8D-5328E68DA2DF}" dt="2020-09-21T07:13:15.768" v="2307" actId="1076"/>
          <ac:picMkLst>
            <pc:docMk/>
            <pc:sldMk cId="1267612541" sldId="403"/>
            <ac:picMk id="5" creationId="{1986E8EA-40E6-DA45-9E27-C0B0C3169DBA}"/>
          </ac:picMkLst>
        </pc:picChg>
      </pc:sldChg>
      <pc:sldChg chg="addSp modSp add mod">
        <pc:chgData name="Nane Kratzke" userId="971be13ff4ee5ef6" providerId="LiveId" clId="{99C3B895-3D89-094E-8D8D-5328E68DA2DF}" dt="2020-09-21T07:12:52.143" v="2304" actId="1076"/>
        <pc:sldMkLst>
          <pc:docMk/>
          <pc:sldMk cId="1912849434" sldId="404"/>
        </pc:sldMkLst>
        <pc:spChg chg="mod">
          <ac:chgData name="Nane Kratzke" userId="971be13ff4ee5ef6" providerId="LiveId" clId="{99C3B895-3D89-094E-8D8D-5328E68DA2DF}" dt="2020-09-21T06:58:09.811" v="1945" actId="20577"/>
          <ac:spMkLst>
            <pc:docMk/>
            <pc:sldMk cId="1912849434" sldId="404"/>
            <ac:spMk id="2" creationId="{F550ACAC-D98C-144E-AF25-BE063C572797}"/>
          </ac:spMkLst>
        </pc:spChg>
        <pc:spChg chg="mod">
          <ac:chgData name="Nane Kratzke" userId="971be13ff4ee5ef6" providerId="LiveId" clId="{99C3B895-3D89-094E-8D8D-5328E68DA2DF}" dt="2020-09-21T06:58:03.173" v="1933" actId="20577"/>
          <ac:spMkLst>
            <pc:docMk/>
            <pc:sldMk cId="1912849434" sldId="404"/>
            <ac:spMk id="3" creationId="{9DBFAF22-3897-6B40-9325-AA6B35875067}"/>
          </ac:spMkLst>
        </pc:spChg>
        <pc:spChg chg="add mod">
          <ac:chgData name="Nane Kratzke" userId="971be13ff4ee5ef6" providerId="LiveId" clId="{99C3B895-3D89-094E-8D8D-5328E68DA2DF}" dt="2020-09-21T06:59:24.096" v="1953" actId="1076"/>
          <ac:spMkLst>
            <pc:docMk/>
            <pc:sldMk cId="1912849434" sldId="404"/>
            <ac:spMk id="6" creationId="{4F4631EB-18D7-CA48-A4B5-1F4CC2E5A447}"/>
          </ac:spMkLst>
        </pc:spChg>
        <pc:spChg chg="add mod">
          <ac:chgData name="Nane Kratzke" userId="971be13ff4ee5ef6" providerId="LiveId" clId="{99C3B895-3D89-094E-8D8D-5328E68DA2DF}" dt="2020-09-21T07:12:52.143" v="2304" actId="1076"/>
          <ac:spMkLst>
            <pc:docMk/>
            <pc:sldMk cId="1912849434" sldId="404"/>
            <ac:spMk id="7" creationId="{20CD0F70-5A47-7648-9B53-61207E3AA10A}"/>
          </ac:spMkLst>
        </pc:spChg>
        <pc:picChg chg="add mod">
          <ac:chgData name="Nane Kratzke" userId="971be13ff4ee5ef6" providerId="LiveId" clId="{99C3B895-3D89-094E-8D8D-5328E68DA2DF}" dt="2020-09-21T06:59:28.371" v="1954" actId="14861"/>
          <ac:picMkLst>
            <pc:docMk/>
            <pc:sldMk cId="1912849434" sldId="404"/>
            <ac:picMk id="5" creationId="{D5BBEBB1-8432-B243-A689-D25966391537}"/>
          </ac:picMkLst>
        </pc:picChg>
      </pc:sldChg>
      <pc:sldChg chg="addSp delSp modSp add mod">
        <pc:chgData name="Nane Kratzke" userId="971be13ff4ee5ef6" providerId="LiveId" clId="{99C3B895-3D89-094E-8D8D-5328E68DA2DF}" dt="2020-09-21T07:10:01.545" v="2227" actId="1076"/>
        <pc:sldMkLst>
          <pc:docMk/>
          <pc:sldMk cId="1079793489" sldId="405"/>
        </pc:sldMkLst>
        <pc:spChg chg="mod">
          <ac:chgData name="Nane Kratzke" userId="971be13ff4ee5ef6" providerId="LiveId" clId="{99C3B895-3D89-094E-8D8D-5328E68DA2DF}" dt="2020-09-21T07:02:21.411" v="2004" actId="20577"/>
          <ac:spMkLst>
            <pc:docMk/>
            <pc:sldMk cId="1079793489" sldId="405"/>
            <ac:spMk id="2" creationId="{AE8CBF34-F6D4-E148-A755-1BD840B0378C}"/>
          </ac:spMkLst>
        </pc:spChg>
        <pc:spChg chg="mod">
          <ac:chgData name="Nane Kratzke" userId="971be13ff4ee5ef6" providerId="LiveId" clId="{99C3B895-3D89-094E-8D8D-5328E68DA2DF}" dt="2020-09-21T07:04:22.192" v="2104" actId="20577"/>
          <ac:spMkLst>
            <pc:docMk/>
            <pc:sldMk cId="1079793489" sldId="405"/>
            <ac:spMk id="3" creationId="{D6FB3230-69A5-D14C-934E-05DBFF37EC2F}"/>
          </ac:spMkLst>
        </pc:spChg>
        <pc:spChg chg="add mod">
          <ac:chgData name="Nane Kratzke" userId="971be13ff4ee5ef6" providerId="LiveId" clId="{99C3B895-3D89-094E-8D8D-5328E68DA2DF}" dt="2020-09-21T07:09:43.162" v="2224" actId="1076"/>
          <ac:spMkLst>
            <pc:docMk/>
            <pc:sldMk cId="1079793489" sldId="405"/>
            <ac:spMk id="7" creationId="{51DF989B-0808-F54F-BA5A-5E29CBF3FF1D}"/>
          </ac:spMkLst>
        </pc:spChg>
        <pc:spChg chg="add mod">
          <ac:chgData name="Nane Kratzke" userId="971be13ff4ee5ef6" providerId="LiveId" clId="{99C3B895-3D89-094E-8D8D-5328E68DA2DF}" dt="2020-09-21T07:09:09.177" v="2218" actId="1076"/>
          <ac:spMkLst>
            <pc:docMk/>
            <pc:sldMk cId="1079793489" sldId="405"/>
            <ac:spMk id="8" creationId="{54FEB9C2-F510-9F43-B820-CB2CD66C9CED}"/>
          </ac:spMkLst>
        </pc:spChg>
        <pc:spChg chg="add mod">
          <ac:chgData name="Nane Kratzke" userId="971be13ff4ee5ef6" providerId="LiveId" clId="{99C3B895-3D89-094E-8D8D-5328E68DA2DF}" dt="2020-09-21T07:10:01.545" v="2227" actId="1076"/>
          <ac:spMkLst>
            <pc:docMk/>
            <pc:sldMk cId="1079793489" sldId="405"/>
            <ac:spMk id="9" creationId="{3F56F42B-26D2-0C4E-8ED3-34334B33D570}"/>
          </ac:spMkLst>
        </pc:spChg>
        <pc:spChg chg="add del mod">
          <ac:chgData name="Nane Kratzke" userId="971be13ff4ee5ef6" providerId="LiveId" clId="{99C3B895-3D89-094E-8D8D-5328E68DA2DF}" dt="2020-09-21T07:08:05.499" v="2211" actId="478"/>
          <ac:spMkLst>
            <pc:docMk/>
            <pc:sldMk cId="1079793489" sldId="405"/>
            <ac:spMk id="10" creationId="{2C8AA75B-FCEB-8743-9A6D-B2FA56D0B5ED}"/>
          </ac:spMkLst>
        </pc:spChg>
        <pc:spChg chg="add del mod">
          <ac:chgData name="Nane Kratzke" userId="971be13ff4ee5ef6" providerId="LiveId" clId="{99C3B895-3D89-094E-8D8D-5328E68DA2DF}" dt="2020-09-21T07:08:23.671" v="2213"/>
          <ac:spMkLst>
            <pc:docMk/>
            <pc:sldMk cId="1079793489" sldId="405"/>
            <ac:spMk id="11" creationId="{66A26F91-A5B9-B44B-8119-E58CB91E1916}"/>
          </ac:spMkLst>
        </pc:spChg>
        <pc:picChg chg="add mod">
          <ac:chgData name="Nane Kratzke" userId="971be13ff4ee5ef6" providerId="LiveId" clId="{99C3B895-3D89-094E-8D8D-5328E68DA2DF}" dt="2020-09-21T07:09:43.162" v="2224" actId="1076"/>
          <ac:picMkLst>
            <pc:docMk/>
            <pc:sldMk cId="1079793489" sldId="405"/>
            <ac:picMk id="5" creationId="{B304BCFA-16D6-A747-AD70-49D8B4522A0C}"/>
          </ac:picMkLst>
        </pc:picChg>
        <pc:picChg chg="add mod">
          <ac:chgData name="Nane Kratzke" userId="971be13ff4ee5ef6" providerId="LiveId" clId="{99C3B895-3D89-094E-8D8D-5328E68DA2DF}" dt="2020-09-21T07:09:54.606" v="2226" actId="1076"/>
          <ac:picMkLst>
            <pc:docMk/>
            <pc:sldMk cId="1079793489" sldId="405"/>
            <ac:picMk id="6" creationId="{BFA2E207-5032-5B40-A991-A5A1AE5E38A4}"/>
          </ac:picMkLst>
        </pc:picChg>
      </pc:sldChg>
      <pc:sldChg chg="addSp modSp add mod">
        <pc:chgData name="Nane Kratzke" userId="971be13ff4ee5ef6" providerId="LiveId" clId="{99C3B895-3D89-094E-8D8D-5328E68DA2DF}" dt="2020-09-21T07:13:54.052" v="2311" actId="20577"/>
        <pc:sldMkLst>
          <pc:docMk/>
          <pc:sldMk cId="3258507040" sldId="406"/>
        </pc:sldMkLst>
        <pc:spChg chg="mod">
          <ac:chgData name="Nane Kratzke" userId="971be13ff4ee5ef6" providerId="LiveId" clId="{99C3B895-3D89-094E-8D8D-5328E68DA2DF}" dt="2020-09-21T07:13:54.052" v="2311" actId="20577"/>
          <ac:spMkLst>
            <pc:docMk/>
            <pc:sldMk cId="3258507040" sldId="406"/>
            <ac:spMk id="2" creationId="{3440F374-21EC-BC47-8AA4-EFEA48E2009D}"/>
          </ac:spMkLst>
        </pc:spChg>
        <pc:spChg chg="mod">
          <ac:chgData name="Nane Kratzke" userId="971be13ff4ee5ef6" providerId="LiveId" clId="{99C3B895-3D89-094E-8D8D-5328E68DA2DF}" dt="2020-09-21T07:10:51.208" v="2286" actId="20577"/>
          <ac:spMkLst>
            <pc:docMk/>
            <pc:sldMk cId="3258507040" sldId="406"/>
            <ac:spMk id="3" creationId="{B4B716AD-A671-FB41-A321-D2009688BBB5}"/>
          </ac:spMkLst>
        </pc:spChg>
        <pc:spChg chg="add mod">
          <ac:chgData name="Nane Kratzke" userId="971be13ff4ee5ef6" providerId="LiveId" clId="{99C3B895-3D89-094E-8D8D-5328E68DA2DF}" dt="2020-09-21T07:12:28.002" v="2299"/>
          <ac:spMkLst>
            <pc:docMk/>
            <pc:sldMk cId="3258507040" sldId="406"/>
            <ac:spMk id="6" creationId="{DC3C24EE-5572-EE4C-A853-26EC55060654}"/>
          </ac:spMkLst>
        </pc:spChg>
        <pc:picChg chg="add mod">
          <ac:chgData name="Nane Kratzke" userId="971be13ff4ee5ef6" providerId="LiveId" clId="{99C3B895-3D89-094E-8D8D-5328E68DA2DF}" dt="2020-09-21T07:11:44.248" v="2291" actId="14861"/>
          <ac:picMkLst>
            <pc:docMk/>
            <pc:sldMk cId="3258507040" sldId="406"/>
            <ac:picMk id="5" creationId="{6F2E6CA4-A440-6143-B365-6B591540809B}"/>
          </ac:picMkLst>
        </pc:picChg>
      </pc:sldChg>
      <pc:sldChg chg="addSp delSp modSp add mod">
        <pc:chgData name="Nane Kratzke" userId="971be13ff4ee5ef6" providerId="LiveId" clId="{99C3B895-3D89-094E-8D8D-5328E68DA2DF}" dt="2020-09-21T07:17:33.253" v="2375" actId="478"/>
        <pc:sldMkLst>
          <pc:docMk/>
          <pc:sldMk cId="1680225601" sldId="407"/>
        </pc:sldMkLst>
        <pc:spChg chg="mod">
          <ac:chgData name="Nane Kratzke" userId="971be13ff4ee5ef6" providerId="LiveId" clId="{99C3B895-3D89-094E-8D8D-5328E68DA2DF}" dt="2020-09-21T07:14:53.285" v="2335" actId="20577"/>
          <ac:spMkLst>
            <pc:docMk/>
            <pc:sldMk cId="1680225601" sldId="407"/>
            <ac:spMk id="2" creationId="{AFF77F1D-9B2B-DD42-A9A0-993309BF8863}"/>
          </ac:spMkLst>
        </pc:spChg>
        <pc:spChg chg="mod">
          <ac:chgData name="Nane Kratzke" userId="971be13ff4ee5ef6" providerId="LiveId" clId="{99C3B895-3D89-094E-8D8D-5328E68DA2DF}" dt="2020-09-21T07:15:10.689" v="2362" actId="20577"/>
          <ac:spMkLst>
            <pc:docMk/>
            <pc:sldMk cId="1680225601" sldId="407"/>
            <ac:spMk id="3" creationId="{3C977273-BF94-0C41-8EFD-EF78B10A5AEE}"/>
          </ac:spMkLst>
        </pc:spChg>
        <pc:picChg chg="add mod">
          <ac:chgData name="Nane Kratzke" userId="971be13ff4ee5ef6" providerId="LiveId" clId="{99C3B895-3D89-094E-8D8D-5328E68DA2DF}" dt="2020-09-21T07:16:50.512" v="2373" actId="1076"/>
          <ac:picMkLst>
            <pc:docMk/>
            <pc:sldMk cId="1680225601" sldId="407"/>
            <ac:picMk id="5" creationId="{CDACE30A-F26C-624B-8216-2B3502881BF3}"/>
          </ac:picMkLst>
        </pc:picChg>
        <pc:picChg chg="add del">
          <ac:chgData name="Nane Kratzke" userId="971be13ff4ee5ef6" providerId="LiveId" clId="{99C3B895-3D89-094E-8D8D-5328E68DA2DF}" dt="2020-09-21T07:17:33.253" v="2375" actId="478"/>
          <ac:picMkLst>
            <pc:docMk/>
            <pc:sldMk cId="1680225601" sldId="407"/>
            <ac:picMk id="6" creationId="{D1729D3A-FECC-584C-8B97-5023F6EA7DF3}"/>
          </ac:picMkLst>
        </pc:picChg>
      </pc:sldChg>
      <pc:sldChg chg="addSp delSp modSp add mod">
        <pc:chgData name="Nane Kratzke" userId="971be13ff4ee5ef6" providerId="LiveId" clId="{99C3B895-3D89-094E-8D8D-5328E68DA2DF}" dt="2020-09-21T07:18:23.270" v="2388" actId="1076"/>
        <pc:sldMkLst>
          <pc:docMk/>
          <pc:sldMk cId="3779774743" sldId="408"/>
        </pc:sldMkLst>
        <pc:spChg chg="mod">
          <ac:chgData name="Nane Kratzke" userId="971be13ff4ee5ef6" providerId="LiveId" clId="{99C3B895-3D89-094E-8D8D-5328E68DA2DF}" dt="2020-09-21T07:17:42.319" v="2381" actId="20577"/>
          <ac:spMkLst>
            <pc:docMk/>
            <pc:sldMk cId="3779774743" sldId="408"/>
            <ac:spMk id="3" creationId="{3C977273-BF94-0C41-8EFD-EF78B10A5AEE}"/>
          </ac:spMkLst>
        </pc:spChg>
        <pc:picChg chg="del">
          <ac:chgData name="Nane Kratzke" userId="971be13ff4ee5ef6" providerId="LiveId" clId="{99C3B895-3D89-094E-8D8D-5328E68DA2DF}" dt="2020-09-21T07:18:06.034" v="2382" actId="478"/>
          <ac:picMkLst>
            <pc:docMk/>
            <pc:sldMk cId="3779774743" sldId="408"/>
            <ac:picMk id="5" creationId="{CDACE30A-F26C-624B-8216-2B3502881BF3}"/>
          </ac:picMkLst>
        </pc:picChg>
        <pc:picChg chg="add mod">
          <ac:chgData name="Nane Kratzke" userId="971be13ff4ee5ef6" providerId="LiveId" clId="{99C3B895-3D89-094E-8D8D-5328E68DA2DF}" dt="2020-09-21T07:18:23.270" v="2388" actId="1076"/>
          <ac:picMkLst>
            <pc:docMk/>
            <pc:sldMk cId="3779774743" sldId="408"/>
            <ac:picMk id="6" creationId="{A158269A-4BF3-1A4E-8105-1C84F32202DC}"/>
          </ac:picMkLst>
        </pc:picChg>
      </pc:sldChg>
      <pc:sldChg chg="addSp delSp modSp add mod">
        <pc:chgData name="Nane Kratzke" userId="971be13ff4ee5ef6" providerId="LiveId" clId="{99C3B895-3D89-094E-8D8D-5328E68DA2DF}" dt="2020-09-21T07:26:39.672" v="3270" actId="14861"/>
        <pc:sldMkLst>
          <pc:docMk/>
          <pc:sldMk cId="110797625" sldId="409"/>
        </pc:sldMkLst>
        <pc:spChg chg="mod">
          <ac:chgData name="Nane Kratzke" userId="971be13ff4ee5ef6" providerId="LiveId" clId="{99C3B895-3D89-094E-8D8D-5328E68DA2DF}" dt="2020-09-21T07:19:02.186" v="2445" actId="20577"/>
          <ac:spMkLst>
            <pc:docMk/>
            <pc:sldMk cId="110797625" sldId="409"/>
            <ac:spMk id="3" creationId="{3C977273-BF94-0C41-8EFD-EF78B10A5AEE}"/>
          </ac:spMkLst>
        </pc:spChg>
        <pc:spChg chg="add del mod">
          <ac:chgData name="Nane Kratzke" userId="971be13ff4ee5ef6" providerId="LiveId" clId="{99C3B895-3D89-094E-8D8D-5328E68DA2DF}" dt="2020-09-21T07:19:50.403" v="2484" actId="478"/>
          <ac:spMkLst>
            <pc:docMk/>
            <pc:sldMk cId="110797625" sldId="409"/>
            <ac:spMk id="5" creationId="{D13FFE10-55A9-BB4D-8240-BFB227D7BC26}"/>
          </ac:spMkLst>
        </pc:spChg>
        <pc:spChg chg="add mod">
          <ac:chgData name="Nane Kratzke" userId="971be13ff4ee5ef6" providerId="LiveId" clId="{99C3B895-3D89-094E-8D8D-5328E68DA2DF}" dt="2020-09-21T07:26:27.811" v="3269"/>
          <ac:spMkLst>
            <pc:docMk/>
            <pc:sldMk cId="110797625" sldId="409"/>
            <ac:spMk id="93" creationId="{262939BB-6837-C940-907A-1BA2EFB67163}"/>
          </ac:spMkLst>
        </pc:spChg>
        <pc:graphicFrameChg chg="add mod modGraphic">
          <ac:chgData name="Nane Kratzke" userId="971be13ff4ee5ef6" providerId="LiveId" clId="{99C3B895-3D89-094E-8D8D-5328E68DA2DF}" dt="2020-09-21T07:26:39.672" v="3270" actId="14861"/>
          <ac:graphicFrameMkLst>
            <pc:docMk/>
            <pc:sldMk cId="110797625" sldId="409"/>
            <ac:graphicFrameMk id="7" creationId="{3F72C47A-F88F-6A47-84C6-5099B00FAF2F}"/>
          </ac:graphicFrameMkLst>
        </pc:graphicFrameChg>
        <pc:picChg chg="del">
          <ac:chgData name="Nane Kratzke" userId="971be13ff4ee5ef6" providerId="LiveId" clId="{99C3B895-3D89-094E-8D8D-5328E68DA2DF}" dt="2020-09-21T07:18:44.420" v="2406" actId="478"/>
          <ac:picMkLst>
            <pc:docMk/>
            <pc:sldMk cId="110797625" sldId="409"/>
            <ac:picMk id="6" creationId="{A158269A-4BF3-1A4E-8105-1C84F32202D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49" creationId="{75FD354F-1ED6-FD47-B4FE-ED27FF8CF0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0" creationId="{DEAAF7FC-0CDB-DC47-9970-0CC8F1FADE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1" creationId="{6A9EEB28-799C-5448-8471-E2C2FE51FB5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2" creationId="{E3F79964-16B2-3042-A296-C023E5D8541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3" creationId="{359F812C-2FD8-ED42-8CC5-62A4A0922A2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4" creationId="{2099639D-8206-3F47-81A5-DD498C50BC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5" creationId="{F90C59D0-1EE2-B24B-84DA-17EE99B9058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6" creationId="{69A20A52-6C77-6040-9D7E-44C89B2958F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7" creationId="{9F089FD7-4230-E44F-BBFF-4FBAE8B12BD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8" creationId="{EE5CA47A-9823-9544-8E6B-D97A2ADEA6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9" creationId="{8FEC41A1-C539-D940-BCF4-14E9E3063CF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0" creationId="{852CC9E8-3157-3F4A-BC7E-01F9F524CA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1" creationId="{71F66034-E0DF-2E43-86D3-E80E498564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2" creationId="{D97B0F26-2C95-8649-BE09-EE216CD561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3" creationId="{1250F56C-6891-BC4A-AAB5-4B22D4FFE0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4" creationId="{6AE84495-C5E3-D642-B501-E4D3DFD5781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5" creationId="{464B74BC-B816-A24D-9EC4-3CF8147F78B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6" creationId="{3EB82646-DF90-B64B-A43A-0EEA00F426A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7" creationId="{5672188A-E2CF-4D4F-A120-140860AA6FC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8" creationId="{9DBC342F-AEF3-4645-9D6E-BEE41956B85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9" creationId="{0A1F0FA1-A15D-974D-9429-F21170114F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0" creationId="{02EDBFD7-E3B6-434A-8D85-6E750244140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1" creationId="{6811E707-4CC4-EA4D-85EF-F60D0FC89D3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2" creationId="{D55B5761-C4B7-2847-B163-21A85B4D3D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3" creationId="{7A8B15AA-9A95-2E4D-903E-A4ADA8DD226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4" creationId="{CF95493D-40AF-0D41-A3D7-F9A7F3CEC7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5" creationId="{D503F6C6-7FE9-3344-A1F1-59897A924FA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6" creationId="{5812BB01-74D1-BC41-B05B-A846F59519C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7" creationId="{D1A7EDAA-FEA3-8C42-A419-F88D5BFEB84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8" creationId="{53EC4C86-9896-034F-847C-1F8D6B63833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9" creationId="{70754F6A-9B18-E045-8E55-388A5894F5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0" creationId="{FC532F21-D653-7045-8B1D-9291A86615E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1" creationId="{D0D29FED-1C34-8E4C-A001-EAB04B26AC6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2" creationId="{F23AC264-4548-054C-B399-2688F06B230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3" creationId="{59BFF0CF-6FE9-3549-A6E9-4575D7D1977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4" creationId="{F8FEDB29-14A0-CD48-94C3-F4CECD2D40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5" creationId="{93E4B0F0-2A7B-FE4E-888C-57D54F8B79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6" creationId="{50924C55-E568-B845-B23A-A51C9321CD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7" creationId="{A90235C1-5834-5C41-A878-B8FFAB7C885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8" creationId="{FACD3A85-C73E-5749-98A7-D66636967C7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9" creationId="{CE70C98C-8213-1F4E-A9DD-0AEF9A1E05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0" creationId="{250DC99B-470A-2043-9023-02D41466EFA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1" creationId="{DB75CDBE-99FB-934F-AB09-D98DB82332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2" creationId="{CD32E754-5ED5-634D-9B3B-BCAD5427F2E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3" creationId="{13DBE12B-E456-CD47-8746-EB9928D35E7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4" creationId="{FE584BCF-F97E-D141-9DC2-AE81AD53AED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5" creationId="{75ADA01A-CC89-6542-A428-627A8DCB898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6" creationId="{46EFB412-1C0E-3F47-9DBB-6F934E02984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7" creationId="{154647B0-147E-3A4E-BF30-FDF2FAC1E09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8" creationId="{427BDE4F-A3B0-4D44-8599-FF37B574DED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9" creationId="{8D23E575-E638-AA47-9248-7847F67262A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0" creationId="{EEBE9A0F-CD54-F741-892F-B05530F2850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1" creationId="{AEAE61FB-230C-2F4C-80FA-123C2800FF6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2" creationId="{BF806A08-DE50-2744-A1AF-79CA42C6D95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3" creationId="{1AABF077-C033-8C43-BAB6-C2BA0829F3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4" creationId="{D8AD25AE-AC57-1A41-8E6B-63763C633C1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5" creationId="{62E9D53A-0ED5-064C-B73D-2FCC95EF26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6" creationId="{2756FED4-4464-6148-B7E5-79A8A202EC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7" creationId="{3D139F20-8047-834F-B82A-C6F0F82FBA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8" creationId="{D4C90D86-65B5-914A-B698-985FDA2E8BC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9" creationId="{476CEE92-7BF5-9A4B-8621-6046F606AD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0" creationId="{B294E0E2-6B38-C04C-900E-115F72EC65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1" creationId="{243A4EA9-55FF-5242-AF24-1C78B646B8A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2" creationId="{EECB93E9-3591-0E48-A432-0AFDF8D9231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3" creationId="{C44EBD4E-2416-5A46-9CA2-5A1B5E88A54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4" creationId="{7DFABC36-0234-D944-AC95-211DEE92B8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5" creationId="{613D2FB8-0187-474C-A3DC-4692766B24A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6" creationId="{D73CA931-952F-244D-8F10-14151395A6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7" creationId="{193C188F-B7BC-6C4E-AFFF-EB43D7AF94E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8" creationId="{9806DD58-E2B6-034C-9D15-7AA69F48AA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9" creationId="{D59277AF-2569-7944-9C2C-D5D05E65EF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0" creationId="{3745E01E-3F84-D94C-A98A-15A7FF3471C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1" creationId="{7533E4AF-EDE9-BD45-8B03-1C0F12CC20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2" creationId="{34B5C1B3-D666-7B49-99EA-67DC1BB7D7C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3" creationId="{4D3B510C-F197-9A4F-9EC0-529962D5B77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4" creationId="{29AFF62C-B6CD-8545-A6F2-C51899E1206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5" creationId="{096F661F-2FB4-2A40-8FA1-A570C0CA45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6" creationId="{C009AE84-2C49-C046-A2B7-70D4C674CB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7" creationId="{1EEB0C3F-B7F5-8647-882E-AB1A5A69A8A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8" creationId="{D0380DE3-7A3B-EB4E-94F6-53885873460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9" creationId="{90F7BE04-4B66-8D46-9435-9F88B521C87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0" creationId="{6DA9ADBA-6BDE-AD4E-BA88-622F3654E9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1" creationId="{1F96E408-DF39-E443-B446-65A0FA6B12A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2" creationId="{07C2D57F-C5C4-3B48-A4BD-AD6C5039123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3" creationId="{640EEFC2-CFC9-C846-B13F-8105B91AC8AE}"/>
          </ac:picMkLst>
        </pc:picChg>
      </pc:sldChg>
      <pc:sldChg chg="addSp delSp modSp add mod">
        <pc:chgData name="Nane Kratzke" userId="971be13ff4ee5ef6" providerId="LiveId" clId="{99C3B895-3D89-094E-8D8D-5328E68DA2DF}" dt="2020-09-21T07:31:27.174" v="3714" actId="1076"/>
        <pc:sldMkLst>
          <pc:docMk/>
          <pc:sldMk cId="4183557273" sldId="410"/>
        </pc:sldMkLst>
        <pc:spChg chg="mod">
          <ac:chgData name="Nane Kratzke" userId="971be13ff4ee5ef6" providerId="LiveId" clId="{99C3B895-3D89-094E-8D8D-5328E68DA2DF}" dt="2020-09-21T07:30:43.907" v="3708" actId="20577"/>
          <ac:spMkLst>
            <pc:docMk/>
            <pc:sldMk cId="4183557273" sldId="410"/>
            <ac:spMk id="2" creationId="{99335830-7F4D-4B46-8186-06FD3B6D12BD}"/>
          </ac:spMkLst>
        </pc:spChg>
        <pc:spChg chg="mod">
          <ac:chgData name="Nane Kratzke" userId="971be13ff4ee5ef6" providerId="LiveId" clId="{99C3B895-3D89-094E-8D8D-5328E68DA2DF}" dt="2020-09-21T07:27:59.775" v="3328" actId="20577"/>
          <ac:spMkLst>
            <pc:docMk/>
            <pc:sldMk cId="4183557273" sldId="410"/>
            <ac:spMk id="3" creationId="{AE916A29-1B0F-8445-B993-D63AE8CC48B8}"/>
          </ac:spMkLst>
        </pc:spChg>
        <pc:spChg chg="add mod">
          <ac:chgData name="Nane Kratzke" userId="971be13ff4ee5ef6" providerId="LiveId" clId="{99C3B895-3D89-094E-8D8D-5328E68DA2DF}" dt="2020-09-21T07:30:36.097" v="3704" actId="1076"/>
          <ac:spMkLst>
            <pc:docMk/>
            <pc:sldMk cId="4183557273" sldId="410"/>
            <ac:spMk id="5" creationId="{15C1F813-7A9C-7D4D-A6A4-E3B0527771CD}"/>
          </ac:spMkLst>
        </pc:spChg>
        <pc:picChg chg="add del mod">
          <ac:chgData name="Nane Kratzke" userId="971be13ff4ee5ef6" providerId="LiveId" clId="{99C3B895-3D89-094E-8D8D-5328E68DA2DF}" dt="2020-09-21T07:31:21.877" v="3712" actId="478"/>
          <ac:picMkLst>
            <pc:docMk/>
            <pc:sldMk cId="4183557273" sldId="410"/>
            <ac:picMk id="6" creationId="{5074263C-5CC1-4946-968E-C1B912CAB271}"/>
          </ac:picMkLst>
        </pc:picChg>
        <pc:picChg chg="add mod">
          <ac:chgData name="Nane Kratzke" userId="971be13ff4ee5ef6" providerId="LiveId" clId="{99C3B895-3D89-094E-8D8D-5328E68DA2DF}" dt="2020-09-21T07:31:27.174" v="3714" actId="1076"/>
          <ac:picMkLst>
            <pc:docMk/>
            <pc:sldMk cId="4183557273" sldId="410"/>
            <ac:picMk id="7" creationId="{A5D8B9C5-9F4A-F343-8F06-42A510F5ACA1}"/>
          </ac:picMkLst>
        </pc:picChg>
      </pc:sldChg>
      <pc:sldChg chg="addSp modSp add mod">
        <pc:chgData name="Nane Kratzke" userId="971be13ff4ee5ef6" providerId="LiveId" clId="{99C3B895-3D89-094E-8D8D-5328E68DA2DF}" dt="2020-09-21T07:36:11.073" v="3793" actId="14861"/>
        <pc:sldMkLst>
          <pc:docMk/>
          <pc:sldMk cId="4282661720" sldId="411"/>
        </pc:sldMkLst>
        <pc:spChg chg="mod">
          <ac:chgData name="Nane Kratzke" userId="971be13ff4ee5ef6" providerId="LiveId" clId="{99C3B895-3D89-094E-8D8D-5328E68DA2DF}" dt="2020-09-21T07:34:07.220" v="3749" actId="20577"/>
          <ac:spMkLst>
            <pc:docMk/>
            <pc:sldMk cId="4282661720" sldId="411"/>
            <ac:spMk id="2" creationId="{8EE1EA68-9AEB-B147-AF85-B2DD05D49DA9}"/>
          </ac:spMkLst>
        </pc:spChg>
        <pc:spChg chg="mod">
          <ac:chgData name="Nane Kratzke" userId="971be13ff4ee5ef6" providerId="LiveId" clId="{99C3B895-3D89-094E-8D8D-5328E68DA2DF}" dt="2020-09-21T07:33:56.670" v="3726"/>
          <ac:spMkLst>
            <pc:docMk/>
            <pc:sldMk cId="4282661720" sldId="411"/>
            <ac:spMk id="3" creationId="{0B943CF6-BC17-E14E-8012-754B20A248CE}"/>
          </ac:spMkLst>
        </pc:spChg>
        <pc:spChg chg="add mod">
          <ac:chgData name="Nane Kratzke" userId="971be13ff4ee5ef6" providerId="LiveId" clId="{99C3B895-3D89-094E-8D8D-5328E68DA2DF}" dt="2020-09-21T07:33:42.221" v="3725"/>
          <ac:spMkLst>
            <pc:docMk/>
            <pc:sldMk cId="4282661720" sldId="411"/>
            <ac:spMk id="7" creationId="{C8BF28B0-9742-4E49-AA18-9CF2A4F6B9B8}"/>
          </ac:spMkLst>
        </pc:spChg>
        <pc:picChg chg="add mod">
          <ac:chgData name="Nane Kratzke" userId="971be13ff4ee5ef6" providerId="LiveId" clId="{99C3B895-3D89-094E-8D8D-5328E68DA2DF}" dt="2020-09-21T07:36:11.073" v="3793" actId="14861"/>
          <ac:picMkLst>
            <pc:docMk/>
            <pc:sldMk cId="4282661720" sldId="411"/>
            <ac:picMk id="6" creationId="{9CB1887A-EAB5-B740-8790-C919C5131843}"/>
          </ac:picMkLst>
        </pc:picChg>
      </pc:sldChg>
      <pc:sldChg chg="addSp delSp modSp add mod">
        <pc:chgData name="Nane Kratzke" userId="971be13ff4ee5ef6" providerId="LiveId" clId="{99C3B895-3D89-094E-8D8D-5328E68DA2DF}" dt="2020-09-21T07:48:17.649" v="4815" actId="20577"/>
        <pc:sldMkLst>
          <pc:docMk/>
          <pc:sldMk cId="2566496727" sldId="412"/>
        </pc:sldMkLst>
        <pc:spChg chg="mod">
          <ac:chgData name="Nane Kratzke" userId="971be13ff4ee5ef6" providerId="LiveId" clId="{99C3B895-3D89-094E-8D8D-5328E68DA2DF}" dt="2020-09-21T07:34:40.834" v="3773" actId="20577"/>
          <ac:spMkLst>
            <pc:docMk/>
            <pc:sldMk cId="2566496727" sldId="412"/>
            <ac:spMk id="2" creationId="{5F995DB8-4E64-8B48-A5E1-C99A79189C79}"/>
          </ac:spMkLst>
        </pc:spChg>
        <pc:spChg chg="mod">
          <ac:chgData name="Nane Kratzke" userId="971be13ff4ee5ef6" providerId="LiveId" clId="{99C3B895-3D89-094E-8D8D-5328E68DA2DF}" dt="2020-09-21T07:46:02.744" v="4715" actId="20577"/>
          <ac:spMkLst>
            <pc:docMk/>
            <pc:sldMk cId="2566496727" sldId="412"/>
            <ac:spMk id="3" creationId="{925AADCF-562C-AC41-9DFA-5F00F4776FD0}"/>
          </ac:spMkLst>
        </pc:spChg>
        <pc:spChg chg="add mod">
          <ac:chgData name="Nane Kratzke" userId="971be13ff4ee5ef6" providerId="LiveId" clId="{99C3B895-3D89-094E-8D8D-5328E68DA2DF}" dt="2020-09-21T07:48:17.649" v="4815" actId="20577"/>
          <ac:spMkLst>
            <pc:docMk/>
            <pc:sldMk cId="2566496727" sldId="412"/>
            <ac:spMk id="5" creationId="{33C4BC5D-3FA6-154F-B2DE-DB043A77E5E4}"/>
          </ac:spMkLst>
        </pc:spChg>
        <pc:spChg chg="add mod">
          <ac:chgData name="Nane Kratzke" userId="971be13ff4ee5ef6" providerId="LiveId" clId="{99C3B895-3D89-094E-8D8D-5328E68DA2DF}" dt="2020-09-21T07:47:04.597" v="4800" actId="1076"/>
          <ac:spMkLst>
            <pc:docMk/>
            <pc:sldMk cId="2566496727" sldId="412"/>
            <ac:spMk id="10" creationId="{D755E4DB-AC48-CB47-BEEF-4E9CD27C24FC}"/>
          </ac:spMkLst>
        </pc:spChg>
        <pc:picChg chg="add del mod">
          <ac:chgData name="Nane Kratzke" userId="971be13ff4ee5ef6" providerId="LiveId" clId="{99C3B895-3D89-094E-8D8D-5328E68DA2DF}" dt="2020-09-21T07:43:59.460" v="4688" actId="478"/>
          <ac:picMkLst>
            <pc:docMk/>
            <pc:sldMk cId="2566496727" sldId="412"/>
            <ac:picMk id="6" creationId="{331F2567-06F5-644B-9BE6-8CF68DD2126D}"/>
          </ac:picMkLst>
        </pc:picChg>
        <pc:picChg chg="add del">
          <ac:chgData name="Nane Kratzke" userId="971be13ff4ee5ef6" providerId="LiveId" clId="{99C3B895-3D89-094E-8D8D-5328E68DA2DF}" dt="2020-09-21T07:44:07.261" v="4690" actId="478"/>
          <ac:picMkLst>
            <pc:docMk/>
            <pc:sldMk cId="2566496727" sldId="412"/>
            <ac:picMk id="7" creationId="{6252E5B8-2AD7-294B-9969-1C3323A495CF}"/>
          </ac:picMkLst>
        </pc:picChg>
        <pc:picChg chg="add mod modCrop">
          <ac:chgData name="Nane Kratzke" userId="971be13ff4ee5ef6" providerId="LiveId" clId="{99C3B895-3D89-094E-8D8D-5328E68DA2DF}" dt="2020-09-21T07:47:59.511" v="4811" actId="1076"/>
          <ac:picMkLst>
            <pc:docMk/>
            <pc:sldMk cId="2566496727" sldId="412"/>
            <ac:picMk id="9" creationId="{AF456894-121C-0744-927D-77ED8F41098C}"/>
          </ac:picMkLst>
        </pc:picChg>
        <pc:picChg chg="add mod">
          <ac:chgData name="Nane Kratzke" userId="971be13ff4ee5ef6" providerId="LiveId" clId="{99C3B895-3D89-094E-8D8D-5328E68DA2DF}" dt="2020-09-21T07:48:02.671" v="4812" actId="1076"/>
          <ac:picMkLst>
            <pc:docMk/>
            <pc:sldMk cId="2566496727" sldId="412"/>
            <ac:picMk id="11" creationId="{17094C8C-2566-FE47-93A8-6625793D7A95}"/>
          </ac:picMkLst>
        </pc:picChg>
      </pc:sldChg>
      <pc:sldChg chg="addSp delSp modSp add mod">
        <pc:chgData name="Nane Kratzke" userId="971be13ff4ee5ef6" providerId="LiveId" clId="{99C3B895-3D89-094E-8D8D-5328E68DA2DF}" dt="2020-09-21T10:59:39.308" v="5711" actId="20577"/>
        <pc:sldMkLst>
          <pc:docMk/>
          <pc:sldMk cId="1094811382" sldId="413"/>
        </pc:sldMkLst>
        <pc:spChg chg="del">
          <ac:chgData name="Nane Kratzke" userId="971be13ff4ee5ef6" providerId="LiveId" clId="{99C3B895-3D89-094E-8D8D-5328E68DA2DF}" dt="2020-09-21T07:56:08.500" v="4832" actId="478"/>
          <ac:spMkLst>
            <pc:docMk/>
            <pc:sldMk cId="1094811382" sldId="413"/>
            <ac:spMk id="2" creationId="{2E916A8F-294F-0147-9053-46E1948083E2}"/>
          </ac:spMkLst>
        </pc:spChg>
        <pc:spChg chg="del">
          <ac:chgData name="Nane Kratzke" userId="971be13ff4ee5ef6" providerId="LiveId" clId="{99C3B895-3D89-094E-8D8D-5328E68DA2DF}" dt="2020-09-21T07:56:06.261" v="4831" actId="478"/>
          <ac:spMkLst>
            <pc:docMk/>
            <pc:sldMk cId="1094811382" sldId="413"/>
            <ac:spMk id="3" creationId="{85D05203-84C5-4847-A950-1DEB43340D6A}"/>
          </ac:spMkLst>
        </pc:spChg>
        <pc:spChg chg="add mod">
          <ac:chgData name="Nane Kratzke" userId="971be13ff4ee5ef6" providerId="LiveId" clId="{99C3B895-3D89-094E-8D8D-5328E68DA2DF}" dt="2020-09-21T10:59:39.308" v="5711" actId="20577"/>
          <ac:spMkLst>
            <pc:docMk/>
            <pc:sldMk cId="1094811382" sldId="413"/>
            <ac:spMk id="5" creationId="{A9220161-80E6-2849-A60C-9048829C44E5}"/>
          </ac:spMkLst>
        </pc:spChg>
        <pc:spChg chg="add mod">
          <ac:chgData name="Nane Kratzke" userId="971be13ff4ee5ef6" providerId="LiveId" clId="{99C3B895-3D89-094E-8D8D-5328E68DA2DF}" dt="2020-09-21T10:39:06.779" v="4996" actId="20577"/>
          <ac:spMkLst>
            <pc:docMk/>
            <pc:sldMk cId="1094811382" sldId="413"/>
            <ac:spMk id="6" creationId="{20C52059-5276-744C-B990-2797B3171846}"/>
          </ac:spMkLst>
        </pc:spChg>
        <pc:spChg chg="add del mod">
          <ac:chgData name="Nane Kratzke" userId="971be13ff4ee5ef6" providerId="LiveId" clId="{99C3B895-3D89-094E-8D8D-5328E68DA2DF}" dt="2020-09-21T10:35:32.057" v="4903"/>
          <ac:spMkLst>
            <pc:docMk/>
            <pc:sldMk cId="1094811382" sldId="413"/>
            <ac:spMk id="7" creationId="{F90FAC2A-BC4D-5F4E-8636-AA605635574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8" creationId="{82452084-056B-C340-80D1-629A12BF7C94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9" creationId="{0010D35A-E6F2-D54A-BA34-4FF9E8BA7D9C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1" creationId="{257480E4-183D-0748-9BE4-2E6B46096B0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2" creationId="{2689D1FD-EE37-4F47-AE8A-F6A76A54323F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3" creationId="{88F8C9C6-2A64-FB4D-AF39-C097516B352E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4" creationId="{3D835678-2744-2446-8952-D505254E6B3D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5" creationId="{56E31CEE-116B-2B4A-8742-DFB03F6AAC5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5" creationId="{689C1C9A-F390-A44A-8E2E-F5C586D6186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7" creationId="{75E66675-B737-B74D-BFB9-3398661CDC1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8" creationId="{93953DEF-D4AF-5E4D-AA81-2534C7DF25A8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9" creationId="{E3FD4A23-5FBA-9B43-9B52-70042839D5B5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48" creationId="{FAE0E8CF-12A6-A44B-AF1B-859122EC36F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52" creationId="{2D96AE7B-8F20-F047-AF8D-8CB4F696A402}"/>
          </ac:spMkLst>
        </pc:spChg>
        <pc:spChg chg="add mod">
          <ac:chgData name="Nane Kratzke" userId="971be13ff4ee5ef6" providerId="LiveId" clId="{99C3B895-3D89-094E-8D8D-5328E68DA2DF}" dt="2020-09-21T10:53:29.884" v="5596" actId="14861"/>
          <ac:spMkLst>
            <pc:docMk/>
            <pc:sldMk cId="1094811382" sldId="413"/>
            <ac:spMk id="55" creationId="{2C121839-568F-A649-8452-C11B061C9E1B}"/>
          </ac:spMkLst>
        </pc:spChg>
        <pc:spChg chg="add mod">
          <ac:chgData name="Nane Kratzke" userId="971be13ff4ee5ef6" providerId="LiveId" clId="{99C3B895-3D89-094E-8D8D-5328E68DA2DF}" dt="2020-09-21T10:54:11.298" v="5618" actId="14861"/>
          <ac:spMkLst>
            <pc:docMk/>
            <pc:sldMk cId="1094811382" sldId="413"/>
            <ac:spMk id="56" creationId="{298D0DAF-09F5-9F4E-BB32-7D13ED58287F}"/>
          </ac:spMkLst>
        </pc:s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17" creationId="{E995738E-00B7-D246-B5B2-CBAEC2BD2E0B}"/>
          </ac:grpSpMkLst>
        </pc:grpChg>
        <pc:grpChg chg="del mod">
          <ac:chgData name="Nane Kratzke" userId="971be13ff4ee5ef6" providerId="LiveId" clId="{99C3B895-3D89-094E-8D8D-5328E68DA2DF}" dt="2020-09-21T10:37:45.400" v="4969"/>
          <ac:grpSpMkLst>
            <pc:docMk/>
            <pc:sldMk cId="1094811382" sldId="413"/>
            <ac:grpSpMk id="20" creationId="{F247393D-E695-5749-8670-A3FB8738CB76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3" creationId="{9B786401-6F35-7341-89AB-18B5AC3FEA1B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6" creationId="{2FD9FF76-9447-0640-8FB1-ADAC23FAE38F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9" creationId="{726DFD28-E608-F045-8561-A5A590745820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32" creationId="{A230D389-E7A0-8B40-BB00-4C58251C1B9A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54" creationId="{F8467AC2-8725-894B-B86E-2D721942CFD5}"/>
          </ac:grpSpMkLst>
        </pc:grpChg>
        <pc:picChg chg="add del">
          <ac:chgData name="Nane Kratzke" userId="971be13ff4ee5ef6" providerId="LiveId" clId="{99C3B895-3D89-094E-8D8D-5328E68DA2DF}" dt="2020-09-21T10:33:49.420" v="4837" actId="478"/>
          <ac:picMkLst>
            <pc:docMk/>
            <pc:sldMk cId="1094811382" sldId="413"/>
            <ac:picMk id="4098" creationId="{C17AE98C-9425-3544-BC39-74BF74B9D770}"/>
          </ac:picMkLst>
        </pc:pic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0" creationId="{0CE97AAE-E3CE-3446-B386-9C570225E45E}"/>
          </ac:inkMkLst>
        </pc:ink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6" creationId="{36A5B577-AD6A-FA4D-ABCF-427C5729C0A8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8" creationId="{0534DAF1-74DD-FF43-96DF-EC7F51AE2E0F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9" creationId="{ABF1205F-CB82-7A40-95DD-C4D67FA0E5E0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1" creationId="{5C5A850B-D129-AD4D-A593-45471EF39F8B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2" creationId="{A33D2990-2462-DF4A-84FA-9401F29A00F1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4" creationId="{B5B6E171-3D24-D44E-B745-B34F48958994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5" creationId="{30161266-B134-AB4F-B75E-E07E1E32E92D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7" creationId="{FD82ECFE-F9CB-FC45-A7EB-29FA3F26CFD1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8" creationId="{C59CB249-41A9-0548-B8FF-EB5B71BC6B2F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0" creationId="{4046218A-AC9E-A94C-AC3D-F11A43B859D2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1" creationId="{0D86F34B-6530-EB42-8359-6D906B5AF36B}"/>
          </ac:inkMkLst>
        </pc:inkChg>
        <pc:inkChg chg="add">
          <ac:chgData name="Nane Kratzke" userId="971be13ff4ee5ef6" providerId="LiveId" clId="{99C3B895-3D89-094E-8D8D-5328E68DA2DF}" dt="2020-09-21T10:38:54.674" v="4979" actId="9405"/>
          <ac:inkMkLst>
            <pc:docMk/>
            <pc:sldMk cId="1094811382" sldId="413"/>
            <ac:inkMk id="33" creationId="{168869F8-9F29-8E46-8095-C832F1A7532D}"/>
          </ac:inkMkLst>
        </pc:inkChg>
        <pc:inkChg chg="add del">
          <ac:chgData name="Nane Kratzke" userId="971be13ff4ee5ef6" providerId="LiveId" clId="{99C3B895-3D89-094E-8D8D-5328E68DA2DF}" dt="2020-09-21T10:39:00.136" v="4981" actId="9405"/>
          <ac:inkMkLst>
            <pc:docMk/>
            <pc:sldMk cId="1094811382" sldId="413"/>
            <ac:inkMk id="34" creationId="{2ADDFFEC-C26D-EC4C-8D00-8D73E85077AC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1" creationId="{A2915543-F8DD-5A4C-BBFF-0AAC2B3D9E75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3" creationId="{CF664445-9755-E348-80E5-495EE93E9EC7}"/>
          </ac:inkMkLst>
        </pc:inkChg>
        <pc:cxnChg chg="add del mod">
          <ac:chgData name="Nane Kratzke" userId="971be13ff4ee5ef6" providerId="LiveId" clId="{99C3B895-3D89-094E-8D8D-5328E68DA2DF}" dt="2020-09-21T10:42:50.985" v="5051" actId="478"/>
          <ac:cxnSpMkLst>
            <pc:docMk/>
            <pc:sldMk cId="1094811382" sldId="413"/>
            <ac:cxnSpMk id="40" creationId="{03889D68-7A4D-0F49-9042-19BDB4090332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2" creationId="{84A0DF96-100E-CD4E-AB72-4D6513786B9D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4" creationId="{C6D59454-92BB-0B43-BB7D-3A6A9549C0AA}"/>
          </ac:cxnSpMkLst>
        </pc:cxnChg>
      </pc:sldChg>
      <pc:sldChg chg="addSp modSp add mod">
        <pc:chgData name="Nane Kratzke" userId="971be13ff4ee5ef6" providerId="LiveId" clId="{99C3B895-3D89-094E-8D8D-5328E68DA2DF}" dt="2020-09-21T10:57:44.555" v="5684" actId="20577"/>
        <pc:sldMkLst>
          <pc:docMk/>
          <pc:sldMk cId="48934107" sldId="414"/>
        </pc:sldMkLst>
        <pc:spChg chg="mod">
          <ac:chgData name="Nane Kratzke" userId="971be13ff4ee5ef6" providerId="LiveId" clId="{99C3B895-3D89-094E-8D8D-5328E68DA2DF}" dt="2020-09-21T10:57:44.555" v="5684" actId="20577"/>
          <ac:spMkLst>
            <pc:docMk/>
            <pc:sldMk cId="48934107" sldId="414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4:55.622" v="5669" actId="20577"/>
          <ac:spMkLst>
            <pc:docMk/>
            <pc:sldMk cId="48934107" sldId="414"/>
            <ac:spMk id="3" creationId="{4C8CE13B-729A-FA4B-8A3A-84455F940001}"/>
          </ac:spMkLst>
        </pc:spChg>
        <pc:spChg chg="add mod">
          <ac:chgData name="Nane Kratzke" userId="971be13ff4ee5ef6" providerId="LiveId" clId="{99C3B895-3D89-094E-8D8D-5328E68DA2DF}" dt="2020-09-21T10:56:28.742" v="5681"/>
          <ac:spMkLst>
            <pc:docMk/>
            <pc:sldMk cId="48934107" sldId="414"/>
            <ac:spMk id="6" creationId="{89AC065B-FC7F-1E44-9654-DB41A1599578}"/>
          </ac:spMkLst>
        </pc:spChg>
        <pc:picChg chg="add mod">
          <ac:chgData name="Nane Kratzke" userId="971be13ff4ee5ef6" providerId="LiveId" clId="{99C3B895-3D89-094E-8D8D-5328E68DA2DF}" dt="2020-09-21T10:56:01.785" v="5680" actId="1076"/>
          <ac:picMkLst>
            <pc:docMk/>
            <pc:sldMk cId="48934107" sldId="414"/>
            <ac:picMk id="5" creationId="{6224B403-8BF7-884E-B2C8-14995CA9E83B}"/>
          </ac:picMkLst>
        </pc:picChg>
      </pc:sldChg>
      <pc:sldChg chg="modSp add mod">
        <pc:chgData name="Nane Kratzke" userId="971be13ff4ee5ef6" providerId="LiveId" clId="{99C3B895-3D89-094E-8D8D-5328E68DA2DF}" dt="2020-09-21T10:58:45.721" v="5710" actId="14826"/>
        <pc:sldMkLst>
          <pc:docMk/>
          <pc:sldMk cId="3537529939" sldId="415"/>
        </pc:sldMkLst>
        <pc:spChg chg="mod">
          <ac:chgData name="Nane Kratzke" userId="971be13ff4ee5ef6" providerId="LiveId" clId="{99C3B895-3D89-094E-8D8D-5328E68DA2DF}" dt="2020-09-21T10:57:41.203" v="5683" actId="20577"/>
          <ac:spMkLst>
            <pc:docMk/>
            <pc:sldMk cId="3537529939" sldId="415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8:03.108" v="5709" actId="20577"/>
          <ac:spMkLst>
            <pc:docMk/>
            <pc:sldMk cId="3537529939" sldId="415"/>
            <ac:spMk id="3" creationId="{4C8CE13B-729A-FA4B-8A3A-84455F940001}"/>
          </ac:spMkLst>
        </pc:spChg>
        <pc:picChg chg="mod">
          <ac:chgData name="Nane Kratzke" userId="971be13ff4ee5ef6" providerId="LiveId" clId="{99C3B895-3D89-094E-8D8D-5328E68DA2DF}" dt="2020-09-21T10:58:45.721" v="5710" actId="14826"/>
          <ac:picMkLst>
            <pc:docMk/>
            <pc:sldMk cId="3537529939" sldId="415"/>
            <ac:picMk id="5" creationId="{6224B403-8BF7-884E-B2C8-14995CA9E83B}"/>
          </ac:picMkLst>
        </pc:picChg>
      </pc:sldChg>
      <pc:sldChg chg="addSp delSp modSp add mod ord">
        <pc:chgData name="Nane Kratzke" userId="971be13ff4ee5ef6" providerId="LiveId" clId="{99C3B895-3D89-094E-8D8D-5328E68DA2DF}" dt="2020-09-21T11:09:55.043" v="5917" actId="478"/>
        <pc:sldMkLst>
          <pc:docMk/>
          <pc:sldMk cId="901601372" sldId="416"/>
        </pc:sldMkLst>
        <pc:spChg chg="mod">
          <ac:chgData name="Nane Kratzke" userId="971be13ff4ee5ef6" providerId="LiveId" clId="{99C3B895-3D89-094E-8D8D-5328E68DA2DF}" dt="2020-09-21T10:59:54.607" v="5714" actId="20577"/>
          <ac:spMkLst>
            <pc:docMk/>
            <pc:sldMk cId="901601372" sldId="416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1:00:07.984" v="5742" actId="20577"/>
          <ac:spMkLst>
            <pc:docMk/>
            <pc:sldMk cId="901601372" sldId="416"/>
            <ac:spMk id="3" creationId="{4C8CE13B-729A-FA4B-8A3A-84455F940001}"/>
          </ac:spMkLst>
        </pc:spChg>
        <pc:spChg chg="add del mod">
          <ac:chgData name="Nane Kratzke" userId="971be13ff4ee5ef6" providerId="LiveId" clId="{99C3B895-3D89-094E-8D8D-5328E68DA2DF}" dt="2020-09-21T11:09:55.043" v="5917" actId="478"/>
          <ac:spMkLst>
            <pc:docMk/>
            <pc:sldMk cId="901601372" sldId="416"/>
            <ac:spMk id="7" creationId="{3110C0E1-251E-3844-8E3B-C810F68818A7}"/>
          </ac:spMkLst>
        </pc:spChg>
        <pc:picChg chg="mod">
          <ac:chgData name="Nane Kratzke" userId="971be13ff4ee5ef6" providerId="LiveId" clId="{99C3B895-3D89-094E-8D8D-5328E68DA2DF}" dt="2020-09-21T11:00:48.913" v="5743" actId="14826"/>
          <ac:picMkLst>
            <pc:docMk/>
            <pc:sldMk cId="901601372" sldId="416"/>
            <ac:picMk id="5" creationId="{6224B403-8BF7-884E-B2C8-14995CA9E83B}"/>
          </ac:picMkLst>
        </pc:picChg>
      </pc:sldChg>
      <pc:sldChg chg="addSp delSp modSp add del mod">
        <pc:chgData name="Nane Kratzke" userId="971be13ff4ee5ef6" providerId="LiveId" clId="{99C3B895-3D89-094E-8D8D-5328E68DA2DF}" dt="2020-09-21T11:28:15.569" v="6249" actId="2696"/>
        <pc:sldMkLst>
          <pc:docMk/>
          <pc:sldMk cId="3780883504" sldId="417"/>
        </pc:sldMkLst>
        <pc:spChg chg="mod">
          <ac:chgData name="Nane Kratzke" userId="971be13ff4ee5ef6" providerId="LiveId" clId="{99C3B895-3D89-094E-8D8D-5328E68DA2DF}" dt="2020-09-21T11:18:15.250" v="5993" actId="20577"/>
          <ac:spMkLst>
            <pc:docMk/>
            <pc:sldMk cId="3780883504" sldId="417"/>
            <ac:spMk id="2" creationId="{936DAC8B-6914-2944-A119-B41DB87ABE01}"/>
          </ac:spMkLst>
        </pc:spChg>
        <pc:spChg chg="mod">
          <ac:chgData name="Nane Kratzke" userId="971be13ff4ee5ef6" providerId="LiveId" clId="{99C3B895-3D89-094E-8D8D-5328E68DA2DF}" dt="2020-09-21T11:18:20.268" v="5999" actId="20577"/>
          <ac:spMkLst>
            <pc:docMk/>
            <pc:sldMk cId="3780883504" sldId="417"/>
            <ac:spMk id="3" creationId="{77B9BF17-A710-4D4C-9D92-51C9A7D86B6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5" creationId="{EE36B563-2C28-B84D-9E08-A35D7F32EB7C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6" creationId="{D8A12388-840F-DA4F-9FB1-29AD37340C0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7" creationId="{F056385E-4FEA-0A4D-8B0C-27530AEC24C5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8" creationId="{D707B376-F988-4D4D-AC7A-96473EA1C8E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9" creationId="{CADED081-A5F3-6046-8B04-8B1D7C939CAD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0" creationId="{D9AB6927-55AB-404B-9B87-CDE715A47753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1" creationId="{680041BC-A088-D948-A309-2E8DDF865100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2" creationId="{B37FB71F-0500-6543-B4DB-39F4102DB91F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3" creationId="{BDB3826B-D087-E944-BF0F-70D56D8EC081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4" creationId="{D3C2BEA1-FA27-DD4B-B878-4CE3E857F2DB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29" creationId="{B45CC6AA-B25B-0A4E-A09E-8A50CCE70D1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0" creationId="{20C03244-E29E-804A-AF28-713EDD48E54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1" creationId="{72536B4E-772A-3F40-B81C-98E69FAF17C7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2" creationId="{144875F9-4A3E-DB4B-951A-A91CBD2B87A0}"/>
          </ac:spMkLst>
        </pc:spChg>
        <pc:spChg chg="add mod">
          <ac:chgData name="Nane Kratzke" userId="971be13ff4ee5ef6" providerId="LiveId" clId="{99C3B895-3D89-094E-8D8D-5328E68DA2DF}" dt="2020-09-21T11:26:06.813" v="6242" actId="20577"/>
          <ac:spMkLst>
            <pc:docMk/>
            <pc:sldMk cId="3780883504" sldId="417"/>
            <ac:spMk id="33" creationId="{A8ADF56A-6487-1A46-A4FE-77E95A3E8C93}"/>
          </ac:spMkLst>
        </pc:sp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6" creationId="{413A55BB-1729-E747-92C1-6126D40C6EDF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7" creationId="{82513989-257D-1246-806F-E55A3C20B499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0" creationId="{CB88637B-FA7F-A148-AD08-A95C52619BC1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3" creationId="{7928F2B8-539A-F945-ADE0-4879056D8C55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6" creationId="{9ECF280D-3080-3E4E-9F7E-A9DA244097D8}"/>
          </ac:cxnSpMkLst>
        </pc:cxnChg>
        <pc:cxnChg chg="add mod">
          <ac:chgData name="Nane Kratzke" userId="971be13ff4ee5ef6" providerId="LiveId" clId="{99C3B895-3D89-094E-8D8D-5328E68DA2DF}" dt="2020-09-21T11:26:14.757" v="6245" actId="14100"/>
          <ac:cxnSpMkLst>
            <pc:docMk/>
            <pc:sldMk cId="3780883504" sldId="417"/>
            <ac:cxnSpMk id="34" creationId="{AF5616F9-2AA6-9D43-A4CC-44E27C70EF93}"/>
          </ac:cxnSpMkLst>
        </pc:cxnChg>
      </pc:sldChg>
      <pc:sldChg chg="modSp add del mod">
        <pc:chgData name="Nane Kratzke" userId="971be13ff4ee5ef6" providerId="LiveId" clId="{99C3B895-3D89-094E-8D8D-5328E68DA2DF}" dt="2020-09-21T11:17:53.157" v="5935" actId="2696"/>
        <pc:sldMkLst>
          <pc:docMk/>
          <pc:sldMk cId="4230642903" sldId="417"/>
        </pc:sldMkLst>
        <pc:spChg chg="mod">
          <ac:chgData name="Nane Kratzke" userId="971be13ff4ee5ef6" providerId="LiveId" clId="{99C3B895-3D89-094E-8D8D-5328E68DA2DF}" dt="2020-09-21T11:17:47.045" v="5934" actId="20577"/>
          <ac:spMkLst>
            <pc:docMk/>
            <pc:sldMk cId="4230642903" sldId="417"/>
            <ac:spMk id="2" creationId="{4ACBBCFD-3DCC-FE48-AFD3-DA0E614B453E}"/>
          </ac:spMkLst>
        </pc:spChg>
      </pc:sldChg>
    </pc:docChg>
  </pc:docChgLst>
  <pc:docChgLst>
    <pc:chgData name="Nane Kratzke" userId="971be13ff4ee5ef6" providerId="LiveId" clId="{96D82DE5-8D6D-254E-B430-D819599CDE37}"/>
    <pc:docChg chg="modSld">
      <pc:chgData name="Nane Kratzke" userId="971be13ff4ee5ef6" providerId="LiveId" clId="{96D82DE5-8D6D-254E-B430-D819599CDE37}" dt="2020-12-01T13:47:21.753" v="11" actId="20577"/>
      <pc:docMkLst>
        <pc:docMk/>
      </pc:docMkLst>
      <pc:sldChg chg="modSp mod">
        <pc:chgData name="Nane Kratzke" userId="971be13ff4ee5ef6" providerId="LiveId" clId="{96D82DE5-8D6D-254E-B430-D819599CDE37}" dt="2020-12-01T13:47:12.269" v="1" actId="20577"/>
        <pc:sldMkLst>
          <pc:docMk/>
          <pc:sldMk cId="3319159460" sldId="484"/>
        </pc:sldMkLst>
        <pc:spChg chg="mod">
          <ac:chgData name="Nane Kratzke" userId="971be13ff4ee5ef6" providerId="LiveId" clId="{96D82DE5-8D6D-254E-B430-D819599CDE37}" dt="2020-12-01T13:47:12.269" v="1" actId="20577"/>
          <ac:spMkLst>
            <pc:docMk/>
            <pc:sldMk cId="3319159460" sldId="484"/>
            <ac:spMk id="10" creationId="{9C89335C-6F7B-D34F-868F-1FE40B5FFA83}"/>
          </ac:spMkLst>
        </pc:spChg>
      </pc:sldChg>
      <pc:sldChg chg="modSp mod">
        <pc:chgData name="Nane Kratzke" userId="971be13ff4ee5ef6" providerId="LiveId" clId="{96D82DE5-8D6D-254E-B430-D819599CDE37}" dt="2020-12-01T13:47:21.753" v="11" actId="20577"/>
        <pc:sldMkLst>
          <pc:docMk/>
          <pc:sldMk cId="1293430604" sldId="510"/>
        </pc:sldMkLst>
        <pc:spChg chg="mod">
          <ac:chgData name="Nane Kratzke" userId="971be13ff4ee5ef6" providerId="LiveId" clId="{96D82DE5-8D6D-254E-B430-D819599CDE37}" dt="2020-12-01T13:47:21.753" v="11" actId="20577"/>
          <ac:spMkLst>
            <pc:docMk/>
            <pc:sldMk cId="1293430604" sldId="510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97B093DD-338C-4242-9BD1-A4EFC0DD1E4B}"/>
    <pc:docChg chg="custSel modSld">
      <pc:chgData name="Nane Kratzke" userId="971be13ff4ee5ef6" providerId="LiveId" clId="{97B093DD-338C-4242-9BD1-A4EFC0DD1E4B}" dt="2022-10-25T15:20:51.307" v="8" actId="1076"/>
      <pc:docMkLst>
        <pc:docMk/>
      </pc:docMkLst>
      <pc:sldChg chg="addSp delSp modSp mod">
        <pc:chgData name="Nane Kratzke" userId="971be13ff4ee5ef6" providerId="LiveId" clId="{97B093DD-338C-4242-9BD1-A4EFC0DD1E4B}" dt="2022-10-25T15:20:51.307" v="8" actId="1076"/>
        <pc:sldMkLst>
          <pc:docMk/>
          <pc:sldMk cId="1293430604" sldId="510"/>
        </pc:sldMkLst>
        <pc:picChg chg="add del">
          <ac:chgData name="Nane Kratzke" userId="971be13ff4ee5ef6" providerId="LiveId" clId="{97B093DD-338C-4242-9BD1-A4EFC0DD1E4B}" dt="2022-10-25T15:20:02.245" v="1" actId="478"/>
          <ac:picMkLst>
            <pc:docMk/>
            <pc:sldMk cId="1293430604" sldId="510"/>
            <ac:picMk id="5" creationId="{332CFFEF-989B-22EF-072D-EF5446FFDC3B}"/>
          </ac:picMkLst>
        </pc:picChg>
        <pc:picChg chg="add mod">
          <ac:chgData name="Nane Kratzke" userId="971be13ff4ee5ef6" providerId="LiveId" clId="{97B093DD-338C-4242-9BD1-A4EFC0DD1E4B}" dt="2022-10-25T15:20:51.307" v="8" actId="1076"/>
          <ac:picMkLst>
            <pc:docMk/>
            <pc:sldMk cId="1293430604" sldId="510"/>
            <ac:picMk id="6" creationId="{B25F43B2-1F6D-3CF8-EF1D-3EFE369FC176}"/>
          </ac:picMkLst>
        </pc:picChg>
      </pc:sldChg>
    </pc:docChg>
  </pc:docChgLst>
  <pc:docChgLst>
    <pc:chgData name="Nane Kratzke" userId="971be13ff4ee5ef6" providerId="LiveId" clId="{04F94491-BF98-E94F-B83A-DE7E5DD519AE}"/>
    <pc:docChg chg="modSld">
      <pc:chgData name="Nane Kratzke" userId="971be13ff4ee5ef6" providerId="LiveId" clId="{04F94491-BF98-E94F-B83A-DE7E5DD519AE}" dt="2022-12-05T14:45:40.179" v="0"/>
      <pc:docMkLst>
        <pc:docMk/>
      </pc:docMkLst>
      <pc:sldChg chg="addSp modSp">
        <pc:chgData name="Nane Kratzke" userId="971be13ff4ee5ef6" providerId="LiveId" clId="{04F94491-BF98-E94F-B83A-DE7E5DD519AE}" dt="2022-12-05T14:45:40.179" v="0"/>
        <pc:sldMkLst>
          <pc:docMk/>
          <pc:sldMk cId="1293430604" sldId="510"/>
        </pc:sldMkLst>
        <pc:picChg chg="add mod">
          <ac:chgData name="Nane Kratzke" userId="971be13ff4ee5ef6" providerId="LiveId" clId="{04F94491-BF98-E94F-B83A-DE7E5DD519AE}" dt="2022-12-05T14:45:40.179" v="0"/>
          <ac:picMkLst>
            <pc:docMk/>
            <pc:sldMk cId="1293430604" sldId="510"/>
            <ac:picMk id="5" creationId="{C8AF6FB7-42F2-E067-37DB-C3248CF84446}"/>
          </ac:picMkLst>
        </pc:picChg>
      </pc:sldChg>
    </pc:docChg>
  </pc:docChgLst>
  <pc:docChgLst>
    <pc:chgData name="Nane Kratzke" userId="971be13ff4ee5ef6" providerId="LiveId" clId="{4226B3E8-8E83-2F4E-BFEF-E3F191884651}"/>
    <pc:docChg chg="custSel modSld">
      <pc:chgData name="Nane Kratzke" userId="971be13ff4ee5ef6" providerId="LiveId" clId="{4226B3E8-8E83-2F4E-BFEF-E3F191884651}" dt="2021-02-08T09:33:59.776" v="19" actId="20577"/>
      <pc:docMkLst>
        <pc:docMk/>
      </pc:docMkLst>
      <pc:sldChg chg="delSp mod">
        <pc:chgData name="Nane Kratzke" userId="971be13ff4ee5ef6" providerId="LiveId" clId="{4226B3E8-8E83-2F4E-BFEF-E3F191884651}" dt="2021-01-10T15:05:53.455" v="0" actId="478"/>
        <pc:sldMkLst>
          <pc:docMk/>
          <pc:sldMk cId="2120406402" sldId="297"/>
        </pc:sldMkLst>
        <pc:spChg chg="del">
          <ac:chgData name="Nane Kratzke" userId="971be13ff4ee5ef6" providerId="LiveId" clId="{4226B3E8-8E83-2F4E-BFEF-E3F191884651}" dt="2021-01-10T15:05:53.455" v="0" actId="478"/>
          <ac:spMkLst>
            <pc:docMk/>
            <pc:sldMk cId="2120406402" sldId="297"/>
            <ac:spMk id="12" creationId="{B9546903-3A89-044B-AA0C-9D307E1E01A8}"/>
          </ac:spMkLst>
        </pc:spChg>
      </pc:sldChg>
      <pc:sldChg chg="modSp mod">
        <pc:chgData name="Nane Kratzke" userId="971be13ff4ee5ef6" providerId="LiveId" clId="{4226B3E8-8E83-2F4E-BFEF-E3F191884651}" dt="2021-02-08T09:33:59.776" v="19" actId="20577"/>
        <pc:sldMkLst>
          <pc:docMk/>
          <pc:sldMk cId="831521762" sldId="489"/>
        </pc:sldMkLst>
        <pc:spChg chg="mod">
          <ac:chgData name="Nane Kratzke" userId="971be13ff4ee5ef6" providerId="LiveId" clId="{4226B3E8-8E83-2F4E-BFEF-E3F191884651}" dt="2021-02-08T09:33:52.934" v="17" actId="20577"/>
          <ac:spMkLst>
            <pc:docMk/>
            <pc:sldMk cId="831521762" sldId="489"/>
            <ac:spMk id="2" creationId="{4756D11D-0AF9-A345-AA05-7E00A1AD1EEB}"/>
          </ac:spMkLst>
        </pc:spChg>
        <pc:spChg chg="mod">
          <ac:chgData name="Nane Kratzke" userId="971be13ff4ee5ef6" providerId="LiveId" clId="{4226B3E8-8E83-2F4E-BFEF-E3F191884651}" dt="2021-02-08T09:33:59.776" v="19" actId="20577"/>
          <ac:spMkLst>
            <pc:docMk/>
            <pc:sldMk cId="831521762" sldId="489"/>
            <ac:spMk id="3" creationId="{E494E9FD-20FA-B44F-B4CD-54D538DEA89A}"/>
          </ac:spMkLst>
        </pc:spChg>
      </pc:sldChg>
      <pc:sldChg chg="modSp mod">
        <pc:chgData name="Nane Kratzke" userId="971be13ff4ee5ef6" providerId="LiveId" clId="{4226B3E8-8E83-2F4E-BFEF-E3F191884651}" dt="2021-01-10T15:06:31.908" v="10" actId="20577"/>
        <pc:sldMkLst>
          <pc:docMk/>
          <pc:sldMk cId="1293430604" sldId="510"/>
        </pc:sldMkLst>
        <pc:spChg chg="mod">
          <ac:chgData name="Nane Kratzke" userId="971be13ff4ee5ef6" providerId="LiveId" clId="{4226B3E8-8E83-2F4E-BFEF-E3F191884651}" dt="2021-01-10T15:06:31.908" v="10" actId="20577"/>
          <ac:spMkLst>
            <pc:docMk/>
            <pc:sldMk cId="1293430604" sldId="510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BEAE5D38-AD86-E54E-A627-15ACA4D9E41D}"/>
    <pc:docChg chg="custSel addSld delSld modSld">
      <pc:chgData name="Nane Kratzke" userId="971be13ff4ee5ef6" providerId="LiveId" clId="{BEAE5D38-AD86-E54E-A627-15ACA4D9E41D}" dt="2021-11-21T17:57:50.704" v="35" actId="207"/>
      <pc:docMkLst>
        <pc:docMk/>
      </pc:docMkLst>
      <pc:sldChg chg="del">
        <pc:chgData name="Nane Kratzke" userId="971be13ff4ee5ef6" providerId="LiveId" clId="{BEAE5D38-AD86-E54E-A627-15ACA4D9E41D}" dt="2021-11-21T17:57:39.185" v="33" actId="2696"/>
        <pc:sldMkLst>
          <pc:docMk/>
          <pc:sldMk cId="2120406402" sldId="297"/>
        </pc:sldMkLst>
      </pc:sldChg>
      <pc:sldChg chg="addSp modSp mod modClrScheme chgLayout">
        <pc:chgData name="Nane Kratzke" userId="971be13ff4ee5ef6" providerId="LiveId" clId="{BEAE5D38-AD86-E54E-A627-15ACA4D9E41D}" dt="2021-11-21T17:56:44.884" v="31" actId="20577"/>
        <pc:sldMkLst>
          <pc:docMk/>
          <pc:sldMk cId="2487667598" sldId="432"/>
        </pc:sldMkLst>
        <pc:spChg chg="add mod ord">
          <ac:chgData name="Nane Kratzke" userId="971be13ff4ee5ef6" providerId="LiveId" clId="{BEAE5D38-AD86-E54E-A627-15ACA4D9E41D}" dt="2021-11-21T17:56:35.212" v="10" actId="20577"/>
          <ac:spMkLst>
            <pc:docMk/>
            <pc:sldMk cId="2487667598" sldId="432"/>
            <ac:spMk id="2" creationId="{DF5F8CB1-828A-894E-BC9F-A219B940CFE6}"/>
          </ac:spMkLst>
        </pc:spChg>
        <pc:spChg chg="add mod ord">
          <ac:chgData name="Nane Kratzke" userId="971be13ff4ee5ef6" providerId="LiveId" clId="{BEAE5D38-AD86-E54E-A627-15ACA4D9E41D}" dt="2021-11-21T17:56:44.884" v="31" actId="20577"/>
          <ac:spMkLst>
            <pc:docMk/>
            <pc:sldMk cId="2487667598" sldId="432"/>
            <ac:spMk id="3" creationId="{03791917-C1B3-8442-90E7-1AEF2B4728EB}"/>
          </ac:spMkLst>
        </pc:spChg>
        <pc:spChg chg="mod ord">
          <ac:chgData name="Nane Kratzke" userId="971be13ff4ee5ef6" providerId="LiveId" clId="{BEAE5D38-AD86-E54E-A627-15ACA4D9E41D}" dt="2021-11-21T17:56:32.160" v="0" actId="700"/>
          <ac:spMkLst>
            <pc:docMk/>
            <pc:sldMk cId="2487667598" sldId="432"/>
            <ac:spMk id="6" creationId="{0F2DDE27-92D3-C74C-9006-07C2999CBE36}"/>
          </ac:spMkLst>
        </pc:spChg>
      </pc:sldChg>
      <pc:sldChg chg="modSp add mod">
        <pc:chgData name="Nane Kratzke" userId="971be13ff4ee5ef6" providerId="LiveId" clId="{BEAE5D38-AD86-E54E-A627-15ACA4D9E41D}" dt="2021-11-21T17:57:50.704" v="35" actId="207"/>
        <pc:sldMkLst>
          <pc:docMk/>
          <pc:sldMk cId="1244482747" sldId="511"/>
        </pc:sldMkLst>
        <pc:spChg chg="mod">
          <ac:chgData name="Nane Kratzke" userId="971be13ff4ee5ef6" providerId="LiveId" clId="{BEAE5D38-AD86-E54E-A627-15ACA4D9E41D}" dt="2021-11-21T17:57:50.704" v="35" actId="207"/>
          <ac:spMkLst>
            <pc:docMk/>
            <pc:sldMk cId="1244482747" sldId="511"/>
            <ac:spMk id="16" creationId="{ACA85333-2C43-7E45-97E8-8CF9DF9CB579}"/>
          </ac:spMkLst>
        </pc:spChg>
        <pc:spChg chg="mod">
          <ac:chgData name="Nane Kratzke" userId="971be13ff4ee5ef6" providerId="LiveId" clId="{BEAE5D38-AD86-E54E-A627-15ACA4D9E41D}" dt="2021-11-21T17:57:46.472" v="34" actId="207"/>
          <ac:spMkLst>
            <pc:docMk/>
            <pc:sldMk cId="1244482747" sldId="511"/>
            <ac:spMk id="17" creationId="{75965C5A-5B82-1E4D-96FE-D71B97E02F82}"/>
          </ac:spMkLst>
        </pc:spChg>
      </pc:sldChg>
    </pc:docChg>
  </pc:docChgLst>
  <pc:docChgLst>
    <pc:chgData name="Nane Kratzke" userId="971be13ff4ee5ef6" providerId="LiveId" clId="{3C00C86D-3433-F840-B48D-C25350200826}"/>
    <pc:docChg chg="undo custSel addSld modSld">
      <pc:chgData name="Nane Kratzke" userId="971be13ff4ee5ef6" providerId="LiveId" clId="{3C00C86D-3433-F840-B48D-C25350200826}" dt="2020-09-16T18:06:35.363" v="553" actId="478"/>
      <pc:docMkLst>
        <pc:docMk/>
      </pc:docMkLst>
      <pc:sldChg chg="addSp delSp modSp mod setBg">
        <pc:chgData name="Nane Kratzke" userId="971be13ff4ee5ef6" providerId="LiveId" clId="{3C00C86D-3433-F840-B48D-C25350200826}" dt="2020-09-16T18:00:24.171" v="524" actId="207"/>
        <pc:sldMkLst>
          <pc:docMk/>
          <pc:sldMk cId="704272100" sldId="323"/>
        </pc:sldMkLst>
        <pc:spChg chg="mod">
          <ac:chgData name="Nane Kratzke" userId="971be13ff4ee5ef6" providerId="LiveId" clId="{3C00C86D-3433-F840-B48D-C25350200826}" dt="2020-09-16T18:00:24.171" v="524" actId="207"/>
          <ac:spMkLst>
            <pc:docMk/>
            <pc:sldMk cId="704272100" sldId="323"/>
            <ac:spMk id="8" creationId="{0C508602-457E-2C4E-A9AC-85A3D0BD58E5}"/>
          </ac:spMkLst>
        </pc:s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16T17:59:25.505" v="519" actId="20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16T17:59:25.505" v="519" actId="20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7:59:57.158" v="521" actId="20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16T17:59:57.158" v="521" actId="20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8:00:13.482" v="523" actId="207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16T18:00:13.482" v="523" actId="207"/>
          <ac:spMkLst>
            <pc:docMk/>
            <pc:sldMk cId="433216515" sldId="369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3E67E3A3-6A26-F246-A900-96151A16CC04}"/>
    <pc:docChg chg="addSld modSld">
      <pc:chgData name="Nane Kratzke" userId="971be13ff4ee5ef6" providerId="LiveId" clId="{3E67E3A3-6A26-F246-A900-96151A16CC04}" dt="2021-11-12T13:37:57.931" v="0"/>
      <pc:docMkLst>
        <pc:docMk/>
      </pc:docMkLst>
      <pc:sldChg chg="add">
        <pc:chgData name="Nane Kratzke" userId="971be13ff4ee5ef6" providerId="LiveId" clId="{3E67E3A3-6A26-F246-A900-96151A16CC04}" dt="2021-11-12T13:37:57.931" v="0"/>
        <pc:sldMkLst>
          <pc:docMk/>
          <pc:sldMk cId="2487667598" sldId="432"/>
        </pc:sldMkLst>
      </pc:sldChg>
    </pc:docChg>
  </pc:docChgLst>
  <pc:docChgLst>
    <pc:chgData name="Nane Kratzke" userId="971be13ff4ee5ef6" providerId="LiveId" clId="{DD20FE7B-B758-854C-8A58-B6F418A73E13}"/>
    <pc:docChg chg="undo custSel addSld delSld modSld sldOrd modNotesMaster modHandout">
      <pc:chgData name="Nane Kratzke" userId="971be13ff4ee5ef6" providerId="LiveId" clId="{DD20FE7B-B758-854C-8A58-B6F418A73E13}" dt="2020-10-09T12:02:51.406" v="12072" actId="2696"/>
      <pc:docMkLst>
        <pc:docMk/>
      </pc:docMkLst>
      <pc:sldChg chg="del modNotes">
        <pc:chgData name="Nane Kratzke" userId="971be13ff4ee5ef6" providerId="LiveId" clId="{DD20FE7B-B758-854C-8A58-B6F418A73E13}" dt="2020-10-09T12:02:51.406" v="12072" actId="2696"/>
        <pc:sldMkLst>
          <pc:docMk/>
          <pc:sldMk cId="3899961691" sldId="28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2120406402" sldId="29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120406402" sldId="297"/>
            <ac:spMk id="3" creationId="{7C21D13C-3AD0-C343-9971-78F755EEBC15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120406402" sldId="297"/>
            <ac:spMk id="3" creationId="{C9B2F66D-384C-714D-A0DC-56CCA4A28241}"/>
          </ac:spMkLst>
        </pc:spChg>
        <pc:spChg chg="add del mod">
          <ac:chgData name="Nane Kratzke" userId="971be13ff4ee5ef6" providerId="LiveId" clId="{DD20FE7B-B758-854C-8A58-B6F418A73E13}" dt="2020-10-09T11:40:12.760" v="11716" actId="478"/>
          <ac:spMkLst>
            <pc:docMk/>
            <pc:sldMk cId="2120406402" sldId="297"/>
            <ac:spMk id="4" creationId="{6271FB43-8059-3845-AAB1-562822ACAF82}"/>
          </ac:spMkLst>
        </pc:spChg>
        <pc:spChg chg="mod">
          <ac:chgData name="Nane Kratzke" userId="971be13ff4ee5ef6" providerId="LiveId" clId="{DD20FE7B-B758-854C-8A58-B6F418A73E13}" dt="2020-10-09T11:40:08.383" v="11715" actId="207"/>
          <ac:spMkLst>
            <pc:docMk/>
            <pc:sldMk cId="2120406402" sldId="297"/>
            <ac:spMk id="11" creationId="{73AC1E54-CF11-5E40-A642-499C3BC75946}"/>
          </ac:spMkLst>
        </pc:spChg>
      </pc:sldChg>
      <pc:sldChg chg="del">
        <pc:chgData name="Nane Kratzke" userId="971be13ff4ee5ef6" providerId="LiveId" clId="{DD20FE7B-B758-854C-8A58-B6F418A73E13}" dt="2020-09-27T16:17:40.343" v="94" actId="2696"/>
        <pc:sldMkLst>
          <pc:docMk/>
          <pc:sldMk cId="1261074856" sldId="321"/>
        </pc:sldMkLst>
      </pc:sldChg>
      <pc:sldChg chg="addSp delSp modSp mod modNotes">
        <pc:chgData name="Nane Kratzke" userId="971be13ff4ee5ef6" providerId="LiveId" clId="{DD20FE7B-B758-854C-8A58-B6F418A73E13}" dt="2020-10-09T11:40:30.357" v="11717"/>
        <pc:sldMkLst>
          <pc:docMk/>
          <pc:sldMk cId="704272100" sldId="323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04272100" sldId="323"/>
            <ac:spMk id="3" creationId="{B28E5725-5CC0-EC4F-8FCA-C1B75683E94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04272100" sldId="323"/>
            <ac:spMk id="3" creationId="{B54F9314-DB7D-5544-9A1A-BDF7C509E586}"/>
          </ac:spMkLst>
        </pc:spChg>
        <pc:spChg chg="add del mod">
          <ac:chgData name="Nane Kratzke" userId="971be13ff4ee5ef6" providerId="LiveId" clId="{DD20FE7B-B758-854C-8A58-B6F418A73E13}" dt="2020-10-02T11:11:34.144" v="11674" actId="478"/>
          <ac:spMkLst>
            <pc:docMk/>
            <pc:sldMk cId="704272100" sldId="323"/>
            <ac:spMk id="5" creationId="{026247F0-C011-3F40-A0C9-2685BF2D7077}"/>
          </ac:spMkLst>
        </pc:spChg>
        <pc:spChg chg="del">
          <ac:chgData name="Nane Kratzke" userId="971be13ff4ee5ef6" providerId="LiveId" clId="{DD20FE7B-B758-854C-8A58-B6F418A73E13}" dt="2020-09-27T16:15:22.322" v="17" actId="478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DD20FE7B-B758-854C-8A58-B6F418A73E13}" dt="2020-09-29T14:21:54.538" v="10052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7T16:15:08.075" v="13" actId="1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DD20FE7B-B758-854C-8A58-B6F418A73E13}" dt="2020-09-27T16:14:56.990" v="9" actId="1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DD20FE7B-B758-854C-8A58-B6F418A73E13}" dt="2020-09-29T14:26:11.297" v="10067" actId="208"/>
          <ac:spMkLst>
            <pc:docMk/>
            <pc:sldMk cId="704272100" sldId="323"/>
            <ac:spMk id="11" creationId="{EF7CB2A2-8DEF-4342-BDE5-612E783EBFF2}"/>
          </ac:spMkLst>
        </pc:spChg>
        <pc:spChg chg="mod">
          <ac:chgData name="Nane Kratzke" userId="971be13ff4ee5ef6" providerId="LiveId" clId="{DD20FE7B-B758-854C-8A58-B6F418A73E13}" dt="2020-09-27T16:15:09.547" v="14" actId="108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DD20FE7B-B758-854C-8A58-B6F418A73E13}" dt="2020-09-27T16:15:10.904" v="15" actId="108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DD20FE7B-B758-854C-8A58-B6F418A73E13}" dt="2020-09-27T16:15:12.362" v="16" actId="108"/>
          <ac:spMkLst>
            <pc:docMk/>
            <pc:sldMk cId="704272100" sldId="323"/>
            <ac:spMk id="21" creationId="{7F42BBF5-3C44-C047-B360-7239ACDC5FDD}"/>
          </ac:spMkLst>
        </pc:spChg>
        <pc:picChg chg="mod">
          <ac:chgData name="Nane Kratzke" userId="971be13ff4ee5ef6" providerId="LiveId" clId="{DD20FE7B-B758-854C-8A58-B6F418A73E13}" dt="2020-09-27T16:15:26.389" v="18" actId="1076"/>
          <ac:picMkLst>
            <pc:docMk/>
            <pc:sldMk cId="704272100" sldId="323"/>
            <ac:picMk id="4" creationId="{7167DD6C-FCDB-FB42-80A5-B4A12AE545BA}"/>
          </ac:picMkLst>
        </pc:picChg>
        <pc:cxnChg chg="mod">
          <ac:chgData name="Nane Kratzke" userId="971be13ff4ee5ef6" providerId="LiveId" clId="{DD20FE7B-B758-854C-8A58-B6F418A73E13}" dt="2020-09-27T16:15:00.054" v="11" actId="1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5" creationId="{3298D7B8-E3ED-CA4E-BC12-F31964FDE137}"/>
          </ac:cxnSpMkLst>
        </pc:cxnChg>
      </pc:sldChg>
      <pc:sldChg chg="del">
        <pc:chgData name="Nane Kratzke" userId="971be13ff4ee5ef6" providerId="LiveId" clId="{DD20FE7B-B758-854C-8A58-B6F418A73E13}" dt="2020-09-27T16:42:20.819" v="596" actId="2696"/>
        <pc:sldMkLst>
          <pc:docMk/>
          <pc:sldMk cId="808877367" sldId="324"/>
        </pc:sldMkLst>
      </pc:sldChg>
      <pc:sldChg chg="del">
        <pc:chgData name="Nane Kratzke" userId="971be13ff4ee5ef6" providerId="LiveId" clId="{DD20FE7B-B758-854C-8A58-B6F418A73E13}" dt="2020-09-27T16:17:39.793" v="70" actId="2696"/>
        <pc:sldMkLst>
          <pc:docMk/>
          <pc:sldMk cId="430288380" sldId="326"/>
        </pc:sldMkLst>
      </pc:sldChg>
      <pc:sldChg chg="del">
        <pc:chgData name="Nane Kratzke" userId="971be13ff4ee5ef6" providerId="LiveId" clId="{DD20FE7B-B758-854C-8A58-B6F418A73E13}" dt="2020-09-27T16:17:41.302" v="137" actId="2696"/>
        <pc:sldMkLst>
          <pc:docMk/>
          <pc:sldMk cId="33612913" sldId="327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3704082915" sldId="328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2" creationId="{D3035BAC-2CB2-2B42-82DC-38501FEC76C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3" creationId="{424983D5-2B44-414F-AC6B-50606020D9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04082915" sldId="328"/>
            <ac:spMk id="4" creationId="{E6376621-E45D-C446-9F2F-DB8FE5CE8921}"/>
          </ac:spMkLst>
        </pc:spChg>
      </pc:sldChg>
      <pc:sldChg chg="del">
        <pc:chgData name="Nane Kratzke" userId="971be13ff4ee5ef6" providerId="LiveId" clId="{DD20FE7B-B758-854C-8A58-B6F418A73E13}" dt="2020-09-27T16:17:41.332" v="139" actId="2696"/>
        <pc:sldMkLst>
          <pc:docMk/>
          <pc:sldMk cId="534949039" sldId="329"/>
        </pc:sldMkLst>
      </pc:sldChg>
      <pc:sldChg chg="del">
        <pc:chgData name="Nane Kratzke" userId="971be13ff4ee5ef6" providerId="LiveId" clId="{DD20FE7B-B758-854C-8A58-B6F418A73E13}" dt="2020-09-27T16:17:39.858" v="73" actId="2696"/>
        <pc:sldMkLst>
          <pc:docMk/>
          <pc:sldMk cId="3078893197" sldId="330"/>
        </pc:sldMkLst>
      </pc:sldChg>
      <pc:sldChg chg="del">
        <pc:chgData name="Nane Kratzke" userId="971be13ff4ee5ef6" providerId="LiveId" clId="{DD20FE7B-B758-854C-8A58-B6F418A73E13}" dt="2020-09-27T16:17:40.168" v="83" actId="2696"/>
        <pc:sldMkLst>
          <pc:docMk/>
          <pc:sldMk cId="2219886769" sldId="331"/>
        </pc:sldMkLst>
      </pc:sldChg>
      <pc:sldChg chg="del">
        <pc:chgData name="Nane Kratzke" userId="971be13ff4ee5ef6" providerId="LiveId" clId="{DD20FE7B-B758-854C-8A58-B6F418A73E13}" dt="2020-09-27T16:17:40.396" v="97" actId="2696"/>
        <pc:sldMkLst>
          <pc:docMk/>
          <pc:sldMk cId="982004980" sldId="33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201834561" sldId="337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2" creationId="{FED0DF2C-2829-1448-8F5E-7949D16DE57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3" creationId="{AC88F7FE-4F78-694C-B3D8-BE9CE3DAD6E1}"/>
          </ac:spMkLst>
        </pc:spChg>
        <pc:spChg chg="mod">
          <ac:chgData name="Nane Kratzke" userId="971be13ff4ee5ef6" providerId="LiveId" clId="{DD20FE7B-B758-854C-8A58-B6F418A73E13}" dt="2020-09-29T08:06:37.592" v="3365" actId="20577"/>
          <ac:spMkLst>
            <pc:docMk/>
            <pc:sldMk cId="3201834561" sldId="337"/>
            <ac:spMk id="4" creationId="{1A1F085B-B0A9-1B43-97C4-4B3A75E7F90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201834561" sldId="337"/>
            <ac:spMk id="5" creationId="{8332D53C-7CE4-F34E-BEB1-E0A1450FB2A6}"/>
          </ac:spMkLst>
        </pc:spChg>
      </pc:sldChg>
      <pc:sldChg chg="del">
        <pc:chgData name="Nane Kratzke" userId="971be13ff4ee5ef6" providerId="LiveId" clId="{DD20FE7B-B758-854C-8A58-B6F418A73E13}" dt="2020-09-27T16:17:41.482" v="141" actId="2696"/>
        <pc:sldMkLst>
          <pc:docMk/>
          <pc:sldMk cId="596661056" sldId="338"/>
        </pc:sldMkLst>
      </pc:sldChg>
      <pc:sldChg chg="del">
        <pc:chgData name="Nane Kratzke" userId="971be13ff4ee5ef6" providerId="LiveId" clId="{DD20FE7B-B758-854C-8A58-B6F418A73E13}" dt="2020-09-27T16:17:40.181" v="84" actId="2696"/>
        <pc:sldMkLst>
          <pc:docMk/>
          <pc:sldMk cId="1508817570" sldId="339"/>
        </pc:sldMkLst>
      </pc:sldChg>
      <pc:sldChg chg="del">
        <pc:chgData name="Nane Kratzke" userId="971be13ff4ee5ef6" providerId="LiveId" clId="{DD20FE7B-B758-854C-8A58-B6F418A73E13}" dt="2020-09-27T16:17:39.769" v="69" actId="2696"/>
        <pc:sldMkLst>
          <pc:docMk/>
          <pc:sldMk cId="2273577900" sldId="340"/>
        </pc:sldMkLst>
      </pc:sldChg>
      <pc:sldChg chg="del">
        <pc:chgData name="Nane Kratzke" userId="971be13ff4ee5ef6" providerId="LiveId" clId="{DD20FE7B-B758-854C-8A58-B6F418A73E13}" dt="2020-09-27T16:17:40.333" v="93" actId="2696"/>
        <pc:sldMkLst>
          <pc:docMk/>
          <pc:sldMk cId="883740929" sldId="342"/>
        </pc:sldMkLst>
      </pc:sldChg>
      <pc:sldChg chg="del">
        <pc:chgData name="Nane Kratzke" userId="971be13ff4ee5ef6" providerId="LiveId" clId="{DD20FE7B-B758-854C-8A58-B6F418A73E13}" dt="2020-09-27T16:17:40.280" v="89" actId="2696"/>
        <pc:sldMkLst>
          <pc:docMk/>
          <pc:sldMk cId="1623516218" sldId="343"/>
        </pc:sldMkLst>
      </pc:sldChg>
      <pc:sldChg chg="del">
        <pc:chgData name="Nane Kratzke" userId="971be13ff4ee5ef6" providerId="LiveId" clId="{DD20FE7B-B758-854C-8A58-B6F418A73E13}" dt="2020-09-27T16:17:40.550" v="108" actId="2696"/>
        <pc:sldMkLst>
          <pc:docMk/>
          <pc:sldMk cId="3306450770" sldId="344"/>
        </pc:sldMkLst>
      </pc:sldChg>
      <pc:sldChg chg="del">
        <pc:chgData name="Nane Kratzke" userId="971be13ff4ee5ef6" providerId="LiveId" clId="{DD20FE7B-B758-854C-8A58-B6F418A73E13}" dt="2020-09-27T16:17:40.229" v="86" actId="2696"/>
        <pc:sldMkLst>
          <pc:docMk/>
          <pc:sldMk cId="1536310720" sldId="345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4032822108" sldId="39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2822108" sldId="399"/>
            <ac:spMk id="4" creationId="{1EEDCECB-BF87-4742-B575-D6D909E7BE50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2822108" sldId="399"/>
            <ac:spMk id="4" creationId="{6A83BCD6-57DF-C94E-8AB3-A307B8B7BE71}"/>
          </ac:spMkLst>
        </pc:spChg>
        <pc:spChg chg="add del mod">
          <ac:chgData name="Nane Kratzke" userId="971be13ff4ee5ef6" providerId="LiveId" clId="{DD20FE7B-B758-854C-8A58-B6F418A73E13}" dt="2020-10-02T11:11:17.046" v="11672" actId="478"/>
          <ac:spMkLst>
            <pc:docMk/>
            <pc:sldMk cId="4032822108" sldId="399"/>
            <ac:spMk id="5" creationId="{A871EEAA-FABA-2045-8F57-B637F0D3CC49}"/>
          </ac:spMkLst>
        </pc:spChg>
      </pc:sldChg>
      <pc:sldChg chg="del">
        <pc:chgData name="Nane Kratzke" userId="971be13ff4ee5ef6" providerId="LiveId" clId="{DD20FE7B-B758-854C-8A58-B6F418A73E13}" dt="2020-09-27T16:17:40.489" v="103" actId="2696"/>
        <pc:sldMkLst>
          <pc:docMk/>
          <pc:sldMk cId="87679749" sldId="400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277014955" sldId="401"/>
        </pc:sldMkLst>
        <pc:spChg chg="mod">
          <ac:chgData name="Nane Kratzke" userId="971be13ff4ee5ef6" providerId="LiveId" clId="{DD20FE7B-B758-854C-8A58-B6F418A73E13}" dt="2020-10-02T10:36:39.613" v="11428" actId="20577"/>
          <ac:spMkLst>
            <pc:docMk/>
            <pc:sldMk cId="1277014955" sldId="401"/>
            <ac:spMk id="2" creationId="{09A3C503-9616-D24D-956E-75F248B81EF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4" creationId="{19A5BBC9-143B-AD43-9A22-E0D30513958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77014955" sldId="401"/>
            <ac:spMk id="4" creationId="{39FA8AE6-F15F-2E47-8155-A75C0327692A}"/>
          </ac:spMkLst>
        </pc:spChg>
        <pc:spChg chg="del">
          <ac:chgData name="Nane Kratzke" userId="971be13ff4ee5ef6" providerId="LiveId" clId="{DD20FE7B-B758-854C-8A58-B6F418A73E13}" dt="2020-10-02T10:39:51.226" v="11483" actId="478"/>
          <ac:spMkLst>
            <pc:docMk/>
            <pc:sldMk cId="1277014955" sldId="401"/>
            <ac:spMk id="5" creationId="{0AD50708-6BB3-1049-9BFC-739DA80474B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5" creationId="{FE505AB0-3CCC-2B46-BDB4-A291E7DCD51F}"/>
          </ac:spMkLst>
        </pc:spChg>
        <pc:spChg chg="add mod">
          <ac:chgData name="Nane Kratzke" userId="971be13ff4ee5ef6" providerId="LiveId" clId="{DD20FE7B-B758-854C-8A58-B6F418A73E13}" dt="2020-10-02T10:39:42.213" v="11481" actId="1076"/>
          <ac:spMkLst>
            <pc:docMk/>
            <pc:sldMk cId="1277014955" sldId="401"/>
            <ac:spMk id="8" creationId="{8C1B1AD0-6800-754C-BB41-DCE190FCB72A}"/>
          </ac:spMkLst>
        </pc:spChg>
        <pc:spChg chg="add mod">
          <ac:chgData name="Nane Kratzke" userId="971be13ff4ee5ef6" providerId="LiveId" clId="{DD20FE7B-B758-854C-8A58-B6F418A73E13}" dt="2020-10-02T11:00:25.787" v="11607" actId="1076"/>
          <ac:spMkLst>
            <pc:docMk/>
            <pc:sldMk cId="1277014955" sldId="401"/>
            <ac:spMk id="15" creationId="{0B8EE85E-3D33-954C-B674-6D964E3C6B63}"/>
          </ac:spMkLst>
        </pc:spChg>
        <pc:spChg chg="mod">
          <ac:chgData name="Nane Kratzke" userId="971be13ff4ee5ef6" providerId="LiveId" clId="{DD20FE7B-B758-854C-8A58-B6F418A73E13}" dt="2020-10-02T10:39:56.322" v="11487" actId="20577"/>
          <ac:spMkLst>
            <pc:docMk/>
            <pc:sldMk cId="1277014955" sldId="401"/>
            <ac:spMk id="16" creationId="{132B66F9-E5F2-4E49-B577-868A844E29ED}"/>
          </ac:spMkLst>
        </pc:spChg>
        <pc:spChg chg="mod">
          <ac:chgData name="Nane Kratzke" userId="971be13ff4ee5ef6" providerId="LiveId" clId="{DD20FE7B-B758-854C-8A58-B6F418A73E13}" dt="2020-10-02T11:00:09.023" v="11604" actId="1076"/>
          <ac:spMkLst>
            <pc:docMk/>
            <pc:sldMk cId="1277014955" sldId="401"/>
            <ac:spMk id="18" creationId="{C53AA11D-6A84-CC44-8528-9BEB82A626B3}"/>
          </ac:spMkLst>
        </pc:spChg>
        <pc:spChg chg="add mod">
          <ac:chgData name="Nane Kratzke" userId="971be13ff4ee5ef6" providerId="LiveId" clId="{DD20FE7B-B758-854C-8A58-B6F418A73E13}" dt="2020-10-02T11:01:06.075" v="11655" actId="20577"/>
          <ac:spMkLst>
            <pc:docMk/>
            <pc:sldMk cId="1277014955" sldId="401"/>
            <ac:spMk id="19" creationId="{066A9492-38A5-FD42-A94F-182B945E4392}"/>
          </ac:spMkLst>
        </pc:spChg>
        <pc:spChg chg="del">
          <ac:chgData name="Nane Kratzke" userId="971be13ff4ee5ef6" providerId="LiveId" clId="{DD20FE7B-B758-854C-8A58-B6F418A73E13}" dt="2020-10-02T11:00:14.097" v="11605" actId="478"/>
          <ac:spMkLst>
            <pc:docMk/>
            <pc:sldMk cId="1277014955" sldId="401"/>
            <ac:spMk id="23" creationId="{843AD55F-A820-B34B-A476-52238CE2A01E}"/>
          </ac:spMkLst>
        </pc:spChg>
        <pc:picChg chg="add del">
          <ac:chgData name="Nane Kratzke" userId="971be13ff4ee5ef6" providerId="LiveId" clId="{DD20FE7B-B758-854C-8A58-B6F418A73E13}" dt="2020-10-02T10:37:18.114" v="11431" actId="478"/>
          <ac:picMkLst>
            <pc:docMk/>
            <pc:sldMk cId="1277014955" sldId="401"/>
            <ac:picMk id="6" creationId="{C9553B20-1E85-7B4B-BF5B-DF8D4C2FA623}"/>
          </ac:picMkLst>
        </pc:picChg>
        <pc:picChg chg="add mod">
          <ac:chgData name="Nane Kratzke" userId="971be13ff4ee5ef6" providerId="LiveId" clId="{DD20FE7B-B758-854C-8A58-B6F418A73E13}" dt="2020-10-02T10:39:42.213" v="11481" actId="1076"/>
          <ac:picMkLst>
            <pc:docMk/>
            <pc:sldMk cId="1277014955" sldId="401"/>
            <ac:picMk id="7" creationId="{EB508040-6B26-1F45-8CDB-F888A58A45A4}"/>
          </ac:picMkLst>
        </pc:picChg>
        <pc:picChg chg="del">
          <ac:chgData name="Nane Kratzke" userId="971be13ff4ee5ef6" providerId="LiveId" clId="{DD20FE7B-B758-854C-8A58-B6F418A73E13}" dt="2020-10-02T10:36:49.744" v="11429" actId="478"/>
          <ac:picMkLst>
            <pc:docMk/>
            <pc:sldMk cId="1277014955" sldId="401"/>
            <ac:picMk id="11" creationId="{0B4DFC43-FF4C-C34F-B915-D045128206DC}"/>
          </ac:picMkLst>
        </pc:picChg>
        <pc:picChg chg="del">
          <ac:chgData name="Nane Kratzke" userId="971be13ff4ee5ef6" providerId="LiveId" clId="{DD20FE7B-B758-854C-8A58-B6F418A73E13}" dt="2020-10-02T10:40:03.847" v="11488" actId="478"/>
          <ac:picMkLst>
            <pc:docMk/>
            <pc:sldMk cId="1277014955" sldId="401"/>
            <ac:picMk id="13" creationId="{90B94020-8328-5744-A09F-48D2224B9CB0}"/>
          </ac:picMkLst>
        </pc:picChg>
        <pc:picChg chg="add mod">
          <ac:chgData name="Nane Kratzke" userId="971be13ff4ee5ef6" providerId="LiveId" clId="{DD20FE7B-B758-854C-8A58-B6F418A73E13}" dt="2020-10-02T11:00:25.787" v="11607" actId="1076"/>
          <ac:picMkLst>
            <pc:docMk/>
            <pc:sldMk cId="1277014955" sldId="401"/>
            <ac:picMk id="14" creationId="{D3F7D6F9-74BA-9148-9649-5DD76C523E56}"/>
          </ac:picMkLst>
        </pc:picChg>
        <pc:picChg chg="add mod">
          <ac:chgData name="Nane Kratzke" userId="971be13ff4ee5ef6" providerId="LiveId" clId="{DD20FE7B-B758-854C-8A58-B6F418A73E13}" dt="2020-10-02T10:58:48.144" v="11490" actId="1076"/>
          <ac:picMkLst>
            <pc:docMk/>
            <pc:sldMk cId="1277014955" sldId="401"/>
            <ac:picMk id="17" creationId="{9495A410-F705-9744-BDC0-91EEA7730B29}"/>
          </ac:picMkLst>
        </pc:picChg>
        <pc:picChg chg="add mod">
          <ac:chgData name="Nane Kratzke" userId="971be13ff4ee5ef6" providerId="LiveId" clId="{DD20FE7B-B758-854C-8A58-B6F418A73E13}" dt="2020-10-02T10:39:46.384" v="11482" actId="1076"/>
          <ac:picMkLst>
            <pc:docMk/>
            <pc:sldMk cId="1277014955" sldId="401"/>
            <ac:picMk id="1026" creationId="{16AA5422-0F09-D048-AE9C-83405C017345}"/>
          </ac:picMkLst>
        </pc:picChg>
      </pc:sldChg>
      <pc:sldChg chg="modSp mod">
        <pc:chgData name="Nane Kratzke" userId="971be13ff4ee5ef6" providerId="LiveId" clId="{DD20FE7B-B758-854C-8A58-B6F418A73E13}" dt="2020-09-27T16:17:19.354" v="67" actId="20577"/>
        <pc:sldMkLst>
          <pc:docMk/>
          <pc:sldMk cId="2992352319" sldId="403"/>
        </pc:sldMkLst>
        <pc:spChg chg="mod">
          <ac:chgData name="Nane Kratzke" userId="971be13ff4ee5ef6" providerId="LiveId" clId="{DD20FE7B-B758-854C-8A58-B6F418A73E13}" dt="2020-09-27T16:17:19.354" v="67" actId="20577"/>
          <ac:spMkLst>
            <pc:docMk/>
            <pc:sldMk cId="2992352319" sldId="403"/>
            <ac:spMk id="9" creationId="{01996E4D-C709-084E-B81C-93905AB0DF9D}"/>
          </ac:spMkLst>
        </pc:spChg>
      </pc:sldChg>
      <pc:sldChg chg="del">
        <pc:chgData name="Nane Kratzke" userId="971be13ff4ee5ef6" providerId="LiveId" clId="{DD20FE7B-B758-854C-8A58-B6F418A73E13}" dt="2020-09-27T16:17:39.734" v="68" actId="2696"/>
        <pc:sldMkLst>
          <pc:docMk/>
          <pc:sldMk cId="2899132080" sldId="404"/>
        </pc:sldMkLst>
      </pc:sldChg>
      <pc:sldChg chg="del">
        <pc:chgData name="Nane Kratzke" userId="971be13ff4ee5ef6" providerId="LiveId" clId="{DD20FE7B-B758-854C-8A58-B6F418A73E13}" dt="2020-09-27T16:17:40.744" v="119" actId="2696"/>
        <pc:sldMkLst>
          <pc:docMk/>
          <pc:sldMk cId="429683170" sldId="405"/>
        </pc:sldMkLst>
      </pc:sldChg>
      <pc:sldChg chg="del">
        <pc:chgData name="Nane Kratzke" userId="971be13ff4ee5ef6" providerId="LiveId" clId="{DD20FE7B-B758-854C-8A58-B6F418A73E13}" dt="2020-09-27T16:17:40.942" v="126" actId="2696"/>
        <pc:sldMkLst>
          <pc:docMk/>
          <pc:sldMk cId="2827725247" sldId="406"/>
        </pc:sldMkLst>
      </pc:sldChg>
      <pc:sldChg chg="del">
        <pc:chgData name="Nane Kratzke" userId="971be13ff4ee5ef6" providerId="LiveId" clId="{DD20FE7B-B758-854C-8A58-B6F418A73E13}" dt="2020-09-27T16:17:40.435" v="100" actId="2696"/>
        <pc:sldMkLst>
          <pc:docMk/>
          <pc:sldMk cId="515817754" sldId="407"/>
        </pc:sldMkLst>
      </pc:sldChg>
      <pc:sldChg chg="del">
        <pc:chgData name="Nane Kratzke" userId="971be13ff4ee5ef6" providerId="LiveId" clId="{DD20FE7B-B758-854C-8A58-B6F418A73E13}" dt="2020-09-27T16:17:41.128" v="129" actId="2696"/>
        <pc:sldMkLst>
          <pc:docMk/>
          <pc:sldMk cId="1137104576" sldId="408"/>
        </pc:sldMkLst>
      </pc:sldChg>
      <pc:sldChg chg="del">
        <pc:chgData name="Nane Kratzke" userId="971be13ff4ee5ef6" providerId="LiveId" clId="{DD20FE7B-B758-854C-8A58-B6F418A73E13}" dt="2020-09-27T16:17:39.959" v="77" actId="2696"/>
        <pc:sldMkLst>
          <pc:docMk/>
          <pc:sldMk cId="1186629863" sldId="409"/>
        </pc:sldMkLst>
      </pc:sldChg>
      <pc:sldChg chg="del">
        <pc:chgData name="Nane Kratzke" userId="971be13ff4ee5ef6" providerId="LiveId" clId="{DD20FE7B-B758-854C-8A58-B6F418A73E13}" dt="2020-09-27T16:17:40.569" v="109" actId="2696"/>
        <pc:sldMkLst>
          <pc:docMk/>
          <pc:sldMk cId="514950785" sldId="410"/>
        </pc:sldMkLst>
      </pc:sldChg>
      <pc:sldChg chg="del">
        <pc:chgData name="Nane Kratzke" userId="971be13ff4ee5ef6" providerId="LiveId" clId="{DD20FE7B-B758-854C-8A58-B6F418A73E13}" dt="2020-09-27T16:17:40.638" v="112" actId="2696"/>
        <pc:sldMkLst>
          <pc:docMk/>
          <pc:sldMk cId="1489937729" sldId="411"/>
        </pc:sldMkLst>
      </pc:sldChg>
      <pc:sldChg chg="del">
        <pc:chgData name="Nane Kratzke" userId="971be13ff4ee5ef6" providerId="LiveId" clId="{DD20FE7B-B758-854C-8A58-B6F418A73E13}" dt="2020-09-27T16:17:40.765" v="121" actId="2696"/>
        <pc:sldMkLst>
          <pc:docMk/>
          <pc:sldMk cId="2882640944" sldId="412"/>
        </pc:sldMkLst>
      </pc:sldChg>
      <pc:sldChg chg="del">
        <pc:chgData name="Nane Kratzke" userId="971be13ff4ee5ef6" providerId="LiveId" clId="{DD20FE7B-B758-854C-8A58-B6F418A73E13}" dt="2020-09-27T16:17:40.423" v="99" actId="2696"/>
        <pc:sldMkLst>
          <pc:docMk/>
          <pc:sldMk cId="652577850" sldId="413"/>
        </pc:sldMkLst>
      </pc:sldChg>
      <pc:sldChg chg="del">
        <pc:chgData name="Nane Kratzke" userId="971be13ff4ee5ef6" providerId="LiveId" clId="{DD20FE7B-B758-854C-8A58-B6F418A73E13}" dt="2020-09-27T16:17:39.907" v="75" actId="2696"/>
        <pc:sldMkLst>
          <pc:docMk/>
          <pc:sldMk cId="1306002383" sldId="414"/>
        </pc:sldMkLst>
      </pc:sldChg>
      <pc:sldChg chg="del">
        <pc:chgData name="Nane Kratzke" userId="971be13ff4ee5ef6" providerId="LiveId" clId="{DD20FE7B-B758-854C-8A58-B6F418A73E13}" dt="2020-09-27T16:17:41.279" v="135" actId="2696"/>
        <pc:sldMkLst>
          <pc:docMk/>
          <pc:sldMk cId="1483791297" sldId="415"/>
        </pc:sldMkLst>
      </pc:sldChg>
      <pc:sldChg chg="del">
        <pc:chgData name="Nane Kratzke" userId="971be13ff4ee5ef6" providerId="LiveId" clId="{DD20FE7B-B758-854C-8A58-B6F418A73E13}" dt="2020-09-27T16:17:41.407" v="140" actId="2696"/>
        <pc:sldMkLst>
          <pc:docMk/>
          <pc:sldMk cId="3332016124" sldId="416"/>
        </pc:sldMkLst>
      </pc:sldChg>
      <pc:sldChg chg="del">
        <pc:chgData name="Nane Kratzke" userId="971be13ff4ee5ef6" providerId="LiveId" clId="{DD20FE7B-B758-854C-8A58-B6F418A73E13}" dt="2020-09-27T16:17:39.817" v="71" actId="2696"/>
        <pc:sldMkLst>
          <pc:docMk/>
          <pc:sldMk cId="3086276217" sldId="417"/>
        </pc:sldMkLst>
      </pc:sldChg>
      <pc:sldChg chg="del">
        <pc:chgData name="Nane Kratzke" userId="971be13ff4ee5ef6" providerId="LiveId" clId="{DD20FE7B-B758-854C-8A58-B6F418A73E13}" dt="2020-09-27T16:17:41.199" v="134" actId="2696"/>
        <pc:sldMkLst>
          <pc:docMk/>
          <pc:sldMk cId="2055604102" sldId="418"/>
        </pc:sldMkLst>
      </pc:sldChg>
      <pc:sldChg chg="del">
        <pc:chgData name="Nane Kratzke" userId="971be13ff4ee5ef6" providerId="LiveId" clId="{DD20FE7B-B758-854C-8A58-B6F418A73E13}" dt="2020-09-27T16:17:41.290" v="136" actId="2696"/>
        <pc:sldMkLst>
          <pc:docMk/>
          <pc:sldMk cId="3536118476" sldId="420"/>
        </pc:sldMkLst>
      </pc:sldChg>
      <pc:sldChg chg="del">
        <pc:chgData name="Nane Kratzke" userId="971be13ff4ee5ef6" providerId="LiveId" clId="{DD20FE7B-B758-854C-8A58-B6F418A73E13}" dt="2020-09-27T16:17:40.754" v="120" actId="2696"/>
        <pc:sldMkLst>
          <pc:docMk/>
          <pc:sldMk cId="3112563454" sldId="421"/>
        </pc:sldMkLst>
      </pc:sldChg>
      <pc:sldChg chg="del">
        <pc:chgData name="Nane Kratzke" userId="971be13ff4ee5ef6" providerId="LiveId" clId="{DD20FE7B-B758-854C-8A58-B6F418A73E13}" dt="2020-09-27T16:17:41.187" v="133" actId="2696"/>
        <pc:sldMkLst>
          <pc:docMk/>
          <pc:sldMk cId="4105678417" sldId="422"/>
        </pc:sldMkLst>
      </pc:sldChg>
      <pc:sldChg chg="del">
        <pc:chgData name="Nane Kratzke" userId="971be13ff4ee5ef6" providerId="LiveId" clId="{DD20FE7B-B758-854C-8A58-B6F418A73E13}" dt="2020-09-27T16:17:40.408" v="98" actId="2696"/>
        <pc:sldMkLst>
          <pc:docMk/>
          <pc:sldMk cId="690881589" sldId="423"/>
        </pc:sldMkLst>
      </pc:sldChg>
      <pc:sldChg chg="del">
        <pc:chgData name="Nane Kratzke" userId="971be13ff4ee5ef6" providerId="LiveId" clId="{DD20FE7B-B758-854C-8A58-B6F418A73E13}" dt="2020-09-27T16:17:40.061" v="80" actId="2696"/>
        <pc:sldMkLst>
          <pc:docMk/>
          <pc:sldMk cId="2738006301" sldId="424"/>
        </pc:sldMkLst>
      </pc:sldChg>
      <pc:sldChg chg="del">
        <pc:chgData name="Nane Kratzke" userId="971be13ff4ee5ef6" providerId="LiveId" clId="{DD20FE7B-B758-854C-8A58-B6F418A73E13}" dt="2020-09-27T16:17:40.320" v="92" actId="2696"/>
        <pc:sldMkLst>
          <pc:docMk/>
          <pc:sldMk cId="3052160997" sldId="425"/>
        </pc:sldMkLst>
      </pc:sldChg>
      <pc:sldChg chg="del">
        <pc:chgData name="Nane Kratzke" userId="971be13ff4ee5ef6" providerId="LiveId" clId="{DD20FE7B-B758-854C-8A58-B6F418A73E13}" dt="2020-09-27T16:17:40.307" v="91" actId="2696"/>
        <pc:sldMkLst>
          <pc:docMk/>
          <pc:sldMk cId="1159848182" sldId="426"/>
        </pc:sldMkLst>
      </pc:sldChg>
      <pc:sldChg chg="del">
        <pc:chgData name="Nane Kratzke" userId="971be13ff4ee5ef6" providerId="LiveId" clId="{DD20FE7B-B758-854C-8A58-B6F418A73E13}" dt="2020-09-27T16:17:40.354" v="95" actId="2696"/>
        <pc:sldMkLst>
          <pc:docMk/>
          <pc:sldMk cId="1897666085" sldId="427"/>
        </pc:sldMkLst>
      </pc:sldChg>
      <pc:sldChg chg="del">
        <pc:chgData name="Nane Kratzke" userId="971be13ff4ee5ef6" providerId="LiveId" clId="{DD20FE7B-B758-854C-8A58-B6F418A73E13}" dt="2020-09-27T16:17:40.199" v="85" actId="2696"/>
        <pc:sldMkLst>
          <pc:docMk/>
          <pc:sldMk cId="1622988441" sldId="428"/>
        </pc:sldMkLst>
      </pc:sldChg>
      <pc:sldChg chg="del">
        <pc:chgData name="Nane Kratzke" userId="971be13ff4ee5ef6" providerId="LiveId" clId="{DD20FE7B-B758-854C-8A58-B6F418A73E13}" dt="2020-09-27T16:17:40.649" v="113" actId="2696"/>
        <pc:sldMkLst>
          <pc:docMk/>
          <pc:sldMk cId="4286886175" sldId="429"/>
        </pc:sldMkLst>
      </pc:sldChg>
      <pc:sldChg chg="del">
        <pc:chgData name="Nane Kratzke" userId="971be13ff4ee5ef6" providerId="LiveId" clId="{DD20FE7B-B758-854C-8A58-B6F418A73E13}" dt="2020-09-27T16:17:41.318" v="138" actId="2696"/>
        <pc:sldMkLst>
          <pc:docMk/>
          <pc:sldMk cId="1311456874" sldId="430"/>
        </pc:sldMkLst>
      </pc:sldChg>
      <pc:sldChg chg="del">
        <pc:chgData name="Nane Kratzke" userId="971be13ff4ee5ef6" providerId="LiveId" clId="{DD20FE7B-B758-854C-8A58-B6F418A73E13}" dt="2020-09-27T16:17:40.788" v="123" actId="2696"/>
        <pc:sldMkLst>
          <pc:docMk/>
          <pc:sldMk cId="781954011" sldId="431"/>
        </pc:sldMkLst>
      </pc:sldChg>
      <pc:sldChg chg="del">
        <pc:chgData name="Nane Kratzke" userId="971be13ff4ee5ef6" providerId="LiveId" clId="{DD20FE7B-B758-854C-8A58-B6F418A73E13}" dt="2020-09-27T16:17:39.931" v="76" actId="2696"/>
        <pc:sldMkLst>
          <pc:docMk/>
          <pc:sldMk cId="1497566851" sldId="432"/>
        </pc:sldMkLst>
      </pc:sldChg>
      <pc:sldChg chg="del">
        <pc:chgData name="Nane Kratzke" userId="971be13ff4ee5ef6" providerId="LiveId" clId="{DD20FE7B-B758-854C-8A58-B6F418A73E13}" dt="2020-09-27T16:17:39.987" v="78" actId="2696"/>
        <pc:sldMkLst>
          <pc:docMk/>
          <pc:sldMk cId="3090661805" sldId="433"/>
        </pc:sldMkLst>
      </pc:sldChg>
      <pc:sldChg chg="del">
        <pc:chgData name="Nane Kratzke" userId="971be13ff4ee5ef6" providerId="LiveId" clId="{DD20FE7B-B758-854C-8A58-B6F418A73E13}" dt="2020-09-27T16:17:40.775" v="122" actId="2696"/>
        <pc:sldMkLst>
          <pc:docMk/>
          <pc:sldMk cId="3042928372" sldId="434"/>
        </pc:sldMkLst>
      </pc:sldChg>
      <pc:sldChg chg="del">
        <pc:chgData name="Nane Kratzke" userId="971be13ff4ee5ef6" providerId="LiveId" clId="{DD20FE7B-B758-854C-8A58-B6F418A73E13}" dt="2020-09-27T16:17:40.258" v="88" actId="2696"/>
        <pc:sldMkLst>
          <pc:docMk/>
          <pc:sldMk cId="823225359" sldId="435"/>
        </pc:sldMkLst>
      </pc:sldChg>
      <pc:sldChg chg="del">
        <pc:chgData name="Nane Kratzke" userId="971be13ff4ee5ef6" providerId="LiveId" clId="{DD20FE7B-B758-854C-8A58-B6F418A73E13}" dt="2020-09-27T16:17:41.140" v="130" actId="2696"/>
        <pc:sldMkLst>
          <pc:docMk/>
          <pc:sldMk cId="2182525806" sldId="436"/>
        </pc:sldMkLst>
      </pc:sldChg>
      <pc:sldChg chg="del">
        <pc:chgData name="Nane Kratzke" userId="971be13ff4ee5ef6" providerId="LiveId" clId="{DD20FE7B-B758-854C-8A58-B6F418A73E13}" dt="2020-09-27T16:17:40.450" v="101" actId="2696"/>
        <pc:sldMkLst>
          <pc:docMk/>
          <pc:sldMk cId="50337072" sldId="437"/>
        </pc:sldMkLst>
      </pc:sldChg>
      <pc:sldChg chg="del">
        <pc:chgData name="Nane Kratzke" userId="971be13ff4ee5ef6" providerId="LiveId" clId="{DD20FE7B-B758-854C-8A58-B6F418A73E13}" dt="2020-09-27T16:17:40.085" v="81" actId="2696"/>
        <pc:sldMkLst>
          <pc:docMk/>
          <pc:sldMk cId="3192853465" sldId="438"/>
        </pc:sldMkLst>
      </pc:sldChg>
      <pc:sldChg chg="del">
        <pc:chgData name="Nane Kratzke" userId="971be13ff4ee5ef6" providerId="LiveId" clId="{DD20FE7B-B758-854C-8A58-B6F418A73E13}" dt="2020-09-27T16:17:40.293" v="90" actId="2696"/>
        <pc:sldMkLst>
          <pc:docMk/>
          <pc:sldMk cId="2611768246" sldId="439"/>
        </pc:sldMkLst>
      </pc:sldChg>
      <pc:sldChg chg="del">
        <pc:chgData name="Nane Kratzke" userId="971be13ff4ee5ef6" providerId="LiveId" clId="{DD20FE7B-B758-854C-8A58-B6F418A73E13}" dt="2020-09-27T16:17:40.707" v="118" actId="2696"/>
        <pc:sldMkLst>
          <pc:docMk/>
          <pc:sldMk cId="191570126" sldId="440"/>
        </pc:sldMkLst>
      </pc:sldChg>
      <pc:sldChg chg="del">
        <pc:chgData name="Nane Kratzke" userId="971be13ff4ee5ef6" providerId="LiveId" clId="{DD20FE7B-B758-854C-8A58-B6F418A73E13}" dt="2020-09-27T16:17:39.835" v="72" actId="2696"/>
        <pc:sldMkLst>
          <pc:docMk/>
          <pc:sldMk cId="830859553" sldId="441"/>
        </pc:sldMkLst>
      </pc:sldChg>
      <pc:sldChg chg="del">
        <pc:chgData name="Nane Kratzke" userId="971be13ff4ee5ef6" providerId="LiveId" clId="{DD20FE7B-B758-854C-8A58-B6F418A73E13}" dt="2020-09-27T16:17:40.953" v="127" actId="2696"/>
        <pc:sldMkLst>
          <pc:docMk/>
          <pc:sldMk cId="2518785091" sldId="442"/>
        </pc:sldMkLst>
      </pc:sldChg>
      <pc:sldChg chg="del">
        <pc:chgData name="Nane Kratzke" userId="971be13ff4ee5ef6" providerId="LiveId" clId="{DD20FE7B-B758-854C-8A58-B6F418A73E13}" dt="2020-09-27T16:17:40.524" v="106" actId="2696"/>
        <pc:sldMkLst>
          <pc:docMk/>
          <pc:sldMk cId="1604066023" sldId="444"/>
        </pc:sldMkLst>
      </pc:sldChg>
      <pc:sldChg chg="del">
        <pc:chgData name="Nane Kratzke" userId="971be13ff4ee5ef6" providerId="LiveId" clId="{DD20FE7B-B758-854C-8A58-B6F418A73E13}" dt="2020-09-27T16:17:40.535" v="107" actId="2696"/>
        <pc:sldMkLst>
          <pc:docMk/>
          <pc:sldMk cId="691752747" sldId="445"/>
        </pc:sldMkLst>
      </pc:sldChg>
      <pc:sldChg chg="del">
        <pc:chgData name="Nane Kratzke" userId="971be13ff4ee5ef6" providerId="LiveId" clId="{DD20FE7B-B758-854C-8A58-B6F418A73E13}" dt="2020-09-27T16:17:41.174" v="132" actId="2696"/>
        <pc:sldMkLst>
          <pc:docMk/>
          <pc:sldMk cId="1800479620" sldId="447"/>
        </pc:sldMkLst>
      </pc:sldChg>
      <pc:sldChg chg="del">
        <pc:chgData name="Nane Kratzke" userId="971be13ff4ee5ef6" providerId="LiveId" clId="{DD20FE7B-B758-854C-8A58-B6F418A73E13}" dt="2020-09-27T16:17:40.797" v="124" actId="2696"/>
        <pc:sldMkLst>
          <pc:docMk/>
          <pc:sldMk cId="4193228944" sldId="449"/>
        </pc:sldMkLst>
      </pc:sldChg>
      <pc:sldChg chg="del">
        <pc:chgData name="Nane Kratzke" userId="971be13ff4ee5ef6" providerId="LiveId" clId="{DD20FE7B-B758-854C-8A58-B6F418A73E13}" dt="2020-09-27T16:17:40.659" v="114" actId="2696"/>
        <pc:sldMkLst>
          <pc:docMk/>
          <pc:sldMk cId="3910355434" sldId="451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924658392" sldId="452"/>
        </pc:sldMkLst>
        <pc:spChg chg="add mod">
          <ac:chgData name="Nane Kratzke" userId="971be13ff4ee5ef6" providerId="LiveId" clId="{DD20FE7B-B758-854C-8A58-B6F418A73E13}" dt="2020-09-29T08:23:25.854" v="4100" actId="14100"/>
          <ac:spMkLst>
            <pc:docMk/>
            <pc:sldMk cId="924658392" sldId="452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924658392" sldId="452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4" creationId="{B59CA0C9-0DBF-2D4E-8546-7B11EF46B1FA}"/>
          </ac:spMkLst>
        </pc:spChg>
        <pc:spChg chg="mod">
          <ac:chgData name="Nane Kratzke" userId="971be13ff4ee5ef6" providerId="LiveId" clId="{DD20FE7B-B758-854C-8A58-B6F418A73E13}" dt="2020-09-29T08:21:01.657" v="3833" actId="1076"/>
          <ac:spMkLst>
            <pc:docMk/>
            <pc:sldMk cId="924658392" sldId="452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6" creationId="{C04F7E81-BB6A-6841-BF1F-48E9FAF99091}"/>
          </ac:spMkLst>
        </pc:spChg>
        <pc:picChg chg="mod">
          <ac:chgData name="Nane Kratzke" userId="971be13ff4ee5ef6" providerId="LiveId" clId="{DD20FE7B-B758-854C-8A58-B6F418A73E13}" dt="2020-09-29T08:14:23.175" v="3367" actId="14826"/>
          <ac:picMkLst>
            <pc:docMk/>
            <pc:sldMk cId="924658392" sldId="452"/>
            <ac:picMk id="2050" creationId="{C92F31AD-D064-7347-9EE6-D3E3CED31B43}"/>
          </ac:picMkLst>
        </pc:picChg>
      </pc:sldChg>
      <pc:sldChg chg="del">
        <pc:chgData name="Nane Kratzke" userId="971be13ff4ee5ef6" providerId="LiveId" clId="{DD20FE7B-B758-854C-8A58-B6F418A73E13}" dt="2020-09-27T16:17:40.368" v="96" actId="2696"/>
        <pc:sldMkLst>
          <pc:docMk/>
          <pc:sldMk cId="1006662412" sldId="453"/>
        </pc:sldMkLst>
      </pc:sldChg>
      <pc:sldChg chg="del">
        <pc:chgData name="Nane Kratzke" userId="971be13ff4ee5ef6" providerId="LiveId" clId="{DD20FE7B-B758-854C-8A58-B6F418A73E13}" dt="2020-09-27T16:17:40.499" v="104" actId="2696"/>
        <pc:sldMkLst>
          <pc:docMk/>
          <pc:sldMk cId="373954280" sldId="454"/>
        </pc:sldMkLst>
      </pc:sldChg>
      <pc:sldChg chg="del">
        <pc:chgData name="Nane Kratzke" userId="971be13ff4ee5ef6" providerId="LiveId" clId="{DD20FE7B-B758-854C-8A58-B6F418A73E13}" dt="2020-09-27T16:17:40.807" v="125" actId="2696"/>
        <pc:sldMkLst>
          <pc:docMk/>
          <pc:sldMk cId="1244584995" sldId="455"/>
        </pc:sldMkLst>
      </pc:sldChg>
      <pc:sldChg chg="del">
        <pc:chgData name="Nane Kratzke" userId="971be13ff4ee5ef6" providerId="LiveId" clId="{DD20FE7B-B758-854C-8A58-B6F418A73E13}" dt="2020-09-27T16:17:40.101" v="82" actId="2696"/>
        <pc:sldMkLst>
          <pc:docMk/>
          <pc:sldMk cId="4052141016" sldId="456"/>
        </pc:sldMkLst>
      </pc:sldChg>
      <pc:sldChg chg="del">
        <pc:chgData name="Nane Kratzke" userId="971be13ff4ee5ef6" providerId="LiveId" clId="{DD20FE7B-B758-854C-8A58-B6F418A73E13}" dt="2020-09-27T16:17:40.696" v="117" actId="2696"/>
        <pc:sldMkLst>
          <pc:docMk/>
          <pc:sldMk cId="1807440968" sldId="457"/>
        </pc:sldMkLst>
      </pc:sldChg>
      <pc:sldChg chg="del">
        <pc:chgData name="Nane Kratzke" userId="971be13ff4ee5ef6" providerId="LiveId" clId="{DD20FE7B-B758-854C-8A58-B6F418A73E13}" dt="2020-09-27T16:17:40.012" v="79" actId="2696"/>
        <pc:sldMkLst>
          <pc:docMk/>
          <pc:sldMk cId="4067627198" sldId="458"/>
        </pc:sldMkLst>
      </pc:sldChg>
      <pc:sldChg chg="del">
        <pc:chgData name="Nane Kratzke" userId="971be13ff4ee5ef6" providerId="LiveId" clId="{DD20FE7B-B758-854C-8A58-B6F418A73E13}" dt="2020-09-27T16:17:39.879" v="74" actId="2696"/>
        <pc:sldMkLst>
          <pc:docMk/>
          <pc:sldMk cId="4209971302" sldId="459"/>
        </pc:sldMkLst>
      </pc:sldChg>
      <pc:sldChg chg="del">
        <pc:chgData name="Nane Kratzke" userId="971be13ff4ee5ef6" providerId="LiveId" clId="{DD20FE7B-B758-854C-8A58-B6F418A73E13}" dt="2020-09-27T16:17:40.462" v="102" actId="2696"/>
        <pc:sldMkLst>
          <pc:docMk/>
          <pc:sldMk cId="3363336234" sldId="460"/>
        </pc:sldMkLst>
      </pc:sldChg>
      <pc:sldChg chg="del">
        <pc:chgData name="Nane Kratzke" userId="971be13ff4ee5ef6" providerId="LiveId" clId="{DD20FE7B-B758-854C-8A58-B6F418A73E13}" dt="2020-09-27T16:17:40.583" v="110" actId="2696"/>
        <pc:sldMkLst>
          <pc:docMk/>
          <pc:sldMk cId="3736819709" sldId="461"/>
        </pc:sldMkLst>
      </pc:sldChg>
      <pc:sldChg chg="del">
        <pc:chgData name="Nane Kratzke" userId="971be13ff4ee5ef6" providerId="LiveId" clId="{DD20FE7B-B758-854C-8A58-B6F418A73E13}" dt="2020-09-27T16:17:41.157" v="131" actId="2696"/>
        <pc:sldMkLst>
          <pc:docMk/>
          <pc:sldMk cId="1318869950" sldId="462"/>
        </pc:sldMkLst>
      </pc:sldChg>
      <pc:sldChg chg="del">
        <pc:chgData name="Nane Kratzke" userId="971be13ff4ee5ef6" providerId="LiveId" clId="{DD20FE7B-B758-854C-8A58-B6F418A73E13}" dt="2020-09-27T16:17:40.513" v="105" actId="2696"/>
        <pc:sldMkLst>
          <pc:docMk/>
          <pc:sldMk cId="194056035" sldId="463"/>
        </pc:sldMkLst>
      </pc:sldChg>
      <pc:sldChg chg="del">
        <pc:chgData name="Nane Kratzke" userId="971be13ff4ee5ef6" providerId="LiveId" clId="{DD20FE7B-B758-854C-8A58-B6F418A73E13}" dt="2020-09-27T16:17:40.966" v="128" actId="2696"/>
        <pc:sldMkLst>
          <pc:docMk/>
          <pc:sldMk cId="4278507067" sldId="464"/>
        </pc:sldMkLst>
      </pc:sldChg>
      <pc:sldChg chg="del">
        <pc:chgData name="Nane Kratzke" userId="971be13ff4ee5ef6" providerId="LiveId" clId="{DD20FE7B-B758-854C-8A58-B6F418A73E13}" dt="2020-09-27T16:17:40.670" v="115" actId="2696"/>
        <pc:sldMkLst>
          <pc:docMk/>
          <pc:sldMk cId="4016976235" sldId="465"/>
        </pc:sldMkLst>
      </pc:sldChg>
      <pc:sldChg chg="del">
        <pc:chgData name="Nane Kratzke" userId="971be13ff4ee5ef6" providerId="LiveId" clId="{DD20FE7B-B758-854C-8A58-B6F418A73E13}" dt="2020-09-27T16:17:40.624" v="111" actId="2696"/>
        <pc:sldMkLst>
          <pc:docMk/>
          <pc:sldMk cId="2752400082" sldId="466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076701138" sldId="46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76701138" sldId="467"/>
            <ac:spMk id="4" creationId="{1F824127-8CD7-7742-B76A-094157DE812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76701138" sldId="467"/>
            <ac:spMk id="4" creationId="{5448D242-ABE2-6548-8DAD-89FE61D81B19}"/>
          </ac:spMkLst>
        </pc:spChg>
        <pc:spChg chg="add del mod">
          <ac:chgData name="Nane Kratzke" userId="971be13ff4ee5ef6" providerId="LiveId" clId="{DD20FE7B-B758-854C-8A58-B6F418A73E13}" dt="2020-10-02T11:11:21.455" v="11673" actId="478"/>
          <ac:spMkLst>
            <pc:docMk/>
            <pc:sldMk cId="3076701138" sldId="467"/>
            <ac:spMk id="6" creationId="{29124D4B-AF5E-D249-A1F0-4EE0F53703CB}"/>
          </ac:spMkLst>
        </pc:spChg>
        <pc:picChg chg="mod">
          <ac:chgData name="Nane Kratzke" userId="971be13ff4ee5ef6" providerId="LiveId" clId="{DD20FE7B-B758-854C-8A58-B6F418A73E13}" dt="2020-09-27T16:14:13.059" v="0" actId="1076"/>
          <ac:picMkLst>
            <pc:docMk/>
            <pc:sldMk cId="3076701138" sldId="467"/>
            <ac:picMk id="9" creationId="{D9D49D39-BD0F-4F46-BF54-6EF15BEAC281}"/>
          </ac:picMkLst>
        </pc:picChg>
      </pc:sldChg>
      <pc:sldChg chg="del">
        <pc:chgData name="Nane Kratzke" userId="971be13ff4ee5ef6" providerId="LiveId" clId="{DD20FE7B-B758-854C-8A58-B6F418A73E13}" dt="2020-09-27T16:17:40.685" v="116" actId="2696"/>
        <pc:sldMkLst>
          <pc:docMk/>
          <pc:sldMk cId="482911669" sldId="468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862155537" sldId="468"/>
        </pc:sldMkLst>
        <pc:spChg chg="mod">
          <ac:chgData name="Nane Kratzke" userId="971be13ff4ee5ef6" providerId="LiveId" clId="{DD20FE7B-B758-854C-8A58-B6F418A73E13}" dt="2020-09-27T16:27:45.170" v="259" actId="20577"/>
          <ac:spMkLst>
            <pc:docMk/>
            <pc:sldMk cId="3862155537" sldId="468"/>
            <ac:spMk id="2" creationId="{C02A3B26-22A5-3C47-8E1C-BDBF662BBBC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3" creationId="{3E436C0D-E959-CD42-B08D-2775560643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862155537" sldId="468"/>
            <ac:spMk id="3" creationId="{677C6529-D0E0-A348-8B4A-EF50112B1053}"/>
          </ac:spMkLst>
        </pc:spChg>
        <pc:spChg chg="del">
          <ac:chgData name="Nane Kratzke" userId="971be13ff4ee5ef6" providerId="LiveId" clId="{DD20FE7B-B758-854C-8A58-B6F418A73E13}" dt="2020-09-27T16:24:02.398" v="144" actId="478"/>
          <ac:spMkLst>
            <pc:docMk/>
            <pc:sldMk cId="3862155537" sldId="468"/>
            <ac:spMk id="4" creationId="{73915404-5DE1-6241-9218-EEFA31745B5F}"/>
          </ac:spMkLst>
        </pc:spChg>
        <pc:spChg chg="add mod">
          <ac:chgData name="Nane Kratzke" userId="971be13ff4ee5ef6" providerId="LiveId" clId="{DD20FE7B-B758-854C-8A58-B6F418A73E13}" dt="2020-09-29T07:10:36.439" v="2765" actId="1076"/>
          <ac:spMkLst>
            <pc:docMk/>
            <pc:sldMk cId="3862155537" sldId="468"/>
            <ac:spMk id="4" creationId="{D9ACA6DA-33C7-024E-B415-092AC005D09A}"/>
          </ac:spMkLst>
        </pc:spChg>
        <pc:spChg chg="del">
          <ac:chgData name="Nane Kratzke" userId="971be13ff4ee5ef6" providerId="LiveId" clId="{DD20FE7B-B758-854C-8A58-B6F418A73E13}" dt="2020-09-27T16:24:06.135" v="145" actId="478"/>
          <ac:spMkLst>
            <pc:docMk/>
            <pc:sldMk cId="3862155537" sldId="468"/>
            <ac:spMk id="5" creationId="{5770112B-31EA-B743-B6A4-1BC52202FC7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5" creationId="{8ECC760C-D0BD-654D-B755-F8312F3FDC4A}"/>
          </ac:spMkLst>
        </pc:spChg>
        <pc:spChg chg="add mod">
          <ac:chgData name="Nane Kratzke" userId="971be13ff4ee5ef6" providerId="LiveId" clId="{DD20FE7B-B758-854C-8A58-B6F418A73E13}" dt="2020-09-27T16:30:12.958" v="305" actId="114"/>
          <ac:spMkLst>
            <pc:docMk/>
            <pc:sldMk cId="3862155537" sldId="468"/>
            <ac:spMk id="6" creationId="{8BE205AF-1167-814A-B33B-EB844E5EDCAE}"/>
          </ac:spMkLst>
        </pc:spChg>
        <pc:spChg chg="add mod">
          <ac:chgData name="Nane Kratzke" userId="971be13ff4ee5ef6" providerId="LiveId" clId="{DD20FE7B-B758-854C-8A58-B6F418A73E13}" dt="2020-09-27T16:28:07.911" v="284" actId="114"/>
          <ac:spMkLst>
            <pc:docMk/>
            <pc:sldMk cId="3862155537" sldId="468"/>
            <ac:spMk id="8" creationId="{EEA80E97-8FBA-4742-9160-B22500EE25F9}"/>
          </ac:spMkLst>
        </pc:spChg>
        <pc:picChg chg="add mod">
          <ac:chgData name="Nane Kratzke" userId="971be13ff4ee5ef6" providerId="LiveId" clId="{DD20FE7B-B758-854C-8A58-B6F418A73E13}" dt="2020-09-27T16:29:51.867" v="300" actId="1076"/>
          <ac:picMkLst>
            <pc:docMk/>
            <pc:sldMk cId="3862155537" sldId="468"/>
            <ac:picMk id="7" creationId="{AA51150F-FE60-2241-9D9B-11E1B450D189}"/>
          </ac:picMkLst>
        </pc:picChg>
      </pc:sldChg>
      <pc:sldChg chg="addSp delSp modSp add mod modClrScheme chgLayout">
        <pc:chgData name="Nane Kratzke" userId="971be13ff4ee5ef6" providerId="LiveId" clId="{DD20FE7B-B758-854C-8A58-B6F418A73E13}" dt="2020-10-09T11:40:30.357" v="11717"/>
        <pc:sldMkLst>
          <pc:docMk/>
          <pc:sldMk cId="1234687008" sldId="469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2" creationId="{6EF5ADD7-ACA3-FF46-ABA6-CFC21B59BCF0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2" creationId="{B2888516-54A3-3647-B458-9BFB4DC8ED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3" creationId="{96E3E8D1-995C-DD41-8BB1-D0D726EBCA68}"/>
          </ac:spMkLst>
        </pc:spChg>
        <pc:spChg chg="del mod ord">
          <ac:chgData name="Nane Kratzke" userId="971be13ff4ee5ef6" providerId="LiveId" clId="{DD20FE7B-B758-854C-8A58-B6F418A73E13}" dt="2020-10-02T11:06:29.407" v="11661"/>
          <ac:spMkLst>
            <pc:docMk/>
            <pc:sldMk cId="1234687008" sldId="469"/>
            <ac:spMk id="3" creationId="{DF70FD9D-531B-174B-A052-B6C77C24BCBA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4" creationId="{2D13A579-65B3-8F48-8081-3C76E37C0EB1}"/>
          </ac:spMkLst>
        </pc:spChg>
        <pc:spChg chg="del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5" creationId="{E3A0C9B6-FBCF-C248-AF4E-25470958F29E}"/>
          </ac:spMkLst>
        </pc:spChg>
        <pc:spChg chg="add mod ord">
          <ac:chgData name="Nane Kratzke" userId="971be13ff4ee5ef6" providerId="LiveId" clId="{DD20FE7B-B758-854C-8A58-B6F418A73E13}" dt="2020-09-27T16:33:55.298" v="387" actId="20577"/>
          <ac:spMkLst>
            <pc:docMk/>
            <pc:sldMk cId="1234687008" sldId="469"/>
            <ac:spMk id="6" creationId="{F62CA23C-859C-E543-B4C3-63DEEA97AB2C}"/>
          </ac:spMkLst>
        </pc:spChg>
        <pc:spChg chg="add mod ord">
          <ac:chgData name="Nane Kratzke" userId="971be13ff4ee5ef6" providerId="LiveId" clId="{DD20FE7B-B758-854C-8A58-B6F418A73E13}" dt="2020-09-27T16:46:17.402" v="716" actId="20577"/>
          <ac:spMkLst>
            <pc:docMk/>
            <pc:sldMk cId="1234687008" sldId="469"/>
            <ac:spMk id="7" creationId="{D13A7961-4898-A64D-9DA6-BC9ADE7B7DC1}"/>
          </ac:spMkLst>
        </pc:spChg>
        <pc:spChg chg="add mod">
          <ac:chgData name="Nane Kratzke" userId="971be13ff4ee5ef6" providerId="LiveId" clId="{DD20FE7B-B758-854C-8A58-B6F418A73E13}" dt="2020-09-27T16:35:07.728" v="395" actId="207"/>
          <ac:spMkLst>
            <pc:docMk/>
            <pc:sldMk cId="1234687008" sldId="469"/>
            <ac:spMk id="8" creationId="{2E71117E-5336-E041-BFF5-BF469EF17651}"/>
          </ac:spMkLst>
        </pc:spChg>
      </pc:sldChg>
      <pc:sldChg chg="del">
        <pc:chgData name="Nane Kratzke" userId="971be13ff4ee5ef6" providerId="LiveId" clId="{DD20FE7B-B758-854C-8A58-B6F418A73E13}" dt="2020-09-27T16:17:40.243" v="87" actId="2696"/>
        <pc:sldMkLst>
          <pc:docMk/>
          <pc:sldMk cId="1365271513" sldId="469"/>
        </pc:sldMkLst>
      </pc:sldChg>
      <pc:sldChg chg="del">
        <pc:chgData name="Nane Kratzke" userId="971be13ff4ee5ef6" providerId="LiveId" clId="{DD20FE7B-B758-854C-8A58-B6F418A73E13}" dt="2020-09-27T16:23:53.714" v="142" actId="2696"/>
        <pc:sldMkLst>
          <pc:docMk/>
          <pc:sldMk cId="588962951" sldId="470"/>
        </pc:sldMkLst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102309617" sldId="470"/>
        </pc:sldMkLst>
        <pc:spChg chg="mod">
          <ac:chgData name="Nane Kratzke" userId="971be13ff4ee5ef6" providerId="LiveId" clId="{DD20FE7B-B758-854C-8A58-B6F418A73E13}" dt="2020-09-27T16:36:22.386" v="442" actId="21"/>
          <ac:spMkLst>
            <pc:docMk/>
            <pc:sldMk cId="1102309617" sldId="470"/>
            <ac:spMk id="2" creationId="{6D123001-6A4B-1144-AA7E-DED04C18DED7}"/>
          </ac:spMkLst>
        </pc:spChg>
        <pc:spChg chg="mod">
          <ac:chgData name="Nane Kratzke" userId="971be13ff4ee5ef6" providerId="LiveId" clId="{DD20FE7B-B758-854C-8A58-B6F418A73E13}" dt="2020-09-27T16:36:23.663" v="443"/>
          <ac:spMkLst>
            <pc:docMk/>
            <pc:sldMk cId="1102309617" sldId="470"/>
            <ac:spMk id="3" creationId="{D904F6C3-5E93-C84E-AE68-5A2A59FB3B9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4" creationId="{497CB054-8FFA-1146-BFED-0075F1FC5DE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02309617" sldId="470"/>
            <ac:spMk id="4" creationId="{61C54FD0-8DE8-8F4B-B9F4-664D39CDCE8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5" creationId="{0B0F2364-E65C-8541-9332-FE4BE8689C37}"/>
          </ac:spMkLst>
        </pc:spChg>
        <pc:spChg chg="add del mod">
          <ac:chgData name="Nane Kratzke" userId="971be13ff4ee5ef6" providerId="LiveId" clId="{DD20FE7B-B758-854C-8A58-B6F418A73E13}" dt="2020-09-27T16:36:27.024" v="445"/>
          <ac:spMkLst>
            <pc:docMk/>
            <pc:sldMk cId="1102309617" sldId="470"/>
            <ac:spMk id="5" creationId="{18674310-7164-6947-92B0-ECBC18C75F07}"/>
          </ac:spMkLst>
        </pc:spChg>
        <pc:spChg chg="add mod">
          <ac:chgData name="Nane Kratzke" userId="971be13ff4ee5ef6" providerId="LiveId" clId="{DD20FE7B-B758-854C-8A58-B6F418A73E13}" dt="2020-09-27T16:37:55.058" v="476" actId="207"/>
          <ac:spMkLst>
            <pc:docMk/>
            <pc:sldMk cId="1102309617" sldId="470"/>
            <ac:spMk id="7" creationId="{FF584FB9-C372-1243-9CFF-8792BB1A0030}"/>
          </ac:spMkLst>
        </pc:spChg>
        <pc:spChg chg="add mod">
          <ac:chgData name="Nane Kratzke" userId="971be13ff4ee5ef6" providerId="LiveId" clId="{DD20FE7B-B758-854C-8A58-B6F418A73E13}" dt="2020-09-29T07:33:05.713" v="3119" actId="20577"/>
          <ac:spMkLst>
            <pc:docMk/>
            <pc:sldMk cId="1102309617" sldId="470"/>
            <ac:spMk id="8" creationId="{62F718CF-1607-B747-8F40-6D8E432E2520}"/>
          </ac:spMkLst>
        </pc:spChg>
        <pc:spChg chg="add mod">
          <ac:chgData name="Nane Kratzke" userId="971be13ff4ee5ef6" providerId="LiveId" clId="{DD20FE7B-B758-854C-8A58-B6F418A73E13}" dt="2020-09-27T16:39:45.658" v="593" actId="1582"/>
          <ac:spMkLst>
            <pc:docMk/>
            <pc:sldMk cId="1102309617" sldId="470"/>
            <ac:spMk id="10" creationId="{AF849CAF-1A44-7946-B6BD-1EBCED2A584F}"/>
          </ac:spMkLst>
        </pc:spChg>
        <pc:picChg chg="add mod">
          <ac:chgData name="Nane Kratzke" userId="971be13ff4ee5ef6" providerId="LiveId" clId="{DD20FE7B-B758-854C-8A58-B6F418A73E13}" dt="2020-09-27T16:36:52.507" v="451" actId="14861"/>
          <ac:picMkLst>
            <pc:docMk/>
            <pc:sldMk cId="1102309617" sldId="470"/>
            <ac:picMk id="6" creationId="{E026A32F-1234-7349-9370-F2E607EF654C}"/>
          </ac:picMkLst>
        </pc:picChg>
        <pc:inkChg chg="add del">
          <ac:chgData name="Nane Kratzke" userId="971be13ff4ee5ef6" providerId="LiveId" clId="{DD20FE7B-B758-854C-8A58-B6F418A73E13}" dt="2020-09-27T16:39:13.349" v="589" actId="478"/>
          <ac:inkMkLst>
            <pc:docMk/>
            <pc:sldMk cId="1102309617" sldId="470"/>
            <ac:inkMk id="9" creationId="{B5AFD040-507D-A747-AF93-C692F40F5F25}"/>
          </ac:inkMkLst>
        </pc:inkChg>
        <pc:inkChg chg="add mod">
          <ac:chgData name="Nane Kratzke" userId="971be13ff4ee5ef6" providerId="LiveId" clId="{DD20FE7B-B758-854C-8A58-B6F418A73E13}" dt="2020-09-27T16:40:19.330" v="595" actId="1582"/>
          <ac:inkMkLst>
            <pc:docMk/>
            <pc:sldMk cId="1102309617" sldId="470"/>
            <ac:inkMk id="11" creationId="{189A2876-4551-264D-9467-61DAB5A7CFEB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897190930" sldId="471"/>
        </pc:sldMkLst>
        <pc:spChg chg="mod">
          <ac:chgData name="Nane Kratzke" userId="971be13ff4ee5ef6" providerId="LiveId" clId="{DD20FE7B-B758-854C-8A58-B6F418A73E13}" dt="2020-09-27T16:42:40.274" v="607" actId="20577"/>
          <ac:spMkLst>
            <pc:docMk/>
            <pc:sldMk cId="1897190930" sldId="471"/>
            <ac:spMk id="2" creationId="{D53741BF-E580-884E-B6DE-0B91BFEA76E2}"/>
          </ac:spMkLst>
        </pc:spChg>
        <pc:spChg chg="mod">
          <ac:chgData name="Nane Kratzke" userId="971be13ff4ee5ef6" providerId="LiveId" clId="{DD20FE7B-B758-854C-8A58-B6F418A73E13}" dt="2020-09-27T16:43:16.554" v="685" actId="20577"/>
          <ac:spMkLst>
            <pc:docMk/>
            <pc:sldMk cId="1897190930" sldId="471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4" creationId="{79EF3532-8857-7241-98B0-8C34F7599C3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897190930" sldId="471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7T17:19:12.679" v="1221" actId="207"/>
          <ac:spMkLst>
            <pc:docMk/>
            <pc:sldMk cId="1897190930" sldId="471"/>
            <ac:spMk id="6" creationId="{88624F04-B8F5-B841-B077-6C852DBDABBE}"/>
          </ac:spMkLst>
        </pc:spChg>
        <pc:spChg chg="add mod">
          <ac:chgData name="Nane Kratzke" userId="971be13ff4ee5ef6" providerId="LiveId" clId="{DD20FE7B-B758-854C-8A58-B6F418A73E13}" dt="2020-09-29T14:53:23.483" v="10096" actId="20577"/>
          <ac:spMkLst>
            <pc:docMk/>
            <pc:sldMk cId="1897190930" sldId="471"/>
            <ac:spMk id="7" creationId="{74F2C050-0E9B-5144-819E-8EF177968F3A}"/>
          </ac:spMkLst>
        </pc:spChg>
        <pc:spChg chg="add mod">
          <ac:chgData name="Nane Kratzke" userId="971be13ff4ee5ef6" providerId="LiveId" clId="{DD20FE7B-B758-854C-8A58-B6F418A73E13}" dt="2020-09-29T10:24:39.588" v="5899" actId="20577"/>
          <ac:spMkLst>
            <pc:docMk/>
            <pc:sldMk cId="1897190930" sldId="471"/>
            <ac:spMk id="8" creationId="{49A21509-E9B0-C444-9480-B2D21518B82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9" creationId="{F3CB91F5-D639-274D-95B4-C326694E266A}"/>
          </ac:spMkLst>
        </pc:spChg>
        <pc:picChg chg="add mod">
          <ac:chgData name="Nane Kratzke" userId="971be13ff4ee5ef6" providerId="LiveId" clId="{DD20FE7B-B758-854C-8A58-B6F418A73E13}" dt="2020-09-29T10:04:45.646" v="5232" actId="1076"/>
          <ac:picMkLst>
            <pc:docMk/>
            <pc:sldMk cId="1897190930" sldId="471"/>
            <ac:picMk id="5" creationId="{4F6A745B-E2DF-E343-AA79-25A00272FB3A}"/>
          </ac:picMkLst>
        </pc:picChg>
      </pc:sldChg>
      <pc:sldChg chg="addSp delSp modSp add mod">
        <pc:chgData name="Nane Kratzke" userId="971be13ff4ee5ef6" providerId="LiveId" clId="{DD20FE7B-B758-854C-8A58-B6F418A73E13}" dt="2020-09-27T16:57:47.461" v="1169" actId="3626"/>
        <pc:sldMkLst>
          <pc:docMk/>
          <pc:sldMk cId="2183946489" sldId="472"/>
        </pc:sldMkLst>
        <pc:spChg chg="mod">
          <ac:chgData name="Nane Kratzke" userId="971be13ff4ee5ef6" providerId="LiveId" clId="{DD20FE7B-B758-854C-8A58-B6F418A73E13}" dt="2020-09-27T16:46:35.690" v="749" actId="20577"/>
          <ac:spMkLst>
            <pc:docMk/>
            <pc:sldMk cId="2183946489" sldId="472"/>
            <ac:spMk id="2" creationId="{DA77E05B-ECDA-9C45-95D1-DD209740F089}"/>
          </ac:spMkLst>
        </pc:spChg>
        <pc:spChg chg="mod">
          <ac:chgData name="Nane Kratzke" userId="971be13ff4ee5ef6" providerId="LiveId" clId="{DD20FE7B-B758-854C-8A58-B6F418A73E13}" dt="2020-09-27T16:46:38.623" v="761" actId="20577"/>
          <ac:spMkLst>
            <pc:docMk/>
            <pc:sldMk cId="2183946489" sldId="472"/>
            <ac:spMk id="3" creationId="{DD6E4895-4573-2C47-8EBA-74EB3A9AFD84}"/>
          </ac:spMkLst>
        </pc:spChg>
        <pc:spChg chg="add del mod">
          <ac:chgData name="Nane Kratzke" userId="971be13ff4ee5ef6" providerId="LiveId" clId="{DD20FE7B-B758-854C-8A58-B6F418A73E13}" dt="2020-09-27T16:47:04.502" v="771" actId="478"/>
          <ac:spMkLst>
            <pc:docMk/>
            <pc:sldMk cId="2183946489" sldId="472"/>
            <ac:spMk id="5" creationId="{90BF0E25-2D81-F14A-AFCC-567AEB3A22D7}"/>
          </ac:spMkLst>
        </pc:spChg>
        <pc:spChg chg="add mod">
          <ac:chgData name="Nane Kratzke" userId="971be13ff4ee5ef6" providerId="LiveId" clId="{DD20FE7B-B758-854C-8A58-B6F418A73E13}" dt="2020-09-27T16:48:33.096" v="804" actId="1076"/>
          <ac:spMkLst>
            <pc:docMk/>
            <pc:sldMk cId="2183946489" sldId="472"/>
            <ac:spMk id="6" creationId="{981CCDF9-C9DC-C94C-ABBC-E159687686FB}"/>
          </ac:spMkLst>
        </pc:spChg>
        <pc:spChg chg="add mod">
          <ac:chgData name="Nane Kratzke" userId="971be13ff4ee5ef6" providerId="LiveId" clId="{DD20FE7B-B758-854C-8A58-B6F418A73E13}" dt="2020-09-27T16:57:47.461" v="1169" actId="3626"/>
          <ac:spMkLst>
            <pc:docMk/>
            <pc:sldMk cId="2183946489" sldId="472"/>
            <ac:spMk id="7" creationId="{2D3D9ADD-2667-4D4F-9573-C101E57A5CF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28704488" sldId="473"/>
        </pc:sldMkLst>
        <pc:spChg chg="mod">
          <ac:chgData name="Nane Kratzke" userId="971be13ff4ee5ef6" providerId="LiveId" clId="{DD20FE7B-B758-854C-8A58-B6F418A73E13}" dt="2020-09-27T17:15:07.812" v="1182" actId="20577"/>
          <ac:spMkLst>
            <pc:docMk/>
            <pc:sldMk cId="828704488" sldId="473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4" creationId="{40B19680-B0F8-EA45-BAD1-D9177FE661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28704488" sldId="473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14:35.779" v="5680" actId="207"/>
          <ac:spMkLst>
            <pc:docMk/>
            <pc:sldMk cId="828704488" sldId="473"/>
            <ac:spMk id="6" creationId="{F4FFEA91-52C9-204C-928A-A1C0E58B367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7" creationId="{A89F0ED5-2FCC-624C-BF53-69EF3BEAD3CF}"/>
          </ac:spMkLst>
        </pc:spChg>
        <pc:picChg chg="mod">
          <ac:chgData name="Nane Kratzke" userId="971be13ff4ee5ef6" providerId="LiveId" clId="{DD20FE7B-B758-854C-8A58-B6F418A73E13}" dt="2020-09-29T10:08:23.438" v="5461" actId="1076"/>
          <ac:picMkLst>
            <pc:docMk/>
            <pc:sldMk cId="828704488" sldId="473"/>
            <ac:picMk id="5" creationId="{4F6A745B-E2DF-E343-AA79-25A00272FB3A}"/>
          </ac:picMkLst>
        </pc:picChg>
        <pc:picChg chg="add del">
          <ac:chgData name="Nane Kratzke" userId="971be13ff4ee5ef6" providerId="LiveId" clId="{DD20FE7B-B758-854C-8A58-B6F418A73E13}" dt="2020-09-27T17:15:35.665" v="1186"/>
          <ac:picMkLst>
            <pc:docMk/>
            <pc:sldMk cId="828704488" sldId="473"/>
            <ac:picMk id="1026" creationId="{7485A9BD-A908-714E-9756-71A9C9302E00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731487519" sldId="474"/>
        </pc:sldMkLst>
        <pc:spChg chg="mod">
          <ac:chgData name="Nane Kratzke" userId="971be13ff4ee5ef6" providerId="LiveId" clId="{DD20FE7B-B758-854C-8A58-B6F418A73E13}" dt="2020-09-27T17:16:28.297" v="1205" actId="20577"/>
          <ac:spMkLst>
            <pc:docMk/>
            <pc:sldMk cId="2731487519" sldId="474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4" creationId="{186104D8-D39F-164E-856A-4C317CBF9EE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731487519" sldId="474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23:14.632" v="5861" actId="404"/>
          <ac:spMkLst>
            <pc:docMk/>
            <pc:sldMk cId="2731487519" sldId="474"/>
            <ac:spMk id="6" creationId="{51B16AA0-403A-E143-8ADC-45DC74F32104}"/>
          </ac:spMkLst>
        </pc:spChg>
        <pc:spChg chg="add mod">
          <ac:chgData name="Nane Kratzke" userId="971be13ff4ee5ef6" providerId="LiveId" clId="{DD20FE7B-B758-854C-8A58-B6F418A73E13}" dt="2020-09-29T10:23:18.882" v="5862" actId="404"/>
          <ac:spMkLst>
            <pc:docMk/>
            <pc:sldMk cId="2731487519" sldId="474"/>
            <ac:spMk id="7" creationId="{3A6A611F-0A8A-594C-8FDB-1667CB1EFAC7}"/>
          </ac:spMkLst>
        </pc:spChg>
        <pc:spChg chg="add mod">
          <ac:chgData name="Nane Kratzke" userId="971be13ff4ee5ef6" providerId="LiveId" clId="{DD20FE7B-B758-854C-8A58-B6F418A73E13}" dt="2020-09-29T10:23:37.783" v="5865" actId="14100"/>
          <ac:spMkLst>
            <pc:docMk/>
            <pc:sldMk cId="2731487519" sldId="474"/>
            <ac:spMk id="8" creationId="{90DD4A1C-7980-1249-8489-E71690E5882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9" creationId="{B99B7561-2B00-C84D-89E5-826A217F53A9}"/>
          </ac:spMkLst>
        </pc:spChg>
        <pc:picChg chg="mod">
          <ac:chgData name="Nane Kratzke" userId="971be13ff4ee5ef6" providerId="LiveId" clId="{DD20FE7B-B758-854C-8A58-B6F418A73E13}" dt="2020-09-29T10:15:56.670" v="5683" actId="1076"/>
          <ac:picMkLst>
            <pc:docMk/>
            <pc:sldMk cId="2731487519" sldId="474"/>
            <ac:picMk id="5" creationId="{4F6A745B-E2DF-E343-AA79-25A00272FB3A}"/>
          </ac:picMkLst>
        </pc:picChg>
      </pc:sldChg>
      <pc:sldChg chg="add del">
        <pc:chgData name="Nane Kratzke" userId="971be13ff4ee5ef6" providerId="LiveId" clId="{DD20FE7B-B758-854C-8A58-B6F418A73E13}" dt="2020-09-27T17:15:34.438" v="1185"/>
        <pc:sldMkLst>
          <pc:docMk/>
          <pc:sldMk cId="3144205072" sldId="474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4240215784" sldId="47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4" creationId="{1CFB7CB5-0523-AC47-AD8E-6CF831A7A1E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40215784" sldId="475"/>
            <ac:spMk id="4" creationId="{7DBE3D9F-4C1E-8849-8FB0-543169EC5C4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7" creationId="{DE5695ED-A3D2-3D4F-ABD2-DE5CF0406841}"/>
          </ac:spMkLst>
        </pc:spChg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1736299549" sldId="476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736299549" sldId="476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4" creationId="{C9715972-0EA1-744C-B37D-3E3297D348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7" creationId="{4209B88A-449B-914E-BF48-5947EA221047}"/>
          </ac:spMkLst>
        </pc:spChg>
      </pc:sldChg>
      <pc:sldChg chg="addSp delSp modSp mod">
        <pc:chgData name="Nane Kratzke" userId="971be13ff4ee5ef6" providerId="LiveId" clId="{DD20FE7B-B758-854C-8A58-B6F418A73E13}" dt="2020-10-09T11:55:09.780" v="11994" actId="20577"/>
        <pc:sldMkLst>
          <pc:docMk/>
          <pc:sldMk cId="3699192507" sldId="478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99192507" sldId="478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4" creationId="{E75D4F0C-5534-804F-AF33-14BDA219C863}"/>
          </ac:spMkLst>
        </pc:spChg>
        <pc:spChg chg="mod">
          <ac:chgData name="Nane Kratzke" userId="971be13ff4ee5ef6" providerId="LiveId" clId="{DD20FE7B-B758-854C-8A58-B6F418A73E13}" dt="2020-10-09T11:50:30.041" v="11841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DD20FE7B-B758-854C-8A58-B6F418A73E13}" dt="2020-10-09T11:55:09.780" v="11994" actId="20577"/>
          <ac:spMkLst>
            <pc:docMk/>
            <pc:sldMk cId="3699192507" sldId="478"/>
            <ac:spMk id="6" creationId="{1FB57D67-EECC-674B-B7C1-261472391EDF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7" creationId="{8160FF02-8915-A844-8531-8E7100C64CE1}"/>
          </ac:spMkLst>
        </pc:spChg>
      </pc:sldChg>
      <pc:sldChg chg="addSp delSp modSp mod">
        <pc:chgData name="Nane Kratzke" userId="971be13ff4ee5ef6" providerId="LiveId" clId="{DD20FE7B-B758-854C-8A58-B6F418A73E13}" dt="2020-10-09T12:01:13.165" v="12071" actId="166"/>
        <pc:sldMkLst>
          <pc:docMk/>
          <pc:sldMk cId="3540404495" sldId="47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4" creationId="{084D6D84-C76E-064B-9AC8-6A9B7567293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540404495" sldId="479"/>
            <ac:spMk id="4" creationId="{7DBE3D9F-4C1E-8849-8FB0-543169EC5C41}"/>
          </ac:spMkLst>
        </pc:spChg>
        <pc:spChg chg="mod">
          <ac:chgData name="Nane Kratzke" userId="971be13ff4ee5ef6" providerId="LiveId" clId="{DD20FE7B-B758-854C-8A58-B6F418A73E13}" dt="2020-10-09T12:00:53.227" v="12069" actId="1076"/>
          <ac:spMkLst>
            <pc:docMk/>
            <pc:sldMk cId="3540404495" sldId="479"/>
            <ac:spMk id="5" creationId="{24F41D48-2373-9140-A505-E0CCFD7CFBE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6" creationId="{6805F4DB-DC9B-604C-B5A1-55FB5F5CF449}"/>
          </ac:spMkLst>
        </pc:spChg>
        <pc:picChg chg="add mod">
          <ac:chgData name="Nane Kratzke" userId="971be13ff4ee5ef6" providerId="LiveId" clId="{DD20FE7B-B758-854C-8A58-B6F418A73E13}" dt="2020-10-09T12:01:13.165" v="12071" actId="166"/>
          <ac:picMkLst>
            <pc:docMk/>
            <pc:sldMk cId="3540404495" sldId="479"/>
            <ac:picMk id="7" creationId="{10357261-D8AE-D54A-BD79-16ECB91C9772}"/>
          </ac:picMkLst>
        </pc:pic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747408462" sldId="480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4" creationId="{3F2FE625-78A0-7744-9E6F-D28E3448CB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47408462" sldId="480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09-29T07:17:29.758" v="2937" actId="404"/>
          <ac:spMkLst>
            <pc:docMk/>
            <pc:sldMk cId="747408462" sldId="480"/>
            <ac:spMk id="9" creationId="{9BDC1AA4-44C5-C24D-968E-FC269B3F535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10" creationId="{3D3745B1-0E54-C643-AA04-0FB04CB33C60}"/>
          </ac:spMkLst>
        </pc:spChg>
        <pc:inkChg chg="add">
          <ac:chgData name="Nane Kratzke" userId="971be13ff4ee5ef6" providerId="LiveId" clId="{DD20FE7B-B758-854C-8A58-B6F418A73E13}" dt="2020-09-29T06:23:13.353" v="1222" actId="9405"/>
          <ac:inkMkLst>
            <pc:docMk/>
            <pc:sldMk cId="747408462" sldId="480"/>
            <ac:inkMk id="7" creationId="{8E7BEF08-B17A-5148-946D-4B680BDE27A6}"/>
          </ac:inkMkLst>
        </pc:inkChg>
        <pc:inkChg chg="add">
          <ac:chgData name="Nane Kratzke" userId="971be13ff4ee5ef6" providerId="LiveId" clId="{DD20FE7B-B758-854C-8A58-B6F418A73E13}" dt="2020-09-29T06:23:15.203" v="1223" actId="9405"/>
          <ac:inkMkLst>
            <pc:docMk/>
            <pc:sldMk cId="747408462" sldId="480"/>
            <ac:inkMk id="8" creationId="{78AED2F7-EF13-D749-A3C7-7B58674CAC6C}"/>
          </ac:inkMkLst>
        </pc:ink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591306800" sldId="481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4" creationId="{81C1A8B4-27CA-6F41-9FFE-68C3AA13A9D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591306800" sldId="481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5" creationId="{F8B9A679-DD22-4B47-BC59-1860D2FFDDC8}"/>
          </ac:spMkLst>
        </pc:spChg>
        <pc:spChg chg="mod">
          <ac:chgData name="Nane Kratzke" userId="971be13ff4ee5ef6" providerId="LiveId" clId="{DD20FE7B-B758-854C-8A58-B6F418A73E13}" dt="2020-09-29T07:12:42.950" v="2771" actId="207"/>
          <ac:spMkLst>
            <pc:docMk/>
            <pc:sldMk cId="591306800" sldId="481"/>
            <ac:spMk id="7" creationId="{A1957554-D216-9E48-B8FA-2FFE24E1A8FA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792516234" sldId="48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4" creationId="{38EB7E91-536E-7F46-ABD7-5F81584E43B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92516234" sldId="483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09-29T06:25:39.510" v="1342"/>
          <ac:spMkLst>
            <pc:docMk/>
            <pc:sldMk cId="3792516234" sldId="483"/>
            <ac:spMk id="5" creationId="{7F148254-77AF-7145-8470-CD091A1A43DB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5" creationId="{EEB9F0A8-3920-D744-8E7A-5E2A808AB41B}"/>
          </ac:spMkLst>
        </pc:spChg>
        <pc:spChg chg="add mod">
          <ac:chgData name="Nane Kratzke" userId="971be13ff4ee5ef6" providerId="LiveId" clId="{DD20FE7B-B758-854C-8A58-B6F418A73E13}" dt="2020-09-29T06:27:19.605" v="1500" actId="1076"/>
          <ac:spMkLst>
            <pc:docMk/>
            <pc:sldMk cId="3792516234" sldId="483"/>
            <ac:spMk id="8" creationId="{25FA5B1D-6E4C-4D4E-BA9B-E16DA08EB92D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319159460" sldId="48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4" creationId="{5D6B4946-BA77-B944-BECB-A72D9945B1F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319159460" sldId="484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7" creationId="{51CCE02A-A4E3-5B42-98A7-2A19B12A6531}"/>
          </ac:spMkLst>
        </pc:spChg>
        <pc:spChg chg="add mod">
          <ac:chgData name="Nane Kratzke" userId="971be13ff4ee5ef6" providerId="LiveId" clId="{DD20FE7B-B758-854C-8A58-B6F418A73E13}" dt="2020-09-29T06:29:28.588" v="1728" actId="1076"/>
          <ac:spMkLst>
            <pc:docMk/>
            <pc:sldMk cId="3319159460" sldId="484"/>
            <ac:spMk id="10" creationId="{9C89335C-6F7B-D34F-868F-1FE40B5FFA83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1319891674" sldId="48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4" creationId="{1CC5C7BD-3B1B-C94D-B945-2FD878E8845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319891674" sldId="485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5" creationId="{4A595A6C-5CC2-174D-AAF8-8CE83106F5E2}"/>
          </ac:spMkLst>
        </pc:spChg>
        <pc:spChg chg="mod">
          <ac:chgData name="Nane Kratzke" userId="971be13ff4ee5ef6" providerId="LiveId" clId="{DD20FE7B-B758-854C-8A58-B6F418A73E13}" dt="2020-09-29T09:49:41.402" v="4613" actId="404"/>
          <ac:spMkLst>
            <pc:docMk/>
            <pc:sldMk cId="1319891674" sldId="485"/>
            <ac:spMk id="10" creationId="{FA1659E5-7B3D-7348-A73A-C52A1D158206}"/>
          </ac:spMkLst>
        </pc:spChg>
        <pc:spChg chg="mod">
          <ac:chgData name="Nane Kratzke" userId="971be13ff4ee5ef6" providerId="LiveId" clId="{DD20FE7B-B758-854C-8A58-B6F418A73E13}" dt="2020-09-29T14:44:29.026" v="10072" actId="20577"/>
          <ac:spMkLst>
            <pc:docMk/>
            <pc:sldMk cId="1319891674" sldId="485"/>
            <ac:spMk id="11" creationId="{C448C950-A7C1-1C49-9877-B983828C8183}"/>
          </ac:spMkLst>
        </pc:spChg>
        <pc:spChg chg="mod">
          <ac:chgData name="Nane Kratzke" userId="971be13ff4ee5ef6" providerId="LiveId" clId="{DD20FE7B-B758-854C-8A58-B6F418A73E13}" dt="2020-09-29T09:54:44.122" v="4836" actId="20577"/>
          <ac:spMkLst>
            <pc:docMk/>
            <pc:sldMk cId="1319891674" sldId="485"/>
            <ac:spMk id="12" creationId="{FEEED93A-178D-0449-A21C-1B36E2EFA65D}"/>
          </ac:spMkLst>
        </pc:spChg>
        <pc:spChg chg="mod">
          <ac:chgData name="Nane Kratzke" userId="971be13ff4ee5ef6" providerId="LiveId" clId="{DD20FE7B-B758-854C-8A58-B6F418A73E13}" dt="2020-09-29T14:44:32.975" v="10074" actId="20577"/>
          <ac:spMkLst>
            <pc:docMk/>
            <pc:sldMk cId="1319891674" sldId="485"/>
            <ac:spMk id="13" creationId="{3805E456-3F71-2A47-BF09-718FAD0AD4B0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45711410" sldId="486"/>
        </pc:sldMkLst>
        <pc:spChg chg="mod">
          <ac:chgData name="Nane Kratzke" userId="971be13ff4ee5ef6" providerId="LiveId" clId="{DD20FE7B-B758-854C-8A58-B6F418A73E13}" dt="2020-09-29T06:47:19.085" v="2370" actId="21"/>
          <ac:spMkLst>
            <pc:docMk/>
            <pc:sldMk cId="845711410" sldId="486"/>
            <ac:spMk id="2" creationId="{4756D11D-0AF9-A345-AA05-7E00A1AD1EEB}"/>
          </ac:spMkLst>
        </pc:spChg>
        <pc:spChg chg="mod">
          <ac:chgData name="Nane Kratzke" userId="971be13ff4ee5ef6" providerId="LiveId" clId="{DD20FE7B-B758-854C-8A58-B6F418A73E13}" dt="2020-09-29T06:47:44.098" v="2373" actId="20577"/>
          <ac:spMkLst>
            <pc:docMk/>
            <pc:sldMk cId="845711410" sldId="486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45711410" sldId="486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4" creationId="{E99803A0-47CB-7444-A9DD-5A60F77232C1}"/>
          </ac:spMkLst>
        </pc:spChg>
        <pc:spChg chg="add mod">
          <ac:chgData name="Nane Kratzke" userId="971be13ff4ee5ef6" providerId="LiveId" clId="{DD20FE7B-B758-854C-8A58-B6F418A73E13}" dt="2020-09-29T06:46:30.206" v="2358" actId="3064"/>
          <ac:spMkLst>
            <pc:docMk/>
            <pc:sldMk cId="845711410" sldId="486"/>
            <ac:spMk id="7" creationId="{55F97252-BCC6-4C4A-AC16-27EE91D846A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8" creationId="{15E2DCBB-A508-C341-8365-54772F641A3B}"/>
          </ac:spMkLst>
        </pc:spChg>
        <pc:spChg chg="del">
          <ac:chgData name="Nane Kratzke" userId="971be13ff4ee5ef6" providerId="LiveId" clId="{DD20FE7B-B758-854C-8A58-B6F418A73E13}" dt="2020-09-29T06:39:46.526" v="2231" actId="478"/>
          <ac:spMkLst>
            <pc:docMk/>
            <pc:sldMk cId="845711410" sldId="486"/>
            <ac:spMk id="10" creationId="{FA1659E5-7B3D-7348-A73A-C52A1D158206}"/>
          </ac:spMkLst>
        </pc:spChg>
        <pc:spChg chg="del">
          <ac:chgData name="Nane Kratzke" userId="971be13ff4ee5ef6" providerId="LiveId" clId="{DD20FE7B-B758-854C-8A58-B6F418A73E13}" dt="2020-09-29T06:39:48.898" v="2232" actId="478"/>
          <ac:spMkLst>
            <pc:docMk/>
            <pc:sldMk cId="845711410" sldId="486"/>
            <ac:spMk id="11" creationId="{C448C950-A7C1-1C49-9877-B983828C8183}"/>
          </ac:spMkLst>
        </pc:spChg>
        <pc:spChg chg="del">
          <ac:chgData name="Nane Kratzke" userId="971be13ff4ee5ef6" providerId="LiveId" clId="{DD20FE7B-B758-854C-8A58-B6F418A73E13}" dt="2020-09-29T06:39:52.669" v="2234" actId="478"/>
          <ac:spMkLst>
            <pc:docMk/>
            <pc:sldMk cId="845711410" sldId="486"/>
            <ac:spMk id="12" creationId="{FEEED93A-178D-0449-A21C-1B36E2EFA65D}"/>
          </ac:spMkLst>
        </pc:spChg>
        <pc:spChg chg="del">
          <ac:chgData name="Nane Kratzke" userId="971be13ff4ee5ef6" providerId="LiveId" clId="{DD20FE7B-B758-854C-8A58-B6F418A73E13}" dt="2020-09-29T06:39:50.877" v="2233" actId="478"/>
          <ac:spMkLst>
            <pc:docMk/>
            <pc:sldMk cId="845711410" sldId="486"/>
            <ac:spMk id="13" creationId="{3805E456-3F71-2A47-BF09-718FAD0AD4B0}"/>
          </ac:spMkLst>
        </pc:spChg>
        <pc:picChg chg="add mod">
          <ac:chgData name="Nane Kratzke" userId="971be13ff4ee5ef6" providerId="LiveId" clId="{DD20FE7B-B758-854C-8A58-B6F418A73E13}" dt="2020-09-29T06:41:44.904" v="2242" actId="1076"/>
          <ac:picMkLst>
            <pc:docMk/>
            <pc:sldMk cId="845711410" sldId="486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4030809366" sldId="487"/>
        </pc:sldMkLst>
        <pc:spChg chg="mod">
          <ac:chgData name="Nane Kratzke" userId="971be13ff4ee5ef6" providerId="LiveId" clId="{DD20FE7B-B758-854C-8A58-B6F418A73E13}" dt="2020-09-29T06:50:03.446" v="2401" actId="20577"/>
          <ac:spMkLst>
            <pc:docMk/>
            <pc:sldMk cId="4030809366" sldId="487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0809366" sldId="487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4" creationId="{EFA9B147-16F4-E640-BC1E-212CD706F56A}"/>
          </ac:spMkLst>
        </pc:spChg>
        <pc:spChg chg="mod">
          <ac:chgData name="Nane Kratzke" userId="971be13ff4ee5ef6" providerId="LiveId" clId="{DD20FE7B-B758-854C-8A58-B6F418A73E13}" dt="2020-09-29T06:55:11.740" v="2422" actId="20577"/>
          <ac:spMkLst>
            <pc:docMk/>
            <pc:sldMk cId="4030809366" sldId="487"/>
            <ac:spMk id="6" creationId="{ECBB88C6-F6A1-E147-A9A9-E9C1A6BDD492}"/>
          </ac:spMkLst>
        </pc:spChg>
        <pc:spChg chg="mod">
          <ac:chgData name="Nane Kratzke" userId="971be13ff4ee5ef6" providerId="LiveId" clId="{DD20FE7B-B758-854C-8A58-B6F418A73E13}" dt="2020-09-29T07:01:46.054" v="2542" actId="20577"/>
          <ac:spMkLst>
            <pc:docMk/>
            <pc:sldMk cId="4030809366" sldId="487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10:10:02.410" v="5535" actId="1076"/>
          <ac:spMkLst>
            <pc:docMk/>
            <pc:sldMk cId="4030809366" sldId="487"/>
            <ac:spMk id="8" creationId="{735BAB39-E889-604D-BC6A-0F5076897593}"/>
          </ac:spMkLst>
        </pc:spChg>
        <pc:spChg chg="add mod">
          <ac:chgData name="Nane Kratzke" userId="971be13ff4ee5ef6" providerId="LiveId" clId="{DD20FE7B-B758-854C-8A58-B6F418A73E13}" dt="2020-09-29T10:10:14.880" v="5541" actId="114"/>
          <ac:spMkLst>
            <pc:docMk/>
            <pc:sldMk cId="4030809366" sldId="487"/>
            <ac:spMk id="9" creationId="{A790EF04-D2E0-B24C-B473-A2EF8F4FB4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10" creationId="{05B156FE-FE3E-874C-859D-6EEEB72AD632}"/>
          </ac:spMkLst>
        </pc:spChg>
        <pc:picChg chg="mod">
          <ac:chgData name="Nane Kratzke" userId="971be13ff4ee5ef6" providerId="LiveId" clId="{DD20FE7B-B758-854C-8A58-B6F418A73E13}" dt="2020-09-29T07:00:56.028" v="2525" actId="1076"/>
          <ac:picMkLst>
            <pc:docMk/>
            <pc:sldMk cId="4030809366" sldId="487"/>
            <ac:picMk id="5" creationId="{09862125-417F-B34F-A064-C1EF237E82A8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312257471" sldId="488"/>
        </pc:sldMkLst>
        <pc:spChg chg="mod">
          <ac:chgData name="Nane Kratzke" userId="971be13ff4ee5ef6" providerId="LiveId" clId="{DD20FE7B-B758-854C-8A58-B6F418A73E13}" dt="2020-09-29T07:32:03.571" v="3093" actId="20577"/>
          <ac:spMkLst>
            <pc:docMk/>
            <pc:sldMk cId="2312257471" sldId="488"/>
            <ac:spMk id="2" creationId="{BE488435-6470-714D-9524-212A9A449292}"/>
          </ac:spMkLst>
        </pc:spChg>
        <pc:spChg chg="mod">
          <ac:chgData name="Nane Kratzke" userId="971be13ff4ee5ef6" providerId="LiveId" clId="{DD20FE7B-B758-854C-8A58-B6F418A73E13}" dt="2020-09-29T07:32:15.377" v="3114" actId="20577"/>
          <ac:spMkLst>
            <pc:docMk/>
            <pc:sldMk cId="2312257471" sldId="488"/>
            <ac:spMk id="3" creationId="{2FD2C0F6-7A3C-0F4C-99B6-FA2C85195D8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4" creationId="{1870BE36-3CFA-F24A-9FDF-519EDF730AB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12257471" sldId="488"/>
            <ac:spMk id="4" creationId="{DDEF63C2-7872-D44F-9D0B-BC71005BB32C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5" creationId="{279E1790-0F82-6D4A-8F1A-EC2407F5BC52}"/>
          </ac:spMkLst>
        </pc:spChg>
        <pc:spChg chg="add mod">
          <ac:chgData name="Nane Kratzke" userId="971be13ff4ee5ef6" providerId="LiveId" clId="{DD20FE7B-B758-854C-8A58-B6F418A73E13}" dt="2020-09-29T07:31:45.011" v="3072"/>
          <ac:spMkLst>
            <pc:docMk/>
            <pc:sldMk cId="2312257471" sldId="488"/>
            <ac:spMk id="6" creationId="{804D9586-96EA-6841-9ED5-0B9701E4EBF5}"/>
          </ac:spMkLst>
        </pc:spChg>
        <pc:picChg chg="add mod">
          <ac:chgData name="Nane Kratzke" userId="971be13ff4ee5ef6" providerId="LiveId" clId="{DD20FE7B-B758-854C-8A58-B6F418A73E13}" dt="2020-09-29T06:56:18.887" v="2428" actId="14861"/>
          <ac:picMkLst>
            <pc:docMk/>
            <pc:sldMk cId="2312257471" sldId="488"/>
            <ac:picMk id="1026" creationId="{527CC9DF-77F9-F540-9DD9-806C572563F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31521762" sldId="489"/>
        </pc:sldMkLst>
        <pc:spChg chg="mod">
          <ac:chgData name="Nane Kratzke" userId="971be13ff4ee5ef6" providerId="LiveId" clId="{DD20FE7B-B758-854C-8A58-B6F418A73E13}" dt="2020-09-29T07:07:43.233" v="2719" actId="20577"/>
          <ac:spMkLst>
            <pc:docMk/>
            <pc:sldMk cId="831521762" sldId="489"/>
            <ac:spMk id="3" creationId="{E494E9FD-20FA-B44F-B4CD-54D538DEA8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4" creationId="{AC0E2849-5A67-6441-A958-9F046144B3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31521762" sldId="489"/>
            <ac:spMk id="4" creationId="{B54CFBD5-52B4-9C49-9ED8-B9A7D2A0AB40}"/>
          </ac:spMkLst>
        </pc:spChg>
        <pc:spChg chg="mod">
          <ac:chgData name="Nane Kratzke" userId="971be13ff4ee5ef6" providerId="LiveId" clId="{DD20FE7B-B758-854C-8A58-B6F418A73E13}" dt="2020-09-29T07:07:13.570" v="2696" actId="1076"/>
          <ac:spMkLst>
            <pc:docMk/>
            <pc:sldMk cId="831521762" sldId="489"/>
            <ac:spMk id="6" creationId="{ECBB88C6-F6A1-E147-A9A9-E9C1A6BDD49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7" creationId="{2A942C39-5985-924E-A3A4-673698EFFBA1}"/>
          </ac:spMkLst>
        </pc:spChg>
        <pc:spChg chg="del">
          <ac:chgData name="Nane Kratzke" userId="971be13ff4ee5ef6" providerId="LiveId" clId="{DD20FE7B-B758-854C-8A58-B6F418A73E13}" dt="2020-09-29T07:02:49.011" v="2580" actId="478"/>
          <ac:spMkLst>
            <pc:docMk/>
            <pc:sldMk cId="831521762" sldId="489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07:05:36.813" v="2640" actId="20577"/>
          <ac:spMkLst>
            <pc:docMk/>
            <pc:sldMk cId="831521762" sldId="489"/>
            <ac:spMk id="8" creationId="{62BB9724-4B19-A849-B4B5-E8F5DA022343}"/>
          </ac:spMkLst>
        </pc:spChg>
        <pc:picChg chg="mod">
          <ac:chgData name="Nane Kratzke" userId="971be13ff4ee5ef6" providerId="LiveId" clId="{DD20FE7B-B758-854C-8A58-B6F418A73E13}" dt="2020-09-29T07:03:27.420" v="2583" actId="1076"/>
          <ac:picMkLst>
            <pc:docMk/>
            <pc:sldMk cId="831521762" sldId="489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159606087" sldId="490"/>
        </pc:sldMkLst>
        <pc:spChg chg="mod">
          <ac:chgData name="Nane Kratzke" userId="971be13ff4ee5ef6" providerId="LiveId" clId="{DD20FE7B-B758-854C-8A58-B6F418A73E13}" dt="2020-09-29T14:35:31.910" v="10071" actId="20577"/>
          <ac:spMkLst>
            <pc:docMk/>
            <pc:sldMk cId="3159606087" sldId="490"/>
            <ac:spMk id="2" creationId="{4AAAE618-5B19-AF4F-A45D-B96745193F17}"/>
          </ac:spMkLst>
        </pc:spChg>
        <pc:spChg chg="mod">
          <ac:chgData name="Nane Kratzke" userId="971be13ff4ee5ef6" providerId="LiveId" clId="{DD20FE7B-B758-854C-8A58-B6F418A73E13}" dt="2020-09-29T08:01:11.336" v="3226" actId="20577"/>
          <ac:spMkLst>
            <pc:docMk/>
            <pc:sldMk cId="3159606087" sldId="490"/>
            <ac:spMk id="3" creationId="{8404A50B-4DB3-3C47-ACBA-5ABEE558585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4" creationId="{A333C48A-45D4-014E-9684-7A6BDB77A1A8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159606087" sldId="490"/>
            <ac:spMk id="4" creationId="{E06443F9-01E1-B742-B83F-01251C9B64F6}"/>
          </ac:spMkLst>
        </pc:spChg>
        <pc:spChg chg="add mod">
          <ac:chgData name="Nane Kratzke" userId="971be13ff4ee5ef6" providerId="LiveId" clId="{DD20FE7B-B758-854C-8A58-B6F418A73E13}" dt="2020-09-29T08:02:15.572" v="3300" actId="114"/>
          <ac:spMkLst>
            <pc:docMk/>
            <pc:sldMk cId="3159606087" sldId="490"/>
            <ac:spMk id="5" creationId="{3FF03736-C869-BD41-9217-7BBD1D4B8849}"/>
          </ac:spMkLst>
        </pc:spChg>
        <pc:spChg chg="add mod">
          <ac:chgData name="Nane Kratzke" userId="971be13ff4ee5ef6" providerId="LiveId" clId="{DD20FE7B-B758-854C-8A58-B6F418A73E13}" dt="2020-09-29T08:00:04.265" v="3129"/>
          <ac:spMkLst>
            <pc:docMk/>
            <pc:sldMk cId="3159606087" sldId="490"/>
            <ac:spMk id="6" creationId="{669E4271-23A5-6940-B5E8-7BF5BF86727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7" creationId="{6DA4080F-045C-A141-9896-3C6DA6A8FFCB}"/>
          </ac:spMkLst>
        </pc:spChg>
        <pc:picChg chg="add mod">
          <ac:chgData name="Nane Kratzke" userId="971be13ff4ee5ef6" providerId="LiveId" clId="{DD20FE7B-B758-854C-8A58-B6F418A73E13}" dt="2020-09-29T07:59:52.306" v="3128" actId="1076"/>
          <ac:picMkLst>
            <pc:docMk/>
            <pc:sldMk cId="3159606087" sldId="490"/>
            <ac:picMk id="2050" creationId="{FA73AC26-793C-E548-89BA-F934BB7CE46D}"/>
          </ac:picMkLst>
        </pc:picChg>
        <pc:inkChg chg="add del">
          <ac:chgData name="Nane Kratzke" userId="971be13ff4ee5ef6" providerId="LiveId" clId="{DD20FE7B-B758-854C-8A58-B6F418A73E13}" dt="2020-09-29T08:01:26.493" v="3228" actId="9405"/>
          <ac:inkMkLst>
            <pc:docMk/>
            <pc:sldMk cId="3159606087" sldId="490"/>
            <ac:inkMk id="7" creationId="{4E92D914-F375-CD46-A689-20F7059DDA51}"/>
          </ac:inkMkLst>
        </pc:inkChg>
        <pc:inkChg chg="add">
          <ac:chgData name="Nane Kratzke" userId="971be13ff4ee5ef6" providerId="LiveId" clId="{DD20FE7B-B758-854C-8A58-B6F418A73E13}" dt="2020-09-29T08:01:35.899" v="3229" actId="9405"/>
          <ac:inkMkLst>
            <pc:docMk/>
            <pc:sldMk cId="3159606087" sldId="490"/>
            <ac:inkMk id="8" creationId="{5D6BED34-E654-844C-94A0-27A0F05757A3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1902125" sldId="491"/>
        </pc:sldMkLst>
        <pc:spChg chg="mod">
          <ac:chgData name="Nane Kratzke" userId="971be13ff4ee5ef6" providerId="LiveId" clId="{DD20FE7B-B758-854C-8A58-B6F418A73E13}" dt="2020-09-29T09:29:44.973" v="4609" actId="1076"/>
          <ac:spMkLst>
            <pc:docMk/>
            <pc:sldMk cId="811902125" sldId="491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1902125" sldId="491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4" creationId="{C9437E66-6C0B-D243-8332-0CE4D4214A9D}"/>
          </ac:spMkLst>
        </pc:spChg>
        <pc:spChg chg="mod">
          <ac:chgData name="Nane Kratzke" userId="971be13ff4ee5ef6" providerId="LiveId" clId="{DD20FE7B-B758-854C-8A58-B6F418A73E13}" dt="2020-09-29T09:28:56.391" v="4606" actId="1076"/>
          <ac:spMkLst>
            <pc:docMk/>
            <pc:sldMk cId="811902125" sldId="491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6" creationId="{BFB16131-E423-3548-95E7-6A3B2611DFAE}"/>
          </ac:spMkLst>
        </pc:spChg>
        <pc:picChg chg="mod">
          <ac:chgData name="Nane Kratzke" userId="971be13ff4ee5ef6" providerId="LiveId" clId="{DD20FE7B-B758-854C-8A58-B6F418A73E13}" dt="2020-09-29T09:23:57.350" v="4453" actId="14826"/>
          <ac:picMkLst>
            <pc:docMk/>
            <pc:sldMk cId="811902125" sldId="491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090607772" sldId="492"/>
        </pc:sldMkLst>
        <pc:spChg chg="mod">
          <ac:chgData name="Nane Kratzke" userId="971be13ff4ee5ef6" providerId="LiveId" clId="{DD20FE7B-B758-854C-8A58-B6F418A73E13}" dt="2020-09-29T10:30:42.338" v="5904" actId="20577"/>
          <ac:spMkLst>
            <pc:docMk/>
            <pc:sldMk cId="2090607772" sldId="492"/>
            <ac:spMk id="2" creationId="{6DB91A06-902B-224F-95A5-A1140590B860}"/>
          </ac:spMkLst>
        </pc:spChg>
        <pc:spChg chg="mod">
          <ac:chgData name="Nane Kratzke" userId="971be13ff4ee5ef6" providerId="LiveId" clId="{DD20FE7B-B758-854C-8A58-B6F418A73E13}" dt="2020-09-29T10:32:19.741" v="5983" actId="20577"/>
          <ac:spMkLst>
            <pc:docMk/>
            <pc:sldMk cId="2090607772" sldId="492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4" creationId="{1F581610-F464-1049-AB69-59C9EFB1FB9C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090607772" sldId="492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09-29T10:42:09.629" v="6714" actId="20577"/>
          <ac:spMkLst>
            <pc:docMk/>
            <pc:sldMk cId="2090607772" sldId="492"/>
            <ac:spMk id="5" creationId="{080200A4-E137-E141-B7A2-88ADA755D322}"/>
          </ac:spMkLst>
        </pc:spChg>
        <pc:spChg chg="add mod">
          <ac:chgData name="Nane Kratzke" userId="971be13ff4ee5ef6" providerId="LiveId" clId="{DD20FE7B-B758-854C-8A58-B6F418A73E13}" dt="2020-09-29T10:43:19.184" v="6718" actId="1076"/>
          <ac:spMkLst>
            <pc:docMk/>
            <pc:sldMk cId="2090607772" sldId="492"/>
            <ac:spMk id="6" creationId="{B8869541-4248-5F47-9BF5-C6CA5843EC0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9" creationId="{8E7DBEB1-5A62-1B4A-8353-575EB6DE0878}"/>
          </ac:spMkLst>
        </pc:spChg>
        <pc:spChg chg="add mod">
          <ac:chgData name="Nane Kratzke" userId="971be13ff4ee5ef6" providerId="LiveId" clId="{DD20FE7B-B758-854C-8A58-B6F418A73E13}" dt="2020-09-29T10:47:35.542" v="6919" actId="1076"/>
          <ac:spMkLst>
            <pc:docMk/>
            <pc:sldMk cId="2090607772" sldId="492"/>
            <ac:spMk id="11" creationId="{EC886BBE-A840-F247-B4C0-2DADAF1A598A}"/>
          </ac:spMkLst>
        </pc:sp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7" creationId="{EB506C23-9C95-8A4E-A1BE-6561A5FAF725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10" creationId="{4C33BB7D-67B0-5F41-804C-89B64A49E5F4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166911725" sldId="493"/>
        </pc:sldMkLst>
        <pc:spChg chg="mod">
          <ac:chgData name="Nane Kratzke" userId="971be13ff4ee5ef6" providerId="LiveId" clId="{DD20FE7B-B758-854C-8A58-B6F418A73E13}" dt="2020-09-29T10:49:22.543" v="6932" actId="20577"/>
          <ac:spMkLst>
            <pc:docMk/>
            <pc:sldMk cId="1166911725" sldId="493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4" creationId="{2A983BF7-05BB-9749-B57E-BFC1AB3874A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66911725" sldId="493"/>
            <ac:spMk id="4" creationId="{6970796D-EEC3-3748-8A22-EC44B107E723}"/>
          </ac:spMkLst>
        </pc:spChg>
        <pc:spChg chg="del">
          <ac:chgData name="Nane Kratzke" userId="971be13ff4ee5ef6" providerId="LiveId" clId="{DD20FE7B-B758-854C-8A58-B6F418A73E13}" dt="2020-09-29T10:49:25.682" v="6933" actId="478"/>
          <ac:spMkLst>
            <pc:docMk/>
            <pc:sldMk cId="1166911725" sldId="493"/>
            <ac:spMk id="5" creationId="{080200A4-E137-E141-B7A2-88ADA755D3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5" creationId="{2A3D2477-958F-B042-94BB-BB2F98F57EA6}"/>
          </ac:spMkLst>
        </pc:spChg>
        <pc:spChg chg="del">
          <ac:chgData name="Nane Kratzke" userId="971be13ff4ee5ef6" providerId="LiveId" clId="{DD20FE7B-B758-854C-8A58-B6F418A73E13}" dt="2020-09-29T10:50:05.629" v="6939" actId="478"/>
          <ac:spMkLst>
            <pc:docMk/>
            <pc:sldMk cId="1166911725" sldId="493"/>
            <ac:spMk id="6" creationId="{B8869541-4248-5F47-9BF5-C6CA5843EC06}"/>
          </ac:spMkLst>
        </pc:spChg>
        <pc:spChg chg="mod">
          <ac:chgData name="Nane Kratzke" userId="971be13ff4ee5ef6" providerId="LiveId" clId="{DD20FE7B-B758-854C-8A58-B6F418A73E13}" dt="2020-09-29T12:33:57.927" v="7778" actId="20577"/>
          <ac:spMkLst>
            <pc:docMk/>
            <pc:sldMk cId="1166911725" sldId="493"/>
            <ac:spMk id="11" creationId="{EC886BBE-A840-F247-B4C0-2DADAF1A598A}"/>
          </ac:spMkLst>
        </pc:sp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7" creationId="{EB506C23-9C95-8A4E-A1BE-6561A5FAF725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9" creationId="{159E8A56-355B-B748-A9EF-A6C7081E5344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10" creationId="{4C33BB7D-67B0-5F41-804C-89B64A49E5F4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2" creationId="{EEBB3C86-9CEE-D14E-B4E1-3340BF136186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3" creationId="{57AF91F6-5356-9D4F-93A9-C7FB7803C407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5" creationId="{457B2B0E-5027-954B-B987-6765009D21F9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6" creationId="{C45A065D-218C-AB46-A32C-909DB0D59A58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7" creationId="{748A3162-7A3E-8C4E-8260-F41EB4AE8312}"/>
          </ac:picMkLst>
        </pc:picChg>
        <pc:picChg chg="add del mod">
          <ac:chgData name="Nane Kratzke" userId="971be13ff4ee5ef6" providerId="LiveId" clId="{DD20FE7B-B758-854C-8A58-B6F418A73E13}" dt="2020-09-29T10:58:40.043" v="6982" actId="478"/>
          <ac:picMkLst>
            <pc:docMk/>
            <pc:sldMk cId="1166911725" sldId="493"/>
            <ac:picMk id="18" creationId="{AF3A00BF-5B8A-5940-9C4C-27EB4BF4D099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210633298" sldId="494"/>
        </pc:sldMkLst>
        <pc:spChg chg="mod">
          <ac:chgData name="Nane Kratzke" userId="971be13ff4ee5ef6" providerId="LiveId" clId="{DD20FE7B-B758-854C-8A58-B6F418A73E13}" dt="2020-09-29T12:13:18.656" v="7225" actId="20577"/>
          <ac:spMkLst>
            <pc:docMk/>
            <pc:sldMk cId="2210633298" sldId="494"/>
            <ac:spMk id="3" creationId="{01A50C2E-41BD-B945-AC3E-C9A73B0376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10633298" sldId="494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4" creationId="{CFD5782B-AC86-5448-AA1C-E5A52F0C8A3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5" creationId="{0B1BB159-9367-F14D-B0D7-5D8FF1FDE39C}"/>
          </ac:spMkLst>
        </pc:spChg>
        <pc:spChg chg="add del">
          <ac:chgData name="Nane Kratzke" userId="971be13ff4ee5ef6" providerId="LiveId" clId="{DD20FE7B-B758-854C-8A58-B6F418A73E13}" dt="2020-09-29T12:13:56.238" v="7228" actId="478"/>
          <ac:spMkLst>
            <pc:docMk/>
            <pc:sldMk cId="2210633298" sldId="494"/>
            <ac:spMk id="5" creationId="{F1D9138A-AB23-A143-BC8D-F7FF2FA896F0}"/>
          </ac:spMkLst>
        </pc:spChg>
        <pc:spChg chg="mod">
          <ac:chgData name="Nane Kratzke" userId="971be13ff4ee5ef6" providerId="LiveId" clId="{DD20FE7B-B758-854C-8A58-B6F418A73E13}" dt="2020-09-29T13:31:51.588" v="8673" actId="20577"/>
          <ac:spMkLst>
            <pc:docMk/>
            <pc:sldMk cId="2210633298" sldId="494"/>
            <ac:spMk id="11" creationId="{EC886BBE-A840-F247-B4C0-2DADAF1A598A}"/>
          </ac:spMkLst>
        </pc:spChg>
        <pc:spChg chg="add del mod">
          <ac:chgData name="Nane Kratzke" userId="971be13ff4ee5ef6" providerId="LiveId" clId="{DD20FE7B-B758-854C-8A58-B6F418A73E13}" dt="2020-09-29T12:15:20.321" v="7237" actId="478"/>
          <ac:spMkLst>
            <pc:docMk/>
            <pc:sldMk cId="2210633298" sldId="494"/>
            <ac:spMk id="14" creationId="{92C8EAE3-E3A7-714D-B45F-CEB65287759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19" creationId="{6B6CC75B-DB77-4242-BB43-60471CB0C54C}"/>
          </ac:spMkLst>
        </pc:spChg>
        <pc:spChg chg="add mod">
          <ac:chgData name="Nane Kratzke" userId="971be13ff4ee5ef6" providerId="LiveId" clId="{DD20FE7B-B758-854C-8A58-B6F418A73E13}" dt="2020-09-29T12:22:50.622" v="7377" actId="1076"/>
          <ac:spMkLst>
            <pc:docMk/>
            <pc:sldMk cId="2210633298" sldId="494"/>
            <ac:spMk id="20" creationId="{6842D937-F404-0346-A9DD-6ADAFE73876F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21" creationId="{FFAE85FE-338F-5743-9885-E34965E5238A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0" creationId="{917B846F-1FC0-1644-A809-B9B73A9AC7D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1" creationId="{07AAA378-8CF5-8442-80D1-B30FD40F462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2" creationId="{A6457817-F0F7-E345-B9D8-A79DE6795B76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3" creationId="{7E9654CE-8111-D645-82BD-B9C7C400FF04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4" creationId="{93C86FDD-10A7-AF41-B39A-1B9C3DD9B475}"/>
          </ac:spMkLst>
        </pc:spChg>
        <pc:picChg chg="add mod">
          <ac:chgData name="Nane Kratzke" userId="971be13ff4ee5ef6" providerId="LiveId" clId="{DD20FE7B-B758-854C-8A58-B6F418A73E13}" dt="2020-09-29T12:15:45.511" v="7240" actId="1076"/>
          <ac:picMkLst>
            <pc:docMk/>
            <pc:sldMk cId="2210633298" sldId="494"/>
            <ac:picMk id="6" creationId="{3CBD0305-2644-254D-A6C4-84963626EF68}"/>
          </ac:picMkLst>
        </pc:picChg>
        <pc:picChg chg="add mod">
          <ac:chgData name="Nane Kratzke" userId="971be13ff4ee5ef6" providerId="LiveId" clId="{DD20FE7B-B758-854C-8A58-B6F418A73E13}" dt="2020-09-29T12:17:06.341" v="7257" actId="14100"/>
          <ac:picMkLst>
            <pc:docMk/>
            <pc:sldMk cId="2210633298" sldId="494"/>
            <ac:picMk id="7" creationId="{278BD672-C9B6-6A4A-AD0F-71475627D9D2}"/>
          </ac:picMkLst>
        </pc:picChg>
        <pc:picChg chg="add mod">
          <ac:chgData name="Nane Kratzke" userId="971be13ff4ee5ef6" providerId="LiveId" clId="{DD20FE7B-B758-854C-8A58-B6F418A73E13}" dt="2020-09-29T12:16:45.711" v="7252" actId="14100"/>
          <ac:picMkLst>
            <pc:docMk/>
            <pc:sldMk cId="2210633298" sldId="494"/>
            <ac:picMk id="8" creationId="{95F89E24-151A-D540-A443-20D377D92C3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9" creationId="{159E8A56-355B-B748-A9EF-A6C7081E5344}"/>
          </ac:picMkLst>
        </pc:picChg>
        <pc:picChg chg="add mod">
          <ac:chgData name="Nane Kratzke" userId="971be13ff4ee5ef6" providerId="LiveId" clId="{DD20FE7B-B758-854C-8A58-B6F418A73E13}" dt="2020-09-29T12:16:58.268" v="7255" actId="14100"/>
          <ac:picMkLst>
            <pc:docMk/>
            <pc:sldMk cId="2210633298" sldId="494"/>
            <ac:picMk id="10" creationId="{6447E665-4CEC-784D-8849-7310897AC15C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2" creationId="{EEBB3C86-9CEE-D14E-B4E1-3340BF13618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3" creationId="{57AF91F6-5356-9D4F-93A9-C7FB7803C407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5" creationId="{457B2B0E-5027-954B-B987-6765009D21F9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6" creationId="{C45A065D-218C-AB46-A32C-909DB0D59A58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7" creationId="{748A3162-7A3E-8C4E-8260-F41EB4AE8312}"/>
          </ac:picMkLst>
        </pc:picChg>
        <pc:picChg chg="add mod">
          <ac:chgData name="Nane Kratzke" userId="971be13ff4ee5ef6" providerId="LiveId" clId="{DD20FE7B-B758-854C-8A58-B6F418A73E13}" dt="2020-09-29T12:16:36.375" v="7250" actId="14100"/>
          <ac:picMkLst>
            <pc:docMk/>
            <pc:sldMk cId="2210633298" sldId="494"/>
            <ac:picMk id="18" creationId="{6556BBD6-6E69-C64A-AE4E-65FC84759AD1}"/>
          </ac:picMkLst>
        </pc:picChg>
        <pc:picChg chg="add del mod">
          <ac:chgData name="Nane Kratzke" userId="971be13ff4ee5ef6" providerId="LiveId" clId="{DD20FE7B-B758-854C-8A58-B6F418A73E13}" dt="2020-09-29T12:26:14.802" v="7409" actId="478"/>
          <ac:picMkLst>
            <pc:docMk/>
            <pc:sldMk cId="2210633298" sldId="494"/>
            <ac:picMk id="61" creationId="{3AEAFB41-2F91-1440-8EB6-98B14A68AA28}"/>
          </ac:picMkLst>
        </pc:picChg>
        <pc:picChg chg="add mod">
          <ac:chgData name="Nane Kratzke" userId="971be13ff4ee5ef6" providerId="LiveId" clId="{DD20FE7B-B758-854C-8A58-B6F418A73E13}" dt="2020-09-29T13:31:59.718" v="8674" actId="1076"/>
          <ac:picMkLst>
            <pc:docMk/>
            <pc:sldMk cId="2210633298" sldId="494"/>
            <ac:picMk id="62" creationId="{F24B2EB1-330E-B54B-9E75-E3AFBB48615E}"/>
          </ac:picMkLst>
        </pc:pic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23" creationId="{B756BB59-A6ED-514B-9EF7-25853342D681}"/>
          </ac:cxnSpMkLst>
        </pc:cxnChg>
        <pc:cxnChg chg="add del mod">
          <ac:chgData name="Nane Kratzke" userId="971be13ff4ee5ef6" providerId="LiveId" clId="{DD20FE7B-B758-854C-8A58-B6F418A73E13}" dt="2020-09-29T12:22:27.310" v="7373" actId="478"/>
          <ac:cxnSpMkLst>
            <pc:docMk/>
            <pc:sldMk cId="2210633298" sldId="494"/>
            <ac:cxnSpMk id="27" creationId="{BFBF1E26-D4DB-C44E-97B3-670A2CE071AB}"/>
          </ac:cxnSpMkLst>
        </pc:cxnChg>
        <pc:cxnChg chg="add del mod">
          <ac:chgData name="Nane Kratzke" userId="971be13ff4ee5ef6" providerId="LiveId" clId="{DD20FE7B-B758-854C-8A58-B6F418A73E13}" dt="2020-09-29T12:22:30.086" v="7374" actId="478"/>
          <ac:cxnSpMkLst>
            <pc:docMk/>
            <pc:sldMk cId="2210633298" sldId="494"/>
            <ac:cxnSpMk id="28" creationId="{D9EA68C9-276D-3646-9744-3E204D2DF0BF}"/>
          </ac:cxnSpMkLst>
        </pc:cxnChg>
        <pc:cxnChg chg="add del mod">
          <ac:chgData name="Nane Kratzke" userId="971be13ff4ee5ef6" providerId="LiveId" clId="{DD20FE7B-B758-854C-8A58-B6F418A73E13}" dt="2020-09-29T12:22:52.322" v="7378" actId="478"/>
          <ac:cxnSpMkLst>
            <pc:docMk/>
            <pc:sldMk cId="2210633298" sldId="494"/>
            <ac:cxnSpMk id="31" creationId="{3E2B99EC-8AC0-1544-881D-C3C14FB94120}"/>
          </ac:cxnSpMkLst>
        </pc:cxnChg>
        <pc:cxnChg chg="add del mod">
          <ac:chgData name="Nane Kratzke" userId="971be13ff4ee5ef6" providerId="LiveId" clId="{DD20FE7B-B758-854C-8A58-B6F418A73E13}" dt="2020-09-29T12:22:33.882" v="7375" actId="478"/>
          <ac:cxnSpMkLst>
            <pc:docMk/>
            <pc:sldMk cId="2210633298" sldId="494"/>
            <ac:cxnSpMk id="38" creationId="{87EB0CFD-5914-DF41-97D6-9310416AB2B1}"/>
          </ac:cxnSpMkLst>
        </pc:cxnChg>
        <pc:cxnChg chg="add del mod">
          <ac:chgData name="Nane Kratzke" userId="971be13ff4ee5ef6" providerId="LiveId" clId="{DD20FE7B-B758-854C-8A58-B6F418A73E13}" dt="2020-09-29T12:22:36.172" v="7376" actId="478"/>
          <ac:cxnSpMkLst>
            <pc:docMk/>
            <pc:sldMk cId="2210633298" sldId="494"/>
            <ac:cxnSpMk id="41" creationId="{E9ADB507-AA5B-E749-AC98-E2D44004E698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6" creationId="{05984772-DB72-D546-AA37-FECE7E82CFA0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7" creationId="{EE3B579A-1854-6042-AD96-339F8F823535}"/>
          </ac:cxnSpMkLst>
        </pc:cxnChg>
        <pc:cxnChg chg="add del mod">
          <ac:chgData name="Nane Kratzke" userId="971be13ff4ee5ef6" providerId="LiveId" clId="{DD20FE7B-B758-854C-8A58-B6F418A73E13}" dt="2020-09-29T12:23:44.800" v="7388" actId="478"/>
          <ac:cxnSpMkLst>
            <pc:docMk/>
            <pc:sldMk cId="2210633298" sldId="494"/>
            <ac:cxnSpMk id="50" creationId="{B0C7C380-C95C-EA43-87BE-4BDF7F575C67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2" creationId="{46EEEF4A-C9A9-2746-BF58-2195D688B267}"/>
          </ac:cxnSpMkLst>
        </pc:cxnChg>
        <pc:cxnChg chg="add mod">
          <ac:chgData name="Nane Kratzke" userId="971be13ff4ee5ef6" providerId="LiveId" clId="{DD20FE7B-B758-854C-8A58-B6F418A73E13}" dt="2020-09-29T12:37:18.491" v="7798" actId="1582"/>
          <ac:cxnSpMkLst>
            <pc:docMk/>
            <pc:sldMk cId="2210633298" sldId="494"/>
            <ac:cxnSpMk id="55" creationId="{4532ECC5-2DEF-D241-8305-A4F42AAEE3DD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8" creationId="{F8FD5865-ADC2-5747-B06F-F05F73052EF3}"/>
          </ac:cxnSpMkLst>
        </pc:cxn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5640504" sldId="495"/>
        </pc:sldMkLst>
        <pc:spChg chg="mod">
          <ac:chgData name="Nane Kratzke" userId="971be13ff4ee5ef6" providerId="LiveId" clId="{DD20FE7B-B758-854C-8A58-B6F418A73E13}" dt="2020-09-29T12:39:05.516" v="7813" actId="20577"/>
          <ac:spMkLst>
            <pc:docMk/>
            <pc:sldMk cId="815640504" sldId="495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39:08.068" v="7821" actId="20577"/>
          <ac:spMkLst>
            <pc:docMk/>
            <pc:sldMk cId="815640504" sldId="495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5640504" sldId="495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4" creationId="{C549AFFD-8C5C-8F48-9774-58AFBE523789}"/>
          </ac:spMkLst>
        </pc:spChg>
        <pc:spChg chg="add mod">
          <ac:chgData name="Nane Kratzke" userId="971be13ff4ee5ef6" providerId="LiveId" clId="{DD20FE7B-B758-854C-8A58-B6F418A73E13}" dt="2020-09-29T12:42:54.728" v="7872" actId="1076"/>
          <ac:spMkLst>
            <pc:docMk/>
            <pc:sldMk cId="815640504" sldId="495"/>
            <ac:spMk id="5" creationId="{49D36E6D-6EC9-6543-AD01-9B55DDD9B023}"/>
          </ac:spMkLst>
        </pc:spChg>
        <pc:spChg chg="add mod">
          <ac:chgData name="Nane Kratzke" userId="971be13ff4ee5ef6" providerId="LiveId" clId="{DD20FE7B-B758-854C-8A58-B6F418A73E13}" dt="2020-09-29T12:46:01.134" v="7900" actId="207"/>
          <ac:spMkLst>
            <pc:docMk/>
            <pc:sldMk cId="815640504" sldId="495"/>
            <ac:spMk id="6" creationId="{CBA01112-919D-0048-9AE9-9D2EBE64B63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7" creationId="{B46D3EC6-B061-B04C-B523-87CD94C5BEDA}"/>
          </ac:spMkLst>
        </pc:spChg>
        <pc:spChg chg="add">
          <ac:chgData name="Nane Kratzke" userId="971be13ff4ee5ef6" providerId="LiveId" clId="{DD20FE7B-B758-854C-8A58-B6F418A73E13}" dt="2020-09-29T12:51:07.315" v="7902"/>
          <ac:spMkLst>
            <pc:docMk/>
            <pc:sldMk cId="815640504" sldId="495"/>
            <ac:spMk id="9" creationId="{CEC74420-B215-A94A-8908-35FB99FD5E25}"/>
          </ac:spMkLst>
        </pc:spChg>
        <pc:picChg chg="add del mod">
          <ac:chgData name="Nane Kratzke" userId="971be13ff4ee5ef6" providerId="LiveId" clId="{DD20FE7B-B758-854C-8A58-B6F418A73E13}" dt="2020-09-29T12:45:00.277" v="7889" actId="478"/>
          <ac:picMkLst>
            <pc:docMk/>
            <pc:sldMk cId="815640504" sldId="495"/>
            <ac:picMk id="7" creationId="{8B812AF0-1E18-AC47-B6E3-AA9BECAF0A8B}"/>
          </ac:picMkLst>
        </pc:picChg>
        <pc:picChg chg="add mod">
          <ac:chgData name="Nane Kratzke" userId="971be13ff4ee5ef6" providerId="LiveId" clId="{DD20FE7B-B758-854C-8A58-B6F418A73E13}" dt="2020-09-29T12:46:25.754" v="7901" actId="1076"/>
          <ac:picMkLst>
            <pc:docMk/>
            <pc:sldMk cId="815640504" sldId="495"/>
            <ac:picMk id="8" creationId="{D0B8D772-6861-F04C-8200-560666474012}"/>
          </ac:picMkLst>
        </pc:picChg>
      </pc:sldChg>
      <pc:sldChg chg="modSp add del mod">
        <pc:chgData name="Nane Kratzke" userId="971be13ff4ee5ef6" providerId="LiveId" clId="{DD20FE7B-B758-854C-8A58-B6F418A73E13}" dt="2020-09-29T13:46:47.816" v="9166" actId="2696"/>
        <pc:sldMkLst>
          <pc:docMk/>
          <pc:sldMk cId="88723068" sldId="496"/>
        </pc:sldMkLst>
        <pc:spChg chg="mod">
          <ac:chgData name="Nane Kratzke" userId="971be13ff4ee5ef6" providerId="LiveId" clId="{DD20FE7B-B758-854C-8A58-B6F418A73E13}" dt="2020-09-29T12:51:24.689" v="7915" actId="20577"/>
          <ac:spMkLst>
            <pc:docMk/>
            <pc:sldMk cId="88723068" sldId="496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51:54.457" v="7938" actId="20577"/>
          <ac:spMkLst>
            <pc:docMk/>
            <pc:sldMk cId="88723068" sldId="496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36932220" sldId="497"/>
        </pc:sldMkLst>
        <pc:spChg chg="mod">
          <ac:chgData name="Nane Kratzke" userId="971be13ff4ee5ef6" providerId="LiveId" clId="{DD20FE7B-B758-854C-8A58-B6F418A73E13}" dt="2020-09-29T12:52:22.529" v="7950" actId="20577"/>
          <ac:spMkLst>
            <pc:docMk/>
            <pc:sldMk cId="236932220" sldId="497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4" creationId="{0CD46D3C-9890-A048-A759-E3317585E7C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6932220" sldId="497"/>
            <ac:spMk id="4" creationId="{AC0D31EC-4915-DF4C-972D-0EB9BBBFDF46}"/>
          </ac:spMkLst>
        </pc:spChg>
        <pc:spChg chg="del">
          <ac:chgData name="Nane Kratzke" userId="971be13ff4ee5ef6" providerId="LiveId" clId="{DD20FE7B-B758-854C-8A58-B6F418A73E13}" dt="2020-09-29T12:52:55.481" v="7953" actId="478"/>
          <ac:spMkLst>
            <pc:docMk/>
            <pc:sldMk cId="236932220" sldId="497"/>
            <ac:spMk id="5" creationId="{49D36E6D-6EC9-6543-AD01-9B55DDD9B023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5" creationId="{DF0478EB-DBDB-0B42-8907-FA17F55A41D3}"/>
          </ac:spMkLst>
        </pc:spChg>
        <pc:spChg chg="del">
          <ac:chgData name="Nane Kratzke" userId="971be13ff4ee5ef6" providerId="LiveId" clId="{DD20FE7B-B758-854C-8A58-B6F418A73E13}" dt="2020-09-29T12:52:31.684" v="7952" actId="478"/>
          <ac:spMkLst>
            <pc:docMk/>
            <pc:sldMk cId="236932220" sldId="497"/>
            <ac:spMk id="6" creationId="{CBA01112-919D-0048-9AE9-9D2EBE64B631}"/>
          </ac:spMkLst>
        </pc:spChg>
        <pc:spChg chg="add mod">
          <ac:chgData name="Nane Kratzke" userId="971be13ff4ee5ef6" providerId="LiveId" clId="{DD20FE7B-B758-854C-8A58-B6F418A73E13}" dt="2020-09-29T13:02:01.054" v="8095" actId="20577"/>
          <ac:spMkLst>
            <pc:docMk/>
            <pc:sldMk cId="236932220" sldId="497"/>
            <ac:spMk id="10" creationId="{2C1DA8F2-3DE3-C545-8C84-3437AEB4C172}"/>
          </ac:spMkLst>
        </pc:spChg>
        <pc:spChg chg="add del mod">
          <ac:chgData name="Nane Kratzke" userId="971be13ff4ee5ef6" providerId="LiveId" clId="{DD20FE7B-B758-854C-8A58-B6F418A73E13}" dt="2020-09-29T13:03:37.589" v="8098" actId="478"/>
          <ac:spMkLst>
            <pc:docMk/>
            <pc:sldMk cId="236932220" sldId="497"/>
            <ac:spMk id="11" creationId="{943B7C4E-C27B-8D45-97AD-C43F47BCCB32}"/>
          </ac:spMkLst>
        </pc:spChg>
        <pc:spChg chg="add mod">
          <ac:chgData name="Nane Kratzke" userId="971be13ff4ee5ef6" providerId="LiveId" clId="{DD20FE7B-B758-854C-8A58-B6F418A73E13}" dt="2020-09-29T14:00:06.432" v="9556" actId="20577"/>
          <ac:spMkLst>
            <pc:docMk/>
            <pc:sldMk cId="236932220" sldId="497"/>
            <ac:spMk id="12" creationId="{F59025A6-2624-6E48-8B1C-41B20F063380}"/>
          </ac:spMkLst>
        </pc:spChg>
        <pc:picChg chg="add del mod modCrop">
          <ac:chgData name="Nane Kratzke" userId="971be13ff4ee5ef6" providerId="LiveId" clId="{DD20FE7B-B758-854C-8A58-B6F418A73E13}" dt="2020-09-29T13:59:48.168" v="9546" actId="478"/>
          <ac:picMkLst>
            <pc:docMk/>
            <pc:sldMk cId="236932220" sldId="497"/>
            <ac:picMk id="7" creationId="{BD556A2C-D03F-8841-BE10-4B50EAA3BB19}"/>
          </ac:picMkLst>
        </pc:picChg>
        <pc:picChg chg="del">
          <ac:chgData name="Nane Kratzke" userId="971be13ff4ee5ef6" providerId="LiveId" clId="{DD20FE7B-B758-854C-8A58-B6F418A73E13}" dt="2020-09-29T12:52:27.347" v="7951" actId="478"/>
          <ac:picMkLst>
            <pc:docMk/>
            <pc:sldMk cId="236932220" sldId="497"/>
            <ac:picMk id="8" creationId="{D0B8D772-6861-F04C-8200-560666474012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91729039" sldId="498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4" creationId="{39A4DE9F-EB18-BF49-ACEC-2D4E725580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91729039" sldId="498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09-29T13:13:51.620" v="8450" actId="20577"/>
          <ac:spMkLst>
            <pc:docMk/>
            <pc:sldMk cId="2991729039" sldId="498"/>
            <ac:spMk id="5" creationId="{30E3ED94-CCB9-5747-8C80-B7249FD082DE}"/>
          </ac:spMkLst>
        </pc:spChg>
        <pc:spChg chg="add mod">
          <ac:chgData name="Nane Kratzke" userId="971be13ff4ee5ef6" providerId="LiveId" clId="{DD20FE7B-B758-854C-8A58-B6F418A73E13}" dt="2020-09-29T13:16:41.342" v="8528" actId="113"/>
          <ac:spMkLst>
            <pc:docMk/>
            <pc:sldMk cId="2991729039" sldId="498"/>
            <ac:spMk id="6" creationId="{873D1DED-9266-364F-810B-C17121EE25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7" creationId="{69124457-E35B-D641-8747-C88275837F24}"/>
          </ac:spMkLst>
        </pc:spChg>
        <pc:spChg chg="add mod">
          <ac:chgData name="Nane Kratzke" userId="971be13ff4ee5ef6" providerId="LiveId" clId="{DD20FE7B-B758-854C-8A58-B6F418A73E13}" dt="2020-09-29T13:12:24.180" v="8363" actId="20577"/>
          <ac:spMkLst>
            <pc:docMk/>
            <pc:sldMk cId="2991729039" sldId="498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09:32.457" v="8325" actId="14100"/>
          <ac:spMkLst>
            <pc:docMk/>
            <pc:sldMk cId="2991729039" sldId="498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1" creationId="{7E70007B-3A77-FB4E-89EA-A6F3A2B9337E}"/>
          </ac:spMkLst>
        </pc:spChg>
        <pc:spChg chg="add mod">
          <ac:chgData name="Nane Kratzke" userId="971be13ff4ee5ef6" providerId="LiveId" clId="{DD20FE7B-B758-854C-8A58-B6F418A73E13}" dt="2020-09-29T13:13:12.795" v="8373" actId="1076"/>
          <ac:spMkLst>
            <pc:docMk/>
            <pc:sldMk cId="2991729039" sldId="498"/>
            <ac:spMk id="12" creationId="{ECA68A1C-1F14-9742-8B16-3057EF5ABE59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3" creationId="{E43DBDB9-B26B-6B45-94E2-4F3757900252}"/>
          </ac:spMkLst>
        </pc:spChg>
        <pc:spChg chg="add mod">
          <ac:chgData name="Nane Kratzke" userId="971be13ff4ee5ef6" providerId="LiveId" clId="{DD20FE7B-B758-854C-8A58-B6F418A73E13}" dt="2020-09-29T13:14:33.135" v="8462" actId="6549"/>
          <ac:spMkLst>
            <pc:docMk/>
            <pc:sldMk cId="2991729039" sldId="498"/>
            <ac:spMk id="14" creationId="{48692117-A96D-2C4D-B69A-1A091B3783AD}"/>
          </ac:spMkLst>
        </pc:spChg>
        <pc:picChg chg="del">
          <ac:chgData name="Nane Kratzke" userId="971be13ff4ee5ef6" providerId="LiveId" clId="{DD20FE7B-B758-854C-8A58-B6F418A73E13}" dt="2020-09-29T13:10:02.548" v="8326" actId="478"/>
          <ac:picMkLst>
            <pc:docMk/>
            <pc:sldMk cId="2991729039" sldId="498"/>
            <ac:picMk id="7" creationId="{BD556A2C-D03F-8841-BE10-4B50EAA3BB19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983980404" sldId="499"/>
        </pc:sldMkLst>
        <pc:spChg chg="mod">
          <ac:chgData name="Nane Kratzke" userId="971be13ff4ee5ef6" providerId="LiveId" clId="{DD20FE7B-B758-854C-8A58-B6F418A73E13}" dt="2020-09-29T13:23:23.355" v="8558" actId="20577"/>
          <ac:spMkLst>
            <pc:docMk/>
            <pc:sldMk cId="3983980404" sldId="499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983980404" sldId="499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4" creationId="{BFFCEC6F-60A8-2544-BFAF-3F3982A4CCB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5" creationId="{0DA8BB71-9AA7-5141-B95A-3A9CAF82EEC1}"/>
          </ac:spMkLst>
        </pc:spChg>
        <pc:spChg chg="del">
          <ac:chgData name="Nane Kratzke" userId="971be13ff4ee5ef6" providerId="LiveId" clId="{DD20FE7B-B758-854C-8A58-B6F418A73E13}" dt="2020-09-29T13:25:14.419" v="8568" actId="478"/>
          <ac:spMkLst>
            <pc:docMk/>
            <pc:sldMk cId="3983980404" sldId="499"/>
            <ac:spMk id="5" creationId="{30E3ED94-CCB9-5747-8C80-B7249FD082DE}"/>
          </ac:spMkLst>
        </pc:spChg>
        <pc:spChg chg="del">
          <ac:chgData name="Nane Kratzke" userId="971be13ff4ee5ef6" providerId="LiveId" clId="{DD20FE7B-B758-854C-8A58-B6F418A73E13}" dt="2020-09-29T13:25:25.130" v="8570" actId="478"/>
          <ac:spMkLst>
            <pc:docMk/>
            <pc:sldMk cId="3983980404" sldId="499"/>
            <ac:spMk id="6" creationId="{873D1DED-9266-364F-810B-C17121EE2522}"/>
          </ac:spMkLst>
        </pc:spChg>
        <pc:spChg chg="del">
          <ac:chgData name="Nane Kratzke" userId="971be13ff4ee5ef6" providerId="LiveId" clId="{DD20FE7B-B758-854C-8A58-B6F418A73E13}" dt="2020-09-29T13:23:27.062" v="8559" actId="478"/>
          <ac:spMkLst>
            <pc:docMk/>
            <pc:sldMk cId="3983980404" sldId="499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29:18.341" v="8650" actId="14100"/>
          <ac:spMkLst>
            <pc:docMk/>
            <pc:sldMk cId="3983980404" sldId="499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25:10.017" v="8567" actId="478"/>
          <ac:spMkLst>
            <pc:docMk/>
            <pc:sldMk cId="3983980404" sldId="499"/>
            <ac:spMk id="11" creationId="{7E70007B-3A77-FB4E-89EA-A6F3A2B9337E}"/>
          </ac:spMkLst>
        </pc:spChg>
        <pc:spChg chg="del">
          <ac:chgData name="Nane Kratzke" userId="971be13ff4ee5ef6" providerId="LiveId" clId="{DD20FE7B-B758-854C-8A58-B6F418A73E13}" dt="2020-09-29T13:25:20.620" v="8569" actId="478"/>
          <ac:spMkLst>
            <pc:docMk/>
            <pc:sldMk cId="3983980404" sldId="499"/>
            <ac:spMk id="12" creationId="{ECA68A1C-1F14-9742-8B16-3057EF5ABE59}"/>
          </ac:spMkLst>
        </pc:spChg>
        <pc:spChg chg="del">
          <ac:chgData name="Nane Kratzke" userId="971be13ff4ee5ef6" providerId="LiveId" clId="{DD20FE7B-B758-854C-8A58-B6F418A73E13}" dt="2020-09-29T13:25:08.214" v="8566" actId="478"/>
          <ac:spMkLst>
            <pc:docMk/>
            <pc:sldMk cId="3983980404" sldId="499"/>
            <ac:spMk id="13" creationId="{E43DBDB9-B26B-6B45-94E2-4F3757900252}"/>
          </ac:spMkLst>
        </pc:spChg>
        <pc:spChg chg="del">
          <ac:chgData name="Nane Kratzke" userId="971be13ff4ee5ef6" providerId="LiveId" clId="{DD20FE7B-B758-854C-8A58-B6F418A73E13}" dt="2020-09-29T13:23:33" v="8560" actId="478"/>
          <ac:spMkLst>
            <pc:docMk/>
            <pc:sldMk cId="3983980404" sldId="499"/>
            <ac:spMk id="14" creationId="{48692117-A96D-2C4D-B69A-1A091B3783AD}"/>
          </ac:spMkLst>
        </pc:spChg>
        <pc:spChg chg="add mod">
          <ac:chgData name="Nane Kratzke" userId="971be13ff4ee5ef6" providerId="LiveId" clId="{DD20FE7B-B758-854C-8A58-B6F418A73E13}" dt="2020-09-29T13:28:48.407" v="8637" actId="1076"/>
          <ac:spMkLst>
            <pc:docMk/>
            <pc:sldMk cId="3983980404" sldId="499"/>
            <ac:spMk id="15" creationId="{31E91459-9AF6-4F46-81A2-4C61E3F4DD39}"/>
          </ac:spMkLst>
        </pc:spChg>
        <pc:picChg chg="add mod">
          <ac:chgData name="Nane Kratzke" userId="971be13ff4ee5ef6" providerId="LiveId" clId="{DD20FE7B-B758-854C-8A58-B6F418A73E13}" dt="2020-09-29T13:29:34.594" v="8651" actId="692"/>
          <ac:picMkLst>
            <pc:docMk/>
            <pc:sldMk cId="3983980404" sldId="499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647391678" sldId="500"/>
        </pc:sldMkLst>
        <pc:spChg chg="mod">
          <ac:chgData name="Nane Kratzke" userId="971be13ff4ee5ef6" providerId="LiveId" clId="{DD20FE7B-B758-854C-8A58-B6F418A73E13}" dt="2020-09-29T13:42:59.469" v="8991" actId="20577"/>
          <ac:spMkLst>
            <pc:docMk/>
            <pc:sldMk cId="3647391678" sldId="500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4" creationId="{A452FF68-BEAA-4B42-B27C-CA345B815DF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47391678" sldId="500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5" creationId="{E93E9B5D-15AE-EC43-90AC-7C1B290C49FD}"/>
          </ac:spMkLst>
        </pc:spChg>
        <pc:spChg chg="mod">
          <ac:chgData name="Nane Kratzke" userId="971be13ff4ee5ef6" providerId="LiveId" clId="{DD20FE7B-B758-854C-8A58-B6F418A73E13}" dt="2020-09-29T13:46:12.200" v="9163" actId="20577"/>
          <ac:spMkLst>
            <pc:docMk/>
            <pc:sldMk cId="3647391678" sldId="500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46:23.742" v="9164" actId="20577"/>
          <ac:spMkLst>
            <pc:docMk/>
            <pc:sldMk cId="3647391678" sldId="500"/>
            <ac:spMk id="11" creationId="{3DBC326A-15A3-B84B-9E85-22009FD4CC26}"/>
          </ac:spMkLst>
        </pc:spChg>
        <pc:spChg chg="add mod">
          <ac:chgData name="Nane Kratzke" userId="971be13ff4ee5ef6" providerId="LiveId" clId="{DD20FE7B-B758-854C-8A58-B6F418A73E13}" dt="2020-09-29T13:46:25.430" v="9165" actId="20577"/>
          <ac:spMkLst>
            <pc:docMk/>
            <pc:sldMk cId="3647391678" sldId="500"/>
            <ac:spMk id="12" creationId="{4A9B65E8-07DB-F240-8FF5-67CC89A461FC}"/>
          </ac:spMkLst>
        </pc:spChg>
        <pc:spChg chg="del">
          <ac:chgData name="Nane Kratzke" userId="971be13ff4ee5ef6" providerId="LiveId" clId="{DD20FE7B-B758-854C-8A58-B6F418A73E13}" dt="2020-09-29T13:33:42.100" v="8731" actId="478"/>
          <ac:spMkLst>
            <pc:docMk/>
            <pc:sldMk cId="3647391678" sldId="500"/>
            <ac:spMk id="15" creationId="{31E91459-9AF6-4F46-81A2-4C61E3F4DD39}"/>
          </ac:spMkLst>
        </pc:spChg>
        <pc:picChg chg="del">
          <ac:chgData name="Nane Kratzke" userId="971be13ff4ee5ef6" providerId="LiveId" clId="{DD20FE7B-B758-854C-8A58-B6F418A73E13}" dt="2020-09-29T13:33:38.726" v="8730" actId="478"/>
          <ac:picMkLst>
            <pc:docMk/>
            <pc:sldMk cId="3647391678" sldId="500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06311553" sldId="501"/>
        </pc:sldMkLst>
        <pc:spChg chg="mod">
          <ac:chgData name="Nane Kratzke" userId="971be13ff4ee5ef6" providerId="LiveId" clId="{DD20FE7B-B758-854C-8A58-B6F418A73E13}" dt="2020-09-29T13:48:20.360" v="9190" actId="20577"/>
          <ac:spMkLst>
            <pc:docMk/>
            <pc:sldMk cId="1406311553" sldId="501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06311553" sldId="501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4" creationId="{CEF0414D-81CF-7246-BEAC-783EE1285AF6}"/>
          </ac:spMkLst>
        </pc:spChg>
        <pc:spChg chg="add mod">
          <ac:chgData name="Nane Kratzke" userId="971be13ff4ee5ef6" providerId="LiveId" clId="{DD20FE7B-B758-854C-8A58-B6F418A73E13}" dt="2020-09-29T14:03:31.593" v="9588" actId="20577"/>
          <ac:spMkLst>
            <pc:docMk/>
            <pc:sldMk cId="1406311553" sldId="501"/>
            <ac:spMk id="5" creationId="{4F2E0A70-4B1F-114C-90A1-777719902AC6}"/>
          </ac:spMkLst>
        </pc:spChg>
        <pc:spChg chg="add mod">
          <ac:chgData name="Nane Kratzke" userId="971be13ff4ee5ef6" providerId="LiveId" clId="{DD20FE7B-B758-854C-8A58-B6F418A73E13}" dt="2020-09-29T13:58:06.729" v="9495" actId="20577"/>
          <ac:spMkLst>
            <pc:docMk/>
            <pc:sldMk cId="1406311553" sldId="501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7" creationId="{AD40A8A2-BB6C-E347-A62B-7933180D5BD6}"/>
          </ac:spMkLst>
        </pc:spChg>
        <pc:spChg chg="del">
          <ac:chgData name="Nane Kratzke" userId="971be13ff4ee5ef6" providerId="LiveId" clId="{DD20FE7B-B758-854C-8A58-B6F418A73E13}" dt="2020-09-29T13:48:24.999" v="9191" actId="478"/>
          <ac:spMkLst>
            <pc:docMk/>
            <pc:sldMk cId="1406311553" sldId="501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48:26.826" v="9192" actId="478"/>
          <ac:spMkLst>
            <pc:docMk/>
            <pc:sldMk cId="1406311553" sldId="501"/>
            <ac:spMk id="11" creationId="{3DBC326A-15A3-B84B-9E85-22009FD4CC26}"/>
          </ac:spMkLst>
        </pc:spChg>
        <pc:spChg chg="del">
          <ac:chgData name="Nane Kratzke" userId="971be13ff4ee5ef6" providerId="LiveId" clId="{DD20FE7B-B758-854C-8A58-B6F418A73E13}" dt="2020-09-29T13:49:04.433" v="9193" actId="478"/>
          <ac:spMkLst>
            <pc:docMk/>
            <pc:sldMk cId="1406311553" sldId="501"/>
            <ac:spMk id="12" creationId="{4A9B65E8-07DB-F240-8FF5-67CC89A461FC}"/>
          </ac:spMkLst>
        </pc:spChg>
        <pc:spChg chg="add mod">
          <ac:chgData name="Nane Kratzke" userId="971be13ff4ee5ef6" providerId="LiveId" clId="{DD20FE7B-B758-854C-8A58-B6F418A73E13}" dt="2020-09-29T13:56:36.221" v="9395" actId="14100"/>
          <ac:spMkLst>
            <pc:docMk/>
            <pc:sldMk cId="1406311553" sldId="501"/>
            <ac:spMk id="13" creationId="{72F2463B-1243-3B48-9777-7D3815CECF99}"/>
          </ac:spMkLst>
        </pc:spChg>
        <pc:spChg chg="add mod">
          <ac:chgData name="Nane Kratzke" userId="971be13ff4ee5ef6" providerId="LiveId" clId="{DD20FE7B-B758-854C-8A58-B6F418A73E13}" dt="2020-09-29T15:58:30.861" v="10402" actId="14100"/>
          <ac:spMkLst>
            <pc:docMk/>
            <pc:sldMk cId="1406311553" sldId="501"/>
            <ac:spMk id="14" creationId="{6AE92528-833A-F54A-AE22-2436BE8E4DD5}"/>
          </ac:spMkLst>
        </pc:spChg>
        <pc:spChg chg="add mod">
          <ac:chgData name="Nane Kratzke" userId="971be13ff4ee5ef6" providerId="LiveId" clId="{DD20FE7B-B758-854C-8A58-B6F418A73E13}" dt="2020-09-29T13:54:42.431" v="9373" actId="1076"/>
          <ac:spMkLst>
            <pc:docMk/>
            <pc:sldMk cId="1406311553" sldId="501"/>
            <ac:spMk id="15" creationId="{B1206427-F03B-274C-ABC5-C6FD762A16D6}"/>
          </ac:spMkLst>
        </pc:spChg>
        <pc:spChg chg="add mod">
          <ac:chgData name="Nane Kratzke" userId="971be13ff4ee5ef6" providerId="LiveId" clId="{DD20FE7B-B758-854C-8A58-B6F418A73E13}" dt="2020-09-29T13:59:37.257" v="9545" actId="1038"/>
          <ac:spMkLst>
            <pc:docMk/>
            <pc:sldMk cId="1406311553" sldId="501"/>
            <ac:spMk id="16" creationId="{6D6C193F-74FB-9449-AF10-4AC23B6748E0}"/>
          </ac:spMkLst>
        </pc:spChg>
        <pc:spChg chg="add mod">
          <ac:chgData name="Nane Kratzke" userId="971be13ff4ee5ef6" providerId="LiveId" clId="{DD20FE7B-B758-854C-8A58-B6F418A73E13}" dt="2020-09-29T13:59:07.180" v="9542" actId="1076"/>
          <ac:spMkLst>
            <pc:docMk/>
            <pc:sldMk cId="1406311553" sldId="501"/>
            <ac:spMk id="17" creationId="{2BFF93D8-6E65-824C-8ADC-37F7333D6C21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581344522" sldId="502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3" creationId="{B16B0D30-BCDD-9D44-873E-4FD420231E9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581344522" sldId="502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5" creationId="{441C4F2B-E7F3-4A46-92BE-A380F550E6EC}"/>
          </ac:spMkLst>
        </pc:spChg>
        <pc:spChg chg="mod">
          <ac:chgData name="Nane Kratzke" userId="971be13ff4ee5ef6" providerId="LiveId" clId="{DD20FE7B-B758-854C-8A58-B6F418A73E13}" dt="2020-09-29T14:22:53.553" v="10056" actId="207"/>
          <ac:spMkLst>
            <pc:docMk/>
            <pc:sldMk cId="2581344522" sldId="502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6:01.013" v="10066" actId="208"/>
          <ac:spMkLst>
            <pc:docMk/>
            <pc:sldMk cId="2581344522" sldId="502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000005820" sldId="50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3" creationId="{8E1A3A77-F1FB-1940-886A-35E63CCD55A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00005820" sldId="503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5" creationId="{D6EC66C3-1406-314C-AFD9-AE9A90E3E047}"/>
          </ac:spMkLst>
        </pc:spChg>
        <pc:spChg chg="mod">
          <ac:chgData name="Nane Kratzke" userId="971be13ff4ee5ef6" providerId="LiveId" clId="{DD20FE7B-B758-854C-8A58-B6F418A73E13}" dt="2020-09-29T14:25:42.579" v="10065" actId="207"/>
          <ac:spMkLst>
            <pc:docMk/>
            <pc:sldMk cId="3000005820" sldId="50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5:24.284" v="10062" actId="208"/>
          <ac:spMkLst>
            <pc:docMk/>
            <pc:sldMk cId="3000005820" sldId="503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89447254" sldId="50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3" creationId="{B227248C-9E15-3149-ABCB-053A41D69D0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89447254" sldId="504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5" creationId="{6F61CD38-5842-6445-A9C9-0B62AA9E46CC}"/>
          </ac:spMkLst>
        </pc:spChg>
        <pc:spChg chg="mod">
          <ac:chgData name="Nane Kratzke" userId="971be13ff4ee5ef6" providerId="LiveId" clId="{DD20FE7B-B758-854C-8A58-B6F418A73E13}" dt="2020-09-29T14:24:29.371" v="10060" actId="207"/>
          <ac:spMkLst>
            <pc:docMk/>
            <pc:sldMk cId="1489447254" sldId="504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4:42.828" v="10061" actId="208"/>
          <ac:spMkLst>
            <pc:docMk/>
            <pc:sldMk cId="1489447254" sldId="504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036518479" sldId="505"/>
        </pc:sldMkLst>
        <pc:spChg chg="mod">
          <ac:chgData name="Nane Kratzke" userId="971be13ff4ee5ef6" providerId="LiveId" clId="{DD20FE7B-B758-854C-8A58-B6F418A73E13}" dt="2020-09-29T15:49:22.125" v="10118" actId="20577"/>
          <ac:spMkLst>
            <pc:docMk/>
            <pc:sldMk cId="4036518479" sldId="505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4" creationId="{3E3AC0CE-27C4-5343-AF60-AEC8DBE3D2A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6518479" sldId="505"/>
            <ac:spMk id="4" creationId="{AC0D31EC-4915-DF4C-972D-0EB9BBBFDF46}"/>
          </ac:spMkLst>
        </pc:spChg>
        <pc:spChg chg="mod">
          <ac:chgData name="Nane Kratzke" userId="971be13ff4ee5ef6" providerId="LiveId" clId="{DD20FE7B-B758-854C-8A58-B6F418A73E13}" dt="2020-09-29T15:51:17.657" v="10244" actId="20577"/>
          <ac:spMkLst>
            <pc:docMk/>
            <pc:sldMk cId="4036518479" sldId="505"/>
            <ac:spMk id="5" creationId="{4F2E0A70-4B1F-114C-90A1-777719902AC6}"/>
          </ac:spMkLst>
        </pc:spChg>
        <pc:spChg chg="mod">
          <ac:chgData name="Nane Kratzke" userId="971be13ff4ee5ef6" providerId="LiveId" clId="{DD20FE7B-B758-854C-8A58-B6F418A73E13}" dt="2020-09-29T15:57:28.867" v="10400" actId="1076"/>
          <ac:spMkLst>
            <pc:docMk/>
            <pc:sldMk cId="4036518479" sldId="505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7" creationId="{7A9C9238-5419-714C-9DD2-421D452650B4}"/>
          </ac:spMkLst>
        </pc:spChg>
        <pc:spChg chg="mod">
          <ac:chgData name="Nane Kratzke" userId="971be13ff4ee5ef6" providerId="LiveId" clId="{DD20FE7B-B758-854C-8A58-B6F418A73E13}" dt="2020-09-29T16:11:11.893" v="10816" actId="20577"/>
          <ac:spMkLst>
            <pc:docMk/>
            <pc:sldMk cId="4036518479" sldId="505"/>
            <ac:spMk id="14" creationId="{6AE92528-833A-F54A-AE22-2436BE8E4DD5}"/>
          </ac:spMkLst>
        </pc:spChg>
        <pc:spChg chg="del">
          <ac:chgData name="Nane Kratzke" userId="971be13ff4ee5ef6" providerId="LiveId" clId="{DD20FE7B-B758-854C-8A58-B6F418A73E13}" dt="2020-09-29T15:56:36.885" v="10376" actId="478"/>
          <ac:spMkLst>
            <pc:docMk/>
            <pc:sldMk cId="4036518479" sldId="505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7:11.355" v="10398" actId="478"/>
          <ac:spMkLst>
            <pc:docMk/>
            <pc:sldMk cId="4036518479" sldId="505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11:15.483" v="10817" actId="20577"/>
          <ac:spMkLst>
            <pc:docMk/>
            <pc:sldMk cId="4036518479" sldId="505"/>
            <ac:spMk id="18" creationId="{10374EDB-E9F9-9043-B47F-5EFB8281CED8}"/>
          </ac:spMkLst>
        </pc:spChg>
        <pc:spChg chg="add del mod">
          <ac:chgData name="Nane Kratzke" userId="971be13ff4ee5ef6" providerId="LiveId" clId="{DD20FE7B-B758-854C-8A58-B6F418A73E13}" dt="2020-09-29T16:08:06.829" v="10640"/>
          <ac:spMkLst>
            <pc:docMk/>
            <pc:sldMk cId="4036518479" sldId="505"/>
            <ac:spMk id="19" creationId="{21D849B5-6FF6-224B-AFBC-B2CB59E7C204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217426303" sldId="506"/>
        </pc:sldMkLst>
        <pc:spChg chg="mod">
          <ac:chgData name="Nane Kratzke" userId="971be13ff4ee5ef6" providerId="LiveId" clId="{DD20FE7B-B758-854C-8A58-B6F418A73E13}" dt="2020-09-29T16:02:21.408" v="10511"/>
          <ac:spMkLst>
            <pc:docMk/>
            <pc:sldMk cId="4217426303" sldId="506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4" creationId="{32DFC221-40BD-2D44-9798-3DA43FB42D9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17426303" sldId="506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5" creationId="{0EF00815-891F-B946-9425-AC1262F92864}"/>
          </ac:spMkLst>
        </pc:spChg>
        <pc:spChg chg="del">
          <ac:chgData name="Nane Kratzke" userId="971be13ff4ee5ef6" providerId="LiveId" clId="{DD20FE7B-B758-854C-8A58-B6F418A73E13}" dt="2020-09-29T15:58:54.064" v="10430" actId="478"/>
          <ac:spMkLst>
            <pc:docMk/>
            <pc:sldMk cId="4217426303" sldId="506"/>
            <ac:spMk id="5" creationId="{4F2E0A70-4B1F-114C-90A1-777719902AC6}"/>
          </ac:spMkLst>
        </pc:spChg>
        <pc:spChg chg="del">
          <ac:chgData name="Nane Kratzke" userId="971be13ff4ee5ef6" providerId="LiveId" clId="{DD20FE7B-B758-854C-8A58-B6F418A73E13}" dt="2020-09-29T16:01:45.475" v="10501" actId="478"/>
          <ac:spMkLst>
            <pc:docMk/>
            <pc:sldMk cId="4217426303" sldId="506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09-29T16:02:42.222" v="10517"/>
          <ac:spMkLst>
            <pc:docMk/>
            <pc:sldMk cId="4217426303" sldId="506"/>
            <ac:spMk id="7" creationId="{F18FFFBA-080B-0E45-B2B1-832341791DC2}"/>
          </ac:spMkLst>
        </pc:spChg>
        <pc:spChg chg="mod">
          <ac:chgData name="Nane Kratzke" userId="971be13ff4ee5ef6" providerId="LiveId" clId="{DD20FE7B-B758-854C-8A58-B6F418A73E13}" dt="2020-09-29T16:02:38.713" v="10515" actId="255"/>
          <ac:spMkLst>
            <pc:docMk/>
            <pc:sldMk cId="4217426303" sldId="506"/>
            <ac:spMk id="13" creationId="{72F2463B-1243-3B48-9777-7D3815CECF99}"/>
          </ac:spMkLst>
        </pc:spChg>
        <pc:spChg chg="add del">
          <ac:chgData name="Nane Kratzke" userId="971be13ff4ee5ef6" providerId="LiveId" clId="{DD20FE7B-B758-854C-8A58-B6F418A73E13}" dt="2020-09-29T16:00:06.853" v="10453" actId="478"/>
          <ac:spMkLst>
            <pc:docMk/>
            <pc:sldMk cId="4217426303" sldId="506"/>
            <ac:spMk id="14" creationId="{6AE92528-833A-F54A-AE22-2436BE8E4DD5}"/>
          </ac:spMkLst>
        </pc:spChg>
        <pc:spChg chg="add del">
          <ac:chgData name="Nane Kratzke" userId="971be13ff4ee5ef6" providerId="LiveId" clId="{DD20FE7B-B758-854C-8A58-B6F418A73E13}" dt="2020-09-29T16:00:09.847" v="10454" actId="478"/>
          <ac:spMkLst>
            <pc:docMk/>
            <pc:sldMk cId="4217426303" sldId="506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8:56.203" v="10431" actId="478"/>
          <ac:spMkLst>
            <pc:docMk/>
            <pc:sldMk cId="4217426303" sldId="506"/>
            <ac:spMk id="16" creationId="{6D6C193F-74FB-9449-AF10-4AC23B6748E0}"/>
          </ac:spMkLst>
        </pc:spChg>
        <pc:spChg chg="del">
          <ac:chgData name="Nane Kratzke" userId="971be13ff4ee5ef6" providerId="LiveId" clId="{DD20FE7B-B758-854C-8A58-B6F418A73E13}" dt="2020-09-29T16:01:48.356" v="10502" actId="478"/>
          <ac:spMkLst>
            <pc:docMk/>
            <pc:sldMk cId="4217426303" sldId="506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06:51.396" v="10636" actId="403"/>
          <ac:spMkLst>
            <pc:docMk/>
            <pc:sldMk cId="4217426303" sldId="506"/>
            <ac:spMk id="18" creationId="{24B05D03-6E48-3843-9A58-10A35166E8C9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434653" sldId="507"/>
        </pc:sldMkLst>
        <pc:spChg chg="mod">
          <ac:chgData name="Nane Kratzke" userId="971be13ff4ee5ef6" providerId="LiveId" clId="{DD20FE7B-B758-854C-8A58-B6F418A73E13}" dt="2020-09-29T16:12:41.757" v="10849" actId="20577"/>
          <ac:spMkLst>
            <pc:docMk/>
            <pc:sldMk cId="29434653" sldId="507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22:05.625" v="11001" actId="20577"/>
          <ac:spMkLst>
            <pc:docMk/>
            <pc:sldMk cId="29434653" sldId="507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434653" sldId="507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4" creationId="{ED8854EF-5314-8F4D-9A4B-AF308023180F}"/>
          </ac:spMkLst>
        </pc:spChg>
        <pc:spChg chg="add mod">
          <ac:chgData name="Nane Kratzke" userId="971be13ff4ee5ef6" providerId="LiveId" clId="{DD20FE7B-B758-854C-8A58-B6F418A73E13}" dt="2020-09-29T16:23:24.518" v="11011" actId="14100"/>
          <ac:spMkLst>
            <pc:docMk/>
            <pc:sldMk cId="29434653" sldId="507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19:51.613" v="10902" actId="1076"/>
          <ac:spMkLst>
            <pc:docMk/>
            <pc:sldMk cId="29434653" sldId="507"/>
            <ac:spMk id="6" creationId="{A6CDD970-1717-2441-AF5D-ADE2F97D493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7" creationId="{FF2389A7-247A-4A48-869B-666B697FB344}"/>
          </ac:spMkLst>
        </pc:spChg>
        <pc:spChg chg="add del mod">
          <ac:chgData name="Nane Kratzke" userId="971be13ff4ee5ef6" providerId="LiveId" clId="{DD20FE7B-B758-854C-8A58-B6F418A73E13}" dt="2020-09-29T16:21:43.444" v="10971"/>
          <ac:spMkLst>
            <pc:docMk/>
            <pc:sldMk cId="29434653" sldId="507"/>
            <ac:spMk id="8" creationId="{AA70E373-6A7D-4144-9834-FA50F62C51C9}"/>
          </ac:spMkLst>
        </pc:spChg>
        <pc:spChg chg="add mod">
          <ac:chgData name="Nane Kratzke" userId="971be13ff4ee5ef6" providerId="LiveId" clId="{DD20FE7B-B758-854C-8A58-B6F418A73E13}" dt="2020-09-29T16:25:30.171" v="11055" actId="1076"/>
          <ac:spMkLst>
            <pc:docMk/>
            <pc:sldMk cId="29434653" sldId="507"/>
            <ac:spMk id="14" creationId="{0E8F6A60-3D45-4340-B501-C5C64AF5848A}"/>
          </ac:spMkLst>
        </pc:spChg>
        <pc:spChg chg="add mod">
          <ac:chgData name="Nane Kratzke" userId="971be13ff4ee5ef6" providerId="LiveId" clId="{DD20FE7B-B758-854C-8A58-B6F418A73E13}" dt="2020-09-29T16:25:10.135" v="11054" actId="1076"/>
          <ac:spMkLst>
            <pc:docMk/>
            <pc:sldMk cId="29434653" sldId="507"/>
            <ac:spMk id="15" creationId="{CCE4328C-5FF1-E341-8ECB-F7EA6B826371}"/>
          </ac:spMkLst>
        </pc:spChg>
        <pc:picChg chg="add del mod">
          <ac:chgData name="Nane Kratzke" userId="971be13ff4ee5ef6" providerId="LiveId" clId="{DD20FE7B-B758-854C-8A58-B6F418A73E13}" dt="2020-09-29T16:22:56.690" v="11005" actId="478"/>
          <ac:picMkLst>
            <pc:docMk/>
            <pc:sldMk cId="29434653" sldId="507"/>
            <ac:picMk id="7" creationId="{33B5DA29-ADD6-DA40-A97E-E08B083145FC}"/>
          </ac:picMkLst>
        </pc:picChg>
        <pc:picChg chg="add del mod">
          <ac:chgData name="Nane Kratzke" userId="971be13ff4ee5ef6" providerId="LiveId" clId="{DD20FE7B-B758-854C-8A58-B6F418A73E13}" dt="2020-09-29T16:22:59.108" v="11006" actId="478"/>
          <ac:picMkLst>
            <pc:docMk/>
            <pc:sldMk cId="29434653" sldId="507"/>
            <ac:picMk id="9" creationId="{33A384B7-9197-FF46-B8C8-FD12A87A71DC}"/>
          </ac:picMkLst>
        </pc:picChg>
        <pc:picChg chg="add mod">
          <ac:chgData name="Nane Kratzke" userId="971be13ff4ee5ef6" providerId="LiveId" clId="{DD20FE7B-B758-854C-8A58-B6F418A73E13}" dt="2020-09-29T16:25:30.171" v="11055" actId="1076"/>
          <ac:picMkLst>
            <pc:docMk/>
            <pc:sldMk cId="29434653" sldId="507"/>
            <ac:picMk id="11" creationId="{01021ABC-842B-D94F-A9FA-54BA2615C925}"/>
          </ac:picMkLst>
        </pc:picChg>
        <pc:picChg chg="add mod">
          <ac:chgData name="Nane Kratzke" userId="971be13ff4ee5ef6" providerId="LiveId" clId="{DD20FE7B-B758-854C-8A58-B6F418A73E13}" dt="2020-09-29T16:25:10.135" v="11054" actId="1076"/>
          <ac:picMkLst>
            <pc:docMk/>
            <pc:sldMk cId="29434653" sldId="507"/>
            <ac:picMk id="13" creationId="{147CB156-65B2-084F-8DB9-0559F8759332}"/>
          </ac:picMkLst>
        </pc:picChg>
      </pc:sldChg>
      <pc:sldChg chg="modSp add del mod">
        <pc:chgData name="Nane Kratzke" userId="971be13ff4ee5ef6" providerId="LiveId" clId="{DD20FE7B-B758-854C-8A58-B6F418A73E13}" dt="2020-09-29T16:05:05.429" v="10526" actId="2696"/>
        <pc:sldMkLst>
          <pc:docMk/>
          <pc:sldMk cId="3467487316" sldId="507"/>
        </pc:sldMkLst>
        <pc:spChg chg="mod">
          <ac:chgData name="Nane Kratzke" userId="971be13ff4ee5ef6" providerId="LiveId" clId="{DD20FE7B-B758-854C-8A58-B6F418A73E13}" dt="2020-09-29T16:03:48.298" v="10525" actId="20577"/>
          <ac:spMkLst>
            <pc:docMk/>
            <pc:sldMk cId="3467487316" sldId="507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231486071" sldId="508"/>
        </pc:sldMkLst>
        <pc:spChg chg="mod">
          <ac:chgData name="Nane Kratzke" userId="971be13ff4ee5ef6" providerId="LiveId" clId="{DD20FE7B-B758-854C-8A58-B6F418A73E13}" dt="2020-09-29T16:27:16.265" v="11096" actId="20577"/>
          <ac:spMkLst>
            <pc:docMk/>
            <pc:sldMk cId="2231486071" sldId="508"/>
            <ac:spMk id="3" creationId="{454A16E2-B9A1-6249-951F-82D0216345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4" creationId="{1B928D83-39D0-C740-9CD8-4F53A3977ED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31486071" sldId="508"/>
            <ac:spMk id="4" creationId="{71896030-7C1A-9D48-A6D4-590F1E50349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5" creationId="{0703850C-241A-DD42-B5E6-F537B9BF5599}"/>
          </ac:spMkLst>
        </pc:spChg>
        <pc:spChg chg="del">
          <ac:chgData name="Nane Kratzke" userId="971be13ff4ee5ef6" providerId="LiveId" clId="{DD20FE7B-B758-854C-8A58-B6F418A73E13}" dt="2020-09-29T16:27:28.542" v="11101" actId="478"/>
          <ac:spMkLst>
            <pc:docMk/>
            <pc:sldMk cId="2231486071" sldId="508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30:29.817" v="11137" actId="14100"/>
          <ac:spMkLst>
            <pc:docMk/>
            <pc:sldMk cId="2231486071" sldId="508"/>
            <ac:spMk id="7" creationId="{F2CD8FDF-3F28-FD4D-80C1-E66B2A96EC53}"/>
          </ac:spMkLst>
        </pc:spChg>
        <pc:spChg chg="del">
          <ac:chgData name="Nane Kratzke" userId="971be13ff4ee5ef6" providerId="LiveId" clId="{DD20FE7B-B758-854C-8A58-B6F418A73E13}" dt="2020-09-29T16:27:21.897" v="11098" actId="478"/>
          <ac:spMkLst>
            <pc:docMk/>
            <pc:sldMk cId="2231486071" sldId="508"/>
            <ac:spMk id="14" creationId="{0E8F6A60-3D45-4340-B501-C5C64AF5848A}"/>
          </ac:spMkLst>
        </pc:spChg>
        <pc:spChg chg="del">
          <ac:chgData name="Nane Kratzke" userId="971be13ff4ee5ef6" providerId="LiveId" clId="{DD20FE7B-B758-854C-8A58-B6F418A73E13}" dt="2020-09-29T16:27:24.176" v="11099" actId="478"/>
          <ac:spMkLst>
            <pc:docMk/>
            <pc:sldMk cId="2231486071" sldId="508"/>
            <ac:spMk id="15" creationId="{CCE4328C-5FF1-E341-8ECB-F7EA6B826371}"/>
          </ac:spMkLst>
        </pc:spChg>
        <pc:picChg chg="del">
          <ac:chgData name="Nane Kratzke" userId="971be13ff4ee5ef6" providerId="LiveId" clId="{DD20FE7B-B758-854C-8A58-B6F418A73E13}" dt="2020-09-29T16:27:19.071" v="11097" actId="478"/>
          <ac:picMkLst>
            <pc:docMk/>
            <pc:sldMk cId="2231486071" sldId="508"/>
            <ac:picMk id="11" creationId="{01021ABC-842B-D94F-A9FA-54BA2615C925}"/>
          </ac:picMkLst>
        </pc:picChg>
        <pc:picChg chg="del">
          <ac:chgData name="Nane Kratzke" userId="971be13ff4ee5ef6" providerId="LiveId" clId="{DD20FE7B-B758-854C-8A58-B6F418A73E13}" dt="2020-09-29T16:27:26.194" v="11100" actId="478"/>
          <ac:picMkLst>
            <pc:docMk/>
            <pc:sldMk cId="2231486071" sldId="508"/>
            <ac:picMk id="13" creationId="{147CB156-65B2-084F-8DB9-0559F8759332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26910551" sldId="509"/>
        </pc:sldMkLst>
        <pc:spChg chg="mod">
          <ac:chgData name="Nane Kratzke" userId="971be13ff4ee5ef6" providerId="LiveId" clId="{DD20FE7B-B758-854C-8A58-B6F418A73E13}" dt="2020-09-29T16:44:40.738" v="11423"/>
          <ac:spMkLst>
            <pc:docMk/>
            <pc:sldMk cId="126910551" sldId="509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32:13.825" v="11205" actId="20577"/>
          <ac:spMkLst>
            <pc:docMk/>
            <pc:sldMk cId="126910551" sldId="509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6910551" sldId="509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4" creationId="{7E07C161-1BCD-1C4C-A3C3-02129D2E30D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5" creationId="{51439211-6A50-B140-9F98-CA964CA59A00}"/>
          </ac:spMkLst>
        </pc:spChg>
        <pc:spChg chg="mod">
          <ac:chgData name="Nane Kratzke" userId="971be13ff4ee5ef6" providerId="LiveId" clId="{DD20FE7B-B758-854C-8A58-B6F418A73E13}" dt="2020-09-29T16:43:35.004" v="11419" actId="207"/>
          <ac:spMkLst>
            <pc:docMk/>
            <pc:sldMk cId="126910551" sldId="509"/>
            <ac:spMk id="7" creationId="{F2CD8FDF-3F28-FD4D-80C1-E66B2A96EC53}"/>
          </ac:spMkLst>
        </pc:spChg>
        <pc:spChg chg="add mod">
          <ac:chgData name="Nane Kratzke" userId="971be13ff4ee5ef6" providerId="LiveId" clId="{DD20FE7B-B758-854C-8A58-B6F418A73E13}" dt="2020-09-29T16:43:38.356" v="11420" actId="207"/>
          <ac:spMkLst>
            <pc:docMk/>
            <pc:sldMk cId="126910551" sldId="509"/>
            <ac:spMk id="8" creationId="{285752F8-5FAF-F74C-A961-FB526C842260}"/>
          </ac:spMkLst>
        </pc:spChg>
        <pc:spChg chg="add mod">
          <ac:chgData name="Nane Kratzke" userId="971be13ff4ee5ef6" providerId="LiveId" clId="{DD20FE7B-B758-854C-8A58-B6F418A73E13}" dt="2020-09-29T16:43:41.997" v="11421" actId="207"/>
          <ac:spMkLst>
            <pc:docMk/>
            <pc:sldMk cId="126910551" sldId="509"/>
            <ac:spMk id="9" creationId="{4B3E340D-E58A-0444-B473-AA5245701B93}"/>
          </ac:spMkLst>
        </pc:spChg>
      </pc:sldChg>
      <pc:sldChg chg="add del">
        <pc:chgData name="Nane Kratzke" userId="971be13ff4ee5ef6" providerId="LiveId" clId="{DD20FE7B-B758-854C-8A58-B6F418A73E13}" dt="2020-09-29T16:31:33.494" v="11139" actId="2696"/>
        <pc:sldMkLst>
          <pc:docMk/>
          <pc:sldMk cId="1795451023" sldId="509"/>
        </pc:sldMkLst>
      </pc:sldChg>
      <pc:sldChg chg="modSp add mod">
        <pc:chgData name="Nane Kratzke" userId="971be13ff4ee5ef6" providerId="LiveId" clId="{DD20FE7B-B758-854C-8A58-B6F418A73E13}" dt="2020-10-09T11:40:02.168" v="11714" actId="20577"/>
        <pc:sldMkLst>
          <pc:docMk/>
          <pc:sldMk cId="1293430604" sldId="510"/>
        </pc:sldMkLst>
        <pc:spChg chg="mod">
          <ac:chgData name="Nane Kratzke" userId="971be13ff4ee5ef6" providerId="LiveId" clId="{DD20FE7B-B758-854C-8A58-B6F418A73E13}" dt="2020-10-09T11:40:02.168" v="11714" actId="20577"/>
          <ac:spMkLst>
            <pc:docMk/>
            <pc:sldMk cId="1293430604" sldId="510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1DC15A56-8B06-0548-B7F8-8158D538989F}"/>
    <pc:docChg chg="custSel modMainMaster">
      <pc:chgData name="Nane Kratzke" userId="971be13ff4ee5ef6" providerId="LiveId" clId="{1DC15A56-8B06-0548-B7F8-8158D538989F}" dt="2021-08-22T09:35:49.760" v="1"/>
      <pc:docMkLst>
        <pc:docMk/>
      </pc:docMkLst>
      <pc:sldMasterChg chg="addSp delSp modSp mod">
        <pc:chgData name="Nane Kratzke" userId="971be13ff4ee5ef6" providerId="LiveId" clId="{1DC15A56-8B06-0548-B7F8-8158D538989F}" dt="2021-08-22T09:35:49.760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1DC15A56-8B06-0548-B7F8-8158D538989F}" dt="2021-08-22T09:35:49.760" v="1"/>
          <ac:spMkLst>
            <pc:docMk/>
            <pc:sldMasterMk cId="946163275" sldId="2147483648"/>
            <ac:spMk id="10" creationId="{3F952F71-6E8C-2947-A833-E15272C7E4F4}"/>
          </ac:spMkLst>
        </pc:spChg>
        <pc:spChg chg="add mod">
          <ac:chgData name="Nane Kratzke" userId="971be13ff4ee5ef6" providerId="LiveId" clId="{1DC15A56-8B06-0548-B7F8-8158D538989F}" dt="2021-08-22T09:35:49.760" v="1"/>
          <ac:spMkLst>
            <pc:docMk/>
            <pc:sldMasterMk cId="946163275" sldId="2147483648"/>
            <ac:spMk id="11" creationId="{8E670302-C73D-D442-BC65-204AD54B28C6}"/>
          </ac:spMkLst>
        </pc:spChg>
        <pc:picChg chg="add mod">
          <ac:chgData name="Nane Kratzke" userId="971be13ff4ee5ef6" providerId="LiveId" clId="{1DC15A56-8B06-0548-B7F8-8158D538989F}" dt="2021-08-22T09:35:49.760" v="1"/>
          <ac:picMkLst>
            <pc:docMk/>
            <pc:sldMasterMk cId="946163275" sldId="2147483648"/>
            <ac:picMk id="9" creationId="{26C27E8A-DCDF-B34F-97CD-B9879756A72A}"/>
          </ac:picMkLst>
        </pc:picChg>
        <pc:picChg chg="del">
          <ac:chgData name="Nane Kratzke" userId="971be13ff4ee5ef6" providerId="LiveId" clId="{1DC15A56-8B06-0548-B7F8-8158D538989F}" dt="2021-08-22T09:35:49.052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16T15:47:18.049" v="11778" actId="14100"/>
      <pc:docMkLst>
        <pc:docMk/>
      </pc:docMkLst>
      <pc:sldChg chg="modSp mod">
        <pc:chgData name="Nane Kratzke" userId="971be13ff4ee5ef6" providerId="LiveId" clId="{F80FBA5A-6B28-D64A-A741-CD926CAB4977}" dt="2020-09-16T14:26:59.824" v="5851" actId="20577"/>
        <pc:sldMkLst>
          <pc:docMk/>
          <pc:sldMk cId="704272100" sldId="323"/>
        </pc:sldMkLst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</pc:docChg>
  </pc:docChgLst>
  <pc:docChgLst>
    <pc:chgData name="Nane Kratzke" userId="971be13ff4ee5ef6" providerId="LiveId" clId="{722F991C-B677-8348-8F39-D3347E3AE29B}"/>
    <pc:docChg chg="undo custSel addSld delSld modSld sldOrd">
      <pc:chgData name="Nane Kratzke" userId="971be13ff4ee5ef6" providerId="LiveId" clId="{722F991C-B677-8348-8F39-D3347E3AE29B}" dt="2020-10-07T11:45:39.100" v="2216" actId="1076"/>
      <pc:docMkLst>
        <pc:docMk/>
      </pc:docMkLst>
      <pc:sldChg chg="del">
        <pc:chgData name="Nane Kratzke" userId="971be13ff4ee5ef6" providerId="LiveId" clId="{722F991C-B677-8348-8F39-D3347E3AE29B}" dt="2020-09-28T11:41:22.279" v="0" actId="2696"/>
        <pc:sldMkLst>
          <pc:docMk/>
          <pc:sldMk cId="678295902" sldId="401"/>
        </pc:sldMkLst>
      </pc:sldChg>
      <pc:sldChg chg="del">
        <pc:chgData name="Nane Kratzke" userId="971be13ff4ee5ef6" providerId="LiveId" clId="{722F991C-B677-8348-8F39-D3347E3AE29B}" dt="2020-09-28T11:41:22.305" v="1" actId="2696"/>
        <pc:sldMkLst>
          <pc:docMk/>
          <pc:sldMk cId="3210203829" sldId="402"/>
        </pc:sldMkLst>
      </pc:sldChg>
      <pc:sldChg chg="del">
        <pc:chgData name="Nane Kratzke" userId="971be13ff4ee5ef6" providerId="LiveId" clId="{722F991C-B677-8348-8F39-D3347E3AE29B}" dt="2020-09-28T11:41:22.325" v="2" actId="2696"/>
        <pc:sldMkLst>
          <pc:docMk/>
          <pc:sldMk cId="2992352319" sldId="403"/>
        </pc:sldMkLst>
      </pc:sldChg>
      <pc:sldChg chg="ord">
        <pc:chgData name="Nane Kratzke" userId="971be13ff4ee5ef6" providerId="LiveId" clId="{722F991C-B677-8348-8F39-D3347E3AE29B}" dt="2020-09-28T11:50:26.389" v="314"/>
        <pc:sldMkLst>
          <pc:docMk/>
          <pc:sldMk cId="1234687008" sldId="469"/>
        </pc:sldMkLst>
      </pc:sldChg>
      <pc:sldChg chg="del">
        <pc:chgData name="Nane Kratzke" userId="971be13ff4ee5ef6" providerId="LiveId" clId="{722F991C-B677-8348-8F39-D3347E3AE29B}" dt="2020-09-28T11:50:23.841" v="313" actId="2696"/>
        <pc:sldMkLst>
          <pc:docMk/>
          <pc:sldMk cId="2183946489" sldId="472"/>
        </pc:sldMkLst>
      </pc:sldChg>
      <pc:sldChg chg="ord">
        <pc:chgData name="Nane Kratzke" userId="971be13ff4ee5ef6" providerId="LiveId" clId="{722F991C-B677-8348-8F39-D3347E3AE29B}" dt="2020-09-28T11:50:11.376" v="312"/>
        <pc:sldMkLst>
          <pc:docMk/>
          <pc:sldMk cId="2731487519" sldId="474"/>
        </pc:sldMkLst>
      </pc:sldChg>
      <pc:sldChg chg="addSp modSp add mod">
        <pc:chgData name="Nane Kratzke" userId="971be13ff4ee5ef6" providerId="LiveId" clId="{722F991C-B677-8348-8F39-D3347E3AE29B}" dt="2020-10-07T11:41:58.722" v="1673" actId="1076"/>
        <pc:sldMkLst>
          <pc:docMk/>
          <pc:sldMk cId="4240215784" sldId="475"/>
        </pc:sldMkLst>
        <pc:spChg chg="mod">
          <ac:chgData name="Nane Kratzke" userId="971be13ff4ee5ef6" providerId="LiveId" clId="{722F991C-B677-8348-8F39-D3347E3AE29B}" dt="2020-09-28T11:41:49.274" v="14" actId="20577"/>
          <ac:spMkLst>
            <pc:docMk/>
            <pc:sldMk cId="4240215784" sldId="475"/>
            <ac:spMk id="2" creationId="{75D85101-8B47-9F4F-B7A4-CDC58BF6C945}"/>
          </ac:spMkLst>
        </pc:spChg>
        <pc:spChg chg="mod">
          <ac:chgData name="Nane Kratzke" userId="971be13ff4ee5ef6" providerId="LiveId" clId="{722F991C-B677-8348-8F39-D3347E3AE29B}" dt="2020-09-28T11:41:55.933" v="32" actId="20577"/>
          <ac:spMkLst>
            <pc:docMk/>
            <pc:sldMk cId="4240215784" sldId="475"/>
            <ac:spMk id="3" creationId="{79B47167-CCD9-AE47-AA27-D178C9E0DC4C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5" creationId="{24F41D48-2373-9140-A505-E0CCFD7CFBE8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6" creationId="{1FB57D67-EECC-674B-B7C1-261472391EDF}"/>
          </ac:spMkLst>
        </pc:spChg>
      </pc:sldChg>
      <pc:sldChg chg="modSp add mod">
        <pc:chgData name="Nane Kratzke" userId="971be13ff4ee5ef6" providerId="LiveId" clId="{722F991C-B677-8348-8F39-D3347E3AE29B}" dt="2020-10-07T11:45:39.100" v="2216" actId="1076"/>
        <pc:sldMkLst>
          <pc:docMk/>
          <pc:sldMk cId="1736299549" sldId="476"/>
        </pc:sldMkLst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6" creationId="{1FB57D67-EECC-674B-B7C1-261472391EDF}"/>
          </ac:spMkLst>
        </pc:spChg>
      </pc:sldChg>
      <pc:sldChg chg="add del">
        <pc:chgData name="Nane Kratzke" userId="971be13ff4ee5ef6" providerId="LiveId" clId="{722F991C-B677-8348-8F39-D3347E3AE29B}" dt="2020-09-28T11:48:02.932" v="311" actId="2696"/>
        <pc:sldMkLst>
          <pc:docMk/>
          <pc:sldMk cId="2155657672" sldId="477"/>
        </pc:sldMkLst>
      </pc:sldChg>
      <pc:sldChg chg="modSp add mod">
        <pc:chgData name="Nane Kratzke" userId="971be13ff4ee5ef6" providerId="LiveId" clId="{722F991C-B677-8348-8F39-D3347E3AE29B}" dt="2020-09-28T11:46:41.192" v="259" actId="20577"/>
        <pc:sldMkLst>
          <pc:docMk/>
          <pc:sldMk cId="3699192507" sldId="478"/>
        </pc:sldMkLst>
        <pc:spChg chg="mod">
          <ac:chgData name="Nane Kratzke" userId="971be13ff4ee5ef6" providerId="LiveId" clId="{722F991C-B677-8348-8F39-D3347E3AE29B}" dt="2020-09-28T11:44:48.940" v="225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09-28T11:46:41.192" v="259" actId="20577"/>
          <ac:spMkLst>
            <pc:docMk/>
            <pc:sldMk cId="3699192507" sldId="478"/>
            <ac:spMk id="6" creationId="{1FB57D67-EECC-674B-B7C1-261472391EDF}"/>
          </ac:spMkLst>
        </pc:spChg>
      </pc:sldChg>
      <pc:sldChg chg="delSp modSp add mod">
        <pc:chgData name="Nane Kratzke" userId="971be13ff4ee5ef6" providerId="LiveId" clId="{722F991C-B677-8348-8F39-D3347E3AE29B}" dt="2020-09-28T11:47:19.376" v="310" actId="478"/>
        <pc:sldMkLst>
          <pc:docMk/>
          <pc:sldMk cId="3540404495" sldId="479"/>
        </pc:sldMkLst>
        <pc:spChg chg="mod">
          <ac:chgData name="Nane Kratzke" userId="971be13ff4ee5ef6" providerId="LiveId" clId="{722F991C-B677-8348-8F39-D3347E3AE29B}" dt="2020-09-28T11:47:17.163" v="309" actId="20577"/>
          <ac:spMkLst>
            <pc:docMk/>
            <pc:sldMk cId="3540404495" sldId="479"/>
            <ac:spMk id="5" creationId="{24F41D48-2373-9140-A505-E0CCFD7CFBE8}"/>
          </ac:spMkLst>
        </pc:spChg>
        <pc:spChg chg="del">
          <ac:chgData name="Nane Kratzke" userId="971be13ff4ee5ef6" providerId="LiveId" clId="{722F991C-B677-8348-8F39-D3347E3AE29B}" dt="2020-09-28T11:47:19.376" v="310" actId="478"/>
          <ac:spMkLst>
            <pc:docMk/>
            <pc:sldMk cId="3540404495" sldId="479"/>
            <ac:spMk id="6" creationId="{1FB57D67-EECC-674B-B7C1-261472391EDF}"/>
          </ac:spMkLst>
        </pc:spChg>
      </pc:sldChg>
      <pc:sldChg chg="addSp modSp add mod">
        <pc:chgData name="Nane Kratzke" userId="971be13ff4ee5ef6" providerId="LiveId" clId="{722F991C-B677-8348-8F39-D3347E3AE29B}" dt="2020-09-28T11:57:41.738" v="486" actId="1076"/>
        <pc:sldMkLst>
          <pc:docMk/>
          <pc:sldMk cId="747408462" sldId="480"/>
        </pc:sldMkLst>
        <pc:spChg chg="mod">
          <ac:chgData name="Nane Kratzke" userId="971be13ff4ee5ef6" providerId="LiveId" clId="{722F991C-B677-8348-8F39-D3347E3AE29B}" dt="2020-09-28T11:50:56.980" v="351" actId="20577"/>
          <ac:spMkLst>
            <pc:docMk/>
            <pc:sldMk cId="747408462" sldId="480"/>
            <ac:spMk id="2" creationId="{4756D11D-0AF9-A345-AA05-7E00A1AD1EEB}"/>
          </ac:spMkLst>
        </pc:spChg>
        <pc:spChg chg="mod">
          <ac:chgData name="Nane Kratzke" userId="971be13ff4ee5ef6" providerId="LiveId" clId="{722F991C-B677-8348-8F39-D3347E3AE29B}" dt="2020-09-28T11:51:06.429" v="389" actId="20577"/>
          <ac:spMkLst>
            <pc:docMk/>
            <pc:sldMk cId="747408462" sldId="480"/>
            <ac:spMk id="3" creationId="{E494E9FD-20FA-B44F-B4CD-54D538DEA89A}"/>
          </ac:spMkLst>
        </pc:spChg>
        <pc:spChg chg="add mod">
          <ac:chgData name="Nane Kratzke" userId="971be13ff4ee5ef6" providerId="LiveId" clId="{722F991C-B677-8348-8F39-D3347E3AE29B}" dt="2020-09-28T11:57:37.319" v="485" actId="1076"/>
          <ac:spMkLst>
            <pc:docMk/>
            <pc:sldMk cId="747408462" sldId="480"/>
            <ac:spMk id="6" creationId="{ECBB88C6-F6A1-E147-A9A9-E9C1A6BDD492}"/>
          </ac:spMkLst>
        </pc:spChg>
        <pc:picChg chg="add mod">
          <ac:chgData name="Nane Kratzke" userId="971be13ff4ee5ef6" providerId="LiveId" clId="{722F991C-B677-8348-8F39-D3347E3AE29B}" dt="2020-09-28T11:57:41.738" v="486" actId="1076"/>
          <ac:picMkLst>
            <pc:docMk/>
            <pc:sldMk cId="747408462" sldId="480"/>
            <ac:picMk id="5" creationId="{938D1826-30A3-C84B-B3E1-45273A001AEF}"/>
          </ac:picMkLst>
        </pc:picChg>
      </pc:sldChg>
      <pc:sldChg chg="addSp delSp modSp add mod">
        <pc:chgData name="Nane Kratzke" userId="971be13ff4ee5ef6" providerId="LiveId" clId="{722F991C-B677-8348-8F39-D3347E3AE29B}" dt="2020-09-28T12:09:47.096" v="611" actId="1076"/>
        <pc:sldMkLst>
          <pc:docMk/>
          <pc:sldMk cId="591306800" sldId="481"/>
        </pc:sldMkLst>
        <pc:spChg chg="add mod">
          <ac:chgData name="Nane Kratzke" userId="971be13ff4ee5ef6" providerId="LiveId" clId="{722F991C-B677-8348-8F39-D3347E3AE29B}" dt="2020-09-28T12:09:40.718" v="610" actId="14100"/>
          <ac:spMkLst>
            <pc:docMk/>
            <pc:sldMk cId="591306800" sldId="481"/>
            <ac:spMk id="7" creationId="{A1957554-D216-9E48-B8FA-2FFE24E1A8FA}"/>
          </ac:spMkLst>
        </pc:spChg>
        <pc:spChg chg="add mod">
          <ac:chgData name="Nane Kratzke" userId="971be13ff4ee5ef6" providerId="LiveId" clId="{722F991C-B677-8348-8F39-D3347E3AE29B}" dt="2020-09-28T12:09:47.096" v="611" actId="1076"/>
          <ac:spMkLst>
            <pc:docMk/>
            <pc:sldMk cId="591306800" sldId="481"/>
            <ac:spMk id="9" creationId="{5FB74211-C23F-E541-BE89-5C4911C29110}"/>
          </ac:spMkLst>
        </pc:spChg>
        <pc:picChg chg="del">
          <ac:chgData name="Nane Kratzke" userId="971be13ff4ee5ef6" providerId="LiveId" clId="{722F991C-B677-8348-8F39-D3347E3AE29B}" dt="2020-09-28T11:59:34.938" v="488" actId="478"/>
          <ac:picMkLst>
            <pc:docMk/>
            <pc:sldMk cId="591306800" sldId="481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2:09:47.096" v="611" actId="1076"/>
          <ac:picMkLst>
            <pc:docMk/>
            <pc:sldMk cId="591306800" sldId="481"/>
            <ac:picMk id="8" creationId="{44602AFB-6D47-D04B-BCC2-7669417C023F}"/>
          </ac:picMkLst>
        </pc:picChg>
      </pc:sldChg>
      <pc:sldChg chg="add del">
        <pc:chgData name="Nane Kratzke" userId="971be13ff4ee5ef6" providerId="LiveId" clId="{722F991C-B677-8348-8F39-D3347E3AE29B}" dt="2020-09-28T13:00:19.595" v="614" actId="2696"/>
        <pc:sldMkLst>
          <pc:docMk/>
          <pc:sldMk cId="1717220583" sldId="482"/>
        </pc:sldMkLst>
      </pc:sldChg>
      <pc:sldChg chg="addSp delSp modSp add mod">
        <pc:chgData name="Nane Kratzke" userId="971be13ff4ee5ef6" providerId="LiveId" clId="{722F991C-B677-8348-8F39-D3347E3AE29B}" dt="2020-09-28T13:00:44.274" v="621" actId="14861"/>
        <pc:sldMkLst>
          <pc:docMk/>
          <pc:sldMk cId="3792516234" sldId="483"/>
        </pc:sldMkLst>
        <pc:picChg chg="del">
          <ac:chgData name="Nane Kratzke" userId="971be13ff4ee5ef6" providerId="LiveId" clId="{722F991C-B677-8348-8F39-D3347E3AE29B}" dt="2020-09-28T13:00:22.391" v="615" actId="478"/>
          <ac:picMkLst>
            <pc:docMk/>
            <pc:sldMk cId="3792516234" sldId="483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3:00:44.274" v="621" actId="14861"/>
          <ac:picMkLst>
            <pc:docMk/>
            <pc:sldMk cId="3792516234" sldId="483"/>
            <ac:picMk id="7" creationId="{7D90CEEA-B911-BC40-AA00-B5120426DB4A}"/>
          </ac:picMkLst>
        </pc:picChg>
      </pc:sldChg>
      <pc:sldChg chg="addSp delSp modSp add mod ord">
        <pc:chgData name="Nane Kratzke" userId="971be13ff4ee5ef6" providerId="LiveId" clId="{722F991C-B677-8348-8F39-D3347E3AE29B}" dt="2020-09-28T13:20:17.275" v="823"/>
        <pc:sldMkLst>
          <pc:docMk/>
          <pc:sldMk cId="3319159460" sldId="484"/>
        </pc:sldMkLst>
        <pc:spChg chg="add mod">
          <ac:chgData name="Nane Kratzke" userId="971be13ff4ee5ef6" providerId="LiveId" clId="{722F991C-B677-8348-8F39-D3347E3AE29B}" dt="2020-09-28T13:12:24.320" v="814" actId="404"/>
          <ac:spMkLst>
            <pc:docMk/>
            <pc:sldMk cId="3319159460" sldId="484"/>
            <ac:spMk id="8" creationId="{4F5761A8-5B09-7543-8410-72D5911CE51C}"/>
          </ac:spMkLst>
        </pc:spChg>
        <pc:graphicFrameChg chg="add mod">
          <ac:chgData name="Nane Kratzke" userId="971be13ff4ee5ef6" providerId="LiveId" clId="{722F991C-B677-8348-8F39-D3347E3AE29B}" dt="2020-09-28T13:14:03.599" v="820" actId="403"/>
          <ac:graphicFrameMkLst>
            <pc:docMk/>
            <pc:sldMk cId="3319159460" sldId="484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03:04.057" v="623" actId="478"/>
          <ac:picMkLst>
            <pc:docMk/>
            <pc:sldMk cId="3319159460" sldId="484"/>
            <ac:picMk id="7" creationId="{7D90CEEA-B911-BC40-AA00-B5120426DB4A}"/>
          </ac:picMkLst>
        </pc:picChg>
        <pc:picChg chg="add mod">
          <ac:chgData name="Nane Kratzke" userId="971be13ff4ee5ef6" providerId="LiveId" clId="{722F991C-B677-8348-8F39-D3347E3AE29B}" dt="2020-09-28T13:20:17.275" v="823"/>
          <ac:picMkLst>
            <pc:docMk/>
            <pc:sldMk cId="3319159460" sldId="484"/>
            <ac:picMk id="9" creationId="{E220F02E-9E19-944B-B063-17E4811FF858}"/>
          </ac:picMkLst>
        </pc:picChg>
      </pc:sldChg>
      <pc:sldChg chg="addSp delSp modSp add mod">
        <pc:chgData name="Nane Kratzke" userId="971be13ff4ee5ef6" providerId="LiveId" clId="{722F991C-B677-8348-8F39-D3347E3AE29B}" dt="2020-09-28T13:23:48.724" v="1070" actId="20577"/>
        <pc:sldMkLst>
          <pc:docMk/>
          <pc:sldMk cId="1319891674" sldId="485"/>
        </pc:sldMkLst>
        <pc:spChg chg="mod">
          <ac:chgData name="Nane Kratzke" userId="971be13ff4ee5ef6" providerId="LiveId" clId="{722F991C-B677-8348-8F39-D3347E3AE29B}" dt="2020-09-28T13:21:30.495" v="889" actId="20577"/>
          <ac:spMkLst>
            <pc:docMk/>
            <pc:sldMk cId="1319891674" sldId="485"/>
            <ac:spMk id="2" creationId="{4756D11D-0AF9-A345-AA05-7E00A1AD1EEB}"/>
          </ac:spMkLst>
        </pc:spChg>
        <pc:spChg chg="del">
          <ac:chgData name="Nane Kratzke" userId="971be13ff4ee5ef6" providerId="LiveId" clId="{722F991C-B677-8348-8F39-D3347E3AE29B}" dt="2020-09-28T13:20:41.780" v="827" actId="478"/>
          <ac:spMkLst>
            <pc:docMk/>
            <pc:sldMk cId="1319891674" sldId="485"/>
            <ac:spMk id="8" creationId="{4F5761A8-5B09-7543-8410-72D5911CE51C}"/>
          </ac:spMkLst>
        </pc:spChg>
        <pc:spChg chg="add mod">
          <ac:chgData name="Nane Kratzke" userId="971be13ff4ee5ef6" providerId="LiveId" clId="{722F991C-B677-8348-8F39-D3347E3AE29B}" dt="2020-09-28T13:22:49.235" v="945" actId="20577"/>
          <ac:spMkLst>
            <pc:docMk/>
            <pc:sldMk cId="1319891674" sldId="485"/>
            <ac:spMk id="10" creationId="{FA1659E5-7B3D-7348-A73A-C52A1D158206}"/>
          </ac:spMkLst>
        </pc:spChg>
        <pc:spChg chg="add mod">
          <ac:chgData name="Nane Kratzke" userId="971be13ff4ee5ef6" providerId="LiveId" clId="{722F991C-B677-8348-8F39-D3347E3AE29B}" dt="2020-09-28T13:23:08.707" v="982" actId="20577"/>
          <ac:spMkLst>
            <pc:docMk/>
            <pc:sldMk cId="1319891674" sldId="485"/>
            <ac:spMk id="11" creationId="{C448C950-A7C1-1C49-9877-B983828C8183}"/>
          </ac:spMkLst>
        </pc:spChg>
        <pc:spChg chg="add mod">
          <ac:chgData name="Nane Kratzke" userId="971be13ff4ee5ef6" providerId="LiveId" clId="{722F991C-B677-8348-8F39-D3347E3AE29B}" dt="2020-09-28T13:23:34.426" v="1045" actId="1076"/>
          <ac:spMkLst>
            <pc:docMk/>
            <pc:sldMk cId="1319891674" sldId="485"/>
            <ac:spMk id="12" creationId="{FEEED93A-178D-0449-A21C-1B36E2EFA65D}"/>
          </ac:spMkLst>
        </pc:spChg>
        <pc:spChg chg="add mod">
          <ac:chgData name="Nane Kratzke" userId="971be13ff4ee5ef6" providerId="LiveId" clId="{722F991C-B677-8348-8F39-D3347E3AE29B}" dt="2020-09-28T13:23:48.724" v="1070" actId="20577"/>
          <ac:spMkLst>
            <pc:docMk/>
            <pc:sldMk cId="1319891674" sldId="485"/>
            <ac:spMk id="13" creationId="{3805E456-3F71-2A47-BF09-718FAD0AD4B0}"/>
          </ac:spMkLst>
        </pc:spChg>
        <pc:graphicFrameChg chg="del">
          <ac:chgData name="Nane Kratzke" userId="971be13ff4ee5ef6" providerId="LiveId" clId="{722F991C-B677-8348-8F39-D3347E3AE29B}" dt="2020-09-28T13:20:38.925" v="826" actId="478"/>
          <ac:graphicFrameMkLst>
            <pc:docMk/>
            <pc:sldMk cId="1319891674" sldId="485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20:33.421" v="825" actId="478"/>
          <ac:picMkLst>
            <pc:docMk/>
            <pc:sldMk cId="1319891674" sldId="485"/>
            <ac:picMk id="9" creationId="{E220F02E-9E19-944B-B063-17E4811FF858}"/>
          </ac:picMkLst>
        </pc:picChg>
      </pc:sldChg>
    </pc:docChg>
  </pc:docChgLst>
  <pc:docChgLst>
    <pc:chgData name="Nane Kratzke" userId="971be13ff4ee5ef6" providerId="LiveId" clId="{80F6B7D7-F51E-D940-92C1-3E34BF04490E}"/>
    <pc:docChg chg="modSld">
      <pc:chgData name="Nane Kratzke" userId="971be13ff4ee5ef6" providerId="LiveId" clId="{80F6B7D7-F51E-D940-92C1-3E34BF04490E}" dt="2022-12-03T11:09:27.144" v="9" actId="14100"/>
      <pc:docMkLst>
        <pc:docMk/>
      </pc:docMkLst>
      <pc:sldChg chg="modSp mod">
        <pc:chgData name="Nane Kratzke" userId="971be13ff4ee5ef6" providerId="LiveId" clId="{80F6B7D7-F51E-D940-92C1-3E34BF04490E}" dt="2022-12-03T11:09:27.144" v="9" actId="14100"/>
        <pc:sldMkLst>
          <pc:docMk/>
          <pc:sldMk cId="1293430604" sldId="510"/>
        </pc:sldMkLst>
        <pc:spChg chg="mod">
          <ac:chgData name="Nane Kratzke" userId="971be13ff4ee5ef6" providerId="LiveId" clId="{80F6B7D7-F51E-D940-92C1-3E34BF04490E}" dt="2022-12-03T11:09:27.144" v="9" actId="14100"/>
          <ac:spMkLst>
            <pc:docMk/>
            <pc:sldMk cId="1293430604" sldId="510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25E265D9-1136-E64B-84B9-E73667C4DFAB}"/>
    <pc:docChg chg="undo custSel addSld delSld modSld sldOrd">
      <pc:chgData name="Nane Kratzke" userId="971be13ff4ee5ef6" providerId="LiveId" clId="{25E265D9-1136-E64B-84B9-E73667C4DFAB}" dt="2020-09-18T17:23:58.234" v="10959" actId="20577"/>
      <pc:docMkLst>
        <pc:docMk/>
      </pc:docMkLst>
      <pc:sldChg chg="addSp modSp mod">
        <pc:chgData name="Nane Kratzke" userId="971be13ff4ee5ef6" providerId="LiveId" clId="{25E265D9-1136-E64B-84B9-E73667C4DFAB}" dt="2020-09-18T17:23:58.234" v="10959" actId="20577"/>
        <pc:sldMkLst>
          <pc:docMk/>
          <pc:sldMk cId="704272100" sldId="323"/>
        </pc:sldMkLst>
        <pc:spChg chg="mod">
          <ac:chgData name="Nane Kratzke" userId="971be13ff4ee5ef6" providerId="LiveId" clId="{25E265D9-1136-E64B-84B9-E73667C4DFAB}" dt="2020-09-18T17:23:58.234" v="10959" actId="20577"/>
          <ac:spMkLst>
            <pc:docMk/>
            <pc:sldMk cId="704272100" sldId="323"/>
            <ac:spMk id="8" creationId="{0C508602-457E-2C4E-A9AC-85A3D0BD58E5}"/>
          </ac:spMkLst>
        </pc:spChg>
        <pc:picChg chg="add mod">
          <ac:chgData name="Nane Kratzke" userId="971be13ff4ee5ef6" providerId="LiveId" clId="{25E265D9-1136-E64B-84B9-E73667C4DFAB}" dt="2020-09-18T17:22:27.416" v="10955" actId="1076"/>
          <ac:picMkLst>
            <pc:docMk/>
            <pc:sldMk cId="704272100" sldId="323"/>
            <ac:picMk id="5" creationId="{E1566EE4-E109-0B45-9CB8-357BF0DC03CD}"/>
          </ac:picMkLst>
        </pc:picChg>
      </pc:sldChg>
      <pc:sldChg chg="addSp delSp modSp mod">
        <pc:chgData name="Nane Kratzke" userId="971be13ff4ee5ef6" providerId="LiveId" clId="{25E265D9-1136-E64B-84B9-E73667C4DFAB}" dt="2020-09-17T08:19:17.465" v="3790" actId="20577"/>
        <pc:sldMkLst>
          <pc:docMk/>
          <pc:sldMk cId="808877367" sldId="324"/>
        </pc:sldMkLst>
        <pc:spChg chg="add mod">
          <ac:chgData name="Nane Kratzke" userId="971be13ff4ee5ef6" providerId="LiveId" clId="{25E265D9-1136-E64B-84B9-E73667C4DFAB}" dt="2020-09-17T06:26:04.905" v="1408" actId="20577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8:15:32.710" v="3721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19:17.465" v="3790" actId="20577"/>
          <ac:spMkLst>
            <pc:docMk/>
            <pc:sldMk cId="808877367" sldId="32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21:35.052" v="660" actId="478"/>
          <ac:spMkLst>
            <pc:docMk/>
            <pc:sldMk cId="808877367" sldId="324"/>
            <ac:spMk id="11" creationId="{05285B16-6D00-BF49-9279-0622D2C47AA4}"/>
          </ac:spMkLst>
        </pc:spChg>
        <pc:spChg chg="del">
          <ac:chgData name="Nane Kratzke" userId="971be13ff4ee5ef6" providerId="LiveId" clId="{25E265D9-1136-E64B-84B9-E73667C4DFAB}" dt="2020-09-17T06:21:16.264" v="659" actId="478"/>
          <ac:spMkLst>
            <pc:docMk/>
            <pc:sldMk cId="808877367" sldId="324"/>
            <ac:spMk id="12" creationId="{210BE24A-F657-DC4E-8865-B450584D6449}"/>
          </ac:spMkLst>
        </pc:spChg>
        <pc:picChg chg="del">
          <ac:chgData name="Nane Kratzke" userId="971be13ff4ee5ef6" providerId="LiveId" clId="{25E265D9-1136-E64B-84B9-E73667C4DFAB}" dt="2020-09-17T06:21:13.322" v="658" actId="478"/>
          <ac:picMkLst>
            <pc:docMk/>
            <pc:sldMk cId="808877367" sldId="324"/>
            <ac:picMk id="1026" creationId="{859D0412-194F-0545-8719-003ED36EB7B0}"/>
          </ac:picMkLst>
        </pc:picChg>
      </pc:sldChg>
      <pc:sldChg chg="addSp modSp mod ord">
        <pc:chgData name="Nane Kratzke" userId="971be13ff4ee5ef6" providerId="LiveId" clId="{25E265D9-1136-E64B-84B9-E73667C4DFAB}" dt="2020-09-17T09:24:37.265" v="3860" actId="20577"/>
        <pc:sldMkLst>
          <pc:docMk/>
          <pc:sldMk cId="2538430848" sldId="325"/>
        </pc:sldMkLst>
        <pc:spChg chg="mod">
          <ac:chgData name="Nane Kratzke" userId="971be13ff4ee5ef6" providerId="LiveId" clId="{25E265D9-1136-E64B-84B9-E73667C4DFAB}" dt="2020-09-17T09:24:37.265" v="3860" actId="20577"/>
          <ac:spMkLst>
            <pc:docMk/>
            <pc:sldMk cId="2538430848" sldId="325"/>
            <ac:spMk id="10" creationId="{220425A0-FB0A-1B4F-9348-FBAF265B632B}"/>
          </ac:spMkLst>
        </pc:spChg>
        <pc:inkChg chg="add">
          <ac:chgData name="Nane Kratzke" userId="971be13ff4ee5ef6" providerId="LiveId" clId="{25E265D9-1136-E64B-84B9-E73667C4DFAB}" dt="2020-09-17T09:23:27.023" v="3821" actId="9405"/>
          <ac:inkMkLst>
            <pc:docMk/>
            <pc:sldMk cId="2538430848" sldId="325"/>
            <ac:inkMk id="4" creationId="{BCAE8B84-36A3-7840-B2D9-E4E5678CE32E}"/>
          </ac:inkMkLst>
        </pc:inkChg>
      </pc:sldChg>
      <pc:sldChg chg="del">
        <pc:chgData name="Nane Kratzke" userId="971be13ff4ee5ef6" providerId="LiveId" clId="{25E265D9-1136-E64B-84B9-E73667C4DFAB}" dt="2020-09-17T09:22:03.197" v="3801" actId="2696"/>
        <pc:sldMkLst>
          <pc:docMk/>
          <pc:sldMk cId="834235274" sldId="32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152287989" sldId="326"/>
        </pc:sldMkLst>
      </pc:sldChg>
      <pc:sldChg chg="del">
        <pc:chgData name="Nane Kratzke" userId="971be13ff4ee5ef6" providerId="LiveId" clId="{25E265D9-1136-E64B-84B9-E73667C4DFAB}" dt="2020-09-17T09:22:03.998" v="3802" actId="2696"/>
        <pc:sldMkLst>
          <pc:docMk/>
          <pc:sldMk cId="1240516057" sldId="32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110368165" sldId="327"/>
        </pc:sldMkLst>
      </pc:sldChg>
      <pc:sldChg chg="del">
        <pc:chgData name="Nane Kratzke" userId="971be13ff4ee5ef6" providerId="LiveId" clId="{25E265D9-1136-E64B-84B9-E73667C4DFAB}" dt="2020-09-17T09:22:05.423" v="3803" actId="2696"/>
        <pc:sldMkLst>
          <pc:docMk/>
          <pc:sldMk cId="1706080963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967954036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355761083" sldId="330"/>
        </pc:sldMkLst>
      </pc:sldChg>
      <pc:sldChg chg="del">
        <pc:chgData name="Nane Kratzke" userId="971be13ff4ee5ef6" providerId="LiveId" clId="{25E265D9-1136-E64B-84B9-E73667C4DFAB}" dt="2020-09-17T09:22:06.333" v="3804" actId="2696"/>
        <pc:sldMkLst>
          <pc:docMk/>
          <pc:sldMk cId="3129717305" sldId="330"/>
        </pc:sldMkLst>
      </pc:sldChg>
      <pc:sldChg chg="modSp add mod">
        <pc:chgData name="Nane Kratzke" userId="971be13ff4ee5ef6" providerId="LiveId" clId="{25E265D9-1136-E64B-84B9-E73667C4DFAB}" dt="2020-09-18T17:23:31.760" v="10958" actId="1076"/>
        <pc:sldMkLst>
          <pc:docMk/>
          <pc:sldMk cId="335871805" sldId="331"/>
        </pc:sldMkLst>
        <pc:spChg chg="mod">
          <ac:chgData name="Nane Kratzke" userId="971be13ff4ee5ef6" providerId="LiveId" clId="{25E265D9-1136-E64B-84B9-E73667C4DFAB}" dt="2020-09-18T17:23:31.760" v="10958" actId="1076"/>
          <ac:spMkLst>
            <pc:docMk/>
            <pc:sldMk cId="335871805" sldId="331"/>
            <ac:spMk id="11" creationId="{12493C7F-36A0-274B-AD35-3C8330B2476C}"/>
          </ac:spMkLst>
        </pc:spChg>
        <pc:spChg chg="mod">
          <ac:chgData name="Nane Kratzke" userId="971be13ff4ee5ef6" providerId="LiveId" clId="{25E265D9-1136-E64B-84B9-E73667C4DFAB}" dt="2020-09-18T17:23:26.556" v="10957" actId="403"/>
          <ac:spMkLst>
            <pc:docMk/>
            <pc:sldMk cId="335871805" sldId="331"/>
            <ac:spMk id="15" creationId="{C9237B2B-737A-6044-B564-8619622315F4}"/>
          </ac:spMkLst>
        </pc:spChg>
      </pc:sldChg>
      <pc:sldChg chg="del">
        <pc:chgData name="Nane Kratzke" userId="971be13ff4ee5ef6" providerId="LiveId" clId="{25E265D9-1136-E64B-84B9-E73667C4DFAB}" dt="2020-09-17T09:22:06.897" v="3805" actId="2696"/>
        <pc:sldMkLst>
          <pc:docMk/>
          <pc:sldMk cId="3320945580" sldId="331"/>
        </pc:sldMkLst>
      </pc:sldChg>
      <pc:sldChg chg="del">
        <pc:chgData name="Nane Kratzke" userId="971be13ff4ee5ef6" providerId="LiveId" clId="{25E265D9-1136-E64B-84B9-E73667C4DFAB}" dt="2020-09-17T09:22:18.391" v="3806" actId="2696"/>
        <pc:sldMkLst>
          <pc:docMk/>
          <pc:sldMk cId="29458796" sldId="332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225302233" sldId="332"/>
        </pc:sldMkLst>
      </pc:sldChg>
      <pc:sldChg chg="del">
        <pc:chgData name="Nane Kratzke" userId="971be13ff4ee5ef6" providerId="LiveId" clId="{25E265D9-1136-E64B-84B9-E73667C4DFAB}" dt="2020-09-17T09:22:25.995" v="3807" actId="2696"/>
        <pc:sldMkLst>
          <pc:docMk/>
          <pc:sldMk cId="1340083502" sldId="333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4223858906" sldId="333"/>
        </pc:sldMkLst>
      </pc:sldChg>
      <pc:sldChg chg="delSp modSp mod">
        <pc:chgData name="Nane Kratzke" userId="971be13ff4ee5ef6" providerId="LiveId" clId="{25E265D9-1136-E64B-84B9-E73667C4DFAB}" dt="2020-09-17T09:25:04.094" v="3862" actId="478"/>
        <pc:sldMkLst>
          <pc:docMk/>
          <pc:sldMk cId="889987673" sldId="334"/>
        </pc:sldMkLst>
        <pc:spChg chg="mod">
          <ac:chgData name="Nane Kratzke" userId="971be13ff4ee5ef6" providerId="LiveId" clId="{25E265D9-1136-E64B-84B9-E73667C4DFAB}" dt="2020-09-17T09:24:20.722" v="3836" actId="20577"/>
          <ac:spMkLst>
            <pc:docMk/>
            <pc:sldMk cId="889987673" sldId="334"/>
            <ac:spMk id="3" creationId="{CA13643A-46FB-5C4B-93E4-5ACEE9132C45}"/>
          </ac:spMkLst>
        </pc:spChg>
        <pc:spChg chg="del">
          <ac:chgData name="Nane Kratzke" userId="971be13ff4ee5ef6" providerId="LiveId" clId="{25E265D9-1136-E64B-84B9-E73667C4DFAB}" dt="2020-09-17T09:24:11.906" v="3822" actId="478"/>
          <ac:spMkLst>
            <pc:docMk/>
            <pc:sldMk cId="889987673" sldId="334"/>
            <ac:spMk id="8" creationId="{97959F1C-43DA-F54E-9A87-563433A66EE7}"/>
          </ac:spMkLst>
        </pc:spChg>
        <pc:picChg chg="del mod">
          <ac:chgData name="Nane Kratzke" userId="971be13ff4ee5ef6" providerId="LiveId" clId="{25E265D9-1136-E64B-84B9-E73667C4DFAB}" dt="2020-09-17T09:25:04.094" v="3862" actId="478"/>
          <ac:picMkLst>
            <pc:docMk/>
            <pc:sldMk cId="889987673" sldId="334"/>
            <ac:picMk id="9" creationId="{99B1EC09-FA21-AB49-A364-0F292DBAB070}"/>
          </ac:picMkLst>
        </pc:picChg>
      </pc:sldChg>
      <pc:sldChg chg="modSp mod">
        <pc:chgData name="Nane Kratzke" userId="971be13ff4ee5ef6" providerId="LiveId" clId="{25E265D9-1136-E64B-84B9-E73667C4DFAB}" dt="2020-09-17T09:24:31.372" v="3848" actId="20577"/>
        <pc:sldMkLst>
          <pc:docMk/>
          <pc:sldMk cId="1902238106" sldId="335"/>
        </pc:sldMkLst>
        <pc:spChg chg="mod">
          <ac:chgData name="Nane Kratzke" userId="971be13ff4ee5ef6" providerId="LiveId" clId="{25E265D9-1136-E64B-84B9-E73667C4DFAB}" dt="2020-09-17T09:24:31.372" v="3848" actId="20577"/>
          <ac:spMkLst>
            <pc:docMk/>
            <pc:sldMk cId="1902238106" sldId="335"/>
            <ac:spMk id="3" creationId="{D18BB45D-F0D3-BB45-A8A4-63FC1126125F}"/>
          </ac:spMkLst>
        </pc:sp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37801618" sldId="336"/>
        </pc:sldMkLst>
      </pc:sldChg>
      <pc:sldChg chg="del">
        <pc:chgData name="Nane Kratzke" userId="971be13ff4ee5ef6" providerId="LiveId" clId="{25E265D9-1136-E64B-84B9-E73667C4DFAB}" dt="2020-09-17T06:20:55.225" v="633" actId="2696"/>
        <pc:sldMkLst>
          <pc:docMk/>
          <pc:sldMk cId="2136270719" sldId="336"/>
        </pc:sldMkLst>
      </pc:sldChg>
      <pc:sldChg chg="del">
        <pc:chgData name="Nane Kratzke" userId="971be13ff4ee5ef6" providerId="LiveId" clId="{25E265D9-1136-E64B-84B9-E73667C4DFAB}" dt="2020-09-17T06:20:55.186" v="630" actId="2696"/>
        <pc:sldMkLst>
          <pc:docMk/>
          <pc:sldMk cId="358328316" sldId="337"/>
        </pc:sldMkLst>
      </pc:sldChg>
      <pc:sldChg chg="del">
        <pc:chgData name="Nane Kratzke" userId="971be13ff4ee5ef6" providerId="LiveId" clId="{25E265D9-1136-E64B-84B9-E73667C4DFAB}" dt="2020-09-17T06:20:55.154" v="628" actId="2696"/>
        <pc:sldMkLst>
          <pc:docMk/>
          <pc:sldMk cId="4177341892" sldId="338"/>
        </pc:sldMkLst>
      </pc:sldChg>
      <pc:sldChg chg="del">
        <pc:chgData name="Nane Kratzke" userId="971be13ff4ee5ef6" providerId="LiveId" clId="{25E265D9-1136-E64B-84B9-E73667C4DFAB}" dt="2020-09-17T06:20:55.354" v="644" actId="2696"/>
        <pc:sldMkLst>
          <pc:docMk/>
          <pc:sldMk cId="4010841883" sldId="339"/>
        </pc:sldMkLst>
      </pc:sldChg>
      <pc:sldChg chg="del">
        <pc:chgData name="Nane Kratzke" userId="971be13ff4ee5ef6" providerId="LiveId" clId="{25E265D9-1136-E64B-84B9-E73667C4DFAB}" dt="2020-09-17T06:20:55.365" v="645" actId="2696"/>
        <pc:sldMkLst>
          <pc:docMk/>
          <pc:sldMk cId="3799050429" sldId="340"/>
        </pc:sldMkLst>
      </pc:sldChg>
      <pc:sldChg chg="del">
        <pc:chgData name="Nane Kratzke" userId="971be13ff4ee5ef6" providerId="LiveId" clId="{25E265D9-1136-E64B-84B9-E73667C4DFAB}" dt="2020-09-17T06:20:55.323" v="641" actId="2696"/>
        <pc:sldMkLst>
          <pc:docMk/>
          <pc:sldMk cId="1230386854" sldId="341"/>
        </pc:sldMkLst>
      </pc:sldChg>
      <pc:sldChg chg="del">
        <pc:chgData name="Nane Kratzke" userId="971be13ff4ee5ef6" providerId="LiveId" clId="{25E265D9-1136-E64B-84B9-E73667C4DFAB}" dt="2020-09-17T06:20:55.296" v="639" actId="2696"/>
        <pc:sldMkLst>
          <pc:docMk/>
          <pc:sldMk cId="1558660255" sldId="342"/>
        </pc:sldMkLst>
      </pc:sldChg>
      <pc:sldChg chg="del">
        <pc:chgData name="Nane Kratzke" userId="971be13ff4ee5ef6" providerId="LiveId" clId="{25E265D9-1136-E64B-84B9-E73667C4DFAB}" dt="2020-09-17T06:20:55.342" v="643" actId="2696"/>
        <pc:sldMkLst>
          <pc:docMk/>
          <pc:sldMk cId="3931539006" sldId="343"/>
        </pc:sldMkLst>
      </pc:sldChg>
      <pc:sldChg chg="del">
        <pc:chgData name="Nane Kratzke" userId="971be13ff4ee5ef6" providerId="LiveId" clId="{25E265D9-1136-E64B-84B9-E73667C4DFAB}" dt="2020-09-17T06:20:55.166" v="629" actId="2696"/>
        <pc:sldMkLst>
          <pc:docMk/>
          <pc:sldMk cId="3837954725" sldId="344"/>
        </pc:sldMkLst>
      </pc:sldChg>
      <pc:sldChg chg="del">
        <pc:chgData name="Nane Kratzke" userId="971be13ff4ee5ef6" providerId="LiveId" clId="{25E265D9-1136-E64B-84B9-E73667C4DFAB}" dt="2020-09-17T06:20:55.332" v="642" actId="2696"/>
        <pc:sldMkLst>
          <pc:docMk/>
          <pc:sldMk cId="2828050579" sldId="345"/>
        </pc:sldMkLst>
      </pc:sldChg>
      <pc:sldChg chg="del">
        <pc:chgData name="Nane Kratzke" userId="971be13ff4ee5ef6" providerId="LiveId" clId="{25E265D9-1136-E64B-84B9-E73667C4DFAB}" dt="2020-09-17T06:20:55.261" v="636" actId="2696"/>
        <pc:sldMkLst>
          <pc:docMk/>
          <pc:sldMk cId="3775648860" sldId="346"/>
        </pc:sldMkLst>
      </pc:sldChg>
      <pc:sldChg chg="del">
        <pc:chgData name="Nane Kratzke" userId="971be13ff4ee5ef6" providerId="LiveId" clId="{25E265D9-1136-E64B-84B9-E73667C4DFAB}" dt="2020-09-17T06:20:55.248" v="635" actId="2696"/>
        <pc:sldMkLst>
          <pc:docMk/>
          <pc:sldMk cId="2018145749" sldId="347"/>
        </pc:sldMkLst>
      </pc:sldChg>
      <pc:sldChg chg="del">
        <pc:chgData name="Nane Kratzke" userId="971be13ff4ee5ef6" providerId="LiveId" clId="{25E265D9-1136-E64B-84B9-E73667C4DFAB}" dt="2020-09-17T06:20:55.200" v="631" actId="2696"/>
        <pc:sldMkLst>
          <pc:docMk/>
          <pc:sldMk cId="2844202898" sldId="348"/>
        </pc:sldMkLst>
      </pc:sldChg>
      <pc:sldChg chg="del">
        <pc:chgData name="Nane Kratzke" userId="971be13ff4ee5ef6" providerId="LiveId" clId="{25E265D9-1136-E64B-84B9-E73667C4DFAB}" dt="2020-09-17T06:20:55.377" v="646" actId="2696"/>
        <pc:sldMkLst>
          <pc:docMk/>
          <pc:sldMk cId="4215310435" sldId="349"/>
        </pc:sldMkLst>
      </pc:sldChg>
      <pc:sldChg chg="del">
        <pc:chgData name="Nane Kratzke" userId="971be13ff4ee5ef6" providerId="LiveId" clId="{25E265D9-1136-E64B-84B9-E73667C4DFAB}" dt="2020-09-17T06:20:55.306" v="640" actId="2696"/>
        <pc:sldMkLst>
          <pc:docMk/>
          <pc:sldMk cId="1299127608" sldId="350"/>
        </pc:sldMkLst>
      </pc:sldChg>
      <pc:sldChg chg="del">
        <pc:chgData name="Nane Kratzke" userId="971be13ff4ee5ef6" providerId="LiveId" clId="{25E265D9-1136-E64B-84B9-E73667C4DFAB}" dt="2020-09-17T06:20:55.386" v="647" actId="2696"/>
        <pc:sldMkLst>
          <pc:docMk/>
          <pc:sldMk cId="1496898557" sldId="351"/>
        </pc:sldMkLst>
      </pc:sldChg>
      <pc:sldChg chg="del">
        <pc:chgData name="Nane Kratzke" userId="971be13ff4ee5ef6" providerId="LiveId" clId="{25E265D9-1136-E64B-84B9-E73667C4DFAB}" dt="2020-09-17T06:20:55.271" v="637" actId="2696"/>
        <pc:sldMkLst>
          <pc:docMk/>
          <pc:sldMk cId="402428580" sldId="352"/>
        </pc:sldMkLst>
      </pc:sldChg>
      <pc:sldChg chg="del">
        <pc:chgData name="Nane Kratzke" userId="971be13ff4ee5ef6" providerId="LiveId" clId="{25E265D9-1136-E64B-84B9-E73667C4DFAB}" dt="2020-09-17T06:20:55.125" v="627" actId="2696"/>
        <pc:sldMkLst>
          <pc:docMk/>
          <pc:sldMk cId="3828543625" sldId="353"/>
        </pc:sldMkLst>
      </pc:sldChg>
      <pc:sldChg chg="del">
        <pc:chgData name="Nane Kratzke" userId="971be13ff4ee5ef6" providerId="LiveId" clId="{25E265D9-1136-E64B-84B9-E73667C4DFAB}" dt="2020-09-17T06:20:55.284" v="638" actId="2696"/>
        <pc:sldMkLst>
          <pc:docMk/>
          <pc:sldMk cId="3049880677" sldId="354"/>
        </pc:sldMkLst>
      </pc:sldChg>
      <pc:sldChg chg="delSp modSp mod ord">
        <pc:chgData name="Nane Kratzke" userId="971be13ff4ee5ef6" providerId="LiveId" clId="{25E265D9-1136-E64B-84B9-E73667C4DFAB}" dt="2020-09-18T17:19:06.560" v="10807" actId="478"/>
        <pc:sldMkLst>
          <pc:docMk/>
          <pc:sldMk cId="4280504934" sldId="355"/>
        </pc:sldMkLst>
        <pc:spChg chg="mod">
          <ac:chgData name="Nane Kratzke" userId="971be13ff4ee5ef6" providerId="LiveId" clId="{25E265D9-1136-E64B-84B9-E73667C4DFAB}" dt="2020-09-17T15:02:20.148" v="1015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25E265D9-1136-E64B-84B9-E73667C4DFAB}" dt="2020-09-18T17:19:06.560" v="1080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25E265D9-1136-E64B-84B9-E73667C4DFAB}" dt="2020-09-18T17:19:02.976" v="10806" actId="20577"/>
          <ac:spMkLst>
            <pc:docMk/>
            <pc:sldMk cId="4280504934" sldId="355"/>
            <ac:spMk id="16" creationId="{132B66F9-E5F2-4E49-B577-868A844E29ED}"/>
          </ac:spMkLst>
        </pc:spChg>
      </pc:sldChg>
      <pc:sldChg chg="del">
        <pc:chgData name="Nane Kratzke" userId="971be13ff4ee5ef6" providerId="LiveId" clId="{25E265D9-1136-E64B-84B9-E73667C4DFAB}" dt="2020-09-17T09:22:31.152" v="3809" actId="2696"/>
        <pc:sldMkLst>
          <pc:docMk/>
          <pc:sldMk cId="1897236170" sldId="356"/>
        </pc:sldMkLst>
      </pc:sldChg>
      <pc:sldChg chg="del">
        <pc:chgData name="Nane Kratzke" userId="971be13ff4ee5ef6" providerId="LiveId" clId="{25E265D9-1136-E64B-84B9-E73667C4DFAB}" dt="2020-09-17T09:22:31.941" v="3810" actId="2696"/>
        <pc:sldMkLst>
          <pc:docMk/>
          <pc:sldMk cId="1298549252" sldId="357"/>
        </pc:sldMkLst>
      </pc:sldChg>
      <pc:sldChg chg="del">
        <pc:chgData name="Nane Kratzke" userId="971be13ff4ee5ef6" providerId="LiveId" clId="{25E265D9-1136-E64B-84B9-E73667C4DFAB}" dt="2020-09-17T09:22:32.841" v="3811" actId="2696"/>
        <pc:sldMkLst>
          <pc:docMk/>
          <pc:sldMk cId="736775312" sldId="358"/>
        </pc:sldMkLst>
      </pc:sldChg>
      <pc:sldChg chg="del">
        <pc:chgData name="Nane Kratzke" userId="971be13ff4ee5ef6" providerId="LiveId" clId="{25E265D9-1136-E64B-84B9-E73667C4DFAB}" dt="2020-09-17T09:22:33.701" v="3812" actId="2696"/>
        <pc:sldMkLst>
          <pc:docMk/>
          <pc:sldMk cId="3329676384" sldId="359"/>
        </pc:sldMkLst>
      </pc:sldChg>
      <pc:sldChg chg="del">
        <pc:chgData name="Nane Kratzke" userId="971be13ff4ee5ef6" providerId="LiveId" clId="{25E265D9-1136-E64B-84B9-E73667C4DFAB}" dt="2020-09-17T09:22:34.394" v="3813" actId="2696"/>
        <pc:sldMkLst>
          <pc:docMk/>
          <pc:sldMk cId="1212650092" sldId="360"/>
        </pc:sldMkLst>
      </pc:sldChg>
      <pc:sldChg chg="del">
        <pc:chgData name="Nane Kratzke" userId="971be13ff4ee5ef6" providerId="LiveId" clId="{25E265D9-1136-E64B-84B9-E73667C4DFAB}" dt="2020-09-17T09:22:35.554" v="3814" actId="2696"/>
        <pc:sldMkLst>
          <pc:docMk/>
          <pc:sldMk cId="1707978134" sldId="361"/>
        </pc:sldMkLst>
      </pc:sldChg>
      <pc:sldChg chg="del">
        <pc:chgData name="Nane Kratzke" userId="971be13ff4ee5ef6" providerId="LiveId" clId="{25E265D9-1136-E64B-84B9-E73667C4DFAB}" dt="2020-09-17T09:22:36.352" v="3815" actId="2696"/>
        <pc:sldMkLst>
          <pc:docMk/>
          <pc:sldMk cId="4037558482" sldId="362"/>
        </pc:sldMkLst>
      </pc:sldChg>
      <pc:sldChg chg="del">
        <pc:chgData name="Nane Kratzke" userId="971be13ff4ee5ef6" providerId="LiveId" clId="{25E265D9-1136-E64B-84B9-E73667C4DFAB}" dt="2020-09-17T09:22:36.988" v="3816" actId="2696"/>
        <pc:sldMkLst>
          <pc:docMk/>
          <pc:sldMk cId="3846043049" sldId="363"/>
        </pc:sldMkLst>
      </pc:sldChg>
      <pc:sldChg chg="del">
        <pc:chgData name="Nane Kratzke" userId="971be13ff4ee5ef6" providerId="LiveId" clId="{25E265D9-1136-E64B-84B9-E73667C4DFAB}" dt="2020-09-17T09:22:37.492" v="3817" actId="2696"/>
        <pc:sldMkLst>
          <pc:docMk/>
          <pc:sldMk cId="645332041" sldId="364"/>
        </pc:sldMkLst>
      </pc:sldChg>
      <pc:sldChg chg="del">
        <pc:chgData name="Nane Kratzke" userId="971be13ff4ee5ef6" providerId="LiveId" clId="{25E265D9-1136-E64B-84B9-E73667C4DFAB}" dt="2020-09-17T09:22:38.064" v="3818" actId="2696"/>
        <pc:sldMkLst>
          <pc:docMk/>
          <pc:sldMk cId="1692808362" sldId="365"/>
        </pc:sldMkLst>
      </pc:sldChg>
      <pc:sldChg chg="del">
        <pc:chgData name="Nane Kratzke" userId="971be13ff4ee5ef6" providerId="LiveId" clId="{25E265D9-1136-E64B-84B9-E73667C4DFAB}" dt="2020-09-17T09:22:38.674" v="3819" actId="2696"/>
        <pc:sldMkLst>
          <pc:docMk/>
          <pc:sldMk cId="1459311474" sldId="366"/>
        </pc:sldMkLst>
      </pc:sldChg>
      <pc:sldChg chg="del">
        <pc:chgData name="Nane Kratzke" userId="971be13ff4ee5ef6" providerId="LiveId" clId="{25E265D9-1136-E64B-84B9-E73667C4DFAB}" dt="2020-09-17T09:22:29.625" v="3808" actId="2696"/>
        <pc:sldMkLst>
          <pc:docMk/>
          <pc:sldMk cId="1103827923" sldId="367"/>
        </pc:sldMkLst>
      </pc:sldChg>
      <pc:sldChg chg="del">
        <pc:chgData name="Nane Kratzke" userId="971be13ff4ee5ef6" providerId="LiveId" clId="{25E265D9-1136-E64B-84B9-E73667C4DFAB}" dt="2020-09-17T06:20:55.237" v="634" actId="2696"/>
        <pc:sldMkLst>
          <pc:docMk/>
          <pc:sldMk cId="1147892444" sldId="368"/>
        </pc:sldMkLst>
      </pc:sldChg>
      <pc:sldChg chg="addSp delSp modSp add mod">
        <pc:chgData name="Nane Kratzke" userId="971be13ff4ee5ef6" providerId="LiveId" clId="{25E265D9-1136-E64B-84B9-E73667C4DFAB}" dt="2020-09-17T06:35:06.673" v="1636" actId="20577"/>
        <pc:sldMkLst>
          <pc:docMk/>
          <pc:sldMk cId="4159471193" sldId="368"/>
        </pc:sldMkLst>
        <pc:spChg chg="add mod">
          <ac:chgData name="Nane Kratzke" userId="971be13ff4ee5ef6" providerId="LiveId" clId="{25E265D9-1136-E64B-84B9-E73667C4DFAB}" dt="2020-09-17T06:34:22.065" v="1619" actId="14100"/>
          <ac:spMkLst>
            <pc:docMk/>
            <pc:sldMk cId="4159471193" sldId="368"/>
            <ac:spMk id="6" creationId="{0B8646D8-9E3C-6A4C-88E2-438128085C5A}"/>
          </ac:spMkLst>
        </pc:spChg>
        <pc:spChg chg="del">
          <ac:chgData name="Nane Kratzke" userId="971be13ff4ee5ef6" providerId="LiveId" clId="{25E265D9-1136-E64B-84B9-E73667C4DFAB}" dt="2020-09-17T06:28:23.190" v="1424" actId="478"/>
          <ac:spMkLst>
            <pc:docMk/>
            <pc:sldMk cId="4159471193" sldId="368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6:26:13.029" v="1413" actId="20577"/>
          <ac:spMkLst>
            <pc:docMk/>
            <pc:sldMk cId="4159471193" sldId="368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6:35:06.673" v="1636" actId="20577"/>
          <ac:spMkLst>
            <pc:docMk/>
            <pc:sldMk cId="4159471193" sldId="368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1" creationId="{D02ECBA3-69D6-DB40-A47C-486D1FAEED42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2" creationId="{CE98B929-06E0-214B-A3AF-A81540955480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3" creationId="{C4BA86AB-7F9D-D446-8C8F-85DA192617CE}"/>
          </ac:spMkLst>
        </pc:spChg>
        <pc:picChg chg="add del mod">
          <ac:chgData name="Nane Kratzke" userId="971be13ff4ee5ef6" providerId="LiveId" clId="{25E265D9-1136-E64B-84B9-E73667C4DFAB}" dt="2020-09-17T06:33:49.634" v="1614" actId="478"/>
          <ac:picMkLst>
            <pc:docMk/>
            <pc:sldMk cId="4159471193" sldId="368"/>
            <ac:picMk id="2" creationId="{F3709D60-BCA0-A248-9434-1B133AC6EEB4}"/>
          </ac:picMkLst>
        </pc:picChg>
      </pc:sldChg>
      <pc:sldChg chg="addSp delSp modSp add mod">
        <pc:chgData name="Nane Kratzke" userId="971be13ff4ee5ef6" providerId="LiveId" clId="{25E265D9-1136-E64B-84B9-E73667C4DFAB}" dt="2020-09-17T06:43:33.645" v="1770" actId="1076"/>
        <pc:sldMkLst>
          <pc:docMk/>
          <pc:sldMk cId="310987539" sldId="369"/>
        </pc:sldMkLst>
        <pc:spChg chg="add mod">
          <ac:chgData name="Nane Kratzke" userId="971be13ff4ee5ef6" providerId="LiveId" clId="{25E265D9-1136-E64B-84B9-E73667C4DFAB}" dt="2020-09-17T06:43:33.645" v="1770" actId="1076"/>
          <ac:spMkLst>
            <pc:docMk/>
            <pc:sldMk cId="310987539" sldId="369"/>
            <ac:spMk id="4" creationId="{8425441E-CB83-2D4A-9EE6-2DF1A5F178AE}"/>
          </ac:spMkLst>
        </pc:spChg>
        <pc:spChg chg="mod">
          <ac:chgData name="Nane Kratzke" userId="971be13ff4ee5ef6" providerId="LiveId" clId="{25E265D9-1136-E64B-84B9-E73667C4DFAB}" dt="2020-09-17T06:42:53.310" v="1746" actId="14100"/>
          <ac:spMkLst>
            <pc:docMk/>
            <pc:sldMk cId="310987539" sldId="369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6:35:33.562" v="1655" actId="20577"/>
          <ac:spMkLst>
            <pc:docMk/>
            <pc:sldMk cId="310987539" sldId="369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3" creationId="{C4BA86AB-7F9D-D446-8C8F-85DA192617CE}"/>
          </ac:spMkLst>
        </pc:spChg>
        <pc:picChg chg="add mod">
          <ac:chgData name="Nane Kratzke" userId="971be13ff4ee5ef6" providerId="LiveId" clId="{25E265D9-1136-E64B-84B9-E73667C4DFAB}" dt="2020-09-17T06:42:56.227" v="1747" actId="1076"/>
          <ac:picMkLst>
            <pc:docMk/>
            <pc:sldMk cId="310987539" sldId="369"/>
            <ac:picMk id="2" creationId="{6DA925D2-FE6D-2E43-892F-F2C005930AD8}"/>
          </ac:picMkLst>
        </pc:picChg>
      </pc:sldChg>
      <pc:sldChg chg="del">
        <pc:chgData name="Nane Kratzke" userId="971be13ff4ee5ef6" providerId="LiveId" clId="{25E265D9-1136-E64B-84B9-E73667C4DFAB}" dt="2020-09-17T06:20:55.214" v="632" actId="2696"/>
        <pc:sldMkLst>
          <pc:docMk/>
          <pc:sldMk cId="433216515" sldId="369"/>
        </pc:sldMkLst>
      </pc:sldChg>
      <pc:sldChg chg="addSp delSp modSp add mod ord">
        <pc:chgData name="Nane Kratzke" userId="971be13ff4ee5ef6" providerId="LiveId" clId="{25E265D9-1136-E64B-84B9-E73667C4DFAB}" dt="2020-09-17T06:53:01.669" v="2027" actId="21"/>
        <pc:sldMkLst>
          <pc:docMk/>
          <pc:sldMk cId="2125340085" sldId="370"/>
        </pc:sldMkLst>
        <pc:spChg chg="mod">
          <ac:chgData name="Nane Kratzke" userId="971be13ff4ee5ef6" providerId="LiveId" clId="{25E265D9-1136-E64B-84B9-E73667C4DFAB}" dt="2020-09-17T06:45:28.654" v="1787" actId="20577"/>
          <ac:spMkLst>
            <pc:docMk/>
            <pc:sldMk cId="2125340085" sldId="370"/>
            <ac:spMk id="2" creationId="{F282E9CC-5593-C740-869E-13ED14C826AC}"/>
          </ac:spMkLst>
        </pc:spChg>
        <pc:spChg chg="add mod">
          <ac:chgData name="Nane Kratzke" userId="971be13ff4ee5ef6" providerId="LiveId" clId="{25E265D9-1136-E64B-84B9-E73667C4DFAB}" dt="2020-09-17T06:51:39.703" v="1831" actId="14100"/>
          <ac:spMkLst>
            <pc:docMk/>
            <pc:sldMk cId="2125340085" sldId="370"/>
            <ac:spMk id="5" creationId="{12B70D4E-B6D3-8F49-ABAA-1333ACD88BF3}"/>
          </ac:spMkLst>
        </pc:spChg>
        <pc:spChg chg="add mod">
          <ac:chgData name="Nane Kratzke" userId="971be13ff4ee5ef6" providerId="LiveId" clId="{25E265D9-1136-E64B-84B9-E73667C4DFAB}" dt="2020-09-17T06:49:24.822" v="1822" actId="113"/>
          <ac:spMkLst>
            <pc:docMk/>
            <pc:sldMk cId="2125340085" sldId="370"/>
            <ac:spMk id="6" creationId="{480E41F7-B583-8240-B5AB-9A7FA10A3BD8}"/>
          </ac:spMkLst>
        </pc:spChg>
        <pc:spChg chg="add del mod">
          <ac:chgData name="Nane Kratzke" userId="971be13ff4ee5ef6" providerId="LiveId" clId="{25E265D9-1136-E64B-84B9-E73667C4DFAB}" dt="2020-09-17T06:51:41.230" v="1833"/>
          <ac:spMkLst>
            <pc:docMk/>
            <pc:sldMk cId="2125340085" sldId="370"/>
            <ac:spMk id="8" creationId="{AA236AC3-51C0-0540-B32E-A4111F29CA43}"/>
          </ac:spMkLst>
        </pc:spChg>
        <pc:spChg chg="add del mod">
          <ac:chgData name="Nane Kratzke" userId="971be13ff4ee5ef6" providerId="LiveId" clId="{25E265D9-1136-E64B-84B9-E73667C4DFAB}" dt="2020-09-17T06:53:01.669" v="2027" actId="21"/>
          <ac:spMkLst>
            <pc:docMk/>
            <pc:sldMk cId="2125340085" sldId="370"/>
            <ac:spMk id="9" creationId="{4F4E3A75-081C-174C-81F6-F76779DC4D08}"/>
          </ac:spMkLst>
        </pc:spChg>
        <pc:picChg chg="add del mod">
          <ac:chgData name="Nane Kratzke" userId="971be13ff4ee5ef6" providerId="LiveId" clId="{25E265D9-1136-E64B-84B9-E73667C4DFAB}" dt="2020-09-17T06:51:29.848" v="1829" actId="478"/>
          <ac:picMkLst>
            <pc:docMk/>
            <pc:sldMk cId="2125340085" sldId="370"/>
            <ac:picMk id="7" creationId="{65686636-C0D4-4446-B104-67E1F8467004}"/>
          </ac:picMkLst>
        </pc:picChg>
      </pc:sldChg>
      <pc:sldChg chg="addSp delSp modSp add mod modAnim">
        <pc:chgData name="Nane Kratzke" userId="971be13ff4ee5ef6" providerId="LiveId" clId="{25E265D9-1136-E64B-84B9-E73667C4DFAB}" dt="2020-09-17T09:20:25.219" v="3798"/>
        <pc:sldMkLst>
          <pc:docMk/>
          <pc:sldMk cId="2620595261" sldId="371"/>
        </pc:sldMkLst>
        <pc:spChg chg="mod">
          <ac:chgData name="Nane Kratzke" userId="971be13ff4ee5ef6" providerId="LiveId" clId="{25E265D9-1136-E64B-84B9-E73667C4DFAB}" dt="2020-09-17T07:05:48.705" v="2051"/>
          <ac:spMkLst>
            <pc:docMk/>
            <pc:sldMk cId="2620595261" sldId="371"/>
            <ac:spMk id="2" creationId="{882F7CCF-9F81-554A-B765-85F35AEAEDD1}"/>
          </ac:spMkLst>
        </pc:spChg>
        <pc:spChg chg="mod">
          <ac:chgData name="Nane Kratzke" userId="971be13ff4ee5ef6" providerId="LiveId" clId="{25E265D9-1136-E64B-84B9-E73667C4DFAB}" dt="2020-09-17T07:22:42.082" v="2220" actId="20577"/>
          <ac:spMkLst>
            <pc:docMk/>
            <pc:sldMk cId="2620595261" sldId="371"/>
            <ac:spMk id="3" creationId="{35EB6CBA-0DA1-7240-AA01-85FA797F9F0D}"/>
          </ac:spMkLst>
        </pc:spChg>
        <pc:spChg chg="add mod">
          <ac:chgData name="Nane Kratzke" userId="971be13ff4ee5ef6" providerId="LiveId" clId="{25E265D9-1136-E64B-84B9-E73667C4DFAB}" dt="2020-09-17T07:33:10.856" v="2503" actId="20577"/>
          <ac:spMkLst>
            <pc:docMk/>
            <pc:sldMk cId="2620595261" sldId="371"/>
            <ac:spMk id="5" creationId="{29BD496C-A44A-4145-9E90-D78EADC6899E}"/>
          </ac:spMkLst>
        </pc:spChg>
        <pc:spChg chg="add mod">
          <ac:chgData name="Nane Kratzke" userId="971be13ff4ee5ef6" providerId="LiveId" clId="{25E265D9-1136-E64B-84B9-E73667C4DFAB}" dt="2020-09-17T07:22:16.094" v="2203" actId="1076"/>
          <ac:spMkLst>
            <pc:docMk/>
            <pc:sldMk cId="2620595261" sldId="371"/>
            <ac:spMk id="8" creationId="{DADF6381-037B-7C4F-A14E-3978C9D9EEAB}"/>
          </ac:spMkLst>
        </pc:spChg>
        <pc:spChg chg="add mod">
          <ac:chgData name="Nane Kratzke" userId="971be13ff4ee5ef6" providerId="LiveId" clId="{25E265D9-1136-E64B-84B9-E73667C4DFAB}" dt="2020-09-17T07:22:20.016" v="2204" actId="1076"/>
          <ac:spMkLst>
            <pc:docMk/>
            <pc:sldMk cId="2620595261" sldId="371"/>
            <ac:spMk id="9" creationId="{911D957B-F8F4-3844-B095-7DE178A9C07E}"/>
          </ac:spMkLst>
        </pc:spChg>
        <pc:spChg chg="add del mod">
          <ac:chgData name="Nane Kratzke" userId="971be13ff4ee5ef6" providerId="LiveId" clId="{25E265D9-1136-E64B-84B9-E73667C4DFAB}" dt="2020-09-17T07:31:40.900" v="2465"/>
          <ac:spMkLst>
            <pc:docMk/>
            <pc:sldMk cId="2620595261" sldId="371"/>
            <ac:spMk id="15" creationId="{649117B4-3753-3A4F-B54B-99BF92FC90E0}"/>
          </ac:spMkLst>
        </pc:spChg>
        <pc:picChg chg="add mod">
          <ac:chgData name="Nane Kratzke" userId="971be13ff4ee5ef6" providerId="LiveId" clId="{25E265D9-1136-E64B-84B9-E73667C4DFAB}" dt="2020-09-17T07:22:16.094" v="2203" actId="1076"/>
          <ac:picMkLst>
            <pc:docMk/>
            <pc:sldMk cId="2620595261" sldId="371"/>
            <ac:picMk id="6" creationId="{279BD173-0D51-9E43-ADE6-145803933237}"/>
          </ac:picMkLst>
        </pc:picChg>
        <pc:picChg chg="add mod">
          <ac:chgData name="Nane Kratzke" userId="971be13ff4ee5ef6" providerId="LiveId" clId="{25E265D9-1136-E64B-84B9-E73667C4DFAB}" dt="2020-09-17T07:27:36.851" v="2257" actId="1076"/>
          <ac:picMkLst>
            <pc:docMk/>
            <pc:sldMk cId="2620595261" sldId="371"/>
            <ac:picMk id="7" creationId="{962E882E-5859-E942-9C6F-5BA670A0CAA3}"/>
          </ac:picMkLst>
        </pc:picChg>
        <pc:picChg chg="add del mod">
          <ac:chgData name="Nane Kratzke" userId="971be13ff4ee5ef6" providerId="LiveId" clId="{25E265D9-1136-E64B-84B9-E73667C4DFAB}" dt="2020-09-17T07:27:08.100" v="2249" actId="478"/>
          <ac:picMkLst>
            <pc:docMk/>
            <pc:sldMk cId="2620595261" sldId="371"/>
            <ac:picMk id="10" creationId="{F0F7412E-2B06-2643-ACE1-7387E6EC6242}"/>
          </ac:picMkLst>
        </pc:picChg>
        <pc:picChg chg="add del mod">
          <ac:chgData name="Nane Kratzke" userId="971be13ff4ee5ef6" providerId="LiveId" clId="{25E265D9-1136-E64B-84B9-E73667C4DFAB}" dt="2020-09-17T07:26:21.019" v="2241" actId="478"/>
          <ac:picMkLst>
            <pc:docMk/>
            <pc:sldMk cId="2620595261" sldId="371"/>
            <ac:picMk id="11" creationId="{E78157C5-7C1E-2B4D-99B4-9412AA8861BD}"/>
          </ac:picMkLst>
        </pc:picChg>
        <pc:picChg chg="add del">
          <ac:chgData name="Nane Kratzke" userId="971be13ff4ee5ef6" providerId="LiveId" clId="{25E265D9-1136-E64B-84B9-E73667C4DFAB}" dt="2020-09-17T07:26:04.392" v="2239" actId="478"/>
          <ac:picMkLst>
            <pc:docMk/>
            <pc:sldMk cId="2620595261" sldId="371"/>
            <ac:picMk id="12" creationId="{1F0C755B-E20B-2A44-9B81-88A7FA8AA9A9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3" creationId="{60F47A8B-229F-7C4F-BCC8-2C1621F21BF2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4" creationId="{A42DEA12-E3DB-1F45-85B6-2CBB16407595}"/>
          </ac:picMkLst>
        </pc:picChg>
        <pc:inkChg chg="add">
          <ac:chgData name="Nane Kratzke" userId="971be13ff4ee5ef6" providerId="LiveId" clId="{25E265D9-1136-E64B-84B9-E73667C4DFAB}" dt="2020-09-17T09:19:14.230" v="3791"/>
          <ac:inkMkLst>
            <pc:docMk/>
            <pc:sldMk cId="2620595261" sldId="371"/>
            <ac:inkMk id="16" creationId="{6680604E-EA19-684C-A764-846DB2C3F83F}"/>
          </ac:inkMkLst>
        </pc:inkChg>
      </pc:sldChg>
      <pc:sldChg chg="addSp delSp modSp add mod">
        <pc:chgData name="Nane Kratzke" userId="971be13ff4ee5ef6" providerId="LiveId" clId="{25E265D9-1136-E64B-84B9-E73667C4DFAB}" dt="2020-09-17T07:38:50.602" v="2733" actId="403"/>
        <pc:sldMkLst>
          <pc:docMk/>
          <pc:sldMk cId="2008169061" sldId="372"/>
        </pc:sldMkLst>
        <pc:spChg chg="mod">
          <ac:chgData name="Nane Kratzke" userId="971be13ff4ee5ef6" providerId="LiveId" clId="{25E265D9-1136-E64B-84B9-E73667C4DFAB}" dt="2020-09-17T07:38:43.557" v="2731" actId="1076"/>
          <ac:spMkLst>
            <pc:docMk/>
            <pc:sldMk cId="2008169061" sldId="372"/>
            <ac:spMk id="4" creationId="{8425441E-CB83-2D4A-9EE6-2DF1A5F178AE}"/>
          </ac:spMkLst>
        </pc:spChg>
        <pc:spChg chg="del">
          <ac:chgData name="Nane Kratzke" userId="971be13ff4ee5ef6" providerId="LiveId" clId="{25E265D9-1136-E64B-84B9-E73667C4DFAB}" dt="2020-09-17T07:33:37.828" v="2505" actId="478"/>
          <ac:spMkLst>
            <pc:docMk/>
            <pc:sldMk cId="2008169061" sldId="372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7:33:55.059" v="2539" actId="20577"/>
          <ac:spMkLst>
            <pc:docMk/>
            <pc:sldMk cId="2008169061" sldId="372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7:38:50.602" v="2733" actId="403"/>
          <ac:spMkLst>
            <pc:docMk/>
            <pc:sldMk cId="2008169061" sldId="372"/>
            <ac:spMk id="19" creationId="{78177E80-6B29-8C4B-94DC-61103BB3C3E3}"/>
          </ac:spMkLst>
        </pc:s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2" creationId="{5E8072C5-CA41-C441-BD5D-8BE062C993CF}"/>
          </ac:grpSpMkLst>
        </pc:gr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5" creationId="{BB5D2DA8-17F1-014B-B034-D62533E8834F}"/>
          </ac:grpSpMkLst>
        </pc:grpChg>
        <pc:picChg chg="mod">
          <ac:chgData name="Nane Kratzke" userId="971be13ff4ee5ef6" providerId="LiveId" clId="{25E265D9-1136-E64B-84B9-E73667C4DFAB}" dt="2020-09-17T07:38:43.557" v="2731" actId="1076"/>
          <ac:picMkLst>
            <pc:docMk/>
            <pc:sldMk cId="2008169061" sldId="372"/>
            <ac:picMk id="2" creationId="{6DA925D2-FE6D-2E43-892F-F2C005930AD8}"/>
          </ac:picMkLst>
        </pc:picChg>
        <pc:inkChg chg="add del">
          <ac:chgData name="Nane Kratzke" userId="971be13ff4ee5ef6" providerId="LiveId" clId="{25E265D9-1136-E64B-84B9-E73667C4DFAB}" dt="2020-09-17T07:34:51.790" v="2542" actId="9405"/>
          <ac:inkMkLst>
            <pc:docMk/>
            <pc:sldMk cId="2008169061" sldId="372"/>
            <ac:inkMk id="5" creationId="{5783A533-FB63-1845-A947-E8D7170D8B93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7" creationId="{0CF2B81C-0EA2-9349-A1C1-CA068238D610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8" creationId="{87840B5B-9929-714E-9838-CB0B4F2C2164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11" creationId="{6ECBA3DC-6C52-5247-97FD-28523BCCC781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3" creationId="{834F25A1-6E78-3C45-8CAD-70E6051EA5B2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4" creationId="{96B0CF5F-D30F-5945-95D5-137924B70931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6" creationId="{434CBC9A-33F7-144F-95C5-73D310AC6F24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7" creationId="{78668668-CFEA-094C-99C2-143A57AD3DE2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8" creationId="{CED38DAC-5195-854E-A3E5-059479082989}"/>
          </ac:inkMkLst>
        </pc:inkChg>
      </pc:sldChg>
      <pc:sldChg chg="addSp delSp modSp add mod">
        <pc:chgData name="Nane Kratzke" userId="971be13ff4ee5ef6" providerId="LiveId" clId="{25E265D9-1136-E64B-84B9-E73667C4DFAB}" dt="2020-09-17T08:13:45.690" v="3685" actId="1076"/>
        <pc:sldMkLst>
          <pc:docMk/>
          <pc:sldMk cId="3612261834" sldId="373"/>
        </pc:sldMkLst>
        <pc:spChg chg="add del mod">
          <ac:chgData name="Nane Kratzke" userId="971be13ff4ee5ef6" providerId="LiveId" clId="{25E265D9-1136-E64B-84B9-E73667C4DFAB}" dt="2020-09-17T07:46:28.577" v="2831" actId="478"/>
          <ac:spMkLst>
            <pc:docMk/>
            <pc:sldMk cId="3612261834" sldId="373"/>
            <ac:spMk id="2" creationId="{C045AF86-845E-D74A-B1DD-A82FD710A134}"/>
          </ac:spMkLst>
        </pc:spChg>
        <pc:spChg chg="mod">
          <ac:chgData name="Nane Kratzke" userId="971be13ff4ee5ef6" providerId="LiveId" clId="{25E265D9-1136-E64B-84B9-E73667C4DFAB}" dt="2020-09-17T08:12:35.368" v="3675" actId="14100"/>
          <ac:spMkLst>
            <pc:docMk/>
            <pc:sldMk cId="3612261834" sldId="373"/>
            <ac:spMk id="6" creationId="{0B8646D8-9E3C-6A4C-88E2-438128085C5A}"/>
          </ac:spMkLst>
        </pc:spChg>
        <pc:spChg chg="add del mod">
          <ac:chgData name="Nane Kratzke" userId="971be13ff4ee5ef6" providerId="LiveId" clId="{25E265D9-1136-E64B-84B9-E73667C4DFAB}" dt="2020-09-17T07:52:53.501" v="3035" actId="478"/>
          <ac:spMkLst>
            <pc:docMk/>
            <pc:sldMk cId="3612261834" sldId="373"/>
            <ac:spMk id="7" creationId="{B983B19D-9D83-6A40-BF9F-2613731D22FA}"/>
          </ac:spMkLst>
        </pc:spChg>
        <pc:spChg chg="mod">
          <ac:chgData name="Nane Kratzke" userId="971be13ff4ee5ef6" providerId="LiveId" clId="{25E265D9-1136-E64B-84B9-E73667C4DFAB}" dt="2020-09-17T07:40:29.677" v="2749" actId="20577"/>
          <ac:spMkLst>
            <pc:docMk/>
            <pc:sldMk cId="3612261834" sldId="373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7:40:38.126" v="2777" actId="20577"/>
          <ac:spMkLst>
            <pc:docMk/>
            <pc:sldMk cId="3612261834" sldId="373"/>
            <ac:spMk id="10" creationId="{220425A0-FB0A-1B4F-9348-FBAF265B632B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1" creationId="{D02ECBA3-69D6-DB40-A47C-486D1FAEED42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2" creationId="{CE98B929-06E0-214B-A3AF-A81540955480}"/>
          </ac:spMkLst>
        </pc:spChg>
        <pc:spChg chg="mod">
          <ac:chgData name="Nane Kratzke" userId="971be13ff4ee5ef6" providerId="LiveId" clId="{25E265D9-1136-E64B-84B9-E73667C4DFAB}" dt="2020-09-17T08:12:56.873" v="3677" actId="1076"/>
          <ac:spMkLst>
            <pc:docMk/>
            <pc:sldMk cId="3612261834" sldId="373"/>
            <ac:spMk id="13" creationId="{C4BA86AB-7F9D-D446-8C8F-85DA192617CE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4" creationId="{05E72645-EE69-F043-8FCC-F0A2F7A20D97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5" creationId="{E77F1B04-2C57-4045-9147-DE18D4545849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6" creationId="{708B7201-F330-284C-A56E-3856C226C95B}"/>
          </ac:spMkLst>
        </pc:spChg>
        <pc:spChg chg="add mod">
          <ac:chgData name="Nane Kratzke" userId="971be13ff4ee5ef6" providerId="LiveId" clId="{25E265D9-1136-E64B-84B9-E73667C4DFAB}" dt="2020-09-17T08:13:06.301" v="3679" actId="1076"/>
          <ac:spMkLst>
            <pc:docMk/>
            <pc:sldMk cId="3612261834" sldId="373"/>
            <ac:spMk id="19" creationId="{93F2E7D2-C73F-4A45-843A-9A057BB7883B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20" creationId="{F488621A-D8E3-3042-A9C9-E083A2CFD020}"/>
          </ac:spMkLst>
        </pc:sp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5" creationId="{A53FEF0B-035B-6547-8F9A-C4C707F45CC6}"/>
          </ac:cxnSpMkLst>
        </pc:cxn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17" creationId="{45AE8E95-4A38-DD45-BE31-383BC748E460}"/>
          </ac:cxnSpMkLst>
        </pc:cxnChg>
        <pc:cxnChg chg="add mod">
          <ac:chgData name="Nane Kratzke" userId="971be13ff4ee5ef6" providerId="LiveId" clId="{25E265D9-1136-E64B-84B9-E73667C4DFAB}" dt="2020-09-17T08:13:45.690" v="3685" actId="1076"/>
          <ac:cxnSpMkLst>
            <pc:docMk/>
            <pc:sldMk cId="3612261834" sldId="373"/>
            <ac:cxnSpMk id="21" creationId="{93B60BA7-12A9-814A-96E0-E28B8CD5BEB7}"/>
          </ac:cxnSpMkLst>
        </pc:cxnChg>
      </pc:sldChg>
      <pc:sldChg chg="addSp delSp modSp add mod">
        <pc:chgData name="Nane Kratzke" userId="971be13ff4ee5ef6" providerId="LiveId" clId="{25E265D9-1136-E64B-84B9-E73667C4DFAB}" dt="2020-09-17T08:11:11.877" v="3662" actId="1076"/>
        <pc:sldMkLst>
          <pc:docMk/>
          <pc:sldMk cId="3959218217" sldId="374"/>
        </pc:sldMkLst>
        <pc:spChg chg="add mod">
          <ac:chgData name="Nane Kratzke" userId="971be13ff4ee5ef6" providerId="LiveId" clId="{25E265D9-1136-E64B-84B9-E73667C4DFAB}" dt="2020-09-17T08:11:11.877" v="3662" actId="1076"/>
          <ac:spMkLst>
            <pc:docMk/>
            <pc:sldMk cId="3959218217" sldId="374"/>
            <ac:spMk id="2" creationId="{982E64C3-2E11-4940-A698-BB4B5EB20E32}"/>
          </ac:spMkLst>
        </pc:spChg>
        <pc:spChg chg="add mod">
          <ac:chgData name="Nane Kratzke" userId="971be13ff4ee5ef6" providerId="LiveId" clId="{25E265D9-1136-E64B-84B9-E73667C4DFAB}" dt="2020-09-17T08:00:04.661" v="3392" actId="20577"/>
          <ac:spMkLst>
            <pc:docMk/>
            <pc:sldMk cId="3959218217" sldId="374"/>
            <ac:spMk id="4" creationId="{FC88F326-C25F-7F47-8789-EF5E8EBDBC92}"/>
          </ac:spMkLst>
        </pc:spChg>
        <pc:spChg chg="del">
          <ac:chgData name="Nane Kratzke" userId="971be13ff4ee5ef6" providerId="LiveId" clId="{25E265D9-1136-E64B-84B9-E73667C4DFAB}" dt="2020-09-17T07:56:33.056" v="3130" actId="478"/>
          <ac:spMkLst>
            <pc:docMk/>
            <pc:sldMk cId="3959218217" sldId="374"/>
            <ac:spMk id="6" creationId="{0B8646D8-9E3C-6A4C-88E2-438128085C5A}"/>
          </ac:spMkLst>
        </pc:spChg>
        <pc:spChg chg="add mod">
          <ac:chgData name="Nane Kratzke" userId="971be13ff4ee5ef6" providerId="LiveId" clId="{25E265D9-1136-E64B-84B9-E73667C4DFAB}" dt="2020-09-17T08:10:05.501" v="3604" actId="1076"/>
          <ac:spMkLst>
            <pc:docMk/>
            <pc:sldMk cId="3959218217" sldId="374"/>
            <ac:spMk id="7" creationId="{15B567DB-FC9C-4745-B1B7-A3389381FAF2}"/>
          </ac:spMkLst>
        </pc:spChg>
        <pc:spChg chg="mod">
          <ac:chgData name="Nane Kratzke" userId="971be13ff4ee5ef6" providerId="LiveId" clId="{25E265D9-1136-E64B-84B9-E73667C4DFAB}" dt="2020-09-17T07:55:47.126" v="3114" actId="20577"/>
          <ac:spMkLst>
            <pc:docMk/>
            <pc:sldMk cId="3959218217" sldId="37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00:42.743" v="3419" actId="20577"/>
          <ac:spMkLst>
            <pc:docMk/>
            <pc:sldMk cId="3959218217" sldId="37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3" creationId="{C4BA86AB-7F9D-D446-8C8F-85DA192617CE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4" creationId="{05E72645-EE69-F043-8FCC-F0A2F7A20D97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5" creationId="{E77F1B04-2C57-4045-9147-DE18D4545849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6" creationId="{708B7201-F330-284C-A56E-3856C226C95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9" creationId="{93F2E7D2-C73F-4A45-843A-9A057BB7883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20" creationId="{F488621A-D8E3-3042-A9C9-E083A2CFD020}"/>
          </ac:spMkLst>
        </pc:spChg>
        <pc:spChg chg="add mod">
          <ac:chgData name="Nane Kratzke" userId="971be13ff4ee5ef6" providerId="LiveId" clId="{25E265D9-1136-E64B-84B9-E73667C4DFAB}" dt="2020-09-17T08:10:46.170" v="3653" actId="207"/>
          <ac:spMkLst>
            <pc:docMk/>
            <pc:sldMk cId="3959218217" sldId="374"/>
            <ac:spMk id="21" creationId="{66ED25FF-0499-8E40-86E7-C469EF2D769F}"/>
          </ac:spMkLst>
        </pc:spChg>
        <pc:spChg chg="add del mod">
          <ac:chgData name="Nane Kratzke" userId="971be13ff4ee5ef6" providerId="LiveId" clId="{25E265D9-1136-E64B-84B9-E73667C4DFAB}" dt="2020-09-17T08:08:13.935" v="3552" actId="478"/>
          <ac:spMkLst>
            <pc:docMk/>
            <pc:sldMk cId="3959218217" sldId="374"/>
            <ac:spMk id="22" creationId="{979BB3FE-C3C1-094D-A7F0-8FAA1D54F2E3}"/>
          </ac:spMkLst>
        </pc:spChg>
        <pc:spChg chg="add mod">
          <ac:chgData name="Nane Kratzke" userId="971be13ff4ee5ef6" providerId="LiveId" clId="{25E265D9-1136-E64B-84B9-E73667C4DFAB}" dt="2020-09-17T08:10:01.831" v="3603" actId="1076"/>
          <ac:spMkLst>
            <pc:docMk/>
            <pc:sldMk cId="3959218217" sldId="374"/>
            <ac:spMk id="23" creationId="{7EDDBB28-BF13-8F47-A635-3CCC0E282AC6}"/>
          </ac:spMkLst>
        </pc:sp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5" creationId="{03DBA136-695E-184C-8276-4B0AAB6F39F4}"/>
          </ac:picMkLst>
        </pc:pic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6" creationId="{83F85839-0A67-C040-85C0-0C824E97B823}"/>
          </ac:picMkLst>
        </pc:pic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5" creationId="{A53FEF0B-035B-6547-8F9A-C4C707F45CC6}"/>
          </ac:cxnSpMkLst>
        </pc:cxn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17" creationId="{45AE8E95-4A38-DD45-BE31-383BC748E460}"/>
          </ac:cxnSpMkLst>
        </pc:cxnChg>
      </pc:sldChg>
      <pc:sldChg chg="add del">
        <pc:chgData name="Nane Kratzke" userId="971be13ff4ee5ef6" providerId="LiveId" clId="{25E265D9-1136-E64B-84B9-E73667C4DFAB}" dt="2020-09-17T09:22:44.055" v="3820" actId="2696"/>
        <pc:sldMkLst>
          <pc:docMk/>
          <pc:sldMk cId="2730370937" sldId="375"/>
        </pc:sldMkLst>
      </pc:sldChg>
      <pc:sldChg chg="addSp modSp add mod">
        <pc:chgData name="Nane Kratzke" userId="971be13ff4ee5ef6" providerId="LiveId" clId="{25E265D9-1136-E64B-84B9-E73667C4DFAB}" dt="2020-09-17T11:54:51.585" v="7121" actId="1076"/>
        <pc:sldMkLst>
          <pc:docMk/>
          <pc:sldMk cId="2975391939" sldId="375"/>
        </pc:sldMkLst>
        <pc:spChg chg="mod">
          <ac:chgData name="Nane Kratzke" userId="971be13ff4ee5ef6" providerId="LiveId" clId="{25E265D9-1136-E64B-84B9-E73667C4DFAB}" dt="2020-09-17T09:28:57.432" v="3911" actId="21"/>
          <ac:spMkLst>
            <pc:docMk/>
            <pc:sldMk cId="2975391939" sldId="375"/>
            <ac:spMk id="2" creationId="{89B8144F-67B0-F84D-B7BC-3C77979083C9}"/>
          </ac:spMkLst>
        </pc:spChg>
        <pc:spChg chg="mod">
          <ac:chgData name="Nane Kratzke" userId="971be13ff4ee5ef6" providerId="LiveId" clId="{25E265D9-1136-E64B-84B9-E73667C4DFAB}" dt="2020-09-17T09:29:21.629" v="3970" actId="20577"/>
          <ac:spMkLst>
            <pc:docMk/>
            <pc:sldMk cId="2975391939" sldId="375"/>
            <ac:spMk id="3" creationId="{912B20C9-CFAC-034E-8C7F-1B859571AB17}"/>
          </ac:spMkLst>
        </pc:spChg>
        <pc:spChg chg="add mod">
          <ac:chgData name="Nane Kratzke" userId="971be13ff4ee5ef6" providerId="LiveId" clId="{25E265D9-1136-E64B-84B9-E73667C4DFAB}" dt="2020-09-17T11:54:10.463" v="7116" actId="14100"/>
          <ac:spMkLst>
            <pc:docMk/>
            <pc:sldMk cId="2975391939" sldId="375"/>
            <ac:spMk id="5" creationId="{A365E6B9-0B24-054A-826D-D0A685E4941A}"/>
          </ac:spMkLst>
        </pc:spChg>
        <pc:picChg chg="add mod">
          <ac:chgData name="Nane Kratzke" userId="971be13ff4ee5ef6" providerId="LiveId" clId="{25E265D9-1136-E64B-84B9-E73667C4DFAB}" dt="2020-09-17T11:54:51.585" v="7121" actId="1076"/>
          <ac:picMkLst>
            <pc:docMk/>
            <pc:sldMk cId="2975391939" sldId="375"/>
            <ac:picMk id="6" creationId="{0694B75E-7B73-394C-8C72-809BBFCD36D7}"/>
          </ac:picMkLst>
        </pc:picChg>
      </pc:sldChg>
      <pc:sldChg chg="addSp delSp modSp add mod">
        <pc:chgData name="Nane Kratzke" userId="971be13ff4ee5ef6" providerId="LiveId" clId="{25E265D9-1136-E64B-84B9-E73667C4DFAB}" dt="2020-09-17T13:21:29.525" v="9040" actId="14100"/>
        <pc:sldMkLst>
          <pc:docMk/>
          <pc:sldMk cId="2290547993" sldId="376"/>
        </pc:sldMkLst>
        <pc:spChg chg="mod">
          <ac:chgData name="Nane Kratzke" userId="971be13ff4ee5ef6" providerId="LiveId" clId="{25E265D9-1136-E64B-84B9-E73667C4DFAB}" dt="2020-09-17T09:54:42.432" v="5257" actId="20577"/>
          <ac:spMkLst>
            <pc:docMk/>
            <pc:sldMk cId="2290547993" sldId="376"/>
            <ac:spMk id="2" creationId="{1B6C0688-EDDE-C44A-B27A-B400D7D83972}"/>
          </ac:spMkLst>
        </pc:spChg>
        <pc:spChg chg="mod">
          <ac:chgData name="Nane Kratzke" userId="971be13ff4ee5ef6" providerId="LiveId" clId="{25E265D9-1136-E64B-84B9-E73667C4DFAB}" dt="2020-09-17T13:17:26.806" v="8855" actId="20577"/>
          <ac:spMkLst>
            <pc:docMk/>
            <pc:sldMk cId="2290547993" sldId="376"/>
            <ac:spMk id="3" creationId="{3F647732-3CD2-9345-9A14-5125F31F52A3}"/>
          </ac:spMkLst>
        </pc:spChg>
        <pc:spChg chg="add mod">
          <ac:chgData name="Nane Kratzke" userId="971be13ff4ee5ef6" providerId="LiveId" clId="{25E265D9-1136-E64B-84B9-E73667C4DFAB}" dt="2020-09-17T13:21:29.525" v="9040" actId="14100"/>
          <ac:spMkLst>
            <pc:docMk/>
            <pc:sldMk cId="2290547993" sldId="376"/>
            <ac:spMk id="5" creationId="{6C2C9176-2BE9-7744-9ACD-C7F0AA24A886}"/>
          </ac:spMkLst>
        </pc:spChg>
        <pc:spChg chg="add del mod">
          <ac:chgData name="Nane Kratzke" userId="971be13ff4ee5ef6" providerId="LiveId" clId="{25E265D9-1136-E64B-84B9-E73667C4DFAB}" dt="2020-09-17T13:21:06.798" v="9031"/>
          <ac:spMkLst>
            <pc:docMk/>
            <pc:sldMk cId="2290547993" sldId="376"/>
            <ac:spMk id="7" creationId="{E5442112-4C56-5A45-8F73-62EDCE49FBEC}"/>
          </ac:spMkLst>
        </pc:spChg>
        <pc:picChg chg="add mod">
          <ac:chgData name="Nane Kratzke" userId="971be13ff4ee5ef6" providerId="LiveId" clId="{25E265D9-1136-E64B-84B9-E73667C4DFAB}" dt="2020-09-17T11:54:59.322" v="7123" actId="1076"/>
          <ac:picMkLst>
            <pc:docMk/>
            <pc:sldMk cId="2290547993" sldId="376"/>
            <ac:picMk id="4098" creationId="{4A1059C8-8DAF-8C4E-9F3F-275FEB00060F}"/>
          </ac:picMkLst>
        </pc:picChg>
      </pc:sldChg>
      <pc:sldChg chg="addSp modSp add mod">
        <pc:chgData name="Nane Kratzke" userId="971be13ff4ee5ef6" providerId="LiveId" clId="{25E265D9-1136-E64B-84B9-E73667C4DFAB}" dt="2020-09-17T13:17:15.546" v="8829" actId="20577"/>
        <pc:sldMkLst>
          <pc:docMk/>
          <pc:sldMk cId="4276357788" sldId="377"/>
        </pc:sldMkLst>
        <pc:spChg chg="mod">
          <ac:chgData name="Nane Kratzke" userId="971be13ff4ee5ef6" providerId="LiveId" clId="{25E265D9-1136-E64B-84B9-E73667C4DFAB}" dt="2020-09-17T13:17:15.546" v="8829" actId="20577"/>
          <ac:spMkLst>
            <pc:docMk/>
            <pc:sldMk cId="4276357788" sldId="377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0:22:52.749" v="6031" actId="20577"/>
          <ac:spMkLst>
            <pc:docMk/>
            <pc:sldMk cId="4276357788" sldId="377"/>
            <ac:spMk id="5" creationId="{6C2C9176-2BE9-7744-9ACD-C7F0AA24A886}"/>
          </ac:spMkLst>
        </pc:spChg>
        <pc:graphicFrameChg chg="add mod modGraphic">
          <ac:chgData name="Nane Kratzke" userId="971be13ff4ee5ef6" providerId="LiveId" clId="{25E265D9-1136-E64B-84B9-E73667C4DFAB}" dt="2020-09-17T10:22:17.182" v="6025" actId="14861"/>
          <ac:graphicFrameMkLst>
            <pc:docMk/>
            <pc:sldMk cId="4276357788" sldId="377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1:50:43.202" v="7106" actId="20577"/>
        <pc:sldMkLst>
          <pc:docMk/>
          <pc:sldMk cId="1830580882" sldId="378"/>
        </pc:sldMkLst>
        <pc:spChg chg="mod">
          <ac:chgData name="Nane Kratzke" userId="971be13ff4ee5ef6" providerId="LiveId" clId="{25E265D9-1136-E64B-84B9-E73667C4DFAB}" dt="2020-09-17T10:23:36.184" v="6049" actId="20577"/>
          <ac:spMkLst>
            <pc:docMk/>
            <pc:sldMk cId="1830580882" sldId="378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49:32.973" v="7078" actId="207"/>
          <ac:spMkLst>
            <pc:docMk/>
            <pc:sldMk cId="1830580882" sldId="378"/>
            <ac:spMk id="5" creationId="{6C2C9176-2BE9-7744-9ACD-C7F0AA24A886}"/>
          </ac:spMkLst>
        </pc:spChg>
        <pc:spChg chg="add del">
          <ac:chgData name="Nane Kratzke" userId="971be13ff4ee5ef6" providerId="LiveId" clId="{25E265D9-1136-E64B-84B9-E73667C4DFAB}" dt="2020-09-17T10:38:51.711" v="6165" actId="478"/>
          <ac:spMkLst>
            <pc:docMk/>
            <pc:sldMk cId="1830580882" sldId="378"/>
            <ac:spMk id="9" creationId="{0919A643-F401-2F4F-8A47-0D36E4E89D9B}"/>
          </ac:spMkLst>
        </pc:spChg>
        <pc:spChg chg="add mod">
          <ac:chgData name="Nane Kratzke" userId="971be13ff4ee5ef6" providerId="LiveId" clId="{25E265D9-1136-E64B-84B9-E73667C4DFAB}" dt="2020-09-17T11:50:43.202" v="7106" actId="20577"/>
          <ac:spMkLst>
            <pc:docMk/>
            <pc:sldMk cId="1830580882" sldId="378"/>
            <ac:spMk id="12" creationId="{5D5281EA-5939-2C49-A64D-3ACBDCD2AE12}"/>
          </ac:spMkLst>
        </pc:spChg>
        <pc:graphicFrameChg chg="del">
          <ac:chgData name="Nane Kratzke" userId="971be13ff4ee5ef6" providerId="LiveId" clId="{25E265D9-1136-E64B-84B9-E73667C4DFAB}" dt="2020-09-17T10:33:16.312" v="6139" actId="478"/>
          <ac:graphicFrameMkLst>
            <pc:docMk/>
            <pc:sldMk cId="1830580882" sldId="378"/>
            <ac:graphicFrameMk id="6" creationId="{AF780C1F-E659-F24C-BB56-628958AD58BC}"/>
          </ac:graphicFrameMkLst>
        </pc:graphicFrameChg>
        <pc:picChg chg="add del mod">
          <ac:chgData name="Nane Kratzke" userId="971be13ff4ee5ef6" providerId="LiveId" clId="{25E265D9-1136-E64B-84B9-E73667C4DFAB}" dt="2020-09-17T11:48:25.976" v="7069" actId="21"/>
          <ac:picMkLst>
            <pc:docMk/>
            <pc:sldMk cId="1830580882" sldId="378"/>
            <ac:picMk id="7" creationId="{28729957-008C-2449-A05B-B75193D017FE}"/>
          </ac:picMkLst>
        </pc:picChg>
        <pc:picChg chg="add del mod">
          <ac:chgData name="Nane Kratzke" userId="971be13ff4ee5ef6" providerId="LiveId" clId="{25E265D9-1136-E64B-84B9-E73667C4DFAB}" dt="2020-09-17T10:38:35.233" v="6163" actId="478"/>
          <ac:picMkLst>
            <pc:docMk/>
            <pc:sldMk cId="1830580882" sldId="378"/>
            <ac:picMk id="8" creationId="{1CC859FD-0088-EB4F-A62D-3FCC906E3A44}"/>
          </ac:picMkLst>
        </pc:picChg>
        <pc:picChg chg="add mod">
          <ac:chgData name="Nane Kratzke" userId="971be13ff4ee5ef6" providerId="LiveId" clId="{25E265D9-1136-E64B-84B9-E73667C4DFAB}" dt="2020-09-17T11:49:29.462" v="7077" actId="1076"/>
          <ac:picMkLst>
            <pc:docMk/>
            <pc:sldMk cId="1830580882" sldId="378"/>
            <ac:picMk id="11" creationId="{40086D8A-CC87-CF4D-BAFE-3F5DED2FF04C}"/>
          </ac:picMkLst>
        </pc:picChg>
        <pc:picChg chg="add del mod">
          <ac:chgData name="Nane Kratzke" userId="971be13ff4ee5ef6" providerId="LiveId" clId="{25E265D9-1136-E64B-84B9-E73667C4DFAB}" dt="2020-09-17T10:36:05.412" v="6148" actId="478"/>
          <ac:picMkLst>
            <pc:docMk/>
            <pc:sldMk cId="1830580882" sldId="378"/>
            <ac:picMk id="2050" creationId="{023FC246-3B0A-8C41-B4FC-54E69428EC75}"/>
          </ac:picMkLst>
        </pc:picChg>
      </pc:sldChg>
      <pc:sldChg chg="add del">
        <pc:chgData name="Nane Kratzke" userId="971be13ff4ee5ef6" providerId="LiveId" clId="{25E265D9-1136-E64B-84B9-E73667C4DFAB}" dt="2020-09-17T10:44:33.329" v="6257" actId="2696"/>
        <pc:sldMkLst>
          <pc:docMk/>
          <pc:sldMk cId="4277081821" sldId="379"/>
        </pc:sldMkLst>
      </pc:sldChg>
      <pc:sldChg chg="addSp delSp modSp add mod">
        <pc:chgData name="Nane Kratzke" userId="971be13ff4ee5ef6" providerId="LiveId" clId="{25E265D9-1136-E64B-84B9-E73667C4DFAB}" dt="2020-09-17T11:41:45.495" v="6933" actId="20577"/>
        <pc:sldMkLst>
          <pc:docMk/>
          <pc:sldMk cId="143991081" sldId="380"/>
        </pc:sldMkLst>
        <pc:spChg chg="mod">
          <ac:chgData name="Nane Kratzke" userId="971be13ff4ee5ef6" providerId="LiveId" clId="{25E265D9-1136-E64B-84B9-E73667C4DFAB}" dt="2020-09-17T10:44:45.230" v="6282" actId="20577"/>
          <ac:spMkLst>
            <pc:docMk/>
            <pc:sldMk cId="143991081" sldId="380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27:45.083" v="6317" actId="20577"/>
          <ac:spMkLst>
            <pc:docMk/>
            <pc:sldMk cId="143991081" sldId="380"/>
            <ac:spMk id="5" creationId="{6C2C9176-2BE9-7744-9ACD-C7F0AA24A886}"/>
          </ac:spMkLst>
        </pc:spChg>
        <pc:spChg chg="add mod">
          <ac:chgData name="Nane Kratzke" userId="971be13ff4ee5ef6" providerId="LiveId" clId="{25E265D9-1136-E64B-84B9-E73667C4DFAB}" dt="2020-09-17T11:41:45.495" v="6933" actId="20577"/>
          <ac:spMkLst>
            <pc:docMk/>
            <pc:sldMk cId="143991081" sldId="380"/>
            <ac:spMk id="7" creationId="{B1607C91-E63D-594E-9C65-2897138128E9}"/>
          </ac:spMkLst>
        </pc:spChg>
        <pc:graphicFrameChg chg="del">
          <ac:chgData name="Nane Kratzke" userId="971be13ff4ee5ef6" providerId="LiveId" clId="{25E265D9-1136-E64B-84B9-E73667C4DFAB}" dt="2020-09-17T11:32:29.045" v="6318" actId="478"/>
          <ac:graphicFrameMkLst>
            <pc:docMk/>
            <pc:sldMk cId="143991081" sldId="380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3:05:38.438" v="8629" actId="20577"/>
        <pc:sldMkLst>
          <pc:docMk/>
          <pc:sldMk cId="3330758435" sldId="381"/>
        </pc:sldMkLst>
        <pc:spChg chg="mod">
          <ac:chgData name="Nane Kratzke" userId="971be13ff4ee5ef6" providerId="LiveId" clId="{25E265D9-1136-E64B-84B9-E73667C4DFAB}" dt="2020-09-17T11:59:46.090" v="7159" actId="20577"/>
          <ac:spMkLst>
            <pc:docMk/>
            <pc:sldMk cId="3330758435" sldId="381"/>
            <ac:spMk id="2" creationId="{810702C0-4F73-E54A-ABE6-13FA8FDA826E}"/>
          </ac:spMkLst>
        </pc:spChg>
        <pc:spChg chg="mod">
          <ac:chgData name="Nane Kratzke" userId="971be13ff4ee5ef6" providerId="LiveId" clId="{25E265D9-1136-E64B-84B9-E73667C4DFAB}" dt="2020-09-17T12:20:33.705" v="7582" actId="20577"/>
          <ac:spMkLst>
            <pc:docMk/>
            <pc:sldMk cId="3330758435" sldId="381"/>
            <ac:spMk id="3" creationId="{4837B04C-9E97-D443-8A4B-FE2862DA14C1}"/>
          </ac:spMkLst>
        </pc:spChg>
        <pc:spChg chg="add del mod">
          <ac:chgData name="Nane Kratzke" userId="971be13ff4ee5ef6" providerId="LiveId" clId="{25E265D9-1136-E64B-84B9-E73667C4DFAB}" dt="2020-09-17T11:48:23.051" v="7068"/>
          <ac:spMkLst>
            <pc:docMk/>
            <pc:sldMk cId="3330758435" sldId="381"/>
            <ac:spMk id="5" creationId="{325D4EBC-D922-2343-BEA1-AEF41FC4F389}"/>
          </ac:spMkLst>
        </pc:spChg>
        <pc:spChg chg="add mod">
          <ac:chgData name="Nane Kratzke" userId="971be13ff4ee5ef6" providerId="LiveId" clId="{25E265D9-1136-E64B-84B9-E73667C4DFAB}" dt="2020-09-17T13:05:38.438" v="8629" actId="20577"/>
          <ac:spMkLst>
            <pc:docMk/>
            <pc:sldMk cId="3330758435" sldId="381"/>
            <ac:spMk id="7" creationId="{57AAE6C2-0D7A-4047-B80E-F47A25E47FC1}"/>
          </ac:spMkLst>
        </pc:spChg>
        <pc:spChg chg="add mod">
          <ac:chgData name="Nane Kratzke" userId="971be13ff4ee5ef6" providerId="LiveId" clId="{25E265D9-1136-E64B-84B9-E73667C4DFAB}" dt="2020-09-17T12:15:33.788" v="7414" actId="207"/>
          <ac:spMkLst>
            <pc:docMk/>
            <pc:sldMk cId="3330758435" sldId="381"/>
            <ac:spMk id="8" creationId="{19D7D0D9-D050-6342-9F70-D60E36276AEF}"/>
          </ac:spMkLst>
        </pc:spChg>
        <pc:spChg chg="add mod">
          <ac:chgData name="Nane Kratzke" userId="971be13ff4ee5ef6" providerId="LiveId" clId="{25E265D9-1136-E64B-84B9-E73667C4DFAB}" dt="2020-09-17T12:21:38.624" v="7642" actId="20577"/>
          <ac:spMkLst>
            <pc:docMk/>
            <pc:sldMk cId="3330758435" sldId="381"/>
            <ac:spMk id="9" creationId="{E5700ECC-838D-7D48-A4FB-490030C11A77}"/>
          </ac:spMkLst>
        </pc:spChg>
        <pc:spChg chg="add mod">
          <ac:chgData name="Nane Kratzke" userId="971be13ff4ee5ef6" providerId="LiveId" clId="{25E265D9-1136-E64B-84B9-E73667C4DFAB}" dt="2020-09-17T12:22:15.400" v="7645" actId="20577"/>
          <ac:spMkLst>
            <pc:docMk/>
            <pc:sldMk cId="3330758435" sldId="381"/>
            <ac:spMk id="10" creationId="{11415810-BCFB-B943-B676-A2FB352B3BF4}"/>
          </ac:spMkLst>
        </pc:spChg>
        <pc:picChg chg="add del mod">
          <ac:chgData name="Nane Kratzke" userId="971be13ff4ee5ef6" providerId="LiveId" clId="{25E265D9-1136-E64B-84B9-E73667C4DFAB}" dt="2020-09-17T12:15:46.064" v="7416" actId="21"/>
          <ac:picMkLst>
            <pc:docMk/>
            <pc:sldMk cId="3330758435" sldId="381"/>
            <ac:picMk id="6" creationId="{EA84702C-7202-4F48-9C7E-7F27FFC11F24}"/>
          </ac:picMkLst>
        </pc:picChg>
      </pc:sldChg>
      <pc:sldChg chg="addSp delSp modSp add mod">
        <pc:chgData name="Nane Kratzke" userId="971be13ff4ee5ef6" providerId="LiveId" clId="{25E265D9-1136-E64B-84B9-E73667C4DFAB}" dt="2020-09-17T13:50:10.743" v="10055" actId="1076"/>
        <pc:sldMkLst>
          <pc:docMk/>
          <pc:sldMk cId="366975201" sldId="382"/>
        </pc:sldMkLst>
        <pc:spChg chg="mod">
          <ac:chgData name="Nane Kratzke" userId="971be13ff4ee5ef6" providerId="LiveId" clId="{25E265D9-1136-E64B-84B9-E73667C4DFAB}" dt="2020-09-17T13:48:17.919" v="10006" actId="20577"/>
          <ac:spMkLst>
            <pc:docMk/>
            <pc:sldMk cId="366975201" sldId="382"/>
            <ac:spMk id="2" creationId="{F8BC3A94-118D-A54E-A5C2-C20A2E3EC8D1}"/>
          </ac:spMkLst>
        </pc:spChg>
        <pc:spChg chg="mod">
          <ac:chgData name="Nane Kratzke" userId="971be13ff4ee5ef6" providerId="LiveId" clId="{25E265D9-1136-E64B-84B9-E73667C4DFAB}" dt="2020-09-17T13:48:25.060" v="10042" actId="20577"/>
          <ac:spMkLst>
            <pc:docMk/>
            <pc:sldMk cId="366975201" sldId="382"/>
            <ac:spMk id="3" creationId="{4E0A3D8B-A293-9946-9B50-C5F59AA0508F}"/>
          </ac:spMkLst>
        </pc:spChg>
        <pc:picChg chg="add del mod">
          <ac:chgData name="Nane Kratzke" userId="971be13ff4ee5ef6" providerId="LiveId" clId="{25E265D9-1136-E64B-84B9-E73667C4DFAB}" dt="2020-09-17T13:49:20.492" v="10048" actId="21"/>
          <ac:picMkLst>
            <pc:docMk/>
            <pc:sldMk cId="366975201" sldId="382"/>
            <ac:picMk id="5" creationId="{4EAF884C-BB86-A945-AB0C-6E3DBA42840D}"/>
          </ac:picMkLst>
        </pc:picChg>
        <pc:picChg chg="add mod">
          <ac:chgData name="Nane Kratzke" userId="971be13ff4ee5ef6" providerId="LiveId" clId="{25E265D9-1136-E64B-84B9-E73667C4DFAB}" dt="2020-09-17T13:50:10.743" v="10055" actId="1076"/>
          <ac:picMkLst>
            <pc:docMk/>
            <pc:sldMk cId="366975201" sldId="382"/>
            <ac:picMk id="6" creationId="{0168A833-A965-C94F-8AFF-D661E1EA9A40}"/>
          </ac:picMkLst>
        </pc:picChg>
      </pc:sldChg>
      <pc:sldChg chg="addSp delSp modSp add mod">
        <pc:chgData name="Nane Kratzke" userId="971be13ff4ee5ef6" providerId="LiveId" clId="{25E265D9-1136-E64B-84B9-E73667C4DFAB}" dt="2020-09-17T13:06:49.140" v="8726" actId="20577"/>
        <pc:sldMkLst>
          <pc:docMk/>
          <pc:sldMk cId="3862908966" sldId="383"/>
        </pc:sldMkLst>
        <pc:spChg chg="mod">
          <ac:chgData name="Nane Kratzke" userId="971be13ff4ee5ef6" providerId="LiveId" clId="{25E265D9-1136-E64B-84B9-E73667C4DFAB}" dt="2020-09-17T12:22:32.407" v="7647"/>
          <ac:spMkLst>
            <pc:docMk/>
            <pc:sldMk cId="3862908966" sldId="383"/>
            <ac:spMk id="2" creationId="{ECC40909-D9F3-4A40-BC3E-A44B2D02A00F}"/>
          </ac:spMkLst>
        </pc:spChg>
        <pc:spChg chg="mod">
          <ac:chgData name="Nane Kratzke" userId="971be13ff4ee5ef6" providerId="LiveId" clId="{25E265D9-1136-E64B-84B9-E73667C4DFAB}" dt="2020-09-17T13:01:12.347" v="8469" actId="20577"/>
          <ac:spMkLst>
            <pc:docMk/>
            <pc:sldMk cId="3862908966" sldId="383"/>
            <ac:spMk id="3" creationId="{9A18B219-1095-F748-99A3-1881897F9289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5" creationId="{E905BE52-0697-1044-AD76-4FF07D56F009}"/>
          </ac:spMkLst>
        </pc:spChg>
        <pc:spChg chg="add del mod">
          <ac:chgData name="Nane Kratzke" userId="971be13ff4ee5ef6" providerId="LiveId" clId="{25E265D9-1136-E64B-84B9-E73667C4DFAB}" dt="2020-09-17T12:35:57.785" v="7886" actId="478"/>
          <ac:spMkLst>
            <pc:docMk/>
            <pc:sldMk cId="3862908966" sldId="383"/>
            <ac:spMk id="6" creationId="{8D91B291-33FA-0E44-8292-C314C8C798BE}"/>
          </ac:spMkLst>
        </pc:spChg>
        <pc:spChg chg="add mod">
          <ac:chgData name="Nane Kratzke" userId="971be13ff4ee5ef6" providerId="LiveId" clId="{25E265D9-1136-E64B-84B9-E73667C4DFAB}" dt="2020-09-17T12:44:37.099" v="8086" actId="20577"/>
          <ac:spMkLst>
            <pc:docMk/>
            <pc:sldMk cId="3862908966" sldId="383"/>
            <ac:spMk id="7" creationId="{BD1240A4-0A25-3D44-AC63-19C1AEB7471E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8" creationId="{B621A312-725D-624D-9081-2A138A963163}"/>
          </ac:spMkLst>
        </pc:spChg>
        <pc:spChg chg="add mod">
          <ac:chgData name="Nane Kratzke" userId="971be13ff4ee5ef6" providerId="LiveId" clId="{25E265D9-1136-E64B-84B9-E73667C4DFAB}" dt="2020-09-17T13:06:49.140" v="8726" actId="20577"/>
          <ac:spMkLst>
            <pc:docMk/>
            <pc:sldMk cId="3862908966" sldId="383"/>
            <ac:spMk id="9" creationId="{F34AAD15-D140-0646-A78E-FFB9972CC346}"/>
          </ac:spMkLst>
        </pc:spChg>
      </pc:sldChg>
      <pc:sldChg chg="addSp modSp add mod">
        <pc:chgData name="Nane Kratzke" userId="971be13ff4ee5ef6" providerId="LiveId" clId="{25E265D9-1136-E64B-84B9-E73667C4DFAB}" dt="2020-09-17T13:07:24.712" v="8790" actId="1076"/>
        <pc:sldMkLst>
          <pc:docMk/>
          <pc:sldMk cId="3004243446" sldId="384"/>
        </pc:sldMkLst>
        <pc:spChg chg="mod">
          <ac:chgData name="Nane Kratzke" userId="971be13ff4ee5ef6" providerId="LiveId" clId="{25E265D9-1136-E64B-84B9-E73667C4DFAB}" dt="2020-09-17T12:45:30.686" v="8124" actId="20577"/>
          <ac:spMkLst>
            <pc:docMk/>
            <pc:sldMk cId="3004243446" sldId="384"/>
            <ac:spMk id="2" creationId="{E0A1231F-2AF1-B74C-8D70-2B417089A68F}"/>
          </ac:spMkLst>
        </pc:spChg>
        <pc:spChg chg="mod">
          <ac:chgData name="Nane Kratzke" userId="971be13ff4ee5ef6" providerId="LiveId" clId="{25E265D9-1136-E64B-84B9-E73667C4DFAB}" dt="2020-09-17T13:01:37.154" v="8502" actId="20577"/>
          <ac:spMkLst>
            <pc:docMk/>
            <pc:sldMk cId="3004243446" sldId="384"/>
            <ac:spMk id="3" creationId="{8DD23EF4-884A-A44F-99C2-399A118A2259}"/>
          </ac:spMkLst>
        </pc:spChg>
        <pc:spChg chg="add mod">
          <ac:chgData name="Nane Kratzke" userId="971be13ff4ee5ef6" providerId="LiveId" clId="{25E265D9-1136-E64B-84B9-E73667C4DFAB}" dt="2020-09-17T12:56:06.050" v="8325" actId="14100"/>
          <ac:spMkLst>
            <pc:docMk/>
            <pc:sldMk cId="3004243446" sldId="384"/>
            <ac:spMk id="5" creationId="{2A08FA39-778A-654B-8EFE-23446851C948}"/>
          </ac:spMkLst>
        </pc:spChg>
        <pc:spChg chg="add mod">
          <ac:chgData name="Nane Kratzke" userId="971be13ff4ee5ef6" providerId="LiveId" clId="{25E265D9-1136-E64B-84B9-E73667C4DFAB}" dt="2020-09-17T12:57:42.309" v="8404" actId="20577"/>
          <ac:spMkLst>
            <pc:docMk/>
            <pc:sldMk cId="3004243446" sldId="384"/>
            <ac:spMk id="6" creationId="{A998D464-E3C1-4249-BDF3-A128E215830E}"/>
          </ac:spMkLst>
        </pc:spChg>
        <pc:spChg chg="add mod">
          <ac:chgData name="Nane Kratzke" userId="971be13ff4ee5ef6" providerId="LiveId" clId="{25E265D9-1136-E64B-84B9-E73667C4DFAB}" dt="2020-09-17T13:02:34.933" v="8541" actId="207"/>
          <ac:spMkLst>
            <pc:docMk/>
            <pc:sldMk cId="3004243446" sldId="384"/>
            <ac:spMk id="7" creationId="{6EF9D730-6C71-0A4E-BD3C-CBCDFD59A317}"/>
          </ac:spMkLst>
        </pc:spChg>
        <pc:spChg chg="add mod">
          <ac:chgData name="Nane Kratzke" userId="971be13ff4ee5ef6" providerId="LiveId" clId="{25E265D9-1136-E64B-84B9-E73667C4DFAB}" dt="2020-09-17T13:07:24.712" v="8790" actId="1076"/>
          <ac:spMkLst>
            <pc:docMk/>
            <pc:sldMk cId="3004243446" sldId="384"/>
            <ac:spMk id="8" creationId="{CF702140-2F29-5641-9240-0FE98A443E00}"/>
          </ac:spMkLst>
        </pc:spChg>
      </pc:sldChg>
      <pc:sldChg chg="addSp delSp modSp add mod">
        <pc:chgData name="Nane Kratzke" userId="971be13ff4ee5ef6" providerId="LiveId" clId="{25E265D9-1136-E64B-84B9-E73667C4DFAB}" dt="2020-09-17T13:29:46.686" v="9626" actId="14100"/>
        <pc:sldMkLst>
          <pc:docMk/>
          <pc:sldMk cId="243993919" sldId="385"/>
        </pc:sldMkLst>
        <pc:spChg chg="mod">
          <ac:chgData name="Nane Kratzke" userId="971be13ff4ee5ef6" providerId="LiveId" clId="{25E265D9-1136-E64B-84B9-E73667C4DFAB}" dt="2020-09-17T13:22:14.662" v="9082" actId="20577"/>
          <ac:spMkLst>
            <pc:docMk/>
            <pc:sldMk cId="243993919" sldId="385"/>
            <ac:spMk id="2" creationId="{205DDF84-67FC-F347-B89E-E53D9E21DDEE}"/>
          </ac:spMkLst>
        </pc:spChg>
        <pc:spChg chg="add del mod">
          <ac:chgData name="Nane Kratzke" userId="971be13ff4ee5ef6" providerId="LiveId" clId="{25E265D9-1136-E64B-84B9-E73667C4DFAB}" dt="2020-09-17T13:22:29.663" v="9084" actId="478"/>
          <ac:spMkLst>
            <pc:docMk/>
            <pc:sldMk cId="243993919" sldId="385"/>
            <ac:spMk id="5" creationId="{2D0837A2-19F3-E848-A223-2F5D1189D9EB}"/>
          </ac:spMkLst>
        </pc:spChg>
        <pc:spChg chg="add mod">
          <ac:chgData name="Nane Kratzke" userId="971be13ff4ee5ef6" providerId="LiveId" clId="{25E265D9-1136-E64B-84B9-E73667C4DFAB}" dt="2020-09-17T13:29:46.686" v="9626" actId="14100"/>
          <ac:spMkLst>
            <pc:docMk/>
            <pc:sldMk cId="243993919" sldId="385"/>
            <ac:spMk id="6" creationId="{0DD40D0D-A817-8B41-928A-C46A3EADD2ED}"/>
          </ac:spMkLst>
        </pc:spChg>
        <pc:picChg chg="add mod modCrop">
          <ac:chgData name="Nane Kratzke" userId="971be13ff4ee5ef6" providerId="LiveId" clId="{25E265D9-1136-E64B-84B9-E73667C4DFAB}" dt="2020-09-17T13:29:18.193" v="9622" actId="1076"/>
          <ac:picMkLst>
            <pc:docMk/>
            <pc:sldMk cId="243993919" sldId="385"/>
            <ac:picMk id="7" creationId="{6311B689-B9CC-484D-AC90-D396EBD2F8EC}"/>
          </ac:picMkLst>
        </pc:picChg>
      </pc:sldChg>
      <pc:sldChg chg="addSp modSp add mod">
        <pc:chgData name="Nane Kratzke" userId="971be13ff4ee5ef6" providerId="LiveId" clId="{25E265D9-1136-E64B-84B9-E73667C4DFAB}" dt="2020-09-17T13:31:27.513" v="9664"/>
        <pc:sldMkLst>
          <pc:docMk/>
          <pc:sldMk cId="3855353074" sldId="386"/>
        </pc:sldMkLst>
        <pc:spChg chg="mod">
          <ac:chgData name="Nane Kratzke" userId="971be13ff4ee5ef6" providerId="LiveId" clId="{25E265D9-1136-E64B-84B9-E73667C4DFAB}" dt="2020-09-17T13:30:21.155" v="9633" actId="20577"/>
          <ac:spMkLst>
            <pc:docMk/>
            <pc:sldMk cId="3855353074" sldId="386"/>
            <ac:spMk id="2" creationId="{EA58CFB6-535B-5C49-88C6-B9E60CAF5BF8}"/>
          </ac:spMkLst>
        </pc:spChg>
        <pc:spChg chg="mod">
          <ac:chgData name="Nane Kratzke" userId="971be13ff4ee5ef6" providerId="LiveId" clId="{25E265D9-1136-E64B-84B9-E73667C4DFAB}" dt="2020-09-17T13:30:31.469" v="9659" actId="20577"/>
          <ac:spMkLst>
            <pc:docMk/>
            <pc:sldMk cId="3855353074" sldId="386"/>
            <ac:spMk id="3" creationId="{410BAA25-75A0-4C49-9F4A-E92FFB3E0FA4}"/>
          </ac:spMkLst>
        </pc:spChg>
        <pc:picChg chg="add mod">
          <ac:chgData name="Nane Kratzke" userId="971be13ff4ee5ef6" providerId="LiveId" clId="{25E265D9-1136-E64B-84B9-E73667C4DFAB}" dt="2020-09-17T13:31:27.513" v="9664"/>
          <ac:picMkLst>
            <pc:docMk/>
            <pc:sldMk cId="3855353074" sldId="386"/>
            <ac:picMk id="5" creationId="{5E38D786-D0FF-324C-858C-BD72B6477743}"/>
          </ac:picMkLst>
        </pc:picChg>
      </pc:sldChg>
      <pc:sldChg chg="addSp modSp add mod">
        <pc:chgData name="Nane Kratzke" userId="971be13ff4ee5ef6" providerId="LiveId" clId="{25E265D9-1136-E64B-84B9-E73667C4DFAB}" dt="2020-09-17T13:33:20.092" v="9688"/>
        <pc:sldMkLst>
          <pc:docMk/>
          <pc:sldMk cId="2367191596" sldId="387"/>
        </pc:sldMkLst>
        <pc:spChg chg="mod">
          <ac:chgData name="Nane Kratzke" userId="971be13ff4ee5ef6" providerId="LiveId" clId="{25E265D9-1136-E64B-84B9-E73667C4DFAB}" dt="2020-09-17T13:32:33.783" v="9671" actId="20577"/>
          <ac:spMkLst>
            <pc:docMk/>
            <pc:sldMk cId="2367191596" sldId="387"/>
            <ac:spMk id="2" creationId="{AE9F194F-AD0F-4749-B78C-C382146E97B9}"/>
          </ac:spMkLst>
        </pc:spChg>
        <pc:spChg chg="mod">
          <ac:chgData name="Nane Kratzke" userId="971be13ff4ee5ef6" providerId="LiveId" clId="{25E265D9-1136-E64B-84B9-E73667C4DFAB}" dt="2020-09-17T13:32:37.522" v="9682" actId="20577"/>
          <ac:spMkLst>
            <pc:docMk/>
            <pc:sldMk cId="2367191596" sldId="387"/>
            <ac:spMk id="3" creationId="{7A1BDB4F-A698-9A4F-9DAE-0E9813087805}"/>
          </ac:spMkLst>
        </pc:spChg>
        <pc:picChg chg="add mod">
          <ac:chgData name="Nane Kratzke" userId="971be13ff4ee5ef6" providerId="LiveId" clId="{25E265D9-1136-E64B-84B9-E73667C4DFAB}" dt="2020-09-17T13:33:20.092" v="9688"/>
          <ac:picMkLst>
            <pc:docMk/>
            <pc:sldMk cId="2367191596" sldId="387"/>
            <ac:picMk id="5" creationId="{EEA4A4EC-6F45-BF46-A548-1E5F109A04B2}"/>
          </ac:picMkLst>
        </pc:picChg>
      </pc:sldChg>
      <pc:sldChg chg="addSp delSp modSp add mod">
        <pc:chgData name="Nane Kratzke" userId="971be13ff4ee5ef6" providerId="LiveId" clId="{25E265D9-1136-E64B-84B9-E73667C4DFAB}" dt="2020-09-17T14:40:18.985" v="10120" actId="1076"/>
        <pc:sldMkLst>
          <pc:docMk/>
          <pc:sldMk cId="2812399017" sldId="388"/>
        </pc:sldMkLst>
        <pc:spChg chg="mod">
          <ac:chgData name="Nane Kratzke" userId="971be13ff4ee5ef6" providerId="LiveId" clId="{25E265D9-1136-E64B-84B9-E73667C4DFAB}" dt="2020-09-17T13:34:44.124" v="9695" actId="20577"/>
          <ac:spMkLst>
            <pc:docMk/>
            <pc:sldMk cId="2812399017" sldId="388"/>
            <ac:spMk id="2" creationId="{0BEA5FE8-C916-3147-88E4-FAA0A914ACFD}"/>
          </ac:spMkLst>
        </pc:spChg>
        <pc:spChg chg="mod">
          <ac:chgData name="Nane Kratzke" userId="971be13ff4ee5ef6" providerId="LiveId" clId="{25E265D9-1136-E64B-84B9-E73667C4DFAB}" dt="2020-09-17T13:34:47.657" v="9703" actId="20577"/>
          <ac:spMkLst>
            <pc:docMk/>
            <pc:sldMk cId="2812399017" sldId="388"/>
            <ac:spMk id="3" creationId="{0865A9D1-5F46-BB4B-8AFF-B7A67B41E85F}"/>
          </ac:spMkLst>
        </pc:spChg>
        <pc:picChg chg="add del mod">
          <ac:chgData name="Nane Kratzke" userId="971be13ff4ee5ef6" providerId="LiveId" clId="{25E265D9-1136-E64B-84B9-E73667C4DFAB}" dt="2020-09-17T13:36:30.209" v="9713" actId="478"/>
          <ac:picMkLst>
            <pc:docMk/>
            <pc:sldMk cId="2812399017" sldId="388"/>
            <ac:picMk id="5" creationId="{B0E78672-5113-0F46-9596-60B26F743BFB}"/>
          </ac:picMkLst>
        </pc:picChg>
        <pc:picChg chg="add mod">
          <ac:chgData name="Nane Kratzke" userId="971be13ff4ee5ef6" providerId="LiveId" clId="{25E265D9-1136-E64B-84B9-E73667C4DFAB}" dt="2020-09-17T14:40:18.985" v="10120" actId="1076"/>
          <ac:picMkLst>
            <pc:docMk/>
            <pc:sldMk cId="2812399017" sldId="388"/>
            <ac:picMk id="6" creationId="{CBDB17E0-A202-0F47-858F-1A727D151B5B}"/>
          </ac:picMkLst>
        </pc:picChg>
      </pc:sldChg>
      <pc:sldChg chg="addSp modSp add mod ord">
        <pc:chgData name="Nane Kratzke" userId="971be13ff4ee5ef6" providerId="LiveId" clId="{25E265D9-1136-E64B-84B9-E73667C4DFAB}" dt="2020-09-17T14:41:01.687" v="10121" actId="20578"/>
        <pc:sldMkLst>
          <pc:docMk/>
          <pc:sldMk cId="1657841985" sldId="389"/>
        </pc:sldMkLst>
        <pc:spChg chg="mod">
          <ac:chgData name="Nane Kratzke" userId="971be13ff4ee5ef6" providerId="LiveId" clId="{25E265D9-1136-E64B-84B9-E73667C4DFAB}" dt="2020-09-17T13:38:16.087" v="9736" actId="20577"/>
          <ac:spMkLst>
            <pc:docMk/>
            <pc:sldMk cId="1657841985" sldId="389"/>
            <ac:spMk id="2" creationId="{765397ED-3966-7A4D-8D04-797FC3A2C83D}"/>
          </ac:spMkLst>
        </pc:spChg>
        <pc:spChg chg="mod">
          <ac:chgData name="Nane Kratzke" userId="971be13ff4ee5ef6" providerId="LiveId" clId="{25E265D9-1136-E64B-84B9-E73667C4DFAB}" dt="2020-09-17T13:47:37.221" v="10000" actId="6549"/>
          <ac:spMkLst>
            <pc:docMk/>
            <pc:sldMk cId="1657841985" sldId="389"/>
            <ac:spMk id="3" creationId="{EEA0923F-871B-C449-992B-F2DD7CF33C58}"/>
          </ac:spMkLst>
        </pc:spChg>
        <pc:spChg chg="add mod">
          <ac:chgData name="Nane Kratzke" userId="971be13ff4ee5ef6" providerId="LiveId" clId="{25E265D9-1136-E64B-84B9-E73667C4DFAB}" dt="2020-09-17T13:47:24.382" v="9991" actId="113"/>
          <ac:spMkLst>
            <pc:docMk/>
            <pc:sldMk cId="1657841985" sldId="389"/>
            <ac:spMk id="6" creationId="{22C10D88-CA20-E644-843F-92EB5C66EF58}"/>
          </ac:spMkLst>
        </pc:spChg>
        <pc:picChg chg="add mod">
          <ac:chgData name="Nane Kratzke" userId="971be13ff4ee5ef6" providerId="LiveId" clId="{25E265D9-1136-E64B-84B9-E73667C4DFAB}" dt="2020-09-17T13:40:14.567" v="9791" actId="14861"/>
          <ac:picMkLst>
            <pc:docMk/>
            <pc:sldMk cId="1657841985" sldId="389"/>
            <ac:picMk id="5" creationId="{2996F543-FBDF-F145-9086-944F97D2C2F3}"/>
          </ac:picMkLst>
        </pc:picChg>
      </pc:sldChg>
      <pc:sldChg chg="addSp modSp add mod">
        <pc:chgData name="Nane Kratzke" userId="971be13ff4ee5ef6" providerId="LiveId" clId="{25E265D9-1136-E64B-84B9-E73667C4DFAB}" dt="2020-09-17T13:51:30.450" v="10119" actId="14861"/>
        <pc:sldMkLst>
          <pc:docMk/>
          <pc:sldMk cId="738018681" sldId="390"/>
        </pc:sldMkLst>
        <pc:spChg chg="mod">
          <ac:chgData name="Nane Kratzke" userId="971be13ff4ee5ef6" providerId="LiveId" clId="{25E265D9-1136-E64B-84B9-E73667C4DFAB}" dt="2020-09-17T13:50:27.806" v="10061" actId="20577"/>
          <ac:spMkLst>
            <pc:docMk/>
            <pc:sldMk cId="738018681" sldId="390"/>
            <ac:spMk id="2" creationId="{DF999F12-A0C1-D744-94E0-6F985040A02B}"/>
          </ac:spMkLst>
        </pc:spChg>
        <pc:spChg chg="mod">
          <ac:chgData name="Nane Kratzke" userId="971be13ff4ee5ef6" providerId="LiveId" clId="{25E265D9-1136-E64B-84B9-E73667C4DFAB}" dt="2020-09-17T13:50:42.927" v="10115" actId="20577"/>
          <ac:spMkLst>
            <pc:docMk/>
            <pc:sldMk cId="738018681" sldId="390"/>
            <ac:spMk id="3" creationId="{4D3B41B8-53F1-CF48-AB5D-AD0B533C503F}"/>
          </ac:spMkLst>
        </pc:spChg>
        <pc:picChg chg="add mod">
          <ac:chgData name="Nane Kratzke" userId="971be13ff4ee5ef6" providerId="LiveId" clId="{25E265D9-1136-E64B-84B9-E73667C4DFAB}" dt="2020-09-17T13:51:30.450" v="10119" actId="14861"/>
          <ac:picMkLst>
            <pc:docMk/>
            <pc:sldMk cId="738018681" sldId="390"/>
            <ac:picMk id="5" creationId="{C2712673-FE23-7040-B643-417114FBF090}"/>
          </ac:picMkLst>
        </pc:picChg>
      </pc:sldChg>
      <pc:sldChg chg="addSp modSp add mod">
        <pc:chgData name="Nane Kratzke" userId="971be13ff4ee5ef6" providerId="LiveId" clId="{25E265D9-1136-E64B-84B9-E73667C4DFAB}" dt="2020-09-18T17:19:44.200" v="10855" actId="20577"/>
        <pc:sldMkLst>
          <pc:docMk/>
          <pc:sldMk cId="2484808012" sldId="391"/>
        </pc:sldMkLst>
        <pc:spChg chg="mod">
          <ac:chgData name="Nane Kratzke" userId="971be13ff4ee5ef6" providerId="LiveId" clId="{25E265D9-1136-E64B-84B9-E73667C4DFAB}" dt="2020-09-17T15:02:50.112" v="10166" actId="20577"/>
          <ac:spMkLst>
            <pc:docMk/>
            <pc:sldMk cId="2484808012" sldId="391"/>
            <ac:spMk id="2" creationId="{90CC33CD-9BC8-9E4D-A706-F2AC4983123E}"/>
          </ac:spMkLst>
        </pc:spChg>
        <pc:spChg chg="mod">
          <ac:chgData name="Nane Kratzke" userId="971be13ff4ee5ef6" providerId="LiveId" clId="{25E265D9-1136-E64B-84B9-E73667C4DFAB}" dt="2020-09-17T15:03:31.674" v="10257" actId="20577"/>
          <ac:spMkLst>
            <pc:docMk/>
            <pc:sldMk cId="2484808012" sldId="391"/>
            <ac:spMk id="3" creationId="{034DD6EF-CC80-F34A-965F-8AD4CE627023}"/>
          </ac:spMkLst>
        </pc:spChg>
        <pc:spChg chg="add mod">
          <ac:chgData name="Nane Kratzke" userId="971be13ff4ee5ef6" providerId="LiveId" clId="{25E265D9-1136-E64B-84B9-E73667C4DFAB}" dt="2020-09-18T17:19:44.200" v="10855" actId="20577"/>
          <ac:spMkLst>
            <pc:docMk/>
            <pc:sldMk cId="2484808012" sldId="391"/>
            <ac:spMk id="6" creationId="{EAEF673E-B8B9-384F-8A33-859DC883F332}"/>
          </ac:spMkLst>
        </pc:spChg>
        <pc:picChg chg="add mod">
          <ac:chgData name="Nane Kratzke" userId="971be13ff4ee5ef6" providerId="LiveId" clId="{25E265D9-1136-E64B-84B9-E73667C4DFAB}" dt="2020-09-17T15:03:48.448" v="10262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delSp modSp add mod">
        <pc:chgData name="Nane Kratzke" userId="971be13ff4ee5ef6" providerId="LiveId" clId="{25E265D9-1136-E64B-84B9-E73667C4DFAB}" dt="2020-09-17T15:16:37.030" v="10751" actId="1076"/>
        <pc:sldMkLst>
          <pc:docMk/>
          <pc:sldMk cId="2483948438" sldId="392"/>
        </pc:sldMkLst>
        <pc:spChg chg="mod">
          <ac:chgData name="Nane Kratzke" userId="971be13ff4ee5ef6" providerId="LiveId" clId="{25E265D9-1136-E64B-84B9-E73667C4DFAB}" dt="2020-09-17T14:49:20.665" v="10128" actId="20577"/>
          <ac:spMkLst>
            <pc:docMk/>
            <pc:sldMk cId="2483948438" sldId="392"/>
            <ac:spMk id="2" creationId="{7CA827A9-054D-7142-A7C5-3B3A1D85DA69}"/>
          </ac:spMkLst>
        </pc:spChg>
        <pc:spChg chg="mod">
          <ac:chgData name="Nane Kratzke" userId="971be13ff4ee5ef6" providerId="LiveId" clId="{25E265D9-1136-E64B-84B9-E73667C4DFAB}" dt="2020-09-17T14:49:23.564" v="10138" actId="20577"/>
          <ac:spMkLst>
            <pc:docMk/>
            <pc:sldMk cId="2483948438" sldId="392"/>
            <ac:spMk id="3" creationId="{B11388AB-5046-AD42-8A44-22E7385E7A76}"/>
          </ac:spMkLst>
        </pc:spChg>
        <pc:spChg chg="add mod">
          <ac:chgData name="Nane Kratzke" userId="971be13ff4ee5ef6" providerId="LiveId" clId="{25E265D9-1136-E64B-84B9-E73667C4DFAB}" dt="2020-09-17T15:15:48.002" v="10735" actId="1076"/>
          <ac:spMkLst>
            <pc:docMk/>
            <pc:sldMk cId="2483948438" sldId="392"/>
            <ac:spMk id="6" creationId="{8D23AB33-7E0A-CC44-8AD4-EE5021E4235B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7" creationId="{11B37B7F-152E-B449-A42B-BD276094BD37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8" creationId="{2AAA2242-BF8E-D54C-A06E-9BF25E08E07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9" creationId="{DCD53380-D1BF-244F-8F8A-40AFFB16B3A8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0" creationId="{8EAAA3EA-B17C-FB41-BC48-07FFC9811D2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1" creationId="{17AAAB7F-6159-2947-88B7-056888AF0B49}"/>
          </ac:spMkLst>
        </pc:spChg>
        <pc:spChg chg="add mod">
          <ac:chgData name="Nane Kratzke" userId="971be13ff4ee5ef6" providerId="LiveId" clId="{25E265D9-1136-E64B-84B9-E73667C4DFAB}" dt="2020-09-17T15:16:01.704" v="10738" actId="1076"/>
          <ac:spMkLst>
            <pc:docMk/>
            <pc:sldMk cId="2483948438" sldId="392"/>
            <ac:spMk id="38" creationId="{4F138159-AEA1-3241-B43E-542EB3EF29CC}"/>
          </ac:spMkLst>
        </pc:spChg>
        <pc:spChg chg="add mod">
          <ac:chgData name="Nane Kratzke" userId="971be13ff4ee5ef6" providerId="LiveId" clId="{25E265D9-1136-E64B-84B9-E73667C4DFAB}" dt="2020-09-17T15:14:16.888" v="10695" actId="1076"/>
          <ac:spMkLst>
            <pc:docMk/>
            <pc:sldMk cId="2483948438" sldId="392"/>
            <ac:spMk id="45" creationId="{7311BEF7-411E-ED4F-91A8-26EC5246849B}"/>
          </ac:spMkLst>
        </pc:spChg>
        <pc:spChg chg="add mod">
          <ac:chgData name="Nane Kratzke" userId="971be13ff4ee5ef6" providerId="LiveId" clId="{25E265D9-1136-E64B-84B9-E73667C4DFAB}" dt="2020-09-17T15:16:25.769" v="10747" actId="14100"/>
          <ac:spMkLst>
            <pc:docMk/>
            <pc:sldMk cId="2483948438" sldId="392"/>
            <ac:spMk id="46" creationId="{B5F011FF-F119-1644-A7C9-0DDD2F3C70AA}"/>
          </ac:spMkLst>
        </pc:spChg>
        <pc:spChg chg="add mod">
          <ac:chgData name="Nane Kratzke" userId="971be13ff4ee5ef6" providerId="LiveId" clId="{25E265D9-1136-E64B-84B9-E73667C4DFAB}" dt="2020-09-17T15:16:32.833" v="10750" actId="1076"/>
          <ac:spMkLst>
            <pc:docMk/>
            <pc:sldMk cId="2483948438" sldId="392"/>
            <ac:spMk id="47" creationId="{B89976C5-BF2D-2C4A-823E-046127576BFA}"/>
          </ac:spMkLst>
        </pc:s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16" creationId="{FDAF3CD1-7530-5A48-BF45-638D0C84F8FE}"/>
          </ac:grpSpMkLst>
        </pc:gr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21" creationId="{F0E20D23-76AE-F741-B68B-6A1044EF290C}"/>
          </ac:grpSpMkLst>
        </pc:grpChg>
        <pc:grpChg chg="del mod">
          <ac:chgData name="Nane Kratzke" userId="971be13ff4ee5ef6" providerId="LiveId" clId="{25E265D9-1136-E64B-84B9-E73667C4DFAB}" dt="2020-09-17T15:11:21.429" v="10612"/>
          <ac:grpSpMkLst>
            <pc:docMk/>
            <pc:sldMk cId="2483948438" sldId="392"/>
            <ac:grpSpMk id="26" creationId="{E7B85509-990C-374F-B88E-A4B36937D782}"/>
          </ac:grpSpMkLst>
        </pc:grpChg>
        <pc:grpChg chg="del 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28" creationId="{9C51DD97-EE38-3C45-BAB8-2AE3758A3BC4}"/>
          </ac:grpSpMkLst>
        </pc:grpChg>
        <pc:grpChg chg="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30" creationId="{0BC0D47C-F18D-0742-8774-90119364E40A}"/>
          </ac:grpSpMkLst>
        </pc:grpChg>
        <pc:grpChg chg="del mod">
          <ac:chgData name="Nane Kratzke" userId="971be13ff4ee5ef6" providerId="LiveId" clId="{25E265D9-1136-E64B-84B9-E73667C4DFAB}" dt="2020-09-17T15:12:48.022" v="10646"/>
          <ac:grpSpMkLst>
            <pc:docMk/>
            <pc:sldMk cId="2483948438" sldId="392"/>
            <ac:grpSpMk id="34" creationId="{0463AE5C-9E04-F24A-B8BF-44969393DBA1}"/>
          </ac:grpSpMkLst>
        </pc:grpChg>
        <pc:grpChg chg="del mod">
          <ac:chgData name="Nane Kratzke" userId="971be13ff4ee5ef6" providerId="LiveId" clId="{25E265D9-1136-E64B-84B9-E73667C4DFAB}" dt="2020-09-17T15:12:52.837" v="10649"/>
          <ac:grpSpMkLst>
            <pc:docMk/>
            <pc:sldMk cId="2483948438" sldId="392"/>
            <ac:grpSpMk id="40" creationId="{90C8529C-D8D9-0842-8CD2-2C606C0A9690}"/>
          </ac:grpSpMkLst>
        </pc:grpChg>
        <pc:grpChg chg="del mod">
          <ac:chgData name="Nane Kratzke" userId="971be13ff4ee5ef6" providerId="LiveId" clId="{25E265D9-1136-E64B-84B9-E73667C4DFAB}" dt="2020-09-17T15:15:52.322" v="10736" actId="478"/>
          <ac:grpSpMkLst>
            <pc:docMk/>
            <pc:sldMk cId="2483948438" sldId="392"/>
            <ac:grpSpMk id="43" creationId="{5F7ACBF2-2EE2-AD4B-8260-8281A4259E90}"/>
          </ac:grpSpMkLst>
        </pc:grpChg>
        <pc:grpChg chg="mod">
          <ac:chgData name="Nane Kratzke" userId="971be13ff4ee5ef6" providerId="LiveId" clId="{25E265D9-1136-E64B-84B9-E73667C4DFAB}" dt="2020-09-17T15:15:01.153" v="10718"/>
          <ac:grpSpMkLst>
            <pc:docMk/>
            <pc:sldMk cId="2483948438" sldId="392"/>
            <ac:grpSpMk id="50" creationId="{39458716-3268-184B-A9BC-1A163A40F1CC}"/>
          </ac:grpSpMkLst>
        </pc:grpChg>
        <pc:grpChg chg="mod">
          <ac:chgData name="Nane Kratzke" userId="971be13ff4ee5ef6" providerId="LiveId" clId="{25E265D9-1136-E64B-84B9-E73667C4DFAB}" dt="2020-09-17T15:15:05.214" v="10721"/>
          <ac:grpSpMkLst>
            <pc:docMk/>
            <pc:sldMk cId="2483948438" sldId="392"/>
            <ac:grpSpMk id="53" creationId="{B5E97D29-D742-CF4F-90E4-DAFDAE4AD209}"/>
          </ac:grpSpMkLst>
        </pc:grpChg>
        <pc:grpChg chg="mod">
          <ac:chgData name="Nane Kratzke" userId="971be13ff4ee5ef6" providerId="LiveId" clId="{25E265D9-1136-E64B-84B9-E73667C4DFAB}" dt="2020-09-17T15:16:37.030" v="10751" actId="1076"/>
          <ac:grpSpMkLst>
            <pc:docMk/>
            <pc:sldMk cId="2483948438" sldId="392"/>
            <ac:grpSpMk id="56" creationId="{F6892DF3-E4E0-8C46-BF82-F669ACDD199C}"/>
          </ac:grpSpMkLst>
        </pc:grpChg>
        <pc:grpChg chg="mod">
          <ac:chgData name="Nane Kratzke" userId="971be13ff4ee5ef6" providerId="LiveId" clId="{25E265D9-1136-E64B-84B9-E73667C4DFAB}" dt="2020-09-17T15:16:11.345" v="10742"/>
          <ac:grpSpMkLst>
            <pc:docMk/>
            <pc:sldMk cId="2483948438" sldId="392"/>
            <ac:grpSpMk id="59" creationId="{AF77D846-DCEA-8C41-AF81-1B368D735ECB}"/>
          </ac:grpSpMkLst>
        </pc:grpChg>
        <pc:picChg chg="add mod modCrop">
          <ac:chgData name="Nane Kratzke" userId="971be13ff4ee5ef6" providerId="LiveId" clId="{25E265D9-1136-E64B-84B9-E73667C4DFAB}" dt="2020-09-17T14:50:10.342" v="10143" actId="14861"/>
          <ac:picMkLst>
            <pc:docMk/>
            <pc:sldMk cId="2483948438" sldId="392"/>
            <ac:picMk id="5" creationId="{055B997A-DEB0-1C4C-B1D9-9CD3F680963E}"/>
          </ac:picMkLst>
        </pc:picChg>
        <pc:inkChg chg="add del">
          <ac:chgData name="Nane Kratzke" userId="971be13ff4ee5ef6" providerId="LiveId" clId="{25E265D9-1136-E64B-84B9-E73667C4DFAB}" dt="2020-09-17T15:15:24.890" v="10725" actId="478"/>
          <ac:inkMkLst>
            <pc:docMk/>
            <pc:sldMk cId="2483948438" sldId="392"/>
            <ac:inkMk id="12" creationId="{476AD489-2F1E-7448-A5F3-45B018393DCE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3" creationId="{EA5746D0-E390-3B4D-A711-29840D15A946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4" creationId="{ADD2986C-1E11-C142-93FA-545EFD2104A3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5" creationId="{5DC70A28-4D2A-FB4F-B277-EA3D7398A517}"/>
          </ac:inkMkLst>
        </pc:inkChg>
        <pc:inkChg chg="add">
          <ac:chgData name="Nane Kratzke" userId="971be13ff4ee5ef6" providerId="LiveId" clId="{25E265D9-1136-E64B-84B9-E73667C4DFAB}" dt="2020-09-17T15:10:58.143" v="10600" actId="9405"/>
          <ac:inkMkLst>
            <pc:docMk/>
            <pc:sldMk cId="2483948438" sldId="392"/>
            <ac:inkMk id="17" creationId="{7337F253-B5E9-A24B-8D8F-50A4AF1D389A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8" creationId="{4E847C0E-5687-FD45-BE2E-F4F49867B445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9" creationId="{A1F85912-FE96-C341-BCF3-996DED10E061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20" creationId="{B501A486-BD74-3A4A-90F3-7608E936B350}"/>
          </ac:inkMkLst>
        </pc:inkChg>
        <pc:inkChg chg="add del">
          <ac:chgData name="Nane Kratzke" userId="971be13ff4ee5ef6" providerId="LiveId" clId="{25E265D9-1136-E64B-84B9-E73667C4DFAB}" dt="2020-09-17T15:11:09.870" v="10606" actId="9405"/>
          <ac:inkMkLst>
            <pc:docMk/>
            <pc:sldMk cId="2483948438" sldId="392"/>
            <ac:inkMk id="22" creationId="{5125C48E-6D00-0F4D-8407-29DC87339180}"/>
          </ac:inkMkLst>
        </pc:inkChg>
        <pc:inkChg chg="add">
          <ac:chgData name="Nane Kratzke" userId="971be13ff4ee5ef6" providerId="LiveId" clId="{25E265D9-1136-E64B-84B9-E73667C4DFAB}" dt="2020-09-17T15:11:12.330" v="10607" actId="9405"/>
          <ac:inkMkLst>
            <pc:docMk/>
            <pc:sldMk cId="2483948438" sldId="392"/>
            <ac:inkMk id="23" creationId="{D99F2B22-A2E3-D043-9241-BD59EAEB413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4" creationId="{B82593EE-088A-9E46-AAFC-1E8767F1296E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5" creationId="{A29BA9BD-1D93-764F-B0CD-3CE6AA5A4D7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7" creationId="{E5BFDBF0-11F3-6E4C-B66F-646C0F8A4CC7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9" creationId="{A32FBFDA-D851-3A4D-B070-F63ABC882AB9}"/>
          </ac:inkMkLst>
        </pc:inkChg>
        <pc:inkChg chg="add">
          <ac:chgData name="Nane Kratzke" userId="971be13ff4ee5ef6" providerId="LiveId" clId="{25E265D9-1136-E64B-84B9-E73667C4DFAB}" dt="2020-09-17T15:11:48.678" v="10615" actId="9405"/>
          <ac:inkMkLst>
            <pc:docMk/>
            <pc:sldMk cId="2483948438" sldId="392"/>
            <ac:inkMk id="31" creationId="{63A78E8C-8455-064E-8BB1-5C9DA745E18C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2" creationId="{0192D3E5-36CF-D749-A8B4-A961EC0B319A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3" creationId="{67DD33CC-71B9-5A4F-AD21-41F28294C898}"/>
          </ac:inkMkLst>
        </pc:inkChg>
        <pc:inkChg chg="add">
          <ac:chgData name="Nane Kratzke" userId="971be13ff4ee5ef6" providerId="LiveId" clId="{25E265D9-1136-E64B-84B9-E73667C4DFAB}" dt="2020-09-17T15:11:54.236" v="10619" actId="9405"/>
          <ac:inkMkLst>
            <pc:docMk/>
            <pc:sldMk cId="2483948438" sldId="392"/>
            <ac:inkMk id="35" creationId="{D28C26F9-39FC-9243-A38F-28C41FDB7277}"/>
          </ac:inkMkLst>
        </pc:inkChg>
        <pc:inkChg chg="add">
          <ac:chgData name="Nane Kratzke" userId="971be13ff4ee5ef6" providerId="LiveId" clId="{25E265D9-1136-E64B-84B9-E73667C4DFAB}" dt="2020-09-17T15:11:56.058" v="10620" actId="9405"/>
          <ac:inkMkLst>
            <pc:docMk/>
            <pc:sldMk cId="2483948438" sldId="392"/>
            <ac:inkMk id="36" creationId="{C9C30FB1-B75E-8447-9B0D-E17A5DD0EB08}"/>
          </ac:inkMkLst>
        </pc:inkChg>
        <pc:inkChg chg="add">
          <ac:chgData name="Nane Kratzke" userId="971be13ff4ee5ef6" providerId="LiveId" clId="{25E265D9-1136-E64B-84B9-E73667C4DFAB}" dt="2020-09-17T15:11:57.780" v="10621" actId="9405"/>
          <ac:inkMkLst>
            <pc:docMk/>
            <pc:sldMk cId="2483948438" sldId="392"/>
            <ac:inkMk id="37" creationId="{9AE0824F-A51C-5A49-B78A-5608104688EF}"/>
          </ac:inkMkLst>
        </pc:inkChg>
        <pc:inkChg chg="add del mod">
          <ac:chgData name="Nane Kratzke" userId="971be13ff4ee5ef6" providerId="LiveId" clId="{25E265D9-1136-E64B-84B9-E73667C4DFAB}" dt="2020-09-17T15:15:55.171" v="10737" actId="478"/>
          <ac:inkMkLst>
            <pc:docMk/>
            <pc:sldMk cId="2483948438" sldId="392"/>
            <ac:inkMk id="39" creationId="{EF37BE37-BBAA-0843-9899-9E9639FE0098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1" creationId="{25885750-687F-044C-B57E-05E8AF58ED72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2" creationId="{F500AC0E-451D-1E43-A948-929FB90902CD}"/>
          </ac:inkMkLst>
        </pc:inkChg>
        <pc:inkChg chg="add del">
          <ac:chgData name="Nane Kratzke" userId="971be13ff4ee5ef6" providerId="LiveId" clId="{25E265D9-1136-E64B-84B9-E73667C4DFAB}" dt="2020-09-17T15:16:03.336" v="10739" actId="478"/>
          <ac:inkMkLst>
            <pc:docMk/>
            <pc:sldMk cId="2483948438" sldId="392"/>
            <ac:inkMk id="44" creationId="{115C8A88-FB6C-FC45-88D7-5DDD34E3BE59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8" creationId="{096690C5-A85B-7240-B8E6-533609B5F003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9" creationId="{8D76F787-578D-2E46-AE59-49EE5C8D9696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1" creationId="{8759D7E3-DE66-144D-B1F0-550E394D69BA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2" creationId="{A70E6BEF-2454-9448-A92C-AA3425FEA025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4" creationId="{86885F0A-5AEC-FD4F-BCA2-37C7D89708AF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5" creationId="{AB26AD3B-30FC-8C4D-88C4-E61D49BCC84D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7" creationId="{6C348FF9-1785-5343-931E-30CF899BB663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8" creationId="{33AE4606-ED77-6846-85AA-C9AB4BE98C97}"/>
          </ac:inkMkLst>
        </pc:inkChg>
      </pc:sldChg>
      <pc:sldChg chg="addSp modSp add mod">
        <pc:chgData name="Nane Kratzke" userId="971be13ff4ee5ef6" providerId="LiveId" clId="{25E265D9-1136-E64B-84B9-E73667C4DFAB}" dt="2020-09-17T17:33:02.112" v="10790" actId="20577"/>
        <pc:sldMkLst>
          <pc:docMk/>
          <pc:sldMk cId="2664210598" sldId="393"/>
        </pc:sldMkLst>
        <pc:spChg chg="mod">
          <ac:chgData name="Nane Kratzke" userId="971be13ff4ee5ef6" providerId="LiveId" clId="{25E265D9-1136-E64B-84B9-E73667C4DFAB}" dt="2020-09-17T17:31:53.172" v="10777" actId="20577"/>
          <ac:spMkLst>
            <pc:docMk/>
            <pc:sldMk cId="2664210598" sldId="393"/>
            <ac:spMk id="2" creationId="{A382D01D-57F3-214E-B9DA-E61764CB3B1F}"/>
          </ac:spMkLst>
        </pc:spChg>
        <pc:spChg chg="mod">
          <ac:chgData name="Nane Kratzke" userId="971be13ff4ee5ef6" providerId="LiveId" clId="{25E265D9-1136-E64B-84B9-E73667C4DFAB}" dt="2020-09-17T17:33:02.112" v="10790" actId="20577"/>
          <ac:spMkLst>
            <pc:docMk/>
            <pc:sldMk cId="2664210598" sldId="393"/>
            <ac:spMk id="3" creationId="{3F4963E8-8F5A-D147-B383-1DFF11393F6B}"/>
          </ac:spMkLst>
        </pc:spChg>
        <pc:picChg chg="add mod">
          <ac:chgData name="Nane Kratzke" userId="971be13ff4ee5ef6" providerId="LiveId" clId="{25E265D9-1136-E64B-84B9-E73667C4DFAB}" dt="2020-09-17T17:32:56.283" v="10788" actId="14861"/>
          <ac:picMkLst>
            <pc:docMk/>
            <pc:sldMk cId="2664210598" sldId="393"/>
            <ac:picMk id="5" creationId="{4226387D-B197-F148-B0E8-AF184C1C6A53}"/>
          </ac:picMkLst>
        </pc:picChg>
        <pc:picChg chg="add mod">
          <ac:chgData name="Nane Kratzke" userId="971be13ff4ee5ef6" providerId="LiveId" clId="{25E265D9-1136-E64B-84B9-E73667C4DFAB}" dt="2020-09-17T17:32:27.784" v="10783" actId="1076"/>
          <ac:picMkLst>
            <pc:docMk/>
            <pc:sldMk cId="2664210598" sldId="393"/>
            <ac:picMk id="9218" creationId="{BB0A5737-E26A-774E-9850-812C8FABB477}"/>
          </ac:picMkLst>
        </pc:pic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998455780" sldId="394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19294937" sldId="395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819730600" sldId="39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697572595" sldId="39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731001463" sldId="398"/>
        </pc:sldMkLst>
      </pc:sldChg>
    </pc:docChg>
  </pc:docChgLst>
  <pc:docChgLst>
    <pc:chgData name="Nane Kratzke" userId="971be13ff4ee5ef6" providerId="LiveId" clId="{19075A5A-D245-0240-878E-CFB172C98ECA}"/>
    <pc:docChg chg="undo custSel addSld delSld modSld sldOrd">
      <pc:chgData name="Nane Kratzke" userId="971be13ff4ee5ef6" providerId="LiveId" clId="{19075A5A-D245-0240-878E-CFB172C98ECA}" dt="2020-09-25T07:43:44.573" v="44148" actId="20577"/>
      <pc:docMkLst>
        <pc:docMk/>
      </pc:docMkLst>
      <pc:sldChg chg="delSp add del mod ord">
        <pc:chgData name="Nane Kratzke" userId="971be13ff4ee5ef6" providerId="LiveId" clId="{19075A5A-D245-0240-878E-CFB172C98ECA}" dt="2020-09-24T12:35:21.234" v="32924" actId="2696"/>
        <pc:sldMkLst>
          <pc:docMk/>
          <pc:sldMk cId="3738132332" sldId="317"/>
        </pc:sldMkLst>
        <pc:picChg chg="del">
          <ac:chgData name="Nane Kratzke" userId="971be13ff4ee5ef6" providerId="LiveId" clId="{19075A5A-D245-0240-878E-CFB172C98ECA}" dt="2020-09-24T09:15:39.534" v="28204" actId="478"/>
          <ac:picMkLst>
            <pc:docMk/>
            <pc:sldMk cId="3738132332" sldId="317"/>
            <ac:picMk id="6" creationId="{93D5DBCB-6E96-B845-BC8A-FFD23C5B847B}"/>
          </ac:picMkLst>
        </pc:picChg>
      </pc:sldChg>
      <pc:sldChg chg="addSp delSp modSp add mod ord">
        <pc:chgData name="Nane Kratzke" userId="971be13ff4ee5ef6" providerId="LiveId" clId="{19075A5A-D245-0240-878E-CFB172C98ECA}" dt="2020-09-25T06:54:42.700" v="44047" actId="1076"/>
        <pc:sldMkLst>
          <pc:docMk/>
          <pc:sldMk cId="1261074856" sldId="321"/>
        </pc:sldMkLst>
        <pc:spChg chg="mod">
          <ac:chgData name="Nane Kratzke" userId="971be13ff4ee5ef6" providerId="LiveId" clId="{19075A5A-D245-0240-878E-CFB172C98ECA}" dt="2020-09-25T06:48:32.384" v="43856" actId="20577"/>
          <ac:spMkLst>
            <pc:docMk/>
            <pc:sldMk cId="1261074856" sldId="321"/>
            <ac:spMk id="3" creationId="{B052E754-B813-E948-8F2C-39790F3645A4}"/>
          </ac:spMkLst>
        </pc:spChg>
        <pc:spChg chg="mod">
          <ac:chgData name="Nane Kratzke" userId="971be13ff4ee5ef6" providerId="LiveId" clId="{19075A5A-D245-0240-878E-CFB172C98ECA}" dt="2020-09-25T06:51:34.743" v="44022" actId="20577"/>
          <ac:spMkLst>
            <pc:docMk/>
            <pc:sldMk cId="1261074856" sldId="321"/>
            <ac:spMk id="4" creationId="{50DF3BCE-F0C0-534C-BAC2-0A8E975F6B1F}"/>
          </ac:spMkLst>
        </pc:spChg>
        <pc:spChg chg="del">
          <ac:chgData name="Nane Kratzke" userId="971be13ff4ee5ef6" providerId="LiveId" clId="{19075A5A-D245-0240-878E-CFB172C98ECA}" dt="2020-09-25T06:32:54.878" v="43550" actId="478"/>
          <ac:spMkLst>
            <pc:docMk/>
            <pc:sldMk cId="1261074856" sldId="321"/>
            <ac:spMk id="8" creationId="{52079499-E27F-9843-90AB-4A979B78DF81}"/>
          </ac:spMkLst>
        </pc:spChg>
        <pc:spChg chg="add mod">
          <ac:chgData name="Nane Kratzke" userId="971be13ff4ee5ef6" providerId="LiveId" clId="{19075A5A-D245-0240-878E-CFB172C98ECA}" dt="2020-09-25T06:54:42.700" v="44047" actId="1076"/>
          <ac:spMkLst>
            <pc:docMk/>
            <pc:sldMk cId="1261074856" sldId="321"/>
            <ac:spMk id="11" creationId="{C3C245D6-0374-6844-B4C4-B12E5ECFC869}"/>
          </ac:spMkLst>
        </pc:spChg>
        <pc:picChg chg="del">
          <ac:chgData name="Nane Kratzke" userId="971be13ff4ee5ef6" providerId="LiveId" clId="{19075A5A-D245-0240-878E-CFB172C98ECA}" dt="2020-09-25T06:48:37.632" v="43857" actId="478"/>
          <ac:picMkLst>
            <pc:docMk/>
            <pc:sldMk cId="1261074856" sldId="321"/>
            <ac:picMk id="6" creationId="{4B5B6E82-8736-AB49-BCEE-9F6B02522454}"/>
          </ac:picMkLst>
        </pc:picChg>
        <pc:picChg chg="mod">
          <ac:chgData name="Nane Kratzke" userId="971be13ff4ee5ef6" providerId="LiveId" clId="{19075A5A-D245-0240-878E-CFB172C98ECA}" dt="2020-09-25T06:51:42.319" v="44023" actId="1076"/>
          <ac:picMkLst>
            <pc:docMk/>
            <pc:sldMk cId="1261074856" sldId="321"/>
            <ac:picMk id="7" creationId="{D93F6549-0889-D845-9E06-E2747D45482F}"/>
          </ac:picMkLst>
        </pc:picChg>
        <pc:picChg chg="add mod">
          <ac:chgData name="Nane Kratzke" userId="971be13ff4ee5ef6" providerId="LiveId" clId="{19075A5A-D245-0240-878E-CFB172C98ECA}" dt="2020-09-25T06:53:11.074" v="44030" actId="1037"/>
          <ac:picMkLst>
            <pc:docMk/>
            <pc:sldMk cId="1261074856" sldId="321"/>
            <ac:picMk id="10" creationId="{E5CD3BFB-C3F7-7E44-85E3-6F2BFEB1387C}"/>
          </ac:picMkLst>
        </pc:picChg>
      </pc:sldChg>
      <pc:sldChg chg="addSp delSp modSp mod">
        <pc:chgData name="Nane Kratzke" userId="971be13ff4ee5ef6" providerId="LiveId" clId="{19075A5A-D245-0240-878E-CFB172C98ECA}" dt="2020-09-25T07:09:00.043" v="44147" actId="1076"/>
        <pc:sldMkLst>
          <pc:docMk/>
          <pc:sldMk cId="704272100" sldId="323"/>
        </pc:sldMkLst>
        <pc:spChg chg="mod">
          <ac:chgData name="Nane Kratzke" userId="971be13ff4ee5ef6" providerId="LiveId" clId="{19075A5A-D245-0240-878E-CFB172C98ECA}" dt="2020-09-22T05:53:49.660" v="249" actId="1076"/>
          <ac:spMkLst>
            <pc:docMk/>
            <pc:sldMk cId="704272100" sldId="323"/>
            <ac:spMk id="2" creationId="{6D39A0F7-5B8F-5047-AD5F-FC2C4F71D320}"/>
          </ac:spMkLst>
        </pc:spChg>
        <pc:spChg chg="add mod">
          <ac:chgData name="Nane Kratzke" userId="971be13ff4ee5ef6" providerId="LiveId" clId="{19075A5A-D245-0240-878E-CFB172C98ECA}" dt="2020-09-25T07:08:55.365" v="44146" actId="1076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6" creationId="{B2FFA29F-8624-FF49-B909-50A409457B3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19075A5A-D245-0240-878E-CFB172C98ECA}" dt="2020-09-23T14:42:37.899" v="27944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1" creationId="{EF7CB2A2-8DEF-4342-BDE5-612E783EBFF2}"/>
          </ac:spMkLst>
        </pc:spChg>
        <pc:spChg chg="del mod">
          <ac:chgData name="Nane Kratzke" userId="971be13ff4ee5ef6" providerId="LiveId" clId="{19075A5A-D245-0240-878E-CFB172C98ECA}" dt="2020-09-22T05:42:27.084" v="158" actId="478"/>
          <ac:spMkLst>
            <pc:docMk/>
            <pc:sldMk cId="704272100" sldId="323"/>
            <ac:spMk id="12" creationId="{DCE87366-1AB4-E345-8C23-A5974F2B80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8" creationId="{74BF62C8-01BB-354F-81AE-D94610B8B132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19075A5A-D245-0240-878E-CFB172C98ECA}" dt="2020-09-22T14:42:16.473" v="16361" actId="20577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21" creationId="{7F42BBF5-3C44-C047-B360-7239ACDC5FDD}"/>
          </ac:spMkLst>
        </pc:spChg>
        <pc:spChg chg="del mod">
          <ac:chgData name="Nane Kratzke" userId="971be13ff4ee5ef6" providerId="LiveId" clId="{19075A5A-D245-0240-878E-CFB172C98ECA}" dt="2020-09-22T05:41:15.502" v="122" actId="478"/>
          <ac:spMkLst>
            <pc:docMk/>
            <pc:sldMk cId="704272100" sldId="323"/>
            <ac:spMk id="22" creationId="{854D227D-82E5-E34D-9A80-FDA2C24305B8}"/>
          </ac:spMkLst>
        </pc:spChg>
        <pc:spChg chg="add 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39" creationId="{36605F84-6B68-D44F-A9F4-CE20802DE2F3}"/>
          </ac:spMkLst>
        </pc:spChg>
        <pc:spChg chg="add del mod">
          <ac:chgData name="Nane Kratzke" userId="971be13ff4ee5ef6" providerId="LiveId" clId="{19075A5A-D245-0240-878E-CFB172C98ECA}" dt="2020-09-22T06:00:34.187" v="322" actId="478"/>
          <ac:spMkLst>
            <pc:docMk/>
            <pc:sldMk cId="704272100" sldId="323"/>
            <ac:spMk id="42" creationId="{70943663-4062-A849-B0AD-BF0E8AAFD137}"/>
          </ac:spMkLst>
        </pc:spChg>
        <pc:spChg chg="add mod">
          <ac:chgData name="Nane Kratzke" userId="971be13ff4ee5ef6" providerId="LiveId" clId="{19075A5A-D245-0240-878E-CFB172C98ECA}" dt="2020-09-22T06:00:51.496" v="324" actId="1076"/>
          <ac:spMkLst>
            <pc:docMk/>
            <pc:sldMk cId="704272100" sldId="323"/>
            <ac:spMk id="82" creationId="{0D3B4571-CB2A-AB4F-9F62-A3E82E0A8784}"/>
          </ac:spMkLst>
        </pc:spChg>
        <pc:picChg chg="add mod">
          <ac:chgData name="Nane Kratzke" userId="971be13ff4ee5ef6" providerId="LiveId" clId="{19075A5A-D245-0240-878E-CFB172C98ECA}" dt="2020-09-25T07:09:00.043" v="44147" actId="1076"/>
          <ac:picMkLst>
            <pc:docMk/>
            <pc:sldMk cId="704272100" sldId="323"/>
            <ac:picMk id="4" creationId="{7167DD6C-FCDB-FB42-80A5-B4A12AE545BA}"/>
          </ac:picMkLst>
        </pc:picChg>
        <pc:picChg chg="add del mod">
          <ac:chgData name="Nane Kratzke" userId="971be13ff4ee5ef6" providerId="LiveId" clId="{19075A5A-D245-0240-878E-CFB172C98ECA}" dt="2020-09-25T07:01:52.220" v="44109" actId="478"/>
          <ac:picMkLst>
            <pc:docMk/>
            <pc:sldMk cId="704272100" sldId="323"/>
            <ac:picMk id="24" creationId="{54F13067-3E46-2744-8FEF-1F6643D28D12}"/>
          </ac:picMkLst>
        </pc:picChg>
        <pc:picChg chg="add mod">
          <ac:chgData name="Nane Kratzke" userId="971be13ff4ee5ef6" providerId="LiveId" clId="{19075A5A-D245-0240-878E-CFB172C98ECA}" dt="2020-09-22T06:00:41.539" v="323" actId="1076"/>
          <ac:picMkLst>
            <pc:docMk/>
            <pc:sldMk cId="704272100" sldId="323"/>
            <ac:picMk id="81" creationId="{6AB9A12E-912E-CC43-9894-1AD3F4CEF900}"/>
          </ac:picMkLst>
        </pc:pic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5" creationId="{3298D7B8-E3ED-CA4E-BC12-F31964FDE137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16" creationId="{5724F75F-E84A-7B46-B754-E6A3A1AF89A1}"/>
          </ac:cxnSpMkLst>
        </pc:cxnChg>
        <pc:cxnChg chg="mod">
          <ac:chgData name="Nane Kratzke" userId="971be13ff4ee5ef6" providerId="LiveId" clId="{19075A5A-D245-0240-878E-CFB172C98ECA}" dt="2020-09-22T06:00:34.187" v="322" actId="478"/>
          <ac:cxnSpMkLst>
            <pc:docMk/>
            <pc:sldMk cId="704272100" sldId="323"/>
            <ac:cxnSpMk id="17" creationId="{01370532-A37D-2A47-80B5-479571D237F8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addSp delSp modSp mod">
        <pc:chgData name="Nane Kratzke" userId="971be13ff4ee5ef6" providerId="LiveId" clId="{19075A5A-D245-0240-878E-CFB172C98ECA}" dt="2020-09-22T06:18:53.045" v="814" actId="114"/>
        <pc:sldMkLst>
          <pc:docMk/>
          <pc:sldMk cId="808877367" sldId="324"/>
        </pc:sldMkLst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2" creationId="{D4FF6E21-3FE4-F24A-852F-7CE7F07468A2}"/>
          </ac:spMkLst>
        </pc:spChg>
        <pc:spChg chg="add del mod">
          <ac:chgData name="Nane Kratzke" userId="971be13ff4ee5ef6" providerId="LiveId" clId="{19075A5A-D245-0240-878E-CFB172C98ECA}" dt="2020-09-22T06:13:31.346" v="602" actId="478"/>
          <ac:spMkLst>
            <pc:docMk/>
            <pc:sldMk cId="808877367" sldId="324"/>
            <ac:spMk id="5" creationId="{F6C071F6-E0AF-F944-91E0-BE7D0E5E2ED1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6" creationId="{5B10EF06-B437-3442-87B3-AA21E9C046F0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7" creationId="{90FC88E0-6E0F-B245-952E-2AEED39F6828}"/>
          </ac:spMkLst>
        </pc:spChg>
        <pc:spChg chg="del">
          <ac:chgData name="Nane Kratzke" userId="971be13ff4ee5ef6" providerId="LiveId" clId="{19075A5A-D245-0240-878E-CFB172C98ECA}" dt="2020-09-22T06:03:56.883" v="367" actId="478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19075A5A-D245-0240-878E-CFB172C98ECA}" dt="2020-09-22T06:03:40.369" v="355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19075A5A-D245-0240-878E-CFB172C98ECA}" dt="2020-09-22T06:16:37.650" v="655" actId="20577"/>
          <ac:spMkLst>
            <pc:docMk/>
            <pc:sldMk cId="808877367" sldId="324"/>
            <ac:spMk id="10" creationId="{220425A0-FB0A-1B4F-9348-FBAF265B632B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1" creationId="{D1C59A05-2C37-5F4F-9ABA-1FE6D3E9194C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2" creationId="{7E95457F-6EBC-414A-A7CA-CCC73457C174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3" creationId="{966A8420-BC82-2A4A-8BFE-07687B48DCA2}"/>
          </ac:spMkLst>
        </pc:spChg>
        <pc:spChg chg="add del mod">
          <ac:chgData name="Nane Kratzke" userId="971be13ff4ee5ef6" providerId="LiveId" clId="{19075A5A-D245-0240-878E-CFB172C98ECA}" dt="2020-09-22T06:13:27.651" v="601" actId="478"/>
          <ac:spMkLst>
            <pc:docMk/>
            <pc:sldMk cId="808877367" sldId="324"/>
            <ac:spMk id="19" creationId="{F172DCEA-9D84-1E44-8BEB-9607323F61C9}"/>
          </ac:spMkLst>
        </pc:spChg>
        <pc:spChg chg="add del mod">
          <ac:chgData name="Nane Kratzke" userId="971be13ff4ee5ef6" providerId="LiveId" clId="{19075A5A-D245-0240-878E-CFB172C98ECA}" dt="2020-09-22T06:13:34.383" v="603" actId="478"/>
          <ac:spMkLst>
            <pc:docMk/>
            <pc:sldMk cId="808877367" sldId="324"/>
            <ac:spMk id="20" creationId="{A1C6B029-853E-6F4C-BEFE-DD6E7742A6DE}"/>
          </ac:spMkLst>
        </pc:spChg>
        <pc:spChg chg="add del mod">
          <ac:chgData name="Nane Kratzke" userId="971be13ff4ee5ef6" providerId="LiveId" clId="{19075A5A-D245-0240-878E-CFB172C98ECA}" dt="2020-09-22T06:16:51.697" v="659" actId="478"/>
          <ac:spMkLst>
            <pc:docMk/>
            <pc:sldMk cId="808877367" sldId="324"/>
            <ac:spMk id="21" creationId="{E2C96852-CFD8-4D4B-93A2-8885BCE0A756}"/>
          </ac:spMkLst>
        </pc:spChg>
        <pc:spChg chg="add del mod">
          <ac:chgData name="Nane Kratzke" userId="971be13ff4ee5ef6" providerId="LiveId" clId="{19075A5A-D245-0240-878E-CFB172C98ECA}" dt="2020-09-22T06:16:53.369" v="660" actId="478"/>
          <ac:spMkLst>
            <pc:docMk/>
            <pc:sldMk cId="808877367" sldId="324"/>
            <ac:spMk id="22" creationId="{D1D00E71-5912-EA40-8F12-1A3A4C94536E}"/>
          </ac:spMkLst>
        </pc:spChg>
        <pc:spChg chg="add del mod">
          <ac:chgData name="Nane Kratzke" userId="971be13ff4ee5ef6" providerId="LiveId" clId="{19075A5A-D245-0240-878E-CFB172C98ECA}" dt="2020-09-22T06:16:49.953" v="658" actId="478"/>
          <ac:spMkLst>
            <pc:docMk/>
            <pc:sldMk cId="808877367" sldId="324"/>
            <ac:spMk id="23" creationId="{AF3214BB-D136-A540-BE2F-008A325B2E3F}"/>
          </ac:spMkLst>
        </pc:spChg>
        <pc:spChg chg="add del mod">
          <ac:chgData name="Nane Kratzke" userId="971be13ff4ee5ef6" providerId="LiveId" clId="{19075A5A-D245-0240-878E-CFB172C98ECA}" dt="2020-09-22T06:16:48.013" v="657" actId="478"/>
          <ac:spMkLst>
            <pc:docMk/>
            <pc:sldMk cId="808877367" sldId="324"/>
            <ac:spMk id="24" creationId="{B5547DBD-6367-714B-8570-11E9A897B0EE}"/>
          </ac:spMkLst>
        </pc:spChg>
        <pc:spChg chg="add del mod">
          <ac:chgData name="Nane Kratzke" userId="971be13ff4ee5ef6" providerId="LiveId" clId="{19075A5A-D245-0240-878E-CFB172C98ECA}" dt="2020-09-22T06:16:46.977" v="656" actId="478"/>
          <ac:spMkLst>
            <pc:docMk/>
            <pc:sldMk cId="808877367" sldId="324"/>
            <ac:spMk id="25" creationId="{CBADA13E-FCB8-C24E-91B0-DC0B5B506F40}"/>
          </ac:spMkLst>
        </pc:spChg>
        <pc:spChg chg="add del mod">
          <ac:chgData name="Nane Kratzke" userId="971be13ff4ee5ef6" providerId="LiveId" clId="{19075A5A-D245-0240-878E-CFB172C98ECA}" dt="2020-09-22T06:16:18.281" v="642" actId="11529"/>
          <ac:spMkLst>
            <pc:docMk/>
            <pc:sldMk cId="808877367" sldId="324"/>
            <ac:spMk id="26" creationId="{8436CE97-3ADB-5745-B5DF-3606600BC25C}"/>
          </ac:spMkLst>
        </pc:spChg>
        <pc:spChg chg="add del mod">
          <ac:chgData name="Nane Kratzke" userId="971be13ff4ee5ef6" providerId="LiveId" clId="{19075A5A-D245-0240-878E-CFB172C98ECA}" dt="2020-09-22T06:16:17.873" v="641"/>
          <ac:spMkLst>
            <pc:docMk/>
            <pc:sldMk cId="808877367" sldId="324"/>
            <ac:spMk id="27" creationId="{972B2242-D072-8044-875E-63E295D9CCD4}"/>
          </ac:spMkLst>
        </pc:spChg>
        <pc:spChg chg="add del mod">
          <ac:chgData name="Nane Kratzke" userId="971be13ff4ee5ef6" providerId="LiveId" clId="{19075A5A-D245-0240-878E-CFB172C98ECA}" dt="2020-09-22T06:16:13.941" v="632"/>
          <ac:spMkLst>
            <pc:docMk/>
            <pc:sldMk cId="808877367" sldId="324"/>
            <ac:spMk id="28" creationId="{FF620077-3C85-DB4E-A842-DB994485DC62}"/>
          </ac:spMkLst>
        </pc:spChg>
        <pc:spChg chg="add del mod">
          <ac:chgData name="Nane Kratzke" userId="971be13ff4ee5ef6" providerId="LiveId" clId="{19075A5A-D245-0240-878E-CFB172C98ECA}" dt="2020-09-22T06:16:12.024" v="627"/>
          <ac:spMkLst>
            <pc:docMk/>
            <pc:sldMk cId="808877367" sldId="324"/>
            <ac:spMk id="29" creationId="{DA5E6532-3D0F-F94F-93E6-3389D2C32CD3}"/>
          </ac:spMkLst>
        </pc:spChg>
        <pc:spChg chg="add mod">
          <ac:chgData name="Nane Kratzke" userId="971be13ff4ee5ef6" providerId="LiveId" clId="{19075A5A-D245-0240-878E-CFB172C98ECA}" dt="2020-09-22T06:17:36.750" v="697" actId="1076"/>
          <ac:spMkLst>
            <pc:docMk/>
            <pc:sldMk cId="808877367" sldId="324"/>
            <ac:spMk id="30" creationId="{7A51CA3C-742A-1E4F-B5EE-D357A43963F8}"/>
          </ac:spMkLst>
        </pc:spChg>
        <pc:spChg chg="add mod">
          <ac:chgData name="Nane Kratzke" userId="971be13ff4ee5ef6" providerId="LiveId" clId="{19075A5A-D245-0240-878E-CFB172C98ECA}" dt="2020-09-22T06:17:57.882" v="731" actId="20577"/>
          <ac:spMkLst>
            <pc:docMk/>
            <pc:sldMk cId="808877367" sldId="324"/>
            <ac:spMk id="31" creationId="{1B1F51DE-22D1-634B-9C98-750C7A5D00ED}"/>
          </ac:spMkLst>
        </pc:spChg>
        <pc:spChg chg="add mod">
          <ac:chgData name="Nane Kratzke" userId="971be13ff4ee5ef6" providerId="LiveId" clId="{19075A5A-D245-0240-878E-CFB172C98ECA}" dt="2020-09-22T06:18:53.045" v="814" actId="114"/>
          <ac:spMkLst>
            <pc:docMk/>
            <pc:sldMk cId="808877367" sldId="324"/>
            <ac:spMk id="32" creationId="{495CA925-9227-5A40-B1C3-1C460A51962D}"/>
          </ac:spMkLst>
        </pc:sp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4" creationId="{7BAB0129-CD05-6D4D-A165-D9801A0B45AD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4" creationId="{7B364174-5EF1-0D43-BA70-F02584268F13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5" creationId="{03A1797D-B2F8-1C49-AC75-6225E23D4001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6" creationId="{6FA8C34A-A4C8-3147-9CCA-0E9D103E6012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7" creationId="{6EC59DB6-C831-4F4E-93FD-A7B5A9C49690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8" creationId="{5A02CCE8-1A36-3D49-ABD8-0CA945A91C61}"/>
          </ac:picMkLst>
        </pc:picChg>
      </pc:sldChg>
      <pc:sldChg chg="del">
        <pc:chgData name="Nane Kratzke" userId="971be13ff4ee5ef6" providerId="LiveId" clId="{19075A5A-D245-0240-878E-CFB172C98ECA}" dt="2020-09-22T05:46:19.821" v="220" actId="2696"/>
        <pc:sldMkLst>
          <pc:docMk/>
          <pc:sldMk cId="2538430848" sldId="325"/>
        </pc:sldMkLst>
      </pc:sldChg>
      <pc:sldChg chg="delSp add mod">
        <pc:chgData name="Nane Kratzke" userId="971be13ff4ee5ef6" providerId="LiveId" clId="{19075A5A-D245-0240-878E-CFB172C98ECA}" dt="2020-09-23T09:57:30.964" v="23700" actId="478"/>
        <pc:sldMkLst>
          <pc:docMk/>
          <pc:sldMk cId="430288380" sldId="326"/>
        </pc:sldMkLst>
        <pc:picChg chg="del">
          <ac:chgData name="Nane Kratzke" userId="971be13ff4ee5ef6" providerId="LiveId" clId="{19075A5A-D245-0240-878E-CFB172C98ECA}" dt="2020-09-23T09:57:30.964" v="23700" actId="478"/>
          <ac:picMkLst>
            <pc:docMk/>
            <pc:sldMk cId="430288380" sldId="326"/>
            <ac:picMk id="8" creationId="{5553774B-F4E0-C842-84EC-CBA62605D83F}"/>
          </ac:picMkLst>
        </pc:picChg>
        <pc:picChg chg="del">
          <ac:chgData name="Nane Kratzke" userId="971be13ff4ee5ef6" providerId="LiveId" clId="{19075A5A-D245-0240-878E-CFB172C98ECA}" dt="2020-09-23T09:56:29.399" v="23689" actId="478"/>
          <ac:picMkLst>
            <pc:docMk/>
            <pc:sldMk cId="430288380" sldId="326"/>
            <ac:picMk id="9" creationId="{D0CB5B1E-A98E-2C47-ADDD-51D96CA5944D}"/>
          </ac:picMkLst>
        </pc:picChg>
      </pc:sldChg>
      <pc:sldChg chg="del">
        <pc:chgData name="Nane Kratzke" userId="971be13ff4ee5ef6" providerId="LiveId" clId="{19075A5A-D245-0240-878E-CFB172C98ECA}" dt="2020-09-22T05:46:19.577" v="197" actId="2696"/>
        <pc:sldMkLst>
          <pc:docMk/>
          <pc:sldMk cId="1152287989" sldId="326"/>
        </pc:sldMkLst>
      </pc:sldChg>
      <pc:sldChg chg="delSp add mod">
        <pc:chgData name="Nane Kratzke" userId="971be13ff4ee5ef6" providerId="LiveId" clId="{19075A5A-D245-0240-878E-CFB172C98ECA}" dt="2020-09-23T09:57:42.563" v="23701" actId="478"/>
        <pc:sldMkLst>
          <pc:docMk/>
          <pc:sldMk cId="33612913" sldId="327"/>
        </pc:sldMkLst>
        <pc:picChg chg="del">
          <ac:chgData name="Nane Kratzke" userId="971be13ff4ee5ef6" providerId="LiveId" clId="{19075A5A-D245-0240-878E-CFB172C98ECA}" dt="2020-09-23T09:57:42.563" v="23701" actId="478"/>
          <ac:picMkLst>
            <pc:docMk/>
            <pc:sldMk cId="33612913" sldId="327"/>
            <ac:picMk id="8" creationId="{1E0FA772-B9FE-0A4A-9739-9F90EEF0F311}"/>
          </ac:picMkLst>
        </pc:picChg>
      </pc:sldChg>
      <pc:sldChg chg="del">
        <pc:chgData name="Nane Kratzke" userId="971be13ff4ee5ef6" providerId="LiveId" clId="{19075A5A-D245-0240-878E-CFB172C98ECA}" dt="2020-09-22T05:46:19.201" v="169" actId="2696"/>
        <pc:sldMkLst>
          <pc:docMk/>
          <pc:sldMk cId="3110368165" sldId="327"/>
        </pc:sldMkLst>
      </pc:sldChg>
      <pc:sldChg chg="addSp delSp modSp add mod">
        <pc:chgData name="Nane Kratzke" userId="971be13ff4ee5ef6" providerId="LiveId" clId="{19075A5A-D245-0240-878E-CFB172C98ECA}" dt="2020-09-23T12:03:56.635" v="23842" actId="20577"/>
        <pc:sldMkLst>
          <pc:docMk/>
          <pc:sldMk cId="534949039" sldId="329"/>
        </pc:sldMkLst>
        <pc:spChg chg="mod">
          <ac:chgData name="Nane Kratzke" userId="971be13ff4ee5ef6" providerId="LiveId" clId="{19075A5A-D245-0240-878E-CFB172C98ECA}" dt="2020-09-23T11:55:55.707" v="23743" actId="1076"/>
          <ac:spMkLst>
            <pc:docMk/>
            <pc:sldMk cId="534949039" sldId="329"/>
            <ac:spMk id="3" creationId="{E3F7BC74-9A13-A448-A42E-02EC649C1954}"/>
          </ac:spMkLst>
        </pc:spChg>
        <pc:spChg chg="add mod">
          <ac:chgData name="Nane Kratzke" userId="971be13ff4ee5ef6" providerId="LiveId" clId="{19075A5A-D245-0240-878E-CFB172C98ECA}" dt="2020-09-23T12:02:05.827" v="23817" actId="14100"/>
          <ac:spMkLst>
            <pc:docMk/>
            <pc:sldMk cId="534949039" sldId="329"/>
            <ac:spMk id="4" creationId="{860594D6-DDFF-0642-B550-29E0446FAB64}"/>
          </ac:spMkLst>
        </pc:spChg>
        <pc:spChg chg="del">
          <ac:chgData name="Nane Kratzke" userId="971be13ff4ee5ef6" providerId="LiveId" clId="{19075A5A-D245-0240-878E-CFB172C98ECA}" dt="2020-09-23T09:35:17.735" v="23455" actId="478"/>
          <ac:spMkLst>
            <pc:docMk/>
            <pc:sldMk cId="534949039" sldId="329"/>
            <ac:spMk id="21" creationId="{84A1885B-AF71-3845-8F0F-F01EBCE21C9F}"/>
          </ac:spMkLst>
        </pc:spChg>
        <pc:spChg chg="del">
          <ac:chgData name="Nane Kratzke" userId="971be13ff4ee5ef6" providerId="LiveId" clId="{19075A5A-D245-0240-878E-CFB172C98ECA}" dt="2020-09-23T11:56:30.416" v="23747" actId="478"/>
          <ac:spMkLst>
            <pc:docMk/>
            <pc:sldMk cId="534949039" sldId="329"/>
            <ac:spMk id="22" creationId="{29F9D116-CA12-B44A-8DF3-4760C8C8BBE1}"/>
          </ac:spMkLst>
        </pc:spChg>
        <pc:spChg chg="del">
          <ac:chgData name="Nane Kratzke" userId="971be13ff4ee5ef6" providerId="LiveId" clId="{19075A5A-D245-0240-878E-CFB172C98ECA}" dt="2020-09-23T09:35:31.673" v="23459" actId="478"/>
          <ac:spMkLst>
            <pc:docMk/>
            <pc:sldMk cId="534949039" sldId="329"/>
            <ac:spMk id="23" creationId="{5141055D-022E-DD49-8761-AB60FCF59E9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9" creationId="{AC42805A-4A47-6B49-B782-846258EC95E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91" creationId="{F5665DA1-A665-D141-9418-33C31A73807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2" creationId="{617FBDCA-7768-C846-903F-24E7ED8027F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3" creationId="{AF235A48-C870-904D-927C-2C8B1140299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4" creationId="{7E8A4744-4C02-BB44-9D6A-297109C3E4E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5" creationId="{CB92EDAD-72EA-604D-AA15-007B025E7F4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6" creationId="{FE98545D-C633-0A47-A58B-49FBB75BB0D2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7" creationId="{D16D5BBD-E2E3-6A45-9FD6-A6F383E96CC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8" creationId="{ECEA4FA1-E8C5-4040-8F7B-5384CF4005AC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9" creationId="{27E01E49-3BED-0D40-8647-1B9EC9DA53A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0" creationId="{908E87EC-9F88-0440-B1AD-6E991D05A0DE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1" creationId="{A4BAB43D-DA03-E64C-9651-B3DEB01D2367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2" creationId="{E546ABAD-0C1E-6D4A-85D5-8F3EF18EF88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3" creationId="{31063EFD-4DAE-CA4D-B0A1-8DE229ED610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4" creationId="{D05C2297-C24B-3E43-90CF-26124908B8D0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5" creationId="{0BA8315C-C3CE-FA4A-BD1F-F3B0CA5F81A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6" creationId="{67021138-AE36-8240-A302-80CA65D39E4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7" creationId="{C711BFAC-4162-114D-B520-E050251AE418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8" creationId="{D3F3506A-C72C-5A43-8E1A-67DB4D1F9C0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9" creationId="{49BED16C-2241-5F4B-9A25-29FB27ACAB8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0" creationId="{DD6C5FF2-85CD-2C4A-9B84-71681AB2DD3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2" creationId="{18D02ACE-948D-7E45-AFFB-F261E756B163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3" creationId="{E8028021-463B-664E-9BC4-E75AF2F1DA04}"/>
          </ac:spMkLst>
        </pc:spChg>
        <pc:spChg chg="add del mod">
          <ac:chgData name="Nane Kratzke" userId="971be13ff4ee5ef6" providerId="LiveId" clId="{19075A5A-D245-0240-878E-CFB172C98ECA}" dt="2020-09-23T12:01:55.413" v="23814" actId="478"/>
          <ac:spMkLst>
            <pc:docMk/>
            <pc:sldMk cId="534949039" sldId="329"/>
            <ac:spMk id="124" creationId="{A20E86D9-53C9-734E-932E-0BFCABECDAD7}"/>
          </ac:spMkLst>
        </pc:spChg>
        <pc:spChg chg="add del mod">
          <ac:chgData name="Nane Kratzke" userId="971be13ff4ee5ef6" providerId="LiveId" clId="{19075A5A-D245-0240-878E-CFB172C98ECA}" dt="2020-09-23T12:01:59.702" v="23816" actId="478"/>
          <ac:spMkLst>
            <pc:docMk/>
            <pc:sldMk cId="534949039" sldId="329"/>
            <ac:spMk id="125" creationId="{490FAACE-EB58-064C-92DA-E46621F6BE83}"/>
          </ac:spMkLst>
        </pc:spChg>
        <pc:spChg chg="add del mod">
          <ac:chgData name="Nane Kratzke" userId="971be13ff4ee5ef6" providerId="LiveId" clId="{19075A5A-D245-0240-878E-CFB172C98ECA}" dt="2020-09-23T12:01:57.671" v="23815" actId="478"/>
          <ac:spMkLst>
            <pc:docMk/>
            <pc:sldMk cId="534949039" sldId="329"/>
            <ac:spMk id="126" creationId="{386DAEAE-6C26-E641-A7B9-1F4BF9BB176F}"/>
          </ac:spMkLst>
        </pc:spChg>
        <pc:spChg chg="add mod">
          <ac:chgData name="Nane Kratzke" userId="971be13ff4ee5ef6" providerId="LiveId" clId="{19075A5A-D245-0240-878E-CFB172C98ECA}" dt="2020-09-23T12:02:27.259" v="23821" actId="14100"/>
          <ac:spMkLst>
            <pc:docMk/>
            <pc:sldMk cId="534949039" sldId="329"/>
            <ac:spMk id="127" creationId="{D06E150F-7030-194C-A618-20D4128F4964}"/>
          </ac:spMkLst>
        </pc:spChg>
        <pc:spChg chg="add del mod">
          <ac:chgData name="Nane Kratzke" userId="971be13ff4ee5ef6" providerId="LiveId" clId="{19075A5A-D245-0240-878E-CFB172C98ECA}" dt="2020-09-23T12:02:22.312" v="23820" actId="478"/>
          <ac:spMkLst>
            <pc:docMk/>
            <pc:sldMk cId="534949039" sldId="329"/>
            <ac:spMk id="128" creationId="{9963B1E7-FB18-0F4F-B5A1-F9CBFA2D92CF}"/>
          </ac:spMkLst>
        </pc:spChg>
        <pc:spChg chg="add mod">
          <ac:chgData name="Nane Kratzke" userId="971be13ff4ee5ef6" providerId="LiveId" clId="{19075A5A-D245-0240-878E-CFB172C98ECA}" dt="2020-09-23T12:02:39.431" v="23823" actId="14100"/>
          <ac:spMkLst>
            <pc:docMk/>
            <pc:sldMk cId="534949039" sldId="329"/>
            <ac:spMk id="129" creationId="{DC377CA8-14D7-4848-A51F-CB8F3A830789}"/>
          </ac:spMkLst>
        </pc:spChg>
        <pc:spChg chg="add del mod">
          <ac:chgData name="Nane Kratzke" userId="971be13ff4ee5ef6" providerId="LiveId" clId="{19075A5A-D245-0240-878E-CFB172C98ECA}" dt="2020-09-23T12:02:35.415" v="23822" actId="478"/>
          <ac:spMkLst>
            <pc:docMk/>
            <pc:sldMk cId="534949039" sldId="329"/>
            <ac:spMk id="130" creationId="{05ABA191-4F6B-3E47-8D53-667FC119E735}"/>
          </ac:spMkLst>
        </pc:spChg>
        <pc:spChg chg="add mod">
          <ac:chgData name="Nane Kratzke" userId="971be13ff4ee5ef6" providerId="LiveId" clId="{19075A5A-D245-0240-878E-CFB172C98ECA}" dt="2020-09-23T12:02:18.408" v="23819" actId="14100"/>
          <ac:spMkLst>
            <pc:docMk/>
            <pc:sldMk cId="534949039" sldId="329"/>
            <ac:spMk id="131" creationId="{1744A97D-516B-EC4F-865B-4F3C4A3F5ABA}"/>
          </ac:spMkLst>
        </pc:spChg>
        <pc:spChg chg="add 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132" creationId="{6544B590-6D31-9243-9E86-5EB212A6BC40}"/>
          </ac:spMkLst>
        </pc:spChg>
        <pc:spChg chg="add del mod">
          <ac:chgData name="Nane Kratzke" userId="971be13ff4ee5ef6" providerId="LiveId" clId="{19075A5A-D245-0240-878E-CFB172C98ECA}" dt="2020-09-23T12:02:14.684" v="23818" actId="478"/>
          <ac:spMkLst>
            <pc:docMk/>
            <pc:sldMk cId="534949039" sldId="329"/>
            <ac:spMk id="135" creationId="{95B9A038-42A9-AB40-88C0-FDA6886917CB}"/>
          </ac:spMkLst>
        </pc:spChg>
        <pc:spChg chg="add mod">
          <ac:chgData name="Nane Kratzke" userId="971be13ff4ee5ef6" providerId="LiveId" clId="{19075A5A-D245-0240-878E-CFB172C98ECA}" dt="2020-09-23T12:03:53.932" v="23840" actId="20577"/>
          <ac:spMkLst>
            <pc:docMk/>
            <pc:sldMk cId="534949039" sldId="329"/>
            <ac:spMk id="137" creationId="{BC7A94B6-5C76-ED42-A230-4DDF4D7F5632}"/>
          </ac:spMkLst>
        </pc:spChg>
        <pc:spChg chg="add mod">
          <ac:chgData name="Nane Kratzke" userId="971be13ff4ee5ef6" providerId="LiveId" clId="{19075A5A-D245-0240-878E-CFB172C98ECA}" dt="2020-09-23T12:03:56.635" v="23842" actId="20577"/>
          <ac:spMkLst>
            <pc:docMk/>
            <pc:sldMk cId="534949039" sldId="329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79" creationId="{F6F08B27-2937-8142-8CDA-0797FB999C1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2" creationId="{F5FB8AA6-6368-F347-8664-799224BD4776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3" creationId="{BFA83DF1-A01B-9148-8586-583BA14EE1C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4" creationId="{1C8A30AB-6182-6041-A511-1D9590BE005D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5" creationId="{BA0AAA90-D9D4-214B-8B1B-F65FF75B998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6" creationId="{56B0366D-4AEF-424F-BC5F-17922637AE3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7" creationId="{355AC7C3-7BF7-4F4D-AEAD-547DBFC939BB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8" creationId="{8B438F46-9076-7A48-A6D2-46CD347AEA7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9" creationId="{0816E3B2-9B09-794B-AA49-B0C30C8B8BE2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0" creationId="{67D3315D-1B3D-B449-AF88-958279E98D35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2" creationId="{4973B038-997B-EE49-86FF-EB3685ABDD0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3" creationId="{D6A68834-E486-7C49-A30D-22E9D72E202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4" creationId="{A530B2A0-23F4-8148-8057-F5FF9F75D2C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5" creationId="{7F131BE1-1EE7-0F43-98CD-97DB555EAF77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6" creationId="{DDD7073D-9BB2-6E4A-9889-F2C9EE66928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7" creationId="{E615660B-056C-9742-A79A-A161C0ADEC2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8" creationId="{FD1E8858-1F83-284F-B88B-CF30EA43F70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9" creationId="{F30DB22F-EC0E-F44B-9450-D2E023007B5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0" creationId="{78866560-FF6C-1A4C-8B39-0564F8283DF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1" creationId="{CF57DE60-9A9D-1748-A243-1F603B45FA1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21" creationId="{A20A7F99-9658-7A4F-AB56-836FDB35A7EC}"/>
          </ac:picMkLst>
        </pc:picChg>
        <pc:picChg chg="add del mod">
          <ac:chgData name="Nane Kratzke" userId="971be13ff4ee5ef6" providerId="LiveId" clId="{19075A5A-D245-0240-878E-CFB172C98ECA}" dt="2020-09-23T12:00:47.906" v="23809" actId="478"/>
          <ac:picMkLst>
            <pc:docMk/>
            <pc:sldMk cId="534949039" sldId="329"/>
            <ac:picMk id="133" creationId="{DF8B2ECE-53FD-2E41-8B9A-73177509691A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4" creationId="{7554F3D9-A80C-F746-85C4-18A28DC4319C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6" creationId="{01FC1095-D87A-B945-922F-5A115CF06B47}"/>
          </ac:picMkLst>
        </pc:picChg>
        <pc:picChg chg="del">
          <ac:chgData name="Nane Kratzke" userId="971be13ff4ee5ef6" providerId="LiveId" clId="{19075A5A-D245-0240-878E-CFB172C98ECA}" dt="2020-09-23T09:35:20.467" v="23456" actId="478"/>
          <ac:picMkLst>
            <pc:docMk/>
            <pc:sldMk cId="534949039" sldId="329"/>
            <ac:picMk id="1026" creationId="{A018DE0B-FC5B-C74C-8591-F2EDB99CAC4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4" creationId="{781C98E9-592D-9F46-A971-775CA5568B95}"/>
          </ac:picMkLst>
        </pc:picChg>
        <pc:cxnChg chg="del">
          <ac:chgData name="Nane Kratzke" userId="971be13ff4ee5ef6" providerId="LiveId" clId="{19075A5A-D245-0240-878E-CFB172C98ECA}" dt="2020-09-23T09:35:23.369" v="23457" actId="478"/>
          <ac:cxnSpMkLst>
            <pc:docMk/>
            <pc:sldMk cId="534949039" sldId="329"/>
            <ac:cxnSpMk id="7" creationId="{163B01A7-6485-8B46-B2F4-90AC0B97AD31}"/>
          </ac:cxnSpMkLst>
        </pc:cxnChg>
        <pc:cxnChg chg="del">
          <ac:chgData name="Nane Kratzke" userId="971be13ff4ee5ef6" providerId="LiveId" clId="{19075A5A-D245-0240-878E-CFB172C98ECA}" dt="2020-09-23T09:36:38.150" v="23462" actId="478"/>
          <ac:cxnSpMkLst>
            <pc:docMk/>
            <pc:sldMk cId="534949039" sldId="329"/>
            <ac:cxnSpMk id="9" creationId="{02F84500-C004-1547-B324-1E1B64097EBE}"/>
          </ac:cxnSpMkLst>
        </pc:cxnChg>
        <pc:cxnChg chg="del">
          <ac:chgData name="Nane Kratzke" userId="971be13ff4ee5ef6" providerId="LiveId" clId="{19075A5A-D245-0240-878E-CFB172C98ECA}" dt="2020-09-23T09:36:41.250" v="23463" actId="478"/>
          <ac:cxnSpMkLst>
            <pc:docMk/>
            <pc:sldMk cId="534949039" sldId="329"/>
            <ac:cxnSpMk id="10" creationId="{B9FE1EF1-0DA0-894E-AFDA-EF2D28E9AEC9}"/>
          </ac:cxnSpMkLst>
        </pc:cxnChg>
        <pc:cxnChg chg="del">
          <ac:chgData name="Nane Kratzke" userId="971be13ff4ee5ef6" providerId="LiveId" clId="{19075A5A-D245-0240-878E-CFB172C98ECA}" dt="2020-09-23T09:35:28.820" v="23458" actId="478"/>
          <ac:cxnSpMkLst>
            <pc:docMk/>
            <pc:sldMk cId="534949039" sldId="329"/>
            <ac:cxnSpMk id="14" creationId="{9ED01F35-4812-854B-8F62-A2940659596B}"/>
          </ac:cxnSpMkLst>
        </pc:cxnChg>
        <pc:cxnChg chg="del mod">
          <ac:chgData name="Nane Kratzke" userId="971be13ff4ee5ef6" providerId="LiveId" clId="{19075A5A-D245-0240-878E-CFB172C98ECA}" dt="2020-09-23T09:42:33.945" v="23519" actId="478"/>
          <ac:cxnSpMkLst>
            <pc:docMk/>
            <pc:sldMk cId="534949039" sldId="329"/>
            <ac:cxnSpMk id="17" creationId="{63907426-8E18-534B-848C-0BA95C73F327}"/>
          </ac:cxnSpMkLst>
        </pc:cxnChg>
        <pc:cxnChg chg="del">
          <ac:chgData name="Nane Kratzke" userId="971be13ff4ee5ef6" providerId="LiveId" clId="{19075A5A-D245-0240-878E-CFB172C98ECA}" dt="2020-09-23T09:38:06.171" v="23474" actId="478"/>
          <ac:cxnSpMkLst>
            <pc:docMk/>
            <pc:sldMk cId="534949039" sldId="329"/>
            <ac:cxnSpMk id="19" creationId="{35D4DFFC-28C4-D649-9570-B3DE5133A520}"/>
          </ac:cxnSpMkLst>
        </pc:cxnChg>
      </pc:sldChg>
      <pc:sldChg chg="del">
        <pc:chgData name="Nane Kratzke" userId="971be13ff4ee5ef6" providerId="LiveId" clId="{19075A5A-D245-0240-878E-CFB172C98ECA}" dt="2020-09-22T05:46:19.331" v="178" actId="2696"/>
        <pc:sldMkLst>
          <pc:docMk/>
          <pc:sldMk cId="2967954036" sldId="329"/>
        </pc:sldMkLst>
      </pc:sldChg>
      <pc:sldChg chg="del">
        <pc:chgData name="Nane Kratzke" userId="971be13ff4ee5ef6" providerId="LiveId" clId="{19075A5A-D245-0240-878E-CFB172C98ECA}" dt="2020-09-22T05:46:19.541" v="194" actId="2696"/>
        <pc:sldMkLst>
          <pc:docMk/>
          <pc:sldMk cId="1355761083" sldId="330"/>
        </pc:sldMkLst>
      </pc:sldChg>
      <pc:sldChg chg="add ord">
        <pc:chgData name="Nane Kratzke" userId="971be13ff4ee5ef6" providerId="LiveId" clId="{19075A5A-D245-0240-878E-CFB172C98ECA}" dt="2020-09-23T08:31:39.969" v="22538" actId="20578"/>
        <pc:sldMkLst>
          <pc:docMk/>
          <pc:sldMk cId="3078893197" sldId="330"/>
        </pc:sldMkLst>
      </pc:sldChg>
      <pc:sldChg chg="del">
        <pc:chgData name="Nane Kratzke" userId="971be13ff4ee5ef6" providerId="LiveId" clId="{19075A5A-D245-0240-878E-CFB172C98ECA}" dt="2020-09-22T05:46:19.408" v="184" actId="2696"/>
        <pc:sldMkLst>
          <pc:docMk/>
          <pc:sldMk cId="335871805" sldId="331"/>
        </pc:sldMkLst>
      </pc:sldChg>
      <pc:sldChg chg="modSp add mod">
        <pc:chgData name="Nane Kratzke" userId="971be13ff4ee5ef6" providerId="LiveId" clId="{19075A5A-D245-0240-878E-CFB172C98ECA}" dt="2020-09-23T09:49:49.203" v="23656" actId="20577"/>
        <pc:sldMkLst>
          <pc:docMk/>
          <pc:sldMk cId="2219886769" sldId="331"/>
        </pc:sldMkLst>
        <pc:spChg chg="mod">
          <ac:chgData name="Nane Kratzke" userId="971be13ff4ee5ef6" providerId="LiveId" clId="{19075A5A-D245-0240-878E-CFB172C98ECA}" dt="2020-09-23T09:49:49.203" v="23656" actId="20577"/>
          <ac:spMkLst>
            <pc:docMk/>
            <pc:sldMk cId="2219886769" sldId="331"/>
            <ac:spMk id="2" creationId="{BEBECCD0-0365-6042-8374-D298183801AF}"/>
          </ac:spMkLst>
        </pc:spChg>
        <pc:spChg chg="mod">
          <ac:chgData name="Nane Kratzke" userId="971be13ff4ee5ef6" providerId="LiveId" clId="{19075A5A-D245-0240-878E-CFB172C98ECA}" dt="2020-09-23T09:49:46.361" v="23655" actId="20577"/>
          <ac:spMkLst>
            <pc:docMk/>
            <pc:sldMk cId="2219886769" sldId="331"/>
            <ac:spMk id="6" creationId="{1DD2A273-1E9C-B14C-9873-ECAFF17E685C}"/>
          </ac:spMkLst>
        </pc:spChg>
      </pc:sldChg>
      <pc:sldChg chg="addSp delSp modSp add mod">
        <pc:chgData name="Nane Kratzke" userId="971be13ff4ee5ef6" providerId="LiveId" clId="{19075A5A-D245-0240-878E-CFB172C98ECA}" dt="2020-09-24T12:34:14.661" v="32923" actId="1076"/>
        <pc:sldMkLst>
          <pc:docMk/>
          <pc:sldMk cId="982004980" sldId="332"/>
        </pc:sldMkLst>
        <pc:spChg chg="mod">
          <ac:chgData name="Nane Kratzke" userId="971be13ff4ee5ef6" providerId="LiveId" clId="{19075A5A-D245-0240-878E-CFB172C98ECA}" dt="2020-09-24T12:34:10.293" v="32922" actId="14100"/>
          <ac:spMkLst>
            <pc:docMk/>
            <pc:sldMk cId="982004980" sldId="332"/>
            <ac:spMk id="4" creationId="{1A54BDE3-089A-B947-B36C-1DA2EA047FE2}"/>
          </ac:spMkLst>
        </pc:spChg>
        <pc:spChg chg="del">
          <ac:chgData name="Nane Kratzke" userId="971be13ff4ee5ef6" providerId="LiveId" clId="{19075A5A-D245-0240-878E-CFB172C98ECA}" dt="2020-09-24T09:16:50.865" v="28209" actId="478"/>
          <ac:spMkLst>
            <pc:docMk/>
            <pc:sldMk cId="982004980" sldId="332"/>
            <ac:spMk id="8" creationId="{17A49567-6F8B-AD4E-AA7C-57FEE52C771D}"/>
          </ac:spMkLst>
        </pc:spChg>
        <pc:spChg chg="del">
          <ac:chgData name="Nane Kratzke" userId="971be13ff4ee5ef6" providerId="LiveId" clId="{19075A5A-D245-0240-878E-CFB172C98ECA}" dt="2020-09-24T09:16:53.239" v="28210" actId="478"/>
          <ac:spMkLst>
            <pc:docMk/>
            <pc:sldMk cId="982004980" sldId="332"/>
            <ac:spMk id="9" creationId="{7E39AC3C-D7D5-3F4B-8ECD-B5251D5C44B1}"/>
          </ac:spMkLst>
        </pc:spChg>
        <pc:spChg chg="del">
          <ac:chgData name="Nane Kratzke" userId="971be13ff4ee5ef6" providerId="LiveId" clId="{19075A5A-D245-0240-878E-CFB172C98ECA}" dt="2020-09-24T09:16:54.940" v="28211" actId="478"/>
          <ac:spMkLst>
            <pc:docMk/>
            <pc:sldMk cId="982004980" sldId="332"/>
            <ac:spMk id="10" creationId="{B4195300-5C3F-E44B-B320-1C847BE6087E}"/>
          </ac:spMkLst>
        </pc:spChg>
        <pc:spChg chg="add mod">
          <ac:chgData name="Nane Kratzke" userId="971be13ff4ee5ef6" providerId="LiveId" clId="{19075A5A-D245-0240-878E-CFB172C98ECA}" dt="2020-09-24T12:32:04.625" v="32888" actId="1076"/>
          <ac:spMkLst>
            <pc:docMk/>
            <pc:sldMk cId="982004980" sldId="332"/>
            <ac:spMk id="12" creationId="{90AF0720-D16B-4349-A771-2818C6059C4A}"/>
          </ac:spMkLst>
        </pc:spChg>
        <pc:picChg chg="mod">
          <ac:chgData name="Nane Kratzke" userId="971be13ff4ee5ef6" providerId="LiveId" clId="{19075A5A-D245-0240-878E-CFB172C98ECA}" dt="2020-09-24T12:34:14.661" v="32923" actId="1076"/>
          <ac:picMkLst>
            <pc:docMk/>
            <pc:sldMk cId="982004980" sldId="332"/>
            <ac:picMk id="11" creationId="{9E13CA18-765E-434F-9592-6A89336A66FA}"/>
          </ac:picMkLst>
        </pc:picChg>
      </pc:sldChg>
      <pc:sldChg chg="del">
        <pc:chgData name="Nane Kratzke" userId="971be13ff4ee5ef6" providerId="LiveId" clId="{19075A5A-D245-0240-878E-CFB172C98ECA}" dt="2020-09-22T05:46:19.759" v="214" actId="2696"/>
        <pc:sldMkLst>
          <pc:docMk/>
          <pc:sldMk cId="2225302233" sldId="332"/>
        </pc:sldMkLst>
      </pc:sldChg>
      <pc:sldChg chg="del">
        <pc:chgData name="Nane Kratzke" userId="971be13ff4ee5ef6" providerId="LiveId" clId="{19075A5A-D245-0240-878E-CFB172C98ECA}" dt="2020-09-22T05:46:19.722" v="211" actId="2696"/>
        <pc:sldMkLst>
          <pc:docMk/>
          <pc:sldMk cId="4223858906" sldId="333"/>
        </pc:sldMkLst>
      </pc:sldChg>
      <pc:sldChg chg="del">
        <pc:chgData name="Nane Kratzke" userId="971be13ff4ee5ef6" providerId="LiveId" clId="{19075A5A-D245-0240-878E-CFB172C98ECA}" dt="2020-09-22T05:46:19.503" v="191" actId="2696"/>
        <pc:sldMkLst>
          <pc:docMk/>
          <pc:sldMk cId="889987673" sldId="334"/>
        </pc:sldMkLst>
      </pc:sldChg>
      <pc:sldChg chg="del">
        <pc:chgData name="Nane Kratzke" userId="971be13ff4ee5ef6" providerId="LiveId" clId="{19075A5A-D245-0240-878E-CFB172C98ECA}" dt="2020-09-22T05:46:19.791" v="218" actId="2696"/>
        <pc:sldMkLst>
          <pc:docMk/>
          <pc:sldMk cId="1902238106" sldId="335"/>
        </pc:sldMkLst>
      </pc:sldChg>
      <pc:sldChg chg="del">
        <pc:chgData name="Nane Kratzke" userId="971be13ff4ee5ef6" providerId="LiveId" clId="{19075A5A-D245-0240-878E-CFB172C98ECA}" dt="2020-09-22T05:46:19.752" v="213" actId="2696"/>
        <pc:sldMkLst>
          <pc:docMk/>
          <pc:sldMk cId="1937801618" sldId="336"/>
        </pc:sldMkLst>
      </pc:sldChg>
      <pc:sldChg chg="modSp add mod">
        <pc:chgData name="Nane Kratzke" userId="971be13ff4ee5ef6" providerId="LiveId" clId="{19075A5A-D245-0240-878E-CFB172C98ECA}" dt="2020-09-23T15:00:36.689" v="28147" actId="255"/>
        <pc:sldMkLst>
          <pc:docMk/>
          <pc:sldMk cId="3201834561" sldId="337"/>
        </pc:sldMkLst>
        <pc:spChg chg="mod">
          <ac:chgData name="Nane Kratzke" userId="971be13ff4ee5ef6" providerId="LiveId" clId="{19075A5A-D245-0240-878E-CFB172C98ECA}" dt="2020-09-23T15:00:36.689" v="28147" actId="255"/>
          <ac:spMkLst>
            <pc:docMk/>
            <pc:sldMk cId="3201834561" sldId="337"/>
            <ac:spMk id="4" creationId="{1A1F085B-B0A9-1B43-97C4-4B3A75E7F90D}"/>
          </ac:spMkLst>
        </pc:spChg>
        <pc:picChg chg="mod">
          <ac:chgData name="Nane Kratzke" userId="971be13ff4ee5ef6" providerId="LiveId" clId="{19075A5A-D245-0240-878E-CFB172C98ECA}" dt="2020-09-23T14:48:00.030" v="27980" actId="1076"/>
          <ac:picMkLst>
            <pc:docMk/>
            <pc:sldMk cId="3201834561" sldId="337"/>
            <ac:picMk id="7" creationId="{A6B4AD59-A591-A340-832E-0A904769050F}"/>
          </ac:picMkLst>
        </pc:picChg>
      </pc:sldChg>
      <pc:sldChg chg="addSp delSp modSp add mod">
        <pc:chgData name="Nane Kratzke" userId="971be13ff4ee5ef6" providerId="LiveId" clId="{19075A5A-D245-0240-878E-CFB172C98ECA}" dt="2020-09-24T14:24:00.923" v="37092" actId="1076"/>
        <pc:sldMkLst>
          <pc:docMk/>
          <pc:sldMk cId="596661056" sldId="338"/>
        </pc:sldMkLst>
        <pc:spChg chg="mod">
          <ac:chgData name="Nane Kratzke" userId="971be13ff4ee5ef6" providerId="LiveId" clId="{19075A5A-D245-0240-878E-CFB172C98ECA}" dt="2020-09-24T14:23:20.802" v="37088" actId="20577"/>
          <ac:spMkLst>
            <pc:docMk/>
            <pc:sldMk cId="596661056" sldId="338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23:44.661" v="37090" actId="20577"/>
          <ac:spMkLst>
            <pc:docMk/>
            <pc:sldMk cId="596661056" sldId="338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21:26.994" v="37080" actId="1076"/>
          <ac:spMkLst>
            <pc:docMk/>
            <pc:sldMk cId="596661056" sldId="338"/>
            <ac:spMk id="6" creationId="{134688E8-5640-0A4B-8A7A-7CF1F3DE5E6C}"/>
          </ac:spMkLst>
        </pc:spChg>
        <pc:spChg chg="mod">
          <ac:chgData name="Nane Kratzke" userId="971be13ff4ee5ef6" providerId="LiveId" clId="{19075A5A-D245-0240-878E-CFB172C98ECA}" dt="2020-09-24T14:12:33.351" v="37061" actId="20577"/>
          <ac:spMkLst>
            <pc:docMk/>
            <pc:sldMk cId="596661056" sldId="338"/>
            <ac:spMk id="12" creationId="{7852A9B7-3B4B-AF48-BC36-5419D76C0EAF}"/>
          </ac:spMkLst>
        </pc:spChg>
        <pc:picChg chg="mod">
          <ac:chgData name="Nane Kratzke" userId="971be13ff4ee5ef6" providerId="LiveId" clId="{19075A5A-D245-0240-878E-CFB172C98ECA}" dt="2020-09-24T14:24:00.923" v="37092" actId="1076"/>
          <ac:picMkLst>
            <pc:docMk/>
            <pc:sldMk cId="596661056" sldId="338"/>
            <ac:picMk id="8" creationId="{0EE2414F-B35A-CA4A-B4B5-5B86E36F88E1}"/>
          </ac:picMkLst>
        </pc:picChg>
        <pc:picChg chg="del">
          <ac:chgData name="Nane Kratzke" userId="971be13ff4ee5ef6" providerId="LiveId" clId="{19075A5A-D245-0240-878E-CFB172C98ECA}" dt="2020-09-24T14:23:56.369" v="37091" actId="478"/>
          <ac:picMkLst>
            <pc:docMk/>
            <pc:sldMk cId="596661056" sldId="338"/>
            <ac:picMk id="9" creationId="{597FA084-F94C-354E-8DC7-012902E3CEC5}"/>
          </ac:picMkLst>
        </pc:picChg>
      </pc:sldChg>
      <pc:sldChg chg="delSp modSp add mod">
        <pc:chgData name="Nane Kratzke" userId="971be13ff4ee5ef6" providerId="LiveId" clId="{19075A5A-D245-0240-878E-CFB172C98ECA}" dt="2020-09-24T14:44:20.088" v="38120" actId="1076"/>
        <pc:sldMkLst>
          <pc:docMk/>
          <pc:sldMk cId="1508817570" sldId="339"/>
        </pc:sldMkLst>
        <pc:spChg chg="mod">
          <ac:chgData name="Nane Kratzke" userId="971be13ff4ee5ef6" providerId="LiveId" clId="{19075A5A-D245-0240-878E-CFB172C98ECA}" dt="2020-09-24T14:44:12.021" v="38119" actId="403"/>
          <ac:spMkLst>
            <pc:docMk/>
            <pc:sldMk cId="1508817570" sldId="339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43:44.978" v="38113" actId="14100"/>
          <ac:spMkLst>
            <pc:docMk/>
            <pc:sldMk cId="1508817570" sldId="339"/>
            <ac:spMk id="7" creationId="{FFC30D2D-B621-5F44-AD0F-8CEAD655D8CB}"/>
          </ac:spMkLst>
        </pc:spChg>
        <pc:spChg chg="mod">
          <ac:chgData name="Nane Kratzke" userId="971be13ff4ee5ef6" providerId="LiveId" clId="{19075A5A-D245-0240-878E-CFB172C98ECA}" dt="2020-09-24T14:44:20.088" v="38120" actId="1076"/>
          <ac:spMkLst>
            <pc:docMk/>
            <pc:sldMk cId="1508817570" sldId="339"/>
            <ac:spMk id="9" creationId="{BC66D217-D0C7-AA4E-914C-666732F02B44}"/>
          </ac:spMkLst>
        </pc:spChg>
        <pc:spChg chg="mod">
          <ac:chgData name="Nane Kratzke" userId="971be13ff4ee5ef6" providerId="LiveId" clId="{19075A5A-D245-0240-878E-CFB172C98ECA}" dt="2020-09-24T14:44:00.274" v="38116" actId="1076"/>
          <ac:spMkLst>
            <pc:docMk/>
            <pc:sldMk cId="1508817570" sldId="339"/>
            <ac:spMk id="10" creationId="{86BB4EED-806D-DD4A-A77A-EE4631A3CE1F}"/>
          </ac:spMkLst>
        </pc:spChg>
        <pc:picChg chg="del">
          <ac:chgData name="Nane Kratzke" userId="971be13ff4ee5ef6" providerId="LiveId" clId="{19075A5A-D245-0240-878E-CFB172C98ECA}" dt="2020-09-24T14:38:36.150" v="37806" actId="478"/>
          <ac:picMkLst>
            <pc:docMk/>
            <pc:sldMk cId="1508817570" sldId="339"/>
            <ac:picMk id="11" creationId="{EFFDDBF0-5DE4-404D-A624-C153540C4D12}"/>
          </ac:picMkLst>
        </pc:picChg>
      </pc:sldChg>
      <pc:sldChg chg="addSp delSp modSp add mod">
        <pc:chgData name="Nane Kratzke" userId="971be13ff4ee5ef6" providerId="LiveId" clId="{19075A5A-D245-0240-878E-CFB172C98ECA}" dt="2020-09-24T14:48:41.205" v="38156" actId="1076"/>
        <pc:sldMkLst>
          <pc:docMk/>
          <pc:sldMk cId="2273577900" sldId="340"/>
        </pc:sldMkLst>
        <pc:spChg chg="mod">
          <ac:chgData name="Nane Kratzke" userId="971be13ff4ee5ef6" providerId="LiveId" clId="{19075A5A-D245-0240-878E-CFB172C98ECA}" dt="2020-09-24T14:47:39.058" v="38139" actId="14100"/>
          <ac:spMkLst>
            <pc:docMk/>
            <pc:sldMk cId="2273577900" sldId="340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8:41.205" v="38156" actId="1076"/>
          <ac:spMkLst>
            <pc:docMk/>
            <pc:sldMk cId="2273577900" sldId="340"/>
            <ac:spMk id="6" creationId="{8C2CDB3B-D62B-5041-8602-772AC75E070E}"/>
          </ac:spMkLst>
        </pc:spChg>
        <pc:spChg chg="del">
          <ac:chgData name="Nane Kratzke" userId="971be13ff4ee5ef6" providerId="LiveId" clId="{19075A5A-D245-0240-878E-CFB172C98ECA}" dt="2020-09-24T14:46:15.633" v="38125" actId="478"/>
          <ac:spMkLst>
            <pc:docMk/>
            <pc:sldMk cId="2273577900" sldId="340"/>
            <ac:spMk id="9" creationId="{C2EFB732-DF93-E74C-A208-E9E925FA19DE}"/>
          </ac:spMkLst>
        </pc:spChg>
        <pc:spChg chg="del">
          <ac:chgData name="Nane Kratzke" userId="971be13ff4ee5ef6" providerId="LiveId" clId="{19075A5A-D245-0240-878E-CFB172C98ECA}" dt="2020-09-24T14:46:19.131" v="38126" actId="478"/>
          <ac:spMkLst>
            <pc:docMk/>
            <pc:sldMk cId="2273577900" sldId="340"/>
            <ac:spMk id="10" creationId="{1A5E4309-83B1-9E4A-B60B-E08A957755DB}"/>
          </ac:spMkLst>
        </pc:spChg>
        <pc:spChg chg="del">
          <ac:chgData name="Nane Kratzke" userId="971be13ff4ee5ef6" providerId="LiveId" clId="{19075A5A-D245-0240-878E-CFB172C98ECA}" dt="2020-09-24T14:46:21.889" v="38127" actId="478"/>
          <ac:spMkLst>
            <pc:docMk/>
            <pc:sldMk cId="2273577900" sldId="340"/>
            <ac:spMk id="11" creationId="{18938D84-C29E-DB44-9D4A-1ED262027EB9}"/>
          </ac:spMkLst>
        </pc:spChg>
        <pc:picChg chg="mod">
          <ac:chgData name="Nane Kratzke" userId="971be13ff4ee5ef6" providerId="LiveId" clId="{19075A5A-D245-0240-878E-CFB172C98ECA}" dt="2020-09-24T14:46:40.212" v="38131" actId="1076"/>
          <ac:picMkLst>
            <pc:docMk/>
            <pc:sldMk cId="2273577900" sldId="340"/>
            <ac:picMk id="7" creationId="{00273028-913E-BC4E-9ECA-D9D5048CEE31}"/>
          </ac:picMkLst>
        </pc:picChg>
      </pc:sldChg>
      <pc:sldChg chg="addSp delSp modSp add mod ord">
        <pc:chgData name="Nane Kratzke" userId="971be13ff4ee5ef6" providerId="LiveId" clId="{19075A5A-D245-0240-878E-CFB172C98ECA}" dt="2020-09-25T06:47:55.036" v="43840" actId="1076"/>
        <pc:sldMkLst>
          <pc:docMk/>
          <pc:sldMk cId="883740929" sldId="342"/>
        </pc:sldMkLst>
        <pc:spChg chg="del">
          <ac:chgData name="Nane Kratzke" userId="971be13ff4ee5ef6" providerId="LiveId" clId="{19075A5A-D245-0240-878E-CFB172C98ECA}" dt="2020-09-25T06:33:21.305" v="43553" actId="478"/>
          <ac:spMkLst>
            <pc:docMk/>
            <pc:sldMk cId="883740929" sldId="342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5T06:33:25.079" v="43554" actId="478"/>
          <ac:spMkLst>
            <pc:docMk/>
            <pc:sldMk cId="883740929" sldId="342"/>
            <ac:spMk id="7" creationId="{03314641-9945-3C40-AD44-698A52B8E7B4}"/>
          </ac:spMkLst>
        </pc:spChg>
        <pc:spChg chg="mod">
          <ac:chgData name="Nane Kratzke" userId="971be13ff4ee5ef6" providerId="LiveId" clId="{19075A5A-D245-0240-878E-CFB172C98ECA}" dt="2020-09-25T06:43:06.789" v="43799" actId="20577"/>
          <ac:spMkLst>
            <pc:docMk/>
            <pc:sldMk cId="883740929" sldId="342"/>
            <ac:spMk id="10" creationId="{5A03F048-D319-5A4B-A0D6-B05FF2F39D68}"/>
          </ac:spMkLst>
        </pc:spChg>
        <pc:spChg chg="mod">
          <ac:chgData name="Nane Kratzke" userId="971be13ff4ee5ef6" providerId="LiveId" clId="{19075A5A-D245-0240-878E-CFB172C98ECA}" dt="2020-09-25T06:39:31.176" v="43755" actId="1076"/>
          <ac:spMkLst>
            <pc:docMk/>
            <pc:sldMk cId="883740929" sldId="342"/>
            <ac:spMk id="11" creationId="{68DD41EB-32FB-F444-B063-98AD644BCCA7}"/>
          </ac:spMkLst>
        </pc:spChg>
        <pc:spChg chg="mod">
          <ac:chgData name="Nane Kratzke" userId="971be13ff4ee5ef6" providerId="LiveId" clId="{19075A5A-D245-0240-878E-CFB172C98ECA}" dt="2020-09-25T06:39:46.428" v="43759" actId="14100"/>
          <ac:spMkLst>
            <pc:docMk/>
            <pc:sldMk cId="883740929" sldId="342"/>
            <ac:spMk id="12" creationId="{FFFE009A-F0D2-0547-8B32-CB8F9915007B}"/>
          </ac:spMkLst>
        </pc:spChg>
        <pc:spChg chg="add del mod">
          <ac:chgData name="Nane Kratzke" userId="971be13ff4ee5ef6" providerId="LiveId" clId="{19075A5A-D245-0240-878E-CFB172C98ECA}" dt="2020-09-25T06:44:37.038" v="43818" actId="478"/>
          <ac:spMkLst>
            <pc:docMk/>
            <pc:sldMk cId="883740929" sldId="342"/>
            <ac:spMk id="13" creationId="{43E3F01C-44FD-094B-8AB6-8F793389207A}"/>
          </ac:spMkLst>
        </pc:spChg>
        <pc:spChg chg="add mod">
          <ac:chgData name="Nane Kratzke" userId="971be13ff4ee5ef6" providerId="LiveId" clId="{19075A5A-D245-0240-878E-CFB172C98ECA}" dt="2020-09-25T06:39:27.448" v="43754" actId="1076"/>
          <ac:spMkLst>
            <pc:docMk/>
            <pc:sldMk cId="883740929" sldId="342"/>
            <ac:spMk id="14" creationId="{17321740-D934-7645-A99D-E29EE7411AC1}"/>
          </ac:spMkLst>
        </pc:spChg>
        <pc:spChg chg="add mod">
          <ac:chgData name="Nane Kratzke" userId="971be13ff4ee5ef6" providerId="LiveId" clId="{19075A5A-D245-0240-878E-CFB172C98ECA}" dt="2020-09-25T06:42:31.680" v="43778" actId="1582"/>
          <ac:spMkLst>
            <pc:docMk/>
            <pc:sldMk cId="883740929" sldId="342"/>
            <ac:spMk id="17" creationId="{D2C434BE-8BCE-DC43-B826-0B5B3DD80391}"/>
          </ac:spMkLst>
        </pc:spChg>
        <pc:spChg chg="add del mod">
          <ac:chgData name="Nane Kratzke" userId="971be13ff4ee5ef6" providerId="LiveId" clId="{19075A5A-D245-0240-878E-CFB172C98ECA}" dt="2020-09-25T06:45:08.636" v="43819" actId="478"/>
          <ac:spMkLst>
            <pc:docMk/>
            <pc:sldMk cId="883740929" sldId="342"/>
            <ac:spMk id="18" creationId="{07105EAC-4209-DA4B-B663-253926C0B595}"/>
          </ac:spMkLst>
        </pc:spChg>
        <pc:spChg chg="add mod">
          <ac:chgData name="Nane Kratzke" userId="971be13ff4ee5ef6" providerId="LiveId" clId="{19075A5A-D245-0240-878E-CFB172C98ECA}" dt="2020-09-25T06:45:47.913" v="43827" actId="14100"/>
          <ac:spMkLst>
            <pc:docMk/>
            <pc:sldMk cId="883740929" sldId="342"/>
            <ac:spMk id="26" creationId="{C286953B-79A3-C64F-8AA3-E4B9990C7F2E}"/>
          </ac:spMkLst>
        </pc:spChg>
        <pc:picChg chg="del">
          <ac:chgData name="Nane Kratzke" userId="971be13ff4ee5ef6" providerId="LiveId" clId="{19075A5A-D245-0240-878E-CFB172C98ECA}" dt="2020-09-25T06:33:08.973" v="43552" actId="478"/>
          <ac:picMkLst>
            <pc:docMk/>
            <pc:sldMk cId="883740929" sldId="342"/>
            <ac:picMk id="9" creationId="{69D028E7-0D22-C846-BF8F-D434B9A0C1BC}"/>
          </ac:picMkLst>
        </pc:picChg>
        <pc:picChg chg="add mod">
          <ac:chgData name="Nane Kratzke" userId="971be13ff4ee5ef6" providerId="LiveId" clId="{19075A5A-D245-0240-878E-CFB172C98ECA}" dt="2020-09-25T06:41:20.464" v="43768" actId="1076"/>
          <ac:picMkLst>
            <pc:docMk/>
            <pc:sldMk cId="883740929" sldId="342"/>
            <ac:picMk id="15" creationId="{F8173BA4-12DA-0749-9E33-5D7B9F4E93B5}"/>
          </ac:picMkLst>
        </pc:picChg>
        <pc:picChg chg="add mod">
          <ac:chgData name="Nane Kratzke" userId="971be13ff4ee5ef6" providerId="LiveId" clId="{19075A5A-D245-0240-878E-CFB172C98ECA}" dt="2020-09-25T06:41:09.493" v="43766" actId="1076"/>
          <ac:picMkLst>
            <pc:docMk/>
            <pc:sldMk cId="883740929" sldId="342"/>
            <ac:picMk id="16" creationId="{64ED2824-8C30-3842-A779-E41E94E21812}"/>
          </ac:picMkLst>
        </pc:picChg>
        <pc:picChg chg="add mod">
          <ac:chgData name="Nane Kratzke" userId="971be13ff4ee5ef6" providerId="LiveId" clId="{19075A5A-D245-0240-878E-CFB172C98ECA}" dt="2020-09-25T06:47:55.036" v="43840" actId="1076"/>
          <ac:picMkLst>
            <pc:docMk/>
            <pc:sldMk cId="883740929" sldId="342"/>
            <ac:picMk id="31" creationId="{34A46797-66B2-B44A-A70E-E02217B393C3}"/>
          </ac:picMkLst>
        </pc:picChg>
        <pc:cxnChg chg="add del mod">
          <ac:chgData name="Nane Kratzke" userId="971be13ff4ee5ef6" providerId="LiveId" clId="{19075A5A-D245-0240-878E-CFB172C98ECA}" dt="2020-09-25T06:44:33.478" v="43816" actId="478"/>
          <ac:cxnSpMkLst>
            <pc:docMk/>
            <pc:sldMk cId="883740929" sldId="342"/>
            <ac:cxnSpMk id="20" creationId="{D1A99DB8-9AE2-C444-99DA-673C04FB42E5}"/>
          </ac:cxnSpMkLst>
        </pc:cxnChg>
        <pc:cxnChg chg="add mod">
          <ac:chgData name="Nane Kratzke" userId="971be13ff4ee5ef6" providerId="LiveId" clId="{19075A5A-D245-0240-878E-CFB172C98ECA}" dt="2020-09-25T06:46:47.547" v="43834" actId="14861"/>
          <ac:cxnSpMkLst>
            <pc:docMk/>
            <pc:sldMk cId="883740929" sldId="342"/>
            <ac:cxnSpMk id="28" creationId="{F97ADC72-64F2-BC44-A51F-5E386CC3F97F}"/>
          </ac:cxnSpMkLst>
        </pc:cxnChg>
      </pc:sldChg>
      <pc:sldChg chg="addSp delSp modSp add mod">
        <pc:chgData name="Nane Kratzke" userId="971be13ff4ee5ef6" providerId="LiveId" clId="{19075A5A-D245-0240-878E-CFB172C98ECA}" dt="2020-09-25T06:53:16.467" v="44031"/>
        <pc:sldMkLst>
          <pc:docMk/>
          <pc:sldMk cId="1623516218" sldId="343"/>
        </pc:sldMkLst>
        <pc:picChg chg="del">
          <ac:chgData name="Nane Kratzke" userId="971be13ff4ee5ef6" providerId="LiveId" clId="{19075A5A-D245-0240-878E-CFB172C98ECA}" dt="2020-09-25T06:53:01.739" v="44025" actId="21"/>
          <ac:picMkLst>
            <pc:docMk/>
            <pc:sldMk cId="1623516218" sldId="343"/>
            <ac:picMk id="7" creationId="{7BA030DF-024C-3C49-8781-4F3DABA73DEA}"/>
          </ac:picMkLst>
        </pc:picChg>
        <pc:picChg chg="mod">
          <ac:chgData name="Nane Kratzke" userId="971be13ff4ee5ef6" providerId="LiveId" clId="{19075A5A-D245-0240-878E-CFB172C98ECA}" dt="2020-09-25T06:52:44.100" v="44024" actId="2085"/>
          <ac:picMkLst>
            <pc:docMk/>
            <pc:sldMk cId="1623516218" sldId="343"/>
            <ac:picMk id="9" creationId="{BFBB9838-56EC-CB4B-91B0-179D2F5B8615}"/>
          </ac:picMkLst>
        </pc:picChg>
        <pc:picChg chg="add mod">
          <ac:chgData name="Nane Kratzke" userId="971be13ff4ee5ef6" providerId="LiveId" clId="{19075A5A-D245-0240-878E-CFB172C98ECA}" dt="2020-09-25T06:53:16.467" v="44031"/>
          <ac:picMkLst>
            <pc:docMk/>
            <pc:sldMk cId="1623516218" sldId="343"/>
            <ac:picMk id="12" creationId="{8D037730-9C83-FA49-AE80-AA2329E19B3D}"/>
          </ac:picMkLst>
        </pc:picChg>
      </pc:sldChg>
      <pc:sldChg chg="addSp delSp modSp add mod ord">
        <pc:chgData name="Nane Kratzke" userId="971be13ff4ee5ef6" providerId="LiveId" clId="{19075A5A-D245-0240-878E-CFB172C98ECA}" dt="2020-09-24T15:19:32.091" v="39178" actId="14861"/>
        <pc:sldMkLst>
          <pc:docMk/>
          <pc:sldMk cId="3306450770" sldId="344"/>
        </pc:sldMkLst>
        <pc:spChg chg="mod">
          <ac:chgData name="Nane Kratzke" userId="971be13ff4ee5ef6" providerId="LiveId" clId="{19075A5A-D245-0240-878E-CFB172C98ECA}" dt="2020-09-24T15:17:55.460" v="39164" actId="1076"/>
          <ac:spMkLst>
            <pc:docMk/>
            <pc:sldMk cId="3306450770" sldId="34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14:28.494" v="39042" actId="1036"/>
          <ac:spMkLst>
            <pc:docMk/>
            <pc:sldMk cId="3306450770" sldId="344"/>
            <ac:spMk id="5" creationId="{AFB4BCAF-7B0C-5241-A55F-A9D6E8CC8173}"/>
          </ac:spMkLst>
        </pc:spChg>
        <pc:spChg chg="add mod">
          <ac:chgData name="Nane Kratzke" userId="971be13ff4ee5ef6" providerId="LiveId" clId="{19075A5A-D245-0240-878E-CFB172C98ECA}" dt="2020-09-24T15:11:59.859" v="39007" actId="1076"/>
          <ac:spMkLst>
            <pc:docMk/>
            <pc:sldMk cId="3306450770" sldId="344"/>
            <ac:spMk id="6" creationId="{56409B46-5CF0-104F-9079-495AA7C0D08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0" creationId="{16434EBC-48FC-C241-AB56-2AAD726A2EF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1" creationId="{2D3F1FC2-64E7-2F4C-AD16-DB779493F41B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2" creationId="{BE372825-9698-0741-92C0-0E09CAAFC044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3" creationId="{F111D6F3-0423-B14C-B5FC-9422280255C5}"/>
          </ac:spMkLst>
        </pc:spChg>
        <pc:spChg chg="add mod">
          <ac:chgData name="Nane Kratzke" userId="971be13ff4ee5ef6" providerId="LiveId" clId="{19075A5A-D245-0240-878E-CFB172C98ECA}" dt="2020-09-24T15:19:32.091" v="39178" actId="14861"/>
          <ac:spMkLst>
            <pc:docMk/>
            <pc:sldMk cId="3306450770" sldId="344"/>
            <ac:spMk id="14" creationId="{03E4853E-51FD-D645-8E9E-A4477B8250F5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5" creationId="{E662669C-7CC4-9C45-981E-5264478E1AF6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6" creationId="{C60724C8-0A6F-8E48-9DAE-440C0042929E}"/>
          </ac:spMkLst>
        </pc:spChg>
        <pc:spChg chg="add del">
          <ac:chgData name="Nane Kratzke" userId="971be13ff4ee5ef6" providerId="LiveId" clId="{19075A5A-D245-0240-878E-CFB172C98ECA}" dt="2020-09-24T15:13:40.018" v="39028" actId="478"/>
          <ac:spMkLst>
            <pc:docMk/>
            <pc:sldMk cId="3306450770" sldId="344"/>
            <ac:spMk id="17" creationId="{50800248-8587-D14C-BC26-DD63148E5E6E}"/>
          </ac:spMkLst>
        </pc:spChg>
        <pc:spChg chg="add mod">
          <ac:chgData name="Nane Kratzke" userId="971be13ff4ee5ef6" providerId="LiveId" clId="{19075A5A-D245-0240-878E-CFB172C98ECA}" dt="2020-09-24T15:12:36.509" v="39016"/>
          <ac:spMkLst>
            <pc:docMk/>
            <pc:sldMk cId="3306450770" sldId="344"/>
            <ac:spMk id="18" creationId="{D4DE9A96-8678-7847-9FF2-235DF19480D1}"/>
          </ac:spMkLst>
        </pc:spChg>
        <pc:picChg chg="del mod modCrop">
          <ac:chgData name="Nane Kratzke" userId="971be13ff4ee5ef6" providerId="LiveId" clId="{19075A5A-D245-0240-878E-CFB172C98ECA}" dt="2020-09-24T15:15:37.601" v="39053" actId="478"/>
          <ac:picMkLst>
            <pc:docMk/>
            <pc:sldMk cId="3306450770" sldId="344"/>
            <ac:picMk id="8" creationId="{E886A129-ED34-2043-92AA-C2DE33ABED84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19" creationId="{CE5F36C5-DE7E-8B4A-A22B-760E86EBBC6B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0" creationId="{8B6C80FC-59DC-D24A-B470-1C6596F2AE5D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1" creationId="{DCADC98B-4B86-934D-AD5F-B7E7D71CCBB7}"/>
          </ac:picMkLst>
        </pc:picChg>
      </pc:sldChg>
      <pc:sldChg chg="addSp delSp modSp add mod ord">
        <pc:chgData name="Nane Kratzke" userId="971be13ff4ee5ef6" providerId="LiveId" clId="{19075A5A-D245-0240-878E-CFB172C98ECA}" dt="2020-09-24T15:08:46.923" v="38978" actId="2711"/>
        <pc:sldMkLst>
          <pc:docMk/>
          <pc:sldMk cId="1536310720" sldId="345"/>
        </pc:sldMkLst>
        <pc:spChg chg="mod">
          <ac:chgData name="Nane Kratzke" userId="971be13ff4ee5ef6" providerId="LiveId" clId="{19075A5A-D245-0240-878E-CFB172C98ECA}" dt="2020-09-24T15:08:18.512" v="38974" actId="20577"/>
          <ac:spMkLst>
            <pc:docMk/>
            <pc:sldMk cId="1536310720" sldId="345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5:02:44.384" v="38626" actId="404"/>
          <ac:spMkLst>
            <pc:docMk/>
            <pc:sldMk cId="1536310720" sldId="345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5:08:04.523" v="38971" actId="113"/>
          <ac:spMkLst>
            <pc:docMk/>
            <pc:sldMk cId="1536310720" sldId="345"/>
            <ac:spMk id="6" creationId="{0B35A60C-E164-A64E-8E7B-306885C21D59}"/>
          </ac:spMkLst>
        </pc:spChg>
        <pc:spChg chg="add mod">
          <ac:chgData name="Nane Kratzke" userId="971be13ff4ee5ef6" providerId="LiveId" clId="{19075A5A-D245-0240-878E-CFB172C98ECA}" dt="2020-09-24T15:07:50.151" v="38969" actId="1076"/>
          <ac:spMkLst>
            <pc:docMk/>
            <pc:sldMk cId="1536310720" sldId="345"/>
            <ac:spMk id="7" creationId="{7AF7FF9D-C1AD-E343-B36F-5959C075BA38}"/>
          </ac:spMkLst>
        </pc:spChg>
        <pc:spChg chg="del">
          <ac:chgData name="Nane Kratzke" userId="971be13ff4ee5ef6" providerId="LiveId" clId="{19075A5A-D245-0240-878E-CFB172C98ECA}" dt="2020-09-24T14:58:01.315" v="38561" actId="478"/>
          <ac:spMkLst>
            <pc:docMk/>
            <pc:sldMk cId="1536310720" sldId="345"/>
            <ac:spMk id="9" creationId="{C10AAD7E-9DD5-1343-8A17-3F9C4D0B8DD9}"/>
          </ac:spMkLst>
        </pc:spChg>
        <pc:spChg chg="del">
          <ac:chgData name="Nane Kratzke" userId="971be13ff4ee5ef6" providerId="LiveId" clId="{19075A5A-D245-0240-878E-CFB172C98ECA}" dt="2020-09-24T14:58:13.852" v="38565" actId="478"/>
          <ac:spMkLst>
            <pc:docMk/>
            <pc:sldMk cId="1536310720" sldId="345"/>
            <ac:spMk id="11" creationId="{8F82CDB8-B86E-A84E-B5AB-3E0F2043BA8D}"/>
          </ac:spMkLst>
        </pc:spChg>
        <pc:spChg chg="del">
          <ac:chgData name="Nane Kratzke" userId="971be13ff4ee5ef6" providerId="LiveId" clId="{19075A5A-D245-0240-878E-CFB172C98ECA}" dt="2020-09-24T14:58:11.170" v="38564" actId="478"/>
          <ac:spMkLst>
            <pc:docMk/>
            <pc:sldMk cId="1536310720" sldId="345"/>
            <ac:spMk id="12" creationId="{D5E25A22-15A5-A649-AEED-6542DBAA7A3C}"/>
          </ac:spMkLst>
        </pc:spChg>
        <pc:spChg chg="del">
          <ac:chgData name="Nane Kratzke" userId="971be13ff4ee5ef6" providerId="LiveId" clId="{19075A5A-D245-0240-878E-CFB172C98ECA}" dt="2020-09-24T14:58:04.585" v="38562" actId="478"/>
          <ac:spMkLst>
            <pc:docMk/>
            <pc:sldMk cId="1536310720" sldId="345"/>
            <ac:spMk id="13" creationId="{6F6E5405-0B57-FC4E-8832-4E6DA7A3CE9D}"/>
          </ac:spMkLst>
        </pc:spChg>
        <pc:spChg chg="del">
          <ac:chgData name="Nane Kratzke" userId="971be13ff4ee5ef6" providerId="LiveId" clId="{19075A5A-D245-0240-878E-CFB172C98ECA}" dt="2020-09-24T14:58:08.184" v="38563" actId="478"/>
          <ac:spMkLst>
            <pc:docMk/>
            <pc:sldMk cId="1536310720" sldId="345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8:46.923" v="38978" actId="2711"/>
          <ac:spMkLst>
            <pc:docMk/>
            <pc:sldMk cId="1536310720" sldId="345"/>
            <ac:spMk id="17" creationId="{91E3C972-C40C-A64A-86AD-0B22732F7DDA}"/>
          </ac:spMkLst>
        </pc:sp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8" creationId="{596406C1-81C3-984C-AA48-73EA1A7CA605}"/>
          </ac:picMkLst>
        </pc:pic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10" creationId="{0ADF2A60-419C-C546-982D-2C04157CAAB0}"/>
          </ac:picMkLst>
        </pc:picChg>
        <pc:picChg chg="add mod modCrop">
          <ac:chgData name="Nane Kratzke" userId="971be13ff4ee5ef6" providerId="LiveId" clId="{19075A5A-D245-0240-878E-CFB172C98ECA}" dt="2020-09-24T15:08:31.719" v="38976" actId="1076"/>
          <ac:picMkLst>
            <pc:docMk/>
            <pc:sldMk cId="1536310720" sldId="345"/>
            <ac:picMk id="15" creationId="{271FBD7B-5727-724A-92F1-7624B4CB9079}"/>
          </ac:picMkLst>
        </pc:picChg>
        <pc:picChg chg="add del mod">
          <ac:chgData name="Nane Kratzke" userId="971be13ff4ee5ef6" providerId="LiveId" clId="{19075A5A-D245-0240-878E-CFB172C98ECA}" dt="2020-09-24T15:01:51.171" v="38614"/>
          <ac:picMkLst>
            <pc:docMk/>
            <pc:sldMk cId="1536310720" sldId="345"/>
            <ac:picMk id="16" creationId="{8D0006D0-37C6-F34C-9DCC-00578CA0A6D6}"/>
          </ac:picMkLst>
        </pc:picChg>
      </pc:sldChg>
      <pc:sldChg chg="del">
        <pc:chgData name="Nane Kratzke" userId="971be13ff4ee5ef6" providerId="LiveId" clId="{19075A5A-D245-0240-878E-CFB172C98ECA}" dt="2020-09-22T05:46:19.229" v="170" actId="2696"/>
        <pc:sldMkLst>
          <pc:docMk/>
          <pc:sldMk cId="4280504934" sldId="355"/>
        </pc:sldMkLst>
      </pc:sldChg>
      <pc:sldChg chg="del">
        <pc:chgData name="Nane Kratzke" userId="971be13ff4ee5ef6" providerId="LiveId" clId="{19075A5A-D245-0240-878E-CFB172C98ECA}" dt="2020-09-22T06:48:28.588" v="2519" actId="2696"/>
        <pc:sldMkLst>
          <pc:docMk/>
          <pc:sldMk cId="4159471193" sldId="368"/>
        </pc:sldMkLst>
      </pc:sldChg>
      <pc:sldChg chg="del">
        <pc:chgData name="Nane Kratzke" userId="971be13ff4ee5ef6" providerId="LiveId" clId="{19075A5A-D245-0240-878E-CFB172C98ECA}" dt="2020-09-22T05:46:19.422" v="185" actId="2696"/>
        <pc:sldMkLst>
          <pc:docMk/>
          <pc:sldMk cId="310987539" sldId="369"/>
        </pc:sldMkLst>
      </pc:sldChg>
      <pc:sldChg chg="del">
        <pc:chgData name="Nane Kratzke" userId="971be13ff4ee5ef6" providerId="LiveId" clId="{19075A5A-D245-0240-878E-CFB172C98ECA}" dt="2020-09-22T05:46:19.696" v="208" actId="2696"/>
        <pc:sldMkLst>
          <pc:docMk/>
          <pc:sldMk cId="2125340085" sldId="370"/>
        </pc:sldMkLst>
      </pc:sldChg>
      <pc:sldChg chg="del">
        <pc:chgData name="Nane Kratzke" userId="971be13ff4ee5ef6" providerId="LiveId" clId="{19075A5A-D245-0240-878E-CFB172C98ECA}" dt="2020-09-22T05:46:19.277" v="173" actId="2696"/>
        <pc:sldMkLst>
          <pc:docMk/>
          <pc:sldMk cId="2620595261" sldId="371"/>
        </pc:sldMkLst>
      </pc:sldChg>
      <pc:sldChg chg="del">
        <pc:chgData name="Nane Kratzke" userId="971be13ff4ee5ef6" providerId="LiveId" clId="{19075A5A-D245-0240-878E-CFB172C98ECA}" dt="2020-09-22T05:46:19.258" v="172" actId="2696"/>
        <pc:sldMkLst>
          <pc:docMk/>
          <pc:sldMk cId="2008169061" sldId="372"/>
        </pc:sldMkLst>
      </pc:sldChg>
      <pc:sldChg chg="del">
        <pc:chgData name="Nane Kratzke" userId="971be13ff4ee5ef6" providerId="LiveId" clId="{19075A5A-D245-0240-878E-CFB172C98ECA}" dt="2020-09-22T05:46:19.244" v="171" actId="2696"/>
        <pc:sldMkLst>
          <pc:docMk/>
          <pc:sldMk cId="3612261834" sldId="373"/>
        </pc:sldMkLst>
      </pc:sldChg>
      <pc:sldChg chg="del">
        <pc:chgData name="Nane Kratzke" userId="971be13ff4ee5ef6" providerId="LiveId" clId="{19075A5A-D245-0240-878E-CFB172C98ECA}" dt="2020-09-22T05:46:19.485" v="189" actId="2696"/>
        <pc:sldMkLst>
          <pc:docMk/>
          <pc:sldMk cId="3959218217" sldId="374"/>
        </pc:sldMkLst>
      </pc:sldChg>
      <pc:sldChg chg="del">
        <pc:chgData name="Nane Kratzke" userId="971be13ff4ee5ef6" providerId="LiveId" clId="{19075A5A-D245-0240-878E-CFB172C98ECA}" dt="2020-09-22T05:46:19.596" v="199" actId="2696"/>
        <pc:sldMkLst>
          <pc:docMk/>
          <pc:sldMk cId="2975391939" sldId="375"/>
        </pc:sldMkLst>
      </pc:sldChg>
      <pc:sldChg chg="del">
        <pc:chgData name="Nane Kratzke" userId="971be13ff4ee5ef6" providerId="LiveId" clId="{19075A5A-D245-0240-878E-CFB172C98ECA}" dt="2020-09-22T05:46:19.617" v="201" actId="2696"/>
        <pc:sldMkLst>
          <pc:docMk/>
          <pc:sldMk cId="2290547993" sldId="376"/>
        </pc:sldMkLst>
      </pc:sldChg>
      <pc:sldChg chg="del">
        <pc:chgData name="Nane Kratzke" userId="971be13ff4ee5ef6" providerId="LiveId" clId="{19075A5A-D245-0240-878E-CFB172C98ECA}" dt="2020-09-22T05:46:19.190" v="168" actId="2696"/>
        <pc:sldMkLst>
          <pc:docMk/>
          <pc:sldMk cId="4276357788" sldId="377"/>
        </pc:sldMkLst>
      </pc:sldChg>
      <pc:sldChg chg="del">
        <pc:chgData name="Nane Kratzke" userId="971be13ff4ee5ef6" providerId="LiveId" clId="{19075A5A-D245-0240-878E-CFB172C98ECA}" dt="2020-09-22T05:46:19.829" v="221" actId="2696"/>
        <pc:sldMkLst>
          <pc:docMk/>
          <pc:sldMk cId="1830580882" sldId="378"/>
        </pc:sldMkLst>
      </pc:sldChg>
      <pc:sldChg chg="del">
        <pc:chgData name="Nane Kratzke" userId="971be13ff4ee5ef6" providerId="LiveId" clId="{19075A5A-D245-0240-878E-CFB172C98ECA}" dt="2020-09-22T05:46:19.588" v="198" actId="2696"/>
        <pc:sldMkLst>
          <pc:docMk/>
          <pc:sldMk cId="143991081" sldId="380"/>
        </pc:sldMkLst>
      </pc:sldChg>
      <pc:sldChg chg="del">
        <pc:chgData name="Nane Kratzke" userId="971be13ff4ee5ef6" providerId="LiveId" clId="{19075A5A-D245-0240-878E-CFB172C98ECA}" dt="2020-09-22T05:46:19.678" v="206" actId="2696"/>
        <pc:sldMkLst>
          <pc:docMk/>
          <pc:sldMk cId="3330758435" sldId="381"/>
        </pc:sldMkLst>
      </pc:sldChg>
      <pc:sldChg chg="del">
        <pc:chgData name="Nane Kratzke" userId="971be13ff4ee5ef6" providerId="LiveId" clId="{19075A5A-D245-0240-878E-CFB172C98ECA}" dt="2020-09-22T05:46:19.704" v="209" actId="2696"/>
        <pc:sldMkLst>
          <pc:docMk/>
          <pc:sldMk cId="366975201" sldId="382"/>
        </pc:sldMkLst>
      </pc:sldChg>
      <pc:sldChg chg="del">
        <pc:chgData name="Nane Kratzke" userId="971be13ff4ee5ef6" providerId="LiveId" clId="{19075A5A-D245-0240-878E-CFB172C98ECA}" dt="2020-09-22T05:46:19.398" v="183" actId="2696"/>
        <pc:sldMkLst>
          <pc:docMk/>
          <pc:sldMk cId="3862908966" sldId="383"/>
        </pc:sldMkLst>
      </pc:sldChg>
      <pc:sldChg chg="del">
        <pc:chgData name="Nane Kratzke" userId="971be13ff4ee5ef6" providerId="LiveId" clId="{19075A5A-D245-0240-878E-CFB172C98ECA}" dt="2020-09-22T05:46:19.311" v="176" actId="2696"/>
        <pc:sldMkLst>
          <pc:docMk/>
          <pc:sldMk cId="3004243446" sldId="384"/>
        </pc:sldMkLst>
      </pc:sldChg>
      <pc:sldChg chg="del">
        <pc:chgData name="Nane Kratzke" userId="971be13ff4ee5ef6" providerId="LiveId" clId="{19075A5A-D245-0240-878E-CFB172C98ECA}" dt="2020-09-22T05:46:19.179" v="167" actId="2696"/>
        <pc:sldMkLst>
          <pc:docMk/>
          <pc:sldMk cId="243993919" sldId="385"/>
        </pc:sldMkLst>
      </pc:sldChg>
      <pc:sldChg chg="del">
        <pc:chgData name="Nane Kratzke" userId="971be13ff4ee5ef6" providerId="LiveId" clId="{19075A5A-D245-0240-878E-CFB172C98ECA}" dt="2020-09-22T05:46:19.605" v="200" actId="2696"/>
        <pc:sldMkLst>
          <pc:docMk/>
          <pc:sldMk cId="3855353074" sldId="386"/>
        </pc:sldMkLst>
      </pc:sldChg>
      <pc:sldChg chg="del">
        <pc:chgData name="Nane Kratzke" userId="971be13ff4ee5ef6" providerId="LiveId" clId="{19075A5A-D245-0240-878E-CFB172C98ECA}" dt="2020-09-22T05:46:19.321" v="177" actId="2696"/>
        <pc:sldMkLst>
          <pc:docMk/>
          <pc:sldMk cId="2367191596" sldId="387"/>
        </pc:sldMkLst>
      </pc:sldChg>
      <pc:sldChg chg="del">
        <pc:chgData name="Nane Kratzke" userId="971be13ff4ee5ef6" providerId="LiveId" clId="{19075A5A-D245-0240-878E-CFB172C98ECA}" dt="2020-09-22T05:46:19.463" v="188" actId="2696"/>
        <pc:sldMkLst>
          <pc:docMk/>
          <pc:sldMk cId="2812399017" sldId="388"/>
        </pc:sldMkLst>
      </pc:sldChg>
      <pc:sldChg chg="del">
        <pc:chgData name="Nane Kratzke" userId="971be13ff4ee5ef6" providerId="LiveId" clId="{19075A5A-D245-0240-878E-CFB172C98ECA}" dt="2020-09-22T05:46:19.342" v="179" actId="2696"/>
        <pc:sldMkLst>
          <pc:docMk/>
          <pc:sldMk cId="1657841985" sldId="389"/>
        </pc:sldMkLst>
      </pc:sldChg>
      <pc:sldChg chg="del">
        <pc:chgData name="Nane Kratzke" userId="971be13ff4ee5ef6" providerId="LiveId" clId="{19075A5A-D245-0240-878E-CFB172C98ECA}" dt="2020-09-22T05:46:19.642" v="203" actId="2696"/>
        <pc:sldMkLst>
          <pc:docMk/>
          <pc:sldMk cId="738018681" sldId="390"/>
        </pc:sldMkLst>
      </pc:sldChg>
      <pc:sldChg chg="del">
        <pc:chgData name="Nane Kratzke" userId="971be13ff4ee5ef6" providerId="LiveId" clId="{19075A5A-D245-0240-878E-CFB172C98ECA}" dt="2020-09-22T05:46:19.529" v="193" actId="2696"/>
        <pc:sldMkLst>
          <pc:docMk/>
          <pc:sldMk cId="2484808012" sldId="391"/>
        </pc:sldMkLst>
      </pc:sldChg>
      <pc:sldChg chg="del">
        <pc:chgData name="Nane Kratzke" userId="971be13ff4ee5ef6" providerId="LiveId" clId="{19075A5A-D245-0240-878E-CFB172C98ECA}" dt="2020-09-22T05:46:19.388" v="182" actId="2696"/>
        <pc:sldMkLst>
          <pc:docMk/>
          <pc:sldMk cId="2483948438" sldId="392"/>
        </pc:sldMkLst>
      </pc:sldChg>
      <pc:sldChg chg="del">
        <pc:chgData name="Nane Kratzke" userId="971be13ff4ee5ef6" providerId="LiveId" clId="{19075A5A-D245-0240-878E-CFB172C98ECA}" dt="2020-09-22T05:46:19.687" v="207" actId="2696"/>
        <pc:sldMkLst>
          <pc:docMk/>
          <pc:sldMk cId="2664210598" sldId="393"/>
        </pc:sldMkLst>
      </pc:sldChg>
      <pc:sldChg chg="del">
        <pc:chgData name="Nane Kratzke" userId="971be13ff4ee5ef6" providerId="LiveId" clId="{19075A5A-D245-0240-878E-CFB172C98ECA}" dt="2020-09-22T05:46:19.775" v="216" actId="2696"/>
        <pc:sldMkLst>
          <pc:docMk/>
          <pc:sldMk cId="3998455780" sldId="394"/>
        </pc:sldMkLst>
      </pc:sldChg>
      <pc:sldChg chg="del">
        <pc:chgData name="Nane Kratzke" userId="971be13ff4ee5ef6" providerId="LiveId" clId="{19075A5A-D245-0240-878E-CFB172C98ECA}" dt="2020-09-22T05:46:19.714" v="210" actId="2696"/>
        <pc:sldMkLst>
          <pc:docMk/>
          <pc:sldMk cId="1919294937" sldId="395"/>
        </pc:sldMkLst>
      </pc:sldChg>
      <pc:sldChg chg="del">
        <pc:chgData name="Nane Kratzke" userId="971be13ff4ee5ef6" providerId="LiveId" clId="{19075A5A-D245-0240-878E-CFB172C98ECA}" dt="2020-09-22T05:46:19.285" v="174" actId="2696"/>
        <pc:sldMkLst>
          <pc:docMk/>
          <pc:sldMk cId="3819730600" sldId="396"/>
        </pc:sldMkLst>
      </pc:sldChg>
      <pc:sldChg chg="del">
        <pc:chgData name="Nane Kratzke" userId="971be13ff4ee5ef6" providerId="LiveId" clId="{19075A5A-D245-0240-878E-CFB172C98ECA}" dt="2020-09-22T05:46:19.782" v="217" actId="2696"/>
        <pc:sldMkLst>
          <pc:docMk/>
          <pc:sldMk cId="697572595" sldId="397"/>
        </pc:sldMkLst>
      </pc:sldChg>
      <pc:sldChg chg="del">
        <pc:chgData name="Nane Kratzke" userId="971be13ff4ee5ef6" providerId="LiveId" clId="{19075A5A-D245-0240-878E-CFB172C98ECA}" dt="2020-09-22T05:46:19.351" v="180" actId="2696"/>
        <pc:sldMkLst>
          <pc:docMk/>
          <pc:sldMk cId="1731001463" sldId="398"/>
        </pc:sldMkLst>
      </pc:sldChg>
      <pc:sldChg chg="addSp modSp mod">
        <pc:chgData name="Nane Kratzke" userId="971be13ff4ee5ef6" providerId="LiveId" clId="{19075A5A-D245-0240-878E-CFB172C98ECA}" dt="2020-09-25T07:03:18.559" v="44121" actId="1076"/>
        <pc:sldMkLst>
          <pc:docMk/>
          <pc:sldMk cId="4032822108" sldId="399"/>
        </pc:sldMkLst>
        <pc:picChg chg="add mod">
          <ac:chgData name="Nane Kratzke" userId="971be13ff4ee5ef6" providerId="LiveId" clId="{19075A5A-D245-0240-878E-CFB172C98ECA}" dt="2020-09-25T07:03:18.559" v="44121" actId="1076"/>
          <ac:picMkLst>
            <pc:docMk/>
            <pc:sldMk cId="4032822108" sldId="399"/>
            <ac:picMk id="11" creationId="{3AFC1267-C6E2-6543-9F52-EE95FB91BFCC}"/>
          </ac:picMkLst>
        </pc:picChg>
      </pc:sldChg>
      <pc:sldChg chg="modSp add">
        <pc:chgData name="Nane Kratzke" userId="971be13ff4ee5ef6" providerId="LiveId" clId="{19075A5A-D245-0240-878E-CFB172C98ECA}" dt="2020-09-23T09:32:49.108" v="23454" actId="2085"/>
        <pc:sldMkLst>
          <pc:docMk/>
          <pc:sldMk cId="87679749" sldId="400"/>
        </pc:sldMkLst>
        <pc:graphicFrameChg chg="mod">
          <ac:chgData name="Nane Kratzke" userId="971be13ff4ee5ef6" providerId="LiveId" clId="{19075A5A-D245-0240-878E-CFB172C98ECA}" dt="2020-09-23T09:32:49.108" v="23454" actId="2085"/>
          <ac:graphicFrameMkLst>
            <pc:docMk/>
            <pc:sldMk cId="87679749" sldId="400"/>
            <ac:graphicFrameMk id="7" creationId="{2756EC5E-8F10-414E-A279-4316B3150B0D}"/>
          </ac:graphicFrameMkLst>
        </pc:graphicFrameChg>
      </pc:sldChg>
      <pc:sldChg chg="del">
        <pc:chgData name="Nane Kratzke" userId="971be13ff4ee5ef6" providerId="LiveId" clId="{19075A5A-D245-0240-878E-CFB172C98ECA}" dt="2020-09-22T05:46:19.164" v="166" actId="2696"/>
        <pc:sldMkLst>
          <pc:docMk/>
          <pc:sldMk cId="3338376185" sldId="400"/>
        </pc:sldMkLst>
      </pc:sldChg>
      <pc:sldChg chg="addSp delSp modSp add mod">
        <pc:chgData name="Nane Kratzke" userId="971be13ff4ee5ef6" providerId="LiveId" clId="{19075A5A-D245-0240-878E-CFB172C98ECA}" dt="2020-09-22T08:27:30.415" v="6827" actId="20577"/>
        <pc:sldMkLst>
          <pc:docMk/>
          <pc:sldMk cId="678295902" sldId="401"/>
        </pc:sldMkLst>
        <pc:spChg chg="add mod">
          <ac:chgData name="Nane Kratzke" userId="971be13ff4ee5ef6" providerId="LiveId" clId="{19075A5A-D245-0240-878E-CFB172C98ECA}" dt="2020-09-22T06:30:41.334" v="1877" actId="1076"/>
          <ac:spMkLst>
            <pc:docMk/>
            <pc:sldMk cId="678295902" sldId="401"/>
            <ac:spMk id="5" creationId="{159ED934-9B09-FF44-9CD0-C3F9D93C368E}"/>
          </ac:spMkLst>
        </pc:spChg>
        <pc:spChg chg="add mod">
          <ac:chgData name="Nane Kratzke" userId="971be13ff4ee5ef6" providerId="LiveId" clId="{19075A5A-D245-0240-878E-CFB172C98ECA}" dt="2020-09-22T06:30:44.289" v="1878" actId="1076"/>
          <ac:spMkLst>
            <pc:docMk/>
            <pc:sldMk cId="678295902" sldId="401"/>
            <ac:spMk id="30" creationId="{1C518777-11F0-5D4D-815F-DF5171EFAD7B}"/>
          </ac:spMkLst>
        </pc:spChg>
        <pc:spChg chg="add mod">
          <ac:chgData name="Nane Kratzke" userId="971be13ff4ee5ef6" providerId="LiveId" clId="{19075A5A-D245-0240-878E-CFB172C98ECA}" dt="2020-09-22T06:30:38.011" v="1876" actId="1076"/>
          <ac:spMkLst>
            <pc:docMk/>
            <pc:sldMk cId="678295902" sldId="401"/>
            <ac:spMk id="31" creationId="{7B7572C6-FA18-1243-A143-2345B542F4A8}"/>
          </ac:spMkLst>
        </pc:spChg>
        <pc:spChg chg="add mod">
          <ac:chgData name="Nane Kratzke" userId="971be13ff4ee5ef6" providerId="LiveId" clId="{19075A5A-D245-0240-878E-CFB172C98ECA}" dt="2020-09-22T06:30:28.945" v="1875" actId="1076"/>
          <ac:spMkLst>
            <pc:docMk/>
            <pc:sldMk cId="678295902" sldId="401"/>
            <ac:spMk id="32" creationId="{5BFD5134-0AC1-5942-9349-BE14F938B550}"/>
          </ac:spMkLst>
        </pc:spChg>
        <pc:spChg chg="add mod">
          <ac:chgData name="Nane Kratzke" userId="971be13ff4ee5ef6" providerId="LiveId" clId="{19075A5A-D245-0240-878E-CFB172C98ECA}" dt="2020-09-22T08:27:30.415" v="6827" actId="20577"/>
          <ac:spMkLst>
            <pc:docMk/>
            <pc:sldMk cId="678295902" sldId="401"/>
            <ac:spMk id="33" creationId="{EF69FE3A-3282-C049-BCB5-56B2BEFF2180}"/>
          </ac:spMkLst>
        </pc:spChg>
        <pc:grpChg chg="mod">
          <ac:chgData name="Nane Kratzke" userId="971be13ff4ee5ef6" providerId="LiveId" clId="{19075A5A-D245-0240-878E-CFB172C98ECA}" dt="2020-09-22T06:37:04.568" v="1883"/>
          <ac:grpSpMkLst>
            <pc:docMk/>
            <pc:sldMk cId="678295902" sldId="401"/>
            <ac:grpSpMk id="20" creationId="{06FE60D0-73A2-974F-A826-45F71FFCA405}"/>
          </ac:grpSpMkLst>
        </pc:grpChg>
        <pc:grpChg chg="mod">
          <ac:chgData name="Nane Kratzke" userId="971be13ff4ee5ef6" providerId="LiveId" clId="{19075A5A-D245-0240-878E-CFB172C98ECA}" dt="2020-09-22T06:37:53.133" v="1913"/>
          <ac:grpSpMkLst>
            <pc:docMk/>
            <pc:sldMk cId="678295902" sldId="401"/>
            <ac:grpSpMk id="36" creationId="{2088A34A-8EFF-5540-BB09-14D529AF7742}"/>
          </ac:grpSpMkLst>
        </pc:grpChg>
        <pc:grpChg chg="mod">
          <ac:chgData name="Nane Kratzke" userId="971be13ff4ee5ef6" providerId="LiveId" clId="{19075A5A-D245-0240-878E-CFB172C98ECA}" dt="2020-09-22T06:37:52.381" v="1910"/>
          <ac:grpSpMkLst>
            <pc:docMk/>
            <pc:sldMk cId="678295902" sldId="401"/>
            <ac:grpSpMk id="39" creationId="{194C7E55-A1F4-554E-9CD4-6CA8DDB299A4}"/>
          </ac:grpSpMkLst>
        </pc:grpChg>
        <pc:grpChg chg="mod">
          <ac:chgData name="Nane Kratzke" userId="971be13ff4ee5ef6" providerId="LiveId" clId="{19075A5A-D245-0240-878E-CFB172C98ECA}" dt="2020-09-22T06:37:51.664" v="1907"/>
          <ac:grpSpMkLst>
            <pc:docMk/>
            <pc:sldMk cId="678295902" sldId="401"/>
            <ac:grpSpMk id="42" creationId="{35C6DEE0-D758-E743-A164-F7C318FCD572}"/>
          </ac:grpSpMkLst>
        </pc:grpChg>
        <pc:grpChg chg="mod">
          <ac:chgData name="Nane Kratzke" userId="971be13ff4ee5ef6" providerId="LiveId" clId="{19075A5A-D245-0240-878E-CFB172C98ECA}" dt="2020-09-22T06:37:51.228" v="1904"/>
          <ac:grpSpMkLst>
            <pc:docMk/>
            <pc:sldMk cId="678295902" sldId="401"/>
            <ac:grpSpMk id="45" creationId="{82915281-525E-A04F-A23D-9A7CDA13BFE9}"/>
          </ac:grpSpMkLst>
        </pc:grpChg>
        <pc:grpChg chg="mod">
          <ac:chgData name="Nane Kratzke" userId="971be13ff4ee5ef6" providerId="LiveId" clId="{19075A5A-D245-0240-878E-CFB172C98ECA}" dt="2020-09-22T06:37:50.828" v="1901"/>
          <ac:grpSpMkLst>
            <pc:docMk/>
            <pc:sldMk cId="678295902" sldId="401"/>
            <ac:grpSpMk id="48" creationId="{36FA415F-4B75-C94C-B5E9-48328555AA56}"/>
          </ac:grpSpMkLst>
        </pc:grpChg>
        <pc:grpChg chg="mod">
          <ac:chgData name="Nane Kratzke" userId="971be13ff4ee5ef6" providerId="LiveId" clId="{19075A5A-D245-0240-878E-CFB172C98ECA}" dt="2020-09-22T06:39:16.248" v="1969"/>
          <ac:grpSpMkLst>
            <pc:docMk/>
            <pc:sldMk cId="678295902" sldId="401"/>
            <ac:grpSpMk id="51" creationId="{A6553B3F-E467-2E46-893A-07C7A2AA6CC5}"/>
          </ac:grpSpMkLst>
        </pc:grpChg>
        <pc:grpChg chg="add del mod">
          <ac:chgData name="Nane Kratzke" userId="971be13ff4ee5ef6" providerId="LiveId" clId="{19075A5A-D245-0240-878E-CFB172C98ECA}" dt="2020-09-22T06:39:15.504" v="1966"/>
          <ac:grpSpMkLst>
            <pc:docMk/>
            <pc:sldMk cId="678295902" sldId="401"/>
            <ac:grpSpMk id="54" creationId="{FA51F4AC-BE04-334C-858E-459678EBE803}"/>
          </ac:grpSpMkLst>
        </pc:grpChg>
        <pc:grpChg chg="mod">
          <ac:chgData name="Nane Kratzke" userId="971be13ff4ee5ef6" providerId="LiveId" clId="{19075A5A-D245-0240-878E-CFB172C98ECA}" dt="2020-09-22T06:38:18.980" v="1931"/>
          <ac:grpSpMkLst>
            <pc:docMk/>
            <pc:sldMk cId="678295902" sldId="401"/>
            <ac:grpSpMk id="57" creationId="{998F1C5E-59F0-7746-9586-A95C5F21DE94}"/>
          </ac:grpSpMkLst>
        </pc:grpChg>
        <pc:grpChg chg="mod">
          <ac:chgData name="Nane Kratzke" userId="971be13ff4ee5ef6" providerId="LiveId" clId="{19075A5A-D245-0240-878E-CFB172C98ECA}" dt="2020-09-22T06:38:17.773" v="1928"/>
          <ac:grpSpMkLst>
            <pc:docMk/>
            <pc:sldMk cId="678295902" sldId="401"/>
            <ac:grpSpMk id="60" creationId="{2A906614-D1F7-CC4C-8D3C-BDA22E68C197}"/>
          </ac:grpSpMkLst>
        </pc:grpChg>
        <pc:grpChg chg="mod">
          <ac:chgData name="Nane Kratzke" userId="971be13ff4ee5ef6" providerId="LiveId" clId="{19075A5A-D245-0240-878E-CFB172C98ECA}" dt="2020-09-22T06:39:14.309" v="1961"/>
          <ac:grpSpMkLst>
            <pc:docMk/>
            <pc:sldMk cId="678295902" sldId="401"/>
            <ac:grpSpMk id="64" creationId="{B6A13D8A-6316-8649-95E6-1B664050D196}"/>
          </ac:grpSpMkLst>
        </pc:grpChg>
        <pc:grpChg chg="mod">
          <ac:chgData name="Nane Kratzke" userId="971be13ff4ee5ef6" providerId="LiveId" clId="{19075A5A-D245-0240-878E-CFB172C98ECA}" dt="2020-09-22T06:39:13.324" v="1958"/>
          <ac:grpSpMkLst>
            <pc:docMk/>
            <pc:sldMk cId="678295902" sldId="401"/>
            <ac:grpSpMk id="67" creationId="{27440E84-32B1-B543-A1A9-7C17DF685539}"/>
          </ac:grpSpMkLst>
        </pc:grpChg>
        <pc:grpChg chg="mod">
          <ac:chgData name="Nane Kratzke" userId="971be13ff4ee5ef6" providerId="LiveId" clId="{19075A5A-D245-0240-878E-CFB172C98ECA}" dt="2020-09-22T06:39:09.296" v="1955"/>
          <ac:grpSpMkLst>
            <pc:docMk/>
            <pc:sldMk cId="678295902" sldId="401"/>
            <ac:grpSpMk id="70" creationId="{1622861D-784C-5C40-88E5-BDA06A5C0D06}"/>
          </ac:grpSpMkLst>
        </pc:grpChg>
        <pc:grpChg chg="mod">
          <ac:chgData name="Nane Kratzke" userId="971be13ff4ee5ef6" providerId="LiveId" clId="{19075A5A-D245-0240-878E-CFB172C98ECA}" dt="2020-09-22T06:39:08.573" v="1952"/>
          <ac:grpSpMkLst>
            <pc:docMk/>
            <pc:sldMk cId="678295902" sldId="401"/>
            <ac:grpSpMk id="73" creationId="{AFB7082C-2D46-E846-A1D9-B1559D7E374A}"/>
          </ac:grpSpMkLst>
        </pc:grpChg>
        <pc:grpChg chg="mod">
          <ac:chgData name="Nane Kratzke" userId="971be13ff4ee5ef6" providerId="LiveId" clId="{19075A5A-D245-0240-878E-CFB172C98ECA}" dt="2020-09-22T06:39:33.750" v="1975"/>
          <ac:grpSpMkLst>
            <pc:docMk/>
            <pc:sldMk cId="678295902" sldId="401"/>
            <ac:grpSpMk id="79" creationId="{22219F51-1100-CA40-A2F4-19FD6405B49D}"/>
          </ac:grpSpMkLst>
        </pc:grpChg>
        <pc:grpChg chg="mod">
          <ac:chgData name="Nane Kratzke" userId="971be13ff4ee5ef6" providerId="LiveId" clId="{19075A5A-D245-0240-878E-CFB172C98ECA}" dt="2020-09-22T06:39:40.315" v="1979"/>
          <ac:grpSpMkLst>
            <pc:docMk/>
            <pc:sldMk cId="678295902" sldId="401"/>
            <ac:grpSpMk id="82" creationId="{AB900A38-180B-F742-ABDB-0827B04931A4}"/>
          </ac:grpSpMkLst>
        </pc:grpChg>
        <pc:grpChg chg="mod">
          <ac:chgData name="Nane Kratzke" userId="971be13ff4ee5ef6" providerId="LiveId" clId="{19075A5A-D245-0240-878E-CFB172C98ECA}" dt="2020-09-22T06:39:43.591" v="1982"/>
          <ac:grpSpMkLst>
            <pc:docMk/>
            <pc:sldMk cId="678295902" sldId="401"/>
            <ac:grpSpMk id="85" creationId="{A2809BE0-A1F6-524C-A13E-96BFDBF2A463}"/>
          </ac:grpSpMkLst>
        </pc:grpChg>
        <pc:grpChg chg="mod">
          <ac:chgData name="Nane Kratzke" userId="971be13ff4ee5ef6" providerId="LiveId" clId="{19075A5A-D245-0240-878E-CFB172C98ECA}" dt="2020-09-22T06:39:53.565" v="1985"/>
          <ac:grpSpMkLst>
            <pc:docMk/>
            <pc:sldMk cId="678295902" sldId="401"/>
            <ac:grpSpMk id="88" creationId="{7BA982D6-1ADA-2543-B70B-E5B1E1908855}"/>
          </ac:grpSpMkLst>
        </pc:grpChg>
        <pc:grpChg chg="mod">
          <ac:chgData name="Nane Kratzke" userId="971be13ff4ee5ef6" providerId="LiveId" clId="{19075A5A-D245-0240-878E-CFB172C98ECA}" dt="2020-09-22T06:39:57.789" v="1988"/>
          <ac:grpSpMkLst>
            <pc:docMk/>
            <pc:sldMk cId="678295902" sldId="401"/>
            <ac:grpSpMk id="91" creationId="{5D6CA388-8C0D-2E4D-94C6-0DDEEA20EBE4}"/>
          </ac:grpSpMkLst>
        </pc:grpChg>
        <pc:grpChg chg="mod">
          <ac:chgData name="Nane Kratzke" userId="971be13ff4ee5ef6" providerId="LiveId" clId="{19075A5A-D245-0240-878E-CFB172C98ECA}" dt="2020-09-22T06:40:06.595" v="1993"/>
          <ac:grpSpMkLst>
            <pc:docMk/>
            <pc:sldMk cId="678295902" sldId="401"/>
            <ac:grpSpMk id="95" creationId="{55CB50E3-0EB7-C649-8860-4063C0848820}"/>
          </ac:grpSpMkLst>
        </pc:grpChg>
        <pc:inkChg chg="add del mod">
          <ac:chgData name="Nane Kratzke" userId="971be13ff4ee5ef6" providerId="LiveId" clId="{19075A5A-D245-0240-878E-CFB172C98ECA}" dt="2020-09-22T06:37:05.160" v="1884" actId="9405"/>
          <ac:inkMkLst>
            <pc:docMk/>
            <pc:sldMk cId="678295902" sldId="401"/>
            <ac:inkMk id="8" creationId="{65AB3157-6383-1142-B2C3-289B8098EA09}"/>
          </ac:inkMkLst>
        </pc:inkChg>
        <pc:inkChg chg="add del mod">
          <ac:chgData name="Nane Kratzke" userId="971be13ff4ee5ef6" providerId="LiveId" clId="{19075A5A-D245-0240-878E-CFB172C98ECA}" dt="2020-09-22T06:37:04.568" v="1883"/>
          <ac:inkMkLst>
            <pc:docMk/>
            <pc:sldMk cId="678295902" sldId="401"/>
            <ac:inkMk id="19" creationId="{E145209D-277D-EC49-9C91-E9A971188E52}"/>
          </ac:inkMkLst>
        </pc:inkChg>
        <pc:inkChg chg="add del mod">
          <ac:chgData name="Nane Kratzke" userId="971be13ff4ee5ef6" providerId="LiveId" clId="{19075A5A-D245-0240-878E-CFB172C98ECA}" dt="2020-09-22T06:37:53.469" v="1914" actId="9405"/>
          <ac:inkMkLst>
            <pc:docMk/>
            <pc:sldMk cId="678295902" sldId="401"/>
            <ac:inkMk id="34" creationId="{C32CC3E2-CB49-AF40-A811-988E58FA4F99}"/>
          </ac:inkMkLst>
        </pc:inkChg>
        <pc:inkChg chg="add del mod">
          <ac:chgData name="Nane Kratzke" userId="971be13ff4ee5ef6" providerId="LiveId" clId="{19075A5A-D245-0240-878E-CFB172C98ECA}" dt="2020-09-22T06:37:53.133" v="1913"/>
          <ac:inkMkLst>
            <pc:docMk/>
            <pc:sldMk cId="678295902" sldId="401"/>
            <ac:inkMk id="35" creationId="{87703523-4D64-D24D-BF82-C626E9154861}"/>
          </ac:inkMkLst>
        </pc:inkChg>
        <pc:inkChg chg="add del mod">
          <ac:chgData name="Nane Kratzke" userId="971be13ff4ee5ef6" providerId="LiveId" clId="{19075A5A-D245-0240-878E-CFB172C98ECA}" dt="2020-09-22T06:37:52.771" v="1911" actId="9405"/>
          <ac:inkMkLst>
            <pc:docMk/>
            <pc:sldMk cId="678295902" sldId="401"/>
            <ac:inkMk id="37" creationId="{75F68523-7DC4-4543-B465-944C083B1131}"/>
          </ac:inkMkLst>
        </pc:inkChg>
        <pc:inkChg chg="add del mod">
          <ac:chgData name="Nane Kratzke" userId="971be13ff4ee5ef6" providerId="LiveId" clId="{19075A5A-D245-0240-878E-CFB172C98ECA}" dt="2020-09-22T06:37:52.381" v="1910"/>
          <ac:inkMkLst>
            <pc:docMk/>
            <pc:sldMk cId="678295902" sldId="401"/>
            <ac:inkMk id="38" creationId="{227939D8-30F1-C042-A73F-7DECD557E16A}"/>
          </ac:inkMkLst>
        </pc:inkChg>
        <pc:inkChg chg="add del mod">
          <ac:chgData name="Nane Kratzke" userId="971be13ff4ee5ef6" providerId="LiveId" clId="{19075A5A-D245-0240-878E-CFB172C98ECA}" dt="2020-09-22T06:37:52.012" v="1908" actId="9405"/>
          <ac:inkMkLst>
            <pc:docMk/>
            <pc:sldMk cId="678295902" sldId="401"/>
            <ac:inkMk id="40" creationId="{A5D5CA1B-9F37-B143-B1A6-F2A1FA94C6FB}"/>
          </ac:inkMkLst>
        </pc:inkChg>
        <pc:inkChg chg="add del mod">
          <ac:chgData name="Nane Kratzke" userId="971be13ff4ee5ef6" providerId="LiveId" clId="{19075A5A-D245-0240-878E-CFB172C98ECA}" dt="2020-09-22T06:37:51.664" v="1907"/>
          <ac:inkMkLst>
            <pc:docMk/>
            <pc:sldMk cId="678295902" sldId="401"/>
            <ac:inkMk id="41" creationId="{DA98E7B6-46C7-1F4D-B85C-2AF48795F451}"/>
          </ac:inkMkLst>
        </pc:inkChg>
        <pc:inkChg chg="add del mod">
          <ac:chgData name="Nane Kratzke" userId="971be13ff4ee5ef6" providerId="LiveId" clId="{19075A5A-D245-0240-878E-CFB172C98ECA}" dt="2020-09-22T06:37:51.436" v="1905" actId="9405"/>
          <ac:inkMkLst>
            <pc:docMk/>
            <pc:sldMk cId="678295902" sldId="401"/>
            <ac:inkMk id="43" creationId="{202DE2EA-A28D-9140-B33A-BFFE10E81085}"/>
          </ac:inkMkLst>
        </pc:inkChg>
        <pc:inkChg chg="add del mod">
          <ac:chgData name="Nane Kratzke" userId="971be13ff4ee5ef6" providerId="LiveId" clId="{19075A5A-D245-0240-878E-CFB172C98ECA}" dt="2020-09-22T06:37:51.228" v="1904"/>
          <ac:inkMkLst>
            <pc:docMk/>
            <pc:sldMk cId="678295902" sldId="401"/>
            <ac:inkMk id="44" creationId="{E58B4109-AE20-0840-84AB-A491916DE8FF}"/>
          </ac:inkMkLst>
        </pc:inkChg>
        <pc:inkChg chg="add del mod">
          <ac:chgData name="Nane Kratzke" userId="971be13ff4ee5ef6" providerId="LiveId" clId="{19075A5A-D245-0240-878E-CFB172C98ECA}" dt="2020-09-22T06:37:51.080" v="1902" actId="9405"/>
          <ac:inkMkLst>
            <pc:docMk/>
            <pc:sldMk cId="678295902" sldId="401"/>
            <ac:inkMk id="46" creationId="{79AF6395-6987-8B48-8F43-5D83145C29ED}"/>
          </ac:inkMkLst>
        </pc:inkChg>
        <pc:inkChg chg="add del mod">
          <ac:chgData name="Nane Kratzke" userId="971be13ff4ee5ef6" providerId="LiveId" clId="{19075A5A-D245-0240-878E-CFB172C98ECA}" dt="2020-09-22T06:37:50.828" v="1901"/>
          <ac:inkMkLst>
            <pc:docMk/>
            <pc:sldMk cId="678295902" sldId="401"/>
            <ac:inkMk id="47" creationId="{52C1B645-DEA6-084E-BF09-812B153A6478}"/>
          </ac:inkMkLst>
        </pc:inkChg>
        <pc:inkChg chg="add del mod">
          <ac:chgData name="Nane Kratzke" userId="971be13ff4ee5ef6" providerId="LiveId" clId="{19075A5A-D245-0240-878E-CFB172C98ECA}" dt="2020-09-22T06:39:16.647" v="1970" actId="9405"/>
          <ac:inkMkLst>
            <pc:docMk/>
            <pc:sldMk cId="678295902" sldId="401"/>
            <ac:inkMk id="49" creationId="{FC065C8D-BF75-394B-B3AE-72A0493C8B6C}"/>
          </ac:inkMkLst>
        </pc:inkChg>
        <pc:inkChg chg="add del mod">
          <ac:chgData name="Nane Kratzke" userId="971be13ff4ee5ef6" providerId="LiveId" clId="{19075A5A-D245-0240-878E-CFB172C98ECA}" dt="2020-09-22T06:39:16.248" v="1969"/>
          <ac:inkMkLst>
            <pc:docMk/>
            <pc:sldMk cId="678295902" sldId="401"/>
            <ac:inkMk id="50" creationId="{2E1BE52E-EB12-F14D-9B3C-44ED871D92A9}"/>
          </ac:inkMkLst>
        </pc:inkChg>
        <pc:inkChg chg="add del mod">
          <ac:chgData name="Nane Kratzke" userId="971be13ff4ee5ef6" providerId="LiveId" clId="{19075A5A-D245-0240-878E-CFB172C98ECA}" dt="2020-09-22T06:39:15.875" v="1967" actId="9405"/>
          <ac:inkMkLst>
            <pc:docMk/>
            <pc:sldMk cId="678295902" sldId="401"/>
            <ac:inkMk id="52" creationId="{E748E05A-4A5E-804C-8BDA-06C27D52325C}"/>
          </ac:inkMkLst>
        </pc:inkChg>
        <pc:inkChg chg="add del mod">
          <ac:chgData name="Nane Kratzke" userId="971be13ff4ee5ef6" providerId="LiveId" clId="{19075A5A-D245-0240-878E-CFB172C98ECA}" dt="2020-09-22T06:39:15.504" v="1966"/>
          <ac:inkMkLst>
            <pc:docMk/>
            <pc:sldMk cId="678295902" sldId="401"/>
            <ac:inkMk id="53" creationId="{03E8F5C2-8064-734A-BBB3-ED6C0CBDBFE4}"/>
          </ac:inkMkLst>
        </pc:inkChg>
        <pc:inkChg chg="add del mod">
          <ac:chgData name="Nane Kratzke" userId="971be13ff4ee5ef6" providerId="LiveId" clId="{19075A5A-D245-0240-878E-CFB172C98ECA}" dt="2020-09-22T06:39:15.144" v="1964" actId="9405"/>
          <ac:inkMkLst>
            <pc:docMk/>
            <pc:sldMk cId="678295902" sldId="401"/>
            <ac:inkMk id="55" creationId="{47CFF3C3-7D63-6A45-BF90-D8BF0C4878E2}"/>
          </ac:inkMkLst>
        </pc:inkChg>
        <pc:inkChg chg="add del mod">
          <ac:chgData name="Nane Kratzke" userId="971be13ff4ee5ef6" providerId="LiveId" clId="{19075A5A-D245-0240-878E-CFB172C98ECA}" dt="2020-09-22T06:38:18.980" v="1931"/>
          <ac:inkMkLst>
            <pc:docMk/>
            <pc:sldMk cId="678295902" sldId="401"/>
            <ac:inkMk id="56" creationId="{2198F49D-C20A-EB4C-9F73-39CFFBA84E22}"/>
          </ac:inkMkLst>
        </pc:inkChg>
        <pc:inkChg chg="add del mod">
          <ac:chgData name="Nane Kratzke" userId="971be13ff4ee5ef6" providerId="LiveId" clId="{19075A5A-D245-0240-878E-CFB172C98ECA}" dt="2020-09-22T06:38:18.197" v="1929" actId="9405"/>
          <ac:inkMkLst>
            <pc:docMk/>
            <pc:sldMk cId="678295902" sldId="401"/>
            <ac:inkMk id="58" creationId="{63B66242-7B68-3E4E-A863-B558AD101960}"/>
          </ac:inkMkLst>
        </pc:inkChg>
        <pc:inkChg chg="add del mod">
          <ac:chgData name="Nane Kratzke" userId="971be13ff4ee5ef6" providerId="LiveId" clId="{19075A5A-D245-0240-878E-CFB172C98ECA}" dt="2020-09-22T06:38:17.773" v="1928"/>
          <ac:inkMkLst>
            <pc:docMk/>
            <pc:sldMk cId="678295902" sldId="401"/>
            <ac:inkMk id="59" creationId="{047238BF-66AA-004E-9ECA-404C3C7DB6E7}"/>
          </ac:inkMkLst>
        </pc:inkChg>
        <pc:inkChg chg="add del">
          <ac:chgData name="Nane Kratzke" userId="971be13ff4ee5ef6" providerId="LiveId" clId="{19075A5A-D245-0240-878E-CFB172C98ECA}" dt="2020-09-22T06:39:14.771" v="1963" actId="9405"/>
          <ac:inkMkLst>
            <pc:docMk/>
            <pc:sldMk cId="678295902" sldId="401"/>
            <ac:inkMk id="61" creationId="{919401AA-AA13-7A4F-933C-5C6F65CF70C2}"/>
          </ac:inkMkLst>
        </pc:inkChg>
        <pc:inkChg chg="add del mod">
          <ac:chgData name="Nane Kratzke" userId="971be13ff4ee5ef6" providerId="LiveId" clId="{19075A5A-D245-0240-878E-CFB172C98ECA}" dt="2020-09-22T06:39:14.490" v="1962" actId="9405"/>
          <ac:inkMkLst>
            <pc:docMk/>
            <pc:sldMk cId="678295902" sldId="401"/>
            <ac:inkMk id="62" creationId="{F1888286-647B-5846-B447-50A5C203BEDD}"/>
          </ac:inkMkLst>
        </pc:inkChg>
        <pc:inkChg chg="add del mod">
          <ac:chgData name="Nane Kratzke" userId="971be13ff4ee5ef6" providerId="LiveId" clId="{19075A5A-D245-0240-878E-CFB172C98ECA}" dt="2020-09-22T06:39:14.309" v="1961"/>
          <ac:inkMkLst>
            <pc:docMk/>
            <pc:sldMk cId="678295902" sldId="401"/>
            <ac:inkMk id="63" creationId="{DAF75E46-A858-CC42-A549-82A9DCA8034B}"/>
          </ac:inkMkLst>
        </pc:inkChg>
        <pc:inkChg chg="add del mod">
          <ac:chgData name="Nane Kratzke" userId="971be13ff4ee5ef6" providerId="LiveId" clId="{19075A5A-D245-0240-878E-CFB172C98ECA}" dt="2020-09-22T06:39:13.918" v="1959" actId="9405"/>
          <ac:inkMkLst>
            <pc:docMk/>
            <pc:sldMk cId="678295902" sldId="401"/>
            <ac:inkMk id="65" creationId="{F8204CA1-8F21-FB40-9754-D6F0A3DB7B61}"/>
          </ac:inkMkLst>
        </pc:inkChg>
        <pc:inkChg chg="add del mod">
          <ac:chgData name="Nane Kratzke" userId="971be13ff4ee5ef6" providerId="LiveId" clId="{19075A5A-D245-0240-878E-CFB172C98ECA}" dt="2020-09-22T06:39:13.324" v="1958"/>
          <ac:inkMkLst>
            <pc:docMk/>
            <pc:sldMk cId="678295902" sldId="401"/>
            <ac:inkMk id="66" creationId="{97809F2E-339E-3041-B91B-D3E708A680A5}"/>
          </ac:inkMkLst>
        </pc:inkChg>
        <pc:inkChg chg="add del mod">
          <ac:chgData name="Nane Kratzke" userId="971be13ff4ee5ef6" providerId="LiveId" clId="{19075A5A-D245-0240-878E-CFB172C98ECA}" dt="2020-09-22T06:39:09.733" v="1956" actId="9405"/>
          <ac:inkMkLst>
            <pc:docMk/>
            <pc:sldMk cId="678295902" sldId="401"/>
            <ac:inkMk id="68" creationId="{9B3F63CC-469A-9046-B8C8-38557E842BD8}"/>
          </ac:inkMkLst>
        </pc:inkChg>
        <pc:inkChg chg="add del mod">
          <ac:chgData name="Nane Kratzke" userId="971be13ff4ee5ef6" providerId="LiveId" clId="{19075A5A-D245-0240-878E-CFB172C98ECA}" dt="2020-09-22T06:39:09.296" v="1955"/>
          <ac:inkMkLst>
            <pc:docMk/>
            <pc:sldMk cId="678295902" sldId="401"/>
            <ac:inkMk id="69" creationId="{AE482A6E-B651-264E-B610-FD82786B23F3}"/>
          </ac:inkMkLst>
        </pc:inkChg>
        <pc:inkChg chg="add del">
          <ac:chgData name="Nane Kratzke" userId="971be13ff4ee5ef6" providerId="LiveId" clId="{19075A5A-D245-0240-878E-CFB172C98ECA}" dt="2020-09-22T06:39:08.918" v="1953" actId="9405"/>
          <ac:inkMkLst>
            <pc:docMk/>
            <pc:sldMk cId="678295902" sldId="401"/>
            <ac:inkMk id="71" creationId="{C29CD464-030F-D647-A941-29170DBA24DC}"/>
          </ac:inkMkLst>
        </pc:inkChg>
        <pc:inkChg chg="add del mod">
          <ac:chgData name="Nane Kratzke" userId="971be13ff4ee5ef6" providerId="LiveId" clId="{19075A5A-D245-0240-878E-CFB172C98ECA}" dt="2020-09-22T06:39:08.573" v="1952"/>
          <ac:inkMkLst>
            <pc:docMk/>
            <pc:sldMk cId="678295902" sldId="401"/>
            <ac:inkMk id="72" creationId="{317D816F-EF7A-8A46-8224-13A98E9F1AFD}"/>
          </ac:inkMkLst>
        </pc:inkChg>
        <pc:inkChg chg="add del">
          <ac:chgData name="Nane Kratzke" userId="971be13ff4ee5ef6" providerId="LiveId" clId="{19075A5A-D245-0240-878E-CFB172C98ECA}" dt="2020-09-22T06:39:08.313" v="1950" actId="9405"/>
          <ac:inkMkLst>
            <pc:docMk/>
            <pc:sldMk cId="678295902" sldId="401"/>
            <ac:inkMk id="74" creationId="{85F5AE81-1A47-C549-A3B0-62A6F32593F8}"/>
          </ac:inkMkLst>
        </pc:inkChg>
        <pc:inkChg chg="add del">
          <ac:chgData name="Nane Kratzke" userId="971be13ff4ee5ef6" providerId="LiveId" clId="{19075A5A-D245-0240-878E-CFB172C98ECA}" dt="2020-09-22T06:39:08.120" v="1949" actId="9405"/>
          <ac:inkMkLst>
            <pc:docMk/>
            <pc:sldMk cId="678295902" sldId="401"/>
            <ac:inkMk id="75" creationId="{9829A6CC-2070-134B-96F0-51BB0C329761}"/>
          </ac:inkMkLst>
        </pc:inkChg>
        <pc:inkChg chg="add del">
          <ac:chgData name="Nane Kratzke" userId="971be13ff4ee5ef6" providerId="LiveId" clId="{19075A5A-D245-0240-878E-CFB172C98ECA}" dt="2020-09-22T06:39:07.703" v="1948" actId="9405"/>
          <ac:inkMkLst>
            <pc:docMk/>
            <pc:sldMk cId="678295902" sldId="401"/>
            <ac:inkMk id="76" creationId="{0CA7747C-1232-E349-B151-AFFB2D1CD8FF}"/>
          </ac:inkMkLst>
        </pc:inkChg>
        <pc:inkChg chg="add del mod">
          <ac:chgData name="Nane Kratzke" userId="971be13ff4ee5ef6" providerId="LiveId" clId="{19075A5A-D245-0240-878E-CFB172C98ECA}" dt="2020-09-22T06:39:35.276" v="1976" actId="9405"/>
          <ac:inkMkLst>
            <pc:docMk/>
            <pc:sldMk cId="678295902" sldId="401"/>
            <ac:inkMk id="77" creationId="{C2A2649D-8C51-064E-9705-521288D5AFEA}"/>
          </ac:inkMkLst>
        </pc:inkChg>
        <pc:inkChg chg="add del mod">
          <ac:chgData name="Nane Kratzke" userId="971be13ff4ee5ef6" providerId="LiveId" clId="{19075A5A-D245-0240-878E-CFB172C98ECA}" dt="2020-09-22T06:39:33.750" v="1975"/>
          <ac:inkMkLst>
            <pc:docMk/>
            <pc:sldMk cId="678295902" sldId="401"/>
            <ac:inkMk id="78" creationId="{211B50E2-8720-934F-ACAE-75CD6F154353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0" creationId="{11346419-DFA6-684F-8F2B-8342C053A270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1" creationId="{1452E3CD-66FF-CC45-9BBE-314323892695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3" creationId="{F9EC2D40-11CA-4040-9A77-A567DF8A4609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4" creationId="{A07E3E74-C752-9F4A-AB91-F13E076DDC49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6" creationId="{8A935B99-2529-8945-8AD2-76064E6E1186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7" creationId="{DAD161D1-15A6-8945-8AF2-D90B8BCC2097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89" creationId="{B34072CE-3E47-9D41-A525-6E12265B6EB6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90" creationId="{12D7772D-9DFA-E24D-8C75-065486CF7D7F}"/>
          </ac:inkMkLst>
        </pc:inkChg>
        <pc:inkChg chg="add del">
          <ac:chgData name="Nane Kratzke" userId="971be13ff4ee5ef6" providerId="LiveId" clId="{19075A5A-D245-0240-878E-CFB172C98ECA}" dt="2020-09-22T06:40:01.850" v="1990" actId="9405"/>
          <ac:inkMkLst>
            <pc:docMk/>
            <pc:sldMk cId="678295902" sldId="401"/>
            <ac:inkMk id="92" creationId="{3B40E2D6-6CC8-DF40-BA9B-06668807D333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3" creationId="{5AF3F7C8-CA7D-1A4C-9E71-A497BAAE0BB7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4" creationId="{24715F4E-2794-6448-BD64-27E028DD2FED}"/>
          </ac:inkMkLst>
        </pc:inkChg>
      </pc:sldChg>
      <pc:sldChg chg="del">
        <pc:chgData name="Nane Kratzke" userId="971be13ff4ee5ef6" providerId="LiveId" clId="{19075A5A-D245-0240-878E-CFB172C98ECA}" dt="2020-09-22T05:46:19.814" v="219" actId="2696"/>
        <pc:sldMkLst>
          <pc:docMk/>
          <pc:sldMk cId="786740167" sldId="401"/>
        </pc:sldMkLst>
      </pc:sldChg>
      <pc:sldChg chg="del">
        <pc:chgData name="Nane Kratzke" userId="971be13ff4ee5ef6" providerId="LiveId" clId="{19075A5A-D245-0240-878E-CFB172C98ECA}" dt="2020-09-22T05:46:19.435" v="186" actId="2696"/>
        <pc:sldMkLst>
          <pc:docMk/>
          <pc:sldMk cId="284200008" sldId="402"/>
        </pc:sldMkLst>
      </pc:sldChg>
      <pc:sldChg chg="addSp delSp modSp add mod">
        <pc:chgData name="Nane Kratzke" userId="971be13ff4ee5ef6" providerId="LiveId" clId="{19075A5A-D245-0240-878E-CFB172C98ECA}" dt="2020-09-22T06:47:43.280" v="2518" actId="1076"/>
        <pc:sldMkLst>
          <pc:docMk/>
          <pc:sldMk cId="3210203829" sldId="402"/>
        </pc:sldMkLst>
        <pc:spChg chg="mod">
          <ac:chgData name="Nane Kratzke" userId="971be13ff4ee5ef6" providerId="LiveId" clId="{19075A5A-D245-0240-878E-CFB172C98ECA}" dt="2020-09-22T06:40:46.146" v="2019" actId="20577"/>
          <ac:spMkLst>
            <pc:docMk/>
            <pc:sldMk cId="3210203829" sldId="402"/>
            <ac:spMk id="2" creationId="{688114A5-6BD4-B444-8D4D-1170B571D19A}"/>
          </ac:spMkLst>
        </pc:spChg>
        <pc:spChg chg="mod">
          <ac:chgData name="Nane Kratzke" userId="971be13ff4ee5ef6" providerId="LiveId" clId="{19075A5A-D245-0240-878E-CFB172C98ECA}" dt="2020-09-22T06:40:48.722" v="2027" actId="20577"/>
          <ac:spMkLst>
            <pc:docMk/>
            <pc:sldMk cId="3210203829" sldId="402"/>
            <ac:spMk id="3" creationId="{ECC99421-B804-DD45-ADB8-220A3256D7C7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0" creationId="{25C3F3EB-DDC5-9A4B-A798-5DABE5153231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1" creationId="{4A63C0C3-AFE4-244C-ADE0-D65C889F7154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5" creationId="{F66822ED-5049-824D-9B3A-1CE343E8F87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6" creationId="{05230CFA-1406-5940-BD17-91251248DF6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7" creationId="{F5494EE9-049D-A14E-AADB-5F405C4492B3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8" creationId="{04451D89-F7E4-7D4E-8490-FDB1217F28FE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9" creationId="{28B4C44F-583D-F547-81BD-1096227DB19F}"/>
          </ac:spMkLst>
        </pc:spChg>
        <pc:spChg chg="add mod">
          <ac:chgData name="Nane Kratzke" userId="971be13ff4ee5ef6" providerId="LiveId" clId="{19075A5A-D245-0240-878E-CFB172C98ECA}" dt="2020-09-22T06:47:27.946" v="2515" actId="1076"/>
          <ac:spMkLst>
            <pc:docMk/>
            <pc:sldMk cId="3210203829" sldId="402"/>
            <ac:spMk id="20" creationId="{024A5381-9D2C-1943-9B64-A1C4493525E2}"/>
          </ac:spMkLst>
        </pc:spChg>
        <pc:spChg chg="add mod">
          <ac:chgData name="Nane Kratzke" userId="971be13ff4ee5ef6" providerId="LiveId" clId="{19075A5A-D245-0240-878E-CFB172C98ECA}" dt="2020-09-22T06:47:19.845" v="2514" actId="14100"/>
          <ac:spMkLst>
            <pc:docMk/>
            <pc:sldMk cId="3210203829" sldId="402"/>
            <ac:spMk id="21" creationId="{E581A7C2-3435-4541-9CEA-8F720887A119}"/>
          </ac:spMkLst>
        </pc:spChg>
        <pc:spChg chg="add mod">
          <ac:chgData name="Nane Kratzke" userId="971be13ff4ee5ef6" providerId="LiveId" clId="{19075A5A-D245-0240-878E-CFB172C98ECA}" dt="2020-09-22T06:47:30.185" v="2516" actId="1076"/>
          <ac:spMkLst>
            <pc:docMk/>
            <pc:sldMk cId="3210203829" sldId="402"/>
            <ac:spMk id="22" creationId="{49AF035A-ABCF-5848-B59F-5F7B3A6C4FAE}"/>
          </ac:spMkLst>
        </pc:spChg>
        <pc:grpChg chg="del mod">
          <ac:chgData name="Nane Kratzke" userId="971be13ff4ee5ef6" providerId="LiveId" clId="{19075A5A-D245-0240-878E-CFB172C98ECA}" dt="2020-09-22T06:40:41.481" v="2001" actId="478"/>
          <ac:grpSpMkLst>
            <pc:docMk/>
            <pc:sldMk cId="3210203829" sldId="402"/>
            <ac:grpSpMk id="8" creationId="{E9528CDE-CE31-7B46-8A93-CC254129DC2B}"/>
          </ac:grpSpMkLst>
        </pc:grp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2" creationId="{3A18E01A-C54A-474F-856A-FF37C4D8057D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3" creationId="{03DB56D4-3EB9-B041-85B0-3141865B2813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4" creationId="{0720C5F6-61C4-3A48-B41B-1EFCAFDDE667}"/>
          </ac:picMkLst>
        </pc:pic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5" creationId="{5FDDACA9-AC62-2642-88BF-0E594D6C4A8E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6" creationId="{D9F2EB4E-1AAD-CD47-83CC-F04A60BF88A0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7" creationId="{03026F7E-6F99-A544-89DB-C73DF5F8DE59}"/>
          </ac:inkMkLst>
        </pc:inkChg>
        <pc:inkChg chg="add del">
          <ac:chgData name="Nane Kratzke" userId="971be13ff4ee5ef6" providerId="LiveId" clId="{19075A5A-D245-0240-878E-CFB172C98ECA}" dt="2020-09-22T06:40:37.683" v="2000" actId="478"/>
          <ac:inkMkLst>
            <pc:docMk/>
            <pc:sldMk cId="3210203829" sldId="402"/>
            <ac:inkMk id="9" creationId="{A91508FA-5010-3440-9817-EBAE71250285}"/>
          </ac:inkMkLst>
        </pc:inkChg>
      </pc:sldChg>
      <pc:sldChg chg="del">
        <pc:chgData name="Nane Kratzke" userId="971be13ff4ee5ef6" providerId="LiveId" clId="{19075A5A-D245-0240-878E-CFB172C98ECA}" dt="2020-09-22T05:46:19.768" v="215" actId="2696"/>
        <pc:sldMkLst>
          <pc:docMk/>
          <pc:sldMk cId="1267612541" sldId="403"/>
        </pc:sldMkLst>
      </pc:sldChg>
      <pc:sldChg chg="addSp delSp modSp add mod">
        <pc:chgData name="Nane Kratzke" userId="971be13ff4ee5ef6" providerId="LiveId" clId="{19075A5A-D245-0240-878E-CFB172C98ECA}" dt="2020-09-22T07:10:20.071" v="2947" actId="313"/>
        <pc:sldMkLst>
          <pc:docMk/>
          <pc:sldMk cId="2992352319" sldId="403"/>
        </pc:sldMkLst>
        <pc:spChg chg="mod">
          <ac:chgData name="Nane Kratzke" userId="971be13ff4ee5ef6" providerId="LiveId" clId="{19075A5A-D245-0240-878E-CFB172C98ECA}" dt="2020-09-22T06:49:39.741" v="2530" actId="20577"/>
          <ac:spMkLst>
            <pc:docMk/>
            <pc:sldMk cId="2992352319" sldId="403"/>
            <ac:spMk id="2" creationId="{CC82834A-F0AC-8F4F-95A5-C63C243F6047}"/>
          </ac:spMkLst>
        </pc:spChg>
        <pc:spChg chg="mod">
          <ac:chgData name="Nane Kratzke" userId="971be13ff4ee5ef6" providerId="LiveId" clId="{19075A5A-D245-0240-878E-CFB172C98ECA}" dt="2020-09-22T06:49:49.699" v="2555" actId="20577"/>
          <ac:spMkLst>
            <pc:docMk/>
            <pc:sldMk cId="2992352319" sldId="403"/>
            <ac:spMk id="3" creationId="{D529BF0C-FCEE-5347-BAAC-7DB50DF7B602}"/>
          </ac:spMkLst>
        </pc:spChg>
        <pc:spChg chg="add del mod">
          <ac:chgData name="Nane Kratzke" userId="971be13ff4ee5ef6" providerId="LiveId" clId="{19075A5A-D245-0240-878E-CFB172C98ECA}" dt="2020-09-22T07:02:17.616" v="2566"/>
          <ac:spMkLst>
            <pc:docMk/>
            <pc:sldMk cId="2992352319" sldId="403"/>
            <ac:spMk id="6" creationId="{4CA71511-2F06-9242-B780-208901CBB0E8}"/>
          </ac:spMkLst>
        </pc:spChg>
        <pc:spChg chg="add mod">
          <ac:chgData name="Nane Kratzke" userId="971be13ff4ee5ef6" providerId="LiveId" clId="{19075A5A-D245-0240-878E-CFB172C98ECA}" dt="2020-09-22T07:10:20.071" v="2947" actId="313"/>
          <ac:spMkLst>
            <pc:docMk/>
            <pc:sldMk cId="2992352319" sldId="403"/>
            <ac:spMk id="8" creationId="{512F6DE4-6CDA-684E-9962-4789705051B5}"/>
          </ac:spMkLst>
        </pc:spChg>
        <pc:spChg chg="add mod">
          <ac:chgData name="Nane Kratzke" userId="971be13ff4ee5ef6" providerId="LiveId" clId="{19075A5A-D245-0240-878E-CFB172C98ECA}" dt="2020-09-22T07:06:30.045" v="2750" actId="20577"/>
          <ac:spMkLst>
            <pc:docMk/>
            <pc:sldMk cId="2992352319" sldId="403"/>
            <ac:spMk id="9" creationId="{01996E4D-C709-084E-B81C-93905AB0DF9D}"/>
          </ac:spMkLst>
        </pc:spChg>
        <pc:spChg chg="add mod">
          <ac:chgData name="Nane Kratzke" userId="971be13ff4ee5ef6" providerId="LiveId" clId="{19075A5A-D245-0240-878E-CFB172C98ECA}" dt="2020-09-22T07:09:58.630" v="2919" actId="1076"/>
          <ac:spMkLst>
            <pc:docMk/>
            <pc:sldMk cId="2992352319" sldId="403"/>
            <ac:spMk id="10" creationId="{C030245C-1E5B-3D42-A382-C1794160FEF4}"/>
          </ac:spMkLst>
        </pc:sp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5" creationId="{EE4A56CB-CEA3-0C4E-9E2B-93BAC2536FEC}"/>
          </ac:picMkLst>
        </pc:pic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7" creationId="{848A684D-1378-854E-9059-030392D5287B}"/>
          </ac:picMkLst>
        </pc:picChg>
      </pc:sldChg>
      <pc:sldChg chg="del">
        <pc:chgData name="Nane Kratzke" userId="971be13ff4ee5ef6" providerId="LiveId" clId="{19075A5A-D245-0240-878E-CFB172C98ECA}" dt="2020-09-22T05:46:19.366" v="181" actId="2696"/>
        <pc:sldMkLst>
          <pc:docMk/>
          <pc:sldMk cId="1912849434" sldId="404"/>
        </pc:sldMkLst>
      </pc:sldChg>
      <pc:sldChg chg="addSp delSp modSp add mod">
        <pc:chgData name="Nane Kratzke" userId="971be13ff4ee5ef6" providerId="LiveId" clId="{19075A5A-D245-0240-878E-CFB172C98ECA}" dt="2020-09-22T07:41:46.927" v="4407" actId="20577"/>
        <pc:sldMkLst>
          <pc:docMk/>
          <pc:sldMk cId="2899132080" sldId="404"/>
        </pc:sldMkLst>
        <pc:spChg chg="mod">
          <ac:chgData name="Nane Kratzke" userId="971be13ff4ee5ef6" providerId="LiveId" clId="{19075A5A-D245-0240-878E-CFB172C98ECA}" dt="2020-09-22T07:17:47.323" v="2972" actId="20577"/>
          <ac:spMkLst>
            <pc:docMk/>
            <pc:sldMk cId="2899132080" sldId="404"/>
            <ac:spMk id="2" creationId="{6100C93D-D4F7-0548-B028-6E242FA889D4}"/>
          </ac:spMkLst>
        </pc:spChg>
        <pc:spChg chg="mod">
          <ac:chgData name="Nane Kratzke" userId="971be13ff4ee5ef6" providerId="LiveId" clId="{19075A5A-D245-0240-878E-CFB172C98ECA}" dt="2020-09-22T07:17:53.777" v="2986" actId="20577"/>
          <ac:spMkLst>
            <pc:docMk/>
            <pc:sldMk cId="2899132080" sldId="404"/>
            <ac:spMk id="3" creationId="{D154CB3C-D19E-174F-B2FE-3A61A5438E69}"/>
          </ac:spMkLst>
        </pc:spChg>
        <pc:spChg chg="add mod">
          <ac:chgData name="Nane Kratzke" userId="971be13ff4ee5ef6" providerId="LiveId" clId="{19075A5A-D245-0240-878E-CFB172C98ECA}" dt="2020-09-22T07:40:33" v="4374" actId="1076"/>
          <ac:spMkLst>
            <pc:docMk/>
            <pc:sldMk cId="2899132080" sldId="404"/>
            <ac:spMk id="7" creationId="{EE03E84E-39D4-8C44-87B4-06CA40B4818F}"/>
          </ac:spMkLst>
        </pc:spChg>
        <pc:spChg chg="add mod">
          <ac:chgData name="Nane Kratzke" userId="971be13ff4ee5ef6" providerId="LiveId" clId="{19075A5A-D245-0240-878E-CFB172C98ECA}" dt="2020-09-22T07:24:06.922" v="3045" actId="20577"/>
          <ac:spMkLst>
            <pc:docMk/>
            <pc:sldMk cId="2899132080" sldId="404"/>
            <ac:spMk id="8" creationId="{A9124DBA-D70A-6744-8EF9-9AA4C98F4D90}"/>
          </ac:spMkLst>
        </pc:spChg>
        <pc:spChg chg="add del mod">
          <ac:chgData name="Nane Kratzke" userId="971be13ff4ee5ef6" providerId="LiveId" clId="{19075A5A-D245-0240-878E-CFB172C98ECA}" dt="2020-09-22T07:25:29.518" v="3048"/>
          <ac:spMkLst>
            <pc:docMk/>
            <pc:sldMk cId="2899132080" sldId="404"/>
            <ac:spMk id="9" creationId="{FEE0111E-A3A0-4E42-85BC-48ADD2AC4A78}"/>
          </ac:spMkLst>
        </pc:spChg>
        <pc:spChg chg="add mod">
          <ac:chgData name="Nane Kratzke" userId="971be13ff4ee5ef6" providerId="LiveId" clId="{19075A5A-D245-0240-878E-CFB172C98ECA}" dt="2020-09-22T07:41:07.043" v="4402" actId="14100"/>
          <ac:spMkLst>
            <pc:docMk/>
            <pc:sldMk cId="2899132080" sldId="404"/>
            <ac:spMk id="10" creationId="{5BDC942F-4DB7-A144-B80E-DD724BBFFF90}"/>
          </ac:spMkLst>
        </pc:spChg>
        <pc:spChg chg="add mod">
          <ac:chgData name="Nane Kratzke" userId="971be13ff4ee5ef6" providerId="LiveId" clId="{19075A5A-D245-0240-878E-CFB172C98ECA}" dt="2020-09-22T07:41:46.927" v="4407" actId="20577"/>
          <ac:spMkLst>
            <pc:docMk/>
            <pc:sldMk cId="2899132080" sldId="404"/>
            <ac:spMk id="11" creationId="{FF3D0721-C3C5-D54E-80CF-8A37F52FE37B}"/>
          </ac:spMkLst>
        </pc:sp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5" creationId="{5EF5C09B-B58C-8A4D-8D30-F18483B58C01}"/>
          </ac:picMkLst>
        </pc:pic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6" creationId="{C5E7D410-65F9-9040-BDD5-1CBDDB0D2F72}"/>
          </ac:picMkLst>
        </pc:picChg>
      </pc:sldChg>
      <pc:sldChg chg="addSp delSp modSp add mod">
        <pc:chgData name="Nane Kratzke" userId="971be13ff4ee5ef6" providerId="LiveId" clId="{19075A5A-D245-0240-878E-CFB172C98ECA}" dt="2020-09-22T15:31:40.483" v="16399" actId="14861"/>
        <pc:sldMkLst>
          <pc:docMk/>
          <pc:sldMk cId="429683170" sldId="405"/>
        </pc:sldMkLst>
        <pc:spChg chg="mod">
          <ac:chgData name="Nane Kratzke" userId="971be13ff4ee5ef6" providerId="LiveId" clId="{19075A5A-D245-0240-878E-CFB172C98ECA}" dt="2020-09-22T08:05:40.612" v="6007" actId="20577"/>
          <ac:spMkLst>
            <pc:docMk/>
            <pc:sldMk cId="429683170" sldId="405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19:03.815" v="6814" actId="20577"/>
          <ac:spMkLst>
            <pc:docMk/>
            <pc:sldMk cId="429683170" sldId="405"/>
            <ac:spMk id="3" creationId="{ABA5F95F-B4A9-0741-84E2-E5798882F48B}"/>
          </ac:spMkLst>
        </pc:spChg>
        <pc:spChg chg="add mod">
          <ac:chgData name="Nane Kratzke" userId="971be13ff4ee5ef6" providerId="LiveId" clId="{19075A5A-D245-0240-878E-CFB172C98ECA}" dt="2020-09-22T08:01:13.525" v="5901" actId="1076"/>
          <ac:spMkLst>
            <pc:docMk/>
            <pc:sldMk cId="429683170" sldId="405"/>
            <ac:spMk id="5" creationId="{FB38C26C-0D11-2448-9596-A2D8BE241D41}"/>
          </ac:spMkLst>
        </pc:spChg>
        <pc:spChg chg="add mod">
          <ac:chgData name="Nane Kratzke" userId="971be13ff4ee5ef6" providerId="LiveId" clId="{19075A5A-D245-0240-878E-CFB172C98ECA}" dt="2020-09-22T08:01:27.238" v="5904" actId="1076"/>
          <ac:spMkLst>
            <pc:docMk/>
            <pc:sldMk cId="429683170" sldId="405"/>
            <ac:spMk id="6" creationId="{1AB7F870-1760-0241-9198-7F0E11EA64B2}"/>
          </ac:spMkLst>
        </pc:spChg>
        <pc:spChg chg="add mod">
          <ac:chgData name="Nane Kratzke" userId="971be13ff4ee5ef6" providerId="LiveId" clId="{19075A5A-D245-0240-878E-CFB172C98ECA}" dt="2020-09-22T15:31:40.483" v="16399" actId="14861"/>
          <ac:spMkLst>
            <pc:docMk/>
            <pc:sldMk cId="429683170" sldId="405"/>
            <ac:spMk id="7" creationId="{4B23C8BB-4ACA-7442-B06F-38A3644CB77E}"/>
          </ac:spMkLst>
        </pc:spChg>
        <pc:spChg chg="add mod">
          <ac:chgData name="Nane Kratzke" userId="971be13ff4ee5ef6" providerId="LiveId" clId="{19075A5A-D245-0240-878E-CFB172C98ECA}" dt="2020-09-22T08:18:28.452" v="6804" actId="113"/>
          <ac:spMkLst>
            <pc:docMk/>
            <pc:sldMk cId="429683170" sldId="405"/>
            <ac:spMk id="8" creationId="{5A37F6BE-09FF-9546-A53B-D31D82FD8525}"/>
          </ac:spMkLst>
        </pc:spChg>
        <pc:spChg chg="add del mod">
          <ac:chgData name="Nane Kratzke" userId="971be13ff4ee5ef6" providerId="LiveId" clId="{19075A5A-D245-0240-878E-CFB172C98ECA}" dt="2020-09-22T08:05:16.855" v="5990" actId="478"/>
          <ac:spMkLst>
            <pc:docMk/>
            <pc:sldMk cId="429683170" sldId="405"/>
            <ac:spMk id="9" creationId="{737C2206-1312-1C42-A5AA-2083D55C8379}"/>
          </ac:spMkLst>
        </pc:spChg>
      </pc:sldChg>
      <pc:sldChg chg="del">
        <pc:chgData name="Nane Kratzke" userId="971be13ff4ee5ef6" providerId="LiveId" clId="{19075A5A-D245-0240-878E-CFB172C98ECA}" dt="2020-09-22T05:46:19.656" v="204" actId="2696"/>
        <pc:sldMkLst>
          <pc:docMk/>
          <pc:sldMk cId="1079793489" sldId="405"/>
        </pc:sldMkLst>
      </pc:sldChg>
      <pc:sldChg chg="addSp delSp modSp add mod">
        <pc:chgData name="Nane Kratzke" userId="971be13ff4ee5ef6" providerId="LiveId" clId="{19075A5A-D245-0240-878E-CFB172C98ECA}" dt="2020-09-22T08:20:12.326" v="6823" actId="20577"/>
        <pc:sldMkLst>
          <pc:docMk/>
          <pc:sldMk cId="2827725247" sldId="406"/>
        </pc:sldMkLst>
        <pc:spChg chg="mod">
          <ac:chgData name="Nane Kratzke" userId="971be13ff4ee5ef6" providerId="LiveId" clId="{19075A5A-D245-0240-878E-CFB172C98ECA}" dt="2020-09-22T08:05:52.627" v="6019" actId="20577"/>
          <ac:spMkLst>
            <pc:docMk/>
            <pc:sldMk cId="2827725247" sldId="406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07:38.188" v="6094" actId="20577"/>
          <ac:spMkLst>
            <pc:docMk/>
            <pc:sldMk cId="2827725247" sldId="406"/>
            <ac:spMk id="3" creationId="{ABA5F95F-B4A9-0741-84E2-E5798882F48B}"/>
          </ac:spMkLst>
        </pc:spChg>
        <pc:spChg chg="del">
          <ac:chgData name="Nane Kratzke" userId="971be13ff4ee5ef6" providerId="LiveId" clId="{19075A5A-D245-0240-878E-CFB172C98ECA}" dt="2020-09-22T08:06:52.995" v="6072" actId="478"/>
          <ac:spMkLst>
            <pc:docMk/>
            <pc:sldMk cId="2827725247" sldId="406"/>
            <ac:spMk id="5" creationId="{FB38C26C-0D11-2448-9596-A2D8BE241D41}"/>
          </ac:spMkLst>
        </pc:spChg>
        <pc:spChg chg="del">
          <ac:chgData name="Nane Kratzke" userId="971be13ff4ee5ef6" providerId="LiveId" clId="{19075A5A-D245-0240-878E-CFB172C98ECA}" dt="2020-09-22T08:07:00.870" v="6075" actId="478"/>
          <ac:spMkLst>
            <pc:docMk/>
            <pc:sldMk cId="2827725247" sldId="406"/>
            <ac:spMk id="6" creationId="{1AB7F870-1760-0241-9198-7F0E11EA64B2}"/>
          </ac:spMkLst>
        </pc:spChg>
        <pc:spChg chg="del">
          <ac:chgData name="Nane Kratzke" userId="971be13ff4ee5ef6" providerId="LiveId" clId="{19075A5A-D245-0240-878E-CFB172C98ECA}" dt="2020-09-22T08:06:57.329" v="6074" actId="478"/>
          <ac:spMkLst>
            <pc:docMk/>
            <pc:sldMk cId="2827725247" sldId="406"/>
            <ac:spMk id="7" creationId="{4B23C8BB-4ACA-7442-B06F-38A3644CB77E}"/>
          </ac:spMkLst>
        </pc:spChg>
        <pc:spChg chg="del">
          <ac:chgData name="Nane Kratzke" userId="971be13ff4ee5ef6" providerId="LiveId" clId="{19075A5A-D245-0240-878E-CFB172C98ECA}" dt="2020-09-22T08:06:55.598" v="6073" actId="478"/>
          <ac:spMkLst>
            <pc:docMk/>
            <pc:sldMk cId="2827725247" sldId="406"/>
            <ac:spMk id="8" creationId="{5A37F6BE-09FF-9546-A53B-D31D82FD8525}"/>
          </ac:spMkLst>
        </pc:spChg>
        <pc:spChg chg="add mod">
          <ac:chgData name="Nane Kratzke" userId="971be13ff4ee5ef6" providerId="LiveId" clId="{19075A5A-D245-0240-878E-CFB172C98ECA}" dt="2020-09-22T08:20:12.326" v="6823" actId="20577"/>
          <ac:spMkLst>
            <pc:docMk/>
            <pc:sldMk cId="2827725247" sldId="406"/>
            <ac:spMk id="10" creationId="{CE409C7F-99CF-DC46-992E-D3C404250604}"/>
          </ac:spMkLst>
        </pc:spChg>
        <pc:spChg chg="add mod">
          <ac:chgData name="Nane Kratzke" userId="971be13ff4ee5ef6" providerId="LiveId" clId="{19075A5A-D245-0240-878E-CFB172C98ECA}" dt="2020-09-22T08:15:31.051" v="6682" actId="1076"/>
          <ac:spMkLst>
            <pc:docMk/>
            <pc:sldMk cId="2827725247" sldId="406"/>
            <ac:spMk id="11" creationId="{A96E3C2B-7A6C-884D-83C9-70C1355C0A38}"/>
          </ac:spMkLst>
        </pc:spChg>
        <pc:spChg chg="add mod">
          <ac:chgData name="Nane Kratzke" userId="971be13ff4ee5ef6" providerId="LiveId" clId="{19075A5A-D245-0240-878E-CFB172C98ECA}" dt="2020-09-22T08:17:01.546" v="6781" actId="20577"/>
          <ac:spMkLst>
            <pc:docMk/>
            <pc:sldMk cId="2827725247" sldId="406"/>
            <ac:spMk id="12" creationId="{02F23FDE-BBBE-8840-B206-488D4CE55843}"/>
          </ac:spMkLst>
        </pc:spChg>
        <pc:picChg chg="add mod">
          <ac:chgData name="Nane Kratzke" userId="971be13ff4ee5ef6" providerId="LiveId" clId="{19075A5A-D245-0240-878E-CFB172C98ECA}" dt="2020-09-22T08:15:00.766" v="6676" actId="1076"/>
          <ac:picMkLst>
            <pc:docMk/>
            <pc:sldMk cId="2827725247" sldId="406"/>
            <ac:picMk id="9" creationId="{3DFCA27B-EDAE-944D-AEC4-E6115F7840BE}"/>
          </ac:picMkLst>
        </pc:picChg>
      </pc:sldChg>
      <pc:sldChg chg="del">
        <pc:chgData name="Nane Kratzke" userId="971be13ff4ee5ef6" providerId="LiveId" clId="{19075A5A-D245-0240-878E-CFB172C98ECA}" dt="2020-09-22T05:46:19.450" v="187" actId="2696"/>
        <pc:sldMkLst>
          <pc:docMk/>
          <pc:sldMk cId="3258507040" sldId="406"/>
        </pc:sldMkLst>
      </pc:sldChg>
      <pc:sldChg chg="addSp delSp modSp add mod">
        <pc:chgData name="Nane Kratzke" userId="971be13ff4ee5ef6" providerId="LiveId" clId="{19075A5A-D245-0240-878E-CFB172C98ECA}" dt="2020-09-22T14:49:56.001" v="16383" actId="1366"/>
        <pc:sldMkLst>
          <pc:docMk/>
          <pc:sldMk cId="515817754" sldId="407"/>
        </pc:sldMkLst>
        <pc:spChg chg="mod">
          <ac:chgData name="Nane Kratzke" userId="971be13ff4ee5ef6" providerId="LiveId" clId="{19075A5A-D245-0240-878E-CFB172C98ECA}" dt="2020-09-22T08:40:48.945" v="6838" actId="20577"/>
          <ac:spMkLst>
            <pc:docMk/>
            <pc:sldMk cId="515817754" sldId="407"/>
            <ac:spMk id="2" creationId="{A6502D87-65F3-1648-A2FF-10EEAA6A3A9A}"/>
          </ac:spMkLst>
        </pc:spChg>
        <pc:spChg chg="mod">
          <ac:chgData name="Nane Kratzke" userId="971be13ff4ee5ef6" providerId="LiveId" clId="{19075A5A-D245-0240-878E-CFB172C98ECA}" dt="2020-09-22T08:40:55.417" v="6858" actId="20577"/>
          <ac:spMkLst>
            <pc:docMk/>
            <pc:sldMk cId="515817754" sldId="407"/>
            <ac:spMk id="3" creationId="{07897528-EFAE-B74E-8829-A39FEAB54C71}"/>
          </ac:spMkLst>
        </pc:spChg>
        <pc:spChg chg="add mod">
          <ac:chgData name="Nane Kratzke" userId="971be13ff4ee5ef6" providerId="LiveId" clId="{19075A5A-D245-0240-878E-CFB172C98ECA}" dt="2020-09-22T12:07:47.792" v="9193" actId="14100"/>
          <ac:spMkLst>
            <pc:docMk/>
            <pc:sldMk cId="515817754" sldId="407"/>
            <ac:spMk id="6" creationId="{B5E065E7-DA3A-9F47-AF6C-8653BEB61B29}"/>
          </ac:spMkLst>
        </pc:spChg>
        <pc:spChg chg="add mod">
          <ac:chgData name="Nane Kratzke" userId="971be13ff4ee5ef6" providerId="LiveId" clId="{19075A5A-D245-0240-878E-CFB172C98ECA}" dt="2020-09-22T14:49:36.145" v="16380" actId="1076"/>
          <ac:spMkLst>
            <pc:docMk/>
            <pc:sldMk cId="515817754" sldId="407"/>
            <ac:spMk id="8" creationId="{92E8FFCF-D9F7-684A-8F06-174F8DCC07A4}"/>
          </ac:spMkLst>
        </pc:spChg>
        <pc:picChg chg="add del mod">
          <ac:chgData name="Nane Kratzke" userId="971be13ff4ee5ef6" providerId="LiveId" clId="{19075A5A-D245-0240-878E-CFB172C98ECA}" dt="2020-09-22T08:46:32.506" v="7205" actId="478"/>
          <ac:picMkLst>
            <pc:docMk/>
            <pc:sldMk cId="515817754" sldId="407"/>
            <ac:picMk id="5" creationId="{856A9196-F52F-2F4A-B2E6-6D8E2C004CF8}"/>
          </ac:picMkLst>
        </pc:picChg>
        <pc:picChg chg="add mod">
          <ac:chgData name="Nane Kratzke" userId="971be13ff4ee5ef6" providerId="LiveId" clId="{19075A5A-D245-0240-878E-CFB172C98ECA}" dt="2020-09-22T14:49:56.001" v="16383" actId="1366"/>
          <ac:picMkLst>
            <pc:docMk/>
            <pc:sldMk cId="515817754" sldId="407"/>
            <ac:picMk id="5" creationId="{E2CE8214-3E2D-704A-AA85-8033E32C7E46}"/>
          </ac:picMkLst>
        </pc:picChg>
        <pc:picChg chg="add mod">
          <ac:chgData name="Nane Kratzke" userId="971be13ff4ee5ef6" providerId="LiveId" clId="{19075A5A-D245-0240-878E-CFB172C98ECA}" dt="2020-09-22T08:46:46.453" v="7210" actId="1076"/>
          <ac:picMkLst>
            <pc:docMk/>
            <pc:sldMk cId="515817754" sldId="407"/>
            <ac:picMk id="7" creationId="{718C392D-8EE2-9540-B076-75D84495D22F}"/>
          </ac:picMkLst>
        </pc:picChg>
      </pc:sldChg>
      <pc:sldChg chg="del">
        <pc:chgData name="Nane Kratzke" userId="971be13ff4ee5ef6" providerId="LiveId" clId="{19075A5A-D245-0240-878E-CFB172C98ECA}" dt="2020-09-22T05:46:19.553" v="195" actId="2696"/>
        <pc:sldMkLst>
          <pc:docMk/>
          <pc:sldMk cId="1680225601" sldId="407"/>
        </pc:sldMkLst>
      </pc:sldChg>
      <pc:sldChg chg="addSp delSp modSp add mod">
        <pc:chgData name="Nane Kratzke" userId="971be13ff4ee5ef6" providerId="LiveId" clId="{19075A5A-D245-0240-878E-CFB172C98ECA}" dt="2020-09-25T07:43:44.573" v="44148" actId="20577"/>
        <pc:sldMkLst>
          <pc:docMk/>
          <pc:sldMk cId="1137104576" sldId="408"/>
        </pc:sldMkLst>
        <pc:spChg chg="mod">
          <ac:chgData name="Nane Kratzke" userId="971be13ff4ee5ef6" providerId="LiveId" clId="{19075A5A-D245-0240-878E-CFB172C98ECA}" dt="2020-09-22T08:49:46.202" v="7221" actId="20577"/>
          <ac:spMkLst>
            <pc:docMk/>
            <pc:sldMk cId="1137104576" sldId="408"/>
            <ac:spMk id="2" creationId="{90AF8DE0-13F9-3744-B157-2514D5F39081}"/>
          </ac:spMkLst>
        </pc:spChg>
        <pc:spChg chg="mod">
          <ac:chgData name="Nane Kratzke" userId="971be13ff4ee5ef6" providerId="LiveId" clId="{19075A5A-D245-0240-878E-CFB172C98ECA}" dt="2020-09-22T15:06:09.424" v="16395" actId="20577"/>
          <ac:spMkLst>
            <pc:docMk/>
            <pc:sldMk cId="1137104576" sldId="408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09:52:12.896" v="8952" actId="14861"/>
          <ac:spMkLst>
            <pc:docMk/>
            <pc:sldMk cId="1137104576" sldId="408"/>
            <ac:spMk id="6" creationId="{81E9E1CE-3A6C-8046-AF6B-028E91874076}"/>
          </ac:spMkLst>
        </pc:spChg>
        <pc:spChg chg="add mod">
          <ac:chgData name="Nane Kratzke" userId="971be13ff4ee5ef6" providerId="LiveId" clId="{19075A5A-D245-0240-878E-CFB172C98ECA}" dt="2020-09-22T10:14:00.616" v="9173" actId="1076"/>
          <ac:spMkLst>
            <pc:docMk/>
            <pc:sldMk cId="1137104576" sldId="408"/>
            <ac:spMk id="7" creationId="{7B8A4168-FE69-A549-A9A0-B029B693E5A9}"/>
          </ac:spMkLst>
        </pc:spChg>
        <pc:spChg chg="add mod">
          <ac:chgData name="Nane Kratzke" userId="971be13ff4ee5ef6" providerId="LiveId" clId="{19075A5A-D245-0240-878E-CFB172C98ECA}" dt="2020-09-25T07:43:44.573" v="44148" actId="20577"/>
          <ac:spMkLst>
            <pc:docMk/>
            <pc:sldMk cId="1137104576" sldId="408"/>
            <ac:spMk id="9" creationId="{6F09DD03-4AD5-E642-B2C1-AE95868DDADC}"/>
          </ac:spMkLst>
        </pc:spChg>
        <pc:spChg chg="add mod">
          <ac:chgData name="Nane Kratzke" userId="971be13ff4ee5ef6" providerId="LiveId" clId="{19075A5A-D245-0240-878E-CFB172C98ECA}" dt="2020-09-22T15:37:34.176" v="16405" actId="20577"/>
          <ac:spMkLst>
            <pc:docMk/>
            <pc:sldMk cId="1137104576" sldId="408"/>
            <ac:spMk id="10" creationId="{A49DCD23-0EB1-914D-AEF9-E713428D6E9D}"/>
          </ac:spMkLst>
        </pc:spChg>
        <pc:spChg chg="add mod">
          <ac:chgData name="Nane Kratzke" userId="971be13ff4ee5ef6" providerId="LiveId" clId="{19075A5A-D245-0240-878E-CFB172C98ECA}" dt="2020-09-22T10:06:37.540" v="9126" actId="20577"/>
          <ac:spMkLst>
            <pc:docMk/>
            <pc:sldMk cId="1137104576" sldId="408"/>
            <ac:spMk id="11" creationId="{2983A09B-6DCE-9646-BDD4-38620497E068}"/>
          </ac:spMkLst>
        </pc:spChg>
        <pc:spChg chg="add del mod">
          <ac:chgData name="Nane Kratzke" userId="971be13ff4ee5ef6" providerId="LiveId" clId="{19075A5A-D245-0240-878E-CFB172C98ECA}" dt="2020-09-22T10:04:27.025" v="9110"/>
          <ac:spMkLst>
            <pc:docMk/>
            <pc:sldMk cId="1137104576" sldId="408"/>
            <ac:spMk id="12" creationId="{3EE2F346-C775-C54C-BCC9-B9CEBE3E3FD3}"/>
          </ac:spMkLst>
        </pc:spChg>
        <pc:spChg chg="add mod">
          <ac:chgData name="Nane Kratzke" userId="971be13ff4ee5ef6" providerId="LiveId" clId="{19075A5A-D245-0240-878E-CFB172C98ECA}" dt="2020-09-22T10:12:04.111" v="9169" actId="20577"/>
          <ac:spMkLst>
            <pc:docMk/>
            <pc:sldMk cId="1137104576" sldId="408"/>
            <ac:spMk id="13" creationId="{B7C745C1-74F0-2744-88A6-D4FF803BAA34}"/>
          </ac:spMkLst>
        </pc:spChg>
        <pc:spChg chg="add mod">
          <ac:chgData name="Nane Kratzke" userId="971be13ff4ee5ef6" providerId="LiveId" clId="{19075A5A-D245-0240-878E-CFB172C98ECA}" dt="2020-09-22T10:05:01.347" v="9121" actId="20577"/>
          <ac:spMkLst>
            <pc:docMk/>
            <pc:sldMk cId="1137104576" sldId="408"/>
            <ac:spMk id="16" creationId="{AA24DA27-C5AB-374F-990C-562EA640B1DE}"/>
          </ac:spMkLst>
        </pc:spChg>
        <pc:spChg chg="add mod">
          <ac:chgData name="Nane Kratzke" userId="971be13ff4ee5ef6" providerId="LiveId" clId="{19075A5A-D245-0240-878E-CFB172C98ECA}" dt="2020-09-22T15:37:36.605" v="16408" actId="20577"/>
          <ac:spMkLst>
            <pc:docMk/>
            <pc:sldMk cId="1137104576" sldId="408"/>
            <ac:spMk id="19" creationId="{90697ED6-549A-8042-AAD3-D31E70841A84}"/>
          </ac:spMkLst>
        </pc:spChg>
        <pc:spChg chg="add mod">
          <ac:chgData name="Nane Kratzke" userId="971be13ff4ee5ef6" providerId="LiveId" clId="{19075A5A-D245-0240-878E-CFB172C98ECA}" dt="2020-09-22T09:52:28.129" v="8954" actId="1076"/>
          <ac:spMkLst>
            <pc:docMk/>
            <pc:sldMk cId="1137104576" sldId="408"/>
            <ac:spMk id="20" creationId="{59D21B77-5369-6845-A913-0F1C46648EC6}"/>
          </ac:spMkLst>
        </pc:spChg>
        <pc:spChg chg="add del mod">
          <ac:chgData name="Nane Kratzke" userId="971be13ff4ee5ef6" providerId="LiveId" clId="{19075A5A-D245-0240-878E-CFB172C98ECA}" dt="2020-09-22T10:02:29.646" v="9106" actId="478"/>
          <ac:spMkLst>
            <pc:docMk/>
            <pc:sldMk cId="1137104576" sldId="408"/>
            <ac:spMk id="21" creationId="{A33EA43A-3010-A248-A62A-5E158AF9304C}"/>
          </ac:spMkLst>
        </pc:spChg>
        <pc:spChg chg="add mod">
          <ac:chgData name="Nane Kratzke" userId="971be13ff4ee5ef6" providerId="LiveId" clId="{19075A5A-D245-0240-878E-CFB172C98ECA}" dt="2020-09-22T12:22:32.860" v="10012" actId="113"/>
          <ac:spMkLst>
            <pc:docMk/>
            <pc:sldMk cId="1137104576" sldId="408"/>
            <ac:spMk id="25" creationId="{4F48AB70-B557-0340-ABDD-32709C7A1D7F}"/>
          </ac:spMkLst>
        </pc:spChg>
        <pc:picChg chg="add del mod">
          <ac:chgData name="Nane Kratzke" userId="971be13ff4ee5ef6" providerId="LiveId" clId="{19075A5A-D245-0240-878E-CFB172C98ECA}" dt="2020-09-22T09:25:07.458" v="8320" actId="478"/>
          <ac:picMkLst>
            <pc:docMk/>
            <pc:sldMk cId="1137104576" sldId="408"/>
            <ac:picMk id="5" creationId="{28D97422-A290-2A47-9E40-ACBC9892D098}"/>
          </ac:picMkLst>
        </pc:picChg>
        <pc:picChg chg="add mod">
          <ac:chgData name="Nane Kratzke" userId="971be13ff4ee5ef6" providerId="LiveId" clId="{19075A5A-D245-0240-878E-CFB172C98ECA}" dt="2020-09-22T10:13:54.384" v="9172" actId="1076"/>
          <ac:picMkLst>
            <pc:docMk/>
            <pc:sldMk cId="1137104576" sldId="408"/>
            <ac:picMk id="8" creationId="{9EBE68DF-5D37-B447-A375-CDDECFF9BE79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5" creationId="{62008C8C-87F8-4A48-9E52-342838293E78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6" creationId="{879A11E2-11BB-4D4F-BC3A-D6E68918F7B2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7" creationId="{4E25EDBC-1529-604A-BDF7-5A8DB1E2F3AF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8" creationId="{D3E7F018-5032-E649-89F5-3CBF557CAB4B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9" creationId="{9F6B894C-30C9-E041-85C2-45A64C36419D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0" creationId="{CA4241D3-7964-F941-A01F-26D5C586CADE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1" creationId="{17420FB5-CEBD-174C-AA86-35C928D3A87C}"/>
          </ac:picMkLst>
        </pc:picChg>
      </pc:sldChg>
      <pc:sldChg chg="del">
        <pc:chgData name="Nane Kratzke" userId="971be13ff4ee5ef6" providerId="LiveId" clId="{19075A5A-D245-0240-878E-CFB172C98ECA}" dt="2020-09-22T05:46:19.299" v="175" actId="2696"/>
        <pc:sldMkLst>
          <pc:docMk/>
          <pc:sldMk cId="3779774743" sldId="408"/>
        </pc:sldMkLst>
      </pc:sldChg>
      <pc:sldChg chg="del">
        <pc:chgData name="Nane Kratzke" userId="971be13ff4ee5ef6" providerId="LiveId" clId="{19075A5A-D245-0240-878E-CFB172C98ECA}" dt="2020-09-22T05:46:19.668" v="205" actId="2696"/>
        <pc:sldMkLst>
          <pc:docMk/>
          <pc:sldMk cId="110797625" sldId="409"/>
        </pc:sldMkLst>
      </pc:sldChg>
      <pc:sldChg chg="addSp modSp add mod">
        <pc:chgData name="Nane Kratzke" userId="971be13ff4ee5ef6" providerId="LiveId" clId="{19075A5A-D245-0240-878E-CFB172C98ECA}" dt="2020-09-22T15:42:49.399" v="16422" actId="14100"/>
        <pc:sldMkLst>
          <pc:docMk/>
          <pc:sldMk cId="1186629863" sldId="409"/>
        </pc:sldMkLst>
        <pc:spChg chg="mod">
          <ac:chgData name="Nane Kratzke" userId="971be13ff4ee5ef6" providerId="LiveId" clId="{19075A5A-D245-0240-878E-CFB172C98ECA}" dt="2020-09-22T08:51:18.717" v="7378" actId="20577"/>
          <ac:spMkLst>
            <pc:docMk/>
            <pc:sldMk cId="1186629863" sldId="409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15:42:49.399" v="16422" actId="14100"/>
          <ac:spMkLst>
            <pc:docMk/>
            <pc:sldMk cId="1186629863" sldId="409"/>
            <ac:spMk id="5" creationId="{6F23112D-C246-6E40-A5C5-02A44226B9E9}"/>
          </ac:spMkLst>
        </pc:spChg>
        <pc:spChg chg="add mod">
          <ac:chgData name="Nane Kratzke" userId="971be13ff4ee5ef6" providerId="LiveId" clId="{19075A5A-D245-0240-878E-CFB172C98ECA}" dt="2020-09-22T14:45:45.533" v="16362" actId="20577"/>
          <ac:spMkLst>
            <pc:docMk/>
            <pc:sldMk cId="1186629863" sldId="409"/>
            <ac:spMk id="7" creationId="{D1473EE4-FDDC-3949-9935-CA5C602F73CE}"/>
          </ac:spMkLst>
        </pc:spChg>
        <pc:picChg chg="add mod">
          <ac:chgData name="Nane Kratzke" userId="971be13ff4ee5ef6" providerId="LiveId" clId="{19075A5A-D245-0240-878E-CFB172C98ECA}" dt="2020-09-22T12:17:18.506" v="9847" actId="1076"/>
          <ac:picMkLst>
            <pc:docMk/>
            <pc:sldMk cId="1186629863" sldId="409"/>
            <ac:picMk id="6" creationId="{32A43027-C390-6048-BF54-3170490F28C4}"/>
          </ac:picMkLst>
        </pc:picChg>
        <pc:picChg chg="add mod">
          <ac:chgData name="Nane Kratzke" userId="971be13ff4ee5ef6" providerId="LiveId" clId="{19075A5A-D245-0240-878E-CFB172C98ECA}" dt="2020-09-22T14:47:58.598" v="16370"/>
          <ac:picMkLst>
            <pc:docMk/>
            <pc:sldMk cId="1186629863" sldId="409"/>
            <ac:picMk id="8" creationId="{E77AAC96-F616-5949-A3F9-37E815676A2B}"/>
          </ac:picMkLst>
        </pc:picChg>
      </pc:sldChg>
      <pc:sldChg chg="addSp modSp add mod">
        <pc:chgData name="Nane Kratzke" userId="971be13ff4ee5ef6" providerId="LiveId" clId="{19075A5A-D245-0240-878E-CFB172C98ECA}" dt="2020-09-22T12:29:57.827" v="10441" actId="20577"/>
        <pc:sldMkLst>
          <pc:docMk/>
          <pc:sldMk cId="514950785" sldId="410"/>
        </pc:sldMkLst>
        <pc:spChg chg="mod">
          <ac:chgData name="Nane Kratzke" userId="971be13ff4ee5ef6" providerId="LiveId" clId="{19075A5A-D245-0240-878E-CFB172C98ECA}" dt="2020-09-22T12:25:52.113" v="10126" actId="20577"/>
          <ac:spMkLst>
            <pc:docMk/>
            <pc:sldMk cId="514950785" sldId="410"/>
            <ac:spMk id="2" creationId="{9E0EF137-0917-1348-A7FD-F90DF2718356}"/>
          </ac:spMkLst>
        </pc:spChg>
        <pc:spChg chg="mod">
          <ac:chgData name="Nane Kratzke" userId="971be13ff4ee5ef6" providerId="LiveId" clId="{19075A5A-D245-0240-878E-CFB172C98ECA}" dt="2020-09-22T12:26:01.584" v="10154" actId="20577"/>
          <ac:spMkLst>
            <pc:docMk/>
            <pc:sldMk cId="514950785" sldId="410"/>
            <ac:spMk id="3" creationId="{DD31B9DC-F7E1-9A4B-B056-E7427E104A9B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5" creationId="{53FC1A82-B72F-3E48-9998-632BB85C5812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6" creationId="{314FA769-3D09-D342-8665-75FB7997C9E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7" creationId="{29B5A3B2-BE0B-8245-BF45-71889A28143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8" creationId="{EE6978E2-54B7-054D-90D4-27B89BEDB0C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9" creationId="{CBD00FC8-1814-E247-AAF0-604D434A809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0" creationId="{30CC2518-BC06-D642-B808-95A99097294F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1" creationId="{96FE7E66-AE8F-5345-8407-03CD000C2E3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2" creationId="{4EA6DAD7-A822-2B4B-9877-79D30F68DBD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3" creationId="{0254B62D-3ECB-BA4F-93BF-746A9575DCB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4" creationId="{12A0EF9E-C931-234A-9CD9-55823A8BED8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5" creationId="{DAE50C99-5EE9-6B4E-A711-4F1A2D5B8CB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6" creationId="{0DE2E5F3-4BDF-3A4B-80B8-E09160ADDF67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7" creationId="{130AF6D1-5E4B-AA46-B4BB-4A9D109CA3E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8" creationId="{6B1B500C-ADC6-8041-8167-67BFA60AF54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9" creationId="{CABAFF6F-06B9-BC4A-BC5E-69C9DFC900AC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0" creationId="{8FBC736D-AF5B-E842-92A8-CD70ADD5903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1" creationId="{51680E8F-A7E2-F24F-8B49-8972BBCF5D4C}"/>
          </ac:spMkLst>
        </pc:spChg>
        <pc:spChg chg="add mod">
          <ac:chgData name="Nane Kratzke" userId="971be13ff4ee5ef6" providerId="LiveId" clId="{19075A5A-D245-0240-878E-CFB172C98ECA}" dt="2020-09-22T12:29:57.827" v="10441" actId="20577"/>
          <ac:spMkLst>
            <pc:docMk/>
            <pc:sldMk cId="514950785" sldId="410"/>
            <ac:spMk id="22" creationId="{C7A5FAC9-3E10-CD43-9E98-B562AFB77CCC}"/>
          </ac:spMkLst>
        </pc:spChg>
      </pc:sldChg>
      <pc:sldChg chg="del">
        <pc:chgData name="Nane Kratzke" userId="971be13ff4ee5ef6" providerId="LiveId" clId="{19075A5A-D245-0240-878E-CFB172C98ECA}" dt="2020-09-22T05:46:19.519" v="192" actId="2696"/>
        <pc:sldMkLst>
          <pc:docMk/>
          <pc:sldMk cId="4183557273" sldId="410"/>
        </pc:sldMkLst>
      </pc:sldChg>
      <pc:sldChg chg="addSp delSp modSp add mod">
        <pc:chgData name="Nane Kratzke" userId="971be13ff4ee5ef6" providerId="LiveId" clId="{19075A5A-D245-0240-878E-CFB172C98ECA}" dt="2020-09-22T12:39:34.433" v="10962" actId="20577"/>
        <pc:sldMkLst>
          <pc:docMk/>
          <pc:sldMk cId="1489937729" sldId="411"/>
        </pc:sldMkLst>
        <pc:spChg chg="mod">
          <ac:chgData name="Nane Kratzke" userId="971be13ff4ee5ef6" providerId="LiveId" clId="{19075A5A-D245-0240-878E-CFB172C98ECA}" dt="2020-09-22T12:30:56.486" v="10473" actId="20577"/>
          <ac:spMkLst>
            <pc:docMk/>
            <pc:sldMk cId="1489937729" sldId="411"/>
            <ac:spMk id="3" creationId="{DD31B9DC-F7E1-9A4B-B056-E7427E104A9B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5" creationId="{53FC1A82-B72F-3E48-9998-632BB85C5812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6" creationId="{314FA769-3D09-D342-8665-75FB7997C9E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7" creationId="{29B5A3B2-BE0B-8245-BF45-71889A28143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8" creationId="{EE6978E2-54B7-054D-90D4-27B89BEDB0C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9" creationId="{CBD00FC8-1814-E247-AAF0-604D434A809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0" creationId="{30CC2518-BC06-D642-B808-95A99097294F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1" creationId="{96FE7E66-AE8F-5345-8407-03CD000C2E3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2" creationId="{4EA6DAD7-A822-2B4B-9877-79D30F68DBD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3" creationId="{0254B62D-3ECB-BA4F-93BF-746A9575DCB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4" creationId="{12A0EF9E-C931-234A-9CD9-55823A8BED8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5" creationId="{DAE50C99-5EE9-6B4E-A711-4F1A2D5B8CB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6" creationId="{0DE2E5F3-4BDF-3A4B-80B8-E09160ADDF67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7" creationId="{130AF6D1-5E4B-AA46-B4BB-4A9D109CA3E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8" creationId="{6B1B500C-ADC6-8041-8167-67BFA60AF54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9" creationId="{CABAFF6F-06B9-BC4A-BC5E-69C9DFC900A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0" creationId="{8FBC736D-AF5B-E842-92A8-CD70ADD5903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1" creationId="{51680E8F-A7E2-F24F-8B49-8972BBCF5D4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2" creationId="{C7A5FAC9-3E10-CD43-9E98-B562AFB77CCC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4" creationId="{72931420-4651-C243-A81B-C3EED5AF0825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5" creationId="{902FB5C3-21B7-E749-A989-F94D680EBF5D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6" creationId="{26921956-0FA8-5044-B419-A294B61AC6CD}"/>
          </ac:spMkLst>
        </pc:spChg>
        <pc:spChg chg="add mod">
          <ac:chgData name="Nane Kratzke" userId="971be13ff4ee5ef6" providerId="LiveId" clId="{19075A5A-D245-0240-878E-CFB172C98ECA}" dt="2020-09-22T12:39:34.433" v="10962" actId="20577"/>
          <ac:spMkLst>
            <pc:docMk/>
            <pc:sldMk cId="1489937729" sldId="411"/>
            <ac:spMk id="27" creationId="{48CFE8DD-C9F3-3E49-8ABB-E4350766B588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8" creationId="{118B42FF-44D7-CA40-BCD5-418932082965}"/>
          </ac:spMkLst>
        </pc:spChg>
        <pc:picChg chg="add mod">
          <ac:chgData name="Nane Kratzke" userId="971be13ff4ee5ef6" providerId="LiveId" clId="{19075A5A-D245-0240-878E-CFB172C98ECA}" dt="2020-09-22T12:39:25.920" v="10958" actId="1076"/>
          <ac:picMkLst>
            <pc:docMk/>
            <pc:sldMk cId="1489937729" sldId="411"/>
            <ac:picMk id="23" creationId="{5F2BEA1F-D570-3C41-8E72-38790317568C}"/>
          </ac:picMkLst>
        </pc:picChg>
      </pc:sldChg>
      <pc:sldChg chg="del">
        <pc:chgData name="Nane Kratzke" userId="971be13ff4ee5ef6" providerId="LiveId" clId="{19075A5A-D245-0240-878E-CFB172C98ECA}" dt="2020-09-22T05:46:19.866" v="222" actId="2696"/>
        <pc:sldMkLst>
          <pc:docMk/>
          <pc:sldMk cId="4282661720" sldId="411"/>
        </pc:sldMkLst>
      </pc:sldChg>
      <pc:sldChg chg="del">
        <pc:chgData name="Nane Kratzke" userId="971be13ff4ee5ef6" providerId="LiveId" clId="{19075A5A-D245-0240-878E-CFB172C98ECA}" dt="2020-09-22T05:46:19.565" v="196" actId="2696"/>
        <pc:sldMkLst>
          <pc:docMk/>
          <pc:sldMk cId="2566496727" sldId="412"/>
        </pc:sldMkLst>
      </pc:sldChg>
      <pc:sldChg chg="addSp delSp modSp add mod">
        <pc:chgData name="Nane Kratzke" userId="971be13ff4ee5ef6" providerId="LiveId" clId="{19075A5A-D245-0240-878E-CFB172C98ECA}" dt="2020-09-22T15:47:11.869" v="16473" actId="14100"/>
        <pc:sldMkLst>
          <pc:docMk/>
          <pc:sldMk cId="2882640944" sldId="412"/>
        </pc:sldMkLst>
        <pc:spChg chg="mod">
          <ac:chgData name="Nane Kratzke" userId="971be13ff4ee5ef6" providerId="LiveId" clId="{19075A5A-D245-0240-878E-CFB172C98ECA}" dt="2020-09-22T12:40:45.188" v="10991" actId="20577"/>
          <ac:spMkLst>
            <pc:docMk/>
            <pc:sldMk cId="2882640944" sldId="412"/>
            <ac:spMk id="2" creationId="{FF4F4391-33E9-C04F-8531-72CD78533B0F}"/>
          </ac:spMkLst>
        </pc:spChg>
        <pc:spChg chg="mod">
          <ac:chgData name="Nane Kratzke" userId="971be13ff4ee5ef6" providerId="LiveId" clId="{19075A5A-D245-0240-878E-CFB172C98ECA}" dt="2020-09-22T15:46:41.768" v="16435" actId="20577"/>
          <ac:spMkLst>
            <pc:docMk/>
            <pc:sldMk cId="2882640944" sldId="412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5" creationId="{51B9B935-5EE0-E943-B605-BD04A56DD05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6" creationId="{F5E6AB38-839F-D342-8B86-02B9496A640A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7" creationId="{DAF4BCAB-659E-8940-8D27-1CB368FB424F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8" creationId="{800BA800-C961-074A-923A-2A12F930586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9" creationId="{8B216CB0-C909-3F40-9CE2-DB2EDF465E1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0" creationId="{110CE352-B610-254C-8B5F-D689484F6D3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5:47:11.869" v="16473" actId="14100"/>
          <ac:spMkLst>
            <pc:docMk/>
            <pc:sldMk cId="2882640944" sldId="412"/>
            <ac:spMk id="12" creationId="{F66987ED-6242-A341-B1D3-6BC3421DA4B3}"/>
          </ac:spMkLst>
        </pc:spChg>
        <pc:spChg chg="add del mod">
          <ac:chgData name="Nane Kratzke" userId="971be13ff4ee5ef6" providerId="LiveId" clId="{19075A5A-D245-0240-878E-CFB172C98ECA}" dt="2020-09-22T12:43:46.145" v="11101" actId="478"/>
          <ac:spMkLst>
            <pc:docMk/>
            <pc:sldMk cId="2882640944" sldId="412"/>
            <ac:spMk id="12" creationId="{FC538E8B-4112-D446-91AE-8074884010AD}"/>
          </ac:spMkLst>
        </pc:spChg>
        <pc:spChg chg="add del mod">
          <ac:chgData name="Nane Kratzke" userId="971be13ff4ee5ef6" providerId="LiveId" clId="{19075A5A-D245-0240-878E-CFB172C98ECA}" dt="2020-09-22T12:45:38.813" v="11157" actId="478"/>
          <ac:spMkLst>
            <pc:docMk/>
            <pc:sldMk cId="2882640944" sldId="412"/>
            <ac:spMk id="13" creationId="{68940DFB-98F7-C343-80C5-B80C2E172593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4" creationId="{08527345-DBB4-C840-BCA1-DDF2FAB85F0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5" creationId="{68CA4A51-A82A-2D4F-A36E-2E5C4DFCD97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6" creationId="{ED95ED86-E681-D54F-8F69-ABFC693E0866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7" creationId="{135E8F0E-8F2A-224D-8D59-9BCB9EF628AB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8" creationId="{83835EA6-5C7E-734C-AC48-6CD4C2B0412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9" creationId="{EB027A4A-93F6-AA44-A16C-ADAD2D7C028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0" creationId="{E983D60F-CE83-854E-8799-FEE27183941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1" creationId="{A9D68A97-2853-CD4E-B074-7DFA11F1C9F2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2" creationId="{D32E152C-95FC-CA4D-906F-44E389ED995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3" creationId="{666E4B0C-A447-4F47-B46F-2DCFFFB00CB7}"/>
          </ac:spMkLst>
        </pc:spChg>
      </pc:sldChg>
      <pc:sldChg chg="addSp delSp modSp add mod">
        <pc:chgData name="Nane Kratzke" userId="971be13ff4ee5ef6" providerId="LiveId" clId="{19075A5A-D245-0240-878E-CFB172C98ECA}" dt="2020-09-22T15:59:20.489" v="16494" actId="1076"/>
        <pc:sldMkLst>
          <pc:docMk/>
          <pc:sldMk cId="652577850" sldId="413"/>
        </pc:sldMkLst>
        <pc:spChg chg="mod">
          <ac:chgData name="Nane Kratzke" userId="971be13ff4ee5ef6" providerId="LiveId" clId="{19075A5A-D245-0240-878E-CFB172C98ECA}" dt="2020-09-22T12:47:34.814" v="11179" actId="20577"/>
          <ac:spMkLst>
            <pc:docMk/>
            <pc:sldMk cId="652577850" sldId="413"/>
            <ac:spMk id="3" creationId="{2D855A6C-C233-3A4C-A5BA-96DFC9BC3BA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5" creationId="{51B9B935-5EE0-E943-B605-BD04A56DD05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6" creationId="{F5E6AB38-839F-D342-8B86-02B9496A640A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7" creationId="{DAF4BCAB-659E-8940-8D27-1CB368FB424F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8" creationId="{800BA800-C961-074A-923A-2A12F930586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9" creationId="{8B216CB0-C909-3F40-9CE2-DB2EDF465E1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0" creationId="{110CE352-B610-254C-8B5F-D689484F6D3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2:50:50.872" v="11490" actId="207"/>
          <ac:spMkLst>
            <pc:docMk/>
            <pc:sldMk cId="652577850" sldId="413"/>
            <ac:spMk id="13" creationId="{C340C318-8154-4041-8F36-36F1377245B8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4" creationId="{08527345-DBB4-C840-BCA1-DDF2FAB85F0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5" creationId="{68CA4A51-A82A-2D4F-A36E-2E5C4DFCD97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6" creationId="{ED95ED86-E681-D54F-8F69-ABFC693E0866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7" creationId="{135E8F0E-8F2A-224D-8D59-9BCB9EF628AB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8" creationId="{83835EA6-5C7E-734C-AC48-6CD4C2B0412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9" creationId="{EB027A4A-93F6-AA44-A16C-ADAD2D7C028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0" creationId="{E983D60F-CE83-854E-8799-FEE27183941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1" creationId="{A9D68A97-2853-CD4E-B074-7DFA11F1C9F2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2" creationId="{D32E152C-95FC-CA4D-906F-44E389ED995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3" creationId="{666E4B0C-A447-4F47-B46F-2DCFFFB00CB7}"/>
          </ac:spMkLst>
        </pc:spChg>
        <pc:spChg chg="add mod">
          <ac:chgData name="Nane Kratzke" userId="971be13ff4ee5ef6" providerId="LiveId" clId="{19075A5A-D245-0240-878E-CFB172C98ECA}" dt="2020-09-22T12:52:48.224" v="11557" actId="20577"/>
          <ac:spMkLst>
            <pc:docMk/>
            <pc:sldMk cId="652577850" sldId="413"/>
            <ac:spMk id="24" creationId="{0A488D65-D9BE-A04C-9EC0-FC142AF5CD91}"/>
          </ac:spMkLst>
        </pc:spChg>
        <pc:spChg chg="add mod">
          <ac:chgData name="Nane Kratzke" userId="971be13ff4ee5ef6" providerId="LiveId" clId="{19075A5A-D245-0240-878E-CFB172C98ECA}" dt="2020-09-22T13:22:55.264" v="13716" actId="20577"/>
          <ac:spMkLst>
            <pc:docMk/>
            <pc:sldMk cId="652577850" sldId="413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9:20.489" v="16494" actId="1076"/>
          <ac:picMkLst>
            <pc:docMk/>
            <pc:sldMk cId="652577850" sldId="413"/>
            <ac:picMk id="5" creationId="{D320EBEA-B82D-3B4D-92EB-C921525597DA}"/>
          </ac:picMkLst>
        </pc:picChg>
        <pc:picChg chg="add mod">
          <ac:chgData name="Nane Kratzke" userId="971be13ff4ee5ef6" providerId="LiveId" clId="{19075A5A-D245-0240-878E-CFB172C98ECA}" dt="2020-09-22T12:48:40.211" v="11186" actId="14861"/>
          <ac:picMkLst>
            <pc:docMk/>
            <pc:sldMk cId="652577850" sldId="413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744" v="212" actId="2696"/>
        <pc:sldMkLst>
          <pc:docMk/>
          <pc:sldMk cId="1094811382" sldId="413"/>
        </pc:sldMkLst>
      </pc:sldChg>
      <pc:sldChg chg="del">
        <pc:chgData name="Nane Kratzke" userId="971be13ff4ee5ef6" providerId="LiveId" clId="{19075A5A-D245-0240-878E-CFB172C98ECA}" dt="2020-09-22T05:46:19.493" v="190" actId="2696"/>
        <pc:sldMkLst>
          <pc:docMk/>
          <pc:sldMk cId="48934107" sldId="414"/>
        </pc:sldMkLst>
      </pc:sldChg>
      <pc:sldChg chg="addSp modSp add mod">
        <pc:chgData name="Nane Kratzke" userId="971be13ff4ee5ef6" providerId="LiveId" clId="{19075A5A-D245-0240-878E-CFB172C98ECA}" dt="2020-09-22T15:54:17.272" v="16483" actId="1366"/>
        <pc:sldMkLst>
          <pc:docMk/>
          <pc:sldMk cId="1306002383" sldId="414"/>
        </pc:sldMkLst>
        <pc:spChg chg="mod">
          <ac:chgData name="Nane Kratzke" userId="971be13ff4ee5ef6" providerId="LiveId" clId="{19075A5A-D245-0240-878E-CFB172C98ECA}" dt="2020-09-22T13:14:00.323" v="12730" actId="20577"/>
          <ac:spMkLst>
            <pc:docMk/>
            <pc:sldMk cId="1306002383" sldId="414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9" creationId="{F37B3044-4CCE-5B4A-83BD-30766316B02F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1:45.815" v="12724" actId="14100"/>
          <ac:spMkLst>
            <pc:docMk/>
            <pc:sldMk cId="1306002383" sldId="414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1:12.692" v="12718" actId="3064"/>
          <ac:spMkLst>
            <pc:docMk/>
            <pc:sldMk cId="1306002383" sldId="414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2:58:58.108" v="11610" actId="20577"/>
          <ac:spMkLst>
            <pc:docMk/>
            <pc:sldMk cId="1306002383" sldId="414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4:17.272" v="16483" actId="1366"/>
          <ac:picMkLst>
            <pc:docMk/>
            <pc:sldMk cId="1306002383" sldId="414"/>
            <ac:picMk id="5" creationId="{35CF7BE7-F4B6-DD49-B4CB-A564F62817E9}"/>
          </ac:picMkLst>
        </pc:picChg>
        <pc:picChg chg="mod">
          <ac:chgData name="Nane Kratzke" userId="971be13ff4ee5ef6" providerId="LiveId" clId="{19075A5A-D245-0240-878E-CFB172C98ECA}" dt="2020-09-22T13:11:41.321" v="12723" actId="14100"/>
          <ac:picMkLst>
            <pc:docMk/>
            <pc:sldMk cId="1306002383" sldId="414"/>
            <ac:picMk id="12" creationId="{E343A700-A3A4-FE4A-9EB9-15CE0F374195}"/>
          </ac:picMkLst>
        </pc:picChg>
      </pc:sldChg>
      <pc:sldChg chg="modSp add mod">
        <pc:chgData name="Nane Kratzke" userId="971be13ff4ee5ef6" providerId="LiveId" clId="{19075A5A-D245-0240-878E-CFB172C98ECA}" dt="2020-09-22T13:25:26.198" v="13751"/>
        <pc:sldMkLst>
          <pc:docMk/>
          <pc:sldMk cId="1483791297" sldId="415"/>
        </pc:sldMkLst>
        <pc:spChg chg="mod">
          <ac:chgData name="Nane Kratzke" userId="971be13ff4ee5ef6" providerId="LiveId" clId="{19075A5A-D245-0240-878E-CFB172C98ECA}" dt="2020-09-22T13:14:45.088" v="12749" actId="20577"/>
          <ac:spMkLst>
            <pc:docMk/>
            <pc:sldMk cId="1483791297" sldId="415"/>
            <ac:spMk id="3" creationId="{2D855A6C-C233-3A4C-A5BA-96DFC9BC3BA5}"/>
          </ac:spMkLst>
        </pc:spChg>
        <pc:spChg chg="mod">
          <ac:chgData name="Nane Kratzke" userId="971be13ff4ee5ef6" providerId="LiveId" clId="{19075A5A-D245-0240-878E-CFB172C98ECA}" dt="2020-09-22T13:20:19.078" v="13699" actId="1076"/>
          <ac:spMkLst>
            <pc:docMk/>
            <pc:sldMk cId="1483791297" sldId="415"/>
            <ac:spMk id="9" creationId="{F37B3044-4CCE-5B4A-83BD-30766316B02F}"/>
          </ac:spMkLst>
        </pc:spChg>
        <pc:spChg chg="mod">
          <ac:chgData name="Nane Kratzke" userId="971be13ff4ee5ef6" providerId="LiveId" clId="{19075A5A-D245-0240-878E-CFB172C98ECA}" dt="2020-09-22T13:20:12.520" v="13698" actId="1076"/>
          <ac:spMkLst>
            <pc:docMk/>
            <pc:sldMk cId="1483791297" sldId="415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8:15.423" v="13371" actId="14100"/>
          <ac:spMkLst>
            <pc:docMk/>
            <pc:sldMk cId="1483791297" sldId="415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4:54.484" v="12760" actId="20577"/>
          <ac:spMkLst>
            <pc:docMk/>
            <pc:sldMk cId="1483791297" sldId="415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3:25:26.198" v="13751"/>
          <ac:spMkLst>
            <pc:docMk/>
            <pc:sldMk cId="1483791297" sldId="415"/>
            <ac:spMk id="25" creationId="{E78A001A-9130-164E-A461-3797C0E0097A}"/>
          </ac:spMkLst>
        </pc:spChg>
        <pc:picChg chg="mod">
          <ac:chgData name="Nane Kratzke" userId="971be13ff4ee5ef6" providerId="LiveId" clId="{19075A5A-D245-0240-878E-CFB172C98ECA}" dt="2020-09-22T13:15:43.535" v="12762" actId="1076"/>
          <ac:picMkLst>
            <pc:docMk/>
            <pc:sldMk cId="1483791297" sldId="415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893" v="223" actId="2696"/>
        <pc:sldMkLst>
          <pc:docMk/>
          <pc:sldMk cId="3537529939" sldId="415"/>
        </pc:sldMkLst>
      </pc:sldChg>
      <pc:sldChg chg="del">
        <pc:chgData name="Nane Kratzke" userId="971be13ff4ee5ef6" providerId="LiveId" clId="{19075A5A-D245-0240-878E-CFB172C98ECA}" dt="2020-09-22T05:46:19.627" v="202" actId="2696"/>
        <pc:sldMkLst>
          <pc:docMk/>
          <pc:sldMk cId="901601372" sldId="416"/>
        </pc:sldMkLst>
      </pc:sldChg>
      <pc:sldChg chg="addSp delSp modSp add mod">
        <pc:chgData name="Nane Kratzke" userId="971be13ff4ee5ef6" providerId="LiveId" clId="{19075A5A-D245-0240-878E-CFB172C98ECA}" dt="2020-09-22T13:34:57.721" v="14474" actId="20577"/>
        <pc:sldMkLst>
          <pc:docMk/>
          <pc:sldMk cId="3332016124" sldId="416"/>
        </pc:sldMkLst>
        <pc:spChg chg="mod">
          <ac:chgData name="Nane Kratzke" userId="971be13ff4ee5ef6" providerId="LiveId" clId="{19075A5A-D245-0240-878E-CFB172C98ECA}" dt="2020-09-22T13:27:34.379" v="13761" actId="20577"/>
          <ac:spMkLst>
            <pc:docMk/>
            <pc:sldMk cId="3332016124" sldId="416"/>
            <ac:spMk id="2" creationId="{42747490-25DE-5445-B143-60D17E8AECCF}"/>
          </ac:spMkLst>
        </pc:spChg>
        <pc:spChg chg="mod">
          <ac:chgData name="Nane Kratzke" userId="971be13ff4ee5ef6" providerId="LiveId" clId="{19075A5A-D245-0240-878E-CFB172C98ECA}" dt="2020-09-22T13:34:57.721" v="14474" actId="20577"/>
          <ac:spMkLst>
            <pc:docMk/>
            <pc:sldMk cId="3332016124" sldId="416"/>
            <ac:spMk id="3" creationId="{B959B030-6B06-044D-BA87-11ED6E878814}"/>
          </ac:spMkLst>
        </pc:spChg>
        <pc:spChg chg="add mod">
          <ac:chgData name="Nane Kratzke" userId="971be13ff4ee5ef6" providerId="LiveId" clId="{19075A5A-D245-0240-878E-CFB172C98ECA}" dt="2020-09-22T13:33:17.518" v="14455" actId="14100"/>
          <ac:spMkLst>
            <pc:docMk/>
            <pc:sldMk cId="3332016124" sldId="416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3:28:39.316" v="13774"/>
          <ac:spMkLst>
            <pc:docMk/>
            <pc:sldMk cId="3332016124" sldId="416"/>
            <ac:spMk id="6" creationId="{6429FDBC-2140-374C-8644-BD3C97DFB325}"/>
          </ac:spMkLst>
        </pc:spChg>
        <pc:spChg chg="add mod">
          <ac:chgData name="Nane Kratzke" userId="971be13ff4ee5ef6" providerId="LiveId" clId="{19075A5A-D245-0240-878E-CFB172C98ECA}" dt="2020-09-22T13:34:39.518" v="14467" actId="14861"/>
          <ac:spMkLst>
            <pc:docMk/>
            <pc:sldMk cId="3332016124" sldId="416"/>
            <ac:spMk id="7" creationId="{D41F791D-4AD2-5449-9700-9B4B3C0CBC5E}"/>
          </ac:spMkLst>
        </pc:spChg>
        <pc:picChg chg="add del mod">
          <ac:chgData name="Nane Kratzke" userId="971be13ff4ee5ef6" providerId="LiveId" clId="{19075A5A-D245-0240-878E-CFB172C98ECA}" dt="2020-09-22T13:33:53.998" v="14457" actId="478"/>
          <ac:picMkLst>
            <pc:docMk/>
            <pc:sldMk cId="3332016124" sldId="416"/>
            <ac:picMk id="6145" creationId="{D2B712C8-6DA8-3845-AA50-9E25F678AC91}"/>
          </ac:picMkLst>
        </pc:picChg>
        <pc:picChg chg="add mod">
          <ac:chgData name="Nane Kratzke" userId="971be13ff4ee5ef6" providerId="LiveId" clId="{19075A5A-D245-0240-878E-CFB172C98ECA}" dt="2020-09-22T13:34:31.730" v="14466" actId="1076"/>
          <ac:picMkLst>
            <pc:docMk/>
            <pc:sldMk cId="3332016124" sldId="416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5:12:15.096" v="16398" actId="1076"/>
        <pc:sldMkLst>
          <pc:docMk/>
          <pc:sldMk cId="3086276217" sldId="417"/>
        </pc:sldMkLst>
        <pc:spChg chg="mod">
          <ac:chgData name="Nane Kratzke" userId="971be13ff4ee5ef6" providerId="LiveId" clId="{19075A5A-D245-0240-878E-CFB172C98ECA}" dt="2020-09-22T13:35:28.487" v="14486" actId="20577"/>
          <ac:spMkLst>
            <pc:docMk/>
            <pc:sldMk cId="3086276217" sldId="417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5:11:57.515" v="16397" actId="14100"/>
          <ac:spMkLst>
            <pc:docMk/>
            <pc:sldMk cId="3086276217" sldId="417"/>
            <ac:spMk id="5" creationId="{167CFCFC-2AC2-DB4A-AA43-5932368231CE}"/>
          </ac:spMkLst>
        </pc:spChg>
        <pc:spChg chg="del">
          <ac:chgData name="Nane Kratzke" userId="971be13ff4ee5ef6" providerId="LiveId" clId="{19075A5A-D245-0240-878E-CFB172C98ECA}" dt="2020-09-22T13:38:24.242" v="14972" actId="478"/>
          <ac:spMkLst>
            <pc:docMk/>
            <pc:sldMk cId="3086276217" sldId="417"/>
            <ac:spMk id="6" creationId="{6429FDBC-2140-374C-8644-BD3C97DFB325}"/>
          </ac:spMkLst>
        </pc:spChg>
        <pc:spChg chg="del">
          <ac:chgData name="Nane Kratzke" userId="971be13ff4ee5ef6" providerId="LiveId" clId="{19075A5A-D245-0240-878E-CFB172C98ECA}" dt="2020-09-22T13:39:01.561" v="14974" actId="478"/>
          <ac:spMkLst>
            <pc:docMk/>
            <pc:sldMk cId="3086276217" sldId="417"/>
            <ac:spMk id="7" creationId="{D41F791D-4AD2-5449-9700-9B4B3C0CBC5E}"/>
          </ac:spMkLst>
        </pc:spChg>
        <pc:spChg chg="add mod">
          <ac:chgData name="Nane Kratzke" userId="971be13ff4ee5ef6" providerId="LiveId" clId="{19075A5A-D245-0240-878E-CFB172C98ECA}" dt="2020-09-22T13:41:47.155" v="14995" actId="1076"/>
          <ac:spMkLst>
            <pc:docMk/>
            <pc:sldMk cId="3086276217" sldId="417"/>
            <ac:spMk id="10" creationId="{4F48DF85-0EE6-2942-8489-41353D570478}"/>
          </ac:spMkLst>
        </pc:spChg>
        <pc:picChg chg="add del mod">
          <ac:chgData name="Nane Kratzke" userId="971be13ff4ee5ef6" providerId="LiveId" clId="{19075A5A-D245-0240-878E-CFB172C98ECA}" dt="2020-09-22T13:40:17.201" v="14981" actId="478"/>
          <ac:picMkLst>
            <pc:docMk/>
            <pc:sldMk cId="3086276217" sldId="417"/>
            <ac:picMk id="8" creationId="{79EF2A1E-57B0-AE48-9217-D116E0AE032A}"/>
          </ac:picMkLst>
        </pc:picChg>
        <pc:picChg chg="add mod">
          <ac:chgData name="Nane Kratzke" userId="971be13ff4ee5ef6" providerId="LiveId" clId="{19075A5A-D245-0240-878E-CFB172C98ECA}" dt="2020-09-22T15:12:15.096" v="16398" actId="1076"/>
          <ac:picMkLst>
            <pc:docMk/>
            <pc:sldMk cId="3086276217" sldId="417"/>
            <ac:picMk id="9" creationId="{F11A2C30-448D-264D-A53C-1E561616AEEF}"/>
          </ac:picMkLst>
        </pc:picChg>
        <pc:picChg chg="del">
          <ac:chgData name="Nane Kratzke" userId="971be13ff4ee5ef6" providerId="LiveId" clId="{19075A5A-D245-0240-878E-CFB172C98ECA}" dt="2020-09-22T13:39:04.294" v="14975" actId="478"/>
          <ac:picMkLst>
            <pc:docMk/>
            <pc:sldMk cId="3086276217" sldId="417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4:37:30.482" v="16356" actId="1076"/>
        <pc:sldMkLst>
          <pc:docMk/>
          <pc:sldMk cId="2055604102" sldId="418"/>
        </pc:sldMkLst>
        <pc:spChg chg="mod">
          <ac:chgData name="Nane Kratzke" userId="971be13ff4ee5ef6" providerId="LiveId" clId="{19075A5A-D245-0240-878E-CFB172C98ECA}" dt="2020-09-22T13:42:10.981" v="15008" actId="20577"/>
          <ac:spMkLst>
            <pc:docMk/>
            <pc:sldMk cId="2055604102" sldId="418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4:35:44.346" v="16338" actId="14100"/>
          <ac:spMkLst>
            <pc:docMk/>
            <pc:sldMk cId="2055604102" sldId="418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4:37:30.482" v="16356" actId="1076"/>
          <ac:spMkLst>
            <pc:docMk/>
            <pc:sldMk cId="2055604102" sldId="418"/>
            <ac:spMk id="6" creationId="{46DD4B25-C9FA-A349-A089-06B9EC582FE9}"/>
          </ac:spMkLst>
        </pc:spChg>
        <pc:spChg chg="add mod">
          <ac:chgData name="Nane Kratzke" userId="971be13ff4ee5ef6" providerId="LiveId" clId="{19075A5A-D245-0240-878E-CFB172C98ECA}" dt="2020-09-22T14:35:31.442" v="16336" actId="1076"/>
          <ac:spMkLst>
            <pc:docMk/>
            <pc:sldMk cId="2055604102" sldId="418"/>
            <ac:spMk id="8" creationId="{9219EC54-B05E-5B42-B4AE-19E997CB5DBC}"/>
          </ac:spMkLst>
        </pc:spChg>
        <pc:spChg chg="del">
          <ac:chgData name="Nane Kratzke" userId="971be13ff4ee5ef6" providerId="LiveId" clId="{19075A5A-D245-0240-878E-CFB172C98ECA}" dt="2020-09-22T13:55:18.999" v="16242" actId="478"/>
          <ac:spMkLst>
            <pc:docMk/>
            <pc:sldMk cId="2055604102" sldId="418"/>
            <ac:spMk id="10" creationId="{4F48DF85-0EE6-2942-8489-41353D570478}"/>
          </ac:spMkLst>
        </pc:spChg>
        <pc:picChg chg="mod">
          <ac:chgData name="Nane Kratzke" userId="971be13ff4ee5ef6" providerId="LiveId" clId="{19075A5A-D245-0240-878E-CFB172C98ECA}" dt="2020-09-22T14:35:31.442" v="16336" actId="1076"/>
          <ac:picMkLst>
            <pc:docMk/>
            <pc:sldMk cId="2055604102" sldId="418"/>
            <ac:picMk id="9" creationId="{F11A2C30-448D-264D-A53C-1E561616AEEF}"/>
          </ac:picMkLst>
        </pc:picChg>
      </pc:sldChg>
      <pc:sldChg chg="add del">
        <pc:chgData name="Nane Kratzke" userId="971be13ff4ee5ef6" providerId="LiveId" clId="{19075A5A-D245-0240-878E-CFB172C98ECA}" dt="2020-09-25T07:04:58.873" v="44127" actId="2696"/>
        <pc:sldMkLst>
          <pc:docMk/>
          <pc:sldMk cId="315736660" sldId="419"/>
        </pc:sldMkLst>
      </pc:sldChg>
      <pc:sldChg chg="addSp delSp modSp add mod">
        <pc:chgData name="Nane Kratzke" userId="971be13ff4ee5ef6" providerId="LiveId" clId="{19075A5A-D245-0240-878E-CFB172C98ECA}" dt="2020-09-23T05:43:56.148" v="16850" actId="1076"/>
        <pc:sldMkLst>
          <pc:docMk/>
          <pc:sldMk cId="3536118476" sldId="420"/>
        </pc:sldMkLst>
        <pc:spChg chg="mod">
          <ac:chgData name="Nane Kratzke" userId="971be13ff4ee5ef6" providerId="LiveId" clId="{19075A5A-D245-0240-878E-CFB172C98ECA}" dt="2020-09-23T05:42:27.697" v="16820" actId="20577"/>
          <ac:spMkLst>
            <pc:docMk/>
            <pc:sldMk cId="3536118476" sldId="420"/>
            <ac:spMk id="2" creationId="{749523EB-9AFF-1F4F-910E-6F3BDEC52800}"/>
          </ac:spMkLst>
        </pc:spChg>
        <pc:spChg chg="mod">
          <ac:chgData name="Nane Kratzke" userId="971be13ff4ee5ef6" providerId="LiveId" clId="{19075A5A-D245-0240-878E-CFB172C98ECA}" dt="2020-09-23T05:40:56.807" v="16694" actId="20577"/>
          <ac:spMkLst>
            <pc:docMk/>
            <pc:sldMk cId="3536118476" sldId="420"/>
            <ac:spMk id="3" creationId="{240B5B2B-13CB-8C49-AEF4-0345B6EE047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0" creationId="{2C47BF3C-B9E1-1442-8DB0-788FD8EEC48E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1" creationId="{F02894B1-7F13-9F41-90B0-52C70501ADD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2" creationId="{DEFE4078-FCE1-224E-A23E-F2595DD8DCB1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3" creationId="{B9EE385B-ABA3-DF4B-B8C7-3897BAD2CCB2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5" creationId="{6D7869B0-6940-5840-B26E-8662A048FAC8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6" creationId="{B84F12D3-9D9F-A945-AC87-991D3899B755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7" creationId="{1DD804A6-309C-7A48-8470-0BCE824E1DE6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8" creationId="{740A2AB2-52D3-A448-B32B-05CB1E68D08F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9" creationId="{7A018B00-90FE-0349-9905-9F2929183BB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0" creationId="{738F0674-6599-6547-9A53-34805BDD1BF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1" creationId="{2FFDC2E0-05BD-8A46-A29C-55AF9BBC6DF1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7" creationId="{16B0557F-1E8E-1849-9346-3AC5EF1B1EF7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8" creationId="{940EAD8B-38CA-2F47-A73D-B62CCAFFF38F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9" creationId="{29CAB665-EB48-644B-8438-1486F1F5B194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0" creationId="{B2293D3E-BA96-5A4F-8CFD-D278F34B4366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2" creationId="{75F3D86E-1E45-FC4A-8992-359377C4988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3" creationId="{B8AF9EB3-D8C4-0D4E-84CF-EF3D6F19333E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4" creationId="{EF703F30-2C21-FD41-89C6-386BC48DC5B9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5" creationId="{F6BA6F9A-B32E-F242-908C-87CF84575A2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6" creationId="{9D99F9D8-C4DA-9A45-81ED-0FEA25B7132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7" creationId="{84095F3B-9DA2-0747-B289-19BB2B44AD9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9" creationId="{35BFDAAF-2C0B-554B-A5D3-696F0A369D47}"/>
          </ac:spMkLst>
        </pc:spChg>
        <pc:spChg chg="add mod">
          <ac:chgData name="Nane Kratzke" userId="971be13ff4ee5ef6" providerId="LiveId" clId="{19075A5A-D245-0240-878E-CFB172C98ECA}" dt="2020-09-23T05:43:01.671" v="16835" actId="1076"/>
          <ac:spMkLst>
            <pc:docMk/>
            <pc:sldMk cId="3536118476" sldId="420"/>
            <ac:spMk id="40" creationId="{1B135AFD-5E43-5843-9DA6-C7220398ADE1}"/>
          </ac:spMkLst>
        </pc:spChg>
        <pc:spChg chg="add mod">
          <ac:chgData name="Nane Kratzke" userId="971be13ff4ee5ef6" providerId="LiveId" clId="{19075A5A-D245-0240-878E-CFB172C98ECA}" dt="2020-09-23T05:43:10.416" v="16837" actId="20577"/>
          <ac:spMkLst>
            <pc:docMk/>
            <pc:sldMk cId="3536118476" sldId="420"/>
            <ac:spMk id="41" creationId="{05721F09-A72B-0543-9919-D70C88AF2925}"/>
          </ac:spMkLst>
        </pc:spChg>
        <pc:spChg chg="add mod">
          <ac:chgData name="Nane Kratzke" userId="971be13ff4ee5ef6" providerId="LiveId" clId="{19075A5A-D245-0240-878E-CFB172C98ECA}" dt="2020-09-23T05:43:56.148" v="16850" actId="1076"/>
          <ac:spMkLst>
            <pc:docMk/>
            <pc:sldMk cId="3536118476" sldId="420"/>
            <ac:spMk id="42" creationId="{C3CF2576-A76C-8448-9E51-FE367CFAF86A}"/>
          </ac:spMkLst>
        </pc:spChg>
        <pc:picChg chg="add mod">
          <ac:chgData name="Nane Kratzke" userId="971be13ff4ee5ef6" providerId="LiveId" clId="{19075A5A-D245-0240-878E-CFB172C98ECA}" dt="2020-09-23T05:42:56.415" v="16834" actId="1076"/>
          <ac:picMkLst>
            <pc:docMk/>
            <pc:sldMk cId="3536118476" sldId="420"/>
            <ac:picMk id="38" creationId="{4ED6E63A-D82D-AA40-954B-8843CEEDDF45}"/>
          </ac:picMkLst>
        </pc:pic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5" creationId="{839CED93-FBF0-AC4D-B806-ACA1E7F7662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6" creationId="{3301E5AD-09E6-6140-A8D2-7D86111CA12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7" creationId="{530FFC5D-24FC-B640-9F6C-F22CF86C56D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8" creationId="{C6FEF482-391F-F545-8741-2CD65BDF72B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9" creationId="{9045C14D-E027-2B44-9B2C-AF1032029E5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14" creationId="{9DCFB455-0BDD-8C45-9D09-6FD1C9C8449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2" creationId="{A87B01C6-3701-F64B-AF3E-7BEA9E859C6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3" creationId="{1F37C277-140B-B245-8DED-F8BCF13F6E5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4" creationId="{7815A4B5-B869-624D-AECE-BC3E5F6CC065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5" creationId="{C9CC1D7B-5067-1C44-A4B5-5E492A6F9D3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6" creationId="{BF78402D-4E2A-7249-B45F-2566F69D3BC6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31" creationId="{3438351C-A249-3246-9BB1-359A6DB0CE53}"/>
          </ac:cxnSpMkLst>
        </pc:cxnChg>
      </pc:sldChg>
      <pc:sldChg chg="addSp modSp add mod">
        <pc:chgData name="Nane Kratzke" userId="971be13ff4ee5ef6" providerId="LiveId" clId="{19075A5A-D245-0240-878E-CFB172C98ECA}" dt="2020-09-23T06:23:24.876" v="18705"/>
        <pc:sldMkLst>
          <pc:docMk/>
          <pc:sldMk cId="3112563454" sldId="421"/>
        </pc:sldMkLst>
        <pc:spChg chg="mod">
          <ac:chgData name="Nane Kratzke" userId="971be13ff4ee5ef6" providerId="LiveId" clId="{19075A5A-D245-0240-878E-CFB172C98ECA}" dt="2020-09-23T05:53:37.384" v="17220" actId="20577"/>
          <ac:spMkLst>
            <pc:docMk/>
            <pc:sldMk cId="3112563454" sldId="421"/>
            <ac:spMk id="2" creationId="{6E996F27-E8F7-9E4E-A407-4E59E236C0E9}"/>
          </ac:spMkLst>
        </pc:spChg>
        <pc:spChg chg="mod">
          <ac:chgData name="Nane Kratzke" userId="971be13ff4ee5ef6" providerId="LiveId" clId="{19075A5A-D245-0240-878E-CFB172C98ECA}" dt="2020-09-23T05:53:30.686" v="17212" actId="20577"/>
          <ac:spMkLst>
            <pc:docMk/>
            <pc:sldMk cId="3112563454" sldId="421"/>
            <ac:spMk id="3" creationId="{B4ED57FB-0203-F345-8875-5FDFD80ED659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6" creationId="{5CC91731-5A63-DD4D-89B6-7CC46C53C684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7" creationId="{44F18B23-CA39-0348-8C4B-060D4E231CF5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8" creationId="{C774577B-155D-EC4E-B69C-7ECDC2624120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24.876" v="18705"/>
          <ac:spMkLst>
            <pc:docMk/>
            <pc:sldMk cId="3112563454" sldId="421"/>
            <ac:spMk id="10" creationId="{BA2D787E-55BC-9E4B-83B4-2D1F72063F55}"/>
          </ac:spMkLst>
        </pc:spChg>
        <pc:picChg chg="add mod">
          <ac:chgData name="Nane Kratzke" userId="971be13ff4ee5ef6" providerId="LiveId" clId="{19075A5A-D245-0240-878E-CFB172C98ECA}" dt="2020-09-23T05:52:55.395" v="17140" actId="1076"/>
          <ac:picMkLst>
            <pc:docMk/>
            <pc:sldMk cId="3112563454" sldId="421"/>
            <ac:picMk id="5" creationId="{115ADA0B-A6D6-B741-AD1D-38782D0B2726}"/>
          </ac:picMkLst>
        </pc:picChg>
      </pc:sldChg>
      <pc:sldChg chg="addSp delSp modSp add mod">
        <pc:chgData name="Nane Kratzke" userId="971be13ff4ee5ef6" providerId="LiveId" clId="{19075A5A-D245-0240-878E-CFB172C98ECA}" dt="2020-09-23T06:23:17.930" v="18704" actId="1076"/>
        <pc:sldMkLst>
          <pc:docMk/>
          <pc:sldMk cId="4105678417" sldId="422"/>
        </pc:sldMkLst>
        <pc:spChg chg="mod">
          <ac:chgData name="Nane Kratzke" userId="971be13ff4ee5ef6" providerId="LiveId" clId="{19075A5A-D245-0240-878E-CFB172C98ECA}" dt="2020-09-23T05:55:55.582" v="17351" actId="20577"/>
          <ac:spMkLst>
            <pc:docMk/>
            <pc:sldMk cId="4105678417" sldId="422"/>
            <ac:spMk id="3" creationId="{B4ED57FB-0203-F345-8875-5FDFD80ED659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6" creationId="{5CC91731-5A63-DD4D-89B6-7CC46C53C684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7" creationId="{44F18B23-CA39-0348-8C4B-060D4E231CF5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8" creationId="{C774577B-155D-EC4E-B69C-7ECDC2624120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0" creationId="{ED396404-EB53-514A-9C99-A7DB37331AD8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1" creationId="{CA4E30D5-10CE-C846-9248-B1E21C599716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2" creationId="{3AC432F3-1081-4143-AB35-DD890C43D000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3" creationId="{63D387BA-8053-0F4F-A85B-820A235B6AEF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4" creationId="{5EF19254-CE22-E245-8B0F-58ED0A5835EB}"/>
          </ac:spMkLst>
        </pc:spChg>
        <pc:spChg chg="add mod">
          <ac:chgData name="Nane Kratzke" userId="971be13ff4ee5ef6" providerId="LiveId" clId="{19075A5A-D245-0240-878E-CFB172C98ECA}" dt="2020-09-23T06:22:57.343" v="18703"/>
          <ac:spMkLst>
            <pc:docMk/>
            <pc:sldMk cId="4105678417" sldId="422"/>
            <ac:spMk id="15" creationId="{71C189CB-EA33-B147-A710-8BEBA8E751F2}"/>
          </ac:spMkLst>
        </pc:spChg>
        <pc:picChg chg="del">
          <ac:chgData name="Nane Kratzke" userId="971be13ff4ee5ef6" providerId="LiveId" clId="{19075A5A-D245-0240-878E-CFB172C98ECA}" dt="2020-09-23T05:54:51.109" v="17253" actId="478"/>
          <ac:picMkLst>
            <pc:docMk/>
            <pc:sldMk cId="4105678417" sldId="422"/>
            <ac:picMk id="5" creationId="{115ADA0B-A6D6-B741-AD1D-38782D0B2726}"/>
          </ac:picMkLst>
        </pc:picChg>
      </pc:sldChg>
      <pc:sldChg chg="addSp modSp add mod">
        <pc:chgData name="Nane Kratzke" userId="971be13ff4ee5ef6" providerId="LiveId" clId="{19075A5A-D245-0240-878E-CFB172C98ECA}" dt="2020-09-23T06:22:52.401" v="18702"/>
        <pc:sldMkLst>
          <pc:docMk/>
          <pc:sldMk cId="690881589" sldId="423"/>
        </pc:sldMkLst>
        <pc:spChg chg="mod">
          <ac:chgData name="Nane Kratzke" userId="971be13ff4ee5ef6" providerId="LiveId" clId="{19075A5A-D245-0240-878E-CFB172C98ECA}" dt="2020-09-23T06:06:03.577" v="18282" actId="20577"/>
          <ac:spMkLst>
            <pc:docMk/>
            <pc:sldMk cId="690881589" sldId="423"/>
            <ac:spMk id="2" creationId="{BAA714D5-4CBE-EF42-87D7-0172749D461B}"/>
          </ac:spMkLst>
        </pc:spChg>
        <pc:spChg chg="mod">
          <ac:chgData name="Nane Kratzke" userId="971be13ff4ee5ef6" providerId="LiveId" clId="{19075A5A-D245-0240-878E-CFB172C98ECA}" dt="2020-09-23T06:06:17.395" v="18330" actId="20577"/>
          <ac:spMkLst>
            <pc:docMk/>
            <pc:sldMk cId="690881589" sldId="423"/>
            <ac:spMk id="3" creationId="{B8B0FD41-1F77-F946-A686-8B9E6A80272C}"/>
          </ac:spMkLst>
        </pc:spChg>
        <pc:spChg chg="add mod">
          <ac:chgData name="Nane Kratzke" userId="971be13ff4ee5ef6" providerId="LiveId" clId="{19075A5A-D245-0240-878E-CFB172C98ECA}" dt="2020-09-23T06:17:04.366" v="18543" actId="122"/>
          <ac:spMkLst>
            <pc:docMk/>
            <pc:sldMk cId="690881589" sldId="423"/>
            <ac:spMk id="6" creationId="{91C88E0D-F780-2048-812C-E20DD1FA2F40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12" creationId="{468FEB1A-ABA6-6B4E-B0E8-DEDD86B3360A}"/>
          </ac:spMkLst>
        </pc:spChg>
        <pc:spChg chg="add mod">
          <ac:chgData name="Nane Kratzke" userId="971be13ff4ee5ef6" providerId="LiveId" clId="{19075A5A-D245-0240-878E-CFB172C98ECA}" dt="2020-09-23T06:15:58.335" v="18502" actId="14100"/>
          <ac:spMkLst>
            <pc:docMk/>
            <pc:sldMk cId="690881589" sldId="423"/>
            <ac:spMk id="14" creationId="{2E5E02BD-FF4D-7A4F-AC12-E0CBBED42E85}"/>
          </ac:spMkLst>
        </pc:spChg>
        <pc:spChg chg="add mod">
          <ac:chgData name="Nane Kratzke" userId="971be13ff4ee5ef6" providerId="LiveId" clId="{19075A5A-D245-0240-878E-CFB172C98ECA}" dt="2020-09-23T06:13:16.959" v="18467" actId="164"/>
          <ac:spMkLst>
            <pc:docMk/>
            <pc:sldMk cId="690881589" sldId="423"/>
            <ac:spMk id="15" creationId="{660371F3-8DE3-1443-9BEC-364952989492}"/>
          </ac:spMkLst>
        </pc:spChg>
        <pc:spChg chg="add mod">
          <ac:chgData name="Nane Kratzke" userId="971be13ff4ee5ef6" providerId="LiveId" clId="{19075A5A-D245-0240-878E-CFB172C98ECA}" dt="2020-09-23T06:16:44.844" v="18518" actId="20577"/>
          <ac:spMkLst>
            <pc:docMk/>
            <pc:sldMk cId="690881589" sldId="423"/>
            <ac:spMk id="17" creationId="{212E0B48-4227-C94E-8F1D-DE473C626428}"/>
          </ac:spMkLst>
        </pc:spChg>
        <pc:spChg chg="add mod">
          <ac:chgData name="Nane Kratzke" userId="971be13ff4ee5ef6" providerId="LiveId" clId="{19075A5A-D245-0240-878E-CFB172C98ECA}" dt="2020-09-23T06:16:56.689" v="18536" actId="122"/>
          <ac:spMkLst>
            <pc:docMk/>
            <pc:sldMk cId="690881589" sldId="423"/>
            <ac:spMk id="24" creationId="{5DA7A514-F9F5-404F-BA10-41A9515764CA}"/>
          </ac:spMkLst>
        </pc:spChg>
        <pc:spChg chg="add mod">
          <ac:chgData name="Nane Kratzke" userId="971be13ff4ee5ef6" providerId="LiveId" clId="{19075A5A-D245-0240-878E-CFB172C98ECA}" dt="2020-09-23T06:22:52.401" v="18702"/>
          <ac:spMkLst>
            <pc:docMk/>
            <pc:sldMk cId="690881589" sldId="423"/>
            <ac:spMk id="27" creationId="{2D0947EA-97F3-6746-B4D5-A381F4D318DC}"/>
          </ac:spMkLst>
        </pc:spChg>
        <pc:grpChg chg="add mod">
          <ac:chgData name="Nane Kratzke" userId="971be13ff4ee5ef6" providerId="LiveId" clId="{19075A5A-D245-0240-878E-CFB172C98ECA}" dt="2020-09-23T06:16:03.907" v="18503" actId="1076"/>
          <ac:grpSpMkLst>
            <pc:docMk/>
            <pc:sldMk cId="690881589" sldId="423"/>
            <ac:grpSpMk id="16" creationId="{E328D22F-A4A8-344C-89C9-7CC65EE08D1E}"/>
          </ac:grpSpMkLst>
        </pc:grpChg>
        <pc:picChg chg="add mod">
          <ac:chgData name="Nane Kratzke" userId="971be13ff4ee5ef6" providerId="LiveId" clId="{19075A5A-D245-0240-878E-CFB172C98ECA}" dt="2020-09-23T06:15:35.378" v="18501" actId="1076"/>
          <ac:picMkLst>
            <pc:docMk/>
            <pc:sldMk cId="690881589" sldId="423"/>
            <ac:picMk id="5" creationId="{56046935-48AB-984D-997E-779C8A9A073F}"/>
          </ac:picMkLst>
        </pc:picChg>
        <pc:cxnChg chg="add mod">
          <ac:chgData name="Nane Kratzke" userId="971be13ff4ee5ef6" providerId="LiveId" clId="{19075A5A-D245-0240-878E-CFB172C98ECA}" dt="2020-09-23T06:15:35.378" v="18501" actId="1076"/>
          <ac:cxnSpMkLst>
            <pc:docMk/>
            <pc:sldMk cId="690881589" sldId="423"/>
            <ac:cxnSpMk id="9" creationId="{705045D9-97B0-854E-B0B8-AE1C1B598968}"/>
          </ac:cxnSpMkLst>
        </pc:cxnChg>
        <pc:cxnChg chg="add mod">
          <ac:chgData name="Nane Kratzke" userId="971be13ff4ee5ef6" providerId="LiveId" clId="{19075A5A-D245-0240-878E-CFB172C98ECA}" dt="2020-09-23T06:16:09.719" v="18504" actId="14100"/>
          <ac:cxnSpMkLst>
            <pc:docMk/>
            <pc:sldMk cId="690881589" sldId="423"/>
            <ac:cxnSpMk id="18" creationId="{4A83E213-7DB3-2B43-9AE4-FC179D22C399}"/>
          </ac:cxnSpMkLst>
        </pc:cxnChg>
      </pc:sldChg>
      <pc:sldChg chg="addSp delSp modSp add mod">
        <pc:chgData name="Nane Kratzke" userId="971be13ff4ee5ef6" providerId="LiveId" clId="{19075A5A-D245-0240-878E-CFB172C98ECA}" dt="2020-09-23T06:19:14.379" v="18631" actId="114"/>
        <pc:sldMkLst>
          <pc:docMk/>
          <pc:sldMk cId="2738006301" sldId="424"/>
        </pc:sldMkLst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6" creationId="{91C88E0D-F780-2048-812C-E20DD1FA2F40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9:14.379" v="18631" actId="114"/>
          <ac:spMkLst>
            <pc:docMk/>
            <pc:sldMk cId="2738006301" sldId="424"/>
            <ac:spMk id="8" creationId="{96DBE291-5691-9F4A-9E71-406E96B5868F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2" creationId="{468FEB1A-ABA6-6B4E-B0E8-DEDD86B3360A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7" creationId="{212E0B48-4227-C94E-8F1D-DE473C626428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24" creationId="{5DA7A514-F9F5-404F-BA10-41A9515764CA}"/>
          </ac:spMkLst>
        </pc:spChg>
        <pc:grpChg chg="del">
          <ac:chgData name="Nane Kratzke" userId="971be13ff4ee5ef6" providerId="LiveId" clId="{19075A5A-D245-0240-878E-CFB172C98ECA}" dt="2020-09-23T06:18:09.035" v="18545" actId="478"/>
          <ac:grpSpMkLst>
            <pc:docMk/>
            <pc:sldMk cId="2738006301" sldId="424"/>
            <ac:grpSpMk id="16" creationId="{E328D22F-A4A8-344C-89C9-7CC65EE08D1E}"/>
          </ac:grpSpMkLst>
        </pc:grpChg>
        <pc:picChg chg="del">
          <ac:chgData name="Nane Kratzke" userId="971be13ff4ee5ef6" providerId="LiveId" clId="{19075A5A-D245-0240-878E-CFB172C98ECA}" dt="2020-09-23T06:18:09.035" v="18545" actId="478"/>
          <ac:picMkLst>
            <pc:docMk/>
            <pc:sldMk cId="2738006301" sldId="424"/>
            <ac:picMk id="5" creationId="{56046935-48AB-984D-997E-779C8A9A073F}"/>
          </ac:picMkLst>
        </pc:picChg>
        <pc:picChg chg="add mod">
          <ac:chgData name="Nane Kratzke" userId="971be13ff4ee5ef6" providerId="LiveId" clId="{19075A5A-D245-0240-878E-CFB172C98ECA}" dt="2020-09-23T06:18:27.971" v="18548" actId="1076"/>
          <ac:picMkLst>
            <pc:docMk/>
            <pc:sldMk cId="2738006301" sldId="424"/>
            <ac:picMk id="19" creationId="{8C5975D0-5F5D-2F42-92C3-C3C16E28E851}"/>
          </ac:picMkLst>
        </pc:pic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9" creationId="{705045D9-97B0-854E-B0B8-AE1C1B598968}"/>
          </ac:cxnSpMkLst>
        </pc:cxn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18" creationId="{4A83E213-7DB3-2B43-9AE4-FC179D22C399}"/>
          </ac:cxnSpMkLst>
        </pc:cxnChg>
      </pc:sldChg>
      <pc:sldChg chg="addSp modSp add mod">
        <pc:chgData name="Nane Kratzke" userId="971be13ff4ee5ef6" providerId="LiveId" clId="{19075A5A-D245-0240-878E-CFB172C98ECA}" dt="2020-09-23T06:23:45.732" v="18706" actId="1076"/>
        <pc:sldMkLst>
          <pc:docMk/>
          <pc:sldMk cId="3052160997" sldId="425"/>
        </pc:sldMkLst>
        <pc:spChg chg="mod">
          <ac:chgData name="Nane Kratzke" userId="971be13ff4ee5ef6" providerId="LiveId" clId="{19075A5A-D245-0240-878E-CFB172C98ECA}" dt="2020-09-23T06:19:56.975" v="18644" actId="20577"/>
          <ac:spMkLst>
            <pc:docMk/>
            <pc:sldMk cId="3052160997" sldId="425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0:05.679" v="18670" actId="20577"/>
          <ac:spMkLst>
            <pc:docMk/>
            <pc:sldMk cId="3052160997" sldId="425"/>
            <ac:spMk id="3" creationId="{D27E8A82-FE21-3944-8201-D74D09B63896}"/>
          </ac:spMkLst>
        </pc:spChg>
        <pc:spChg chg="add mod">
          <ac:chgData name="Nane Kratzke" userId="971be13ff4ee5ef6" providerId="LiveId" clId="{19075A5A-D245-0240-878E-CFB172C98ECA}" dt="2020-09-23T06:23:45.732" v="18706" actId="1076"/>
          <ac:spMkLst>
            <pc:docMk/>
            <pc:sldMk cId="3052160997" sldId="425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22:46.043" v="18701"/>
          <ac:spMkLst>
            <pc:docMk/>
            <pc:sldMk cId="3052160997" sldId="425"/>
            <ac:spMk id="7" creationId="{93E549D3-FF35-D74A-9CD8-6E8C8BEBB468}"/>
          </ac:spMkLst>
        </pc:spChg>
        <pc:picChg chg="add mod">
          <ac:chgData name="Nane Kratzke" userId="971be13ff4ee5ef6" providerId="LiveId" clId="{19075A5A-D245-0240-878E-CFB172C98ECA}" dt="2020-09-23T06:23:45.732" v="18706" actId="1076"/>
          <ac:picMkLst>
            <pc:docMk/>
            <pc:sldMk cId="3052160997" sldId="425"/>
            <ac:picMk id="5" creationId="{D94AA03C-9ABA-034B-97ED-9678AECF2F75}"/>
          </ac:picMkLst>
        </pc:picChg>
      </pc:sldChg>
      <pc:sldChg chg="addSp delSp modSp add mod ord">
        <pc:chgData name="Nane Kratzke" userId="971be13ff4ee5ef6" providerId="LiveId" clId="{19075A5A-D245-0240-878E-CFB172C98ECA}" dt="2020-09-23T14:08:29.276" v="27035" actId="20578"/>
        <pc:sldMkLst>
          <pc:docMk/>
          <pc:sldMk cId="1159848182" sldId="426"/>
        </pc:sldMkLst>
        <pc:spChg chg="mod">
          <ac:chgData name="Nane Kratzke" userId="971be13ff4ee5ef6" providerId="LiveId" clId="{19075A5A-D245-0240-878E-CFB172C98ECA}" dt="2020-09-23T06:24:11.901" v="18730" actId="20577"/>
          <ac:spMkLst>
            <pc:docMk/>
            <pc:sldMk cId="1159848182" sldId="426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4:34.951" v="18786" actId="20577"/>
          <ac:spMkLst>
            <pc:docMk/>
            <pc:sldMk cId="1159848182" sldId="426"/>
            <ac:spMk id="3" creationId="{D27E8A82-FE21-3944-8201-D74D09B63896}"/>
          </ac:spMkLst>
        </pc:spChg>
        <pc:spChg chg="del">
          <ac:chgData name="Nane Kratzke" userId="971be13ff4ee5ef6" providerId="LiveId" clId="{19075A5A-D245-0240-878E-CFB172C98ECA}" dt="2020-09-23T06:24:38.157" v="18787" actId="478"/>
          <ac:spMkLst>
            <pc:docMk/>
            <pc:sldMk cId="1159848182" sldId="426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31:12.189" v="19784" actId="1076"/>
          <ac:spMkLst>
            <pc:docMk/>
            <pc:sldMk cId="1159848182" sldId="426"/>
            <ac:spMk id="8" creationId="{01CD9591-0498-EF49-BDCF-65E3BAA3B955}"/>
          </ac:spMkLst>
        </pc:spChg>
        <pc:picChg chg="del">
          <ac:chgData name="Nane Kratzke" userId="971be13ff4ee5ef6" providerId="LiveId" clId="{19075A5A-D245-0240-878E-CFB172C98ECA}" dt="2020-09-23T06:24:40.352" v="18788" actId="478"/>
          <ac:picMkLst>
            <pc:docMk/>
            <pc:sldMk cId="1159848182" sldId="426"/>
            <ac:picMk id="5" creationId="{D94AA03C-9ABA-034B-97ED-9678AECF2F75}"/>
          </ac:picMkLst>
        </pc:picChg>
      </pc:sldChg>
      <pc:sldChg chg="addSp delSp modSp add mod">
        <pc:chgData name="Nane Kratzke" userId="971be13ff4ee5ef6" providerId="LiveId" clId="{19075A5A-D245-0240-878E-CFB172C98ECA}" dt="2020-09-23T07:09:58.200" v="20440" actId="1076"/>
        <pc:sldMkLst>
          <pc:docMk/>
          <pc:sldMk cId="1897666085" sldId="427"/>
        </pc:sldMkLst>
        <pc:spChg chg="mod">
          <ac:chgData name="Nane Kratzke" userId="971be13ff4ee5ef6" providerId="LiveId" clId="{19075A5A-D245-0240-878E-CFB172C98ECA}" dt="2020-09-23T06:48:32.653" v="19811" actId="20577"/>
          <ac:spMkLst>
            <pc:docMk/>
            <pc:sldMk cId="1897666085" sldId="427"/>
            <ac:spMk id="2" creationId="{33B921E5-39D4-964B-909B-A7E41671095E}"/>
          </ac:spMkLst>
        </pc:spChg>
        <pc:spChg chg="mod">
          <ac:chgData name="Nane Kratzke" userId="971be13ff4ee5ef6" providerId="LiveId" clId="{19075A5A-D245-0240-878E-CFB172C98ECA}" dt="2020-09-23T06:48:44.785" v="19847" actId="20577"/>
          <ac:spMkLst>
            <pc:docMk/>
            <pc:sldMk cId="1897666085" sldId="427"/>
            <ac:spMk id="3" creationId="{C3696C65-E4EC-8D41-9B64-251AE55A1D71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6" creationId="{93062DD7-7CA1-A04C-994A-EB0E66490175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7" creationId="{E0EC30D1-6AA0-AB41-B183-E5E92922FEE8}"/>
          </ac:spMkLst>
        </pc:spChg>
        <pc:spChg chg="add mod">
          <ac:chgData name="Nane Kratzke" userId="971be13ff4ee5ef6" providerId="LiveId" clId="{19075A5A-D245-0240-878E-CFB172C98ECA}" dt="2020-09-23T06:53:31.001" v="19968"/>
          <ac:spMkLst>
            <pc:docMk/>
            <pc:sldMk cId="1897666085" sldId="427"/>
            <ac:spMk id="8" creationId="{EDC50DEF-C68B-5A41-8C68-5F44A110A24D}"/>
          </ac:spMkLst>
        </pc:spChg>
        <pc:picChg chg="add del mod">
          <ac:chgData name="Nane Kratzke" userId="971be13ff4ee5ef6" providerId="LiveId" clId="{19075A5A-D245-0240-878E-CFB172C98ECA}" dt="2020-09-23T06:59:51.014" v="19971" actId="478"/>
          <ac:picMkLst>
            <pc:docMk/>
            <pc:sldMk cId="1897666085" sldId="427"/>
            <ac:picMk id="5" creationId="{9163B856-2588-1849-9E9C-41F121575DA8}"/>
          </ac:picMkLst>
        </pc:picChg>
        <pc:inkChg chg="add mod">
          <ac:chgData name="Nane Kratzke" userId="971be13ff4ee5ef6" providerId="LiveId" clId="{19075A5A-D245-0240-878E-CFB172C98ECA}" dt="2020-09-23T07:09:58.200" v="20440" actId="1076"/>
          <ac:inkMkLst>
            <pc:docMk/>
            <pc:sldMk cId="1897666085" sldId="427"/>
            <ac:inkMk id="9" creationId="{A566614A-F73A-3D48-A20A-C8FACB2FF1BB}"/>
          </ac:inkMkLst>
        </pc:inkChg>
      </pc:sldChg>
      <pc:sldChg chg="addSp delSp modSp add mod">
        <pc:chgData name="Nane Kratzke" userId="971be13ff4ee5ef6" providerId="LiveId" clId="{19075A5A-D245-0240-878E-CFB172C98ECA}" dt="2020-09-23T07:10:09.973" v="20442"/>
        <pc:sldMkLst>
          <pc:docMk/>
          <pc:sldMk cId="1622988441" sldId="428"/>
        </pc:sldMkLst>
        <pc:spChg chg="add mod">
          <ac:chgData name="Nane Kratzke" userId="971be13ff4ee5ef6" providerId="LiveId" clId="{19075A5A-D245-0240-878E-CFB172C98ECA}" dt="2020-09-23T07:04:59.466" v="20313" actId="403"/>
          <ac:spMkLst>
            <pc:docMk/>
            <pc:sldMk cId="1622988441" sldId="428"/>
            <ac:spMk id="10" creationId="{B1357F3B-E3A3-9F43-9EA4-4BAABFD5D707}"/>
          </ac:spMkLst>
        </pc:spChg>
        <pc:spChg chg="add mod">
          <ac:chgData name="Nane Kratzke" userId="971be13ff4ee5ef6" providerId="LiveId" clId="{19075A5A-D245-0240-878E-CFB172C98ECA}" dt="2020-09-23T07:05:39.324" v="20331" actId="167"/>
          <ac:spMkLst>
            <pc:docMk/>
            <pc:sldMk cId="1622988441" sldId="428"/>
            <ac:spMk id="11" creationId="{711FD3D5-8437-0148-91F9-B2EB80115220}"/>
          </ac:spMkLst>
        </pc:spChg>
        <pc:spChg chg="add mod">
          <ac:chgData name="Nane Kratzke" userId="971be13ff4ee5ef6" providerId="LiveId" clId="{19075A5A-D245-0240-878E-CFB172C98ECA}" dt="2020-09-23T07:06:29.229" v="20352" actId="1076"/>
          <ac:spMkLst>
            <pc:docMk/>
            <pc:sldMk cId="1622988441" sldId="428"/>
            <ac:spMk id="12" creationId="{000F2542-B038-094F-B2D2-A7B0E2518ED6}"/>
          </ac:spMkLst>
        </pc:spChg>
        <pc:spChg chg="add mod">
          <ac:chgData name="Nane Kratzke" userId="971be13ff4ee5ef6" providerId="LiveId" clId="{19075A5A-D245-0240-878E-CFB172C98ECA}" dt="2020-09-23T07:06:52.371" v="20365" actId="1076"/>
          <ac:spMkLst>
            <pc:docMk/>
            <pc:sldMk cId="1622988441" sldId="428"/>
            <ac:spMk id="13" creationId="{BD5BF0E0-D978-3043-8EF9-37B2702E6439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4" creationId="{7004C5E1-BA83-D145-BFD4-FC73E436ECBF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5" creationId="{BEEEBC4C-977C-0E4D-90E1-B1EA8DEF80AE}"/>
          </ac:spMkLst>
        </pc:spChg>
        <pc:grpChg chg="mod">
          <ac:chgData name="Nane Kratzke" userId="971be13ff4ee5ef6" providerId="LiveId" clId="{19075A5A-D245-0240-878E-CFB172C98ECA}" dt="2020-09-23T07:09:19.714" v="20431"/>
          <ac:grpSpMkLst>
            <pc:docMk/>
            <pc:sldMk cId="1622988441" sldId="428"/>
            <ac:grpSpMk id="18" creationId="{46CD7A3F-09EF-3840-90FA-54CF7A0810CA}"/>
          </ac:grpSpMkLst>
        </pc:grpChg>
        <pc:grpChg chg="mod">
          <ac:chgData name="Nane Kratzke" userId="971be13ff4ee5ef6" providerId="LiveId" clId="{19075A5A-D245-0240-878E-CFB172C98ECA}" dt="2020-09-23T07:09:23.095" v="20434"/>
          <ac:grpSpMkLst>
            <pc:docMk/>
            <pc:sldMk cId="1622988441" sldId="428"/>
            <ac:grpSpMk id="21" creationId="{09C59984-89BD-D745-AA42-DAA7289221B0}"/>
          </ac:grpSpMkLst>
        </pc:grpChg>
        <pc:grpChg chg="mod">
          <ac:chgData name="Nane Kratzke" userId="971be13ff4ee5ef6" providerId="LiveId" clId="{19075A5A-D245-0240-878E-CFB172C98ECA}" dt="2020-09-23T07:09:27.352" v="20437"/>
          <ac:grpSpMkLst>
            <pc:docMk/>
            <pc:sldMk cId="1622988441" sldId="428"/>
            <ac:grpSpMk id="24" creationId="{462475BF-BFD7-D54F-9D11-89FC07822B3A}"/>
          </ac:grpSpMkLst>
        </pc:grpChg>
        <pc:picChg chg="del">
          <ac:chgData name="Nane Kratzke" userId="971be13ff4ee5ef6" providerId="LiveId" clId="{19075A5A-D245-0240-878E-CFB172C98ECA}" dt="2020-09-23T06:59:56.907" v="19973" actId="478"/>
          <ac:picMkLst>
            <pc:docMk/>
            <pc:sldMk cId="1622988441" sldId="428"/>
            <ac:picMk id="5" creationId="{9163B856-2588-1849-9E9C-41F121575DA8}"/>
          </ac:picMkLst>
        </pc:picChg>
        <pc:picChg chg="add del mod">
          <ac:chgData name="Nane Kratzke" userId="971be13ff4ee5ef6" providerId="LiveId" clId="{19075A5A-D245-0240-878E-CFB172C98ECA}" dt="2020-09-23T07:00:36.123" v="19978" actId="478"/>
          <ac:picMkLst>
            <pc:docMk/>
            <pc:sldMk cId="1622988441" sldId="428"/>
            <ac:picMk id="9" creationId="{F23EF0B7-464A-FC47-BD2A-16E16491EDE3}"/>
          </ac:picMkLst>
        </pc:pic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6" creationId="{DA8F3585-DC34-8A42-AB0B-8ABB784F2454}"/>
          </ac:inkMkLst>
        </pc:ink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7" creationId="{F79B0755-03DD-6247-AA41-4B6B5BABA31C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19" creationId="{0E8DDF46-9296-3946-9E07-F798552C05C2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20" creationId="{5956C5C2-DB63-AE41-97BA-40D1FDED6462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2" creationId="{11949642-6E62-2445-92C5-DADE56D9B5F7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3" creationId="{A1DD6D86-491D-3741-AF08-A4D368CE973F}"/>
          </ac:inkMkLst>
        </pc:inkChg>
        <pc:inkChg chg="add del">
          <ac:chgData name="Nane Kratzke" userId="971be13ff4ee5ef6" providerId="LiveId" clId="{19075A5A-D245-0240-878E-CFB172C98ECA}" dt="2020-09-23T07:10:08.686" v="20441" actId="478"/>
          <ac:inkMkLst>
            <pc:docMk/>
            <pc:sldMk cId="1622988441" sldId="428"/>
            <ac:inkMk id="25" creationId="{5536EA1C-5A1E-BA4E-9620-1CEDE4140E18}"/>
          </ac:inkMkLst>
        </pc:inkChg>
        <pc:inkChg chg="add mod">
          <ac:chgData name="Nane Kratzke" userId="971be13ff4ee5ef6" providerId="LiveId" clId="{19075A5A-D245-0240-878E-CFB172C98ECA}" dt="2020-09-23T07:10:09.973" v="20442"/>
          <ac:inkMkLst>
            <pc:docMk/>
            <pc:sldMk cId="1622988441" sldId="428"/>
            <ac:inkMk id="26" creationId="{94B554C7-007D-E44A-B7A3-85A29920EDB3}"/>
          </ac:inkMkLst>
        </pc:inkChg>
      </pc:sldChg>
      <pc:sldChg chg="add del">
        <pc:chgData name="Nane Kratzke" userId="971be13ff4ee5ef6" providerId="LiveId" clId="{19075A5A-D245-0240-878E-CFB172C98ECA}" dt="2020-09-23T07:00:01.444" v="19975" actId="2696"/>
        <pc:sldMkLst>
          <pc:docMk/>
          <pc:sldMk cId="2131365059" sldId="429"/>
        </pc:sldMkLst>
      </pc:sldChg>
      <pc:sldChg chg="addSp delSp modSp add mod">
        <pc:chgData name="Nane Kratzke" userId="971be13ff4ee5ef6" providerId="LiveId" clId="{19075A5A-D245-0240-878E-CFB172C98ECA}" dt="2020-09-23T07:21:37.112" v="20619" actId="1076"/>
        <pc:sldMkLst>
          <pc:docMk/>
          <pc:sldMk cId="4286886175" sldId="429"/>
        </pc:sldMkLst>
        <pc:spChg chg="mod">
          <ac:chgData name="Nane Kratzke" userId="971be13ff4ee5ef6" providerId="LiveId" clId="{19075A5A-D245-0240-878E-CFB172C98ECA}" dt="2020-09-23T07:10:53.046" v="20469" actId="20577"/>
          <ac:spMkLst>
            <pc:docMk/>
            <pc:sldMk cId="4286886175" sldId="429"/>
            <ac:spMk id="2" creationId="{2A52DCFE-CBD3-854C-85CA-62C8BFFDE2A1}"/>
          </ac:spMkLst>
        </pc:spChg>
        <pc:spChg chg="mod">
          <ac:chgData name="Nane Kratzke" userId="971be13ff4ee5ef6" providerId="LiveId" clId="{19075A5A-D245-0240-878E-CFB172C98ECA}" dt="2020-09-23T07:17:28.151" v="20549" actId="20577"/>
          <ac:spMkLst>
            <pc:docMk/>
            <pc:sldMk cId="4286886175" sldId="429"/>
            <ac:spMk id="3" creationId="{E9F7C056-B8D8-7745-9E0A-2A644CB4E7F2}"/>
          </ac:spMkLst>
        </pc:spChg>
        <pc:spChg chg="add del mod">
          <ac:chgData name="Nane Kratzke" userId="971be13ff4ee5ef6" providerId="LiveId" clId="{19075A5A-D245-0240-878E-CFB172C98ECA}" dt="2020-09-23T07:19:10.987" v="20556" actId="478"/>
          <ac:spMkLst>
            <pc:docMk/>
            <pc:sldMk cId="4286886175" sldId="429"/>
            <ac:spMk id="8" creationId="{CCAB80EB-D480-7548-9D47-754C094E83AE}"/>
          </ac:spMkLst>
        </pc:spChg>
        <pc:spChg chg="add mod">
          <ac:chgData name="Nane Kratzke" userId="971be13ff4ee5ef6" providerId="LiveId" clId="{19075A5A-D245-0240-878E-CFB172C98ECA}" dt="2020-09-23T07:19:36.111" v="20560" actId="167"/>
          <ac:spMkLst>
            <pc:docMk/>
            <pc:sldMk cId="4286886175" sldId="429"/>
            <ac:spMk id="9" creationId="{EB44E69A-30E1-F742-A480-F206F8258F95}"/>
          </ac:spMkLst>
        </pc:spChg>
        <pc:spChg chg="add mod">
          <ac:chgData name="Nane Kratzke" userId="971be13ff4ee5ef6" providerId="LiveId" clId="{19075A5A-D245-0240-878E-CFB172C98ECA}" dt="2020-09-23T07:21:26.851" v="20616" actId="1076"/>
          <ac:spMkLst>
            <pc:docMk/>
            <pc:sldMk cId="4286886175" sldId="429"/>
            <ac:spMk id="10" creationId="{904E85FF-CCFB-164B-AF24-0FE8BBC19B46}"/>
          </ac:spMkLst>
        </pc:spChg>
        <pc:spChg chg="add mod">
          <ac:chgData name="Nane Kratzke" userId="971be13ff4ee5ef6" providerId="LiveId" clId="{19075A5A-D245-0240-878E-CFB172C98ECA}" dt="2020-09-23T07:20:28.922" v="20594" actId="20577"/>
          <ac:spMkLst>
            <pc:docMk/>
            <pc:sldMk cId="4286886175" sldId="429"/>
            <ac:spMk id="11" creationId="{32DDFC40-F7C3-6D44-BC42-48960785E44C}"/>
          </ac:spMkLst>
        </pc:spChg>
        <pc:spChg chg="add mod">
          <ac:chgData name="Nane Kratzke" userId="971be13ff4ee5ef6" providerId="LiveId" clId="{19075A5A-D245-0240-878E-CFB172C98ECA}" dt="2020-09-23T07:21:37.112" v="20619" actId="1076"/>
          <ac:spMkLst>
            <pc:docMk/>
            <pc:sldMk cId="4286886175" sldId="429"/>
            <ac:spMk id="12" creationId="{95A1843B-71BA-0248-B033-F35FD8F6E383}"/>
          </ac:spMkLst>
        </pc:spChg>
        <pc:picChg chg="add mod">
          <ac:chgData name="Nane Kratzke" userId="971be13ff4ee5ef6" providerId="LiveId" clId="{19075A5A-D245-0240-878E-CFB172C98ECA}" dt="2020-09-23T07:17:39.958" v="20550" actId="1076"/>
          <ac:picMkLst>
            <pc:docMk/>
            <pc:sldMk cId="4286886175" sldId="429"/>
            <ac:picMk id="5" creationId="{9BD4F4C5-CA51-DF40-83C3-3EDDCB093F3A}"/>
          </ac:picMkLst>
        </pc:picChg>
        <pc:picChg chg="add mod">
          <ac:chgData name="Nane Kratzke" userId="971be13ff4ee5ef6" providerId="LiveId" clId="{19075A5A-D245-0240-878E-CFB172C98ECA}" dt="2020-09-23T07:21:34.208" v="20618" actId="1076"/>
          <ac:picMkLst>
            <pc:docMk/>
            <pc:sldMk cId="4286886175" sldId="429"/>
            <ac:picMk id="6" creationId="{541089F1-2D72-2541-8770-80A96722FEDA}"/>
          </ac:picMkLst>
        </pc:picChg>
        <pc:picChg chg="add mod">
          <ac:chgData name="Nane Kratzke" userId="971be13ff4ee5ef6" providerId="LiveId" clId="{19075A5A-D245-0240-878E-CFB172C98ECA}" dt="2020-09-23T07:21:09.458" v="20615" actId="1076"/>
          <ac:picMkLst>
            <pc:docMk/>
            <pc:sldMk cId="4286886175" sldId="429"/>
            <ac:picMk id="7" creationId="{BB5C2DFA-7174-2642-878E-0B75FD702596}"/>
          </ac:picMkLst>
        </pc:picChg>
      </pc:sldChg>
      <pc:sldChg chg="addSp delSp modSp add mod">
        <pc:chgData name="Nane Kratzke" userId="971be13ff4ee5ef6" providerId="LiveId" clId="{19075A5A-D245-0240-878E-CFB172C98ECA}" dt="2020-09-23T07:29:42.409" v="20760" actId="20577"/>
        <pc:sldMkLst>
          <pc:docMk/>
          <pc:sldMk cId="1311456874" sldId="430"/>
        </pc:sldMkLst>
        <pc:spChg chg="mod">
          <ac:chgData name="Nane Kratzke" userId="971be13ff4ee5ef6" providerId="LiveId" clId="{19075A5A-D245-0240-878E-CFB172C98ECA}" dt="2020-09-23T07:27:18.879" v="20738" actId="20577"/>
          <ac:spMkLst>
            <pc:docMk/>
            <pc:sldMk cId="1311456874" sldId="430"/>
            <ac:spMk id="3" creationId="{E9F7C056-B8D8-7745-9E0A-2A644CB4E7F2}"/>
          </ac:spMkLst>
        </pc:spChg>
        <pc:spChg chg="add mod">
          <ac:chgData name="Nane Kratzke" userId="971be13ff4ee5ef6" providerId="LiveId" clId="{19075A5A-D245-0240-878E-CFB172C98ECA}" dt="2020-09-23T07:29:42.409" v="20760" actId="20577"/>
          <ac:spMkLst>
            <pc:docMk/>
            <pc:sldMk cId="1311456874" sldId="430"/>
            <ac:spMk id="8" creationId="{9C3A86F7-1B1B-D744-ABBC-CC9EB4D2104F}"/>
          </ac:spMkLst>
        </pc:spChg>
        <pc:spChg chg="del">
          <ac:chgData name="Nane Kratzke" userId="971be13ff4ee5ef6" providerId="LiveId" clId="{19075A5A-D245-0240-878E-CFB172C98ECA}" dt="2020-09-23T07:22:36.681" v="20624" actId="478"/>
          <ac:spMkLst>
            <pc:docMk/>
            <pc:sldMk cId="1311456874" sldId="430"/>
            <ac:spMk id="10" creationId="{904E85FF-CCFB-164B-AF24-0FE8BBC19B46}"/>
          </ac:spMkLst>
        </pc:spChg>
        <pc:spChg chg="mod">
          <ac:chgData name="Nane Kratzke" userId="971be13ff4ee5ef6" providerId="LiveId" clId="{19075A5A-D245-0240-878E-CFB172C98ECA}" dt="2020-09-23T07:27:29.947" v="20740" actId="1076"/>
          <ac:spMkLst>
            <pc:docMk/>
            <pc:sldMk cId="1311456874" sldId="430"/>
            <ac:spMk id="11" creationId="{32DDFC40-F7C3-6D44-BC42-48960785E44C}"/>
          </ac:spMkLst>
        </pc:spChg>
        <pc:spChg chg="del">
          <ac:chgData name="Nane Kratzke" userId="971be13ff4ee5ef6" providerId="LiveId" clId="{19075A5A-D245-0240-878E-CFB172C98ECA}" dt="2020-09-23T07:22:28.535" v="20622" actId="478"/>
          <ac:spMkLst>
            <pc:docMk/>
            <pc:sldMk cId="1311456874" sldId="430"/>
            <ac:spMk id="12" creationId="{95A1843B-71BA-0248-B033-F35FD8F6E383}"/>
          </ac:spMkLst>
        </pc:spChg>
        <pc:spChg chg="add mod">
          <ac:chgData name="Nane Kratzke" userId="971be13ff4ee5ef6" providerId="LiveId" clId="{19075A5A-D245-0240-878E-CFB172C98ECA}" dt="2020-09-23T07:25:19.843" v="20701" actId="207"/>
          <ac:spMkLst>
            <pc:docMk/>
            <pc:sldMk cId="1311456874" sldId="430"/>
            <ac:spMk id="13" creationId="{8F1EF923-327E-1F4D-B780-D19685025AD8}"/>
          </ac:spMkLst>
        </pc:spChg>
        <pc:picChg chg="mod">
          <ac:chgData name="Nane Kratzke" userId="971be13ff4ee5ef6" providerId="LiveId" clId="{19075A5A-D245-0240-878E-CFB172C98ECA}" dt="2020-09-23T07:27:23.403" v="20739" actId="1076"/>
          <ac:picMkLst>
            <pc:docMk/>
            <pc:sldMk cId="1311456874" sldId="430"/>
            <ac:picMk id="5" creationId="{9BD4F4C5-CA51-DF40-83C3-3EDDCB093F3A}"/>
          </ac:picMkLst>
        </pc:picChg>
        <pc:picChg chg="del">
          <ac:chgData name="Nane Kratzke" userId="971be13ff4ee5ef6" providerId="LiveId" clId="{19075A5A-D245-0240-878E-CFB172C98ECA}" dt="2020-09-23T07:22:25.464" v="20621" actId="478"/>
          <ac:picMkLst>
            <pc:docMk/>
            <pc:sldMk cId="1311456874" sldId="430"/>
            <ac:picMk id="6" creationId="{541089F1-2D72-2541-8770-80A96722FEDA}"/>
          </ac:picMkLst>
        </pc:picChg>
        <pc:picChg chg="del">
          <ac:chgData name="Nane Kratzke" userId="971be13ff4ee5ef6" providerId="LiveId" clId="{19075A5A-D245-0240-878E-CFB172C98ECA}" dt="2020-09-23T07:22:33.371" v="20623" actId="478"/>
          <ac:picMkLst>
            <pc:docMk/>
            <pc:sldMk cId="1311456874" sldId="430"/>
            <ac:picMk id="7" creationId="{BB5C2DFA-7174-2642-878E-0B75FD702596}"/>
          </ac:picMkLst>
        </pc:picChg>
        <pc:picChg chg="add del mod">
          <ac:chgData name="Nane Kratzke" userId="971be13ff4ee5ef6" providerId="LiveId" clId="{19075A5A-D245-0240-878E-CFB172C98ECA}" dt="2020-09-23T07:27:05.003" v="20714" actId="478"/>
          <ac:picMkLst>
            <pc:docMk/>
            <pc:sldMk cId="1311456874" sldId="430"/>
            <ac:picMk id="14" creationId="{2553172E-3F0C-6646-8820-4D974C9E4947}"/>
          </ac:picMkLst>
        </pc:picChg>
      </pc:sldChg>
      <pc:sldChg chg="modSp add mod ord">
        <pc:chgData name="Nane Kratzke" userId="971be13ff4ee5ef6" providerId="LiveId" clId="{19075A5A-D245-0240-878E-CFB172C98ECA}" dt="2020-09-23T07:30:33.276" v="20763" actId="20578"/>
        <pc:sldMkLst>
          <pc:docMk/>
          <pc:sldMk cId="781954011" sldId="431"/>
        </pc:sldMkLst>
        <pc:spChg chg="mod">
          <ac:chgData name="Nane Kratzke" userId="971be13ff4ee5ef6" providerId="LiveId" clId="{19075A5A-D245-0240-878E-CFB172C98ECA}" dt="2020-09-23T07:30:29.473" v="20762" actId="113"/>
          <ac:spMkLst>
            <pc:docMk/>
            <pc:sldMk cId="781954011" sldId="431"/>
            <ac:spMk id="8" creationId="{9C3A86F7-1B1B-D744-ABBC-CC9EB4D2104F}"/>
          </ac:spMkLst>
        </pc:spChg>
      </pc:sldChg>
      <pc:sldChg chg="modSp add mod">
        <pc:chgData name="Nane Kratzke" userId="971be13ff4ee5ef6" providerId="LiveId" clId="{19075A5A-D245-0240-878E-CFB172C98ECA}" dt="2020-09-23T07:33:30.074" v="20797" actId="20577"/>
        <pc:sldMkLst>
          <pc:docMk/>
          <pc:sldMk cId="1497566851" sldId="432"/>
        </pc:sldMkLst>
        <pc:spChg chg="mod">
          <ac:chgData name="Nane Kratzke" userId="971be13ff4ee5ef6" providerId="LiveId" clId="{19075A5A-D245-0240-878E-CFB172C98ECA}" dt="2020-09-23T07:31:09.159" v="20771" actId="20577"/>
          <ac:spMkLst>
            <pc:docMk/>
            <pc:sldMk cId="1497566851" sldId="432"/>
            <ac:spMk id="3" creationId="{E9F7C056-B8D8-7745-9E0A-2A644CB4E7F2}"/>
          </ac:spMkLst>
        </pc:spChg>
        <pc:spChg chg="mod">
          <ac:chgData name="Nane Kratzke" userId="971be13ff4ee5ef6" providerId="LiveId" clId="{19075A5A-D245-0240-878E-CFB172C98ECA}" dt="2020-09-23T07:33:08.958" v="20790" actId="207"/>
          <ac:spMkLst>
            <pc:docMk/>
            <pc:sldMk cId="1497566851" sldId="432"/>
            <ac:spMk id="8" creationId="{9C3A86F7-1B1B-D744-ABBC-CC9EB4D2104F}"/>
          </ac:spMkLst>
        </pc:spChg>
        <pc:spChg chg="mod">
          <ac:chgData name="Nane Kratzke" userId="971be13ff4ee5ef6" providerId="LiveId" clId="{19075A5A-D245-0240-878E-CFB172C98ECA}" dt="2020-09-23T07:33:30.074" v="20797" actId="20577"/>
          <ac:spMkLst>
            <pc:docMk/>
            <pc:sldMk cId="1497566851" sldId="432"/>
            <ac:spMk id="11" creationId="{32DDFC40-F7C3-6D44-BC42-48960785E44C}"/>
          </ac:spMkLst>
        </pc:spChg>
        <pc:picChg chg="mod">
          <ac:chgData name="Nane Kratzke" userId="971be13ff4ee5ef6" providerId="LiveId" clId="{19075A5A-D245-0240-878E-CFB172C98ECA}" dt="2020-09-23T07:31:49.373" v="20772" actId="14826"/>
          <ac:picMkLst>
            <pc:docMk/>
            <pc:sldMk cId="1497566851" sldId="432"/>
            <ac:picMk id="5" creationId="{9BD4F4C5-CA51-DF40-83C3-3EDDCB093F3A}"/>
          </ac:picMkLst>
        </pc:picChg>
      </pc:sldChg>
      <pc:sldChg chg="addSp delSp modSp add mod">
        <pc:chgData name="Nane Kratzke" userId="971be13ff4ee5ef6" providerId="LiveId" clId="{19075A5A-D245-0240-878E-CFB172C98ECA}" dt="2020-09-23T08:22:48.651" v="21550" actId="20577"/>
        <pc:sldMkLst>
          <pc:docMk/>
          <pc:sldMk cId="3090661805" sldId="433"/>
        </pc:sldMkLst>
        <pc:spChg chg="mod">
          <ac:chgData name="Nane Kratzke" userId="971be13ff4ee5ef6" providerId="LiveId" clId="{19075A5A-D245-0240-878E-CFB172C98ECA}" dt="2020-09-23T08:00:46.613" v="20821" actId="20577"/>
          <ac:spMkLst>
            <pc:docMk/>
            <pc:sldMk cId="3090661805" sldId="433"/>
            <ac:spMk id="2" creationId="{AD1CDEEA-8C4C-5249-93DA-3A9D3FD3BFA4}"/>
          </ac:spMkLst>
        </pc:spChg>
        <pc:spChg chg="mod">
          <ac:chgData name="Nane Kratzke" userId="971be13ff4ee5ef6" providerId="LiveId" clId="{19075A5A-D245-0240-878E-CFB172C98ECA}" dt="2020-09-23T08:00:50.698" v="20830" actId="20577"/>
          <ac:spMkLst>
            <pc:docMk/>
            <pc:sldMk cId="3090661805" sldId="433"/>
            <ac:spMk id="3" creationId="{BC689EEB-34CB-7140-82AF-71D978491794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9" creationId="{CD6708A5-BA84-7444-A61D-20A794B103AC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1" creationId="{C256BF0E-57B4-A746-B734-AC51F9A604BF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2" creationId="{20515944-AB01-5E43-BF9E-9C5D0CA4CCA6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3" creationId="{19F5FE2D-518B-874F-80D4-5204D679FB37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4" creationId="{D512093B-AF1A-3043-9A52-30626B536CFD}"/>
          </ac:spMkLst>
        </pc:spChg>
        <pc:spChg chg="add mod">
          <ac:chgData name="Nane Kratzke" userId="971be13ff4ee5ef6" providerId="LiveId" clId="{19075A5A-D245-0240-878E-CFB172C98ECA}" dt="2020-09-23T08:22:48.651" v="21550" actId="20577"/>
          <ac:spMkLst>
            <pc:docMk/>
            <pc:sldMk cId="3090661805" sldId="433"/>
            <ac:spMk id="15" creationId="{4BD2AC17-AE0A-2F43-A0B6-9DF87B524873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6" creationId="{7957E8D0-7335-FB4C-96B7-A5B6BD924931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7" creationId="{08212794-8747-BD48-934E-C28CE2C9D7D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9" creationId="{0169EB3B-838C-6A4D-AD19-FE3ADE51FE18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0" creationId="{3D230C7E-65D0-D440-A13B-9C6C5116FB9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1" creationId="{42922835-3388-234A-950B-6BB2E22AF068}"/>
          </ac:spMkLst>
        </pc:spChg>
        <pc:picChg chg="add del mod">
          <ac:chgData name="Nane Kratzke" userId="971be13ff4ee5ef6" providerId="LiveId" clId="{19075A5A-D245-0240-878E-CFB172C98ECA}" dt="2020-09-23T08:06:19.717" v="20849" actId="478"/>
          <ac:picMkLst>
            <pc:docMk/>
            <pc:sldMk cId="3090661805" sldId="433"/>
            <ac:picMk id="5" creationId="{AFCD74D7-1CF1-8440-93C3-1CB4457125D2}"/>
          </ac:picMkLst>
        </pc:picChg>
        <pc:picChg chg="add del mod">
          <ac:chgData name="Nane Kratzke" userId="971be13ff4ee5ef6" providerId="LiveId" clId="{19075A5A-D245-0240-878E-CFB172C98ECA}" dt="2020-09-23T08:06:23.190" v="20850" actId="478"/>
          <ac:picMkLst>
            <pc:docMk/>
            <pc:sldMk cId="3090661805" sldId="433"/>
            <ac:picMk id="6" creationId="{51345D1D-2376-0F41-AF25-B025DD1126E9}"/>
          </ac:picMkLst>
        </pc:picChg>
        <pc:picChg chg="add del mod">
          <ac:chgData name="Nane Kratzke" userId="971be13ff4ee5ef6" providerId="LiveId" clId="{19075A5A-D245-0240-878E-CFB172C98ECA}" dt="2020-09-23T08:08:02.181" v="20865" actId="478"/>
          <ac:picMkLst>
            <pc:docMk/>
            <pc:sldMk cId="3090661805" sldId="433"/>
            <ac:picMk id="7" creationId="{692F0895-6BAC-F74F-8FA1-92D2702DF1C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8" creationId="{1A455FEF-A3F0-0B4B-B87C-7E9EABD45D7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" creationId="{95D762BE-9919-4C41-9935-9F27FC20BC9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26" creationId="{59755CF8-A585-B64C-B926-3FDEC1FBF86D}"/>
          </ac:picMkLst>
        </pc:picChg>
        <pc:picChg chg="add del mod">
          <ac:chgData name="Nane Kratzke" userId="971be13ff4ee5ef6" providerId="LiveId" clId="{19075A5A-D245-0240-878E-CFB172C98ECA}" dt="2020-09-23T08:10:41.663" v="20946" actId="478"/>
          <ac:picMkLst>
            <pc:docMk/>
            <pc:sldMk cId="3090661805" sldId="433"/>
            <ac:picMk id="1028" creationId="{FC914863-FB01-5A46-A72E-E02F00CB5FE9}"/>
          </ac:picMkLst>
        </pc:picChg>
      </pc:sldChg>
      <pc:sldChg chg="addSp modSp add mod">
        <pc:chgData name="Nane Kratzke" userId="971be13ff4ee5ef6" providerId="LiveId" clId="{19075A5A-D245-0240-878E-CFB172C98ECA}" dt="2020-09-23T09:57:11.460" v="23699" actId="1076"/>
        <pc:sldMkLst>
          <pc:docMk/>
          <pc:sldMk cId="3042928372" sldId="434"/>
        </pc:sldMkLst>
        <pc:spChg chg="mod">
          <ac:chgData name="Nane Kratzke" userId="971be13ff4ee5ef6" providerId="LiveId" clId="{19075A5A-D245-0240-878E-CFB172C98ECA}" dt="2020-09-23T08:23:30.784" v="21563" actId="20577"/>
          <ac:spMkLst>
            <pc:docMk/>
            <pc:sldMk cId="3042928372" sldId="434"/>
            <ac:spMk id="2" creationId="{D4EEA42B-90CC-5D4B-B1F8-A35578D45DF3}"/>
          </ac:spMkLst>
        </pc:spChg>
        <pc:spChg chg="mod">
          <ac:chgData name="Nane Kratzke" userId="971be13ff4ee5ef6" providerId="LiveId" clId="{19075A5A-D245-0240-878E-CFB172C98ECA}" dt="2020-09-23T08:24:25.774" v="21628" actId="20577"/>
          <ac:spMkLst>
            <pc:docMk/>
            <pc:sldMk cId="3042928372" sldId="434"/>
            <ac:spMk id="3" creationId="{6565A793-176F-3142-87BD-7089E5A3847D}"/>
          </ac:spMkLst>
        </pc:spChg>
        <pc:spChg chg="add mod">
          <ac:chgData name="Nane Kratzke" userId="971be13ff4ee5ef6" providerId="LiveId" clId="{19075A5A-D245-0240-878E-CFB172C98ECA}" dt="2020-09-23T08:30:51.204" v="22537" actId="20577"/>
          <ac:spMkLst>
            <pc:docMk/>
            <pc:sldMk cId="3042928372" sldId="434"/>
            <ac:spMk id="6" creationId="{2BA88773-A4CF-7843-8E06-F5DC09B53E18}"/>
          </ac:spMkLst>
        </pc:spChg>
        <pc:picChg chg="add mod">
          <ac:chgData name="Nane Kratzke" userId="971be13ff4ee5ef6" providerId="LiveId" clId="{19075A5A-D245-0240-878E-CFB172C98ECA}" dt="2020-09-23T09:57:01.709" v="23697" actId="1076"/>
          <ac:picMkLst>
            <pc:docMk/>
            <pc:sldMk cId="3042928372" sldId="434"/>
            <ac:picMk id="5" creationId="{50D1315F-4B74-354E-8F22-AA34E95F7C8C}"/>
          </ac:picMkLst>
        </pc:picChg>
        <pc:picChg chg="add mod">
          <ac:chgData name="Nane Kratzke" userId="971be13ff4ee5ef6" providerId="LiveId" clId="{19075A5A-D245-0240-878E-CFB172C98ECA}" dt="2020-09-23T09:57:11.460" v="23699" actId="1076"/>
          <ac:picMkLst>
            <pc:docMk/>
            <pc:sldMk cId="3042928372" sldId="434"/>
            <ac:picMk id="7" creationId="{5BA48F6D-3B3B-F949-8940-DE07CA717DFE}"/>
          </ac:picMkLst>
        </pc:picChg>
      </pc:sldChg>
      <pc:sldChg chg="addSp delSp modSp add mod ord">
        <pc:chgData name="Nane Kratzke" userId="971be13ff4ee5ef6" providerId="LiveId" clId="{19075A5A-D245-0240-878E-CFB172C98ECA}" dt="2020-09-23T10:09:11.513" v="23740" actId="20577"/>
        <pc:sldMkLst>
          <pc:docMk/>
          <pc:sldMk cId="823225359" sldId="435"/>
        </pc:sldMkLst>
        <pc:spChg chg="mod">
          <ac:chgData name="Nane Kratzke" userId="971be13ff4ee5ef6" providerId="LiveId" clId="{19075A5A-D245-0240-878E-CFB172C98ECA}" dt="2020-09-23T08:32:50.846" v="22549" actId="20577"/>
          <ac:spMkLst>
            <pc:docMk/>
            <pc:sldMk cId="823225359" sldId="435"/>
            <ac:spMk id="2" creationId="{3D0B1A2C-3AC1-7447-BB64-5B53C0CDC0A2}"/>
          </ac:spMkLst>
        </pc:spChg>
        <pc:spChg chg="mod">
          <ac:chgData name="Nane Kratzke" userId="971be13ff4ee5ef6" providerId="LiveId" clId="{19075A5A-D245-0240-878E-CFB172C98ECA}" dt="2020-09-23T08:33:04.064" v="22588" actId="20577"/>
          <ac:spMkLst>
            <pc:docMk/>
            <pc:sldMk cId="823225359" sldId="435"/>
            <ac:spMk id="3" creationId="{2BFF0535-F21E-584D-B5BD-8B48B13CF65F}"/>
          </ac:spMkLst>
        </pc:spChg>
        <pc:spChg chg="del">
          <ac:chgData name="Nane Kratzke" userId="971be13ff4ee5ef6" providerId="LiveId" clId="{19075A5A-D245-0240-878E-CFB172C98ECA}" dt="2020-09-23T09:16:48.733" v="22589" actId="478"/>
          <ac:spMkLst>
            <pc:docMk/>
            <pc:sldMk cId="823225359" sldId="435"/>
            <ac:spMk id="4" creationId="{D7D73684-ABC3-1E48-B8E7-14ED5FF6099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6" creationId="{0F9BAAD7-8EA2-1446-AA2D-E05D9BA1333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7" creationId="{CE00AF03-3573-AE4E-9153-B91BE9F4B94D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8" creationId="{38E2ACAD-400D-F344-B506-3A65009B454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9" creationId="{FEBA72D5-A955-7948-82C0-25C97EDCB336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0" creationId="{A3548E41-D10E-1B4A-B910-EB99D14C9AD4}"/>
          </ac:spMkLst>
        </pc:spChg>
        <pc:spChg chg="add mod">
          <ac:chgData name="Nane Kratzke" userId="971be13ff4ee5ef6" providerId="LiveId" clId="{19075A5A-D245-0240-878E-CFB172C98ECA}" dt="2020-09-23T09:58:02.435" v="23702" actId="1076"/>
          <ac:spMkLst>
            <pc:docMk/>
            <pc:sldMk cId="823225359" sldId="435"/>
            <ac:spMk id="11" creationId="{FE038E2C-19A9-A246-A343-2F853DD28014}"/>
          </ac:spMkLst>
        </pc:spChg>
        <pc:spChg chg="add del mod">
          <ac:chgData name="Nane Kratzke" userId="971be13ff4ee5ef6" providerId="LiveId" clId="{19075A5A-D245-0240-878E-CFB172C98ECA}" dt="2020-09-23T09:25:39.107" v="23101" actId="478"/>
          <ac:spMkLst>
            <pc:docMk/>
            <pc:sldMk cId="823225359" sldId="435"/>
            <ac:spMk id="12" creationId="{DAC9F2C9-4D9D-1B49-9BCB-3AC1CE959127}"/>
          </ac:spMkLst>
        </pc:spChg>
        <pc:spChg chg="add mod">
          <ac:chgData name="Nane Kratzke" userId="971be13ff4ee5ef6" providerId="LiveId" clId="{19075A5A-D245-0240-878E-CFB172C98ECA}" dt="2020-09-23T09:31:56.663" v="23452" actId="1076"/>
          <ac:spMkLst>
            <pc:docMk/>
            <pc:sldMk cId="823225359" sldId="435"/>
            <ac:spMk id="13" creationId="{65087DED-EB25-174E-81FF-A531B663E22C}"/>
          </ac:spMkLst>
        </pc:spChg>
        <pc:spChg chg="add mod">
          <ac:chgData name="Nane Kratzke" userId="971be13ff4ee5ef6" providerId="LiveId" clId="{19075A5A-D245-0240-878E-CFB172C98ECA}" dt="2020-09-23T10:09:11.513" v="23740" actId="20577"/>
          <ac:spMkLst>
            <pc:docMk/>
            <pc:sldMk cId="823225359" sldId="435"/>
            <ac:spMk id="14" creationId="{1BE0DC1A-C7DB-A840-87D1-143A971B1C17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5" creationId="{ABF152D2-730B-AA44-8968-608C907212C4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6" creationId="{DCDF4DFB-5B13-714F-AD2A-69D37F2FA3DE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7" creationId="{938E1C8E-EA6F-2640-A5AA-CFF8649010B6}"/>
          </ac:spMkLst>
        </pc:spChg>
      </pc:sldChg>
      <pc:sldChg chg="addSp delSp modSp add mod">
        <pc:chgData name="Nane Kratzke" userId="971be13ff4ee5ef6" providerId="LiveId" clId="{19075A5A-D245-0240-878E-CFB172C98ECA}" dt="2020-09-25T06:47:35.219" v="43838" actId="21"/>
        <pc:sldMkLst>
          <pc:docMk/>
          <pc:sldMk cId="2182525806" sldId="436"/>
        </pc:sldMkLst>
        <pc:spChg chg="mod">
          <ac:chgData name="Nane Kratzke" userId="971be13ff4ee5ef6" providerId="LiveId" clId="{19075A5A-D245-0240-878E-CFB172C98ECA}" dt="2020-09-23T12:06:11.107" v="23853" actId="20577"/>
          <ac:spMkLst>
            <pc:docMk/>
            <pc:sldMk cId="2182525806" sldId="436"/>
            <ac:spMk id="2" creationId="{66FCE84A-BC68-E84F-8012-43D7CC79EEF7}"/>
          </ac:spMkLst>
        </pc:spChg>
        <pc:spChg chg="mod">
          <ac:chgData name="Nane Kratzke" userId="971be13ff4ee5ef6" providerId="LiveId" clId="{19075A5A-D245-0240-878E-CFB172C98ECA}" dt="2020-09-23T13:44:33.051" v="26655" actId="20577"/>
          <ac:spMkLst>
            <pc:docMk/>
            <pc:sldMk cId="2182525806" sldId="436"/>
            <ac:spMk id="3" creationId="{CA7A0B46-9872-8B4F-9BA5-BEBAE7E97182}"/>
          </ac:spMkLst>
        </pc:spChg>
        <pc:spChg chg="del">
          <ac:chgData name="Nane Kratzke" userId="971be13ff4ee5ef6" providerId="LiveId" clId="{19075A5A-D245-0240-878E-CFB172C98ECA}" dt="2020-09-23T12:06:19.798" v="23872" actId="478"/>
          <ac:spMkLst>
            <pc:docMk/>
            <pc:sldMk cId="2182525806" sldId="436"/>
            <ac:spMk id="4" creationId="{8180D579-D4D4-E447-A20E-BEAE880B8B6C}"/>
          </ac:spMkLst>
        </pc:spChg>
        <pc:spChg chg="add mod">
          <ac:chgData name="Nane Kratzke" userId="971be13ff4ee5ef6" providerId="LiveId" clId="{19075A5A-D245-0240-878E-CFB172C98ECA}" dt="2020-09-24T16:04:32.365" v="39848" actId="20577"/>
          <ac:spMkLst>
            <pc:docMk/>
            <pc:sldMk cId="2182525806" sldId="436"/>
            <ac:spMk id="35" creationId="{57E837F8-E1E1-9D49-BE3A-BFD555EFF7C4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0" creationId="{0A1AEFB1-0971-0C43-A3D9-DBE59DB3E02D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3" creationId="{216C4F88-04A6-F24A-9A2F-EF39066BD92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3" creationId="{ED55D23D-6F2E-F84A-8B44-DA183A5AA84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4" creationId="{2EBBEA73-9EE5-0E41-B87E-974EF4AA8BBC}"/>
          </ac:spMkLst>
        </pc:spChg>
        <pc:spChg chg="add del mod">
          <ac:chgData name="Nane Kratzke" userId="971be13ff4ee5ef6" providerId="LiveId" clId="{19075A5A-D245-0240-878E-CFB172C98ECA}" dt="2020-09-23T12:34:42.205" v="24827" actId="478"/>
          <ac:spMkLst>
            <pc:docMk/>
            <pc:sldMk cId="2182525806" sldId="436"/>
            <ac:spMk id="75" creationId="{959CEB97-9891-2C49-95DB-7E758A62EE71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6" creationId="{0B20E3C3-FBFD-7D42-AEF8-266A66684B16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7" creationId="{C7EE17F5-214E-434B-B24D-52DF9817F64E}"/>
          </ac:spMkLst>
        </pc:spChg>
        <pc:spChg chg="add del mod">
          <ac:chgData name="Nane Kratzke" userId="971be13ff4ee5ef6" providerId="LiveId" clId="{19075A5A-D245-0240-878E-CFB172C98ECA}" dt="2020-09-23T12:25:51.067" v="24350" actId="478"/>
          <ac:spMkLst>
            <pc:docMk/>
            <pc:sldMk cId="2182525806" sldId="436"/>
            <ac:spMk id="78" creationId="{AF7C1C04-D1BC-0241-AD31-9BD58F0C8F35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9" creationId="{E8490C43-249B-7840-A59E-A267EA132860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0" creationId="{0FA3839A-74CD-CB47-8A42-4CA812925B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1" creationId="{34007A85-2E9D-BD42-B234-A105497F3BCC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82" creationId="{768D3D22-5639-0C48-949F-4879402BEE69}"/>
          </ac:spMkLst>
        </pc:spChg>
        <pc:spChg chg="add mod">
          <ac:chgData name="Nane Kratzke" userId="971be13ff4ee5ef6" providerId="LiveId" clId="{19075A5A-D245-0240-878E-CFB172C98ECA}" dt="2020-09-23T13:39:02.807" v="26572" actId="1076"/>
          <ac:spMkLst>
            <pc:docMk/>
            <pc:sldMk cId="2182525806" sldId="436"/>
            <ac:spMk id="83" creationId="{B925FFD2-A6FD-E540-B83C-2729AF30A2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4" creationId="{287B5279-BC76-7548-A770-8984B8125AF0}"/>
          </ac:spMkLst>
        </pc:spChg>
        <pc:spChg chg="add mod">
          <ac:chgData name="Nane Kratzke" userId="971be13ff4ee5ef6" providerId="LiveId" clId="{19075A5A-D245-0240-878E-CFB172C98ECA}" dt="2020-09-23T13:37:54.598" v="26564" actId="14100"/>
          <ac:spMkLst>
            <pc:docMk/>
            <pc:sldMk cId="2182525806" sldId="436"/>
            <ac:spMk id="85" creationId="{5EC7C4F9-7B9C-2246-9655-28888CC83E63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1" creationId="{9F12BB4C-AF6F-B946-BB20-719A63F282C6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6" creationId="{5F7C6BF5-3390-AE40-AE88-A7256E67C41B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7" creationId="{55A3ED34-0948-4449-AE1F-A68377053A30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8" creationId="{5885E8E9-45B0-AF42-855F-7FA814813AFD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99" creationId="{EA20F93D-4023-2140-B765-209E3D124CC7}"/>
          </ac:spMkLst>
        </pc:spChg>
        <pc:spChg chg="add mod">
          <ac:chgData name="Nane Kratzke" userId="971be13ff4ee5ef6" providerId="LiveId" clId="{19075A5A-D245-0240-878E-CFB172C98ECA}" dt="2020-09-24T16:05:07.287" v="39878" actId="20577"/>
          <ac:spMkLst>
            <pc:docMk/>
            <pc:sldMk cId="2182525806" sldId="436"/>
            <ac:spMk id="100" creationId="{A3B9F4CB-D224-B540-AD61-C791D807225B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101" creationId="{7482EE69-61C6-4046-AF4E-40A57ABC0BB4}"/>
          </ac:spMkLst>
        </pc:spChg>
        <pc:spChg chg="add mod">
          <ac:chgData name="Nane Kratzke" userId="971be13ff4ee5ef6" providerId="LiveId" clId="{19075A5A-D245-0240-878E-CFB172C98ECA}" dt="2020-09-23T13:44:02.565" v="26646" actId="1076"/>
          <ac:spMkLst>
            <pc:docMk/>
            <pc:sldMk cId="2182525806" sldId="436"/>
            <ac:spMk id="124" creationId="{1C12F951-BF83-5141-A29F-12E804D912AD}"/>
          </ac:spMkLst>
        </pc:spChg>
        <pc:spChg chg="add mod">
          <ac:chgData name="Nane Kratzke" userId="971be13ff4ee5ef6" providerId="LiveId" clId="{19075A5A-D245-0240-878E-CFB172C98ECA}" dt="2020-09-23T13:48:35.658" v="26716" actId="1076"/>
          <ac:spMkLst>
            <pc:docMk/>
            <pc:sldMk cId="2182525806" sldId="436"/>
            <ac:spMk id="134" creationId="{5C142D69-5D5A-9547-B7DD-A465E05C4F50}"/>
          </ac:spMkLst>
        </pc:spChg>
        <pc:picChg chg="add mod">
          <ac:chgData name="Nane Kratzke" userId="971be13ff4ee5ef6" providerId="LiveId" clId="{19075A5A-D245-0240-878E-CFB172C98ECA}" dt="2020-09-24T16:59:32.649" v="42097" actId="108"/>
          <ac:picMkLst>
            <pc:docMk/>
            <pc:sldMk cId="2182525806" sldId="436"/>
            <ac:picMk id="4" creationId="{594186C9-5D1E-3F45-A310-BB84EC1489C1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6" creationId="{9EDE1382-2B15-C34B-8A83-9629E5086B7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7" creationId="{5021B745-C7EB-E543-A377-0BC747575B8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" creationId="{4F0DDEF0-8B89-264C-A604-4587B115B17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9" creationId="{C6821E7A-E28C-2043-883A-CE03E0654BA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0" creationId="{C01BF072-2E2B-DE4B-BE01-F8C2AC5237B5}"/>
          </ac:picMkLst>
        </pc:picChg>
        <pc:picChg chg="add del mod">
          <ac:chgData name="Nane Kratzke" userId="971be13ff4ee5ef6" providerId="LiveId" clId="{19075A5A-D245-0240-878E-CFB172C98ECA}" dt="2020-09-24T16:59:14.733" v="42095" actId="478"/>
          <ac:picMkLst>
            <pc:docMk/>
            <pc:sldMk cId="2182525806" sldId="436"/>
            <ac:picMk id="11" creationId="{72FFC7A3-95F4-0745-AABB-B03E713B102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2" creationId="{2069E2CB-6A72-124C-B56E-A0EEB2EDF3F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3" creationId="{55578C28-E230-A54C-93CC-FBCA149014E4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3" creationId="{AB09D5DE-7720-C046-91C9-61A39B68B36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4" creationId="{576C32D4-BBEC-ED4D-B2BA-0788998BE37C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5" creationId="{E9C019C8-2581-1841-8FD3-B25F7139E30F}"/>
          </ac:picMkLst>
        </pc:picChg>
        <pc:picChg chg="add del mod">
          <ac:chgData name="Nane Kratzke" userId="971be13ff4ee5ef6" providerId="LiveId" clId="{19075A5A-D245-0240-878E-CFB172C98ECA}" dt="2020-09-25T06:47:35.219" v="43838" actId="21"/>
          <ac:picMkLst>
            <pc:docMk/>
            <pc:sldMk cId="2182525806" sldId="436"/>
            <ac:picMk id="61" creationId="{D12EACE9-6C81-9048-A6FD-E677F5D812D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6" creationId="{D40F4BD1-3E86-6946-9BC7-A3FC45AA2936}"/>
          </ac:picMkLst>
        </pc:picChg>
        <pc:picChg chg="add mod">
          <ac:chgData name="Nane Kratzke" userId="971be13ff4ee5ef6" providerId="LiveId" clId="{19075A5A-D245-0240-878E-CFB172C98ECA}" dt="2020-09-23T13:41:38.131" v="26585" actId="1076"/>
          <ac:picMkLst>
            <pc:docMk/>
            <pc:sldMk cId="2182525806" sldId="436"/>
            <ac:picMk id="131" creationId="{377715C3-CF5B-7D4E-B2CE-E70FEB56C49F}"/>
          </ac:picMkLst>
        </pc:picChg>
        <pc:picChg chg="add mod">
          <ac:chgData name="Nane Kratzke" userId="971be13ff4ee5ef6" providerId="LiveId" clId="{19075A5A-D245-0240-878E-CFB172C98ECA}" dt="2020-09-23T13:41:41.015" v="26586" actId="1076"/>
          <ac:picMkLst>
            <pc:docMk/>
            <pc:sldMk cId="2182525806" sldId="436"/>
            <ac:picMk id="132" creationId="{5F0941D2-E691-874E-ACCD-19B7565068DD}"/>
          </ac:picMkLst>
        </pc:picChg>
        <pc:picChg chg="add del mod">
          <ac:chgData name="Nane Kratzke" userId="971be13ff4ee5ef6" providerId="LiveId" clId="{19075A5A-D245-0240-878E-CFB172C98ECA}" dt="2020-09-23T13:48:09.830" v="26700"/>
          <ac:picMkLst>
            <pc:docMk/>
            <pc:sldMk cId="2182525806" sldId="436"/>
            <ac:picMk id="133" creationId="{317E0D28-5E56-114F-91AE-A4D973757A3C}"/>
          </ac:picMkLst>
        </pc:picChg>
        <pc:inkChg chg="add del">
          <ac:chgData name="Nane Kratzke" userId="971be13ff4ee5ef6" providerId="LiveId" clId="{19075A5A-D245-0240-878E-CFB172C98ECA}" dt="2020-09-23T13:16:44.992" v="26150" actId="9405"/>
          <ac:inkMkLst>
            <pc:docMk/>
            <pc:sldMk cId="2182525806" sldId="436"/>
            <ac:inkMk id="102" creationId="{F44C4736-828E-4648-ADCB-01983F4EC842}"/>
          </ac:inkMkLst>
        </pc:inkChg>
        <pc:inkChg chg="add del">
          <ac:chgData name="Nane Kratzke" userId="971be13ff4ee5ef6" providerId="LiveId" clId="{19075A5A-D245-0240-878E-CFB172C98ECA}" dt="2020-09-23T13:16:50.449" v="26152" actId="9405"/>
          <ac:inkMkLst>
            <pc:docMk/>
            <pc:sldMk cId="2182525806" sldId="436"/>
            <ac:inkMk id="103" creationId="{65D1DC83-7FD6-1A41-BBD1-A6AA9EC0AE7E}"/>
          </ac:inkMkLst>
        </pc:inkChg>
        <pc:inkChg chg="add del">
          <ac:chgData name="Nane Kratzke" userId="971be13ff4ee5ef6" providerId="LiveId" clId="{19075A5A-D245-0240-878E-CFB172C98ECA}" dt="2020-09-23T13:21:00.717" v="26196" actId="478"/>
          <ac:inkMkLst>
            <pc:docMk/>
            <pc:sldMk cId="2182525806" sldId="436"/>
            <ac:inkMk id="104" creationId="{66FECF30-8483-DB46-96CC-907AA486F038}"/>
          </ac:inkMkLst>
        </pc:ink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5" creationId="{2BE15152-B9A0-6C44-87AF-EDA3C6BFFB36}"/>
          </ac:cxnSpMkLst>
        </pc:cxnChg>
        <pc:cxnChg chg="add del mod">
          <ac:chgData name="Nane Kratzke" userId="971be13ff4ee5ef6" providerId="LiveId" clId="{19075A5A-D245-0240-878E-CFB172C98ECA}" dt="2020-09-23T12:11:24.831" v="23899" actId="478"/>
          <ac:cxnSpMkLst>
            <pc:docMk/>
            <pc:sldMk cId="2182525806" sldId="436"/>
            <ac:cxnSpMk id="16" creationId="{31D488C8-2281-A740-B36E-2FF913B35801}"/>
          </ac:cxnSpMkLst>
        </pc:cxnChg>
        <pc:cxnChg chg="add del mod">
          <ac:chgData name="Nane Kratzke" userId="971be13ff4ee5ef6" providerId="LiveId" clId="{19075A5A-D245-0240-878E-CFB172C98ECA}" dt="2020-09-23T12:14:55.574" v="23956" actId="478"/>
          <ac:cxnSpMkLst>
            <pc:docMk/>
            <pc:sldMk cId="2182525806" sldId="436"/>
            <ac:cxnSpMk id="18" creationId="{8FAB2994-F684-7C4A-B273-B84F34BB2710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0" creationId="{607D3CDD-1D61-7C41-8B49-551F2CAD397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3" creationId="{8ADD487D-B4D6-E049-B6E0-E1332B87160B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6" creationId="{1A57151B-E7FD-E840-8759-7C4B979CF45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9" creationId="{ED7AEDB6-868D-4A40-9246-BD317F29DB3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32" creationId="{EE34B7A6-6ECB-5349-8D35-24A2207751DA}"/>
          </ac:cxnSpMkLst>
        </pc:cxnChg>
        <pc:cxnChg chg="add mod">
          <ac:chgData name="Nane Kratzke" userId="971be13ff4ee5ef6" providerId="LiveId" clId="{19075A5A-D245-0240-878E-CFB172C98ECA}" dt="2020-09-23T13:38:55.403" v="26571" actId="1076"/>
          <ac:cxnSpMkLst>
            <pc:docMk/>
            <pc:sldMk cId="2182525806" sldId="436"/>
            <ac:cxnSpMk id="36" creationId="{1A7C632F-121C-9C46-8740-4A8D1493D5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41" creationId="{8937575B-D268-1B42-BF29-7F9B6D1A80C9}"/>
          </ac:cxnSpMkLst>
        </pc:cxnChg>
        <pc:cxnChg chg="add del mod">
          <ac:chgData name="Nane Kratzke" userId="971be13ff4ee5ef6" providerId="LiveId" clId="{19075A5A-D245-0240-878E-CFB172C98ECA}" dt="2020-09-23T12:19:53.313" v="24004" actId="478"/>
          <ac:cxnSpMkLst>
            <pc:docMk/>
            <pc:sldMk cId="2182525806" sldId="436"/>
            <ac:cxnSpMk id="48" creationId="{344E50AC-20DA-6545-BA43-CFAB96A272C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92" creationId="{6C125013-23A9-294F-9E07-5DA1BB87BEB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7" creationId="{4BB147CC-7080-C743-97FC-FC0AAEE7E2D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8" creationId="{BFD6D5D1-A66C-AF46-8B8D-E475663034E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1" creationId="{985860D9-3947-4F49-A007-DA6FC198C7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5" creationId="{C3F386D6-FCB6-1C4C-8118-999C3D16FF8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6" creationId="{6A6BB91A-4354-1F4F-A607-146E042C9E3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8" creationId="{CFB8E7A7-119B-4940-B57E-B1BE9BA2EE7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9" creationId="{9787917D-6484-6346-A927-D7F60AA1DECA}"/>
          </ac:cxnSpMkLst>
        </pc:cxnChg>
        <pc:cxnChg chg="add mod">
          <ac:chgData name="Nane Kratzke" userId="971be13ff4ee5ef6" providerId="LiveId" clId="{19075A5A-D245-0240-878E-CFB172C98ECA}" dt="2020-09-23T13:46:07.421" v="26656" actId="1076"/>
          <ac:cxnSpMkLst>
            <pc:docMk/>
            <pc:sldMk cId="2182525806" sldId="436"/>
            <ac:cxnSpMk id="121" creationId="{5A6C370A-20A1-5C4E-82E1-650927F3A91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25" creationId="{BE6F3623-21BB-FC47-B2EF-935342E61E2B}"/>
          </ac:cxnSpMkLst>
        </pc:cxnChg>
      </pc:sldChg>
      <pc:sldChg chg="addSp modSp add mod">
        <pc:chgData name="Nane Kratzke" userId="971be13ff4ee5ef6" providerId="LiveId" clId="{19075A5A-D245-0240-878E-CFB172C98ECA}" dt="2020-09-24T15:39:06.805" v="39557" actId="14100"/>
        <pc:sldMkLst>
          <pc:docMk/>
          <pc:sldMk cId="50337072" sldId="437"/>
        </pc:sldMkLst>
        <pc:spChg chg="add mod">
          <ac:chgData name="Nane Kratzke" userId="971be13ff4ee5ef6" providerId="LiveId" clId="{19075A5A-D245-0240-878E-CFB172C98ECA}" dt="2020-09-24T15:39:06.805" v="39557" actId="14100"/>
          <ac:spMkLst>
            <pc:docMk/>
            <pc:sldMk cId="50337072" sldId="437"/>
            <ac:spMk id="6" creationId="{4B0139AE-EBC1-134D-94BF-6F0F0F36589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57.036" v="39242" actId="1038"/>
        <pc:sldMkLst>
          <pc:docMk/>
          <pc:sldMk cId="3192853465" sldId="438"/>
        </pc:sldMkLst>
        <pc:spChg chg="mod">
          <ac:chgData name="Nane Kratzke" userId="971be13ff4ee5ef6" providerId="LiveId" clId="{19075A5A-D245-0240-878E-CFB172C98ECA}" dt="2020-09-23T13:52:14.256" v="26735" actId="108"/>
          <ac:spMkLst>
            <pc:docMk/>
            <pc:sldMk cId="3192853465" sldId="438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3:52:05.314" v="26733" actId="108"/>
          <ac:spMkLst>
            <pc:docMk/>
            <pc:sldMk cId="3192853465" sldId="438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09.656" v="26734" actId="108"/>
          <ac:picMkLst>
            <pc:docMk/>
            <pc:sldMk cId="3192853465" sldId="438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3:51:46.424" v="26730" actId="108"/>
          <ac:picMkLst>
            <pc:docMk/>
            <pc:sldMk cId="3192853465" sldId="438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1:48.573" v="26731" actId="108"/>
          <ac:picMkLst>
            <pc:docMk/>
            <pc:sldMk cId="3192853465" sldId="438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46.640" v="39239" actId="207"/>
        <pc:sldMkLst>
          <pc:docMk/>
          <pc:sldMk cId="2611768246" sldId="439"/>
        </pc:sldMkLst>
        <pc:spChg chg="mod">
          <ac:chgData name="Nane Kratzke" userId="971be13ff4ee5ef6" providerId="LiveId" clId="{19075A5A-D245-0240-878E-CFB172C98ECA}" dt="2020-09-23T13:53:03.305" v="26741" actId="108"/>
          <ac:spMkLst>
            <pc:docMk/>
            <pc:sldMk cId="2611768246" sldId="43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2:58.780" v="26740" actId="108"/>
          <ac:spMkLst>
            <pc:docMk/>
            <pc:sldMk cId="2611768246" sldId="43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45" v="26737" actId="108"/>
          <ac:picMkLst>
            <pc:docMk/>
            <pc:sldMk cId="2611768246" sldId="43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2:50.565" v="26738" actId="108"/>
          <ac:picMkLst>
            <pc:docMk/>
            <pc:sldMk cId="2611768246" sldId="43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2:51.159" v="26739" actId="108"/>
          <ac:picMkLst>
            <pc:docMk/>
            <pc:sldMk cId="2611768246" sldId="439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36.729" v="39238" actId="207"/>
        <pc:sldMkLst>
          <pc:docMk/>
          <pc:sldMk cId="191570126" sldId="440"/>
        </pc:sldMkLst>
        <pc:spChg chg="mod">
          <ac:chgData name="Nane Kratzke" userId="971be13ff4ee5ef6" providerId="LiveId" clId="{19075A5A-D245-0240-878E-CFB172C98ECA}" dt="2020-09-23T13:54:04.373" v="26744" actId="108"/>
          <ac:spMkLst>
            <pc:docMk/>
            <pc:sldMk cId="191570126" sldId="440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4:13.260" v="26746" actId="108"/>
          <ac:spMkLst>
            <pc:docMk/>
            <pc:sldMk cId="191570126" sldId="440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4:08.638" v="26745" actId="108"/>
          <ac:picMkLst>
            <pc:docMk/>
            <pc:sldMk cId="191570126" sldId="440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3:58.715" v="26743" actId="108"/>
          <ac:picMkLst>
            <pc:docMk/>
            <pc:sldMk cId="191570126" sldId="440"/>
            <ac:picMk id="1061" creationId="{1965F56F-2751-6C4F-AB30-AEFF256CCF6B}"/>
          </ac:picMkLst>
        </pc:picChg>
      </pc:sldChg>
      <pc:sldChg chg="modSp add mod">
        <pc:chgData name="Nane Kratzke" userId="971be13ff4ee5ef6" providerId="LiveId" clId="{19075A5A-D245-0240-878E-CFB172C98ECA}" dt="2020-09-24T16:19:14.550" v="40329" actId="1036"/>
        <pc:sldMkLst>
          <pc:docMk/>
          <pc:sldMk cId="830859553" sldId="441"/>
        </pc:sldMkLst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5:11.535" v="26751" actId="108"/>
          <ac:spMkLst>
            <pc:docMk/>
            <pc:sldMk cId="830859553" sldId="441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4:41.750" v="39195" actId="108"/>
          <ac:spMkLst>
            <pc:docMk/>
            <pc:sldMk cId="830859553" sldId="441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5:01.167" v="26749" actId="108"/>
          <ac:spMkLst>
            <pc:docMk/>
            <pc:sldMk cId="830859553" sldId="441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5:07.262" v="26750" actId="108"/>
          <ac:picMkLst>
            <pc:docMk/>
            <pc:sldMk cId="830859553" sldId="441"/>
            <ac:picMk id="1061" creationId="{1965F56F-2751-6C4F-AB30-AEFF256CCF6B}"/>
          </ac:picMkLst>
        </pc:picChg>
      </pc:sldChg>
      <pc:sldChg chg="addSp delSp modSp add mod">
        <pc:chgData name="Nane Kratzke" userId="971be13ff4ee5ef6" providerId="LiveId" clId="{19075A5A-D245-0240-878E-CFB172C98ECA}" dt="2020-09-24T17:29:49.717" v="42408" actId="20577"/>
        <pc:sldMkLst>
          <pc:docMk/>
          <pc:sldMk cId="2518785091" sldId="442"/>
        </pc:sldMkLst>
        <pc:spChg chg="mod">
          <ac:chgData name="Nane Kratzke" userId="971be13ff4ee5ef6" providerId="LiveId" clId="{19075A5A-D245-0240-878E-CFB172C98ECA}" dt="2020-09-23T13:55:30.164" v="26787" actId="20577"/>
          <ac:spMkLst>
            <pc:docMk/>
            <pc:sldMk cId="2518785091" sldId="442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5:17.289" v="41155" actId="20577"/>
          <ac:spMkLst>
            <pc:docMk/>
            <pc:sldMk cId="2518785091" sldId="442"/>
            <ac:spMk id="3" creationId="{6D44E123-1B57-1141-B775-333597485FBD}"/>
          </ac:spMkLst>
        </pc:spChg>
        <pc:spChg chg="del mod">
          <ac:chgData name="Nane Kratzke" userId="971be13ff4ee5ef6" providerId="LiveId" clId="{19075A5A-D245-0240-878E-CFB172C98ECA}" dt="2020-09-24T16:35:24.302" v="41157" actId="478"/>
          <ac:spMkLst>
            <pc:docMk/>
            <pc:sldMk cId="2518785091" sldId="442"/>
            <ac:spMk id="4" creationId="{DEB25F32-ECA7-4840-B973-86BC3D4E92A1}"/>
          </ac:spMkLst>
        </pc:spChg>
        <pc:spChg chg="add del mod">
          <ac:chgData name="Nane Kratzke" userId="971be13ff4ee5ef6" providerId="LiveId" clId="{19075A5A-D245-0240-878E-CFB172C98ECA}" dt="2020-09-24T16:35:33.378" v="41158" actId="478"/>
          <ac:spMkLst>
            <pc:docMk/>
            <pc:sldMk cId="2518785091" sldId="442"/>
            <ac:spMk id="6" creationId="{79D39562-B9F3-DD4C-AA91-29C1174B760C}"/>
          </ac:spMkLst>
        </pc:spChg>
        <pc:spChg chg="add mod">
          <ac:chgData name="Nane Kratzke" userId="971be13ff4ee5ef6" providerId="LiveId" clId="{19075A5A-D245-0240-878E-CFB172C98ECA}" dt="2020-09-24T16:50:16.580" v="41672" actId="166"/>
          <ac:spMkLst>
            <pc:docMk/>
            <pc:sldMk cId="2518785091" sldId="442"/>
            <ac:spMk id="7" creationId="{B89D7DF6-0A59-5C42-BD14-314366809DF1}"/>
          </ac:spMkLst>
        </pc:spChg>
        <pc:spChg chg="add mod">
          <ac:chgData name="Nane Kratzke" userId="971be13ff4ee5ef6" providerId="LiveId" clId="{19075A5A-D245-0240-878E-CFB172C98ECA}" dt="2020-09-24T16:48:18.404" v="41591" actId="166"/>
          <ac:spMkLst>
            <pc:docMk/>
            <pc:sldMk cId="2518785091" sldId="442"/>
            <ac:spMk id="8" creationId="{AE596D98-6C68-BA4A-97AC-81F537C5FE1E}"/>
          </ac:spMkLst>
        </pc:spChg>
        <pc:spChg chg="add mod">
          <ac:chgData name="Nane Kratzke" userId="971be13ff4ee5ef6" providerId="LiveId" clId="{19075A5A-D245-0240-878E-CFB172C98ECA}" dt="2020-09-24T16:54:58.498" v="42089" actId="20577"/>
          <ac:spMkLst>
            <pc:docMk/>
            <pc:sldMk cId="2518785091" sldId="442"/>
            <ac:spMk id="9" creationId="{F78719FB-87F0-DC4A-881F-A6A7EE04B431}"/>
          </ac:spMkLst>
        </pc:spChg>
        <pc:spChg chg="add mod">
          <ac:chgData name="Nane Kratzke" userId="971be13ff4ee5ef6" providerId="LiveId" clId="{19075A5A-D245-0240-878E-CFB172C98ECA}" dt="2020-09-24T16:53:01.918" v="41971" actId="20577"/>
          <ac:spMkLst>
            <pc:docMk/>
            <pc:sldMk cId="2518785091" sldId="442"/>
            <ac:spMk id="10" creationId="{899A2F3E-A77E-1D47-8CB6-9AE14999B492}"/>
          </ac:spMkLst>
        </pc:spChg>
        <pc:spChg chg="add mod">
          <ac:chgData name="Nane Kratzke" userId="971be13ff4ee5ef6" providerId="LiveId" clId="{19075A5A-D245-0240-878E-CFB172C98ECA}" dt="2020-09-24T17:01:34.968" v="42145" actId="1076"/>
          <ac:spMkLst>
            <pc:docMk/>
            <pc:sldMk cId="2518785091" sldId="442"/>
            <ac:spMk id="14" creationId="{E31BA689-EE99-C441-836E-2574D99C6953}"/>
          </ac:spMkLst>
        </pc:spChg>
        <pc:spChg chg="add mod">
          <ac:chgData name="Nane Kratzke" userId="971be13ff4ee5ef6" providerId="LiveId" clId="{19075A5A-D245-0240-878E-CFB172C98ECA}" dt="2020-09-24T16:57:06.177" v="42091" actId="1076"/>
          <ac:spMkLst>
            <pc:docMk/>
            <pc:sldMk cId="2518785091" sldId="442"/>
            <ac:spMk id="17" creationId="{C6286E7F-1737-B748-B196-A149CE3B23C4}"/>
          </ac:spMkLst>
        </pc:spChg>
        <pc:spChg chg="add mod">
          <ac:chgData name="Nane Kratzke" userId="971be13ff4ee5ef6" providerId="LiveId" clId="{19075A5A-D245-0240-878E-CFB172C98ECA}" dt="2020-09-24T17:01:23.257" v="42143" actId="20577"/>
          <ac:spMkLst>
            <pc:docMk/>
            <pc:sldMk cId="2518785091" sldId="442"/>
            <ac:spMk id="18" creationId="{E0C85475-E8EB-894A-8590-3371205B5299}"/>
          </ac:spMkLst>
        </pc:spChg>
        <pc:spChg chg="add mod">
          <ac:chgData name="Nane Kratzke" userId="971be13ff4ee5ef6" providerId="LiveId" clId="{19075A5A-D245-0240-878E-CFB172C98ECA}" dt="2020-09-24T17:29:49.717" v="42408" actId="20577"/>
          <ac:spMkLst>
            <pc:docMk/>
            <pc:sldMk cId="2518785091" sldId="442"/>
            <ac:spMk id="29" creationId="{D153BDFF-123B-2646-AAC5-90D9979E39A5}"/>
          </ac:spMkLst>
        </pc:spChg>
        <pc:spChg chg="add mod">
          <ac:chgData name="Nane Kratzke" userId="971be13ff4ee5ef6" providerId="LiveId" clId="{19075A5A-D245-0240-878E-CFB172C98ECA}" dt="2020-09-24T17:01:54.376" v="42154" actId="20577"/>
          <ac:spMkLst>
            <pc:docMk/>
            <pc:sldMk cId="2518785091" sldId="442"/>
            <ac:spMk id="35" creationId="{9A518972-DE87-B748-B723-20B9AD026783}"/>
          </ac:spMkLst>
        </pc:spChg>
        <pc:picChg chg="add del mod">
          <ac:chgData name="Nane Kratzke" userId="971be13ff4ee5ef6" providerId="LiveId" clId="{19075A5A-D245-0240-878E-CFB172C98ECA}" dt="2020-09-24T17:00:12.057" v="42098" actId="478"/>
          <ac:picMkLst>
            <pc:docMk/>
            <pc:sldMk cId="2518785091" sldId="442"/>
            <ac:picMk id="11" creationId="{161718FB-A279-6943-B128-4B3C684B12CE}"/>
          </ac:picMkLst>
        </pc:picChg>
        <pc:picChg chg="add mod">
          <ac:chgData name="Nane Kratzke" userId="971be13ff4ee5ef6" providerId="LiveId" clId="{19075A5A-D245-0240-878E-CFB172C98ECA}" dt="2020-09-24T17:01:43.806" v="42146" actId="1076"/>
          <ac:picMkLst>
            <pc:docMk/>
            <pc:sldMk cId="2518785091" sldId="442"/>
            <ac:picMk id="12" creationId="{1385F87E-53D9-9F41-A21E-14B137BF7BAD}"/>
          </ac:picMkLst>
        </pc:picChg>
        <pc:picChg chg="add mod">
          <ac:chgData name="Nane Kratzke" userId="971be13ff4ee5ef6" providerId="LiveId" clId="{19075A5A-D245-0240-878E-CFB172C98ECA}" dt="2020-09-24T17:00:33.269" v="42104" actId="108"/>
          <ac:picMkLst>
            <pc:docMk/>
            <pc:sldMk cId="2518785091" sldId="442"/>
            <ac:picMk id="16" creationId="{36510643-492F-2F41-A455-7A96166D5483}"/>
          </ac:picMkLst>
        </pc:picChg>
        <pc:picChg chg="add mod">
          <ac:chgData name="Nane Kratzke" userId="971be13ff4ee5ef6" providerId="LiveId" clId="{19075A5A-D245-0240-878E-CFB172C98ECA}" dt="2020-09-24T17:01:30.267" v="42144" actId="1076"/>
          <ac:picMkLst>
            <pc:docMk/>
            <pc:sldMk cId="2518785091" sldId="442"/>
            <ac:picMk id="19" creationId="{7A466D3F-1FD3-A04E-911C-62F5D48F40CC}"/>
          </ac:picMkLst>
        </pc:pic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13" creationId="{037968D6-5405-BB48-9E8E-FE4128D19B70}"/>
          </ac:cxnSpMkLst>
        </pc:cxnChg>
        <pc:cxnChg chg="add mod">
          <ac:chgData name="Nane Kratzke" userId="971be13ff4ee5ef6" providerId="LiveId" clId="{19075A5A-D245-0240-878E-CFB172C98ECA}" dt="2020-09-24T17:01:34.968" v="42145" actId="1076"/>
          <ac:cxnSpMkLst>
            <pc:docMk/>
            <pc:sldMk cId="2518785091" sldId="442"/>
            <ac:cxnSpMk id="15" creationId="{6460DA98-251C-8B47-A511-12105154FAD0}"/>
          </ac:cxnSpMkLst>
        </pc:cxn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20" creationId="{2E72B05B-D38E-F44E-879D-AE6E499086CC}"/>
          </ac:cxnSpMkLst>
        </pc:cxnChg>
      </pc:sldChg>
      <pc:sldChg chg="modSp add del mod">
        <pc:chgData name="Nane Kratzke" userId="971be13ff4ee5ef6" providerId="LiveId" clId="{19075A5A-D245-0240-878E-CFB172C98ECA}" dt="2020-09-24T15:24:21.940" v="39193" actId="2696"/>
        <pc:sldMkLst>
          <pc:docMk/>
          <pc:sldMk cId="2210840442" sldId="443"/>
        </pc:sldMkLst>
        <pc:spChg chg="mod">
          <ac:chgData name="Nane Kratzke" userId="971be13ff4ee5ef6" providerId="LiveId" clId="{19075A5A-D245-0240-878E-CFB172C98ECA}" dt="2020-09-23T13:56:02.397" v="26803" actId="108"/>
          <ac:spMkLst>
            <pc:docMk/>
            <pc:sldMk cId="2210840442" sldId="443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6:08.200" v="26804" actId="108"/>
          <ac:spMkLst>
            <pc:docMk/>
            <pc:sldMk cId="2210840442" sldId="443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5:58.045" v="26802" actId="108"/>
          <ac:picMkLst>
            <pc:docMk/>
            <pc:sldMk cId="2210840442" sldId="443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5:54.096" v="26801" actId="108"/>
          <ac:picMkLst>
            <pc:docMk/>
            <pc:sldMk cId="2210840442" sldId="443"/>
            <ac:picMk id="136" creationId="{01FC1095-D87A-B945-922F-5A115CF06B47}"/>
          </ac:picMkLst>
        </pc:picChg>
      </pc:sldChg>
      <pc:sldChg chg="addSp delSp modSp add mod ord">
        <pc:chgData name="Nane Kratzke" userId="971be13ff4ee5ef6" providerId="LiveId" clId="{19075A5A-D245-0240-878E-CFB172C98ECA}" dt="2020-09-24T17:29:24.531" v="42384" actId="20577"/>
        <pc:sldMkLst>
          <pc:docMk/>
          <pc:sldMk cId="1604066023" sldId="444"/>
        </pc:sldMkLst>
        <pc:spChg chg="mod">
          <ac:chgData name="Nane Kratzke" userId="971be13ff4ee5ef6" providerId="LiveId" clId="{19075A5A-D245-0240-878E-CFB172C98ECA}" dt="2020-09-23T13:56:27.254" v="26806" actId="20577"/>
          <ac:spMkLst>
            <pc:docMk/>
            <pc:sldMk cId="1604066023" sldId="444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18.978" v="41235" actId="20577"/>
          <ac:spMkLst>
            <pc:docMk/>
            <pc:sldMk cId="1604066023" sldId="444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26:12.590" v="40351" actId="478"/>
          <ac:spMkLst>
            <pc:docMk/>
            <pc:sldMk cId="1604066023" sldId="444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34:17.485" v="41064" actId="14100"/>
          <ac:spMkLst>
            <pc:docMk/>
            <pc:sldMk cId="1604066023" sldId="444"/>
            <ac:spMk id="6" creationId="{44396A46-499E-4A4E-82BD-9619AA2AF696}"/>
          </ac:spMkLst>
        </pc:spChg>
        <pc:spChg chg="add mod">
          <ac:chgData name="Nane Kratzke" userId="971be13ff4ee5ef6" providerId="LiveId" clId="{19075A5A-D245-0240-878E-CFB172C98ECA}" dt="2020-09-24T17:29:24.531" v="42384" actId="20577"/>
          <ac:spMkLst>
            <pc:docMk/>
            <pc:sldMk cId="1604066023" sldId="444"/>
            <ac:spMk id="7" creationId="{90BA99CD-F0A2-D942-B82B-F2E97D55404A}"/>
          </ac:spMkLst>
        </pc:spChg>
      </pc:sldChg>
      <pc:sldChg chg="modSp add mod">
        <pc:chgData name="Nane Kratzke" userId="971be13ff4ee5ef6" providerId="LiveId" clId="{19075A5A-D245-0240-878E-CFB172C98ECA}" dt="2020-09-24T15:20:40.103" v="39185" actId="207"/>
        <pc:sldMkLst>
          <pc:docMk/>
          <pc:sldMk cId="691752747" sldId="445"/>
        </pc:sldMkLst>
        <pc:spChg chg="mod">
          <ac:chgData name="Nane Kratzke" userId="971be13ff4ee5ef6" providerId="LiveId" clId="{19075A5A-D245-0240-878E-CFB172C98ECA}" dt="2020-09-24T15:20:22.273" v="39183" actId="20577"/>
          <ac:spMkLst>
            <pc:docMk/>
            <pc:sldMk cId="691752747" sldId="445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8:08.632" v="26813" actId="20577"/>
          <ac:spMkLst>
            <pc:docMk/>
            <pc:sldMk cId="691752747" sldId="445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8:15.511" v="26814" actId="108"/>
          <ac:spMkLst>
            <pc:docMk/>
            <pc:sldMk cId="691752747" sldId="445"/>
            <ac:spMk id="137" creationId="{BC7A94B6-5C76-ED42-A230-4DDF4D7F5632}"/>
          </ac:spMkLst>
        </pc:spChg>
        <pc:picChg chg="mod">
          <ac:chgData name="Nane Kratzke" userId="971be13ff4ee5ef6" providerId="LiveId" clId="{19075A5A-D245-0240-878E-CFB172C98ECA}" dt="2020-09-23T13:57:59.536" v="26811" actId="108"/>
          <ac:picMkLst>
            <pc:docMk/>
            <pc:sldMk cId="691752747" sldId="445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8:19.458" v="26815" actId="108"/>
          <ac:picMkLst>
            <pc:docMk/>
            <pc:sldMk cId="691752747" sldId="445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4T15:20:12.440" v="39180" actId="108"/>
          <ac:picMkLst>
            <pc:docMk/>
            <pc:sldMk cId="691752747" sldId="445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7:56.566" v="26810" actId="108"/>
          <ac:picMkLst>
            <pc:docMk/>
            <pc:sldMk cId="691752747" sldId="445"/>
            <ac:picMk id="1057" creationId="{052E2773-90CF-3D4E-9DB7-9D0AA6C5AE47}"/>
          </ac:picMkLst>
        </pc:picChg>
      </pc:sldChg>
      <pc:sldChg chg="modSp add del mod">
        <pc:chgData name="Nane Kratzke" userId="971be13ff4ee5ef6" providerId="LiveId" clId="{19075A5A-D245-0240-878E-CFB172C98ECA}" dt="2020-09-24T15:20:50.411" v="39186" actId="2696"/>
        <pc:sldMkLst>
          <pc:docMk/>
          <pc:sldMk cId="3957496001" sldId="446"/>
        </pc:sldMkLst>
        <pc:spChg chg="mod">
          <ac:chgData name="Nane Kratzke" userId="971be13ff4ee5ef6" providerId="LiveId" clId="{19075A5A-D245-0240-878E-CFB172C98ECA}" dt="2020-09-23T13:59:19.697" v="26821" actId="20577"/>
          <ac:spMkLst>
            <pc:docMk/>
            <pc:sldMk cId="3957496001" sldId="446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9:25.155" v="26822" actId="108"/>
          <ac:spMkLst>
            <pc:docMk/>
            <pc:sldMk cId="3957496001" sldId="446"/>
            <ac:spMk id="77" creationId="{D2EBA26A-6198-0E42-BD5F-D671FC580579}"/>
          </ac:spMkLst>
        </pc:spChg>
        <pc:picChg chg="mod">
          <ac:chgData name="Nane Kratzke" userId="971be13ff4ee5ef6" providerId="LiveId" clId="{19075A5A-D245-0240-878E-CFB172C98ECA}" dt="2020-09-23T13:59:10.074" v="26819" actId="108"/>
          <ac:picMkLst>
            <pc:docMk/>
            <pc:sldMk cId="3957496001" sldId="446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9:03.201" v="26817" actId="108"/>
          <ac:picMkLst>
            <pc:docMk/>
            <pc:sldMk cId="3957496001" sldId="446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9:09.656" v="26818" actId="108"/>
          <ac:picMkLst>
            <pc:docMk/>
            <pc:sldMk cId="3957496001" sldId="446"/>
            <ac:picMk id="1057" creationId="{052E2773-90CF-3D4E-9DB7-9D0AA6C5AE47}"/>
          </ac:picMkLst>
        </pc:picChg>
      </pc:sldChg>
      <pc:sldChg chg="modSp add mod">
        <pc:chgData name="Nane Kratzke" userId="971be13ff4ee5ef6" providerId="LiveId" clId="{19075A5A-D245-0240-878E-CFB172C98ECA}" dt="2020-09-24T15:22:27.863" v="39190" actId="207"/>
        <pc:sldMkLst>
          <pc:docMk/>
          <pc:sldMk cId="1800479620" sldId="447"/>
        </pc:sldMkLst>
        <pc:spChg chg="mod">
          <ac:chgData name="Nane Kratzke" userId="971be13ff4ee5ef6" providerId="LiveId" clId="{19075A5A-D245-0240-878E-CFB172C98ECA}" dt="2020-09-23T14:00:03.519" v="26828" actId="108"/>
          <ac:spMkLst>
            <pc:docMk/>
            <pc:sldMk cId="1800479620" sldId="44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9:53.877" v="26826" actId="108"/>
          <ac:spMkLst>
            <pc:docMk/>
            <pc:sldMk cId="1800479620" sldId="44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4T15:22:18.876" v="39188" actId="108"/>
          <ac:spMkLst>
            <pc:docMk/>
            <pc:sldMk cId="1800479620" sldId="44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9:59.217" v="26827" actId="108"/>
          <ac:picMkLst>
            <pc:docMk/>
            <pc:sldMk cId="1800479620" sldId="44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4T15:22:13.075" v="39187" actId="108"/>
          <ac:picMkLst>
            <pc:docMk/>
            <pc:sldMk cId="1800479620" sldId="44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9:49.258" v="26825" actId="108"/>
          <ac:picMkLst>
            <pc:docMk/>
            <pc:sldMk cId="1800479620" sldId="447"/>
            <ac:picMk id="1058" creationId="{9005B2A9-D614-3742-AD7B-E67DD24A1BBC}"/>
          </ac:picMkLst>
        </pc:picChg>
      </pc:sldChg>
      <pc:sldChg chg="modSp add del mod">
        <pc:chgData name="Nane Kratzke" userId="971be13ff4ee5ef6" providerId="LiveId" clId="{19075A5A-D245-0240-878E-CFB172C98ECA}" dt="2020-09-24T15:23:20.728" v="39191" actId="2696"/>
        <pc:sldMkLst>
          <pc:docMk/>
          <pc:sldMk cId="3031540034" sldId="448"/>
        </pc:sldMkLst>
        <pc:spChg chg="mod">
          <ac:chgData name="Nane Kratzke" userId="971be13ff4ee5ef6" providerId="LiveId" clId="{19075A5A-D245-0240-878E-CFB172C98ECA}" dt="2020-09-23T14:00:52.722" v="26835" actId="108"/>
          <ac:spMkLst>
            <pc:docMk/>
            <pc:sldMk cId="3031540034" sldId="448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4:00:47.319" v="26834" actId="108"/>
          <ac:spMkLst>
            <pc:docMk/>
            <pc:sldMk cId="3031540034" sldId="448"/>
            <ac:spMk id="81" creationId="{F6670A1D-F19D-AE45-B05C-518A2B00DC60}"/>
          </ac:spMkLst>
        </pc:spChg>
        <pc:picChg chg="mod">
          <ac:chgData name="Nane Kratzke" userId="971be13ff4ee5ef6" providerId="LiveId" clId="{19075A5A-D245-0240-878E-CFB172C98ECA}" dt="2020-09-23T14:00:27.272" v="26830" actId="108"/>
          <ac:picMkLst>
            <pc:docMk/>
            <pc:sldMk cId="3031540034" sldId="448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4:00:30.255" v="26831" actId="108"/>
          <ac:picMkLst>
            <pc:docMk/>
            <pc:sldMk cId="3031540034" sldId="448"/>
            <ac:picMk id="1058" creationId="{9005B2A9-D614-3742-AD7B-E67DD24A1BBC}"/>
          </ac:picMkLst>
        </pc:picChg>
      </pc:sldChg>
      <pc:sldChg chg="addSp modSp add mod ord">
        <pc:chgData name="Nane Kratzke" userId="971be13ff4ee5ef6" providerId="LiveId" clId="{19075A5A-D245-0240-878E-CFB172C98ECA}" dt="2020-09-24T15:28:25.809" v="39214"/>
        <pc:sldMkLst>
          <pc:docMk/>
          <pc:sldMk cId="4193228944" sldId="449"/>
        </pc:sldMkLst>
        <pc:spChg chg="mod">
          <ac:chgData name="Nane Kratzke" userId="971be13ff4ee5ef6" providerId="LiveId" clId="{19075A5A-D245-0240-878E-CFB172C98ECA}" dt="2020-09-24T11:33:20.798" v="32819" actId="20577"/>
          <ac:spMkLst>
            <pc:docMk/>
            <pc:sldMk cId="4193228944" sldId="449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3T14:05:17.737" v="26899" actId="20577"/>
          <ac:spMkLst>
            <pc:docMk/>
            <pc:sldMk cId="4193228944" sldId="44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09:35:18.913" v="29026" actId="207"/>
          <ac:spMkLst>
            <pc:docMk/>
            <pc:sldMk cId="4193228944" sldId="449"/>
            <ac:spMk id="4" creationId="{3489061E-0E7E-4040-947F-D53EBA5EA030}"/>
          </ac:spMkLst>
        </pc:spChg>
        <pc:spChg chg="add mod">
          <ac:chgData name="Nane Kratzke" userId="971be13ff4ee5ef6" providerId="LiveId" clId="{19075A5A-D245-0240-878E-CFB172C98ECA}" dt="2020-09-24T09:37:20.138" v="29033" actId="20577"/>
          <ac:spMkLst>
            <pc:docMk/>
            <pc:sldMk cId="4193228944" sldId="449"/>
            <ac:spMk id="6" creationId="{DC23A317-8C8B-0A45-BB69-6EAE14A5E679}"/>
          </ac:spMkLst>
        </pc:spChg>
        <pc:spChg chg="add mod">
          <ac:chgData name="Nane Kratzke" userId="971be13ff4ee5ef6" providerId="LiveId" clId="{19075A5A-D245-0240-878E-CFB172C98ECA}" dt="2020-09-24T10:05:20.322" v="30149" actId="14100"/>
          <ac:spMkLst>
            <pc:docMk/>
            <pc:sldMk cId="4193228944" sldId="449"/>
            <ac:spMk id="7" creationId="{1BA770B5-D7F0-4C4F-9DFC-244C02DB1D75}"/>
          </ac:spMkLst>
        </pc:spChg>
        <pc:spChg chg="add mod">
          <ac:chgData name="Nane Kratzke" userId="971be13ff4ee5ef6" providerId="LiveId" clId="{19075A5A-D245-0240-878E-CFB172C98ECA}" dt="2020-09-24T15:28:25.809" v="39214"/>
          <ac:spMkLst>
            <pc:docMk/>
            <pc:sldMk cId="4193228944" sldId="449"/>
            <ac:spMk id="8" creationId="{F347FBEF-CD12-2244-9F1F-A1B3B677467A}"/>
          </ac:spMkLst>
        </pc:spChg>
      </pc:sldChg>
      <pc:sldChg chg="addSp modSp add del mod ord">
        <pc:chgData name="Nane Kratzke" userId="971be13ff4ee5ef6" providerId="LiveId" clId="{19075A5A-D245-0240-878E-CFB172C98ECA}" dt="2020-09-24T13:45:11.413" v="36242" actId="2696"/>
        <pc:sldMkLst>
          <pc:docMk/>
          <pc:sldMk cId="2835231687" sldId="450"/>
        </pc:sldMkLst>
        <pc:spChg chg="mod">
          <ac:chgData name="Nane Kratzke" userId="971be13ff4ee5ef6" providerId="LiveId" clId="{19075A5A-D245-0240-878E-CFB172C98ECA}" dt="2020-09-23T14:05:55.832" v="26962" actId="20577"/>
          <ac:spMkLst>
            <pc:docMk/>
            <pc:sldMk cId="2835231687" sldId="450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3:07:10.094" v="34358" actId="20577"/>
          <ac:spMkLst>
            <pc:docMk/>
            <pc:sldMk cId="2835231687" sldId="450"/>
            <ac:spMk id="3" creationId="{4CD0DCFD-1430-4F41-B180-3A20DEBF24F2}"/>
          </ac:spMkLst>
        </pc:spChg>
        <pc:spChg chg="add mod">
          <ac:chgData name="Nane Kratzke" userId="971be13ff4ee5ef6" providerId="LiveId" clId="{19075A5A-D245-0240-878E-CFB172C98ECA}" dt="2020-09-24T13:06:02.156" v="34342" actId="20577"/>
          <ac:spMkLst>
            <pc:docMk/>
            <pc:sldMk cId="2835231687" sldId="450"/>
            <ac:spMk id="6" creationId="{1F852C1E-C1EC-D34F-8AE9-1BB5BBE393BE}"/>
          </ac:spMkLst>
        </pc:spChg>
      </pc:sldChg>
      <pc:sldChg chg="addSp delSp modSp add mod">
        <pc:chgData name="Nane Kratzke" userId="971be13ff4ee5ef6" providerId="LiveId" clId="{19075A5A-D245-0240-878E-CFB172C98ECA}" dt="2020-09-24T15:30:27.007" v="39235" actId="1038"/>
        <pc:sldMkLst>
          <pc:docMk/>
          <pc:sldMk cId="3910355434" sldId="451"/>
        </pc:sldMkLst>
        <pc:spChg chg="mod">
          <ac:chgData name="Nane Kratzke" userId="971be13ff4ee5ef6" providerId="LiveId" clId="{19075A5A-D245-0240-878E-CFB172C98ECA}" dt="2020-09-23T14:06:55.570" v="27034" actId="20577"/>
          <ac:spMkLst>
            <pc:docMk/>
            <pc:sldMk cId="3910355434" sldId="451"/>
            <ac:spMk id="2" creationId="{EA172370-4C9A-8B4A-B2D1-B4CD1F4D09D3}"/>
          </ac:spMkLst>
        </pc:spChg>
        <pc:spChg chg="mod">
          <ac:chgData name="Nane Kratzke" userId="971be13ff4ee5ef6" providerId="LiveId" clId="{19075A5A-D245-0240-878E-CFB172C98ECA}" dt="2020-09-24T10:55:16.999" v="31353" actId="20577"/>
          <ac:spMkLst>
            <pc:docMk/>
            <pc:sldMk cId="3910355434" sldId="451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24:22.551" v="32379" actId="20577"/>
          <ac:spMkLst>
            <pc:docMk/>
            <pc:sldMk cId="3910355434" sldId="451"/>
            <ac:spMk id="4" creationId="{F0CD1664-DBCC-C74D-9633-64879A86863D}"/>
          </ac:spMkLst>
        </pc:spChg>
        <pc:spChg chg="add mod">
          <ac:chgData name="Nane Kratzke" userId="971be13ff4ee5ef6" providerId="LiveId" clId="{19075A5A-D245-0240-878E-CFB172C98ECA}" dt="2020-09-24T10:53:32.918" v="31347" actId="20577"/>
          <ac:spMkLst>
            <pc:docMk/>
            <pc:sldMk cId="3910355434" sldId="451"/>
            <ac:spMk id="6" creationId="{F22A5E28-6931-7F49-AC64-D847B1C45F4A}"/>
          </ac:spMkLst>
        </pc:spChg>
        <pc:spChg chg="add mod">
          <ac:chgData name="Nane Kratzke" userId="971be13ff4ee5ef6" providerId="LiveId" clId="{19075A5A-D245-0240-878E-CFB172C98ECA}" dt="2020-09-24T10:53:35.864" v="31349" actId="20577"/>
          <ac:spMkLst>
            <pc:docMk/>
            <pc:sldMk cId="3910355434" sldId="451"/>
            <ac:spMk id="7" creationId="{200E1EA4-70E1-4340-8162-619247912F0A}"/>
          </ac:spMkLst>
        </pc:spChg>
        <pc:spChg chg="add mod">
          <ac:chgData name="Nane Kratzke" userId="971be13ff4ee5ef6" providerId="LiveId" clId="{19075A5A-D245-0240-878E-CFB172C98ECA}" dt="2020-09-24T10:47:08.193" v="30875" actId="20577"/>
          <ac:spMkLst>
            <pc:docMk/>
            <pc:sldMk cId="3910355434" sldId="451"/>
            <ac:spMk id="8" creationId="{30724CDC-D664-5F4E-AED4-E62056BF2E63}"/>
          </ac:spMkLst>
        </pc:spChg>
        <pc:spChg chg="add del mod">
          <ac:chgData name="Nane Kratzke" userId="971be13ff4ee5ef6" providerId="LiveId" clId="{19075A5A-D245-0240-878E-CFB172C98ECA}" dt="2020-09-24T10:49:08.545" v="30945"/>
          <ac:spMkLst>
            <pc:docMk/>
            <pc:sldMk cId="3910355434" sldId="451"/>
            <ac:spMk id="9" creationId="{AA079F78-C4E8-7D4E-91CA-3E2F50E8A7F2}"/>
          </ac:spMkLst>
        </pc:spChg>
        <pc:spChg chg="add mod">
          <ac:chgData name="Nane Kratzke" userId="971be13ff4ee5ef6" providerId="LiveId" clId="{19075A5A-D245-0240-878E-CFB172C98ECA}" dt="2020-09-24T10:54:02.236" v="31350" actId="20577"/>
          <ac:spMkLst>
            <pc:docMk/>
            <pc:sldMk cId="3910355434" sldId="451"/>
            <ac:spMk id="10" creationId="{CC417DC9-1228-6D4F-BDC6-45A7DA0F1CC5}"/>
          </ac:spMkLst>
        </pc:spChg>
        <pc:spChg chg="add mod">
          <ac:chgData name="Nane Kratzke" userId="971be13ff4ee5ef6" providerId="LiveId" clId="{19075A5A-D245-0240-878E-CFB172C98ECA}" dt="2020-09-24T10:54:04.495" v="31351" actId="20577"/>
          <ac:spMkLst>
            <pc:docMk/>
            <pc:sldMk cId="3910355434" sldId="451"/>
            <ac:spMk id="11" creationId="{9A9C5144-586A-9947-94F6-B41C0E347F99}"/>
          </ac:spMkLst>
        </pc:spChg>
        <pc:spChg chg="add mod">
          <ac:chgData name="Nane Kratzke" userId="971be13ff4ee5ef6" providerId="LiveId" clId="{19075A5A-D245-0240-878E-CFB172C98ECA}" dt="2020-09-24T10:53:02.864" v="31345" actId="20577"/>
          <ac:spMkLst>
            <pc:docMk/>
            <pc:sldMk cId="3910355434" sldId="451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5:30:24.060" v="39233" actId="478"/>
          <ac:spMkLst>
            <pc:docMk/>
            <pc:sldMk cId="3910355434" sldId="451"/>
            <ac:spMk id="13" creationId="{0FD99A99-B784-1448-B3F1-03B377E5343E}"/>
          </ac:spMkLst>
        </pc:spChg>
        <pc:spChg chg="add mod">
          <ac:chgData name="Nane Kratzke" userId="971be13ff4ee5ef6" providerId="LiveId" clId="{19075A5A-D245-0240-878E-CFB172C98ECA}" dt="2020-09-24T15:30:27.007" v="39235" actId="1038"/>
          <ac:spMkLst>
            <pc:docMk/>
            <pc:sldMk cId="3910355434" sldId="451"/>
            <ac:spMk id="14" creationId="{71F20454-EE89-2A48-B24E-1AE23D2A3CC1}"/>
          </ac:spMkLst>
        </pc:spChg>
      </pc:sldChg>
      <pc:sldChg chg="addSp delSp modSp add mod">
        <pc:chgData name="Nane Kratzke" userId="971be13ff4ee5ef6" providerId="LiveId" clId="{19075A5A-D245-0240-878E-CFB172C98ECA}" dt="2020-09-23T14:59:27.156" v="28144" actId="404"/>
        <pc:sldMkLst>
          <pc:docMk/>
          <pc:sldMk cId="924658392" sldId="452"/>
        </pc:sldMkLst>
        <pc:spChg chg="mod">
          <ac:chgData name="Nane Kratzke" userId="971be13ff4ee5ef6" providerId="LiveId" clId="{19075A5A-D245-0240-878E-CFB172C98ECA}" dt="2020-09-23T14:59:27.156" v="28144" actId="404"/>
          <ac:spMkLst>
            <pc:docMk/>
            <pc:sldMk cId="924658392" sldId="452"/>
            <ac:spMk id="5" creationId="{0603D732-B420-894B-AB6C-055CB2368AC6}"/>
          </ac:spMkLst>
        </pc:spChg>
        <pc:picChg chg="add del mod">
          <ac:chgData name="Nane Kratzke" userId="971be13ff4ee5ef6" providerId="LiveId" clId="{19075A5A-D245-0240-878E-CFB172C98ECA}" dt="2020-09-23T14:30:08.207" v="27363" actId="478"/>
          <ac:picMkLst>
            <pc:docMk/>
            <pc:sldMk cId="924658392" sldId="452"/>
            <ac:picMk id="3" creationId="{791087BB-083B-9E4B-B5A8-6BB0A2A2746A}"/>
          </ac:picMkLst>
        </pc:picChg>
        <pc:picChg chg="del mod">
          <ac:chgData name="Nane Kratzke" userId="971be13ff4ee5ef6" providerId="LiveId" clId="{19075A5A-D245-0240-878E-CFB172C98ECA}" dt="2020-09-23T14:29:10.962" v="27358" actId="478"/>
          <ac:picMkLst>
            <pc:docMk/>
            <pc:sldMk cId="924658392" sldId="452"/>
            <ac:picMk id="1032" creationId="{5B926110-4CE9-364F-995E-8E033B52294D}"/>
          </ac:picMkLst>
        </pc:picChg>
        <pc:picChg chg="add mod">
          <ac:chgData name="Nane Kratzke" userId="971be13ff4ee5ef6" providerId="LiveId" clId="{19075A5A-D245-0240-878E-CFB172C98ECA}" dt="2020-09-23T14:30:57.712" v="27368" actId="14100"/>
          <ac:picMkLst>
            <pc:docMk/>
            <pc:sldMk cId="924658392" sldId="452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19075A5A-D245-0240-878E-CFB172C98ECA}" dt="2020-09-24T09:22:37.964" v="28299" actId="1076"/>
        <pc:sldMkLst>
          <pc:docMk/>
          <pc:sldMk cId="1006662412" sldId="453"/>
        </pc:sldMkLst>
        <pc:spChg chg="del">
          <ac:chgData name="Nane Kratzke" userId="971be13ff4ee5ef6" providerId="LiveId" clId="{19075A5A-D245-0240-878E-CFB172C98ECA}" dt="2020-09-24T09:16:41.503" v="28207" actId="21"/>
          <ac:spMkLst>
            <pc:docMk/>
            <pc:sldMk cId="1006662412" sldId="45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8" creationId="{17A49567-6F8B-AD4E-AA7C-57FEE52C771D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9" creationId="{7E39AC3C-D7D5-3F4B-8ECD-B5251D5C44B1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10" creationId="{B4195300-5C3F-E44B-B320-1C847BE6087E}"/>
          </ac:spMkLst>
        </pc:spChg>
        <pc:spChg chg="add del mod">
          <ac:chgData name="Nane Kratzke" userId="971be13ff4ee5ef6" providerId="LiveId" clId="{19075A5A-D245-0240-878E-CFB172C98ECA}" dt="2020-09-24T09:16:44.646" v="28208" actId="478"/>
          <ac:spMkLst>
            <pc:docMk/>
            <pc:sldMk cId="1006662412" sldId="453"/>
            <ac:spMk id="12" creationId="{EC06C2B4-BB63-DD44-B4BC-2F15523D8195}"/>
          </ac:spMkLst>
        </pc:spChg>
        <pc:picChg chg="del">
          <ac:chgData name="Nane Kratzke" userId="971be13ff4ee5ef6" providerId="LiveId" clId="{19075A5A-D245-0240-878E-CFB172C98ECA}" dt="2020-09-24T09:16:36.243" v="28206" actId="478"/>
          <ac:picMkLst>
            <pc:docMk/>
            <pc:sldMk cId="1006662412" sldId="453"/>
            <ac:picMk id="11" creationId="{9E13CA18-765E-434F-9592-6A89336A66FA}"/>
          </ac:picMkLst>
        </pc:picChg>
      </pc:sldChg>
      <pc:sldChg chg="addSp delSp modSp add mod ord">
        <pc:chgData name="Nane Kratzke" userId="971be13ff4ee5ef6" providerId="LiveId" clId="{19075A5A-D245-0240-878E-CFB172C98ECA}" dt="2020-09-24T12:30:45.017" v="32870" actId="20578"/>
        <pc:sldMkLst>
          <pc:docMk/>
          <pc:sldMk cId="373954280" sldId="454"/>
        </pc:sldMkLst>
        <pc:spChg chg="mod">
          <ac:chgData name="Nane Kratzke" userId="971be13ff4ee5ef6" providerId="LiveId" clId="{19075A5A-D245-0240-878E-CFB172C98ECA}" dt="2020-09-24T11:33:30.960" v="32829" actId="20577"/>
          <ac:spMkLst>
            <pc:docMk/>
            <pc:sldMk cId="373954280" sldId="454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2:29:50.095" v="32869" actId="20577"/>
          <ac:spMkLst>
            <pc:docMk/>
            <pc:sldMk cId="373954280" sldId="454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09:38:49.074" v="29035" actId="478"/>
          <ac:spMkLst>
            <pc:docMk/>
            <pc:sldMk cId="373954280" sldId="454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09:38:53.063" v="29037" actId="478"/>
          <ac:spMkLst>
            <pc:docMk/>
            <pc:sldMk cId="373954280" sldId="454"/>
            <ac:spMk id="6" creationId="{DC23A317-8C8B-0A45-BB69-6EAE14A5E679}"/>
          </ac:spMkLst>
        </pc:spChg>
        <pc:spChg chg="mod">
          <ac:chgData name="Nane Kratzke" userId="971be13ff4ee5ef6" providerId="LiveId" clId="{19075A5A-D245-0240-878E-CFB172C98ECA}" dt="2020-09-24T10:04:41.153" v="30145" actId="20577"/>
          <ac:spMkLst>
            <pc:docMk/>
            <pc:sldMk cId="373954280" sldId="454"/>
            <ac:spMk id="7" creationId="{1BA770B5-D7F0-4C4F-9DFC-244C02DB1D75}"/>
          </ac:spMkLst>
        </pc:spChg>
        <pc:spChg chg="add del mod">
          <ac:chgData name="Nane Kratzke" userId="971be13ff4ee5ef6" providerId="LiveId" clId="{19075A5A-D245-0240-878E-CFB172C98ECA}" dt="2020-09-24T09:38:51.028" v="29036" actId="478"/>
          <ac:spMkLst>
            <pc:docMk/>
            <pc:sldMk cId="373954280" sldId="454"/>
            <ac:spMk id="9" creationId="{2030279F-8051-4740-921B-3F591EADDF3E}"/>
          </ac:spMkLst>
        </pc:spChg>
        <pc:spChg chg="add mod">
          <ac:chgData name="Nane Kratzke" userId="971be13ff4ee5ef6" providerId="LiveId" clId="{19075A5A-D245-0240-878E-CFB172C98ECA}" dt="2020-09-24T09:59:16.396" v="29940" actId="207"/>
          <ac:spMkLst>
            <pc:docMk/>
            <pc:sldMk cId="373954280" sldId="454"/>
            <ac:spMk id="10" creationId="{07B2CEF7-C162-494C-80BF-5DF76C794BDC}"/>
          </ac:spMkLst>
        </pc:spChg>
        <pc:spChg chg="add mod">
          <ac:chgData name="Nane Kratzke" userId="971be13ff4ee5ef6" providerId="LiveId" clId="{19075A5A-D245-0240-878E-CFB172C98ECA}" dt="2020-09-24T09:56:26.512" v="29814" actId="207"/>
          <ac:spMkLst>
            <pc:docMk/>
            <pc:sldMk cId="373954280" sldId="454"/>
            <ac:spMk id="11" creationId="{38BDE233-85AE-DE47-B38B-1A779C5611ED}"/>
          </ac:spMkLst>
        </pc:spChg>
      </pc:sldChg>
      <pc:sldChg chg="addSp delSp modSp add mod">
        <pc:chgData name="Nane Kratzke" userId="971be13ff4ee5ef6" providerId="LiveId" clId="{19075A5A-D245-0240-878E-CFB172C98ECA}" dt="2020-09-24T15:30:34.057" v="39236" actId="478"/>
        <pc:sldMkLst>
          <pc:docMk/>
          <pc:sldMk cId="1244584995" sldId="455"/>
        </pc:sldMkLst>
        <pc:spChg chg="mod">
          <ac:chgData name="Nane Kratzke" userId="971be13ff4ee5ef6" providerId="LiveId" clId="{19075A5A-D245-0240-878E-CFB172C98ECA}" dt="2020-09-24T11:18:44.307" v="32180" actId="20577"/>
          <ac:spMkLst>
            <pc:docMk/>
            <pc:sldMk cId="1244584995" sldId="455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4" creationId="{F0CD1664-DBCC-C74D-9633-64879A86863D}"/>
          </ac:spMkLst>
        </pc:spChg>
        <pc:spChg chg="del">
          <ac:chgData name="Nane Kratzke" userId="971be13ff4ee5ef6" providerId="LiveId" clId="{19075A5A-D245-0240-878E-CFB172C98ECA}" dt="2020-09-24T10:58:37.625" v="31592" actId="478"/>
          <ac:spMkLst>
            <pc:docMk/>
            <pc:sldMk cId="1244584995" sldId="455"/>
            <ac:spMk id="6" creationId="{F22A5E28-6931-7F49-AC64-D847B1C45F4A}"/>
          </ac:spMkLst>
        </pc:spChg>
        <pc:spChg chg="del">
          <ac:chgData name="Nane Kratzke" userId="971be13ff4ee5ef6" providerId="LiveId" clId="{19075A5A-D245-0240-878E-CFB172C98ECA}" dt="2020-09-24T10:58:35.723" v="31591" actId="478"/>
          <ac:spMkLst>
            <pc:docMk/>
            <pc:sldMk cId="1244584995" sldId="455"/>
            <ac:spMk id="7" creationId="{200E1EA4-70E1-4340-8162-619247912F0A}"/>
          </ac:spMkLst>
        </pc:spChg>
        <pc:spChg chg="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8" creationId="{30724CDC-D664-5F4E-AED4-E62056BF2E63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9" creationId="{E211F464-1A88-E842-8DB0-FF24DF1E49A7}"/>
          </ac:spMkLst>
        </pc:spChg>
        <pc:spChg chg="del">
          <ac:chgData name="Nane Kratzke" userId="971be13ff4ee5ef6" providerId="LiveId" clId="{19075A5A-D245-0240-878E-CFB172C98ECA}" dt="2020-09-24T10:58:43.069" v="31593" actId="478"/>
          <ac:spMkLst>
            <pc:docMk/>
            <pc:sldMk cId="1244584995" sldId="455"/>
            <ac:spMk id="10" creationId="{CC417DC9-1228-6D4F-BDC6-45A7DA0F1CC5}"/>
          </ac:spMkLst>
        </pc:spChg>
        <pc:spChg chg="del">
          <ac:chgData name="Nane Kratzke" userId="971be13ff4ee5ef6" providerId="LiveId" clId="{19075A5A-D245-0240-878E-CFB172C98ECA}" dt="2020-09-24T10:58:46.264" v="31594" actId="478"/>
          <ac:spMkLst>
            <pc:docMk/>
            <pc:sldMk cId="1244584995" sldId="455"/>
            <ac:spMk id="11" creationId="{9A9C5144-586A-9947-94F6-B41C0E347F99}"/>
          </ac:spMkLst>
        </pc:spChg>
        <pc:spChg chg="del">
          <ac:chgData name="Nane Kratzke" userId="971be13ff4ee5ef6" providerId="LiveId" clId="{19075A5A-D245-0240-878E-CFB172C98ECA}" dt="2020-09-24T10:58:49.243" v="31595" actId="478"/>
          <ac:spMkLst>
            <pc:docMk/>
            <pc:sldMk cId="1244584995" sldId="455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1:18:28.505" v="32166" actId="478"/>
          <ac:spMkLst>
            <pc:docMk/>
            <pc:sldMk cId="1244584995" sldId="455"/>
            <ac:spMk id="13" creationId="{611F960B-D013-7349-A113-05AE8ADF5657}"/>
          </ac:spMkLst>
        </pc:spChg>
        <pc:spChg chg="add del mod">
          <ac:chgData name="Nane Kratzke" userId="971be13ff4ee5ef6" providerId="LiveId" clId="{19075A5A-D245-0240-878E-CFB172C98ECA}" dt="2020-09-24T11:18:30.766" v="32167" actId="478"/>
          <ac:spMkLst>
            <pc:docMk/>
            <pc:sldMk cId="1244584995" sldId="455"/>
            <ac:spMk id="14" creationId="{71931BF3-7557-F84C-827A-7561692B3A62}"/>
          </ac:spMkLst>
        </pc:spChg>
        <pc:spChg chg="add del mod">
          <ac:chgData name="Nane Kratzke" userId="971be13ff4ee5ef6" providerId="LiveId" clId="{19075A5A-D245-0240-878E-CFB172C98ECA}" dt="2020-09-24T15:30:34.057" v="39236" actId="478"/>
          <ac:spMkLst>
            <pc:docMk/>
            <pc:sldMk cId="1244584995" sldId="455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16" creationId="{214D969A-24AA-984A-8275-E3C2419DBA35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7" creationId="{8BC0639F-83C1-5342-B1DB-460515194E19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8" creationId="{43447485-7B02-6646-A612-3F485CB25F8C}"/>
          </ac:spMkLst>
        </pc:spChg>
        <pc:spChg chg="add mod">
          <ac:chgData name="Nane Kratzke" userId="971be13ff4ee5ef6" providerId="LiveId" clId="{19075A5A-D245-0240-878E-CFB172C98ECA}" dt="2020-09-24T12:36:52.038" v="32944" actId="20577"/>
          <ac:spMkLst>
            <pc:docMk/>
            <pc:sldMk cId="1244584995" sldId="455"/>
            <ac:spMk id="19" creationId="{B9ED78D5-9780-7A49-9D3D-45EE0AA9D949}"/>
          </ac:spMkLst>
        </pc:spChg>
      </pc:sldChg>
      <pc:sldChg chg="addSp delSp modSp add mod">
        <pc:chgData name="Nane Kratzke" userId="971be13ff4ee5ef6" providerId="LiveId" clId="{19075A5A-D245-0240-878E-CFB172C98ECA}" dt="2020-09-24T15:30:38.707" v="39237" actId="478"/>
        <pc:sldMkLst>
          <pc:docMk/>
          <pc:sldMk cId="4052141016" sldId="456"/>
        </pc:sldMkLst>
        <pc:spChg chg="mod">
          <ac:chgData name="Nane Kratzke" userId="971be13ff4ee5ef6" providerId="LiveId" clId="{19075A5A-D245-0240-878E-CFB172C98ECA}" dt="2020-09-24T11:13:03.112" v="32093" actId="20577"/>
          <ac:spMkLst>
            <pc:docMk/>
            <pc:sldMk cId="4052141016" sldId="456"/>
            <ac:spMk id="3" creationId="{70FD5CC4-433A-D244-BD96-784F051971AB}"/>
          </ac:spMkLst>
        </pc:spChg>
        <pc:spChg chg="del">
          <ac:chgData name="Nane Kratzke" userId="971be13ff4ee5ef6" providerId="LiveId" clId="{19075A5A-D245-0240-878E-CFB172C98ECA}" dt="2020-09-24T11:13:06.494" v="32094" actId="478"/>
          <ac:spMkLst>
            <pc:docMk/>
            <pc:sldMk cId="4052141016" sldId="456"/>
            <ac:spMk id="4" creationId="{F0CD1664-DBCC-C74D-9633-64879A86863D}"/>
          </ac:spMkLst>
        </pc:spChg>
        <pc:spChg chg="add del mod">
          <ac:chgData name="Nane Kratzke" userId="971be13ff4ee5ef6" providerId="LiveId" clId="{19075A5A-D245-0240-878E-CFB172C98ECA}" dt="2020-09-24T11:13:09.254" v="32095" actId="478"/>
          <ac:spMkLst>
            <pc:docMk/>
            <pc:sldMk cId="4052141016" sldId="456"/>
            <ac:spMk id="7" creationId="{11AFDB8C-85F3-0040-8561-8ABA3DD627A5}"/>
          </ac:spMkLst>
        </pc:spChg>
        <pc:spChg chg="del">
          <ac:chgData name="Nane Kratzke" userId="971be13ff4ee5ef6" providerId="LiveId" clId="{19075A5A-D245-0240-878E-CFB172C98ECA}" dt="2020-09-24T11:13:11.303" v="32096" actId="478"/>
          <ac:spMkLst>
            <pc:docMk/>
            <pc:sldMk cId="4052141016" sldId="456"/>
            <ac:spMk id="8" creationId="{30724CDC-D664-5F4E-AED4-E62056BF2E63}"/>
          </ac:spMkLst>
        </pc:spChg>
        <pc:spChg chg="del">
          <ac:chgData name="Nane Kratzke" userId="971be13ff4ee5ef6" providerId="LiveId" clId="{19075A5A-D245-0240-878E-CFB172C98ECA}" dt="2020-09-24T11:13:13.642" v="32097" actId="478"/>
          <ac:spMkLst>
            <pc:docMk/>
            <pc:sldMk cId="4052141016" sldId="456"/>
            <ac:spMk id="9" creationId="{E211F464-1A88-E842-8DB0-FF24DF1E49A7}"/>
          </ac:spMkLst>
        </pc:spChg>
        <pc:spChg chg="mod">
          <ac:chgData name="Nane Kratzke" userId="971be13ff4ee5ef6" providerId="LiveId" clId="{19075A5A-D245-0240-878E-CFB172C98ECA}" dt="2020-09-24T11:18:04.803" v="32165" actId="948"/>
          <ac:spMkLst>
            <pc:docMk/>
            <pc:sldMk cId="4052141016" sldId="456"/>
            <ac:spMk id="13" creationId="{611F960B-D013-7349-A113-05AE8ADF5657}"/>
          </ac:spMkLst>
        </pc:spChg>
        <pc:spChg chg="mod">
          <ac:chgData name="Nane Kratzke" userId="971be13ff4ee5ef6" providerId="LiveId" clId="{19075A5A-D245-0240-878E-CFB172C98ECA}" dt="2020-09-24T11:17:45.037" v="32164" actId="948"/>
          <ac:spMkLst>
            <pc:docMk/>
            <pc:sldMk cId="4052141016" sldId="456"/>
            <ac:spMk id="14" creationId="{71931BF3-7557-F84C-827A-7561692B3A62}"/>
          </ac:spMkLst>
        </pc:spChg>
        <pc:spChg chg="del">
          <ac:chgData name="Nane Kratzke" userId="971be13ff4ee5ef6" providerId="LiveId" clId="{19075A5A-D245-0240-878E-CFB172C98ECA}" dt="2020-09-24T15:30:38.707" v="39237" actId="478"/>
          <ac:spMkLst>
            <pc:docMk/>
            <pc:sldMk cId="4052141016" sldId="456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2:37:34.689" v="32981" actId="20577"/>
          <ac:spMkLst>
            <pc:docMk/>
            <pc:sldMk cId="4052141016" sldId="456"/>
            <ac:spMk id="16" creationId="{4D5FDDAB-2087-9041-A77E-205C8C20670F}"/>
          </ac:spMkLst>
        </pc:spChg>
      </pc:sldChg>
      <pc:sldChg chg="addSp delSp modSp add mod ord">
        <pc:chgData name="Nane Kratzke" userId="971be13ff4ee5ef6" providerId="LiveId" clId="{19075A5A-D245-0240-878E-CFB172C98ECA}" dt="2020-09-24T15:51:45.269" v="39611" actId="20577"/>
        <pc:sldMkLst>
          <pc:docMk/>
          <pc:sldMk cId="1807440968" sldId="457"/>
        </pc:sldMkLst>
        <pc:spChg chg="mod">
          <ac:chgData name="Nane Kratzke" userId="971be13ff4ee5ef6" providerId="LiveId" clId="{19075A5A-D245-0240-878E-CFB172C98ECA}" dt="2020-09-24T12:42:48.934" v="33020" actId="20577"/>
          <ac:spMkLst>
            <pc:docMk/>
            <pc:sldMk cId="1807440968" sldId="457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12:46:22.076" v="33147" actId="478"/>
          <ac:spMkLst>
            <pc:docMk/>
            <pc:sldMk cId="1807440968" sldId="457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7" creationId="{11296CE6-2FB1-9E48-9906-23D98A961623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8" creationId="{FB9CDDCE-746F-FD40-8726-8B61C5369E5C}"/>
          </ac:spMkLst>
        </pc:spChg>
        <pc:spChg chg="add mod">
          <ac:chgData name="Nane Kratzke" userId="971be13ff4ee5ef6" providerId="LiveId" clId="{19075A5A-D245-0240-878E-CFB172C98ECA}" dt="2020-09-24T15:51:45.269" v="39611" actId="20577"/>
          <ac:spMkLst>
            <pc:docMk/>
            <pc:sldMk cId="1807440968" sldId="457"/>
            <ac:spMk id="9" creationId="{53A8B2ED-3529-2046-85A2-F960DCE23BD2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10" creationId="{3EDEB94A-EC07-5A49-99D9-E26267B7BC12}"/>
          </ac:spMkLst>
        </pc:spChg>
        <pc:spChg chg="add mod">
          <ac:chgData name="Nane Kratzke" userId="971be13ff4ee5ef6" providerId="LiveId" clId="{19075A5A-D245-0240-878E-CFB172C98ECA}" dt="2020-09-24T15:27:16.011" v="39212" actId="1037"/>
          <ac:spMkLst>
            <pc:docMk/>
            <pc:sldMk cId="1807440968" sldId="457"/>
            <ac:spMk id="11" creationId="{A304CA34-010F-C441-ADD4-44F18F02685D}"/>
          </ac:spMkLst>
        </pc:spChg>
      </pc:sldChg>
      <pc:sldChg chg="addSp modSp add mod">
        <pc:chgData name="Nane Kratzke" userId="971be13ff4ee5ef6" providerId="LiveId" clId="{19075A5A-D245-0240-878E-CFB172C98ECA}" dt="2020-09-24T14:11:32.909" v="37059" actId="20577"/>
        <pc:sldMkLst>
          <pc:docMk/>
          <pc:sldMk cId="4067627198" sldId="458"/>
        </pc:sldMkLst>
        <pc:spChg chg="mod">
          <ac:chgData name="Nane Kratzke" userId="971be13ff4ee5ef6" providerId="LiveId" clId="{19075A5A-D245-0240-878E-CFB172C98ECA}" dt="2020-09-24T13:06:57.955" v="34357" actId="20577"/>
          <ac:spMkLst>
            <pc:docMk/>
            <pc:sldMk cId="4067627198" sldId="458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4:11:32.909" v="37059" actId="20577"/>
          <ac:spMkLst>
            <pc:docMk/>
            <pc:sldMk cId="4067627198" sldId="458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59:20.992" v="36424" actId="1076"/>
          <ac:spMkLst>
            <pc:docMk/>
            <pc:sldMk cId="4067627198" sldId="458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4:07:44.096" v="36942" actId="20577"/>
          <ac:spMkLst>
            <pc:docMk/>
            <pc:sldMk cId="4067627198" sldId="458"/>
            <ac:spMk id="7" creationId="{4C9AA184-297C-BE4F-ADE4-8DA7CEEF71DD}"/>
          </ac:spMkLst>
        </pc:spChg>
        <pc:spChg chg="add mod">
          <ac:chgData name="Nane Kratzke" userId="971be13ff4ee5ef6" providerId="LiveId" clId="{19075A5A-D245-0240-878E-CFB172C98ECA}" dt="2020-09-24T14:08:28.448" v="36967" actId="20577"/>
          <ac:spMkLst>
            <pc:docMk/>
            <pc:sldMk cId="4067627198" sldId="458"/>
            <ac:spMk id="8" creationId="{23FADF5D-07A4-DC49-BA41-1540DD4939A1}"/>
          </ac:spMkLst>
        </pc:spChg>
      </pc:sldChg>
      <pc:sldChg chg="addSp modSp add mod">
        <pc:chgData name="Nane Kratzke" userId="971be13ff4ee5ef6" providerId="LiveId" clId="{19075A5A-D245-0240-878E-CFB172C98ECA}" dt="2020-09-24T13:42:20.811" v="36241" actId="20577"/>
        <pc:sldMkLst>
          <pc:docMk/>
          <pc:sldMk cId="4209971302" sldId="459"/>
        </pc:sldMkLst>
        <pc:spChg chg="mod">
          <ac:chgData name="Nane Kratzke" userId="971be13ff4ee5ef6" providerId="LiveId" clId="{19075A5A-D245-0240-878E-CFB172C98ECA}" dt="2020-09-24T13:21:05.254" v="35088" actId="20577"/>
          <ac:spMkLst>
            <pc:docMk/>
            <pc:sldMk cId="4209971302" sldId="45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3:40:21.289" v="36010" actId="14100"/>
          <ac:spMkLst>
            <pc:docMk/>
            <pc:sldMk cId="4209971302" sldId="459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40:32.842" v="36013" actId="1076"/>
          <ac:spMkLst>
            <pc:docMk/>
            <pc:sldMk cId="4209971302" sldId="459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3:40:24.900" v="36011" actId="1076"/>
          <ac:spMkLst>
            <pc:docMk/>
            <pc:sldMk cId="4209971302" sldId="459"/>
            <ac:spMk id="7" creationId="{B46E5149-21B8-6B48-81D7-FA22A1042CAB}"/>
          </ac:spMkLst>
        </pc:spChg>
        <pc:spChg chg="add mod">
          <ac:chgData name="Nane Kratzke" userId="971be13ff4ee5ef6" providerId="LiveId" clId="{19075A5A-D245-0240-878E-CFB172C98ECA}" dt="2020-09-24T13:42:20.811" v="36241" actId="20577"/>
          <ac:spMkLst>
            <pc:docMk/>
            <pc:sldMk cId="4209971302" sldId="459"/>
            <ac:spMk id="8" creationId="{50C2C5FB-8FEF-7D4F-8201-F60ED4F9A5E9}"/>
          </ac:spMkLst>
        </pc:spChg>
      </pc:sldChg>
      <pc:sldChg chg="addSp delSp modSp add mod ord">
        <pc:chgData name="Nane Kratzke" userId="971be13ff4ee5ef6" providerId="LiveId" clId="{19075A5A-D245-0240-878E-CFB172C98ECA}" dt="2020-09-24T15:55:16.849" v="39676" actId="1076"/>
        <pc:sldMkLst>
          <pc:docMk/>
          <pc:sldMk cId="3363336234" sldId="460"/>
        </pc:sldMkLst>
        <pc:spChg chg="mod">
          <ac:chgData name="Nane Kratzke" userId="971be13ff4ee5ef6" providerId="LiveId" clId="{19075A5A-D245-0240-878E-CFB172C98ECA}" dt="2020-09-24T13:08:04.297" v="34370" actId="20577"/>
          <ac:spMkLst>
            <pc:docMk/>
            <pc:sldMk cId="3363336234" sldId="460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5:53:44.454" v="39664" actId="207"/>
          <ac:spMkLst>
            <pc:docMk/>
            <pc:sldMk cId="3363336234" sldId="460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13:32:28.243" v="35768" actId="478"/>
          <ac:spMkLst>
            <pc:docMk/>
            <pc:sldMk cId="3363336234" sldId="460"/>
            <ac:spMk id="6" creationId="{1F852C1E-C1EC-D34F-8AE9-1BB5BBE393BE}"/>
          </ac:spMkLst>
        </pc:spChg>
        <pc:picChg chg="add mod">
          <ac:chgData name="Nane Kratzke" userId="971be13ff4ee5ef6" providerId="LiveId" clId="{19075A5A-D245-0240-878E-CFB172C98ECA}" dt="2020-09-24T15:55:11.337" v="39675" actId="1076"/>
          <ac:picMkLst>
            <pc:docMk/>
            <pc:sldMk cId="3363336234" sldId="460"/>
            <ac:picMk id="7" creationId="{7030F52E-86C7-7941-9166-7E28352DD538}"/>
          </ac:picMkLst>
        </pc:picChg>
        <pc:picChg chg="add mod">
          <ac:chgData name="Nane Kratzke" userId="971be13ff4ee5ef6" providerId="LiveId" clId="{19075A5A-D245-0240-878E-CFB172C98ECA}" dt="2020-09-24T15:55:16.849" v="39676" actId="1076"/>
          <ac:picMkLst>
            <pc:docMk/>
            <pc:sldMk cId="3363336234" sldId="460"/>
            <ac:picMk id="8" creationId="{20E2EC90-1754-0F41-B081-D6C5FDB76B05}"/>
          </ac:picMkLst>
        </pc:picChg>
      </pc:sldChg>
      <pc:sldChg chg="addSp delSp modSp add mod">
        <pc:chgData name="Nane Kratzke" userId="971be13ff4ee5ef6" providerId="LiveId" clId="{19075A5A-D245-0240-878E-CFB172C98ECA}" dt="2020-09-24T14:33:40.385" v="37775" actId="1076"/>
        <pc:sldMkLst>
          <pc:docMk/>
          <pc:sldMk cId="3736819709" sldId="461"/>
        </pc:sldMkLst>
        <pc:spChg chg="mod">
          <ac:chgData name="Nane Kratzke" userId="971be13ff4ee5ef6" providerId="LiveId" clId="{19075A5A-D245-0240-878E-CFB172C98ECA}" dt="2020-09-24T14:24:12.464" v="37094" actId="20577"/>
          <ac:spMkLst>
            <pc:docMk/>
            <pc:sldMk cId="3736819709" sldId="461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31:41.468" v="37716"/>
          <ac:spMkLst>
            <pc:docMk/>
            <pc:sldMk cId="3736819709" sldId="461"/>
            <ac:spMk id="6" creationId="{134688E8-5640-0A4B-8A7A-7CF1F3DE5E6C}"/>
          </ac:spMkLst>
        </pc:spChg>
        <pc:spChg chg="add 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7" creationId="{E19634D9-3D1F-4348-8F25-D4E86283C2E3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1" creationId="{874EBED5-EA3C-B84F-A06E-CDBC321EFB83}"/>
          </ac:spMkLst>
        </pc:spChg>
        <pc:spChg chg="del">
          <ac:chgData name="Nane Kratzke" userId="971be13ff4ee5ef6" providerId="LiveId" clId="{19075A5A-D245-0240-878E-CFB172C98ECA}" dt="2020-09-24T14:26:28.310" v="37317" actId="478"/>
          <ac:spMkLst>
            <pc:docMk/>
            <pc:sldMk cId="3736819709" sldId="461"/>
            <ac:spMk id="12" creationId="{7852A9B7-3B4B-AF48-BC36-5419D76C0EAF}"/>
          </ac:spMkLst>
        </pc:spChg>
        <pc:picChg chg="del">
          <ac:chgData name="Nane Kratzke" userId="971be13ff4ee5ef6" providerId="LiveId" clId="{19075A5A-D245-0240-878E-CFB172C98ECA}" dt="2020-09-24T14:28:05.566" v="37508" actId="478"/>
          <ac:picMkLst>
            <pc:docMk/>
            <pc:sldMk cId="3736819709" sldId="461"/>
            <ac:picMk id="8" creationId="{0EE2414F-B35A-CA4A-B4B5-5B86E36F88E1}"/>
          </ac:picMkLst>
        </pc:picChg>
        <pc:picChg chg="mod">
          <ac:chgData name="Nane Kratzke" userId="971be13ff4ee5ef6" providerId="LiveId" clId="{19075A5A-D245-0240-878E-CFB172C98ECA}" dt="2020-09-24T14:28:10.066" v="37509" actId="1076"/>
          <ac:picMkLst>
            <pc:docMk/>
            <pc:sldMk cId="3736819709" sldId="461"/>
            <ac:picMk id="9" creationId="{597FA084-F94C-354E-8DC7-012902E3CEC5}"/>
          </ac:picMkLst>
        </pc:picChg>
      </pc:sldChg>
      <pc:sldChg chg="addSp delSp modSp add mod ord">
        <pc:chgData name="Nane Kratzke" userId="971be13ff4ee5ef6" providerId="LiveId" clId="{19075A5A-D245-0240-878E-CFB172C98ECA}" dt="2020-09-24T14:45:00.882" v="38121" actId="113"/>
        <pc:sldMkLst>
          <pc:docMk/>
          <pc:sldMk cId="1318869950" sldId="462"/>
        </pc:sldMkLst>
        <pc:spChg chg="mod">
          <ac:chgData name="Nane Kratzke" userId="971be13ff4ee5ef6" providerId="LiveId" clId="{19075A5A-D245-0240-878E-CFB172C98ECA}" dt="2020-09-24T14:38:25.451" v="37804" actId="14100"/>
          <ac:spMkLst>
            <pc:docMk/>
            <pc:sldMk cId="1318869950" sldId="462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5:00.882" v="38121" actId="113"/>
          <ac:spMkLst>
            <pc:docMk/>
            <pc:sldMk cId="1318869950" sldId="462"/>
            <ac:spMk id="6" creationId="{DFC7CFB2-CB31-BE48-B0B5-7D0F63353D13}"/>
          </ac:spMkLst>
        </pc:spChg>
        <pc:spChg chg="del">
          <ac:chgData name="Nane Kratzke" userId="971be13ff4ee5ef6" providerId="LiveId" clId="{19075A5A-D245-0240-878E-CFB172C98ECA}" dt="2020-09-24T14:35:45.823" v="37777" actId="478"/>
          <ac:spMkLst>
            <pc:docMk/>
            <pc:sldMk cId="1318869950" sldId="462"/>
            <ac:spMk id="7" creationId="{FFC30D2D-B621-5F44-AD0F-8CEAD655D8CB}"/>
          </ac:spMkLst>
        </pc:spChg>
        <pc:spChg chg="del">
          <ac:chgData name="Nane Kratzke" userId="971be13ff4ee5ef6" providerId="LiveId" clId="{19075A5A-D245-0240-878E-CFB172C98ECA}" dt="2020-09-24T14:35:49.102" v="37778" actId="478"/>
          <ac:spMkLst>
            <pc:docMk/>
            <pc:sldMk cId="1318869950" sldId="462"/>
            <ac:spMk id="9" creationId="{BC66D217-D0C7-AA4E-914C-666732F02B44}"/>
          </ac:spMkLst>
        </pc:spChg>
        <pc:spChg chg="del">
          <ac:chgData name="Nane Kratzke" userId="971be13ff4ee5ef6" providerId="LiveId" clId="{19075A5A-D245-0240-878E-CFB172C98ECA}" dt="2020-09-24T14:35:50.957" v="37779" actId="478"/>
          <ac:spMkLst>
            <pc:docMk/>
            <pc:sldMk cId="1318869950" sldId="462"/>
            <ac:spMk id="10" creationId="{86BB4EED-806D-DD4A-A77A-EE4631A3CE1F}"/>
          </ac:spMkLst>
        </pc:spChg>
        <pc:picChg chg="mod">
          <ac:chgData name="Nane Kratzke" userId="971be13ff4ee5ef6" providerId="LiveId" clId="{19075A5A-D245-0240-878E-CFB172C98ECA}" dt="2020-09-24T14:38:12.061" v="37802" actId="14100"/>
          <ac:picMkLst>
            <pc:docMk/>
            <pc:sldMk cId="1318869950" sldId="462"/>
            <ac:picMk id="11" creationId="{EFFDDBF0-5DE4-404D-A624-C153540C4D12}"/>
          </ac:picMkLst>
        </pc:picChg>
      </pc:sldChg>
      <pc:sldChg chg="delSp modSp add mod">
        <pc:chgData name="Nane Kratzke" userId="971be13ff4ee5ef6" providerId="LiveId" clId="{19075A5A-D245-0240-878E-CFB172C98ECA}" dt="2020-09-24T14:53:08.584" v="38544" actId="20577"/>
        <pc:sldMkLst>
          <pc:docMk/>
          <pc:sldMk cId="194056035" sldId="463"/>
        </pc:sldMkLst>
        <pc:spChg chg="mod">
          <ac:chgData name="Nane Kratzke" userId="971be13ff4ee5ef6" providerId="LiveId" clId="{19075A5A-D245-0240-878E-CFB172C98ECA}" dt="2020-09-24T14:52:10.908" v="38539" actId="14100"/>
          <ac:spMkLst>
            <pc:docMk/>
            <pc:sldMk cId="194056035" sldId="46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52:05.945" v="38538" actId="1076"/>
          <ac:spMkLst>
            <pc:docMk/>
            <pc:sldMk cId="194056035" sldId="463"/>
            <ac:spMk id="9" creationId="{C2EFB732-DF93-E74C-A208-E9E925FA19DE}"/>
          </ac:spMkLst>
        </pc:spChg>
        <pc:spChg chg="mod">
          <ac:chgData name="Nane Kratzke" userId="971be13ff4ee5ef6" providerId="LiveId" clId="{19075A5A-D245-0240-878E-CFB172C98ECA}" dt="2020-09-24T14:52:26.260" v="38542" actId="1076"/>
          <ac:spMkLst>
            <pc:docMk/>
            <pc:sldMk cId="194056035" sldId="463"/>
            <ac:spMk id="10" creationId="{1A5E4309-83B1-9E4A-B60B-E08A957755DB}"/>
          </ac:spMkLst>
        </pc:spChg>
        <pc:spChg chg="mod">
          <ac:chgData name="Nane Kratzke" userId="971be13ff4ee5ef6" providerId="LiveId" clId="{19075A5A-D245-0240-878E-CFB172C98ECA}" dt="2020-09-24T14:53:08.584" v="38544" actId="20577"/>
          <ac:spMkLst>
            <pc:docMk/>
            <pc:sldMk cId="194056035" sldId="463"/>
            <ac:spMk id="11" creationId="{18938D84-C29E-DB44-9D4A-1ED262027EB9}"/>
          </ac:spMkLst>
        </pc:spChg>
        <pc:picChg chg="del">
          <ac:chgData name="Nane Kratzke" userId="971be13ff4ee5ef6" providerId="LiveId" clId="{19075A5A-D245-0240-878E-CFB172C98ECA}" dt="2020-09-24T14:51:55.569" v="38536" actId="478"/>
          <ac:picMkLst>
            <pc:docMk/>
            <pc:sldMk cId="194056035" sldId="463"/>
            <ac:picMk id="7" creationId="{00273028-913E-BC4E-9ECA-D9D5048CEE31}"/>
          </ac:picMkLst>
        </pc:picChg>
      </pc:sldChg>
      <pc:sldChg chg="addSp delSp modSp add mod">
        <pc:chgData name="Nane Kratzke" userId="971be13ff4ee5ef6" providerId="LiveId" clId="{19075A5A-D245-0240-878E-CFB172C98ECA}" dt="2020-09-24T15:04:13.722" v="38647" actId="20577"/>
        <pc:sldMkLst>
          <pc:docMk/>
          <pc:sldMk cId="4278507067" sldId="464"/>
        </pc:sldMkLst>
        <pc:spChg chg="del">
          <ac:chgData name="Nane Kratzke" userId="971be13ff4ee5ef6" providerId="LiveId" clId="{19075A5A-D245-0240-878E-CFB172C98ECA}" dt="2020-09-24T15:03:08.844" v="38630" actId="478"/>
          <ac:spMkLst>
            <pc:docMk/>
            <pc:sldMk cId="4278507067" sldId="46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03:16.217" v="38631" actId="478"/>
          <ac:spMkLst>
            <pc:docMk/>
            <pc:sldMk cId="4278507067" sldId="464"/>
            <ac:spMk id="7" creationId="{B919BF9C-6BB0-D047-989D-AB85B6B9E699}"/>
          </ac:spMkLst>
        </pc:spChg>
        <pc:spChg chg="mod">
          <ac:chgData name="Nane Kratzke" userId="971be13ff4ee5ef6" providerId="LiveId" clId="{19075A5A-D245-0240-878E-CFB172C98ECA}" dt="2020-09-24T15:03:42.951" v="38636" actId="1076"/>
          <ac:spMkLst>
            <pc:docMk/>
            <pc:sldMk cId="4278507067" sldId="464"/>
            <ac:spMk id="9" creationId="{C10AAD7E-9DD5-1343-8A17-3F9C4D0B8DD9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1" creationId="{8F82CDB8-B86E-A84E-B5AB-3E0F2043BA8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2" creationId="{D5E25A22-15A5-A649-AEED-6542DBAA7A3C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3" creationId="{6F6E5405-0B57-FC4E-8832-4E6DA7A3CE9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4:13.722" v="38647" actId="20577"/>
          <ac:spMkLst>
            <pc:docMk/>
            <pc:sldMk cId="4278507067" sldId="464"/>
            <ac:spMk id="15" creationId="{84E9D33D-5E26-C34C-A100-1F078E5551EB}"/>
          </ac:spMkLst>
        </pc:spChg>
      </pc:sldChg>
      <pc:sldChg chg="add del">
        <pc:chgData name="Nane Kratzke" userId="971be13ff4ee5ef6" providerId="LiveId" clId="{19075A5A-D245-0240-878E-CFB172C98ECA}" dt="2020-09-24T15:19:56.618" v="39179" actId="2696"/>
        <pc:sldMkLst>
          <pc:docMk/>
          <pc:sldMk cId="687240641" sldId="465"/>
        </pc:sldMkLst>
      </pc:sldChg>
      <pc:sldChg chg="addSp delSp modSp add mod ord">
        <pc:chgData name="Nane Kratzke" userId="971be13ff4ee5ef6" providerId="LiveId" clId="{19075A5A-D245-0240-878E-CFB172C98ECA}" dt="2020-09-24T17:36:11.385" v="42838" actId="20577"/>
        <pc:sldMkLst>
          <pc:docMk/>
          <pc:sldMk cId="4016976235" sldId="465"/>
        </pc:sldMkLst>
        <pc:spChg chg="mod">
          <ac:chgData name="Nane Kratzke" userId="971be13ff4ee5ef6" providerId="LiveId" clId="{19075A5A-D245-0240-878E-CFB172C98ECA}" dt="2020-09-24T16:03:10.728" v="39838" actId="20577"/>
          <ac:spMkLst>
            <pc:docMk/>
            <pc:sldMk cId="4016976235" sldId="465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02.632" v="41233" actId="20577"/>
          <ac:spMkLst>
            <pc:docMk/>
            <pc:sldMk cId="4016976235" sldId="465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00:46.208" v="39712" actId="478"/>
          <ac:spMkLst>
            <pc:docMk/>
            <pc:sldMk cId="4016976235" sldId="465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18:39.099" v="40325" actId="14100"/>
          <ac:spMkLst>
            <pc:docMk/>
            <pc:sldMk cId="4016976235" sldId="465"/>
            <ac:spMk id="7" creationId="{D57AB88B-75B8-EA42-9173-B586C74EC778}"/>
          </ac:spMkLst>
        </pc:spChg>
        <pc:spChg chg="add mod">
          <ac:chgData name="Nane Kratzke" userId="971be13ff4ee5ef6" providerId="LiveId" clId="{19075A5A-D245-0240-878E-CFB172C98ECA}" dt="2020-09-24T16:20:30.306" v="40350" actId="20577"/>
          <ac:spMkLst>
            <pc:docMk/>
            <pc:sldMk cId="4016976235" sldId="465"/>
            <ac:spMk id="8" creationId="{35A364A9-9408-C94D-AE37-678C30B25234}"/>
          </ac:spMkLst>
        </pc:spChg>
        <pc:spChg chg="add mod">
          <ac:chgData name="Nane Kratzke" userId="971be13ff4ee5ef6" providerId="LiveId" clId="{19075A5A-D245-0240-878E-CFB172C98ECA}" dt="2020-09-24T16:19:47.850" v="40334" actId="1076"/>
          <ac:spMkLst>
            <pc:docMk/>
            <pc:sldMk cId="4016976235" sldId="465"/>
            <ac:spMk id="9" creationId="{554D29BC-AA3D-5C47-8B93-C4AC739BF448}"/>
          </ac:spMkLst>
        </pc:spChg>
        <pc:spChg chg="add mod">
          <ac:chgData name="Nane Kratzke" userId="971be13ff4ee5ef6" providerId="LiveId" clId="{19075A5A-D245-0240-878E-CFB172C98ECA}" dt="2020-09-24T17:36:11.385" v="42838" actId="20577"/>
          <ac:spMkLst>
            <pc:docMk/>
            <pc:sldMk cId="4016976235" sldId="465"/>
            <ac:spMk id="12" creationId="{5AFA354B-CF8D-B447-B047-F5818FAE723F}"/>
          </ac:spMkLst>
        </pc:sp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0" creationId="{F5790716-F942-774D-87B1-9E2E6255B029}"/>
          </ac:picMkLst>
        </pc:pic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1" creationId="{EEBF307F-970D-A140-8D08-8DBB9659DABE}"/>
          </ac:picMkLst>
        </pc:picChg>
      </pc:sldChg>
      <pc:sldChg chg="addSp delSp modSp add mod">
        <pc:chgData name="Nane Kratzke" userId="971be13ff4ee5ef6" providerId="LiveId" clId="{19075A5A-D245-0240-878E-CFB172C98ECA}" dt="2020-09-25T06:32:37.002" v="43549" actId="2711"/>
        <pc:sldMkLst>
          <pc:docMk/>
          <pc:sldMk cId="2752400082" sldId="466"/>
        </pc:sldMkLst>
        <pc:spChg chg="mod">
          <ac:chgData name="Nane Kratzke" userId="971be13ff4ee5ef6" providerId="LiveId" clId="{19075A5A-D245-0240-878E-CFB172C98ECA}" dt="2020-09-25T06:26:42.627" v="43056" actId="207"/>
          <ac:spMkLst>
            <pc:docMk/>
            <pc:sldMk cId="2752400082" sldId="466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5T06:31:44.465" v="43532" actId="113"/>
          <ac:spMkLst>
            <pc:docMk/>
            <pc:sldMk cId="2752400082" sldId="466"/>
            <ac:spMk id="6" creationId="{5B17B884-91AC-6E45-8F6B-D759453B0621}"/>
          </ac:spMkLst>
        </pc:spChg>
        <pc:spChg chg="add mod">
          <ac:chgData name="Nane Kratzke" userId="971be13ff4ee5ef6" providerId="LiveId" clId="{19075A5A-D245-0240-878E-CFB172C98ECA}" dt="2020-09-25T06:32:37.002" v="43549" actId="2711"/>
          <ac:spMkLst>
            <pc:docMk/>
            <pc:sldMk cId="2752400082" sldId="466"/>
            <ac:spMk id="7" creationId="{72F939D1-B167-2449-BD10-ECD75ACBCC93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0" creationId="{5A03F048-D319-5A4B-A0D6-B05FF2F39D68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1" creationId="{68DD41EB-32FB-F444-B063-98AD644BCCA7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2" creationId="{FFFE009A-F0D2-0547-8B32-CB8F9915007B}"/>
          </ac:spMkLst>
        </pc:spChg>
        <pc:spChg chg="add mod">
          <ac:chgData name="Nane Kratzke" userId="971be13ff4ee5ef6" providerId="LiveId" clId="{19075A5A-D245-0240-878E-CFB172C98ECA}" dt="2020-09-25T06:27:01.512" v="43058" actId="404"/>
          <ac:spMkLst>
            <pc:docMk/>
            <pc:sldMk cId="2752400082" sldId="466"/>
            <ac:spMk id="13" creationId="{92AD7C23-0DED-4F45-92C7-D6C48C100952}"/>
          </ac:spMkLst>
        </pc:spChg>
        <pc:picChg chg="mod">
          <ac:chgData name="Nane Kratzke" userId="971be13ff4ee5ef6" providerId="LiveId" clId="{19075A5A-D245-0240-878E-CFB172C98ECA}" dt="2020-09-25T06:24:25.702" v="43040" actId="14861"/>
          <ac:picMkLst>
            <pc:docMk/>
            <pc:sldMk cId="2752400082" sldId="466"/>
            <ac:picMk id="9" creationId="{69D028E7-0D22-C846-BF8F-D434B9A0C1BC}"/>
          </ac:picMkLst>
        </pc:picChg>
      </pc:sldChg>
      <pc:sldChg chg="addSp delSp modSp add mod">
        <pc:chgData name="Nane Kratzke" userId="971be13ff4ee5ef6" providerId="LiveId" clId="{19075A5A-D245-0240-878E-CFB172C98ECA}" dt="2020-09-25T07:03:42.770" v="44124" actId="1076"/>
        <pc:sldMkLst>
          <pc:docMk/>
          <pc:sldMk cId="3076701138" sldId="467"/>
        </pc:sldMkLst>
        <pc:spChg chg="mod">
          <ac:chgData name="Nane Kratzke" userId="971be13ff4ee5ef6" providerId="LiveId" clId="{19075A5A-D245-0240-878E-CFB172C98ECA}" dt="2020-09-25T06:56:07.770" v="44083" actId="20577"/>
          <ac:spMkLst>
            <pc:docMk/>
            <pc:sldMk cId="3076701138" sldId="467"/>
            <ac:spMk id="2" creationId="{D8E55294-81E5-1549-B360-5A13D4D05AEE}"/>
          </ac:spMkLst>
        </pc:spChg>
        <pc:spChg chg="mod">
          <ac:chgData name="Nane Kratzke" userId="971be13ff4ee5ef6" providerId="LiveId" clId="{19075A5A-D245-0240-878E-CFB172C98ECA}" dt="2020-09-25T06:56:13.408" v="44095" actId="20577"/>
          <ac:spMkLst>
            <pc:docMk/>
            <pc:sldMk cId="3076701138" sldId="467"/>
            <ac:spMk id="3" creationId="{088E46AD-7B7E-F24C-A8F7-6529A14AA903}"/>
          </ac:spMkLst>
        </pc:spChg>
        <pc:picChg chg="add mod">
          <ac:chgData name="Nane Kratzke" userId="971be13ff4ee5ef6" providerId="LiveId" clId="{19075A5A-D245-0240-878E-CFB172C98ECA}" dt="2020-09-25T06:58:09.761" v="44097" actId="1076"/>
          <ac:picMkLst>
            <pc:docMk/>
            <pc:sldMk cId="3076701138" sldId="467"/>
            <ac:picMk id="5" creationId="{F1C39E4D-2FFD-6E43-B625-5A1E66BB0FF8}"/>
          </ac:picMkLst>
        </pc:picChg>
        <pc:picChg chg="add del mod">
          <ac:chgData name="Nane Kratzke" userId="971be13ff4ee5ef6" providerId="LiveId" clId="{19075A5A-D245-0240-878E-CFB172C98ECA}" dt="2020-09-25T07:02:44.337" v="44116" actId="478"/>
          <ac:picMkLst>
            <pc:docMk/>
            <pc:sldMk cId="3076701138" sldId="467"/>
            <ac:picMk id="6" creationId="{E909FA79-618A-1249-AC08-43A383CD8117}"/>
          </ac:picMkLst>
        </pc:picChg>
        <pc:picChg chg="add del mod">
          <ac:chgData name="Nane Kratzke" userId="971be13ff4ee5ef6" providerId="LiveId" clId="{19075A5A-D245-0240-878E-CFB172C98ECA}" dt="2020-09-25T07:02:46.937" v="44118" actId="478"/>
          <ac:picMkLst>
            <pc:docMk/>
            <pc:sldMk cId="3076701138" sldId="467"/>
            <ac:picMk id="8" creationId="{54DB9BCB-564C-324B-8B26-14B023ECD19A}"/>
          </ac:picMkLst>
        </pc:picChg>
        <pc:picChg chg="add mod">
          <ac:chgData name="Nane Kratzke" userId="971be13ff4ee5ef6" providerId="LiveId" clId="{19075A5A-D245-0240-878E-CFB172C98ECA}" dt="2020-09-25T07:03:42.770" v="44124" actId="1076"/>
          <ac:picMkLst>
            <pc:docMk/>
            <pc:sldMk cId="3076701138" sldId="467"/>
            <ac:picMk id="9" creationId="{D9D49D39-BD0F-4F46-BF54-6EF15BEAC281}"/>
          </ac:picMkLst>
        </pc:picChg>
        <pc:picChg chg="add del mod">
          <ac:chgData name="Nane Kratzke" userId="971be13ff4ee5ef6" providerId="LiveId" clId="{19075A5A-D245-0240-878E-CFB172C98ECA}" dt="2020-09-25T06:59:44.693" v="44099" actId="478"/>
          <ac:picMkLst>
            <pc:docMk/>
            <pc:sldMk cId="3076701138" sldId="467"/>
            <ac:picMk id="1026" creationId="{3D25A1AD-B727-7F46-B83E-BF6C807695C9}"/>
          </ac:picMkLst>
        </pc:picChg>
      </pc:sldChg>
      <pc:sldChg chg="modSp add mod">
        <pc:chgData name="Nane Kratzke" userId="971be13ff4ee5ef6" providerId="LiveId" clId="{19075A5A-D245-0240-878E-CFB172C98ECA}" dt="2020-09-25T07:07:10.574" v="44135" actId="207"/>
        <pc:sldMkLst>
          <pc:docMk/>
          <pc:sldMk cId="482911669" sldId="468"/>
        </pc:sldMkLst>
        <pc:spChg chg="mod">
          <ac:chgData name="Nane Kratzke" userId="971be13ff4ee5ef6" providerId="LiveId" clId="{19075A5A-D245-0240-878E-CFB172C98ECA}" dt="2020-09-25T07:07:10.574" v="44135" actId="207"/>
          <ac:spMkLst>
            <pc:docMk/>
            <pc:sldMk cId="482911669" sldId="468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18.386" v="44128" actId="1076"/>
          <ac:picMkLst>
            <pc:docMk/>
            <pc:sldMk cId="482911669" sldId="468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6:03.178" v="44132" actId="207"/>
        <pc:sldMkLst>
          <pc:docMk/>
          <pc:sldMk cId="1365271513" sldId="469"/>
        </pc:sldMkLst>
        <pc:spChg chg="mod">
          <ac:chgData name="Nane Kratzke" userId="971be13ff4ee5ef6" providerId="LiveId" clId="{19075A5A-D245-0240-878E-CFB172C98ECA}" dt="2020-09-25T07:06:03.178" v="44132" actId="207"/>
          <ac:spMkLst>
            <pc:docMk/>
            <pc:sldMk cId="1365271513" sldId="469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49.508" v="44130" actId="1076"/>
          <ac:picMkLst>
            <pc:docMk/>
            <pc:sldMk cId="1365271513" sldId="469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7:51.333" v="44138" actId="207"/>
        <pc:sldMkLst>
          <pc:docMk/>
          <pc:sldMk cId="588962951" sldId="470"/>
        </pc:sldMkLst>
        <pc:spChg chg="mod">
          <ac:chgData name="Nane Kratzke" userId="971be13ff4ee5ef6" providerId="LiveId" clId="{19075A5A-D245-0240-878E-CFB172C98ECA}" dt="2020-09-25T07:07:51.333" v="44138" actId="207"/>
          <ac:spMkLst>
            <pc:docMk/>
            <pc:sldMk cId="588962951" sldId="470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3FF59FF3-6BAC-714B-82CB-9DF7DEE09769}"/>
    <pc:docChg chg="modSld">
      <pc:chgData name="Nane Kratzke" userId="971be13ff4ee5ef6" providerId="LiveId" clId="{3FF59FF3-6BAC-714B-82CB-9DF7DEE09769}" dt="2021-07-02T08:14:33.239" v="41" actId="20577"/>
      <pc:docMkLst>
        <pc:docMk/>
      </pc:docMkLst>
      <pc:sldChg chg="modSp mod">
        <pc:chgData name="Nane Kratzke" userId="971be13ff4ee5ef6" providerId="LiveId" clId="{3FF59FF3-6BAC-714B-82CB-9DF7DEE09769}" dt="2021-07-02T08:13:58.630" v="11" actId="20577"/>
        <pc:sldMkLst>
          <pc:docMk/>
          <pc:sldMk cId="704272100" sldId="323"/>
        </pc:sldMkLst>
        <pc:spChg chg="mod">
          <ac:chgData name="Nane Kratzke" userId="971be13ff4ee5ef6" providerId="LiveId" clId="{3FF59FF3-6BAC-714B-82CB-9DF7DEE09769}" dt="2021-07-02T08:13:58.630" v="11" actId="20577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3FF59FF3-6BAC-714B-82CB-9DF7DEE09769}" dt="2021-07-02T08:14:05.755" v="21" actId="20577"/>
        <pc:sldMkLst>
          <pc:docMk/>
          <pc:sldMk cId="2581344522" sldId="502"/>
        </pc:sldMkLst>
        <pc:spChg chg="mod">
          <ac:chgData name="Nane Kratzke" userId="971be13ff4ee5ef6" providerId="LiveId" clId="{3FF59FF3-6BAC-714B-82CB-9DF7DEE09769}" dt="2021-07-02T08:14:05.755" v="21" actId="20577"/>
          <ac:spMkLst>
            <pc:docMk/>
            <pc:sldMk cId="2581344522" sldId="502"/>
            <ac:spMk id="8" creationId="{0C508602-457E-2C4E-A9AC-85A3D0BD58E5}"/>
          </ac:spMkLst>
        </pc:spChg>
      </pc:sldChg>
      <pc:sldChg chg="modSp mod">
        <pc:chgData name="Nane Kratzke" userId="971be13ff4ee5ef6" providerId="LiveId" clId="{3FF59FF3-6BAC-714B-82CB-9DF7DEE09769}" dt="2021-07-02T08:14:17.972" v="31" actId="20577"/>
        <pc:sldMkLst>
          <pc:docMk/>
          <pc:sldMk cId="3000005820" sldId="503"/>
        </pc:sldMkLst>
        <pc:spChg chg="mod">
          <ac:chgData name="Nane Kratzke" userId="971be13ff4ee5ef6" providerId="LiveId" clId="{3FF59FF3-6BAC-714B-82CB-9DF7DEE09769}" dt="2021-07-02T08:14:17.972" v="31" actId="20577"/>
          <ac:spMkLst>
            <pc:docMk/>
            <pc:sldMk cId="3000005820" sldId="503"/>
            <ac:spMk id="8" creationId="{0C508602-457E-2C4E-A9AC-85A3D0BD58E5}"/>
          </ac:spMkLst>
        </pc:spChg>
      </pc:sldChg>
      <pc:sldChg chg="modSp mod">
        <pc:chgData name="Nane Kratzke" userId="971be13ff4ee5ef6" providerId="LiveId" clId="{3FF59FF3-6BAC-714B-82CB-9DF7DEE09769}" dt="2021-07-02T08:14:33.239" v="41" actId="20577"/>
        <pc:sldMkLst>
          <pc:docMk/>
          <pc:sldMk cId="1489447254" sldId="504"/>
        </pc:sldMkLst>
        <pc:spChg chg="mod">
          <ac:chgData name="Nane Kratzke" userId="971be13ff4ee5ef6" providerId="LiveId" clId="{3FF59FF3-6BAC-714B-82CB-9DF7DEE09769}" dt="2021-07-02T08:14:33.239" v="41" actId="20577"/>
          <ac:spMkLst>
            <pc:docMk/>
            <pc:sldMk cId="1489447254" sldId="504"/>
            <ac:spMk id="8" creationId="{0C508602-457E-2C4E-A9AC-85A3D0BD58E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Use Case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>
                  <a:shade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529-BF43-B4BC-53D498A79731}"/>
              </c:ext>
            </c:extLst>
          </c:dPt>
          <c:dPt>
            <c:idx val="1"/>
            <c:bubble3D val="0"/>
            <c:spPr>
              <a:solidFill>
                <a:schemeClr val="accent5">
                  <a:shade val="7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529-BF43-B4BC-53D498A79731}"/>
              </c:ext>
            </c:extLst>
          </c:dPt>
          <c:dPt>
            <c:idx val="2"/>
            <c:bubble3D val="0"/>
            <c:spPr>
              <a:solidFill>
                <a:schemeClr val="accent5">
                  <a:shade val="9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529-BF43-B4BC-53D498A79731}"/>
              </c:ext>
            </c:extLst>
          </c:dPt>
          <c:dPt>
            <c:idx val="3"/>
            <c:bubble3D val="0"/>
            <c:spPr>
              <a:solidFill>
                <a:schemeClr val="accent5">
                  <a:tint val="9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529-BF43-B4BC-53D498A79731}"/>
              </c:ext>
            </c:extLst>
          </c:dPt>
          <c:dPt>
            <c:idx val="4"/>
            <c:bubble3D val="0"/>
            <c:spPr>
              <a:solidFill>
                <a:schemeClr val="accent5">
                  <a:tint val="7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529-BF43-B4BC-53D498A79731}"/>
              </c:ext>
            </c:extLst>
          </c:dPt>
          <c:dPt>
            <c:idx val="5"/>
            <c:bubble3D val="0"/>
            <c:spPr>
              <a:solidFill>
                <a:schemeClr val="accent5">
                  <a:tint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529-BF43-B4BC-53D498A79731}"/>
              </c:ext>
            </c:extLst>
          </c:dPt>
          <c:dLbls>
            <c:dLbl>
              <c:idx val="0"/>
              <c:layout>
                <c:manualLayout>
                  <c:x val="0.14773677566145058"/>
                  <c:y val="-8.07350384901912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529-BF43-B4BC-53D498A79731}"/>
                </c:ext>
              </c:extLst>
            </c:dLbl>
            <c:dLbl>
              <c:idx val="1"/>
              <c:layout>
                <c:manualLayout>
                  <c:x val="0.15325964577963574"/>
                  <c:y val="6.05512788676434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29-BF43-B4BC-53D498A79731}"/>
                </c:ext>
              </c:extLst>
            </c:dLbl>
            <c:dLbl>
              <c:idx val="2"/>
              <c:layout>
                <c:manualLayout>
                  <c:x val="-0.14773677566145069"/>
                  <c:y val="6.05512788676434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29-BF43-B4BC-53D498A79731}"/>
                </c:ext>
              </c:extLst>
            </c:dLbl>
            <c:dLbl>
              <c:idx val="3"/>
              <c:layout>
                <c:manualLayout>
                  <c:x val="-0.13531031789553427"/>
                  <c:y val="-1.009187981127390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529-BF43-B4BC-53D498A79731}"/>
                </c:ext>
              </c:extLst>
            </c:dLbl>
            <c:dLbl>
              <c:idx val="4"/>
              <c:layout>
                <c:manualLayout>
                  <c:x val="-0.19130262279253835"/>
                  <c:y val="-7.541510985985373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529-BF43-B4BC-53D498A79731}"/>
                </c:ext>
              </c:extLst>
            </c:dLbl>
            <c:dLbl>
              <c:idx val="5"/>
              <c:layout>
                <c:manualLayout>
                  <c:x val="-3.6007750145261024E-2"/>
                  <c:y val="-9.807722909464745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529-BF43-B4BC-53D498A797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Tabelle1!$A$2:$A$7</c:f>
              <c:strCache>
                <c:ptCount val="6"/>
                <c:pt idx="0">
                  <c:v>Web and API Serving</c:v>
                </c:pt>
                <c:pt idx="1">
                  <c:v>Data Processing (e.g. ETL)</c:v>
                </c:pt>
                <c:pt idx="2">
                  <c:v>Integration of 3rd Party Services</c:v>
                </c:pt>
                <c:pt idx="3">
                  <c:v>Internal Tooling</c:v>
                </c:pt>
                <c:pt idx="4">
                  <c:v>Chat bots (e.g. Alexa)</c:v>
                </c:pt>
                <c:pt idx="5">
                  <c:v>Internet of Things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32</c:v>
                </c:pt>
                <c:pt idx="1">
                  <c:v>21</c:v>
                </c:pt>
                <c:pt idx="2">
                  <c:v>17</c:v>
                </c:pt>
                <c:pt idx="3">
                  <c:v>16</c:v>
                </c:pt>
                <c:pt idx="4">
                  <c:v>8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29-BF43-B4BC-53D498A7973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A9754A-6CEE-0D4C-9B28-DD90185632D2}" type="doc">
      <dgm:prSet loTypeId="urn:microsoft.com/office/officeart/2005/8/layout/pyramid2" loCatId="pyramid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de-DE"/>
        </a:p>
      </dgm:t>
    </dgm:pt>
    <dgm:pt modelId="{5F7AA258-70D4-FC4E-B9C1-04FC2776B477}">
      <dgm:prSet/>
      <dgm:spPr/>
      <dgm:t>
        <a:bodyPr/>
        <a:lstStyle/>
        <a:p>
          <a:r>
            <a:rPr lang="de-DE"/>
            <a:t>Ebene 4: SaaS</a:t>
          </a:r>
        </a:p>
      </dgm:t>
    </dgm:pt>
    <dgm:pt modelId="{EFC60042-6166-F14E-9B3C-99E50D205A83}" type="parTrans" cxnId="{B416D62B-FC2B-7944-B87B-FF01B5A98C51}">
      <dgm:prSet/>
      <dgm:spPr/>
      <dgm:t>
        <a:bodyPr/>
        <a:lstStyle/>
        <a:p>
          <a:endParaRPr lang="de-DE"/>
        </a:p>
      </dgm:t>
    </dgm:pt>
    <dgm:pt modelId="{025BE52C-3F42-234F-812E-6BAB97339FC1}" type="sibTrans" cxnId="{B416D62B-FC2B-7944-B87B-FF01B5A98C51}">
      <dgm:prSet/>
      <dgm:spPr/>
      <dgm:t>
        <a:bodyPr/>
        <a:lstStyle/>
        <a:p>
          <a:endParaRPr lang="de-DE"/>
        </a:p>
      </dgm:t>
    </dgm:pt>
    <dgm:pt modelId="{3D88CFF3-C9D6-5D47-88B1-EBC61FBE569B}">
      <dgm:prSet/>
      <dgm:spPr>
        <a:solidFill>
          <a:schemeClr val="accent5">
            <a:lumMod val="75000"/>
            <a:alpha val="90000"/>
          </a:schemeClr>
        </a:solidFill>
      </dgm:spPr>
      <dgm:t>
        <a:bodyPr/>
        <a:lstStyle/>
        <a:p>
          <a:r>
            <a:rPr lang="de-DE">
              <a:solidFill>
                <a:srgbClr val="FFFFFF"/>
              </a:solidFill>
            </a:rPr>
            <a:t>Ebene 3: PaaS</a:t>
          </a:r>
        </a:p>
      </dgm:t>
    </dgm:pt>
    <dgm:pt modelId="{DDC582A6-D89A-3147-BEF7-2556A7C3AC61}" type="parTrans" cxnId="{B6702150-C13A-F44F-AE93-316BF63627C2}">
      <dgm:prSet/>
      <dgm:spPr/>
      <dgm:t>
        <a:bodyPr/>
        <a:lstStyle/>
        <a:p>
          <a:endParaRPr lang="de-DE"/>
        </a:p>
      </dgm:t>
    </dgm:pt>
    <dgm:pt modelId="{02EFE481-542C-B147-8E01-7FE01119C503}" type="sibTrans" cxnId="{B6702150-C13A-F44F-AE93-316BF63627C2}">
      <dgm:prSet/>
      <dgm:spPr/>
      <dgm:t>
        <a:bodyPr/>
        <a:lstStyle/>
        <a:p>
          <a:endParaRPr lang="de-DE"/>
        </a:p>
      </dgm:t>
    </dgm:pt>
    <dgm:pt modelId="{D5938B70-4BAE-4248-B32F-8E4DA4EF8C67}">
      <dgm:prSet/>
      <dgm:spPr/>
      <dgm:t>
        <a:bodyPr/>
        <a:lstStyle/>
        <a:p>
          <a:r>
            <a:rPr lang="de-DE"/>
            <a:t>Ebene 2: IaaS</a:t>
          </a:r>
        </a:p>
      </dgm:t>
    </dgm:pt>
    <dgm:pt modelId="{A7B3AF19-C1E4-5546-B124-56845101AE85}" type="parTrans" cxnId="{CD4CE3F2-4DA2-B04B-BF85-8A416C2AA21A}">
      <dgm:prSet/>
      <dgm:spPr/>
      <dgm:t>
        <a:bodyPr/>
        <a:lstStyle/>
        <a:p>
          <a:endParaRPr lang="de-DE"/>
        </a:p>
      </dgm:t>
    </dgm:pt>
    <dgm:pt modelId="{733AB16A-157B-C140-B781-6EF0733E7368}" type="sibTrans" cxnId="{CD4CE3F2-4DA2-B04B-BF85-8A416C2AA21A}">
      <dgm:prSet/>
      <dgm:spPr/>
      <dgm:t>
        <a:bodyPr/>
        <a:lstStyle/>
        <a:p>
          <a:endParaRPr lang="de-DE"/>
        </a:p>
      </dgm:t>
    </dgm:pt>
    <dgm:pt modelId="{CEDFA637-86D6-0B46-984D-C501C0E79AE4}">
      <dgm:prSet/>
      <dgm:spPr/>
      <dgm:t>
        <a:bodyPr/>
        <a:lstStyle/>
        <a:p>
          <a:r>
            <a:rPr lang="de-DE"/>
            <a:t>Ebene 1: Hardware</a:t>
          </a:r>
        </a:p>
      </dgm:t>
    </dgm:pt>
    <dgm:pt modelId="{84142EE3-11DD-D34B-A0C1-9B999E472D65}" type="parTrans" cxnId="{EAA92568-DB4F-7F48-945B-40253ED34A1B}">
      <dgm:prSet/>
      <dgm:spPr/>
      <dgm:t>
        <a:bodyPr/>
        <a:lstStyle/>
        <a:p>
          <a:endParaRPr lang="de-DE"/>
        </a:p>
      </dgm:t>
    </dgm:pt>
    <dgm:pt modelId="{7CB2B14B-5A43-E845-BF73-7985440614EF}" type="sibTrans" cxnId="{EAA92568-DB4F-7F48-945B-40253ED34A1B}">
      <dgm:prSet/>
      <dgm:spPr/>
      <dgm:t>
        <a:bodyPr/>
        <a:lstStyle/>
        <a:p>
          <a:endParaRPr lang="de-DE"/>
        </a:p>
      </dgm:t>
    </dgm:pt>
    <dgm:pt modelId="{A7F7276C-6213-1D49-8774-D114EDD1A6A7}" type="pres">
      <dgm:prSet presAssocID="{63A9754A-6CEE-0D4C-9B28-DD90185632D2}" presName="compositeShape" presStyleCnt="0">
        <dgm:presLayoutVars>
          <dgm:dir/>
          <dgm:resizeHandles/>
        </dgm:presLayoutVars>
      </dgm:prSet>
      <dgm:spPr/>
    </dgm:pt>
    <dgm:pt modelId="{F9E59932-FE38-B240-8EF4-78C3A1B52E63}" type="pres">
      <dgm:prSet presAssocID="{63A9754A-6CEE-0D4C-9B28-DD90185632D2}" presName="pyramid" presStyleLbl="node1" presStyleIdx="0" presStyleCnt="1" custLinFactNeighborX="-79239" custLinFactNeighborY="-2086"/>
      <dgm:spPr>
        <a:solidFill>
          <a:schemeClr val="accent5">
            <a:lumMod val="40000"/>
            <a:lumOff val="60000"/>
          </a:schemeClr>
        </a:solidFill>
      </dgm:spPr>
    </dgm:pt>
    <dgm:pt modelId="{F8F495CF-DDAA-5744-8CC3-33D8ACFA8F04}" type="pres">
      <dgm:prSet presAssocID="{63A9754A-6CEE-0D4C-9B28-DD90185632D2}" presName="theList" presStyleCnt="0"/>
      <dgm:spPr/>
    </dgm:pt>
    <dgm:pt modelId="{B977D597-0577-0B40-9B40-8693050D8ADC}" type="pres">
      <dgm:prSet presAssocID="{5F7AA258-70D4-FC4E-B9C1-04FC2776B477}" presName="aNode" presStyleLbl="fgAcc1" presStyleIdx="0" presStyleCnt="4">
        <dgm:presLayoutVars>
          <dgm:bulletEnabled val="1"/>
        </dgm:presLayoutVars>
      </dgm:prSet>
      <dgm:spPr/>
    </dgm:pt>
    <dgm:pt modelId="{2DBDB105-906A-D648-B229-E49CB7728DDE}" type="pres">
      <dgm:prSet presAssocID="{5F7AA258-70D4-FC4E-B9C1-04FC2776B477}" presName="aSpace" presStyleCnt="0"/>
      <dgm:spPr/>
    </dgm:pt>
    <dgm:pt modelId="{9FFA548C-3E94-664E-A48F-728D052E81E0}" type="pres">
      <dgm:prSet presAssocID="{3D88CFF3-C9D6-5D47-88B1-EBC61FBE569B}" presName="aNode" presStyleLbl="fgAcc1" presStyleIdx="1" presStyleCnt="4">
        <dgm:presLayoutVars>
          <dgm:bulletEnabled val="1"/>
        </dgm:presLayoutVars>
      </dgm:prSet>
      <dgm:spPr/>
    </dgm:pt>
    <dgm:pt modelId="{35D9AC18-F205-474E-904B-57BF3CC5480E}" type="pres">
      <dgm:prSet presAssocID="{3D88CFF3-C9D6-5D47-88B1-EBC61FBE569B}" presName="aSpace" presStyleCnt="0"/>
      <dgm:spPr/>
    </dgm:pt>
    <dgm:pt modelId="{315C4328-7535-B041-B1E4-DC7850CC1EEA}" type="pres">
      <dgm:prSet presAssocID="{D5938B70-4BAE-4248-B32F-8E4DA4EF8C67}" presName="aNode" presStyleLbl="fgAcc1" presStyleIdx="2" presStyleCnt="4">
        <dgm:presLayoutVars>
          <dgm:bulletEnabled val="1"/>
        </dgm:presLayoutVars>
      </dgm:prSet>
      <dgm:spPr/>
    </dgm:pt>
    <dgm:pt modelId="{A60E8F73-AE0C-9342-B143-5AF440DD11B9}" type="pres">
      <dgm:prSet presAssocID="{D5938B70-4BAE-4248-B32F-8E4DA4EF8C67}" presName="aSpace" presStyleCnt="0"/>
      <dgm:spPr/>
    </dgm:pt>
    <dgm:pt modelId="{9858125A-F1DE-6346-BC70-F4FB608A312A}" type="pres">
      <dgm:prSet presAssocID="{CEDFA637-86D6-0B46-984D-C501C0E79AE4}" presName="aNode" presStyleLbl="fgAcc1" presStyleIdx="3" presStyleCnt="4">
        <dgm:presLayoutVars>
          <dgm:bulletEnabled val="1"/>
        </dgm:presLayoutVars>
      </dgm:prSet>
      <dgm:spPr/>
    </dgm:pt>
    <dgm:pt modelId="{F8C20596-B87D-CB45-BB1B-5671C02EDFDA}" type="pres">
      <dgm:prSet presAssocID="{CEDFA637-86D6-0B46-984D-C501C0E79AE4}" presName="aSpace" presStyleCnt="0"/>
      <dgm:spPr/>
    </dgm:pt>
  </dgm:ptLst>
  <dgm:cxnLst>
    <dgm:cxn modelId="{B416D62B-FC2B-7944-B87B-FF01B5A98C51}" srcId="{63A9754A-6CEE-0D4C-9B28-DD90185632D2}" destId="{5F7AA258-70D4-FC4E-B9C1-04FC2776B477}" srcOrd="0" destOrd="0" parTransId="{EFC60042-6166-F14E-9B3C-99E50D205A83}" sibTransId="{025BE52C-3F42-234F-812E-6BAB97339FC1}"/>
    <dgm:cxn modelId="{E1279934-3922-AD49-ACB5-33908957DAFF}" type="presOf" srcId="{CEDFA637-86D6-0B46-984D-C501C0E79AE4}" destId="{9858125A-F1DE-6346-BC70-F4FB608A312A}" srcOrd="0" destOrd="0" presId="urn:microsoft.com/office/officeart/2005/8/layout/pyramid2"/>
    <dgm:cxn modelId="{0479DC3D-5E41-0242-B7DD-00D953E93E7A}" type="presOf" srcId="{3D88CFF3-C9D6-5D47-88B1-EBC61FBE569B}" destId="{9FFA548C-3E94-664E-A48F-728D052E81E0}" srcOrd="0" destOrd="0" presId="urn:microsoft.com/office/officeart/2005/8/layout/pyramid2"/>
    <dgm:cxn modelId="{B6702150-C13A-F44F-AE93-316BF63627C2}" srcId="{63A9754A-6CEE-0D4C-9B28-DD90185632D2}" destId="{3D88CFF3-C9D6-5D47-88B1-EBC61FBE569B}" srcOrd="1" destOrd="0" parTransId="{DDC582A6-D89A-3147-BEF7-2556A7C3AC61}" sibTransId="{02EFE481-542C-B147-8E01-7FE01119C503}"/>
    <dgm:cxn modelId="{EAA92568-DB4F-7F48-945B-40253ED34A1B}" srcId="{63A9754A-6CEE-0D4C-9B28-DD90185632D2}" destId="{CEDFA637-86D6-0B46-984D-C501C0E79AE4}" srcOrd="3" destOrd="0" parTransId="{84142EE3-11DD-D34B-A0C1-9B999E472D65}" sibTransId="{7CB2B14B-5A43-E845-BF73-7985440614EF}"/>
    <dgm:cxn modelId="{AE5EA97B-0B8A-5F40-93ED-24D3CCD1EAE7}" type="presOf" srcId="{D5938B70-4BAE-4248-B32F-8E4DA4EF8C67}" destId="{315C4328-7535-B041-B1E4-DC7850CC1EEA}" srcOrd="0" destOrd="0" presId="urn:microsoft.com/office/officeart/2005/8/layout/pyramid2"/>
    <dgm:cxn modelId="{95FA8AD3-96CF-CB44-98BE-913BCBC9570F}" type="presOf" srcId="{63A9754A-6CEE-0D4C-9B28-DD90185632D2}" destId="{A7F7276C-6213-1D49-8774-D114EDD1A6A7}" srcOrd="0" destOrd="0" presId="urn:microsoft.com/office/officeart/2005/8/layout/pyramid2"/>
    <dgm:cxn modelId="{BE849DD3-4513-B94F-915E-1C1E70D99892}" type="presOf" srcId="{5F7AA258-70D4-FC4E-B9C1-04FC2776B477}" destId="{B977D597-0577-0B40-9B40-8693050D8ADC}" srcOrd="0" destOrd="0" presId="urn:microsoft.com/office/officeart/2005/8/layout/pyramid2"/>
    <dgm:cxn modelId="{CD4CE3F2-4DA2-B04B-BF85-8A416C2AA21A}" srcId="{63A9754A-6CEE-0D4C-9B28-DD90185632D2}" destId="{D5938B70-4BAE-4248-B32F-8E4DA4EF8C67}" srcOrd="2" destOrd="0" parTransId="{A7B3AF19-C1E4-5546-B124-56845101AE85}" sibTransId="{733AB16A-157B-C140-B781-6EF0733E7368}"/>
    <dgm:cxn modelId="{5237B0EE-A4B2-E943-BFAA-7EAAD97FA86F}" type="presParOf" srcId="{A7F7276C-6213-1D49-8774-D114EDD1A6A7}" destId="{F9E59932-FE38-B240-8EF4-78C3A1B52E63}" srcOrd="0" destOrd="0" presId="urn:microsoft.com/office/officeart/2005/8/layout/pyramid2"/>
    <dgm:cxn modelId="{123C97FA-94CA-5E4B-AA1F-9ACC31C3F773}" type="presParOf" srcId="{A7F7276C-6213-1D49-8774-D114EDD1A6A7}" destId="{F8F495CF-DDAA-5744-8CC3-33D8ACFA8F04}" srcOrd="1" destOrd="0" presId="urn:microsoft.com/office/officeart/2005/8/layout/pyramid2"/>
    <dgm:cxn modelId="{6F96AC7E-18AD-1849-ACF0-6AAB796A70CE}" type="presParOf" srcId="{F8F495CF-DDAA-5744-8CC3-33D8ACFA8F04}" destId="{B977D597-0577-0B40-9B40-8693050D8ADC}" srcOrd="0" destOrd="0" presId="urn:microsoft.com/office/officeart/2005/8/layout/pyramid2"/>
    <dgm:cxn modelId="{7D8A1614-29E7-8442-896D-CB8CB4115FE0}" type="presParOf" srcId="{F8F495CF-DDAA-5744-8CC3-33D8ACFA8F04}" destId="{2DBDB105-906A-D648-B229-E49CB7728DDE}" srcOrd="1" destOrd="0" presId="urn:microsoft.com/office/officeart/2005/8/layout/pyramid2"/>
    <dgm:cxn modelId="{54AE3D93-C705-5746-9980-954BA55C3561}" type="presParOf" srcId="{F8F495CF-DDAA-5744-8CC3-33D8ACFA8F04}" destId="{9FFA548C-3E94-664E-A48F-728D052E81E0}" srcOrd="2" destOrd="0" presId="urn:microsoft.com/office/officeart/2005/8/layout/pyramid2"/>
    <dgm:cxn modelId="{662395F6-6825-0D4C-B614-4FC212E1B740}" type="presParOf" srcId="{F8F495CF-DDAA-5744-8CC3-33D8ACFA8F04}" destId="{35D9AC18-F205-474E-904B-57BF3CC5480E}" srcOrd="3" destOrd="0" presId="urn:microsoft.com/office/officeart/2005/8/layout/pyramid2"/>
    <dgm:cxn modelId="{6E7C0CA0-09F7-B64A-A9B7-534E4206762E}" type="presParOf" srcId="{F8F495CF-DDAA-5744-8CC3-33D8ACFA8F04}" destId="{315C4328-7535-B041-B1E4-DC7850CC1EEA}" srcOrd="4" destOrd="0" presId="urn:microsoft.com/office/officeart/2005/8/layout/pyramid2"/>
    <dgm:cxn modelId="{ADF88172-53B1-FC42-91AE-9B4545279A34}" type="presParOf" srcId="{F8F495CF-DDAA-5744-8CC3-33D8ACFA8F04}" destId="{A60E8F73-AE0C-9342-B143-5AF440DD11B9}" srcOrd="5" destOrd="0" presId="urn:microsoft.com/office/officeart/2005/8/layout/pyramid2"/>
    <dgm:cxn modelId="{E8E5B502-9C83-134E-92A9-0F005C2435D5}" type="presParOf" srcId="{F8F495CF-DDAA-5744-8CC3-33D8ACFA8F04}" destId="{9858125A-F1DE-6346-BC70-F4FB608A312A}" srcOrd="6" destOrd="0" presId="urn:microsoft.com/office/officeart/2005/8/layout/pyramid2"/>
    <dgm:cxn modelId="{ED198B2E-C261-C149-8EEF-7E272EF6D1BD}" type="presParOf" srcId="{F8F495CF-DDAA-5744-8CC3-33D8ACFA8F04}" destId="{F8C20596-B87D-CB45-BB1B-5671C02EDFDA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59932-FE38-B240-8EF4-78C3A1B52E63}">
      <dsp:nvSpPr>
        <dsp:cNvPr id="0" name=""/>
        <dsp:cNvSpPr/>
      </dsp:nvSpPr>
      <dsp:spPr>
        <a:xfrm>
          <a:off x="0" y="0"/>
          <a:ext cx="3831082" cy="4073155"/>
        </a:xfrm>
        <a:prstGeom prst="triangl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77D597-0577-0B40-9B40-8693050D8ADC}">
      <dsp:nvSpPr>
        <dsp:cNvPr id="0" name=""/>
        <dsp:cNvSpPr/>
      </dsp:nvSpPr>
      <dsp:spPr>
        <a:xfrm>
          <a:off x="1915541" y="407713"/>
          <a:ext cx="2490203" cy="7239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Ebene 4: SaaS</a:t>
          </a:r>
        </a:p>
      </dsp:txBody>
      <dsp:txXfrm>
        <a:off x="1950881" y="443053"/>
        <a:ext cx="2419523" cy="653259"/>
      </dsp:txXfrm>
    </dsp:sp>
    <dsp:sp modelId="{9FFA548C-3E94-664E-A48F-728D052E81E0}">
      <dsp:nvSpPr>
        <dsp:cNvPr id="0" name=""/>
        <dsp:cNvSpPr/>
      </dsp:nvSpPr>
      <dsp:spPr>
        <a:xfrm>
          <a:off x="1915541" y="1222145"/>
          <a:ext cx="2490203" cy="723939"/>
        </a:xfrm>
        <a:prstGeom prst="roundRect">
          <a:avLst/>
        </a:prstGeom>
        <a:solidFill>
          <a:schemeClr val="accent5">
            <a:lumMod val="75000"/>
            <a:alpha val="90000"/>
          </a:schemeClr>
        </a:solidFill>
        <a:ln w="12700" cap="flat" cmpd="sng" algn="ctr">
          <a:solidFill>
            <a:schemeClr val="accent5">
              <a:shade val="80000"/>
              <a:hueOff val="264032"/>
              <a:satOff val="-18738"/>
              <a:lumOff val="123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>
              <a:solidFill>
                <a:srgbClr val="FFFFFF"/>
              </a:solidFill>
            </a:rPr>
            <a:t>Ebene 3: PaaS</a:t>
          </a:r>
        </a:p>
      </dsp:txBody>
      <dsp:txXfrm>
        <a:off x="1950881" y="1257485"/>
        <a:ext cx="2419523" cy="653259"/>
      </dsp:txXfrm>
    </dsp:sp>
    <dsp:sp modelId="{315C4328-7535-B041-B1E4-DC7850CC1EEA}">
      <dsp:nvSpPr>
        <dsp:cNvPr id="0" name=""/>
        <dsp:cNvSpPr/>
      </dsp:nvSpPr>
      <dsp:spPr>
        <a:xfrm>
          <a:off x="1915541" y="2036577"/>
          <a:ext cx="2490203" cy="7239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528065"/>
              <a:satOff val="-37477"/>
              <a:lumOff val="246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Ebene 2: IaaS</a:t>
          </a:r>
        </a:p>
      </dsp:txBody>
      <dsp:txXfrm>
        <a:off x="1950881" y="2071917"/>
        <a:ext cx="2419523" cy="653259"/>
      </dsp:txXfrm>
    </dsp:sp>
    <dsp:sp modelId="{9858125A-F1DE-6346-BC70-F4FB608A312A}">
      <dsp:nvSpPr>
        <dsp:cNvPr id="0" name=""/>
        <dsp:cNvSpPr/>
      </dsp:nvSpPr>
      <dsp:spPr>
        <a:xfrm>
          <a:off x="1915541" y="2851009"/>
          <a:ext cx="2490203" cy="7239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792097"/>
              <a:satOff val="-56215"/>
              <a:lumOff val="369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/>
            <a:t>Ebene 1: Hardware</a:t>
          </a:r>
        </a:p>
      </dsp:txBody>
      <dsp:txXfrm>
        <a:off x="1950881" y="2886349"/>
        <a:ext cx="2419523" cy="653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13A86BB9-B3F9-474E-87A0-11A89C69F2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C5883-183D-0049-9D06-740DAD938BBC}" type="datetimeFigureOut">
              <a:rPr lang="de-DE" smtClean="0"/>
              <a:t>27.03.23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7T16:40:04.619"/>
    </inkml:context>
    <inkml:brush xml:id="br0">
      <inkml:brushProperty name="width" value="0.01764" units="cm"/>
      <inkml:brushProperty name="height" value="0.01764" units="cm"/>
      <inkml:brushProperty name="color" value="#00A0D7"/>
    </inkml:brush>
  </inkml:definitions>
  <inkml:trace contextRef="#ctx0" brushRef="#br0">0 150 24575,'31'-12'0,"5"0"0,3 0 0,13-2 0,6 1 0,6 0 0,2-1 0,-9 5 0,-1 0 0,-10 4 0,5 0 0,-5 2 0,0 0 0,-2 0 0,-5 1 0,6-2 0,-3 0 0,8-2 0,-3 4 0,8-2 0,-5 4 0,6 1 0,-10 1 0,-3-1 0,-9 0 0,-9 0 0,-2 0 0,-5 0 0,-2-1 0,-5 0 0,-1 0 0,5 2 0,8 0 0,10 4 0,5-1 0,3 3 0,-3-2 0,-6 0 0,-9-5 0,-7 2 0,-7-2 0,-2-1 0,2 2 0,5-1 0,8 3 0,3-3 0,-3 3 0,-9-4 0,-8 1 0,-4-1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9T06:23:13.30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31,'96'-2,"0"1,0-1,0 1,0-1,0 1,7-2,1 1,-3 0,-10 0,-16 1,-5 3,-11-1,0 0,0-2,4 2,-1-2,-3 1,-2-1,-4 1,-2 0,35-5,-3 5,-29-2,1 0,37 0,-31 1,0 0,22 1,-33 1,1 0,41 3,-38-2,-1 0,33 3,-13-4,-30 2,-10-3,-16 1,-1-1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9T06:23:15.18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0 131,'68'-5,"-1"0,3 1,3-1,21-2,4-1,-31 2,1 1,1-1,7 2,2-1,-1 1,-2-1,0 0,-2 1,29 0,-5 1,-15 1,-3-1,-4 1,-4 0,-18 0,-2-1,1 1,-2-1,33-2,-9 1,-12 1,4 1,-7 1,7 2,-3 0,5-2,-5-2,4 0,-15-1,-10 2,-18 1,-13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29T08:01:35.893"/>
    </inkml:context>
    <inkml:brush xml:id="br0">
      <inkml:brushProperty name="width" value="0.5" units="cm"/>
      <inkml:brushProperty name="height" value="1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0 225,'64'-23,"1"0,5-1,3 1,3 2,0 2,-5 2,0 1,3 2,-2 2,-18 4,-2 2,1 1,-3 0,30 0,-8 2,-6 2,20 1,13 3,-36-1,4 0,11 4,4 1,8-2,1-1,-2 2,2 1,5-2,0 0,-10 0,-2 1,4 1,0 0,-1 1,-2-1,-7-2,1 0,12 1,1 1,-6-2,0 2,5 1,-1 1,0 1,-3 0,-10-1,-3 0,-7-1,-1-1,1-1,-1 0,-6 0,1 1,5 2,2 0,3 2,1 1,2 0,-1-1,-6-1,1-1,4-1,1-2,-11-2,-1-1,6-1,0 0,-5 0,0 0,-1-1,-1 0,38 4,1-2,-20 2,1 1,-5 2,-11 0,4 1,-14-2,-9-3,-17-4,-10-2,10-1,-3 0,7 0,-6 1,-5-2,6-1,-2-1,-1 0,5-1,-2 2,-4 0,6 0,-9 2,8-2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r>
              <a:rPr lang="de-DE" noProof="0"/>
              <a:t>Handout: Cloud-native Programmierung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5FC7E99-EFD6-0545-A774-31EEA6BAD7BB}" type="datetime1">
              <a:rPr lang="de-DE" noProof="0" smtClean="0"/>
              <a:t>27.03.23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r>
              <a:rPr lang="de-DE" noProof="0"/>
              <a:t>Prof. Dr. Nane Kratzke, TH-Lübeck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0224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994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4181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9842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0009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3757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2596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0381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6767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084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6C27E8A-DCDF-B34F-97CD-B9879756A72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F952F71-6E8C-2947-A833-E15272C7E4F4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E670302-C73D-D442-BC65-204AD54B28C6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0.png"/><Relationship Id="rId5" Type="http://schemas.openxmlformats.org/officeDocument/2006/relationships/customXml" Target="../ink/ink3.xml"/><Relationship Id="rId4" Type="http://schemas.openxmlformats.org/officeDocument/2006/relationships/image" Target="../media/image1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tiff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tiff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0205DE-083B-2543-A49A-E6E655216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4142" y="4298171"/>
            <a:ext cx="6051097" cy="1674470"/>
          </a:xfrm>
        </p:spPr>
        <p:txBody>
          <a:bodyPr/>
          <a:lstStyle/>
          <a:p>
            <a:r>
              <a:rPr lang="de-DE" dirty="0"/>
              <a:t>Cloud-native  COMPUTING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502CBE-EC2E-A94C-BE77-12EBBCA89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467" y="4714150"/>
            <a:ext cx="2456210" cy="1192038"/>
          </a:xfrm>
        </p:spPr>
        <p:txBody>
          <a:bodyPr lIns="180000" tIns="180000" rIns="180000" bIns="180000"/>
          <a:lstStyle/>
          <a:p>
            <a:r>
              <a:rPr lang="de-DE" b="1" dirty="0">
                <a:latin typeface="Corbel" panose="020B0503020204020204" pitchFamily="34" charset="0"/>
              </a:rPr>
              <a:t>Unit 06:</a:t>
            </a:r>
          </a:p>
          <a:p>
            <a:r>
              <a:rPr lang="de-DE" dirty="0" err="1">
                <a:latin typeface="Corbel" panose="020B0503020204020204" pitchFamily="34" charset="0"/>
              </a:rPr>
              <a:t>Function</a:t>
            </a:r>
            <a:r>
              <a:rPr lang="de-DE" dirty="0">
                <a:latin typeface="Corbel" panose="020B0503020204020204" pitchFamily="34" charset="0"/>
              </a:rPr>
              <a:t> </a:t>
            </a:r>
            <a:r>
              <a:rPr lang="de-DE" dirty="0" err="1">
                <a:latin typeface="Corbel" panose="020B0503020204020204" pitchFamily="34" charset="0"/>
              </a:rPr>
              <a:t>as</a:t>
            </a:r>
            <a:r>
              <a:rPr lang="de-DE" dirty="0">
                <a:latin typeface="Corbel" panose="020B0503020204020204" pitchFamily="34" charset="0"/>
              </a:rPr>
              <a:t> a Service</a:t>
            </a:r>
          </a:p>
          <a:p>
            <a:r>
              <a:rPr lang="de-DE" dirty="0" err="1">
                <a:latin typeface="Corbel" panose="020B0503020204020204" pitchFamily="34" charset="0"/>
              </a:rPr>
              <a:t>FaaS</a:t>
            </a:r>
            <a:endParaRPr lang="de-DE" dirty="0">
              <a:latin typeface="Corbel" panose="020B0503020204020204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6860C2-ECA0-1C47-972A-759D2AE208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</a:t>
            </a:fld>
            <a:endParaRPr lang="de-DE" noProof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DAA361C-189A-2E41-8E2F-D004F318335C}"/>
              </a:ext>
            </a:extLst>
          </p:cNvPr>
          <p:cNvSpPr txBox="1"/>
          <p:nvPr/>
        </p:nvSpPr>
        <p:spPr>
          <a:xfrm>
            <a:off x="7318467" y="5972641"/>
            <a:ext cx="1337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Stand: </a:t>
            </a:r>
            <a:fld id="{3F885B42-8961-FF4E-AD10-757FA67A004C}" type="datetime1">
              <a:rPr lang="de-DE" sz="1400" smtClean="0">
                <a:solidFill>
                  <a:schemeClr val="bg1"/>
                </a:solidFill>
              </a:rPr>
              <a:t>27.03.23</a:t>
            </a:fld>
            <a:endParaRPr lang="de-DE" sz="14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25F43B2-1F6D-3CF8-EF1D-3EFE369FC17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20659">
            <a:off x="1163236" y="718720"/>
            <a:ext cx="2921925" cy="292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30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123001-6A4B-1144-AA7E-DED04C18D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Serverless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04F6C3-5E93-C84E-AE68-5A2A59FB3B9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Anwendungsarchitektur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026A32F-1234-7349-9370-F2E607EF6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1585573"/>
            <a:ext cx="8919778" cy="433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ahmen 6">
            <a:extLst>
              <a:ext uri="{FF2B5EF4-FFF2-40B4-BE49-F238E27FC236}">
                <a16:creationId xmlns:a16="http://schemas.microsoft.com/office/drawing/2014/main" id="{FF584FB9-C372-1243-9CFF-8792BB1A0030}"/>
              </a:ext>
            </a:extLst>
          </p:cNvPr>
          <p:cNvSpPr/>
          <p:nvPr/>
        </p:nvSpPr>
        <p:spPr>
          <a:xfrm>
            <a:off x="4298731" y="2291255"/>
            <a:ext cx="4845269" cy="3394841"/>
          </a:xfrm>
          <a:prstGeom prst="frame">
            <a:avLst>
              <a:gd name="adj1" fmla="val 2593"/>
            </a:avLst>
          </a:prstGeom>
          <a:solidFill>
            <a:srgbClr val="0070C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2F718CF-1607-B747-8F40-6D8E432E2520}"/>
              </a:ext>
            </a:extLst>
          </p:cNvPr>
          <p:cNvSpPr txBox="1"/>
          <p:nvPr/>
        </p:nvSpPr>
        <p:spPr>
          <a:xfrm>
            <a:off x="10079421" y="2291255"/>
            <a:ext cx="1975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>
                <a:solidFill>
                  <a:srgbClr val="0070C0"/>
                </a:solidFill>
                <a:latin typeface="Bradley Hand" pitchFamily="2" charset="77"/>
              </a:rPr>
              <a:t>High </a:t>
            </a:r>
            <a:r>
              <a:rPr lang="de-DE" sz="1600" i="1" dirty="0" err="1">
                <a:solidFill>
                  <a:srgbClr val="0070C0"/>
                </a:solidFill>
                <a:latin typeface="Bradley Hand" pitchFamily="2" charset="77"/>
              </a:rPr>
              <a:t>Availability</a:t>
            </a:r>
            <a:endParaRPr lang="de-DE" sz="1600" i="1" dirty="0">
              <a:solidFill>
                <a:srgbClr val="0070C0"/>
              </a:solidFill>
              <a:latin typeface="Bradley Hand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>
                <a:solidFill>
                  <a:srgbClr val="0070C0"/>
                </a:solidFill>
                <a:latin typeface="Bradley Hand" pitchFamily="2" charset="77"/>
              </a:rPr>
              <a:t>Zero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>
                <a:solidFill>
                  <a:srgbClr val="0070C0"/>
                </a:solidFill>
                <a:latin typeface="Bradley Hand" pitchFamily="2" charset="77"/>
              </a:rPr>
              <a:t>Auto </a:t>
            </a:r>
            <a:r>
              <a:rPr lang="de-DE" sz="1600" i="1" dirty="0" err="1">
                <a:solidFill>
                  <a:srgbClr val="0070C0"/>
                </a:solidFill>
                <a:latin typeface="Bradley Hand" pitchFamily="2" charset="77"/>
              </a:rPr>
              <a:t>Scale</a:t>
            </a:r>
            <a:r>
              <a:rPr lang="de-DE" sz="1600" i="1" dirty="0">
                <a:solidFill>
                  <a:srgbClr val="0070C0"/>
                </a:solidFill>
                <a:latin typeface="Bradley Hand" pitchFamily="2" charset="77"/>
              </a:rPr>
              <a:t> </a:t>
            </a:r>
            <a:r>
              <a:rPr lang="de-DE" sz="1600" i="1" dirty="0" err="1">
                <a:solidFill>
                  <a:srgbClr val="0070C0"/>
                </a:solidFill>
                <a:latin typeface="Bradley Hand" pitchFamily="2" charset="77"/>
              </a:rPr>
              <a:t>to</a:t>
            </a:r>
            <a:r>
              <a:rPr lang="de-DE" sz="1600" i="1" dirty="0">
                <a:solidFill>
                  <a:srgbClr val="0070C0"/>
                </a:solidFill>
                <a:latin typeface="Bradley Hand" pitchFamily="2" charset="77"/>
              </a:rPr>
              <a:t> Zero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 err="1">
                <a:solidFill>
                  <a:srgbClr val="0070C0"/>
                </a:solidFill>
                <a:latin typeface="Bradley Hand" pitchFamily="2" charset="77"/>
              </a:rPr>
              <a:t>Your</a:t>
            </a:r>
            <a:r>
              <a:rPr lang="de-DE" sz="1600" i="1" dirty="0">
                <a:solidFill>
                  <a:srgbClr val="0070C0"/>
                </a:solidFill>
                <a:latin typeface="Bradley Hand" pitchFamily="2" charset="77"/>
              </a:rPr>
              <a:t> Code</a:t>
            </a:r>
          </a:p>
        </p:txBody>
      </p:sp>
      <p:sp>
        <p:nvSpPr>
          <p:cNvPr id="10" name="Geschweifte Klammer links 9">
            <a:extLst>
              <a:ext uri="{FF2B5EF4-FFF2-40B4-BE49-F238E27FC236}">
                <a16:creationId xmlns:a16="http://schemas.microsoft.com/office/drawing/2014/main" id="{AF849CAF-1A44-7946-B6BD-1EBCED2A584F}"/>
              </a:ext>
            </a:extLst>
          </p:cNvPr>
          <p:cNvSpPr/>
          <p:nvPr/>
        </p:nvSpPr>
        <p:spPr>
          <a:xfrm>
            <a:off x="9890234" y="2291255"/>
            <a:ext cx="262759" cy="1697420"/>
          </a:xfrm>
          <a:prstGeom prst="leftBrace">
            <a:avLst>
              <a:gd name="adj1" fmla="val 48333"/>
              <a:gd name="adj2" fmla="val 50000"/>
            </a:avLst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189A2876-4551-264D-9467-61DAB5A7CFEB}"/>
                  </a:ext>
                </a:extLst>
              </p14:cNvPr>
              <p14:cNvContentPartPr/>
              <p14:nvPr/>
            </p14:nvContentPartPr>
            <p14:xfrm>
              <a:off x="9214241" y="3134342"/>
              <a:ext cx="608040" cy="5400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189A2876-4551-264D-9467-61DAB5A7CF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11361" y="3131462"/>
                <a:ext cx="613800" cy="597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7CB054-8FFA-1146-BFED-0075F1FC5DE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02309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62CA23C-859C-E543-B4C3-63DEEA97A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 ist  </a:t>
            </a:r>
            <a:r>
              <a:rPr lang="de-DE" dirty="0" err="1"/>
              <a:t>Serverless</a:t>
            </a:r>
            <a:r>
              <a:rPr lang="de-DE" dirty="0"/>
              <a:t>?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13A7961-4898-A64D-9DA6-BC9ADE7B7DC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CNCF Definition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E71117E-5336-E041-BFF5-BF469EF17651}"/>
              </a:ext>
            </a:extLst>
          </p:cNvPr>
          <p:cNvSpPr txBox="1"/>
          <p:nvPr/>
        </p:nvSpPr>
        <p:spPr>
          <a:xfrm>
            <a:off x="431801" y="2228194"/>
            <a:ext cx="63822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i="1" dirty="0">
                <a:latin typeface="American Typewriter" panose="02090604020004020304" pitchFamily="18" charset="77"/>
              </a:rPr>
              <a:t>„</a:t>
            </a:r>
            <a:r>
              <a:rPr lang="de-DE" sz="2000" i="1" dirty="0" err="1">
                <a:latin typeface="American Typewriter" panose="02090604020004020304" pitchFamily="18" charset="77"/>
              </a:rPr>
              <a:t>Serverless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computing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refers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to</a:t>
            </a:r>
            <a:r>
              <a:rPr lang="de-DE" sz="2000" i="1" dirty="0">
                <a:latin typeface="American Typewriter" panose="02090604020004020304" pitchFamily="18" charset="77"/>
              </a:rPr>
              <a:t> a </a:t>
            </a:r>
            <a:r>
              <a:rPr lang="de-DE" sz="2000" i="1" dirty="0" err="1">
                <a:latin typeface="American Typewriter" panose="02090604020004020304" pitchFamily="18" charset="77"/>
              </a:rPr>
              <a:t>new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model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of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cloud</a:t>
            </a:r>
            <a:r>
              <a:rPr lang="de-DE" sz="2000" i="1" dirty="0">
                <a:latin typeface="American Typewriter" panose="02090604020004020304" pitchFamily="18" charset="77"/>
              </a:rPr>
              <a:t> native </a:t>
            </a:r>
            <a:r>
              <a:rPr lang="de-DE" sz="2000" i="1" dirty="0" err="1">
                <a:latin typeface="American Typewriter" panose="02090604020004020304" pitchFamily="18" charset="77"/>
              </a:rPr>
              <a:t>computing</a:t>
            </a:r>
            <a:r>
              <a:rPr lang="de-DE" sz="2000" i="1" dirty="0">
                <a:latin typeface="American Typewriter" panose="02090604020004020304" pitchFamily="18" charset="77"/>
              </a:rPr>
              <a:t>, </a:t>
            </a:r>
            <a:r>
              <a:rPr lang="de-DE" sz="2000" i="1" dirty="0" err="1">
                <a:latin typeface="American Typewriter" panose="02090604020004020304" pitchFamily="18" charset="77"/>
              </a:rPr>
              <a:t>enabled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by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architectures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that</a:t>
            </a:r>
            <a:r>
              <a:rPr lang="de-DE" sz="2000" i="1" dirty="0">
                <a:latin typeface="American Typewriter" panose="02090604020004020304" pitchFamily="18" charset="77"/>
              </a:rPr>
              <a:t> do </a:t>
            </a:r>
            <a:r>
              <a:rPr lang="de-DE" sz="2000" b="1" i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not </a:t>
            </a:r>
            <a:r>
              <a:rPr lang="de-DE" sz="2000" b="1" i="1" dirty="0" err="1">
                <a:solidFill>
                  <a:srgbClr val="0070C0"/>
                </a:solidFill>
                <a:latin typeface="American Typewriter" panose="02090604020004020304" pitchFamily="18" charset="77"/>
              </a:rPr>
              <a:t>require</a:t>
            </a:r>
            <a:r>
              <a:rPr lang="de-DE" sz="2000" b="1" i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r>
              <a:rPr lang="de-DE" sz="2000" b="1" i="1" dirty="0" err="1">
                <a:solidFill>
                  <a:srgbClr val="0070C0"/>
                </a:solidFill>
                <a:latin typeface="American Typewriter" panose="02090604020004020304" pitchFamily="18" charset="77"/>
              </a:rPr>
              <a:t>server</a:t>
            </a:r>
            <a:r>
              <a:rPr lang="de-DE" sz="2000" b="1" i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r>
              <a:rPr lang="de-DE" sz="2000" b="1" i="1" dirty="0" err="1">
                <a:solidFill>
                  <a:srgbClr val="0070C0"/>
                </a:solidFill>
                <a:latin typeface="American Typewriter" panose="02090604020004020304" pitchFamily="18" charset="77"/>
              </a:rPr>
              <a:t>management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to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build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and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run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applications</a:t>
            </a:r>
            <a:r>
              <a:rPr lang="de-DE" sz="2000" i="1" dirty="0">
                <a:latin typeface="American Typewriter" panose="02090604020004020304" pitchFamily="18" charset="77"/>
              </a:rPr>
              <a:t>. This </a:t>
            </a:r>
            <a:r>
              <a:rPr lang="de-DE" sz="2000" i="1" dirty="0" err="1">
                <a:latin typeface="American Typewriter" panose="02090604020004020304" pitchFamily="18" charset="77"/>
              </a:rPr>
              <a:t>landscape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illustrates</a:t>
            </a:r>
            <a:r>
              <a:rPr lang="de-DE" sz="2000" i="1" dirty="0">
                <a:latin typeface="American Typewriter" panose="02090604020004020304" pitchFamily="18" charset="77"/>
              </a:rPr>
              <a:t> a </a:t>
            </a:r>
            <a:r>
              <a:rPr lang="de-DE" sz="2000" b="1" i="1" dirty="0" err="1">
                <a:solidFill>
                  <a:srgbClr val="0070C0"/>
                </a:solidFill>
                <a:latin typeface="American Typewriter" panose="02090604020004020304" pitchFamily="18" charset="77"/>
              </a:rPr>
              <a:t>finer-grained</a:t>
            </a:r>
            <a:r>
              <a:rPr lang="de-DE" sz="2000" b="1" i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r>
              <a:rPr lang="de-DE" sz="2000" b="1" i="1" dirty="0" err="1">
                <a:solidFill>
                  <a:srgbClr val="0070C0"/>
                </a:solidFill>
                <a:latin typeface="American Typewriter" panose="02090604020004020304" pitchFamily="18" charset="77"/>
              </a:rPr>
              <a:t>deployment</a:t>
            </a:r>
            <a:r>
              <a:rPr lang="de-DE" sz="2000" b="1" i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r>
              <a:rPr lang="de-DE" sz="2000" b="1" i="1" dirty="0" err="1">
                <a:solidFill>
                  <a:srgbClr val="0070C0"/>
                </a:solidFill>
                <a:latin typeface="American Typewriter" panose="02090604020004020304" pitchFamily="18" charset="77"/>
              </a:rPr>
              <a:t>model</a:t>
            </a:r>
            <a:r>
              <a:rPr lang="de-DE" sz="2000" b="1" i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where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applications</a:t>
            </a:r>
            <a:r>
              <a:rPr lang="de-DE" sz="2000" i="1" dirty="0">
                <a:latin typeface="American Typewriter" panose="02090604020004020304" pitchFamily="18" charset="77"/>
              </a:rPr>
              <a:t>, </a:t>
            </a:r>
            <a:r>
              <a:rPr lang="de-DE" sz="2000" i="1" dirty="0" err="1">
                <a:latin typeface="American Typewriter" panose="02090604020004020304" pitchFamily="18" charset="77"/>
              </a:rPr>
              <a:t>bundled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as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one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or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more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b="1" i="1" dirty="0" err="1">
                <a:solidFill>
                  <a:srgbClr val="0070C0"/>
                </a:solidFill>
                <a:latin typeface="American Typewriter" panose="02090604020004020304" pitchFamily="18" charset="77"/>
              </a:rPr>
              <a:t>functions</a:t>
            </a:r>
            <a:r>
              <a:rPr lang="de-DE" sz="2000" i="1" dirty="0">
                <a:latin typeface="American Typewriter" panose="02090604020004020304" pitchFamily="18" charset="77"/>
              </a:rPr>
              <a:t>, </a:t>
            </a:r>
            <a:r>
              <a:rPr lang="de-DE" sz="2000" i="1" dirty="0" err="1">
                <a:latin typeface="American Typewriter" panose="02090604020004020304" pitchFamily="18" charset="77"/>
              </a:rPr>
              <a:t>are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uploaded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to</a:t>
            </a:r>
            <a:r>
              <a:rPr lang="de-DE" sz="2000" i="1" dirty="0">
                <a:latin typeface="American Typewriter" panose="02090604020004020304" pitchFamily="18" charset="77"/>
              </a:rPr>
              <a:t> a </a:t>
            </a:r>
            <a:r>
              <a:rPr lang="de-DE" sz="2000" i="1" dirty="0" err="1">
                <a:latin typeface="American Typewriter" panose="02090604020004020304" pitchFamily="18" charset="77"/>
              </a:rPr>
              <a:t>platform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and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then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executed</a:t>
            </a:r>
            <a:r>
              <a:rPr lang="de-DE" sz="2000" i="1" dirty="0">
                <a:latin typeface="American Typewriter" panose="02090604020004020304" pitchFamily="18" charset="77"/>
              </a:rPr>
              <a:t>, </a:t>
            </a:r>
            <a:r>
              <a:rPr lang="de-DE" sz="2000" i="1" dirty="0" err="1">
                <a:latin typeface="American Typewriter" panose="02090604020004020304" pitchFamily="18" charset="77"/>
              </a:rPr>
              <a:t>scaled</a:t>
            </a:r>
            <a:r>
              <a:rPr lang="de-DE" sz="2000" i="1" dirty="0">
                <a:latin typeface="American Typewriter" panose="02090604020004020304" pitchFamily="18" charset="77"/>
              </a:rPr>
              <a:t>, </a:t>
            </a:r>
            <a:r>
              <a:rPr lang="de-DE" sz="2000" i="1" dirty="0" err="1">
                <a:latin typeface="American Typewriter" panose="02090604020004020304" pitchFamily="18" charset="77"/>
              </a:rPr>
              <a:t>and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billed</a:t>
            </a:r>
            <a:r>
              <a:rPr lang="de-DE" sz="2000" i="1" dirty="0">
                <a:latin typeface="American Typewriter" panose="02090604020004020304" pitchFamily="18" charset="77"/>
              </a:rPr>
              <a:t> in </a:t>
            </a:r>
            <a:r>
              <a:rPr lang="de-DE" sz="2000" i="1" dirty="0" err="1">
                <a:latin typeface="American Typewriter" panose="02090604020004020304" pitchFamily="18" charset="77"/>
              </a:rPr>
              <a:t>response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to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the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b="1" i="1" dirty="0" err="1">
                <a:solidFill>
                  <a:srgbClr val="0070C0"/>
                </a:solidFill>
                <a:latin typeface="American Typewriter" panose="02090604020004020304" pitchFamily="18" charset="77"/>
              </a:rPr>
              <a:t>exact</a:t>
            </a:r>
            <a:r>
              <a:rPr lang="de-DE" sz="2000" b="1" i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r>
              <a:rPr lang="de-DE" sz="2000" b="1" i="1" dirty="0" err="1">
                <a:solidFill>
                  <a:srgbClr val="0070C0"/>
                </a:solidFill>
                <a:latin typeface="American Typewriter" panose="02090604020004020304" pitchFamily="18" charset="77"/>
              </a:rPr>
              <a:t>demand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needed</a:t>
            </a:r>
            <a:r>
              <a:rPr lang="de-DE" sz="2000" i="1" dirty="0">
                <a:latin typeface="American Typewriter" panose="02090604020004020304" pitchFamily="18" charset="77"/>
              </a:rPr>
              <a:t> at </a:t>
            </a:r>
            <a:r>
              <a:rPr lang="de-DE" sz="2000" i="1" dirty="0" err="1">
                <a:latin typeface="American Typewriter" panose="02090604020004020304" pitchFamily="18" charset="77"/>
              </a:rPr>
              <a:t>the</a:t>
            </a:r>
            <a:r>
              <a:rPr lang="de-DE" sz="2000" i="1" dirty="0">
                <a:latin typeface="American Typewriter" panose="02090604020004020304" pitchFamily="18" charset="77"/>
              </a:rPr>
              <a:t> </a:t>
            </a:r>
            <a:r>
              <a:rPr lang="de-DE" sz="2000" i="1" dirty="0" err="1">
                <a:latin typeface="American Typewriter" panose="02090604020004020304" pitchFamily="18" charset="77"/>
              </a:rPr>
              <a:t>moment</a:t>
            </a:r>
            <a:r>
              <a:rPr lang="de-DE" sz="2000" i="1" dirty="0">
                <a:latin typeface="American Typewriter" panose="02090604020004020304" pitchFamily="18" charset="77"/>
              </a:rPr>
              <a:t>.“</a:t>
            </a:r>
          </a:p>
          <a:p>
            <a:endParaRPr lang="de-DE" sz="2000" i="1" dirty="0"/>
          </a:p>
          <a:p>
            <a:r>
              <a:rPr lang="de-DE" sz="2000" i="1" dirty="0"/>
              <a:t>Cloud Native Computing </a:t>
            </a:r>
            <a:r>
              <a:rPr lang="de-DE" sz="2000" i="1" dirty="0" err="1"/>
              <a:t>Foundation</a:t>
            </a:r>
            <a:r>
              <a:rPr lang="de-DE" sz="2000" i="1" dirty="0"/>
              <a:t>, CNCF</a:t>
            </a:r>
            <a:endParaRPr lang="de-DE" sz="20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6E3E8D1-995C-DD41-8BB1-D0D726EBCA6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34687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72032-4187-5648-B8ED-ED346C8CE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 ist  </a:t>
            </a:r>
            <a:r>
              <a:rPr lang="de-DE" dirty="0" err="1"/>
              <a:t>Serverless</a:t>
            </a:r>
            <a:r>
              <a:rPr lang="de-DE" dirty="0"/>
              <a:t>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4A16E2-B9A1-6249-951F-82D0216345E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ThoughtWorks</a:t>
            </a:r>
            <a:r>
              <a:rPr lang="de-DE" dirty="0"/>
              <a:t> Point </a:t>
            </a:r>
            <a:r>
              <a:rPr lang="de-DE" dirty="0" err="1"/>
              <a:t>of</a:t>
            </a:r>
            <a:r>
              <a:rPr lang="de-DE" dirty="0"/>
              <a:t> View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1705E1-883D-634F-BA97-7A617404617C}"/>
              </a:ext>
            </a:extLst>
          </p:cNvPr>
          <p:cNvSpPr txBox="1"/>
          <p:nvPr/>
        </p:nvSpPr>
        <p:spPr>
          <a:xfrm>
            <a:off x="431801" y="2062975"/>
            <a:ext cx="34042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latin typeface="American Typewriter" panose="02090604020004020304" pitchFamily="18" charset="77"/>
              </a:rPr>
              <a:t>„</a:t>
            </a:r>
            <a:r>
              <a:rPr lang="de-DE" i="1" dirty="0" err="1">
                <a:latin typeface="American Typewriter" panose="02090604020004020304" pitchFamily="18" charset="77"/>
              </a:rPr>
              <a:t>Serverless</a:t>
            </a:r>
            <a:r>
              <a:rPr lang="de-DE" i="1" dirty="0">
                <a:latin typeface="American Typewriter" panose="02090604020004020304" pitchFamily="18" charset="77"/>
              </a:rPr>
              <a:t> [...] </a:t>
            </a:r>
            <a:r>
              <a:rPr lang="de-DE" i="1" dirty="0" err="1">
                <a:latin typeface="American Typewriter" panose="02090604020004020304" pitchFamily="18" charset="77"/>
              </a:rPr>
              <a:t>mean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applications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where</a:t>
            </a:r>
            <a:r>
              <a:rPr lang="de-DE" i="1" dirty="0">
                <a:latin typeface="American Typewriter" panose="02090604020004020304" pitchFamily="18" charset="77"/>
              </a:rPr>
              <a:t> server-</a:t>
            </a:r>
            <a:r>
              <a:rPr lang="de-DE" i="1" dirty="0" err="1">
                <a:latin typeface="American Typewriter" panose="02090604020004020304" pitchFamily="18" charset="77"/>
              </a:rPr>
              <a:t>side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logic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is</a:t>
            </a:r>
            <a:r>
              <a:rPr lang="de-DE" i="1" dirty="0">
                <a:latin typeface="American Typewriter" panose="02090604020004020304" pitchFamily="18" charset="77"/>
              </a:rPr>
              <a:t> still </a:t>
            </a:r>
            <a:r>
              <a:rPr lang="de-DE" i="1" dirty="0" err="1">
                <a:latin typeface="American Typewriter" panose="02090604020004020304" pitchFamily="18" charset="77"/>
              </a:rPr>
              <a:t>written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by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the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application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developer</a:t>
            </a:r>
            <a:r>
              <a:rPr lang="de-DE" i="1" dirty="0">
                <a:latin typeface="American Typewriter" panose="02090604020004020304" pitchFamily="18" charset="77"/>
              </a:rPr>
              <a:t>, but, </a:t>
            </a:r>
            <a:r>
              <a:rPr lang="de-DE" i="1" dirty="0" err="1">
                <a:latin typeface="American Typewriter" panose="02090604020004020304" pitchFamily="18" charset="77"/>
              </a:rPr>
              <a:t>unlike</a:t>
            </a:r>
            <a:r>
              <a:rPr lang="de-DE" i="1" dirty="0">
                <a:latin typeface="American Typewriter" panose="02090604020004020304" pitchFamily="18" charset="77"/>
              </a:rPr>
              <a:t> traditional </a:t>
            </a:r>
            <a:r>
              <a:rPr lang="de-DE" i="1" dirty="0" err="1">
                <a:latin typeface="American Typewriter" panose="02090604020004020304" pitchFamily="18" charset="77"/>
              </a:rPr>
              <a:t>architectures</a:t>
            </a:r>
            <a:r>
              <a:rPr lang="de-DE" i="1" dirty="0">
                <a:latin typeface="American Typewriter" panose="02090604020004020304" pitchFamily="18" charset="77"/>
              </a:rPr>
              <a:t>, </a:t>
            </a:r>
            <a:r>
              <a:rPr lang="de-DE" i="1" dirty="0" err="1">
                <a:latin typeface="American Typewriter" panose="02090604020004020304" pitchFamily="18" charset="77"/>
              </a:rPr>
              <a:t>it’s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run</a:t>
            </a:r>
            <a:r>
              <a:rPr lang="de-DE" i="1" dirty="0">
                <a:latin typeface="American Typewriter" panose="02090604020004020304" pitchFamily="18" charset="77"/>
              </a:rPr>
              <a:t> in </a:t>
            </a:r>
            <a:r>
              <a:rPr lang="de-DE" i="1" dirty="0" err="1">
                <a:latin typeface="American Typewriter" panose="02090604020004020304" pitchFamily="18" charset="77"/>
              </a:rPr>
              <a:t>stateless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compute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containers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that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are</a:t>
            </a:r>
            <a:r>
              <a:rPr lang="de-DE" i="1" dirty="0">
                <a:latin typeface="American Typewriter" panose="02090604020004020304" pitchFamily="18" charset="77"/>
              </a:rPr>
              <a:t> event-</a:t>
            </a:r>
            <a:r>
              <a:rPr lang="de-DE" i="1" dirty="0" err="1">
                <a:latin typeface="American Typewriter" panose="02090604020004020304" pitchFamily="18" charset="77"/>
              </a:rPr>
              <a:t>triggered</a:t>
            </a:r>
            <a:r>
              <a:rPr lang="de-DE" i="1" dirty="0">
                <a:latin typeface="American Typewriter" panose="02090604020004020304" pitchFamily="18" charset="77"/>
              </a:rPr>
              <a:t>, </a:t>
            </a:r>
            <a:r>
              <a:rPr lang="de-DE" i="1" dirty="0" err="1">
                <a:latin typeface="American Typewriter" panose="02090604020004020304" pitchFamily="18" charset="77"/>
              </a:rPr>
              <a:t>ephemeral</a:t>
            </a:r>
            <a:r>
              <a:rPr lang="de-DE" i="1" dirty="0">
                <a:latin typeface="American Typewriter" panose="02090604020004020304" pitchFamily="18" charset="77"/>
              </a:rPr>
              <a:t> (</a:t>
            </a:r>
            <a:r>
              <a:rPr lang="de-DE" i="1" dirty="0" err="1">
                <a:latin typeface="American Typewriter" panose="02090604020004020304" pitchFamily="18" charset="77"/>
              </a:rPr>
              <a:t>may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only</a:t>
            </a:r>
            <a:r>
              <a:rPr lang="de-DE" i="1" dirty="0">
                <a:latin typeface="American Typewriter" panose="02090604020004020304" pitchFamily="18" charset="77"/>
              </a:rPr>
              <a:t> last </a:t>
            </a:r>
            <a:r>
              <a:rPr lang="de-DE" i="1" dirty="0" err="1">
                <a:latin typeface="American Typewriter" panose="02090604020004020304" pitchFamily="18" charset="77"/>
              </a:rPr>
              <a:t>for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one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invocation</a:t>
            </a:r>
            <a:r>
              <a:rPr lang="de-DE" i="1" dirty="0">
                <a:latin typeface="American Typewriter" panose="02090604020004020304" pitchFamily="18" charset="77"/>
              </a:rPr>
              <a:t>), </a:t>
            </a:r>
            <a:r>
              <a:rPr lang="de-DE" i="1" dirty="0" err="1">
                <a:latin typeface="American Typewriter" panose="02090604020004020304" pitchFamily="18" charset="77"/>
              </a:rPr>
              <a:t>and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fully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managed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by</a:t>
            </a:r>
            <a:r>
              <a:rPr lang="de-DE" i="1" dirty="0">
                <a:latin typeface="American Typewriter" panose="02090604020004020304" pitchFamily="18" charset="77"/>
              </a:rPr>
              <a:t> a </a:t>
            </a:r>
            <a:r>
              <a:rPr lang="de-DE" i="1" dirty="0" err="1">
                <a:latin typeface="American Typewriter" panose="02090604020004020304" pitchFamily="18" charset="77"/>
              </a:rPr>
              <a:t>third</a:t>
            </a:r>
            <a:r>
              <a:rPr lang="de-DE" i="1" dirty="0">
                <a:latin typeface="American Typewriter" panose="02090604020004020304" pitchFamily="18" charset="77"/>
              </a:rPr>
              <a:t> </a:t>
            </a:r>
            <a:r>
              <a:rPr lang="de-DE" i="1" dirty="0" err="1">
                <a:latin typeface="American Typewriter" panose="02090604020004020304" pitchFamily="18" charset="77"/>
              </a:rPr>
              <a:t>party</a:t>
            </a:r>
            <a:r>
              <a:rPr lang="de-DE" i="1" dirty="0">
                <a:latin typeface="American Typewriter" panose="02090604020004020304" pitchFamily="18" charset="77"/>
              </a:rPr>
              <a:t>.“</a:t>
            </a:r>
          </a:p>
          <a:p>
            <a:endParaRPr lang="de-DE" i="1" dirty="0">
              <a:latin typeface="American Typewriter" panose="02090604020004020304" pitchFamily="18" charset="77"/>
            </a:endParaRPr>
          </a:p>
          <a:p>
            <a:r>
              <a:rPr lang="de-DE" b="1" i="1" dirty="0">
                <a:latin typeface="American Typewriter" panose="02090604020004020304" pitchFamily="18" charset="77"/>
              </a:rPr>
              <a:t>Mike Roberts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6CDD970-1717-2441-AF5D-ADE2F97D4938}"/>
              </a:ext>
            </a:extLst>
          </p:cNvPr>
          <p:cNvSpPr txBox="1"/>
          <p:nvPr/>
        </p:nvSpPr>
        <p:spPr>
          <a:xfrm>
            <a:off x="0" y="6576663"/>
            <a:ext cx="4836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martinfowler.com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articles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serverless.html</a:t>
            </a:r>
            <a:endParaRPr lang="de-DE" sz="12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1021ABC-842B-D94F-A9FA-54BA2615C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5925" y="2436492"/>
            <a:ext cx="5147196" cy="9904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47CB156-65B2-084F-8DB9-0559F8759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5925" y="3909634"/>
            <a:ext cx="5147196" cy="999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E8F6A60-3D45-4340-B501-C5C64AF5848A}"/>
              </a:ext>
            </a:extLst>
          </p:cNvPr>
          <p:cNvSpPr txBox="1"/>
          <p:nvPr/>
        </p:nvSpPr>
        <p:spPr>
          <a:xfrm>
            <a:off x="6476132" y="2242363"/>
            <a:ext cx="886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/>
              <a:t>Serverful</a:t>
            </a:r>
            <a:endParaRPr lang="de-DE" sz="1400" b="1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CE4328C-5FF1-E341-8ECB-F7EA6B826371}"/>
              </a:ext>
            </a:extLst>
          </p:cNvPr>
          <p:cNvSpPr txBox="1"/>
          <p:nvPr/>
        </p:nvSpPr>
        <p:spPr>
          <a:xfrm>
            <a:off x="6433654" y="3754558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 err="1"/>
              <a:t>Serverless</a:t>
            </a:r>
            <a:endParaRPr lang="de-DE" sz="1400" b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8854EF-5314-8F4D-9A4B-AF308023180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434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72032-4187-5648-B8ED-ED346C8CE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 ist  </a:t>
            </a:r>
            <a:r>
              <a:rPr lang="de-DE" dirty="0" err="1"/>
              <a:t>Serverless</a:t>
            </a:r>
            <a:r>
              <a:rPr lang="de-DE" dirty="0"/>
              <a:t>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4A16E2-B9A1-6249-951F-82D0216345E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Unpacking</a:t>
            </a:r>
            <a:r>
              <a:rPr lang="de-DE" dirty="0"/>
              <a:t> </a:t>
            </a:r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Service (</a:t>
            </a:r>
            <a:r>
              <a:rPr lang="de-DE" dirty="0" err="1"/>
              <a:t>FaaS</a:t>
            </a:r>
            <a:r>
              <a:rPr lang="de-DE" dirty="0"/>
              <a:t>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6CDD970-1717-2441-AF5D-ADE2F97D4938}"/>
              </a:ext>
            </a:extLst>
          </p:cNvPr>
          <p:cNvSpPr txBox="1"/>
          <p:nvPr/>
        </p:nvSpPr>
        <p:spPr>
          <a:xfrm>
            <a:off x="0" y="6576663"/>
            <a:ext cx="4836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martinfowler.com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articles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serverless.html</a:t>
            </a:r>
            <a:endParaRPr lang="de-DE" sz="12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2CD8FDF-3F28-FD4D-80C1-E66B2A96EC53}"/>
              </a:ext>
            </a:extLst>
          </p:cNvPr>
          <p:cNvSpPr txBox="1"/>
          <p:nvPr/>
        </p:nvSpPr>
        <p:spPr>
          <a:xfrm>
            <a:off x="431801" y="1639229"/>
            <a:ext cx="75190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 err="1"/>
              <a:t>Fundamentally</a:t>
            </a:r>
            <a:r>
              <a:rPr lang="de-DE" dirty="0"/>
              <a:t>, </a:t>
            </a:r>
            <a:r>
              <a:rPr lang="de-DE" dirty="0" err="1"/>
              <a:t>FaaS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running</a:t>
            </a:r>
            <a:r>
              <a:rPr lang="de-DE" dirty="0"/>
              <a:t> backend </a:t>
            </a:r>
            <a:r>
              <a:rPr lang="de-DE" dirty="0" err="1"/>
              <a:t>code</a:t>
            </a:r>
            <a:r>
              <a:rPr lang="de-DE" dirty="0"/>
              <a:t>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managing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own</a:t>
            </a:r>
            <a:r>
              <a:rPr lang="de-DE" dirty="0"/>
              <a:t> </a:t>
            </a:r>
            <a:r>
              <a:rPr lang="de-DE" dirty="0" err="1"/>
              <a:t>server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own</a:t>
            </a:r>
            <a:r>
              <a:rPr lang="de-DE" dirty="0"/>
              <a:t> </a:t>
            </a:r>
            <a:r>
              <a:rPr lang="de-DE" dirty="0" err="1"/>
              <a:t>long-lived</a:t>
            </a:r>
            <a:r>
              <a:rPr lang="de-DE" dirty="0"/>
              <a:t> </a:t>
            </a:r>
            <a:r>
              <a:rPr lang="de-DE" dirty="0" err="1"/>
              <a:t>server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err="1"/>
              <a:t>FaaS</a:t>
            </a:r>
            <a:r>
              <a:rPr lang="de-DE" dirty="0"/>
              <a:t> </a:t>
            </a:r>
            <a:r>
              <a:rPr lang="de-DE" dirty="0" err="1"/>
              <a:t>offerings</a:t>
            </a:r>
            <a:r>
              <a:rPr lang="de-DE" dirty="0"/>
              <a:t> do not </a:t>
            </a:r>
            <a:r>
              <a:rPr lang="de-DE" dirty="0" err="1"/>
              <a:t>require</a:t>
            </a:r>
            <a:r>
              <a:rPr lang="de-DE" dirty="0"/>
              <a:t> </a:t>
            </a:r>
            <a:r>
              <a:rPr lang="de-DE" dirty="0" err="1"/>
              <a:t>coding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library</a:t>
            </a:r>
            <a:r>
              <a:rPr lang="de-DE" dirty="0"/>
              <a:t>. </a:t>
            </a:r>
            <a:r>
              <a:rPr lang="de-DE" dirty="0" err="1"/>
              <a:t>FaaS</a:t>
            </a:r>
            <a:r>
              <a:rPr lang="de-DE" dirty="0"/>
              <a:t> </a:t>
            </a:r>
            <a:r>
              <a:rPr lang="de-DE" dirty="0" err="1"/>
              <a:t>functions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comes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language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err="1"/>
              <a:t>Deployment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different </a:t>
            </a:r>
            <a:r>
              <a:rPr lang="de-DE" dirty="0" err="1"/>
              <a:t>from</a:t>
            </a:r>
            <a:r>
              <a:rPr lang="de-DE" dirty="0"/>
              <a:t> traditional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server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run</a:t>
            </a:r>
            <a:r>
              <a:rPr lang="de-DE" dirty="0"/>
              <a:t> </a:t>
            </a:r>
            <a:r>
              <a:rPr lang="de-DE" dirty="0" err="1"/>
              <a:t>ourselves</a:t>
            </a:r>
            <a:r>
              <a:rPr lang="de-DE" dirty="0"/>
              <a:t>. In a </a:t>
            </a:r>
            <a:r>
              <a:rPr lang="de-DE" dirty="0" err="1"/>
              <a:t>FaaS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upload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code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FaaS</a:t>
            </a:r>
            <a:r>
              <a:rPr lang="de-DE" dirty="0"/>
              <a:t> </a:t>
            </a:r>
            <a:r>
              <a:rPr lang="de-DE" dirty="0" err="1"/>
              <a:t>provider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provider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everything</a:t>
            </a:r>
            <a:r>
              <a:rPr lang="de-DE" dirty="0"/>
              <a:t> </a:t>
            </a:r>
            <a:r>
              <a:rPr lang="de-DE" dirty="0" err="1"/>
              <a:t>else</a:t>
            </a:r>
            <a:r>
              <a:rPr lang="de-DE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Horizontal </a:t>
            </a:r>
            <a:r>
              <a:rPr lang="de-DE" dirty="0" err="1"/>
              <a:t>scaling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completely</a:t>
            </a:r>
            <a:r>
              <a:rPr lang="de-DE" dirty="0"/>
              <a:t> </a:t>
            </a:r>
            <a:r>
              <a:rPr lang="de-DE" dirty="0" err="1"/>
              <a:t>automatic</a:t>
            </a:r>
            <a:r>
              <a:rPr lang="de-DE" dirty="0"/>
              <a:t>, </a:t>
            </a:r>
            <a:r>
              <a:rPr lang="de-DE" dirty="0" err="1"/>
              <a:t>elastic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managed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provider</a:t>
            </a:r>
            <a:r>
              <a:rPr lang="de-DE" dirty="0"/>
              <a:t>. The </a:t>
            </a:r>
            <a:r>
              <a:rPr lang="de-DE" dirty="0" err="1"/>
              <a:t>vendor</a:t>
            </a:r>
            <a:r>
              <a:rPr lang="de-DE" dirty="0"/>
              <a:t> </a:t>
            </a:r>
            <a:r>
              <a:rPr lang="de-DE" dirty="0" err="1"/>
              <a:t>handles</a:t>
            </a:r>
            <a:r>
              <a:rPr lang="de-DE" dirty="0"/>
              <a:t> all </a:t>
            </a:r>
            <a:r>
              <a:rPr lang="de-DE" dirty="0" err="1"/>
              <a:t>underlying</a:t>
            </a:r>
            <a:r>
              <a:rPr lang="de-DE" dirty="0"/>
              <a:t> </a:t>
            </a:r>
            <a:r>
              <a:rPr lang="de-DE" dirty="0" err="1"/>
              <a:t>resource</a:t>
            </a:r>
            <a:r>
              <a:rPr lang="de-DE" dirty="0"/>
              <a:t> </a:t>
            </a:r>
            <a:r>
              <a:rPr lang="de-DE" dirty="0" err="1"/>
              <a:t>provisioning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allocation</a:t>
            </a:r>
            <a:r>
              <a:rPr lang="de-DE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err="1"/>
              <a:t>Functions</a:t>
            </a:r>
            <a:r>
              <a:rPr lang="de-DE" dirty="0"/>
              <a:t> in </a:t>
            </a:r>
            <a:r>
              <a:rPr lang="de-DE" dirty="0" err="1"/>
              <a:t>FaaS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typically</a:t>
            </a:r>
            <a:r>
              <a:rPr lang="de-DE" dirty="0"/>
              <a:t> </a:t>
            </a:r>
            <a:r>
              <a:rPr lang="de-DE" dirty="0" err="1"/>
              <a:t>triggered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event</a:t>
            </a:r>
            <a:r>
              <a:rPr lang="de-DE" dirty="0"/>
              <a:t> </a:t>
            </a:r>
            <a:r>
              <a:rPr lang="de-DE" dirty="0" err="1"/>
              <a:t>types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provider</a:t>
            </a:r>
            <a:r>
              <a:rPr lang="de-DE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Most </a:t>
            </a:r>
            <a:r>
              <a:rPr lang="de-DE" dirty="0" err="1"/>
              <a:t>providers</a:t>
            </a:r>
            <a:r>
              <a:rPr lang="de-DE" dirty="0"/>
              <a:t> also </a:t>
            </a:r>
            <a:r>
              <a:rPr lang="de-DE" dirty="0" err="1"/>
              <a:t>allow</a:t>
            </a:r>
            <a:r>
              <a:rPr lang="de-DE" dirty="0"/>
              <a:t> </a:t>
            </a:r>
            <a:r>
              <a:rPr lang="de-DE" dirty="0" err="1"/>
              <a:t>functions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triggered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response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inbound</a:t>
            </a:r>
            <a:r>
              <a:rPr lang="de-DE" dirty="0"/>
              <a:t> HTTP </a:t>
            </a:r>
            <a:r>
              <a:rPr lang="de-DE" dirty="0" err="1"/>
              <a:t>requests</a:t>
            </a:r>
            <a:r>
              <a:rPr lang="de-DE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928D83-39D0-C740-9CD8-4F53A3977ED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31486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6D11D-0AF9-A345-AA05-7E00A1AD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Cloud  </a:t>
            </a:r>
            <a:r>
              <a:rPr lang="de-DE" dirty="0" err="1"/>
              <a:t>Programming</a:t>
            </a:r>
            <a:r>
              <a:rPr lang="de-DE" dirty="0"/>
              <a:t>  </a:t>
            </a:r>
            <a:r>
              <a:rPr lang="de-DE" dirty="0" err="1"/>
              <a:t>Simplified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94E9FD-20FA-B44F-B4CD-54D538DEA8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Berkley</a:t>
            </a:r>
            <a:r>
              <a:rPr lang="de-DE" dirty="0"/>
              <a:t> View on </a:t>
            </a:r>
            <a:r>
              <a:rPr lang="de-DE" dirty="0" err="1"/>
              <a:t>Serverless</a:t>
            </a:r>
            <a:r>
              <a:rPr lang="de-DE" dirty="0"/>
              <a:t> Computing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BB88C6-F6A1-E147-A9A9-E9C1A6BDD492}"/>
              </a:ext>
            </a:extLst>
          </p:cNvPr>
          <p:cNvSpPr txBox="1"/>
          <p:nvPr/>
        </p:nvSpPr>
        <p:spPr>
          <a:xfrm>
            <a:off x="0" y="6581001"/>
            <a:ext cx="9943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Jonas et al., A </a:t>
            </a:r>
            <a:r>
              <a:rPr lang="de-DE" sz="1200" dirty="0" err="1"/>
              <a:t>Berkley</a:t>
            </a:r>
            <a:r>
              <a:rPr lang="de-DE" sz="1200" dirty="0"/>
              <a:t> View on </a:t>
            </a:r>
            <a:r>
              <a:rPr lang="de-DE" sz="1200" dirty="0" err="1"/>
              <a:t>Serverless</a:t>
            </a:r>
            <a:r>
              <a:rPr lang="de-DE" sz="1200" dirty="0"/>
              <a:t> Computing, 2019, 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https://www2.eecs.berkeley.edu/Pubs/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TechRpts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/2019/EECS-2019-3.pdf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1957554-D216-9E48-B8FA-2FFE24E1A8FA}"/>
              </a:ext>
            </a:extLst>
          </p:cNvPr>
          <p:cNvSpPr txBox="1"/>
          <p:nvPr/>
        </p:nvSpPr>
        <p:spPr>
          <a:xfrm>
            <a:off x="431802" y="1793476"/>
            <a:ext cx="295252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American Typewriter" panose="02090604020004020304" pitchFamily="18" charset="77"/>
              </a:rPr>
              <a:t>„In </a:t>
            </a:r>
            <a:r>
              <a:rPr lang="de-DE" sz="1600" i="1" dirty="0" err="1">
                <a:latin typeface="American Typewriter" panose="02090604020004020304" pitchFamily="18" charset="77"/>
              </a:rPr>
              <a:t>any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serverless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platform</a:t>
            </a:r>
            <a:r>
              <a:rPr lang="de-DE" sz="1600" i="1" dirty="0">
                <a:latin typeface="American Typewriter" panose="02090604020004020304" pitchFamily="18" charset="77"/>
              </a:rPr>
              <a:t>, </a:t>
            </a:r>
            <a:r>
              <a:rPr lang="de-DE" sz="1600" i="1" dirty="0" err="1">
                <a:latin typeface="American Typewriter" panose="02090604020004020304" pitchFamily="18" charset="77"/>
              </a:rPr>
              <a:t>the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user</a:t>
            </a:r>
            <a:r>
              <a:rPr lang="de-DE" sz="1600" i="1" dirty="0">
                <a:latin typeface="American Typewriter" panose="02090604020004020304" pitchFamily="18" charset="77"/>
              </a:rPr>
              <a:t> just </a:t>
            </a:r>
            <a:r>
              <a:rPr lang="de-DE" sz="1600" i="1" dirty="0" err="1">
                <a:latin typeface="American Typewriter" panose="02090604020004020304" pitchFamily="18" charset="77"/>
              </a:rPr>
              <a:t>writes</a:t>
            </a:r>
            <a:r>
              <a:rPr lang="de-DE" sz="1600" i="1" dirty="0">
                <a:latin typeface="American Typewriter" panose="02090604020004020304" pitchFamily="18" charset="77"/>
              </a:rPr>
              <a:t> a </a:t>
            </a:r>
            <a:r>
              <a:rPr lang="de-DE" sz="1600" b="1" i="1" dirty="0" err="1">
                <a:solidFill>
                  <a:srgbClr val="0070C0"/>
                </a:solidFill>
                <a:latin typeface="American Typewriter" panose="02090604020004020304" pitchFamily="18" charset="77"/>
              </a:rPr>
              <a:t>cloud</a:t>
            </a:r>
            <a:r>
              <a:rPr lang="de-DE" sz="1600" b="1" i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r>
              <a:rPr lang="de-DE" sz="1600" b="1" i="1" dirty="0" err="1">
                <a:solidFill>
                  <a:srgbClr val="0070C0"/>
                </a:solidFill>
                <a:latin typeface="American Typewriter" panose="02090604020004020304" pitchFamily="18" charset="77"/>
              </a:rPr>
              <a:t>function</a:t>
            </a:r>
            <a:r>
              <a:rPr lang="de-DE" sz="1600" b="1" i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in a high-level </a:t>
            </a:r>
            <a:r>
              <a:rPr lang="de-DE" sz="1600" b="1" i="1" dirty="0" err="1">
                <a:solidFill>
                  <a:srgbClr val="0070C0"/>
                </a:solidFill>
                <a:latin typeface="American Typewriter" panose="02090604020004020304" pitchFamily="18" charset="77"/>
              </a:rPr>
              <a:t>language</a:t>
            </a:r>
            <a:r>
              <a:rPr lang="de-DE" sz="1600" i="1" dirty="0">
                <a:latin typeface="American Typewriter" panose="02090604020004020304" pitchFamily="18" charset="77"/>
              </a:rPr>
              <a:t>, </a:t>
            </a:r>
            <a:r>
              <a:rPr lang="de-DE" sz="1600" i="1" dirty="0" err="1">
                <a:latin typeface="American Typewriter" panose="02090604020004020304" pitchFamily="18" charset="77"/>
              </a:rPr>
              <a:t>picks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the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event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that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should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b="1" i="1" dirty="0" err="1">
                <a:solidFill>
                  <a:srgbClr val="0070C0"/>
                </a:solidFill>
                <a:latin typeface="American Typewriter" panose="02090604020004020304" pitchFamily="18" charset="77"/>
              </a:rPr>
              <a:t>trigger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the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running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of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the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function</a:t>
            </a:r>
            <a:r>
              <a:rPr lang="de-DE" sz="1600" i="1" dirty="0">
                <a:latin typeface="American Typewriter" panose="02090604020004020304" pitchFamily="18" charset="77"/>
              </a:rPr>
              <a:t>—such </a:t>
            </a:r>
            <a:r>
              <a:rPr lang="de-DE" sz="1600" i="1" dirty="0" err="1">
                <a:latin typeface="American Typewriter" panose="02090604020004020304" pitchFamily="18" charset="77"/>
              </a:rPr>
              <a:t>as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loading</a:t>
            </a:r>
            <a:r>
              <a:rPr lang="de-DE" sz="1600" i="1" dirty="0">
                <a:latin typeface="American Typewriter" panose="02090604020004020304" pitchFamily="18" charset="77"/>
              </a:rPr>
              <a:t> an </a:t>
            </a:r>
            <a:r>
              <a:rPr lang="de-DE" sz="1600" i="1" dirty="0" err="1">
                <a:latin typeface="American Typewriter" panose="02090604020004020304" pitchFamily="18" charset="77"/>
              </a:rPr>
              <a:t>image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into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cloud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storage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or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adding</a:t>
            </a:r>
            <a:r>
              <a:rPr lang="de-DE" sz="1600" i="1" dirty="0">
                <a:latin typeface="American Typewriter" panose="02090604020004020304" pitchFamily="18" charset="77"/>
              </a:rPr>
              <a:t> an </a:t>
            </a:r>
            <a:r>
              <a:rPr lang="de-DE" sz="1600" i="1" dirty="0" err="1">
                <a:latin typeface="American Typewriter" panose="02090604020004020304" pitchFamily="18" charset="77"/>
              </a:rPr>
              <a:t>image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thumbnail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to</a:t>
            </a:r>
            <a:r>
              <a:rPr lang="de-DE" sz="1600" i="1" dirty="0">
                <a:latin typeface="American Typewriter" panose="02090604020004020304" pitchFamily="18" charset="77"/>
              </a:rPr>
              <a:t> a </a:t>
            </a:r>
            <a:r>
              <a:rPr lang="de-DE" sz="1600" i="1" dirty="0" err="1">
                <a:latin typeface="American Typewriter" panose="02090604020004020304" pitchFamily="18" charset="77"/>
              </a:rPr>
              <a:t>database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table</a:t>
            </a:r>
            <a:r>
              <a:rPr lang="de-DE" sz="1600" i="1" dirty="0">
                <a:latin typeface="American Typewriter" panose="02090604020004020304" pitchFamily="18" charset="77"/>
              </a:rPr>
              <a:t>—</a:t>
            </a:r>
            <a:r>
              <a:rPr lang="de-DE" sz="1600" i="1" dirty="0" err="1">
                <a:latin typeface="American Typewriter" panose="02090604020004020304" pitchFamily="18" charset="77"/>
              </a:rPr>
              <a:t>and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lets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the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b="1" i="1" dirty="0" err="1">
                <a:solidFill>
                  <a:srgbClr val="0070C0"/>
                </a:solidFill>
                <a:latin typeface="American Typewriter" panose="02090604020004020304" pitchFamily="18" charset="77"/>
              </a:rPr>
              <a:t>serverless</a:t>
            </a:r>
            <a:r>
              <a:rPr lang="de-DE" sz="1600" b="1" i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r>
              <a:rPr lang="de-DE" sz="1600" b="1" i="1" dirty="0" err="1">
                <a:solidFill>
                  <a:srgbClr val="0070C0"/>
                </a:solidFill>
                <a:latin typeface="American Typewriter" panose="02090604020004020304" pitchFamily="18" charset="77"/>
              </a:rPr>
              <a:t>system</a:t>
            </a:r>
            <a:r>
              <a:rPr lang="de-DE" sz="1600" b="1" i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handle </a:t>
            </a:r>
            <a:r>
              <a:rPr lang="de-DE" sz="1600" b="1" i="1" dirty="0" err="1">
                <a:solidFill>
                  <a:srgbClr val="0070C0"/>
                </a:solidFill>
                <a:latin typeface="American Typewriter" panose="02090604020004020304" pitchFamily="18" charset="77"/>
              </a:rPr>
              <a:t>everything</a:t>
            </a:r>
            <a:r>
              <a:rPr lang="de-DE" sz="1600" b="1" i="1" dirty="0">
                <a:solidFill>
                  <a:srgbClr val="0070C0"/>
                </a:solidFill>
                <a:latin typeface="American Typewriter" panose="02090604020004020304" pitchFamily="18" charset="77"/>
              </a:rPr>
              <a:t> </a:t>
            </a:r>
            <a:r>
              <a:rPr lang="de-DE" sz="1600" b="1" i="1" dirty="0" err="1">
                <a:solidFill>
                  <a:srgbClr val="0070C0"/>
                </a:solidFill>
                <a:latin typeface="American Typewriter" panose="02090604020004020304" pitchFamily="18" charset="77"/>
              </a:rPr>
              <a:t>else</a:t>
            </a:r>
            <a:r>
              <a:rPr lang="de-DE" sz="1600" i="1" dirty="0">
                <a:latin typeface="American Typewriter" panose="02090604020004020304" pitchFamily="18" charset="77"/>
              </a:rPr>
              <a:t>: </a:t>
            </a:r>
            <a:r>
              <a:rPr lang="de-DE" sz="1600" i="1" dirty="0" err="1">
                <a:latin typeface="American Typewriter" panose="02090604020004020304" pitchFamily="18" charset="77"/>
              </a:rPr>
              <a:t>instance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selection</a:t>
            </a:r>
            <a:r>
              <a:rPr lang="de-DE" sz="1600" i="1" dirty="0">
                <a:latin typeface="American Typewriter" panose="02090604020004020304" pitchFamily="18" charset="77"/>
              </a:rPr>
              <a:t>, </a:t>
            </a:r>
            <a:r>
              <a:rPr lang="de-DE" sz="1600" i="1" dirty="0" err="1">
                <a:latin typeface="American Typewriter" panose="02090604020004020304" pitchFamily="18" charset="77"/>
              </a:rPr>
              <a:t>scaling</a:t>
            </a:r>
            <a:r>
              <a:rPr lang="de-DE" sz="1600" i="1" dirty="0">
                <a:latin typeface="American Typewriter" panose="02090604020004020304" pitchFamily="18" charset="77"/>
              </a:rPr>
              <a:t>, </a:t>
            </a:r>
            <a:r>
              <a:rPr lang="de-DE" sz="1600" i="1" dirty="0" err="1">
                <a:latin typeface="American Typewriter" panose="02090604020004020304" pitchFamily="18" charset="77"/>
              </a:rPr>
              <a:t>deployment</a:t>
            </a:r>
            <a:r>
              <a:rPr lang="de-DE" sz="1600" i="1" dirty="0">
                <a:latin typeface="American Typewriter" panose="02090604020004020304" pitchFamily="18" charset="77"/>
              </a:rPr>
              <a:t>, fault </a:t>
            </a:r>
            <a:r>
              <a:rPr lang="de-DE" sz="1600" i="1" dirty="0" err="1">
                <a:latin typeface="American Typewriter" panose="02090604020004020304" pitchFamily="18" charset="77"/>
              </a:rPr>
              <a:t>tolerance</a:t>
            </a:r>
            <a:r>
              <a:rPr lang="de-DE" sz="1600" i="1" dirty="0">
                <a:latin typeface="American Typewriter" panose="02090604020004020304" pitchFamily="18" charset="77"/>
              </a:rPr>
              <a:t>, </a:t>
            </a:r>
            <a:r>
              <a:rPr lang="de-DE" sz="1600" i="1" dirty="0" err="1">
                <a:latin typeface="American Typewriter" panose="02090604020004020304" pitchFamily="18" charset="77"/>
              </a:rPr>
              <a:t>monitoring</a:t>
            </a:r>
            <a:r>
              <a:rPr lang="de-DE" sz="1600" i="1" dirty="0">
                <a:latin typeface="American Typewriter" panose="02090604020004020304" pitchFamily="18" charset="77"/>
              </a:rPr>
              <a:t>, </a:t>
            </a:r>
            <a:r>
              <a:rPr lang="de-DE" sz="1600" i="1" dirty="0" err="1">
                <a:latin typeface="American Typewriter" panose="02090604020004020304" pitchFamily="18" charset="77"/>
              </a:rPr>
              <a:t>logging</a:t>
            </a:r>
            <a:r>
              <a:rPr lang="de-DE" sz="1600" i="1" dirty="0">
                <a:latin typeface="American Typewriter" panose="02090604020004020304" pitchFamily="18" charset="77"/>
              </a:rPr>
              <a:t>, </a:t>
            </a:r>
            <a:r>
              <a:rPr lang="de-DE" sz="1600" i="1" dirty="0" err="1">
                <a:latin typeface="American Typewriter" panose="02090604020004020304" pitchFamily="18" charset="77"/>
              </a:rPr>
              <a:t>security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patches</a:t>
            </a:r>
            <a:r>
              <a:rPr lang="de-DE" sz="1600" i="1" dirty="0">
                <a:latin typeface="American Typewriter" panose="02090604020004020304" pitchFamily="18" charset="77"/>
              </a:rPr>
              <a:t>, </a:t>
            </a:r>
            <a:r>
              <a:rPr lang="de-DE" sz="1600" i="1" dirty="0" err="1">
                <a:latin typeface="American Typewriter" panose="02090604020004020304" pitchFamily="18" charset="77"/>
              </a:rPr>
              <a:t>and</a:t>
            </a:r>
            <a:r>
              <a:rPr lang="de-DE" sz="1600" i="1" dirty="0">
                <a:latin typeface="American Typewriter" panose="02090604020004020304" pitchFamily="18" charset="77"/>
              </a:rPr>
              <a:t> so on.“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4602AFB-6D47-D04B-BCC2-7669417C0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788" y="1795126"/>
            <a:ext cx="8313683" cy="2671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FB74211-C23F-E541-BE89-5C4911C29110}"/>
              </a:ext>
            </a:extLst>
          </p:cNvPr>
          <p:cNvSpPr txBox="1"/>
          <p:nvPr/>
        </p:nvSpPr>
        <p:spPr>
          <a:xfrm>
            <a:off x="3476788" y="4467086"/>
            <a:ext cx="5330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Zu lösende Probleme, wenn man elastische Cloud Umgebungen für</a:t>
            </a:r>
          </a:p>
          <a:p>
            <a:r>
              <a:rPr lang="de-DE" sz="1400" b="1" dirty="0"/>
              <a:t>Nutzer einrichten möchte.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C1A8B4-27CA-6F41-9FFE-68C3AA13A9D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91306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488435-6470-714D-9524-212A9A449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FaaS</a:t>
            </a:r>
            <a:r>
              <a:rPr lang="de-DE" dirty="0"/>
              <a:t> - </a:t>
            </a:r>
            <a:r>
              <a:rPr lang="de-DE" dirty="0" err="1"/>
              <a:t>Platformen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D2C0F6-7A3C-0F4C-99B6-FA2C85195D8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Architektur</a:t>
            </a:r>
          </a:p>
        </p:txBody>
      </p:sp>
      <p:pic>
        <p:nvPicPr>
          <p:cNvPr id="1026" name="Picture 2" descr="Applsci 08 01368 g008">
            <a:extLst>
              <a:ext uri="{FF2B5EF4-FFF2-40B4-BE49-F238E27FC236}">
                <a16:creationId xmlns:a16="http://schemas.microsoft.com/office/drawing/2014/main" id="{527CC9DF-77F9-F540-9DD9-806C57256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1846583"/>
            <a:ext cx="9192254" cy="34590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04D9586-96EA-6841-9ED5-0B9701E4EBF5}"/>
              </a:ext>
            </a:extLst>
          </p:cNvPr>
          <p:cNvSpPr txBox="1"/>
          <p:nvPr/>
        </p:nvSpPr>
        <p:spPr>
          <a:xfrm>
            <a:off x="0" y="6581001"/>
            <a:ext cx="9708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Nane Kratzke: A Brief </a:t>
            </a:r>
            <a:r>
              <a:rPr lang="de-DE" sz="1200" dirty="0" err="1"/>
              <a:t>History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Cloud </a:t>
            </a:r>
            <a:r>
              <a:rPr lang="de-DE" sz="1200" dirty="0" err="1"/>
              <a:t>Application</a:t>
            </a:r>
            <a:r>
              <a:rPr lang="de-DE" sz="1200" dirty="0"/>
              <a:t> </a:t>
            </a:r>
            <a:r>
              <a:rPr lang="de-DE" sz="1200" dirty="0" err="1"/>
              <a:t>Architectures</a:t>
            </a:r>
            <a:r>
              <a:rPr lang="de-DE" sz="1200" dirty="0"/>
              <a:t>. In </a:t>
            </a:r>
            <a:r>
              <a:rPr lang="de-DE" sz="1200" i="1" dirty="0"/>
              <a:t>Applied </a:t>
            </a:r>
            <a:r>
              <a:rPr lang="de-DE" sz="1200" i="1" dirty="0" err="1"/>
              <a:t>Sciences</a:t>
            </a:r>
            <a:r>
              <a:rPr lang="de-DE" sz="1200" dirty="0"/>
              <a:t>; MDPI, 2018, 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doi.org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/10.3390/app8081368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70BE36-3CFA-F24A-9FDF-519EDF730A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312257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6D11D-0AF9-A345-AA05-7E00A1AD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Cloud  </a:t>
            </a:r>
            <a:r>
              <a:rPr lang="de-DE" dirty="0" err="1"/>
              <a:t>Programming</a:t>
            </a:r>
            <a:r>
              <a:rPr lang="de-DE" dirty="0"/>
              <a:t>  </a:t>
            </a:r>
            <a:r>
              <a:rPr lang="de-DE" dirty="0" err="1"/>
              <a:t>Simplified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94E9FD-20FA-B44F-B4CD-54D538DEA8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Berkley</a:t>
            </a:r>
            <a:r>
              <a:rPr lang="de-DE" dirty="0"/>
              <a:t> View on </a:t>
            </a:r>
            <a:r>
              <a:rPr lang="de-DE" dirty="0" err="1"/>
              <a:t>Serverless</a:t>
            </a:r>
            <a:r>
              <a:rPr lang="de-DE" dirty="0"/>
              <a:t> Computing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8D1826-30A3-C84B-B3E1-45273A001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1592104"/>
            <a:ext cx="9198116" cy="44848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CBB88C6-F6A1-E147-A9A9-E9C1A6BDD492}"/>
              </a:ext>
            </a:extLst>
          </p:cNvPr>
          <p:cNvSpPr txBox="1"/>
          <p:nvPr/>
        </p:nvSpPr>
        <p:spPr>
          <a:xfrm>
            <a:off x="0" y="6581001"/>
            <a:ext cx="9943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Jonas et al., A </a:t>
            </a:r>
            <a:r>
              <a:rPr lang="de-DE" sz="1200" dirty="0" err="1"/>
              <a:t>Berkley</a:t>
            </a:r>
            <a:r>
              <a:rPr lang="de-DE" sz="1200" dirty="0"/>
              <a:t> View on </a:t>
            </a:r>
            <a:r>
              <a:rPr lang="de-DE" sz="1200" dirty="0" err="1"/>
              <a:t>Serverless</a:t>
            </a:r>
            <a:r>
              <a:rPr lang="de-DE" sz="1200" dirty="0"/>
              <a:t> Computing, 2019, 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https://www2.eecs.berkeley.edu/Pubs/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TechRpts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/2019/EECS-2019-3.pdf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8E7BEF08-B17A-5148-946D-4B680BDE27A6}"/>
                  </a:ext>
                </a:extLst>
              </p14:cNvPr>
              <p14:cNvContentPartPr/>
              <p14:nvPr/>
            </p14:nvContentPartPr>
            <p14:xfrm>
              <a:off x="3334452" y="3717182"/>
              <a:ext cx="1002960" cy="1116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8E7BEF08-B17A-5148-946D-4B680BDE27A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44452" y="3537182"/>
                <a:ext cx="1182600" cy="37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78AED2F7-EF13-D749-A3C7-7B58674CAC6C}"/>
                  </a:ext>
                </a:extLst>
              </p14:cNvPr>
              <p14:cNvContentPartPr/>
              <p14:nvPr/>
            </p14:nvContentPartPr>
            <p14:xfrm>
              <a:off x="6525132" y="3677942"/>
              <a:ext cx="950760" cy="4752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78AED2F7-EF13-D749-A3C7-7B58674CAC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35132" y="3497942"/>
                <a:ext cx="1130400" cy="4071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9BDC1AA4-44C5-C24D-968E-FC269B3F5351}"/>
              </a:ext>
            </a:extLst>
          </p:cNvPr>
          <p:cNvSpPr txBox="1"/>
          <p:nvPr/>
        </p:nvSpPr>
        <p:spPr>
          <a:xfrm>
            <a:off x="10126815" y="1592104"/>
            <a:ext cx="18077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>
                <a:latin typeface="Bradley Hand" pitchFamily="2" charset="77"/>
              </a:rPr>
              <a:t>FaaS</a:t>
            </a:r>
            <a:r>
              <a:rPr lang="de-DE" sz="1400" i="1" dirty="0">
                <a:latin typeface="Bradley Hand" pitchFamily="2" charset="77"/>
              </a:rPr>
              <a:t> ermöglicht (wie Container) zeitliche Allokationen im Subsekunden-Bereich.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Anders als Container sind aber Funktionen keine </a:t>
            </a:r>
            <a:r>
              <a:rPr lang="de-DE" sz="1400" i="1" dirty="0" err="1">
                <a:latin typeface="Bradley Hand" pitchFamily="2" charset="77"/>
              </a:rPr>
              <a:t>Always</a:t>
            </a:r>
            <a:r>
              <a:rPr lang="de-DE" sz="1400" i="1" dirty="0">
                <a:latin typeface="Bradley Hand" pitchFamily="2" charset="77"/>
              </a:rPr>
              <a:t>-On Components, sondern Event-</a:t>
            </a:r>
            <a:r>
              <a:rPr lang="de-DE" sz="1400" i="1" dirty="0" err="1">
                <a:latin typeface="Bradley Hand" pitchFamily="2" charset="77"/>
              </a:rPr>
              <a:t>triggered</a:t>
            </a:r>
            <a:r>
              <a:rPr lang="de-DE" sz="1400" i="1" dirty="0">
                <a:latin typeface="Bradley Hand" pitchFamily="2" charset="77"/>
              </a:rPr>
              <a:t>.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b="1" i="1" dirty="0">
                <a:latin typeface="Bradley Hand" pitchFamily="2" charset="77"/>
              </a:rPr>
              <a:t>Kein Event =&gt; keine Instanz (</a:t>
            </a:r>
            <a:r>
              <a:rPr lang="de-DE" sz="1400" b="1" i="1" dirty="0" err="1">
                <a:latin typeface="Bradley Hand" pitchFamily="2" charset="77"/>
              </a:rPr>
              <a:t>Scale</a:t>
            </a:r>
            <a:r>
              <a:rPr lang="de-DE" sz="1400" b="1" i="1" dirty="0">
                <a:latin typeface="Bradley Hand" pitchFamily="2" charset="77"/>
              </a:rPr>
              <a:t> </a:t>
            </a:r>
            <a:r>
              <a:rPr lang="de-DE" sz="1400" b="1" i="1" dirty="0" err="1">
                <a:latin typeface="Bradley Hand" pitchFamily="2" charset="77"/>
              </a:rPr>
              <a:t>to</a:t>
            </a:r>
            <a:r>
              <a:rPr lang="de-DE" sz="1400" b="1" i="1" dirty="0">
                <a:latin typeface="Bradley Hand" pitchFamily="2" charset="77"/>
              </a:rPr>
              <a:t> Zero)!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2FE625-78A0-7744-9E6F-D28E3448CBA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47408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6D11D-0AF9-A345-AA05-7E00A1AD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Cloud  </a:t>
            </a:r>
            <a:r>
              <a:rPr lang="de-DE" dirty="0" err="1"/>
              <a:t>Programming</a:t>
            </a:r>
            <a:r>
              <a:rPr lang="de-DE" dirty="0"/>
              <a:t>  </a:t>
            </a:r>
            <a:r>
              <a:rPr lang="de-DE" dirty="0" err="1"/>
              <a:t>Simplified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94E9FD-20FA-B44F-B4CD-54D538DEA8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Berkley</a:t>
            </a:r>
            <a:r>
              <a:rPr lang="de-DE" dirty="0"/>
              <a:t> View on </a:t>
            </a:r>
            <a:r>
              <a:rPr lang="de-DE" dirty="0" err="1"/>
              <a:t>Serverless</a:t>
            </a:r>
            <a:r>
              <a:rPr lang="de-DE" dirty="0"/>
              <a:t> Computing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BB88C6-F6A1-E147-A9A9-E9C1A6BDD492}"/>
              </a:ext>
            </a:extLst>
          </p:cNvPr>
          <p:cNvSpPr txBox="1"/>
          <p:nvPr/>
        </p:nvSpPr>
        <p:spPr>
          <a:xfrm>
            <a:off x="0" y="6581001"/>
            <a:ext cx="9943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Jonas et al., A </a:t>
            </a:r>
            <a:r>
              <a:rPr lang="de-DE" sz="1200" dirty="0" err="1"/>
              <a:t>Berkley</a:t>
            </a:r>
            <a:r>
              <a:rPr lang="de-DE" sz="1200" dirty="0"/>
              <a:t> View on </a:t>
            </a:r>
            <a:r>
              <a:rPr lang="de-DE" sz="1200" dirty="0" err="1"/>
              <a:t>Serverless</a:t>
            </a:r>
            <a:r>
              <a:rPr lang="de-DE" sz="1200" dirty="0"/>
              <a:t> Computing, 2019, 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https://www2.eecs.berkeley.edu/Pubs/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TechRpts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/2019/EECS-2019-3.pdf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D90CEEA-B911-BC40-AA00-B5120426D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46" y="1562735"/>
            <a:ext cx="8375868" cy="4514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5FA5B1D-6E4C-4D4E-BA9B-E16DA08EB92D}"/>
              </a:ext>
            </a:extLst>
          </p:cNvPr>
          <p:cNvSpPr txBox="1"/>
          <p:nvPr/>
        </p:nvSpPr>
        <p:spPr>
          <a:xfrm>
            <a:off x="10121462" y="2343128"/>
            <a:ext cx="18077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err="1">
                <a:latin typeface="Bradley Hand" pitchFamily="2" charset="77"/>
              </a:rPr>
              <a:t>FaaS</a:t>
            </a:r>
            <a:r>
              <a:rPr lang="de-DE" sz="1600" i="1" dirty="0">
                <a:latin typeface="Bradley Hand" pitchFamily="2" charset="77"/>
              </a:rPr>
              <a:t> schiebt sich als eine Event-getriebene </a:t>
            </a:r>
            <a:r>
              <a:rPr lang="de-DE" sz="1600" i="1" dirty="0" err="1">
                <a:latin typeface="Bradley Hand" pitchFamily="2" charset="77"/>
              </a:rPr>
              <a:t>PaaS</a:t>
            </a:r>
            <a:r>
              <a:rPr lang="de-DE" sz="1600" i="1" dirty="0">
                <a:latin typeface="Bradley Hand" pitchFamily="2" charset="77"/>
              </a:rPr>
              <a:t>-Schicht zur Entwicklung von CNA-Komponenten zwischen Cloud-Plattformen und -Infrastrukturen.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EB7E91-536E-7F46-ABD7-5F81584E43B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92516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AAE618-5B19-AF4F-A45D-B96745193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Cloud-native </a:t>
            </a:r>
            <a:r>
              <a:rPr lang="de-DE" dirty="0" err="1"/>
              <a:t>ReferenzArchitekTuR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04A50B-4DB3-3C47-ACBA-5ABEE558585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Wo sitzen </a:t>
            </a:r>
            <a:r>
              <a:rPr lang="de-DE" dirty="0" err="1"/>
              <a:t>FaaS</a:t>
            </a:r>
            <a:r>
              <a:rPr lang="de-DE" dirty="0"/>
              <a:t>-Plattformen?</a:t>
            </a:r>
          </a:p>
        </p:txBody>
      </p:sp>
      <p:pic>
        <p:nvPicPr>
          <p:cNvPr id="2050" name="Picture 2" descr="Applsci 08 01368 g003">
            <a:extLst>
              <a:ext uri="{FF2B5EF4-FFF2-40B4-BE49-F238E27FC236}">
                <a16:creationId xmlns:a16="http://schemas.microsoft.com/office/drawing/2014/main" id="{FA73AC26-793C-E548-89BA-F934BB7CE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033849"/>
            <a:ext cx="9178842" cy="38161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69E4271-23A5-6940-B5E8-7BF5BF86727D}"/>
              </a:ext>
            </a:extLst>
          </p:cNvPr>
          <p:cNvSpPr txBox="1"/>
          <p:nvPr/>
        </p:nvSpPr>
        <p:spPr>
          <a:xfrm>
            <a:off x="0" y="6581001"/>
            <a:ext cx="9708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Nane Kratzke: A Brief </a:t>
            </a:r>
            <a:r>
              <a:rPr lang="de-DE" sz="1200" dirty="0" err="1"/>
              <a:t>History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Cloud </a:t>
            </a:r>
            <a:r>
              <a:rPr lang="de-DE" sz="1200" dirty="0" err="1"/>
              <a:t>Application</a:t>
            </a:r>
            <a:r>
              <a:rPr lang="de-DE" sz="1200" dirty="0"/>
              <a:t> </a:t>
            </a:r>
            <a:r>
              <a:rPr lang="de-DE" sz="1200" dirty="0" err="1"/>
              <a:t>Architectures</a:t>
            </a:r>
            <a:r>
              <a:rPr lang="de-DE" sz="1200" dirty="0"/>
              <a:t>. In </a:t>
            </a:r>
            <a:r>
              <a:rPr lang="de-DE" sz="1200" i="1" dirty="0"/>
              <a:t>Applied </a:t>
            </a:r>
            <a:r>
              <a:rPr lang="de-DE" sz="1200" i="1" dirty="0" err="1"/>
              <a:t>Sciences</a:t>
            </a:r>
            <a:r>
              <a:rPr lang="de-DE" sz="1200" dirty="0"/>
              <a:t>; MDPI, 2018, 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doi.org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/10.3390/app8081368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F03736-C869-BD41-9217-7BBD1D4B8849}"/>
              </a:ext>
            </a:extLst>
          </p:cNvPr>
          <p:cNvSpPr txBox="1"/>
          <p:nvPr/>
        </p:nvSpPr>
        <p:spPr>
          <a:xfrm>
            <a:off x="10111563" y="2033849"/>
            <a:ext cx="18819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Diese Referenz-architektur hatten wir schon einmal in Unit 01!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5D6BED34-E654-844C-94A0-27A0F05757A3}"/>
                  </a:ext>
                </a:extLst>
              </p14:cNvPr>
              <p14:cNvContentPartPr/>
              <p14:nvPr/>
            </p14:nvContentPartPr>
            <p14:xfrm>
              <a:off x="2683850" y="3045801"/>
              <a:ext cx="2293920" cy="14112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5D6BED34-E654-844C-94A0-27A0F05757A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93850" y="2865801"/>
                <a:ext cx="2473560" cy="5007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33C48A-45D4-014E-9684-7A6BDB77A1A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159606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6D11D-0AF9-A345-AA05-7E00A1AD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Cloud  </a:t>
            </a:r>
            <a:r>
              <a:rPr lang="de-DE" dirty="0" err="1"/>
              <a:t>Programming</a:t>
            </a:r>
            <a:r>
              <a:rPr lang="de-DE" dirty="0"/>
              <a:t>  </a:t>
            </a:r>
            <a:r>
              <a:rPr lang="de-DE" dirty="0" err="1"/>
              <a:t>Simplified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94E9FD-20FA-B44F-B4CD-54D538DEA8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Berkley</a:t>
            </a:r>
            <a:r>
              <a:rPr lang="de-DE" dirty="0"/>
              <a:t> View on </a:t>
            </a:r>
            <a:r>
              <a:rPr lang="de-DE" dirty="0" err="1"/>
              <a:t>Serverless</a:t>
            </a:r>
            <a:r>
              <a:rPr lang="de-DE" dirty="0"/>
              <a:t> Computing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BB88C6-F6A1-E147-A9A9-E9C1A6BDD492}"/>
              </a:ext>
            </a:extLst>
          </p:cNvPr>
          <p:cNvSpPr txBox="1"/>
          <p:nvPr/>
        </p:nvSpPr>
        <p:spPr>
          <a:xfrm>
            <a:off x="0" y="6581001"/>
            <a:ext cx="9943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Jonas et al., A </a:t>
            </a:r>
            <a:r>
              <a:rPr lang="de-DE" sz="1200" dirty="0" err="1"/>
              <a:t>Berkley</a:t>
            </a:r>
            <a:r>
              <a:rPr lang="de-DE" sz="1200" dirty="0"/>
              <a:t> View on </a:t>
            </a:r>
            <a:r>
              <a:rPr lang="de-DE" sz="1200" dirty="0" err="1"/>
              <a:t>Serverless</a:t>
            </a:r>
            <a:r>
              <a:rPr lang="de-DE" sz="1200" dirty="0"/>
              <a:t> Computing, 2019, 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https://www2.eecs.berkeley.edu/Pubs/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TechRpts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/2019/EECS-2019-3.pdf</a:t>
            </a: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37C78F90-9198-C64E-BE94-73B1E8508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4520214"/>
              </p:ext>
            </p:extLst>
          </p:nvPr>
        </p:nvGraphicFramePr>
        <p:xfrm>
          <a:off x="1504638" y="1709046"/>
          <a:ext cx="7052442" cy="4530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4F5761A8-5B09-7543-8410-72D5911CE51C}"/>
              </a:ext>
            </a:extLst>
          </p:cNvPr>
          <p:cNvSpPr txBox="1"/>
          <p:nvPr/>
        </p:nvSpPr>
        <p:spPr>
          <a:xfrm>
            <a:off x="3959732" y="3512835"/>
            <a:ext cx="214225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/>
              <a:t>Anwendungsfälle von</a:t>
            </a:r>
          </a:p>
          <a:p>
            <a:pPr algn="ctr"/>
            <a:r>
              <a:rPr lang="de-DE" sz="1600" b="1" dirty="0" err="1"/>
              <a:t>Serverless</a:t>
            </a:r>
            <a:r>
              <a:rPr lang="de-DE" sz="1600" b="1" dirty="0"/>
              <a:t> Computing</a:t>
            </a:r>
          </a:p>
          <a:p>
            <a:pPr algn="ctr"/>
            <a:r>
              <a:rPr lang="de-DE" sz="1600" b="1" dirty="0"/>
              <a:t>(Umfrage von 2018)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C89335C-6F7B-D34F-868F-1FE40B5FFA83}"/>
              </a:ext>
            </a:extLst>
          </p:cNvPr>
          <p:cNvSpPr txBox="1"/>
          <p:nvPr/>
        </p:nvSpPr>
        <p:spPr>
          <a:xfrm>
            <a:off x="10108284" y="2174007"/>
            <a:ext cx="18077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err="1">
                <a:latin typeface="Bradley Hand" pitchFamily="2" charset="77"/>
              </a:rPr>
              <a:t>FaaS</a:t>
            </a:r>
            <a:r>
              <a:rPr lang="de-DE" sz="1600" i="1" dirty="0">
                <a:latin typeface="Bradley Hand" pitchFamily="2" charset="77"/>
              </a:rPr>
              <a:t> wird überwiegend für Web und API-</a:t>
            </a:r>
            <a:r>
              <a:rPr lang="de-DE" sz="1600" i="1" dirty="0" err="1">
                <a:latin typeface="Bradley Hand" pitchFamily="2" charset="77"/>
              </a:rPr>
              <a:t>Serving</a:t>
            </a:r>
            <a:r>
              <a:rPr lang="de-DE" sz="1600" i="1" dirty="0">
                <a:latin typeface="Bradley Hand" pitchFamily="2" charset="77"/>
              </a:rPr>
              <a:t>, ETL-Data Processing und Integration (</a:t>
            </a:r>
            <a:r>
              <a:rPr lang="de-DE" sz="1600" i="1" dirty="0" err="1">
                <a:latin typeface="Bradley Hand" pitchFamily="2" charset="77"/>
              </a:rPr>
              <a:t>Glueing</a:t>
            </a:r>
            <a:r>
              <a:rPr lang="de-DE" sz="1600" i="1" dirty="0">
                <a:latin typeface="Bradley Hand" pitchFamily="2" charset="77"/>
              </a:rPr>
              <a:t>) von Drittanbieter-Diensten genutzt.</a:t>
            </a:r>
          </a:p>
          <a:p>
            <a:endParaRPr lang="de-DE" sz="1600" i="1" dirty="0">
              <a:latin typeface="Bradley Hand" pitchFamily="2" charset="77"/>
            </a:endParaRPr>
          </a:p>
          <a:p>
            <a:r>
              <a:rPr lang="de-DE" sz="1600" i="1" dirty="0">
                <a:latin typeface="Bradley Hand" pitchFamily="2" charset="77"/>
              </a:rPr>
              <a:t>Alles Ereignis-gesteuerte Anwendungs-fälle.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6B4946-BA77-B944-BECB-A72D9945B1F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19159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F8CB1-828A-894E-BC9F-A219B940C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10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791917-C1B3-8442-90E7-1AEF2B4728E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Service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2AE9432-680C-8742-B5D4-39F8B6385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93" y="933926"/>
            <a:ext cx="8915400" cy="49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67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72032-4187-5648-B8ED-ED346C8CE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Limitations</a:t>
            </a:r>
            <a:r>
              <a:rPr lang="de-DE" dirty="0"/>
              <a:t>  </a:t>
            </a:r>
            <a:r>
              <a:rPr lang="de-DE" dirty="0" err="1"/>
              <a:t>of</a:t>
            </a:r>
            <a:r>
              <a:rPr lang="de-DE" dirty="0"/>
              <a:t>  </a:t>
            </a:r>
            <a:r>
              <a:rPr lang="de-DE" dirty="0" err="1"/>
              <a:t>Serverless</a:t>
            </a:r>
            <a:r>
              <a:rPr lang="de-DE" dirty="0"/>
              <a:t>  </a:t>
            </a:r>
            <a:r>
              <a:rPr lang="de-DE" dirty="0" err="1"/>
              <a:t>Platforms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4A16E2-B9A1-6249-951F-82D0216345E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State, </a:t>
            </a:r>
            <a:r>
              <a:rPr lang="de-DE" dirty="0" err="1"/>
              <a:t>Execution</a:t>
            </a:r>
            <a:r>
              <a:rPr lang="de-DE" dirty="0"/>
              <a:t> Duration, Startup </a:t>
            </a:r>
            <a:r>
              <a:rPr lang="de-DE" dirty="0" err="1"/>
              <a:t>Latency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Cold</a:t>
            </a:r>
            <a:r>
              <a:rPr lang="de-DE" dirty="0"/>
              <a:t> Starts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6CDD970-1717-2441-AF5D-ADE2F97D4938}"/>
              </a:ext>
            </a:extLst>
          </p:cNvPr>
          <p:cNvSpPr txBox="1"/>
          <p:nvPr/>
        </p:nvSpPr>
        <p:spPr>
          <a:xfrm>
            <a:off x="0" y="6576663"/>
            <a:ext cx="4836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martinfowler.com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articles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serverless.html</a:t>
            </a:r>
            <a:endParaRPr lang="de-DE" sz="12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2CD8FDF-3F28-FD4D-80C1-E66B2A96EC53}"/>
              </a:ext>
            </a:extLst>
          </p:cNvPr>
          <p:cNvSpPr txBox="1"/>
          <p:nvPr/>
        </p:nvSpPr>
        <p:spPr>
          <a:xfrm>
            <a:off x="426176" y="1647749"/>
            <a:ext cx="3236949" cy="430305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sz="1600" b="1" dirty="0">
                <a:solidFill>
                  <a:schemeClr val="accent5"/>
                </a:solidFill>
              </a:rPr>
              <a:t>State</a:t>
            </a:r>
          </a:p>
          <a:p>
            <a:endParaRPr lang="de-DE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Any</a:t>
            </a:r>
            <a:r>
              <a:rPr lang="de-DE" sz="1400" dirty="0"/>
              <a:t> </a:t>
            </a:r>
            <a:r>
              <a:rPr lang="de-DE" sz="1400" dirty="0" err="1"/>
              <a:t>state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a </a:t>
            </a:r>
            <a:r>
              <a:rPr lang="de-DE" sz="1400" dirty="0" err="1"/>
              <a:t>FaaS</a:t>
            </a:r>
            <a:r>
              <a:rPr lang="de-DE" sz="1400" dirty="0"/>
              <a:t> </a:t>
            </a:r>
            <a:r>
              <a:rPr lang="de-DE" sz="1400" dirty="0" err="1"/>
              <a:t>function</a:t>
            </a:r>
            <a:r>
              <a:rPr lang="de-DE" sz="1400" dirty="0"/>
              <a:t> </a:t>
            </a:r>
            <a:r>
              <a:rPr lang="de-DE" sz="1400" dirty="0" err="1"/>
              <a:t>that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required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 persistent </a:t>
            </a:r>
            <a:r>
              <a:rPr lang="de-DE" sz="1400" dirty="0" err="1"/>
              <a:t>needs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 </a:t>
            </a:r>
            <a:r>
              <a:rPr lang="de-DE" sz="1400" dirty="0" err="1"/>
              <a:t>externalized</a:t>
            </a:r>
            <a:r>
              <a:rPr lang="de-DE" sz="1400" dirty="0"/>
              <a:t> outside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FaaS</a:t>
            </a:r>
            <a:r>
              <a:rPr lang="de-DE" sz="1400" dirty="0"/>
              <a:t> </a:t>
            </a:r>
            <a:r>
              <a:rPr lang="de-DE" sz="1400" dirty="0" err="1"/>
              <a:t>function</a:t>
            </a:r>
            <a:r>
              <a:rPr lang="de-DE" sz="1400" dirty="0"/>
              <a:t> </a:t>
            </a:r>
            <a:r>
              <a:rPr lang="de-DE" sz="1400" dirty="0" err="1"/>
              <a:t>instance</a:t>
            </a:r>
            <a:r>
              <a:rPr lang="de-DE" sz="1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FaaS</a:t>
            </a:r>
            <a:r>
              <a:rPr lang="de-DE" sz="1400" dirty="0"/>
              <a:t> </a:t>
            </a:r>
            <a:r>
              <a:rPr lang="de-DE" sz="1400" dirty="0" err="1"/>
              <a:t>functions</a:t>
            </a:r>
            <a:r>
              <a:rPr lang="de-DE" sz="1400" dirty="0"/>
              <a:t> </a:t>
            </a:r>
            <a:r>
              <a:rPr lang="de-DE" sz="1400" dirty="0" err="1"/>
              <a:t>that</a:t>
            </a:r>
            <a:r>
              <a:rPr lang="de-DE" sz="1400" dirty="0"/>
              <a:t> </a:t>
            </a:r>
            <a:r>
              <a:rPr lang="de-DE" sz="1400" dirty="0" err="1"/>
              <a:t>are</a:t>
            </a:r>
            <a:r>
              <a:rPr lang="de-DE" sz="1400" dirty="0"/>
              <a:t> a </a:t>
            </a:r>
            <a:r>
              <a:rPr lang="de-DE" sz="1400" dirty="0" err="1"/>
              <a:t>purely</a:t>
            </a:r>
            <a:r>
              <a:rPr lang="de-DE" sz="1400" dirty="0"/>
              <a:t> </a:t>
            </a:r>
            <a:r>
              <a:rPr lang="de-DE" sz="1400" dirty="0" err="1"/>
              <a:t>functional</a:t>
            </a:r>
            <a:r>
              <a:rPr lang="de-DE" sz="1400" dirty="0"/>
              <a:t> </a:t>
            </a:r>
            <a:r>
              <a:rPr lang="de-DE" sz="1400" dirty="0" err="1"/>
              <a:t>transformation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their</a:t>
            </a:r>
            <a:r>
              <a:rPr lang="de-DE" sz="1400" dirty="0"/>
              <a:t> </a:t>
            </a:r>
            <a:r>
              <a:rPr lang="de-DE" sz="1400" dirty="0" err="1"/>
              <a:t>input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their</a:t>
            </a:r>
            <a:r>
              <a:rPr lang="de-DE" sz="1400" dirty="0"/>
              <a:t> </a:t>
            </a:r>
            <a:r>
              <a:rPr lang="de-DE" sz="1400" dirty="0" err="1"/>
              <a:t>output</a:t>
            </a:r>
            <a:r>
              <a:rPr lang="de-DE" sz="1400" dirty="0"/>
              <a:t>—</a:t>
            </a:r>
            <a:r>
              <a:rPr lang="de-DE" sz="1400" dirty="0" err="1"/>
              <a:t>this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no</a:t>
            </a:r>
            <a:r>
              <a:rPr lang="de-DE" sz="1400" dirty="0"/>
              <a:t> </a:t>
            </a:r>
            <a:r>
              <a:rPr lang="de-DE" sz="1400" dirty="0" err="1"/>
              <a:t>concern</a:t>
            </a:r>
            <a:r>
              <a:rPr lang="de-DE" sz="1400" dirty="0"/>
              <a:t>. Also </a:t>
            </a:r>
            <a:r>
              <a:rPr lang="de-DE" sz="1400" dirty="0" err="1"/>
              <a:t>the</a:t>
            </a:r>
            <a:r>
              <a:rPr lang="de-DE" sz="1400" dirty="0"/>
              <a:t> “</a:t>
            </a:r>
            <a:r>
              <a:rPr lang="de-DE" sz="1400" dirty="0" err="1"/>
              <a:t>Twelve-Factor</a:t>
            </a:r>
            <a:r>
              <a:rPr lang="de-DE" sz="1400" dirty="0"/>
              <a:t> </a:t>
            </a:r>
            <a:r>
              <a:rPr lang="de-DE" sz="1400" dirty="0" err="1"/>
              <a:t>app</a:t>
            </a:r>
            <a:r>
              <a:rPr lang="de-DE" sz="1400" dirty="0"/>
              <a:t>” </a:t>
            </a:r>
            <a:r>
              <a:rPr lang="de-DE" sz="1400" dirty="0" err="1"/>
              <a:t>concept</a:t>
            </a:r>
            <a:r>
              <a:rPr lang="de-DE" sz="1400" dirty="0"/>
              <a:t> </a:t>
            </a:r>
            <a:r>
              <a:rPr lang="de-DE" sz="1400" dirty="0" err="1"/>
              <a:t>has</a:t>
            </a:r>
            <a:r>
              <a:rPr lang="de-DE" sz="1400" dirty="0"/>
              <a:t> </a:t>
            </a:r>
            <a:r>
              <a:rPr lang="de-DE" sz="1400" dirty="0" err="1"/>
              <a:t>precisely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same </a:t>
            </a:r>
            <a:r>
              <a:rPr lang="de-DE" sz="1400" dirty="0" err="1"/>
              <a:t>restriction</a:t>
            </a:r>
            <a:r>
              <a:rPr lang="de-DE" sz="1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/>
              <a:t>State-</a:t>
            </a:r>
            <a:r>
              <a:rPr lang="de-DE" sz="1400" dirty="0" err="1"/>
              <a:t>oriented</a:t>
            </a:r>
            <a:r>
              <a:rPr lang="de-DE" sz="1400" dirty="0"/>
              <a:t> </a:t>
            </a:r>
            <a:r>
              <a:rPr lang="de-DE" sz="1400" dirty="0" err="1"/>
              <a:t>functions</a:t>
            </a:r>
            <a:r>
              <a:rPr lang="de-DE" sz="1400" dirty="0"/>
              <a:t> will </a:t>
            </a:r>
            <a:r>
              <a:rPr lang="de-DE" sz="1400" dirty="0" err="1"/>
              <a:t>typically</a:t>
            </a:r>
            <a:r>
              <a:rPr lang="de-DE" sz="1400" dirty="0"/>
              <a:t> </a:t>
            </a:r>
            <a:r>
              <a:rPr lang="de-DE" sz="1400" dirty="0" err="1"/>
              <a:t>make</a:t>
            </a:r>
            <a:r>
              <a:rPr lang="de-DE" sz="1400" dirty="0"/>
              <a:t> </a:t>
            </a:r>
            <a:r>
              <a:rPr lang="de-DE" sz="1400" dirty="0" err="1"/>
              <a:t>use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a </a:t>
            </a:r>
            <a:r>
              <a:rPr lang="de-DE" sz="1400" dirty="0" err="1"/>
              <a:t>database</a:t>
            </a:r>
            <a:r>
              <a:rPr lang="de-DE" sz="1400" dirty="0"/>
              <a:t>, a </a:t>
            </a:r>
            <a:r>
              <a:rPr lang="de-DE" sz="1400" dirty="0" err="1"/>
              <a:t>cross-application</a:t>
            </a:r>
            <a:r>
              <a:rPr lang="de-DE" sz="1400" dirty="0"/>
              <a:t> </a:t>
            </a:r>
            <a:r>
              <a:rPr lang="de-DE" sz="1400" dirty="0" err="1"/>
              <a:t>cache</a:t>
            </a:r>
            <a:r>
              <a:rPr lang="de-DE" sz="1400" dirty="0"/>
              <a:t> (like </a:t>
            </a:r>
            <a:r>
              <a:rPr lang="de-DE" sz="1400" dirty="0" err="1"/>
              <a:t>Redis</a:t>
            </a:r>
            <a:r>
              <a:rPr lang="de-DE" sz="1400" dirty="0"/>
              <a:t>), </a:t>
            </a:r>
            <a:r>
              <a:rPr lang="de-DE" sz="1400" dirty="0" err="1"/>
              <a:t>or</a:t>
            </a:r>
            <a:r>
              <a:rPr lang="de-DE" sz="1400" dirty="0"/>
              <a:t> </a:t>
            </a:r>
            <a:r>
              <a:rPr lang="de-DE" sz="1400" dirty="0" err="1"/>
              <a:t>network</a:t>
            </a:r>
            <a:r>
              <a:rPr lang="de-DE" sz="1400" dirty="0"/>
              <a:t> </a:t>
            </a:r>
            <a:r>
              <a:rPr lang="de-DE" sz="1400" dirty="0" err="1"/>
              <a:t>file</a:t>
            </a:r>
            <a:r>
              <a:rPr lang="de-DE" sz="1400" dirty="0"/>
              <a:t>/</a:t>
            </a:r>
            <a:r>
              <a:rPr lang="de-DE" sz="1400" dirty="0" err="1"/>
              <a:t>object</a:t>
            </a:r>
            <a:r>
              <a:rPr lang="de-DE" sz="1400" dirty="0"/>
              <a:t> </a:t>
            </a:r>
            <a:r>
              <a:rPr lang="de-DE" sz="1400" dirty="0" err="1"/>
              <a:t>store</a:t>
            </a:r>
            <a:r>
              <a:rPr lang="de-DE" sz="1400" dirty="0"/>
              <a:t> (like S3)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store</a:t>
            </a:r>
            <a:r>
              <a:rPr lang="de-DE" sz="1400" dirty="0"/>
              <a:t> </a:t>
            </a:r>
            <a:r>
              <a:rPr lang="de-DE" sz="1400" dirty="0" err="1"/>
              <a:t>state</a:t>
            </a:r>
            <a:r>
              <a:rPr lang="de-DE" sz="1400" dirty="0"/>
              <a:t> </a:t>
            </a:r>
            <a:r>
              <a:rPr lang="de-DE" sz="1400" dirty="0" err="1"/>
              <a:t>across</a:t>
            </a:r>
            <a:r>
              <a:rPr lang="de-DE" sz="1400" dirty="0"/>
              <a:t> </a:t>
            </a:r>
            <a:r>
              <a:rPr lang="de-DE" sz="1400" dirty="0" err="1"/>
              <a:t>requests</a:t>
            </a:r>
            <a:endParaRPr lang="de-DE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85752F8-5FAF-F74C-A961-FB526C842260}"/>
              </a:ext>
            </a:extLst>
          </p:cNvPr>
          <p:cNvSpPr txBox="1"/>
          <p:nvPr/>
        </p:nvSpPr>
        <p:spPr>
          <a:xfrm>
            <a:off x="3801278" y="1644032"/>
            <a:ext cx="7953295" cy="193317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600" b="1"/>
            </a:lvl1pPr>
          </a:lstStyle>
          <a:p>
            <a:r>
              <a:rPr lang="de-DE" dirty="0" err="1">
                <a:solidFill>
                  <a:schemeClr val="accent5"/>
                </a:solidFill>
              </a:rPr>
              <a:t>Execution</a:t>
            </a:r>
            <a:r>
              <a:rPr lang="de-DE" dirty="0">
                <a:solidFill>
                  <a:schemeClr val="accent5"/>
                </a:solidFill>
              </a:rPr>
              <a:t> Duration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 err="1"/>
              <a:t>FaaS</a:t>
            </a:r>
            <a:r>
              <a:rPr lang="de-DE" sz="1400" b="0" dirty="0"/>
              <a:t> </a:t>
            </a:r>
            <a:r>
              <a:rPr lang="de-DE" sz="1400" b="0" dirty="0" err="1"/>
              <a:t>functions</a:t>
            </a:r>
            <a:r>
              <a:rPr lang="de-DE" sz="1400" b="0" dirty="0"/>
              <a:t> </a:t>
            </a:r>
            <a:r>
              <a:rPr lang="de-DE" sz="1400" b="0" dirty="0" err="1"/>
              <a:t>are</a:t>
            </a:r>
            <a:r>
              <a:rPr lang="de-DE" sz="1400" b="0" dirty="0"/>
              <a:t> </a:t>
            </a:r>
            <a:r>
              <a:rPr lang="de-DE" sz="1400" b="0" dirty="0" err="1"/>
              <a:t>typically</a:t>
            </a:r>
            <a:r>
              <a:rPr lang="de-DE" sz="1400" b="0" dirty="0"/>
              <a:t> limited in </a:t>
            </a:r>
            <a:r>
              <a:rPr lang="de-DE" sz="1400" b="0" dirty="0" err="1"/>
              <a:t>how</a:t>
            </a:r>
            <a:r>
              <a:rPr lang="de-DE" sz="1400" b="0" dirty="0"/>
              <a:t> </a:t>
            </a:r>
            <a:r>
              <a:rPr lang="de-DE" sz="1400" b="0" dirty="0" err="1"/>
              <a:t>long</a:t>
            </a:r>
            <a:r>
              <a:rPr lang="de-DE" sz="1400" b="0" dirty="0"/>
              <a:t> </a:t>
            </a:r>
            <a:r>
              <a:rPr lang="de-DE" sz="1400" b="0" dirty="0" err="1"/>
              <a:t>each</a:t>
            </a:r>
            <a:r>
              <a:rPr lang="de-DE" sz="1400" b="0" dirty="0"/>
              <a:t> </a:t>
            </a:r>
            <a:r>
              <a:rPr lang="de-DE" sz="1400" b="0" dirty="0" err="1"/>
              <a:t>invocation</a:t>
            </a:r>
            <a:r>
              <a:rPr lang="de-DE" sz="1400" b="0" dirty="0"/>
              <a:t> </a:t>
            </a:r>
            <a:r>
              <a:rPr lang="de-DE" sz="1400" b="0" dirty="0" err="1"/>
              <a:t>is</a:t>
            </a:r>
            <a:r>
              <a:rPr lang="de-DE" sz="1400" b="0" dirty="0"/>
              <a:t> </a:t>
            </a:r>
            <a:r>
              <a:rPr lang="de-DE" sz="1400" b="0" dirty="0" err="1"/>
              <a:t>allowed</a:t>
            </a:r>
            <a:r>
              <a:rPr lang="de-DE" sz="1400" b="0" dirty="0"/>
              <a:t> </a:t>
            </a:r>
            <a:r>
              <a:rPr lang="de-DE" sz="1400" b="0" dirty="0" err="1"/>
              <a:t>to</a:t>
            </a:r>
            <a:r>
              <a:rPr lang="de-DE" sz="1400" b="0" dirty="0"/>
              <a:t> </a:t>
            </a:r>
            <a:r>
              <a:rPr lang="de-DE" sz="1400" b="0" dirty="0" err="1"/>
              <a:t>run</a:t>
            </a:r>
            <a:r>
              <a:rPr lang="de-DE" sz="1400" b="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 err="1"/>
              <a:t>Typical</a:t>
            </a:r>
            <a:r>
              <a:rPr lang="de-DE" sz="1400" b="0" dirty="0"/>
              <a:t> </a:t>
            </a:r>
            <a:r>
              <a:rPr lang="de-DE" sz="1400" b="0" dirty="0" err="1"/>
              <a:t>limits</a:t>
            </a:r>
            <a:r>
              <a:rPr lang="de-DE" sz="1400" b="0" dirty="0"/>
              <a:t> </a:t>
            </a:r>
            <a:r>
              <a:rPr lang="de-DE" sz="1400" b="0" dirty="0" err="1"/>
              <a:t>are</a:t>
            </a:r>
            <a:r>
              <a:rPr lang="de-DE" sz="1400" b="0" dirty="0"/>
              <a:t> </a:t>
            </a:r>
            <a:r>
              <a:rPr lang="de-DE" sz="1400" b="0" dirty="0" err="1"/>
              <a:t>several</a:t>
            </a:r>
            <a:r>
              <a:rPr lang="de-DE" sz="1400" b="0" dirty="0"/>
              <a:t> </a:t>
            </a:r>
            <a:r>
              <a:rPr lang="de-DE" sz="1400" b="0" dirty="0" err="1"/>
              <a:t>minutes</a:t>
            </a:r>
            <a:r>
              <a:rPr lang="de-DE" sz="1400" b="0" dirty="0"/>
              <a:t> (e.g. 5 – 10 </a:t>
            </a:r>
            <a:r>
              <a:rPr lang="de-DE" sz="1400" b="0" dirty="0" err="1"/>
              <a:t>minutes</a:t>
            </a:r>
            <a:r>
              <a:rPr lang="de-DE" sz="1400" b="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/>
              <a:t>So, </a:t>
            </a:r>
            <a:r>
              <a:rPr lang="de-DE" sz="1400" b="0" dirty="0" err="1"/>
              <a:t>certain</a:t>
            </a:r>
            <a:r>
              <a:rPr lang="de-DE" sz="1400" b="0" dirty="0"/>
              <a:t> </a:t>
            </a:r>
            <a:r>
              <a:rPr lang="de-DE" sz="1400" b="0" dirty="0" err="1"/>
              <a:t>classes</a:t>
            </a:r>
            <a:r>
              <a:rPr lang="de-DE" sz="1400" b="0" dirty="0"/>
              <a:t> </a:t>
            </a:r>
            <a:r>
              <a:rPr lang="de-DE" sz="1400" b="0" dirty="0" err="1"/>
              <a:t>of</a:t>
            </a:r>
            <a:r>
              <a:rPr lang="de-DE" sz="1400" b="0" dirty="0"/>
              <a:t> </a:t>
            </a:r>
            <a:r>
              <a:rPr lang="de-DE" sz="1400" b="0" dirty="0" err="1"/>
              <a:t>long-lived</a:t>
            </a:r>
            <a:r>
              <a:rPr lang="de-DE" sz="1400" b="0" dirty="0"/>
              <a:t> </a:t>
            </a:r>
            <a:r>
              <a:rPr lang="de-DE" sz="1400" b="0" dirty="0" err="1"/>
              <a:t>tasks</a:t>
            </a:r>
            <a:r>
              <a:rPr lang="de-DE" sz="1400" b="0" dirty="0"/>
              <a:t> </a:t>
            </a:r>
            <a:r>
              <a:rPr lang="de-DE" sz="1400" b="0" dirty="0" err="1"/>
              <a:t>are</a:t>
            </a:r>
            <a:r>
              <a:rPr lang="de-DE" sz="1400" b="0" dirty="0"/>
              <a:t> not </a:t>
            </a:r>
            <a:r>
              <a:rPr lang="de-DE" sz="1400" b="0" dirty="0" err="1"/>
              <a:t>suited</a:t>
            </a:r>
            <a:r>
              <a:rPr lang="de-DE" sz="1400" b="0" dirty="0"/>
              <a:t> </a:t>
            </a:r>
            <a:r>
              <a:rPr lang="de-DE" sz="1400" b="0" dirty="0" err="1"/>
              <a:t>to</a:t>
            </a:r>
            <a:r>
              <a:rPr lang="de-DE" sz="1400" b="0" dirty="0"/>
              <a:t> </a:t>
            </a:r>
            <a:r>
              <a:rPr lang="de-DE" sz="1400" b="0" dirty="0" err="1"/>
              <a:t>FaaS</a:t>
            </a:r>
            <a:r>
              <a:rPr lang="de-DE" sz="1400" b="0" dirty="0"/>
              <a:t> </a:t>
            </a:r>
            <a:r>
              <a:rPr lang="de-DE" sz="1400" b="0" dirty="0" err="1"/>
              <a:t>functions</a:t>
            </a:r>
            <a:r>
              <a:rPr lang="de-DE" sz="1400" b="0" dirty="0"/>
              <a:t> </a:t>
            </a:r>
            <a:r>
              <a:rPr lang="de-DE" sz="1400" b="0" dirty="0" err="1"/>
              <a:t>without</a:t>
            </a:r>
            <a:r>
              <a:rPr lang="de-DE" sz="1400" b="0" dirty="0"/>
              <a:t> </a:t>
            </a:r>
            <a:r>
              <a:rPr lang="de-DE" sz="1400" b="0" dirty="0" err="1"/>
              <a:t>re-architecture</a:t>
            </a:r>
            <a:r>
              <a:rPr lang="de-DE" sz="1400" b="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 err="1"/>
              <a:t>You</a:t>
            </a:r>
            <a:r>
              <a:rPr lang="de-DE" sz="1400" b="0" dirty="0"/>
              <a:t> </a:t>
            </a:r>
            <a:r>
              <a:rPr lang="de-DE" sz="1400" b="0" dirty="0" err="1"/>
              <a:t>may</a:t>
            </a:r>
            <a:r>
              <a:rPr lang="de-DE" sz="1400" b="0" dirty="0"/>
              <a:t> </a:t>
            </a:r>
            <a:r>
              <a:rPr lang="de-DE" sz="1400" b="0" dirty="0" err="1"/>
              <a:t>need</a:t>
            </a:r>
            <a:r>
              <a:rPr lang="de-DE" sz="1400" b="0" dirty="0"/>
              <a:t> </a:t>
            </a:r>
            <a:r>
              <a:rPr lang="de-DE" sz="1400" b="0" dirty="0" err="1"/>
              <a:t>to</a:t>
            </a:r>
            <a:r>
              <a:rPr lang="de-DE" sz="1400" b="0" dirty="0"/>
              <a:t> </a:t>
            </a:r>
            <a:r>
              <a:rPr lang="de-DE" sz="1400" b="0" dirty="0" err="1"/>
              <a:t>create</a:t>
            </a:r>
            <a:r>
              <a:rPr lang="de-DE" sz="1400" b="0" dirty="0"/>
              <a:t> </a:t>
            </a:r>
            <a:r>
              <a:rPr lang="de-DE" sz="1400" b="0" dirty="0" err="1"/>
              <a:t>several</a:t>
            </a:r>
            <a:r>
              <a:rPr lang="de-DE" sz="1400" b="0" dirty="0"/>
              <a:t> different </a:t>
            </a:r>
            <a:r>
              <a:rPr lang="de-DE" sz="1400" b="0" dirty="0" err="1"/>
              <a:t>coordinated</a:t>
            </a:r>
            <a:r>
              <a:rPr lang="de-DE" sz="1400" b="0" dirty="0"/>
              <a:t> </a:t>
            </a:r>
            <a:r>
              <a:rPr lang="de-DE" sz="1400" b="0" dirty="0" err="1"/>
              <a:t>FaaS</a:t>
            </a:r>
            <a:r>
              <a:rPr lang="de-DE" sz="1400" b="0" dirty="0"/>
              <a:t> </a:t>
            </a:r>
            <a:r>
              <a:rPr lang="de-DE" sz="1400" b="0" dirty="0" err="1"/>
              <a:t>functions</a:t>
            </a:r>
            <a:r>
              <a:rPr lang="de-DE" sz="1400" b="0" dirty="0"/>
              <a:t>, </a:t>
            </a:r>
            <a:r>
              <a:rPr lang="de-DE" sz="1400" b="0" dirty="0" err="1"/>
              <a:t>whereas</a:t>
            </a:r>
            <a:r>
              <a:rPr lang="de-DE" sz="1400" b="0" dirty="0"/>
              <a:t> in a traditional </a:t>
            </a:r>
            <a:r>
              <a:rPr lang="de-DE" sz="1400" b="0" dirty="0" err="1"/>
              <a:t>environment</a:t>
            </a:r>
            <a:r>
              <a:rPr lang="de-DE" sz="1400" b="0" dirty="0"/>
              <a:t> </a:t>
            </a:r>
            <a:r>
              <a:rPr lang="de-DE" sz="1400" b="0" dirty="0" err="1"/>
              <a:t>you</a:t>
            </a:r>
            <a:r>
              <a:rPr lang="de-DE" sz="1400" b="0" dirty="0"/>
              <a:t> </a:t>
            </a:r>
            <a:r>
              <a:rPr lang="de-DE" sz="1400" b="0" dirty="0" err="1"/>
              <a:t>may</a:t>
            </a:r>
            <a:r>
              <a:rPr lang="de-DE" sz="1400" b="0" dirty="0"/>
              <a:t> </a:t>
            </a:r>
            <a:r>
              <a:rPr lang="de-DE" sz="1400" b="0" dirty="0" err="1"/>
              <a:t>have</a:t>
            </a:r>
            <a:r>
              <a:rPr lang="de-DE" sz="1400" b="0" dirty="0"/>
              <a:t> </a:t>
            </a:r>
            <a:r>
              <a:rPr lang="de-DE" sz="1400" b="0" dirty="0" err="1"/>
              <a:t>one</a:t>
            </a:r>
            <a:r>
              <a:rPr lang="de-DE" sz="1400" b="0" dirty="0"/>
              <a:t> </a:t>
            </a:r>
            <a:r>
              <a:rPr lang="de-DE" sz="1400" b="0" dirty="0" err="1"/>
              <a:t>long</a:t>
            </a:r>
            <a:r>
              <a:rPr lang="de-DE" sz="1400" b="0" dirty="0"/>
              <a:t>-duration </a:t>
            </a:r>
            <a:r>
              <a:rPr lang="de-DE" sz="1400" b="0" dirty="0" err="1"/>
              <a:t>task</a:t>
            </a:r>
            <a:r>
              <a:rPr lang="de-DE" sz="1400" b="0" dirty="0"/>
              <a:t> </a:t>
            </a:r>
            <a:r>
              <a:rPr lang="de-DE" sz="1400" b="0" dirty="0" err="1"/>
              <a:t>performing</a:t>
            </a:r>
            <a:r>
              <a:rPr lang="de-DE" sz="1400" b="0" dirty="0"/>
              <a:t> </a:t>
            </a:r>
            <a:r>
              <a:rPr lang="de-DE" sz="1400" b="0" dirty="0" err="1"/>
              <a:t>both</a:t>
            </a:r>
            <a:r>
              <a:rPr lang="de-DE" sz="1400" b="0" dirty="0"/>
              <a:t> </a:t>
            </a:r>
            <a:r>
              <a:rPr lang="de-DE" sz="1400" b="0" dirty="0" err="1"/>
              <a:t>coordination</a:t>
            </a:r>
            <a:r>
              <a:rPr lang="de-DE" sz="1400" b="0" dirty="0"/>
              <a:t> </a:t>
            </a:r>
            <a:r>
              <a:rPr lang="de-DE" sz="1400" b="0" dirty="0" err="1"/>
              <a:t>and</a:t>
            </a:r>
            <a:r>
              <a:rPr lang="de-DE" sz="1400" b="0" dirty="0"/>
              <a:t> </a:t>
            </a:r>
            <a:r>
              <a:rPr lang="de-DE" sz="1400" b="0" dirty="0" err="1"/>
              <a:t>execution</a:t>
            </a:r>
            <a:r>
              <a:rPr lang="de-DE" sz="1400" b="0" dirty="0"/>
              <a:t>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B3E340D-E58A-0444-B473-AA5245701B93}"/>
              </a:ext>
            </a:extLst>
          </p:cNvPr>
          <p:cNvSpPr txBox="1"/>
          <p:nvPr/>
        </p:nvSpPr>
        <p:spPr>
          <a:xfrm>
            <a:off x="3801278" y="3802185"/>
            <a:ext cx="7953295" cy="21486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600" b="1"/>
            </a:lvl1pPr>
          </a:lstStyle>
          <a:p>
            <a:r>
              <a:rPr lang="de-DE" dirty="0" err="1">
                <a:solidFill>
                  <a:schemeClr val="accent5"/>
                </a:solidFill>
              </a:rPr>
              <a:t>Latency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err="1">
                <a:solidFill>
                  <a:schemeClr val="accent5"/>
                </a:solidFill>
              </a:rPr>
              <a:t>and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err="1">
                <a:solidFill>
                  <a:schemeClr val="accent5"/>
                </a:solidFill>
              </a:rPr>
              <a:t>Cold</a:t>
            </a:r>
            <a:r>
              <a:rPr lang="de-DE" dirty="0">
                <a:solidFill>
                  <a:schemeClr val="accent5"/>
                </a:solidFill>
              </a:rPr>
              <a:t> Starts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 err="1"/>
              <a:t>It</a:t>
            </a:r>
            <a:r>
              <a:rPr lang="de-DE" sz="1400" b="0" dirty="0"/>
              <a:t> </a:t>
            </a:r>
            <a:r>
              <a:rPr lang="de-DE" sz="1400" b="0" dirty="0" err="1"/>
              <a:t>takes</a:t>
            </a:r>
            <a:r>
              <a:rPr lang="de-DE" sz="1400" b="0" dirty="0"/>
              <a:t> </a:t>
            </a:r>
            <a:r>
              <a:rPr lang="de-DE" sz="1400" b="0" dirty="0" err="1"/>
              <a:t>some</a:t>
            </a:r>
            <a:r>
              <a:rPr lang="de-DE" sz="1400" b="0" dirty="0"/>
              <a:t> time </a:t>
            </a:r>
            <a:r>
              <a:rPr lang="de-DE" sz="1400" b="0" dirty="0" err="1"/>
              <a:t>for</a:t>
            </a:r>
            <a:r>
              <a:rPr lang="de-DE" sz="1400" b="0" dirty="0"/>
              <a:t> a </a:t>
            </a:r>
            <a:r>
              <a:rPr lang="de-DE" sz="1400" b="0" dirty="0" err="1"/>
              <a:t>FaaS</a:t>
            </a:r>
            <a:r>
              <a:rPr lang="de-DE" sz="1400" b="0" dirty="0"/>
              <a:t> </a:t>
            </a:r>
            <a:r>
              <a:rPr lang="de-DE" sz="1400" b="0" dirty="0" err="1"/>
              <a:t>platform</a:t>
            </a:r>
            <a:r>
              <a:rPr lang="de-DE" sz="1400" b="0" dirty="0"/>
              <a:t> </a:t>
            </a:r>
            <a:r>
              <a:rPr lang="de-DE" sz="1400" b="0" dirty="0" err="1"/>
              <a:t>to</a:t>
            </a:r>
            <a:r>
              <a:rPr lang="de-DE" sz="1400" b="0" dirty="0"/>
              <a:t> </a:t>
            </a:r>
            <a:r>
              <a:rPr lang="de-DE" sz="1400" b="0" dirty="0" err="1"/>
              <a:t>initialize</a:t>
            </a:r>
            <a:r>
              <a:rPr lang="de-DE" sz="1400" b="0" dirty="0"/>
              <a:t> an </a:t>
            </a:r>
            <a:r>
              <a:rPr lang="de-DE" sz="1400" b="0" dirty="0" err="1"/>
              <a:t>instance</a:t>
            </a:r>
            <a:r>
              <a:rPr lang="de-DE" sz="1400" b="0" dirty="0"/>
              <a:t> </a:t>
            </a:r>
            <a:r>
              <a:rPr lang="de-DE" sz="1400" b="0" dirty="0" err="1"/>
              <a:t>of</a:t>
            </a:r>
            <a:r>
              <a:rPr lang="de-DE" sz="1400" b="0" dirty="0"/>
              <a:t> a </a:t>
            </a:r>
            <a:r>
              <a:rPr lang="de-DE" sz="1400" b="0" dirty="0" err="1"/>
              <a:t>function</a:t>
            </a:r>
            <a:r>
              <a:rPr lang="de-DE" sz="1400" b="0" dirty="0"/>
              <a:t> </a:t>
            </a:r>
            <a:r>
              <a:rPr lang="de-DE" sz="1400" b="0" dirty="0" err="1"/>
              <a:t>before</a:t>
            </a:r>
            <a:r>
              <a:rPr lang="de-DE" sz="1400" b="0" dirty="0"/>
              <a:t> </a:t>
            </a:r>
            <a:r>
              <a:rPr lang="de-DE" sz="1400" b="0" dirty="0" err="1"/>
              <a:t>each</a:t>
            </a:r>
            <a:r>
              <a:rPr lang="de-DE" sz="1400" b="0" dirty="0"/>
              <a:t> </a:t>
            </a:r>
            <a:r>
              <a:rPr lang="de-DE" sz="1400" b="0" dirty="0" err="1"/>
              <a:t>event</a:t>
            </a:r>
            <a:r>
              <a:rPr lang="de-DE" sz="1400" b="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/>
              <a:t>This </a:t>
            </a:r>
            <a:r>
              <a:rPr lang="de-DE" sz="1400" b="0" dirty="0" err="1"/>
              <a:t>startup</a:t>
            </a:r>
            <a:r>
              <a:rPr lang="de-DE" sz="1400" b="0" dirty="0"/>
              <a:t> </a:t>
            </a:r>
            <a:r>
              <a:rPr lang="de-DE" sz="1400" b="0" dirty="0" err="1"/>
              <a:t>latency</a:t>
            </a:r>
            <a:r>
              <a:rPr lang="de-DE" sz="1400" b="0" dirty="0"/>
              <a:t> </a:t>
            </a:r>
            <a:r>
              <a:rPr lang="de-DE" sz="1400" b="0" dirty="0" err="1"/>
              <a:t>can</a:t>
            </a:r>
            <a:r>
              <a:rPr lang="de-DE" sz="1400" b="0" dirty="0"/>
              <a:t> </a:t>
            </a:r>
            <a:r>
              <a:rPr lang="de-DE" sz="1400" b="0" dirty="0" err="1"/>
              <a:t>vary</a:t>
            </a:r>
            <a:r>
              <a:rPr lang="de-DE" sz="1400" b="0" dirty="0"/>
              <a:t> </a:t>
            </a:r>
            <a:r>
              <a:rPr lang="de-DE" sz="1400" b="0" dirty="0" err="1"/>
              <a:t>significantly</a:t>
            </a:r>
            <a:r>
              <a:rPr lang="de-DE" sz="1400" b="0" dirty="0"/>
              <a:t>, </a:t>
            </a:r>
            <a:r>
              <a:rPr lang="de-DE" sz="1400" b="0" dirty="0" err="1"/>
              <a:t>even</a:t>
            </a:r>
            <a:r>
              <a:rPr lang="de-DE" sz="1400" b="0" dirty="0"/>
              <a:t> </a:t>
            </a:r>
            <a:r>
              <a:rPr lang="de-DE" sz="1400" b="0" dirty="0" err="1"/>
              <a:t>for</a:t>
            </a:r>
            <a:r>
              <a:rPr lang="de-DE" sz="1400" b="0" dirty="0"/>
              <a:t> </a:t>
            </a:r>
            <a:r>
              <a:rPr lang="de-DE" sz="1400" b="0" dirty="0" err="1"/>
              <a:t>one</a:t>
            </a:r>
            <a:r>
              <a:rPr lang="de-DE" sz="1400" b="0" dirty="0"/>
              <a:t> </a:t>
            </a:r>
            <a:r>
              <a:rPr lang="de-DE" sz="1400" b="0" dirty="0" err="1"/>
              <a:t>specific</a:t>
            </a:r>
            <a:r>
              <a:rPr lang="de-DE" sz="1400" b="0" dirty="0"/>
              <a:t> </a:t>
            </a:r>
            <a:r>
              <a:rPr lang="de-DE" sz="1400" b="0" dirty="0" err="1"/>
              <a:t>function</a:t>
            </a:r>
            <a:r>
              <a:rPr lang="de-DE" sz="1400" b="0" dirty="0"/>
              <a:t>, </a:t>
            </a:r>
            <a:r>
              <a:rPr lang="de-DE" sz="1400" b="0" dirty="0" err="1"/>
              <a:t>depending</a:t>
            </a:r>
            <a:r>
              <a:rPr lang="de-DE" sz="1400" b="0" dirty="0"/>
              <a:t> on a large </a:t>
            </a:r>
            <a:r>
              <a:rPr lang="de-DE" sz="1400" b="0" dirty="0" err="1"/>
              <a:t>number</a:t>
            </a:r>
            <a:r>
              <a:rPr lang="de-DE" sz="1400" b="0" dirty="0"/>
              <a:t> </a:t>
            </a:r>
            <a:r>
              <a:rPr lang="de-DE" sz="1400" b="0" dirty="0" err="1"/>
              <a:t>of</a:t>
            </a:r>
            <a:r>
              <a:rPr lang="de-DE" sz="1400" b="0" dirty="0"/>
              <a:t> </a:t>
            </a:r>
            <a:r>
              <a:rPr lang="de-DE" sz="1400" b="0" dirty="0" err="1"/>
              <a:t>factors</a:t>
            </a:r>
            <a:r>
              <a:rPr lang="de-DE" sz="1400" b="0" dirty="0"/>
              <a:t>, </a:t>
            </a:r>
            <a:r>
              <a:rPr lang="de-DE" sz="1400" b="0" dirty="0" err="1"/>
              <a:t>and</a:t>
            </a:r>
            <a:r>
              <a:rPr lang="de-DE" sz="1400" b="0" dirty="0"/>
              <a:t> </a:t>
            </a:r>
            <a:r>
              <a:rPr lang="de-DE" sz="1400" b="0" dirty="0" err="1"/>
              <a:t>may</a:t>
            </a:r>
            <a:r>
              <a:rPr lang="de-DE" sz="1400" b="0" dirty="0"/>
              <a:t> </a:t>
            </a:r>
            <a:r>
              <a:rPr lang="de-DE" sz="1400" b="0" dirty="0" err="1"/>
              <a:t>range</a:t>
            </a:r>
            <a:r>
              <a:rPr lang="de-DE" sz="1400" b="0" dirty="0"/>
              <a:t> </a:t>
            </a:r>
            <a:r>
              <a:rPr lang="de-DE" sz="1400" b="0" dirty="0" err="1"/>
              <a:t>anywhere</a:t>
            </a:r>
            <a:r>
              <a:rPr lang="de-DE" sz="1400" b="0" dirty="0"/>
              <a:t> </a:t>
            </a:r>
            <a:r>
              <a:rPr lang="de-DE" sz="1400" b="0" dirty="0" err="1"/>
              <a:t>from</a:t>
            </a:r>
            <a:r>
              <a:rPr lang="de-DE" sz="1400" b="0" dirty="0"/>
              <a:t> a </a:t>
            </a:r>
            <a:r>
              <a:rPr lang="de-DE" sz="1400" b="0" dirty="0" err="1"/>
              <a:t>few</a:t>
            </a:r>
            <a:r>
              <a:rPr lang="de-DE" sz="1400" b="0" dirty="0"/>
              <a:t> </a:t>
            </a:r>
            <a:r>
              <a:rPr lang="de-DE" sz="1400" b="0" dirty="0" err="1"/>
              <a:t>milliseconds</a:t>
            </a:r>
            <a:r>
              <a:rPr lang="de-DE" sz="1400" b="0" dirty="0"/>
              <a:t> </a:t>
            </a:r>
            <a:r>
              <a:rPr lang="de-DE" sz="1400" b="0" dirty="0" err="1"/>
              <a:t>to</a:t>
            </a:r>
            <a:r>
              <a:rPr lang="de-DE" sz="1400" b="0" dirty="0"/>
              <a:t> </a:t>
            </a:r>
            <a:r>
              <a:rPr lang="de-DE" sz="1400" b="0" dirty="0" err="1"/>
              <a:t>several</a:t>
            </a:r>
            <a:r>
              <a:rPr lang="de-DE" sz="1400" b="0" dirty="0"/>
              <a:t> </a:t>
            </a:r>
            <a:r>
              <a:rPr lang="de-DE" sz="1400" b="0" dirty="0" err="1"/>
              <a:t>seconds</a:t>
            </a:r>
            <a:r>
              <a:rPr lang="de-DE" sz="1400" b="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 err="1"/>
              <a:t>Initialization</a:t>
            </a:r>
            <a:r>
              <a:rPr lang="de-DE" sz="1400" b="0" dirty="0"/>
              <a:t> </a:t>
            </a:r>
            <a:r>
              <a:rPr lang="de-DE" sz="1400" b="0" dirty="0" err="1"/>
              <a:t>of</a:t>
            </a:r>
            <a:r>
              <a:rPr lang="de-DE" sz="1400" b="0" dirty="0"/>
              <a:t> a </a:t>
            </a:r>
            <a:r>
              <a:rPr lang="de-DE" sz="1400" b="0" dirty="0" err="1"/>
              <a:t>Function</a:t>
            </a:r>
            <a:r>
              <a:rPr lang="de-DE" sz="1400" b="0" dirty="0"/>
              <a:t> will </a:t>
            </a:r>
            <a:r>
              <a:rPr lang="de-DE" sz="1400" b="0" dirty="0" err="1"/>
              <a:t>either</a:t>
            </a:r>
            <a:r>
              <a:rPr lang="de-DE" sz="1400" b="0" dirty="0"/>
              <a:t> </a:t>
            </a:r>
            <a:r>
              <a:rPr lang="de-DE" sz="1400" b="0" dirty="0" err="1"/>
              <a:t>be</a:t>
            </a:r>
            <a:r>
              <a:rPr lang="de-DE" sz="1400" b="0" dirty="0"/>
              <a:t> a “warm </a:t>
            </a:r>
            <a:r>
              <a:rPr lang="de-DE" sz="1400" b="0" dirty="0" err="1"/>
              <a:t>start</a:t>
            </a:r>
            <a:r>
              <a:rPr lang="de-DE" sz="1400" b="0" dirty="0"/>
              <a:t>”—</a:t>
            </a:r>
            <a:r>
              <a:rPr lang="de-DE" sz="1400" b="0" dirty="0" err="1"/>
              <a:t>reusing</a:t>
            </a:r>
            <a:r>
              <a:rPr lang="de-DE" sz="1400" b="0" dirty="0"/>
              <a:t> an </a:t>
            </a:r>
            <a:r>
              <a:rPr lang="de-DE" sz="1400" b="0" dirty="0" err="1"/>
              <a:t>instance</a:t>
            </a:r>
            <a:r>
              <a:rPr lang="de-DE" sz="1400" b="0" dirty="0"/>
              <a:t> </a:t>
            </a:r>
            <a:r>
              <a:rPr lang="de-DE" sz="1400" b="0" dirty="0" err="1"/>
              <a:t>and</a:t>
            </a:r>
            <a:r>
              <a:rPr lang="de-DE" sz="1400" b="0" dirty="0"/>
              <a:t> </a:t>
            </a:r>
            <a:r>
              <a:rPr lang="de-DE" sz="1400" b="0" dirty="0" err="1"/>
              <a:t>its</a:t>
            </a:r>
            <a:r>
              <a:rPr lang="de-DE" sz="1400" b="0" dirty="0"/>
              <a:t> host </a:t>
            </a:r>
            <a:r>
              <a:rPr lang="de-DE" sz="1400" b="0" dirty="0" err="1"/>
              <a:t>container</a:t>
            </a:r>
            <a:r>
              <a:rPr lang="de-DE" sz="1400" b="0" dirty="0"/>
              <a:t> </a:t>
            </a:r>
            <a:r>
              <a:rPr lang="de-DE" sz="1400" b="0" dirty="0" err="1"/>
              <a:t>from</a:t>
            </a:r>
            <a:r>
              <a:rPr lang="de-DE" sz="1400" b="0" dirty="0"/>
              <a:t> a </a:t>
            </a:r>
            <a:r>
              <a:rPr lang="de-DE" sz="1400" b="0" dirty="0" err="1"/>
              <a:t>previous</a:t>
            </a:r>
            <a:r>
              <a:rPr lang="de-DE" sz="1400" b="0" dirty="0"/>
              <a:t> </a:t>
            </a:r>
            <a:r>
              <a:rPr lang="de-DE" sz="1400" b="0" dirty="0" err="1"/>
              <a:t>event</a:t>
            </a:r>
            <a:r>
              <a:rPr lang="de-DE" sz="1400" b="0" dirty="0"/>
              <a:t>—</a:t>
            </a:r>
            <a:r>
              <a:rPr lang="de-DE" sz="1400" b="0" dirty="0" err="1"/>
              <a:t>or</a:t>
            </a:r>
            <a:r>
              <a:rPr lang="de-DE" sz="1400" b="0" dirty="0"/>
              <a:t> a “</a:t>
            </a:r>
            <a:r>
              <a:rPr lang="de-DE" sz="1400" b="0" dirty="0" err="1"/>
              <a:t>cold</a:t>
            </a:r>
            <a:r>
              <a:rPr lang="de-DE" sz="1400" b="0" dirty="0"/>
              <a:t> </a:t>
            </a:r>
            <a:r>
              <a:rPr lang="de-DE" sz="1400" b="0" dirty="0" err="1"/>
              <a:t>start</a:t>
            </a:r>
            <a:r>
              <a:rPr lang="de-DE" sz="1400" b="0" dirty="0"/>
              <a:t>” —</a:t>
            </a:r>
            <a:r>
              <a:rPr lang="de-DE" sz="1400" b="0" dirty="0" err="1"/>
              <a:t>creating</a:t>
            </a:r>
            <a:r>
              <a:rPr lang="de-DE" sz="1400" b="0" dirty="0"/>
              <a:t> a </a:t>
            </a:r>
            <a:r>
              <a:rPr lang="de-DE" sz="1400" b="0" dirty="0" err="1"/>
              <a:t>new</a:t>
            </a:r>
            <a:r>
              <a:rPr lang="de-DE" sz="1400" b="0" dirty="0"/>
              <a:t> </a:t>
            </a:r>
            <a:r>
              <a:rPr lang="de-DE" sz="1400" b="0" dirty="0" err="1"/>
              <a:t>container</a:t>
            </a:r>
            <a:r>
              <a:rPr lang="de-DE" sz="1400" b="0" dirty="0"/>
              <a:t> </a:t>
            </a:r>
            <a:r>
              <a:rPr lang="de-DE" sz="1400" b="0" dirty="0" err="1"/>
              <a:t>instance</a:t>
            </a:r>
            <a:r>
              <a:rPr lang="de-DE" sz="1400" b="0" dirty="0"/>
              <a:t>, </a:t>
            </a:r>
            <a:r>
              <a:rPr lang="de-DE" sz="1400" b="0" dirty="0" err="1"/>
              <a:t>starting</a:t>
            </a:r>
            <a:r>
              <a:rPr lang="de-DE" sz="1400" b="0" dirty="0"/>
              <a:t> </a:t>
            </a:r>
            <a:r>
              <a:rPr lang="de-DE" sz="1400" b="0" dirty="0" err="1"/>
              <a:t>the</a:t>
            </a:r>
            <a:r>
              <a:rPr lang="de-DE" sz="1400" b="0" dirty="0"/>
              <a:t> </a:t>
            </a:r>
            <a:r>
              <a:rPr lang="de-DE" sz="1400" b="0" dirty="0" err="1"/>
              <a:t>function</a:t>
            </a:r>
            <a:r>
              <a:rPr lang="de-DE" sz="1400" b="0" dirty="0"/>
              <a:t> host </a:t>
            </a:r>
            <a:r>
              <a:rPr lang="de-DE" sz="1400" b="0" dirty="0" err="1"/>
              <a:t>process</a:t>
            </a:r>
            <a:r>
              <a:rPr lang="de-DE" sz="1400" b="0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07C161-1BCD-1C4C-A3C3-02129D2E30D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6910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6D11D-0AF9-A345-AA05-7E00A1AD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Limitations</a:t>
            </a:r>
            <a:r>
              <a:rPr lang="de-DE" dirty="0"/>
              <a:t>  </a:t>
            </a:r>
            <a:r>
              <a:rPr lang="de-DE" dirty="0" err="1"/>
              <a:t>of</a:t>
            </a:r>
            <a:r>
              <a:rPr lang="de-DE" dirty="0"/>
              <a:t>  </a:t>
            </a:r>
            <a:r>
              <a:rPr lang="de-DE" dirty="0" err="1"/>
              <a:t>Serverless</a:t>
            </a:r>
            <a:r>
              <a:rPr lang="de-DE" dirty="0"/>
              <a:t>  </a:t>
            </a:r>
            <a:r>
              <a:rPr lang="de-DE" dirty="0" err="1"/>
              <a:t>Platforms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94E9FD-20FA-B44F-B4CD-54D538DEA8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Berkley</a:t>
            </a:r>
            <a:r>
              <a:rPr lang="de-DE" dirty="0"/>
              <a:t> View on </a:t>
            </a:r>
            <a:r>
              <a:rPr lang="de-DE" dirty="0" err="1"/>
              <a:t>Serverless</a:t>
            </a:r>
            <a:r>
              <a:rPr lang="de-DE" dirty="0"/>
              <a:t> Computing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BB88C6-F6A1-E147-A9A9-E9C1A6BDD492}"/>
              </a:ext>
            </a:extLst>
          </p:cNvPr>
          <p:cNvSpPr txBox="1"/>
          <p:nvPr/>
        </p:nvSpPr>
        <p:spPr>
          <a:xfrm>
            <a:off x="0" y="6581001"/>
            <a:ext cx="9943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Jonas et al., A </a:t>
            </a:r>
            <a:r>
              <a:rPr lang="de-DE" sz="1200" dirty="0" err="1"/>
              <a:t>Berkley</a:t>
            </a:r>
            <a:r>
              <a:rPr lang="de-DE" sz="1200" dirty="0"/>
              <a:t> View on </a:t>
            </a:r>
            <a:r>
              <a:rPr lang="de-DE" sz="1200" dirty="0" err="1"/>
              <a:t>Serverless</a:t>
            </a:r>
            <a:r>
              <a:rPr lang="de-DE" sz="1200" dirty="0"/>
              <a:t> Computing, 2019, 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https://www2.eecs.berkeley.edu/Pubs/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TechRpts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/2019/EECS-2019-3.pdf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A1659E5-7B3D-7348-A73A-C52A1D158206}"/>
              </a:ext>
            </a:extLst>
          </p:cNvPr>
          <p:cNvSpPr txBox="1"/>
          <p:nvPr/>
        </p:nvSpPr>
        <p:spPr>
          <a:xfrm>
            <a:off x="431801" y="1588653"/>
            <a:ext cx="4444998" cy="236406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2000" dirty="0"/>
              <a:t>Ungeeignete Speicherformen für fein-granularen Betrieb</a:t>
            </a:r>
          </a:p>
          <a:p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Hohe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Zugriffslatenzen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für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Object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 fehlen autoskalierende Speicher Services mit niedrigen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Latenzen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448C950-A7C1-1C49-9877-B983828C8183}"/>
              </a:ext>
            </a:extLst>
          </p:cNvPr>
          <p:cNvSpPr txBox="1"/>
          <p:nvPr/>
        </p:nvSpPr>
        <p:spPr>
          <a:xfrm>
            <a:off x="5184919" y="1588652"/>
            <a:ext cx="4444998" cy="236406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2000" dirty="0"/>
              <a:t>Fehlende Koordination für feingranulare Kontrollflüsse</a:t>
            </a:r>
          </a:p>
          <a:p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Double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Spending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Bestehende Stand-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Alone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Notification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Services  kommen mit messbaren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Latenzen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einher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EEED93A-178D-0449-A21C-1B36E2EFA65D}"/>
              </a:ext>
            </a:extLst>
          </p:cNvPr>
          <p:cNvSpPr txBox="1"/>
          <p:nvPr/>
        </p:nvSpPr>
        <p:spPr>
          <a:xfrm>
            <a:off x="431801" y="4173369"/>
            <a:ext cx="4444998" cy="236406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2000" dirty="0"/>
              <a:t>Schlechte Leistung ausgerechnet bei Standard-Kommunikationsmustern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Funktionen können Daten nicht aggregieren/kombinieren, selbst wenn sie auf demselben Host ausgeführt werden.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Vgl. folgender Exkurs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805E456-3F71-2A47-BF09-718FAD0AD4B0}"/>
              </a:ext>
            </a:extLst>
          </p:cNvPr>
          <p:cNvSpPr txBox="1"/>
          <p:nvPr/>
        </p:nvSpPr>
        <p:spPr>
          <a:xfrm>
            <a:off x="5184919" y="4173369"/>
            <a:ext cx="4444998" cy="236406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2000" dirty="0"/>
              <a:t>(</a:t>
            </a:r>
            <a:r>
              <a:rPr lang="de-DE" sz="2000" dirty="0" err="1"/>
              <a:t>Un</a:t>
            </a:r>
            <a:r>
              <a:rPr lang="de-DE" sz="2000" dirty="0"/>
              <a:t>-)</a:t>
            </a:r>
            <a:r>
              <a:rPr lang="de-DE" sz="2000" dirty="0" err="1"/>
              <a:t>Predicatable</a:t>
            </a:r>
            <a:r>
              <a:rPr lang="de-DE" sz="2000" dirty="0"/>
              <a:t> Performance</a:t>
            </a:r>
          </a:p>
          <a:p>
            <a:r>
              <a:rPr lang="de-DE" sz="2000" dirty="0" err="1"/>
              <a:t>Varying</a:t>
            </a:r>
            <a:r>
              <a:rPr lang="de-DE" sz="2000" dirty="0"/>
              <a:t> Performance</a:t>
            </a:r>
          </a:p>
          <a:p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Cold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start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latency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Function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start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Environment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initialization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Application-specific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initialization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C5C7BD-3B1B-C94D-B945-2FD878E8845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19891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6D11D-0AF9-A345-AA05-7E00A1AD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Exkurs: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94E9FD-20FA-B44F-B4CD-54D538DEA8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Kommunikations-Muster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BB88C6-F6A1-E147-A9A9-E9C1A6BDD492}"/>
              </a:ext>
            </a:extLst>
          </p:cNvPr>
          <p:cNvSpPr txBox="1"/>
          <p:nvPr/>
        </p:nvSpPr>
        <p:spPr>
          <a:xfrm>
            <a:off x="0" y="6581001"/>
            <a:ext cx="9943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Jonas et al., A </a:t>
            </a:r>
            <a:r>
              <a:rPr lang="de-DE" sz="1200" dirty="0" err="1"/>
              <a:t>Berkley</a:t>
            </a:r>
            <a:r>
              <a:rPr lang="de-DE" sz="1200" dirty="0"/>
              <a:t> View on </a:t>
            </a:r>
            <a:r>
              <a:rPr lang="de-DE" sz="1200" dirty="0" err="1"/>
              <a:t>Serverless</a:t>
            </a:r>
            <a:r>
              <a:rPr lang="de-DE" sz="1200" dirty="0"/>
              <a:t> Computing, 2019, 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https://www2.eecs.berkeley.edu/Pubs/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TechRpts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/2019/EECS-2019-3.pdf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862125-417F-B34F-A064-C1EF237E8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024" y="1437108"/>
            <a:ext cx="6770853" cy="4748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5F97252-BCC6-4C4A-AC16-27EE91D846A5}"/>
              </a:ext>
            </a:extLst>
          </p:cNvPr>
          <p:cNvSpPr txBox="1"/>
          <p:nvPr/>
        </p:nvSpPr>
        <p:spPr>
          <a:xfrm>
            <a:off x="431801" y="1437108"/>
            <a:ext cx="4710223" cy="4795498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r>
              <a:rPr lang="de-DE" sz="1600" dirty="0"/>
              <a:t>Drei gängige Kommunikationsmuster für verteilte Anwendungen: Broadcast, Aggregation und Shuffle.</a:t>
            </a:r>
          </a:p>
          <a:p>
            <a:endParaRPr lang="de-DE" sz="1600" dirty="0"/>
          </a:p>
          <a:p>
            <a:pPr marL="342900" indent="-342900">
              <a:buFont typeface="+mj-lt"/>
              <a:buAutoNum type="alphaLcParenR"/>
            </a:pPr>
            <a:r>
              <a:rPr lang="de-DE" sz="1600" dirty="0"/>
              <a:t>Zeigt diese Kommunikationsmuster für VM-Instanzen an, bei denen jede Instanz zwei Funktionen / Aufgaben ausführt.</a:t>
            </a:r>
          </a:p>
          <a:p>
            <a:pPr marL="342900" indent="-342900">
              <a:buFont typeface="+mj-lt"/>
              <a:buAutoNum type="alphaLcParenR"/>
            </a:pPr>
            <a:r>
              <a:rPr lang="de-DE" sz="1600" dirty="0"/>
              <a:t>Zeigt dieselben Kommunikationsmuster für Cloud-Funktionsinstanzen.</a:t>
            </a:r>
          </a:p>
          <a:p>
            <a:endParaRPr lang="de-DE" sz="1600" dirty="0"/>
          </a:p>
          <a:p>
            <a:r>
              <a:rPr lang="de-DE" sz="1600" dirty="0"/>
              <a:t>Beachten Sie die deutlich geringere Anzahl von Remote-Nachrichten für die VM-basierten Lösungen (a).</a:t>
            </a:r>
          </a:p>
          <a:p>
            <a:endParaRPr lang="de-DE" sz="1600" dirty="0"/>
          </a:p>
          <a:p>
            <a:r>
              <a:rPr lang="de-DE" sz="1600" dirty="0"/>
              <a:t>VM-Instanzen bieten zahlreiche Möglichkeiten (z.B. </a:t>
            </a:r>
            <a:r>
              <a:rPr lang="de-DE" sz="1600" dirty="0" err="1"/>
              <a:t>Proxies</a:t>
            </a:r>
            <a:r>
              <a:rPr lang="de-DE" sz="1600" dirty="0"/>
              <a:t>, Caches) um Daten vor dem Senden oder nach dem Empfang lokal über Funktionen / Aufgaben hinweg gemeinsam zu nutzen, zu aggregieren oder zu kombinieren.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9803A0-47CB-7444-A9DD-5A60F77232C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45711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6D11D-0AF9-A345-AA05-7E00A1AD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Exkurs: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94E9FD-20FA-B44F-B4CD-54D538DEA8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Double-</a:t>
            </a:r>
            <a:r>
              <a:rPr lang="de-DE" dirty="0" err="1"/>
              <a:t>Spending</a:t>
            </a:r>
            <a:r>
              <a:rPr lang="de-DE" dirty="0"/>
              <a:t>-Problem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BB88C6-F6A1-E147-A9A9-E9C1A6BDD492}"/>
              </a:ext>
            </a:extLst>
          </p:cNvPr>
          <p:cNvSpPr txBox="1"/>
          <p:nvPr/>
        </p:nvSpPr>
        <p:spPr>
          <a:xfrm>
            <a:off x="0" y="6377857"/>
            <a:ext cx="8761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 err="1"/>
              <a:t>Baldini</a:t>
            </a:r>
            <a:r>
              <a:rPr lang="de-DE" sz="1200" dirty="0"/>
              <a:t> et al. </a:t>
            </a:r>
            <a:r>
              <a:rPr lang="de-DE" sz="1200" dirty="0" err="1"/>
              <a:t>Serverless</a:t>
            </a:r>
            <a:r>
              <a:rPr lang="de-DE" sz="1200" dirty="0"/>
              <a:t> Computing: </a:t>
            </a:r>
            <a:r>
              <a:rPr lang="de-DE" sz="1200" dirty="0" err="1"/>
              <a:t>Current</a:t>
            </a:r>
            <a:r>
              <a:rPr lang="de-DE" sz="1200" dirty="0"/>
              <a:t> Trends </a:t>
            </a:r>
            <a:r>
              <a:rPr lang="de-DE" sz="1200" dirty="0" err="1"/>
              <a:t>and</a:t>
            </a:r>
            <a:r>
              <a:rPr lang="de-DE" sz="1200" dirty="0"/>
              <a:t> Open Problems. In </a:t>
            </a:r>
            <a:r>
              <a:rPr lang="de-DE" sz="1200" i="1" dirty="0"/>
              <a:t>Research </a:t>
            </a:r>
            <a:r>
              <a:rPr lang="de-DE" sz="1200" i="1" dirty="0" err="1"/>
              <a:t>Advances</a:t>
            </a:r>
            <a:r>
              <a:rPr lang="de-DE" sz="1200" i="1" dirty="0"/>
              <a:t> in Cloud Computing</a:t>
            </a:r>
            <a:r>
              <a:rPr lang="de-DE" sz="1200" dirty="0"/>
              <a:t>; Springer, 2017</a:t>
            </a:r>
          </a:p>
          <a:p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arxiv.org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pdf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/1706.03178.pdf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862125-417F-B34F-A064-C1EF237E82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61001" y="1512000"/>
            <a:ext cx="5821021" cy="2964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5F97252-BCC6-4C4A-AC16-27EE91D846A5}"/>
              </a:ext>
            </a:extLst>
          </p:cNvPr>
          <p:cNvSpPr txBox="1"/>
          <p:nvPr/>
        </p:nvSpPr>
        <p:spPr>
          <a:xfrm>
            <a:off x="431801" y="1437108"/>
            <a:ext cx="4710223" cy="4650092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r>
              <a:rPr lang="de-DE" sz="1600" dirty="0"/>
              <a:t>Dieses Problem tritt auf, wenn eine Funktion </a:t>
            </a:r>
            <a:r>
              <a:rPr lang="de-DE" sz="1600" i="1" dirty="0"/>
              <a:t>f</a:t>
            </a:r>
            <a:r>
              <a:rPr lang="de-DE" sz="1600" dirty="0"/>
              <a:t> synchron eine andere Funktion </a:t>
            </a:r>
            <a:r>
              <a:rPr lang="de-DE" sz="1600" i="1" dirty="0" err="1"/>
              <a:t>g</a:t>
            </a:r>
            <a:r>
              <a:rPr lang="de-DE" sz="1600" dirty="0"/>
              <a:t> aufruft. </a:t>
            </a:r>
          </a:p>
          <a:p>
            <a:endParaRPr lang="de-DE" sz="1600" dirty="0"/>
          </a:p>
          <a:p>
            <a:r>
              <a:rPr lang="de-DE" sz="1600" dirty="0"/>
              <a:t>In diesem Fall wird dem Verbraucher die Ausführung von </a:t>
            </a:r>
            <a:r>
              <a:rPr lang="de-DE" sz="1600" i="1" dirty="0"/>
              <a:t>f</a:t>
            </a:r>
            <a:r>
              <a:rPr lang="de-DE" sz="1600" dirty="0"/>
              <a:t> und </a:t>
            </a:r>
            <a:r>
              <a:rPr lang="de-DE" sz="1600" i="1" dirty="0" err="1"/>
              <a:t>g</a:t>
            </a:r>
            <a:r>
              <a:rPr lang="de-DE" sz="1600" dirty="0"/>
              <a:t> in Rechnung gestellt - obwohl nur </a:t>
            </a:r>
            <a:r>
              <a:rPr lang="de-DE" sz="1600" i="1" dirty="0" err="1"/>
              <a:t>g</a:t>
            </a:r>
            <a:r>
              <a:rPr lang="de-DE" sz="1600" dirty="0"/>
              <a:t> Ressourcen verbraucht, weil </a:t>
            </a:r>
            <a:r>
              <a:rPr lang="de-DE" sz="1600" i="1" dirty="0"/>
              <a:t>f</a:t>
            </a:r>
            <a:r>
              <a:rPr lang="de-DE" sz="1600" dirty="0"/>
              <a:t> auf das Ergebnis von </a:t>
            </a:r>
            <a:r>
              <a:rPr lang="de-DE" sz="1600" i="1" dirty="0" err="1"/>
              <a:t>g</a:t>
            </a:r>
            <a:r>
              <a:rPr lang="de-DE" sz="1600" dirty="0"/>
              <a:t> wartet. </a:t>
            </a:r>
          </a:p>
          <a:p>
            <a:endParaRPr lang="de-DE" sz="1600" dirty="0"/>
          </a:p>
          <a:p>
            <a:r>
              <a:rPr lang="de-DE" sz="1600" dirty="0"/>
              <a:t>Um dieses Problem der doppelten Ausgaben zu vermeiden, delegieren viele </a:t>
            </a:r>
            <a:r>
              <a:rPr lang="de-DE" sz="1600" dirty="0" err="1"/>
              <a:t>Serverless</a:t>
            </a:r>
            <a:r>
              <a:rPr lang="de-DE" sz="1600" dirty="0"/>
              <a:t>-Anwendungen die Komposition von Funktionen (also die Steuerung des Workflows) an Clientanwendungen und Edge-Geräte außerhalb des Bereichs von </a:t>
            </a:r>
            <a:r>
              <a:rPr lang="de-DE" sz="1600" dirty="0" err="1"/>
              <a:t>FaaS</a:t>
            </a:r>
            <a:r>
              <a:rPr lang="de-DE" sz="1600" dirty="0"/>
              <a:t>-Plattformen.</a:t>
            </a:r>
          </a:p>
          <a:p>
            <a:endParaRPr lang="de-DE" sz="1600" dirty="0"/>
          </a:p>
          <a:p>
            <a:r>
              <a:rPr lang="de-DE" sz="1600" dirty="0"/>
              <a:t>Dieses Kompositionsproblem führt somit zu neuen,  </a:t>
            </a:r>
            <a:r>
              <a:rPr lang="de-DE" sz="1600" dirty="0" err="1"/>
              <a:t>verteilteren</a:t>
            </a:r>
            <a:r>
              <a:rPr lang="de-DE" sz="1600" dirty="0"/>
              <a:t> und </a:t>
            </a:r>
            <a:r>
              <a:rPr lang="de-DE" sz="1600" dirty="0" err="1"/>
              <a:t>dezentralisierteren</a:t>
            </a:r>
            <a:r>
              <a:rPr lang="de-DE" sz="1600" dirty="0"/>
              <a:t> Formen von Cloud-nativen Architekturen.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35BAB39-E889-604D-BC6A-0F5076897593}"/>
              </a:ext>
            </a:extLst>
          </p:cNvPr>
          <p:cNvSpPr txBox="1"/>
          <p:nvPr/>
        </p:nvSpPr>
        <p:spPr>
          <a:xfrm>
            <a:off x="5562414" y="4954551"/>
            <a:ext cx="3289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Was man also </a:t>
            </a:r>
            <a:r>
              <a:rPr lang="de-DE" sz="1600" b="1" i="1" dirty="0">
                <a:solidFill>
                  <a:srgbClr val="0070C0"/>
                </a:solidFill>
                <a:latin typeface="Bradley Hand" pitchFamily="2" charset="77"/>
              </a:rPr>
              <a:t>vermeiden</a:t>
            </a:r>
            <a:r>
              <a:rPr lang="de-DE" sz="1600" i="1" dirty="0">
                <a:latin typeface="Bradley Hand" pitchFamily="2" charset="77"/>
              </a:rPr>
              <a:t> sollte ist, dass sich Funktionen </a:t>
            </a:r>
            <a:r>
              <a:rPr lang="de-DE" sz="1600" b="1" i="1" dirty="0">
                <a:solidFill>
                  <a:srgbClr val="0070C0"/>
                </a:solidFill>
                <a:latin typeface="Bradley Hand" pitchFamily="2" charset="77"/>
              </a:rPr>
              <a:t>synchron untereinander  aufrufen</a:t>
            </a:r>
            <a:r>
              <a:rPr lang="de-DE" sz="1600" i="1" dirty="0">
                <a:latin typeface="Bradley Hand" pitchFamily="2" charset="77"/>
              </a:rPr>
              <a:t>!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790EF04-D2E0-B24C-B473-A2EF8F4FB4D5}"/>
              </a:ext>
            </a:extLst>
          </p:cNvPr>
          <p:cNvSpPr txBox="1"/>
          <p:nvPr/>
        </p:nvSpPr>
        <p:spPr>
          <a:xfrm>
            <a:off x="10163503" y="4897870"/>
            <a:ext cx="1933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>
                <a:latin typeface="Bradley Hand" pitchFamily="2" charset="77"/>
              </a:rPr>
              <a:t>OpenWhisk</a:t>
            </a:r>
            <a:r>
              <a:rPr lang="de-DE" sz="1400" i="1" dirty="0">
                <a:latin typeface="Bradley Hand" pitchFamily="2" charset="77"/>
              </a:rPr>
              <a:t> </a:t>
            </a:r>
            <a:r>
              <a:rPr lang="de-DE" sz="1400" i="1" dirty="0" err="1">
                <a:latin typeface="Bradley Hand" pitchFamily="2" charset="77"/>
              </a:rPr>
              <a:t>addressiert</a:t>
            </a:r>
            <a:r>
              <a:rPr lang="de-DE" sz="1400" i="1" dirty="0">
                <a:latin typeface="Bradley Hand" pitchFamily="2" charset="77"/>
              </a:rPr>
              <a:t> dieses Problem bspw. mittels </a:t>
            </a:r>
            <a:r>
              <a:rPr lang="de-DE" sz="1400" i="1" dirty="0" err="1">
                <a:latin typeface="Bradley Hand" pitchFamily="2" charset="77"/>
              </a:rPr>
              <a:t>Sequences</a:t>
            </a:r>
            <a:r>
              <a:rPr lang="de-DE" sz="1400" i="1" dirty="0">
                <a:latin typeface="Bradley Hand" pitchFamily="2" charset="77"/>
              </a:rPr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FA9B147-16F4-E640-BC1E-212CD706F56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30809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6D11D-0AF9-A345-AA05-7E00A1AD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 Effekt  des  Double-</a:t>
            </a:r>
            <a:r>
              <a:rPr lang="de-DE" dirty="0" err="1"/>
              <a:t>Spending</a:t>
            </a:r>
            <a:r>
              <a:rPr lang="de-DE" dirty="0"/>
              <a:t>-Problems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94E9FD-20FA-B44F-B4CD-54D538DEA89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Serverless</a:t>
            </a:r>
            <a:r>
              <a:rPr lang="de-DE" dirty="0"/>
              <a:t>-Architekturen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BB88C6-F6A1-E147-A9A9-E9C1A6BDD492}"/>
              </a:ext>
            </a:extLst>
          </p:cNvPr>
          <p:cNvSpPr txBox="1"/>
          <p:nvPr/>
        </p:nvSpPr>
        <p:spPr>
          <a:xfrm>
            <a:off x="0" y="6581001"/>
            <a:ext cx="9708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Nane Kratzke: A Brief </a:t>
            </a:r>
            <a:r>
              <a:rPr lang="de-DE" sz="1200" dirty="0" err="1"/>
              <a:t>History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Cloud </a:t>
            </a:r>
            <a:r>
              <a:rPr lang="de-DE" sz="1200" dirty="0" err="1"/>
              <a:t>Application</a:t>
            </a:r>
            <a:r>
              <a:rPr lang="de-DE" sz="1200" dirty="0"/>
              <a:t> </a:t>
            </a:r>
            <a:r>
              <a:rPr lang="de-DE" sz="1200" dirty="0" err="1"/>
              <a:t>Architectures</a:t>
            </a:r>
            <a:r>
              <a:rPr lang="de-DE" sz="1200" dirty="0"/>
              <a:t>. In </a:t>
            </a:r>
            <a:r>
              <a:rPr lang="de-DE" sz="1200" i="1" dirty="0"/>
              <a:t>Applied </a:t>
            </a:r>
            <a:r>
              <a:rPr lang="de-DE" sz="1200" i="1" dirty="0" err="1"/>
              <a:t>Sciences</a:t>
            </a:r>
            <a:r>
              <a:rPr lang="de-DE" sz="1200" dirty="0"/>
              <a:t>; MDPI, 2018, 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doi.org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/10.3390/app8081368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862125-417F-B34F-A064-C1EF237E82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1801" y="1703386"/>
            <a:ext cx="9276961" cy="433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2BB9724-4B19-A849-B4B5-E8F5DA022343}"/>
              </a:ext>
            </a:extLst>
          </p:cNvPr>
          <p:cNvSpPr txBox="1"/>
          <p:nvPr/>
        </p:nvSpPr>
        <p:spPr>
          <a:xfrm>
            <a:off x="10132829" y="1703386"/>
            <a:ext cx="17543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>
                <a:latin typeface="Bradley Hand" pitchFamily="2" charset="77"/>
              </a:rPr>
              <a:t>Serverless</a:t>
            </a:r>
            <a:r>
              <a:rPr lang="de-DE" sz="1400" i="1" dirty="0">
                <a:latin typeface="Bradley Hand" pitchFamily="2" charset="77"/>
              </a:rPr>
              <a:t> Architekturen führen zu weniger zentralisierten </a:t>
            </a:r>
            <a:r>
              <a:rPr lang="de-DE" sz="1400" i="1" dirty="0" err="1">
                <a:latin typeface="Bradley Hand" pitchFamily="2" charset="77"/>
              </a:rPr>
              <a:t>Kompsitionen</a:t>
            </a:r>
            <a:r>
              <a:rPr lang="de-DE" sz="1400" i="1" dirty="0">
                <a:latin typeface="Bradley Hand" pitchFamily="2" charset="77"/>
              </a:rPr>
              <a:t> von Anwendungs-komponenten und Backend-Diensten im Vergleich zu klassischen (schichten-basierten) Anwendungs-architekturen.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0E2849-5A67-6441-A958-9F046144B33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31521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3" y="1243379"/>
            <a:ext cx="7646067" cy="5158372"/>
          </a:xfrm>
        </p:spPr>
        <p:txBody>
          <a:bodyPr lIns="180000" tIns="180000" rIns="180000" bIns="180000"/>
          <a:lstStyle/>
          <a:p>
            <a:pPr marL="0" lvl="0" indent="0">
              <a:buNone/>
            </a:pP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Serverless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Computing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Wie alles begann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Serverless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Definition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Berkley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View on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Serverless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Computing (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Simplified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Cloud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Programming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Limitierung von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FaaS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und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Serverless</a:t>
            </a:r>
            <a:endParaRPr lang="de-DE" sz="1400" dirty="0">
              <a:solidFill>
                <a:schemeClr val="bg1">
                  <a:lumMod val="50000"/>
                </a:schemeClr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FaaS</a:t>
            </a: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Plattformen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Funktionen als bewährtes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Serverless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Application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Programming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Model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Triggers und Actions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Best Practices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Überblick über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FaaS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-Provider, -Plattformen und -Frameworks</a:t>
            </a:r>
            <a:endParaRPr lang="de-DE" sz="1400" dirty="0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Inside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Kubeless</a:t>
            </a:r>
            <a:endParaRPr lang="de-DE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Typ-Vertreter (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Kubernetes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Deployable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kubeless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CLI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Funktions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Interface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Trigger (HTTP,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Scheduled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,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PubSub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/Kafka)</a:t>
            </a:r>
            <a:endParaRPr lang="de-DE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F3C37285-1A19-794C-8268-3568881D9039}"/>
              </a:ext>
            </a:extLst>
          </p:cNvPr>
          <p:cNvCxnSpPr>
            <a:cxnSpLocks/>
            <a:stCxn id="11" idx="2"/>
            <a:endCxn id="10" idx="0"/>
          </p:cNvCxnSpPr>
          <p:nvPr/>
        </p:nvCxnSpPr>
        <p:spPr>
          <a:xfrm>
            <a:off x="11129283" y="2634055"/>
            <a:ext cx="0" cy="304800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68D2ABF-9282-0142-865F-C3A8C968E076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>
            <a:off x="11129283" y="3243655"/>
            <a:ext cx="0" cy="301945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3298D7B8-E3ED-CA4E-BC12-F31964FDE137}"/>
              </a:ext>
            </a:extLst>
          </p:cNvPr>
          <p:cNvCxnSpPr>
            <a:cxnSpLocks/>
            <a:stCxn id="7" idx="0"/>
            <a:endCxn id="9" idx="2"/>
          </p:cNvCxnSpPr>
          <p:nvPr/>
        </p:nvCxnSpPr>
        <p:spPr>
          <a:xfrm flipV="1">
            <a:off x="11129283" y="3850400"/>
            <a:ext cx="0" cy="304800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724F75F-E84A-7B46-B754-E6A3A1AF89A1}"/>
              </a:ext>
            </a:extLst>
          </p:cNvPr>
          <p:cNvCxnSpPr>
            <a:cxnSpLocks/>
            <a:stCxn id="6" idx="0"/>
            <a:endCxn id="7" idx="2"/>
          </p:cNvCxnSpPr>
          <p:nvPr/>
        </p:nvCxnSpPr>
        <p:spPr>
          <a:xfrm flipH="1" flipV="1">
            <a:off x="11129283" y="4460000"/>
            <a:ext cx="3718" cy="317238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01370532-A37D-2A47-80B5-479571D237F8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1129283" y="2073511"/>
            <a:ext cx="0" cy="255744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74BF62C8-01BB-354F-81AE-D94610B8B132}"/>
              </a:ext>
            </a:extLst>
          </p:cNvPr>
          <p:cNvSpPr txBox="1"/>
          <p:nvPr/>
        </p:nvSpPr>
        <p:spPr>
          <a:xfrm>
            <a:off x="11191286" y="4480119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262626"/>
                </a:solidFill>
                <a:latin typeface="Bradley Hand" pitchFamily="2" charset="77"/>
              </a:rPr>
              <a:t>Ressourcen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FCD17D6-8DFD-AC4D-802C-24291272A02A}"/>
              </a:ext>
            </a:extLst>
          </p:cNvPr>
          <p:cNvSpPr txBox="1"/>
          <p:nvPr/>
        </p:nvSpPr>
        <p:spPr>
          <a:xfrm>
            <a:off x="11185453" y="3858082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>
              <a:defRPr sz="1100" i="1">
                <a:solidFill>
                  <a:srgbClr val="262626"/>
                </a:solidFill>
                <a:latin typeface="Bradley Hand" pitchFamily="2" charset="77"/>
              </a:defRPr>
            </a:lvl1pPr>
          </a:lstStyle>
          <a:p>
            <a:r>
              <a:rPr lang="de-DE" dirty="0"/>
              <a:t>Ressourcen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A44ADB4-C0C1-0344-AFAA-2667CC2580AF}"/>
              </a:ext>
            </a:extLst>
          </p:cNvPr>
          <p:cNvSpPr txBox="1"/>
          <p:nvPr/>
        </p:nvSpPr>
        <p:spPr>
          <a:xfrm>
            <a:off x="11212415" y="3256127"/>
            <a:ext cx="5597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>
              <a:defRPr sz="1100" i="1">
                <a:solidFill>
                  <a:srgbClr val="262626"/>
                </a:solidFill>
                <a:latin typeface="Bradley Hand" pitchFamily="2" charset="77"/>
              </a:defRPr>
            </a:lvl1pPr>
          </a:lstStyle>
          <a:p>
            <a:r>
              <a:rPr lang="de-DE" dirty="0"/>
              <a:t>Tasks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F42BBF5-3C44-C047-B360-7239ACDC5FDD}"/>
              </a:ext>
            </a:extLst>
          </p:cNvPr>
          <p:cNvSpPr txBox="1"/>
          <p:nvPr/>
        </p:nvSpPr>
        <p:spPr>
          <a:xfrm>
            <a:off x="11215777" y="2641736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>
              <a:defRPr sz="1100" i="1">
                <a:solidFill>
                  <a:srgbClr val="262626"/>
                </a:solidFill>
                <a:latin typeface="Bradley Hand" pitchFamily="2" charset="77"/>
              </a:defRPr>
            </a:lvl1pPr>
          </a:lstStyle>
          <a:p>
            <a:r>
              <a:rPr lang="de-DE" dirty="0" err="1"/>
              <a:t>Blueprints</a:t>
            </a:r>
            <a:endParaRPr lang="de-DE" dirty="0"/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BFAFA88-648D-F543-B526-BB94B9F324C3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11133001" y="5082038"/>
            <a:ext cx="0" cy="317238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B2FFA29F-8624-FF49-B909-50A409457B33}"/>
              </a:ext>
            </a:extLst>
          </p:cNvPr>
          <p:cNvSpPr/>
          <p:nvPr/>
        </p:nvSpPr>
        <p:spPr>
          <a:xfrm>
            <a:off x="10204105" y="4777238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Virtualisierung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0115806-6A32-F54E-9BC4-E5EE59629008}"/>
              </a:ext>
            </a:extLst>
          </p:cNvPr>
          <p:cNvSpPr/>
          <p:nvPr/>
        </p:nvSpPr>
        <p:spPr>
          <a:xfrm>
            <a:off x="10200387" y="3545600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Cluster </a:t>
            </a:r>
            <a:r>
              <a:rPr lang="de-DE" sz="1100" i="1" dirty="0" err="1">
                <a:latin typeface="Bradley Hand" pitchFamily="2" charset="77"/>
              </a:rPr>
              <a:t>Scheduling</a:t>
            </a:r>
            <a:endParaRPr lang="de-DE" sz="1100" i="1" dirty="0">
              <a:latin typeface="Bradley Hand" pitchFamily="2" charset="77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AE1F451-539F-1A4F-AC27-063749464136}"/>
              </a:ext>
            </a:extLst>
          </p:cNvPr>
          <p:cNvSpPr/>
          <p:nvPr/>
        </p:nvSpPr>
        <p:spPr>
          <a:xfrm>
            <a:off x="10200387" y="2938855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Cluster Orchestration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F7CB2A2-8DEF-4342-BDE5-612E783EBFF2}"/>
              </a:ext>
            </a:extLst>
          </p:cNvPr>
          <p:cNvSpPr/>
          <p:nvPr/>
        </p:nvSpPr>
        <p:spPr>
          <a:xfrm>
            <a:off x="10200387" y="2329255"/>
            <a:ext cx="1857792" cy="3048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 err="1">
                <a:latin typeface="Bradley Hand" pitchFamily="2" charset="77"/>
              </a:rPr>
              <a:t>Platform</a:t>
            </a:r>
            <a:r>
              <a:rPr lang="de-DE" sz="1100" i="1" dirty="0">
                <a:latin typeface="Bradley Hand" pitchFamily="2" charset="77"/>
              </a:rPr>
              <a:t> </a:t>
            </a:r>
            <a:r>
              <a:rPr lang="de-DE" sz="1100" i="1" dirty="0" err="1">
                <a:latin typeface="Bradley Hand" pitchFamily="2" charset="77"/>
              </a:rPr>
              <a:t>as</a:t>
            </a:r>
            <a:r>
              <a:rPr lang="de-DE" sz="1100" i="1" dirty="0">
                <a:latin typeface="Bradley Hand" pitchFamily="2" charset="77"/>
              </a:rPr>
              <a:t> a Service</a:t>
            </a:r>
          </a:p>
        </p:txBody>
      </p:sp>
      <p:sp>
        <p:nvSpPr>
          <p:cNvPr id="39" name="Sechseck 38">
            <a:extLst>
              <a:ext uri="{FF2B5EF4-FFF2-40B4-BE49-F238E27FC236}">
                <a16:creationId xmlns:a16="http://schemas.microsoft.com/office/drawing/2014/main" id="{36605F84-6B68-D44F-A9F4-CE20802DE2F3}"/>
              </a:ext>
            </a:extLst>
          </p:cNvPr>
          <p:cNvSpPr/>
          <p:nvPr/>
        </p:nvSpPr>
        <p:spPr>
          <a:xfrm>
            <a:off x="10725661" y="5375395"/>
            <a:ext cx="807244" cy="619031"/>
          </a:xfrm>
          <a:prstGeom prst="hexag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Hard-ware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573F0DD-86C7-194B-BB00-916C460CF449}"/>
              </a:ext>
            </a:extLst>
          </p:cNvPr>
          <p:cNvSpPr/>
          <p:nvPr/>
        </p:nvSpPr>
        <p:spPr>
          <a:xfrm>
            <a:off x="10200387" y="4155200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Infrastructure </a:t>
            </a:r>
            <a:r>
              <a:rPr lang="de-DE" sz="1100" i="1" dirty="0" err="1">
                <a:latin typeface="Bradley Hand" pitchFamily="2" charset="77"/>
              </a:rPr>
              <a:t>as</a:t>
            </a:r>
            <a:r>
              <a:rPr lang="de-DE" sz="1100" i="1" dirty="0">
                <a:latin typeface="Bradley Hand" pitchFamily="2" charset="77"/>
              </a:rPr>
              <a:t> a Service</a:t>
            </a:r>
          </a:p>
        </p:txBody>
      </p:sp>
      <p:pic>
        <p:nvPicPr>
          <p:cNvPr id="81" name="Grafik 80">
            <a:extLst>
              <a:ext uri="{FF2B5EF4-FFF2-40B4-BE49-F238E27FC236}">
                <a16:creationId xmlns:a16="http://schemas.microsoft.com/office/drawing/2014/main" id="{6AB9A12E-912E-CC43-9894-1AD3F4CEF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6633" y="1022486"/>
            <a:ext cx="1440044" cy="1325893"/>
          </a:xfrm>
          <a:prstGeom prst="rect">
            <a:avLst/>
          </a:prstGeom>
        </p:spPr>
      </p:pic>
      <p:sp>
        <p:nvSpPr>
          <p:cNvPr id="82" name="Textfeld 81">
            <a:extLst>
              <a:ext uri="{FF2B5EF4-FFF2-40B4-BE49-F238E27FC236}">
                <a16:creationId xmlns:a16="http://schemas.microsoft.com/office/drawing/2014/main" id="{0D3B4571-CB2A-AB4F-9F62-A3E82E0A8784}"/>
              </a:ext>
            </a:extLst>
          </p:cNvPr>
          <p:cNvSpPr txBox="1"/>
          <p:nvPr/>
        </p:nvSpPr>
        <p:spPr>
          <a:xfrm>
            <a:off x="10554345" y="1545451"/>
            <a:ext cx="1171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  <a:latin typeface="Bradley Hand" pitchFamily="2" charset="77"/>
              </a:rPr>
              <a:t>Cloud-native Anwendung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67DD6C-FCDB-FB42-80A5-B4A12AE545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9363766" y="2109482"/>
            <a:ext cx="744346" cy="744346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E1A3A77-F1FB-1940-886A-35E63CCD55A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000005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741BF-E580-884E-B6DE-0B91BFEA7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Serverless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7150FF-9377-0A42-9B30-9340CA64AC2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Funktionen als bewährtes </a:t>
            </a:r>
            <a:r>
              <a:rPr lang="de-DE" dirty="0" err="1"/>
              <a:t>Serverless</a:t>
            </a:r>
            <a:r>
              <a:rPr lang="de-DE" dirty="0"/>
              <a:t>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Programming</a:t>
            </a:r>
            <a:r>
              <a:rPr lang="de-DE" dirty="0"/>
              <a:t> Model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6A745B-E2DF-E343-AA79-25A00272F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1507532"/>
            <a:ext cx="8975834" cy="2202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8624F04-B8F5-B841-B077-6C852DBDABBE}"/>
              </a:ext>
            </a:extLst>
          </p:cNvPr>
          <p:cNvSpPr txBox="1"/>
          <p:nvPr/>
        </p:nvSpPr>
        <p:spPr>
          <a:xfrm>
            <a:off x="0" y="6581001"/>
            <a:ext cx="6216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openwhisk.apache.org</a:t>
            </a:r>
            <a:r>
              <a:rPr lang="de-DE" sz="12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documentation.html#programming-model</a:t>
            </a:r>
            <a:endParaRPr lang="de-DE" sz="1200" dirty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4F2C050-0E9B-5144-819E-8EF177968F3A}"/>
              </a:ext>
            </a:extLst>
          </p:cNvPr>
          <p:cNvSpPr txBox="1"/>
          <p:nvPr/>
        </p:nvSpPr>
        <p:spPr>
          <a:xfrm>
            <a:off x="431801" y="3831183"/>
            <a:ext cx="4444998" cy="236406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1800" dirty="0"/>
              <a:t>Das </a:t>
            </a:r>
            <a:r>
              <a:rPr lang="de-DE" sz="1800" dirty="0" err="1"/>
              <a:t>Serverless</a:t>
            </a:r>
            <a:r>
              <a:rPr lang="de-DE" sz="1800" dirty="0"/>
              <a:t> </a:t>
            </a:r>
            <a:r>
              <a:rPr lang="de-DE" sz="1800" dirty="0" err="1"/>
              <a:t>Programming</a:t>
            </a:r>
            <a:r>
              <a:rPr lang="de-DE" sz="1800" dirty="0"/>
              <a:t> Model</a:t>
            </a:r>
          </a:p>
          <a:p>
            <a:endParaRPr lang="de-DE" sz="16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ist Event-</a:t>
            </a:r>
            <a:r>
              <a:rPr lang="de-DE" sz="16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driven</a:t>
            </a: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und </a:t>
            </a:r>
            <a:r>
              <a:rPr lang="de-DE" sz="16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stateless</a:t>
            </a: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Events können aus unterschiedlichsten Quellen stammen.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Z.B.: Datastores, Message Queues, Mobile </a:t>
            </a:r>
            <a:r>
              <a:rPr lang="de-DE" sz="16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and</a:t>
            </a: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Web </a:t>
            </a:r>
            <a:r>
              <a:rPr lang="de-DE" sz="16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Applications</a:t>
            </a: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Sensors, Chat Bots, </a:t>
            </a:r>
            <a:r>
              <a:rPr lang="de-DE" sz="16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Scheduled</a:t>
            </a: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Tasks (CRON)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9A21509-E9B0-C444-9480-B2D21518B824}"/>
              </a:ext>
            </a:extLst>
          </p:cNvPr>
          <p:cNvSpPr txBox="1"/>
          <p:nvPr/>
        </p:nvSpPr>
        <p:spPr>
          <a:xfrm>
            <a:off x="4982779" y="3831182"/>
            <a:ext cx="4444998" cy="236406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1800" dirty="0"/>
              <a:t>Das </a:t>
            </a:r>
            <a:r>
              <a:rPr lang="de-DE" sz="1800" dirty="0" err="1"/>
              <a:t>Serverless</a:t>
            </a:r>
            <a:r>
              <a:rPr lang="de-DE" sz="1800" dirty="0"/>
              <a:t> </a:t>
            </a:r>
            <a:r>
              <a:rPr lang="de-DE" sz="1800" dirty="0" err="1"/>
              <a:t>Programming</a:t>
            </a:r>
            <a:r>
              <a:rPr lang="de-DE" sz="1800" dirty="0"/>
              <a:t> Model</a:t>
            </a:r>
          </a:p>
          <a:p>
            <a:endParaRPr lang="de-DE" sz="16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ist polyglott und unterstützt somit meist eine Vielzahl von Language </a:t>
            </a:r>
            <a:r>
              <a:rPr lang="de-DE" sz="16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Runtimes</a:t>
            </a: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Häufig: Go, Java, JS, PHP, Python, Ruby, Swift, .NET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Mittels Container-Images lassen sich häufig weitere Sprachen ergänzen.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EF3532-8857-7241-98B0-8C34F7599C3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897190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741BF-E580-884E-B6DE-0B91BFEA7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Serverless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7150FF-9377-0A42-9B30-9340CA64AC2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Triggers und Rules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6A745B-E2DF-E343-AA79-25A00272FB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1801" y="1732717"/>
            <a:ext cx="8975833" cy="2202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1B16AA0-403A-E143-8ADC-45DC74F32104}"/>
              </a:ext>
            </a:extLst>
          </p:cNvPr>
          <p:cNvSpPr/>
          <p:nvPr/>
        </p:nvSpPr>
        <p:spPr>
          <a:xfrm>
            <a:off x="431801" y="4103484"/>
            <a:ext cx="280176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Was sind Trigger?</a:t>
            </a:r>
          </a:p>
          <a:p>
            <a:endParaRPr lang="de-DE" dirty="0"/>
          </a:p>
          <a:p>
            <a:r>
              <a:rPr lang="de-DE" sz="1600" dirty="0"/>
              <a:t>Trigger sind benannte Kanäle für Klassen oder Arten von Ereignissen, die von Ereignisquellen gesendet werden.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A6A611F-0A8A-594C-8FDB-1667CB1EFAC7}"/>
              </a:ext>
            </a:extLst>
          </p:cNvPr>
          <p:cNvSpPr/>
          <p:nvPr/>
        </p:nvSpPr>
        <p:spPr>
          <a:xfrm>
            <a:off x="3518836" y="4103484"/>
            <a:ext cx="280176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Was sind Rules (Regeln)?</a:t>
            </a:r>
          </a:p>
          <a:p>
            <a:endParaRPr lang="de-DE" dirty="0"/>
          </a:p>
          <a:p>
            <a:r>
              <a:rPr lang="de-DE" sz="1600" dirty="0"/>
              <a:t>Regeln werden verwendet, um einen Trigger einer Aktion zuzuordnen. Durch diese Zuordnung, wird bei einem Auslöseereignis, die zugeordnete Aktion aufgerufen.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0DD4A1C-7980-1249-8489-E71690E58821}"/>
              </a:ext>
            </a:extLst>
          </p:cNvPr>
          <p:cNvSpPr/>
          <p:nvPr/>
        </p:nvSpPr>
        <p:spPr>
          <a:xfrm>
            <a:off x="6605871" y="4103486"/>
            <a:ext cx="30240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Was sind Ereignis-Quellen?</a:t>
            </a:r>
          </a:p>
          <a:p>
            <a:endParaRPr lang="de-DE" dirty="0"/>
          </a:p>
          <a:p>
            <a:r>
              <a:rPr lang="de-DE" sz="1600" dirty="0"/>
              <a:t>Hierbei handelt es sich um Dienste, die Ereignisse generieren. Solche Ereignisse weisen häufig auf Datenänderungen hin oder beinhalten die Daten selbst.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6104D8-D39F-164E-856A-4C317CBF9EE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731487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741BF-E580-884E-B6DE-0B91BFEA7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Serverless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7150FF-9377-0A42-9B30-9340CA64AC2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Actions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6A745B-E2DF-E343-AA79-25A00272FB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1801" y="1662582"/>
            <a:ext cx="8975833" cy="2202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4FFEA91-52C9-204C-928A-A1C0E58B3674}"/>
              </a:ext>
            </a:extLst>
          </p:cNvPr>
          <p:cNvSpPr txBox="1"/>
          <p:nvPr/>
        </p:nvSpPr>
        <p:spPr>
          <a:xfrm>
            <a:off x="431800" y="4179755"/>
            <a:ext cx="89758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Was sind Actions?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Actions (Aktionen) sind </a:t>
            </a:r>
            <a:r>
              <a:rPr lang="de-DE" sz="1600" b="1" i="1" dirty="0">
                <a:solidFill>
                  <a:srgbClr val="0070C0"/>
                </a:solidFill>
              </a:rPr>
              <a:t>zustandslose Funktionen</a:t>
            </a:r>
            <a:r>
              <a:rPr lang="de-DE" sz="1600" dirty="0"/>
              <a:t> (Code-</a:t>
            </a:r>
            <a:r>
              <a:rPr lang="de-DE" sz="1600" dirty="0" err="1"/>
              <a:t>Snippets</a:t>
            </a:r>
            <a:r>
              <a:rPr lang="de-DE" sz="1600" dirty="0"/>
              <a:t>), die auf einer </a:t>
            </a:r>
            <a:r>
              <a:rPr lang="de-DE" sz="1600" dirty="0" err="1"/>
              <a:t>FaaS</a:t>
            </a:r>
            <a:r>
              <a:rPr lang="de-DE" sz="1600" dirty="0"/>
              <a:t>-Plattform ausgeführt werden.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Aktionen kapseln Anwendungslogik, die als Reaktion auf Ereignisse ausgeführt werden soll.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Aktionen können manuell über eine REST-API der </a:t>
            </a:r>
            <a:r>
              <a:rPr lang="de-DE" sz="1600" dirty="0" err="1"/>
              <a:t>FaaS</a:t>
            </a:r>
            <a:r>
              <a:rPr lang="de-DE" sz="1600" dirty="0"/>
              <a:t>-Plattform, einer </a:t>
            </a:r>
            <a:r>
              <a:rPr lang="de-DE" sz="1600" dirty="0" err="1"/>
              <a:t>FaaS</a:t>
            </a:r>
            <a:r>
              <a:rPr lang="de-DE" sz="1600" dirty="0"/>
              <a:t>-CLI, oder über Trigger automatisiert aufgerufen werden.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B19680-B0F8-EA45-BAD1-D9177FE661E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28704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85101-8B47-9F4F-B7A4-CDC58BF6C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Functions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B47167-CCD9-AE47-AA27-D178C9E0DC4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Best Practices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4F41D48-2373-9140-A505-E0CCFD7CFBE8}"/>
              </a:ext>
            </a:extLst>
          </p:cNvPr>
          <p:cNvSpPr txBox="1"/>
          <p:nvPr/>
        </p:nvSpPr>
        <p:spPr>
          <a:xfrm>
            <a:off x="431801" y="2026992"/>
            <a:ext cx="4444998" cy="344128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no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2000" dirty="0"/>
              <a:t>Single </a:t>
            </a:r>
            <a:r>
              <a:rPr lang="de-DE" sz="2000" dirty="0" err="1"/>
              <a:t>Purpose</a:t>
            </a:r>
            <a:r>
              <a:rPr lang="de-DE" sz="2000" dirty="0"/>
              <a:t> </a:t>
            </a:r>
            <a:r>
              <a:rPr lang="de-DE" sz="2000" dirty="0" err="1"/>
              <a:t>Functions</a:t>
            </a:r>
            <a:endParaRPr lang="de-DE" sz="2000" dirty="0"/>
          </a:p>
          <a:p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Single-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Responsibility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Prinzip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Funktionen sollten nur eine einzige Verantwortung 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Dies macht Funktionen und deren Wechselwirkungen einfacher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zu verstehen,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zu testen und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zu debuggen.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FB57D67-EECC-674B-B7C1-261472391EDF}"/>
              </a:ext>
            </a:extLst>
          </p:cNvPr>
          <p:cNvSpPr txBox="1"/>
          <p:nvPr/>
        </p:nvSpPr>
        <p:spPr>
          <a:xfrm>
            <a:off x="5184919" y="2026993"/>
            <a:ext cx="4444998" cy="344128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2000" dirty="0"/>
              <a:t>Do not </a:t>
            </a:r>
            <a:r>
              <a:rPr lang="de-DE" sz="2000" dirty="0" err="1"/>
              <a:t>chain</a:t>
            </a:r>
            <a:r>
              <a:rPr lang="de-DE" sz="2000" dirty="0"/>
              <a:t> </a:t>
            </a:r>
            <a:r>
              <a:rPr lang="de-DE" sz="2000" dirty="0" err="1"/>
              <a:t>functions</a:t>
            </a:r>
            <a:endParaRPr lang="de-DE" sz="2000" dirty="0"/>
          </a:p>
          <a:p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Funktionen sollten lose gekoppelt sein.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Funktionen sollten sich daher nicht dem </a:t>
            </a:r>
            <a:r>
              <a:rPr lang="de-DE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Antipattern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folgen und sich gegenseitig aufrufen (vgl. auch Double-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Spending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-Problem).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Funktionen sollten vielmehr Nachrichten in Message-Queues oder in Datastores pushen, um andere Funktionen zu triggern.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FB7CB5-0523-AC47-AD8E-6CF831A7A1E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40215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44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85101-8B47-9F4F-B7A4-CDC58BF6C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Functions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B47167-CCD9-AE47-AA27-D178C9E0DC4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Best Practices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4F41D48-2373-9140-A505-E0CCFD7CFBE8}"/>
              </a:ext>
            </a:extLst>
          </p:cNvPr>
          <p:cNvSpPr txBox="1"/>
          <p:nvPr/>
        </p:nvSpPr>
        <p:spPr>
          <a:xfrm>
            <a:off x="431801" y="2126145"/>
            <a:ext cx="4444998" cy="347205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2000" dirty="0"/>
              <a:t>Keep </a:t>
            </a:r>
            <a:r>
              <a:rPr lang="de-DE" sz="2000" dirty="0" err="1"/>
              <a:t>Functions</a:t>
            </a:r>
            <a:r>
              <a:rPr lang="de-DE" sz="2000" dirty="0"/>
              <a:t> </a:t>
            </a:r>
            <a:r>
              <a:rPr lang="de-DE" sz="2000" dirty="0" err="1"/>
              <a:t>lightweight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simple</a:t>
            </a:r>
          </a:p>
          <a:p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Jede Funktion sollte nur eine Aufgabe erfüllen.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Jede Funktion sollte nur von einer minimalen Anzahl an externen Bibliotheken abhängen.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Unnötiger Code macht Funktionen ggf. unnötig groß mit negativen Effekten auf die Start Time.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FB57D67-EECC-674B-B7C1-261472391EDF}"/>
              </a:ext>
            </a:extLst>
          </p:cNvPr>
          <p:cNvSpPr txBox="1"/>
          <p:nvPr/>
        </p:nvSpPr>
        <p:spPr>
          <a:xfrm>
            <a:off x="5184919" y="2126145"/>
            <a:ext cx="4444998" cy="344128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2000" dirty="0"/>
              <a:t>Design </a:t>
            </a:r>
            <a:r>
              <a:rPr lang="de-DE" sz="2000" dirty="0" err="1"/>
              <a:t>Stateless</a:t>
            </a:r>
            <a:r>
              <a:rPr lang="de-DE" sz="2000" dirty="0"/>
              <a:t> </a:t>
            </a:r>
            <a:r>
              <a:rPr lang="de-DE" sz="2000" dirty="0" err="1"/>
              <a:t>Functions</a:t>
            </a:r>
            <a:endParaRPr lang="de-DE" sz="2000" dirty="0"/>
          </a:p>
          <a:p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Funktionen sollte keine Daten persistent speichern, die Funktionsaufrufe überdauern.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Funktionen laufen normalerweise in isolierten Umgebungen und teilen nichts mit anderen Funktionsinstanzen (auch nicht mit Instanzen derselben Funktion).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715972-0EA1-744C-B37D-3E3297D348D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6299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85101-8B47-9F4F-B7A4-CDC58BF6C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Functions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B47167-CCD9-AE47-AA27-D178C9E0DC4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Best Practices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4F41D48-2373-9140-A505-E0CCFD7CFBE8}"/>
              </a:ext>
            </a:extLst>
          </p:cNvPr>
          <p:cNvSpPr txBox="1"/>
          <p:nvPr/>
        </p:nvSpPr>
        <p:spPr>
          <a:xfrm>
            <a:off x="431801" y="1765736"/>
            <a:ext cx="4444998" cy="445694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2000" dirty="0"/>
              <a:t>Trenne Einstiegspunkte von Funktionslogik</a:t>
            </a:r>
          </a:p>
          <a:p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Funktionen haben einen Einstiegspunkt, der vom Funktionsframework aufgerufen wird.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Der Framework-spezifische Kontext wird im Allgemeinen zusammen mit dem Aufrufkontext an diesen Einstiegspunkt übergeben.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Wir die Funktion z.B. über ein HTTP-API-Gateway aufgerufen, enthält der Kontext HTTP-spezifische Details.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Diese Einstiegspunktdetails sollten vom Rest des Codes getrennt werden.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Dies verbessert die Verwaltbarkeit, Testbarkeit und Portabilität von Funktionen.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FB57D67-EECC-674B-B7C1-261472391EDF}"/>
              </a:ext>
            </a:extLst>
          </p:cNvPr>
          <p:cNvSpPr txBox="1"/>
          <p:nvPr/>
        </p:nvSpPr>
        <p:spPr>
          <a:xfrm>
            <a:off x="5184919" y="1765736"/>
            <a:ext cx="4444998" cy="445694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2000" dirty="0"/>
              <a:t>Vermeide lang laufende</a:t>
            </a:r>
          </a:p>
          <a:p>
            <a:r>
              <a:rPr lang="de-DE" sz="2000" dirty="0"/>
              <a:t>Funktionen</a:t>
            </a:r>
          </a:p>
          <a:p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Die meisten </a:t>
            </a:r>
            <a:r>
              <a:rPr lang="de-DE" sz="16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FaaS</a:t>
            </a: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-Angebote (</a:t>
            </a:r>
            <a:r>
              <a:rPr lang="de-DE" sz="16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Function</a:t>
            </a: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6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as</a:t>
            </a: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Service) haben eine Obergrenze für die Ausführungszeit pro Funktion.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Langfristige Funktionen können daher zu Problemen wie längeren Ladezeiten und Zeitüberschreitungen führen.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Wenn möglich, sollten Sie daher große Funktionen in kleinere Funktionen </a:t>
            </a:r>
            <a:r>
              <a:rPr lang="de-DE" sz="16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refaktorieren</a:t>
            </a: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die zusammen arbeiten.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5D4F0C-5534-804F-AF33-14BDA219C86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99192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85101-8B47-9F4F-B7A4-CDC58BF6C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Functions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B47167-CCD9-AE47-AA27-D178C9E0DC4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Best Practices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4D6D84-C76E-064B-9AC8-6A9B7567293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32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4F41D48-2373-9140-A505-E0CCFD7CFBE8}"/>
              </a:ext>
            </a:extLst>
          </p:cNvPr>
          <p:cNvSpPr txBox="1"/>
          <p:nvPr/>
        </p:nvSpPr>
        <p:spPr>
          <a:xfrm>
            <a:off x="431801" y="1786756"/>
            <a:ext cx="4686761" cy="377983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2000" dirty="0"/>
              <a:t>Verwende Warteschlangen für die funktionsübergreifende Kommunikation</a:t>
            </a:r>
          </a:p>
          <a:p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Anstatt Informationen untereinander weiterzugeben (enge Kopplung), sollten Funktionen eine Warteschlange verwenden (lose Kopplung), in die die Nachrichten gesendet werden.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Andere Funktionen können basierend auf den Ereignissen in dieser Warteschlange ausgelöst und ausgeführt werden.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Element hinzugefügt, entfernt, aktualisiert usw.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0357261-D8AE-D54A-BD79-16ECB91C9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562" y="1786756"/>
            <a:ext cx="5817524" cy="3779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404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B91A06-902B-224F-95A5-A1140590B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FaaS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A50C2E-41BD-B945-AC3E-C9A73B03763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Überblick über existierende Plattformen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80200A4-E137-E141-B7A2-88ADA755D322}"/>
              </a:ext>
            </a:extLst>
          </p:cNvPr>
          <p:cNvSpPr txBox="1"/>
          <p:nvPr/>
        </p:nvSpPr>
        <p:spPr>
          <a:xfrm>
            <a:off x="431801" y="1512000"/>
            <a:ext cx="4949496" cy="482627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2000" dirty="0"/>
              <a:t>Public (kommerzielle) </a:t>
            </a:r>
            <a:r>
              <a:rPr lang="de-DE" sz="2000" dirty="0" err="1"/>
              <a:t>FaaS</a:t>
            </a:r>
            <a:r>
              <a:rPr lang="de-DE" sz="2000" dirty="0"/>
              <a:t> Plattformen</a:t>
            </a:r>
          </a:p>
          <a:p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AWS Lambda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Azure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Functions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Google Cloud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Functions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8869541-4248-5F47-9BF5-C6CA5843EC06}"/>
              </a:ext>
            </a:extLst>
          </p:cNvPr>
          <p:cNvSpPr txBox="1"/>
          <p:nvPr/>
        </p:nvSpPr>
        <p:spPr>
          <a:xfrm>
            <a:off x="5507422" y="1662980"/>
            <a:ext cx="41224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Ähnlich wie bei </a:t>
            </a:r>
            <a:r>
              <a:rPr lang="de-DE" dirty="0" err="1"/>
              <a:t>PaaS</a:t>
            </a:r>
            <a:r>
              <a:rPr lang="de-DE" dirty="0"/>
              <a:t>-Diensten in der Anfangszeit ist </a:t>
            </a:r>
            <a:r>
              <a:rPr lang="de-DE" dirty="0" err="1"/>
              <a:t>FaaS</a:t>
            </a:r>
            <a:r>
              <a:rPr lang="de-DE" dirty="0"/>
              <a:t> allerdings nicht wirklich standardisiert.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Funktionen des einen Dienstes sind also meist nicht 1:1 in andere Public Cloud Service Provider übertragbar.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Funktionen sind allerdings weniger komplex (daher ist die Migration meist einfacher).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Zudem wird mittlerweile meist die Bereitstellung von Funktionen mittels (OCI-konformen) Container-Images unterstützt.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B506C23-9C95-8A4E-A1BE-6561A5FAF725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2859910" y="2164836"/>
            <a:ext cx="2032000" cy="11049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A2EDD2A-33D7-1649-A6C3-9712B4A67EE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3304410" y="3515757"/>
            <a:ext cx="1143000" cy="1143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C33BB7D-67B0-5F41-804C-89B64A49E5F4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23460" y="4862054"/>
            <a:ext cx="1104900" cy="11049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C886BBE-A840-F247-B4C0-2DADAF1A598A}"/>
              </a:ext>
            </a:extLst>
          </p:cNvPr>
          <p:cNvSpPr txBox="1"/>
          <p:nvPr/>
        </p:nvSpPr>
        <p:spPr>
          <a:xfrm>
            <a:off x="10110952" y="1662980"/>
            <a:ext cx="19969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i="1" dirty="0">
                <a:latin typeface="Bradley Hand" pitchFamily="2" charset="77"/>
              </a:rPr>
              <a:t>Weitere Dienste:</a:t>
            </a:r>
          </a:p>
          <a:p>
            <a:endParaRPr lang="de-DE" sz="1600" i="1" dirty="0">
              <a:latin typeface="Bradley Hand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>
                <a:latin typeface="Bradley Hand" pitchFamily="2" charset="77"/>
              </a:rPr>
              <a:t>IBM Cloud </a:t>
            </a:r>
            <a:r>
              <a:rPr lang="de-DE" sz="1600" i="1" dirty="0" err="1">
                <a:latin typeface="Bradley Hand" pitchFamily="2" charset="77"/>
              </a:rPr>
              <a:t>Functions</a:t>
            </a:r>
            <a:r>
              <a:rPr lang="de-DE" sz="1600" i="1" dirty="0">
                <a:latin typeface="Bradley Hand" pitchFamily="2" charset="77"/>
              </a:rPr>
              <a:t> (</a:t>
            </a:r>
            <a:r>
              <a:rPr lang="de-DE" sz="1600" i="1" dirty="0" err="1">
                <a:latin typeface="Bradley Hand" pitchFamily="2" charset="77"/>
              </a:rPr>
              <a:t>OpenWhisk</a:t>
            </a:r>
            <a:r>
              <a:rPr lang="de-DE" sz="1600" i="1" dirty="0">
                <a:latin typeface="Bradley Hand" pitchFamily="2" charset="77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>
                <a:latin typeface="Bradley Hand" pitchFamily="2" charset="77"/>
              </a:rPr>
              <a:t>Oracle </a:t>
            </a:r>
            <a:r>
              <a:rPr lang="de-DE" sz="1600" i="1" dirty="0" err="1">
                <a:latin typeface="Bradley Hand" pitchFamily="2" charset="77"/>
              </a:rPr>
              <a:t>Functions</a:t>
            </a:r>
            <a:r>
              <a:rPr lang="de-DE" sz="1600" i="1" dirty="0">
                <a:latin typeface="Bradley Hand" pitchFamily="2" charset="77"/>
              </a:rPr>
              <a:t>(</a:t>
            </a:r>
            <a:r>
              <a:rPr lang="de-DE" sz="1600" i="1" dirty="0" err="1">
                <a:latin typeface="Bradley Hand" pitchFamily="2" charset="77"/>
              </a:rPr>
              <a:t>Fn</a:t>
            </a:r>
            <a:r>
              <a:rPr lang="de-DE" sz="1600" i="1" dirty="0">
                <a:latin typeface="Bradley Hand" pitchFamily="2" charset="77"/>
              </a:rPr>
              <a:t> Project)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 err="1">
                <a:latin typeface="Bradley Hand" pitchFamily="2" charset="77"/>
              </a:rPr>
              <a:t>Alibaba</a:t>
            </a:r>
            <a:r>
              <a:rPr lang="de-DE" sz="1600" i="1" dirty="0">
                <a:latin typeface="Bradley Hand" pitchFamily="2" charset="77"/>
              </a:rPr>
              <a:t> Cloud </a:t>
            </a:r>
            <a:r>
              <a:rPr lang="de-DE" sz="1600" i="1" dirty="0" err="1">
                <a:latin typeface="Bradley Hand" pitchFamily="2" charset="77"/>
              </a:rPr>
              <a:t>Functions</a:t>
            </a:r>
            <a:endParaRPr lang="de-DE" sz="1600" i="1" dirty="0">
              <a:latin typeface="Bradley Hand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i="1" dirty="0">
                <a:latin typeface="Bradley Hand" pitchFamily="2" charset="77"/>
              </a:rPr>
              <a:t>...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581610-F464-1049-AB69-59C9EFB1FB9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090607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B91A06-902B-224F-95A5-A1140590B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FaaS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A50C2E-41BD-B945-AC3E-C9A73B03763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Überblick über existierende Open-Source Plattformen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C886BBE-A840-F247-B4C0-2DADAF1A598A}"/>
              </a:ext>
            </a:extLst>
          </p:cNvPr>
          <p:cNvSpPr txBox="1"/>
          <p:nvPr/>
        </p:nvSpPr>
        <p:spPr>
          <a:xfrm>
            <a:off x="10106313" y="1701136"/>
            <a:ext cx="199696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Project FN und </a:t>
            </a:r>
            <a:r>
              <a:rPr lang="de-DE" sz="1600" i="1" dirty="0" err="1">
                <a:latin typeface="Bradley Hand" pitchFamily="2" charset="77"/>
              </a:rPr>
              <a:t>OpenWhisk</a:t>
            </a:r>
            <a:r>
              <a:rPr lang="de-DE" sz="1600" i="1" dirty="0">
                <a:latin typeface="Bradley Hand" pitchFamily="2" charset="77"/>
              </a:rPr>
              <a:t> werden  als kommerzielle </a:t>
            </a:r>
            <a:r>
              <a:rPr lang="de-DE" sz="1600" i="1" dirty="0" err="1">
                <a:latin typeface="Bradley Hand" pitchFamily="2" charset="77"/>
              </a:rPr>
              <a:t>Managed</a:t>
            </a:r>
            <a:r>
              <a:rPr lang="de-DE" sz="1600" i="1" dirty="0">
                <a:latin typeface="Bradley Hand" pitchFamily="2" charset="77"/>
              </a:rPr>
              <a:t> </a:t>
            </a:r>
            <a:r>
              <a:rPr lang="de-DE" sz="1600" i="1" dirty="0" err="1">
                <a:latin typeface="Bradley Hand" pitchFamily="2" charset="77"/>
              </a:rPr>
              <a:t>FaaS</a:t>
            </a:r>
            <a:r>
              <a:rPr lang="de-DE" sz="1600" i="1" dirty="0">
                <a:latin typeface="Bradley Hand" pitchFamily="2" charset="77"/>
              </a:rPr>
              <a:t> Dienste von Oracle und IBM betrieben.</a:t>
            </a:r>
          </a:p>
          <a:p>
            <a:endParaRPr lang="de-DE" sz="1600" i="1" dirty="0">
              <a:latin typeface="Bradley Hand" pitchFamily="2" charset="77"/>
            </a:endParaRPr>
          </a:p>
          <a:p>
            <a:r>
              <a:rPr lang="de-DE" sz="1600" i="1" dirty="0">
                <a:latin typeface="Bradley Hand" pitchFamily="2" charset="77"/>
              </a:rPr>
              <a:t> Als Private </a:t>
            </a:r>
            <a:r>
              <a:rPr lang="de-DE" sz="1600" i="1" dirty="0" err="1">
                <a:latin typeface="Bradley Hand" pitchFamily="2" charset="77"/>
              </a:rPr>
              <a:t>FaaS</a:t>
            </a:r>
            <a:r>
              <a:rPr lang="de-DE" sz="1600" i="1" dirty="0">
                <a:latin typeface="Bradley Hand" pitchFamily="2" charset="77"/>
              </a:rPr>
              <a:t> ist man natürlich gezwungen, die Infrastruktur selbst zu betreiben.</a:t>
            </a:r>
          </a:p>
          <a:p>
            <a:endParaRPr lang="de-DE" sz="1600" i="1" dirty="0">
              <a:latin typeface="Bradley Hand" pitchFamily="2" charset="77"/>
            </a:endParaRPr>
          </a:p>
          <a:p>
            <a:r>
              <a:rPr lang="de-DE" sz="1600" i="1" dirty="0">
                <a:latin typeface="Bradley Hand" pitchFamily="2" charset="77"/>
              </a:rPr>
              <a:t>Die meisten dieser Plattformen lassen sich hierfür auf </a:t>
            </a:r>
            <a:r>
              <a:rPr lang="de-DE" sz="1600" i="1" dirty="0" err="1">
                <a:latin typeface="Bradley Hand" pitchFamily="2" charset="77"/>
              </a:rPr>
              <a:t>Kubernete</a:t>
            </a:r>
            <a:r>
              <a:rPr lang="de-DE" sz="1600" i="1" dirty="0">
                <a:latin typeface="Bradley Hand" pitchFamily="2" charset="77"/>
              </a:rPr>
              <a:t>-Clustern </a:t>
            </a:r>
            <a:r>
              <a:rPr lang="de-DE" sz="1600" i="1" dirty="0" err="1">
                <a:latin typeface="Bradley Hand" pitchFamily="2" charset="77"/>
              </a:rPr>
              <a:t>deployen</a:t>
            </a:r>
            <a:r>
              <a:rPr lang="de-DE" sz="1600" i="1" dirty="0">
                <a:latin typeface="Bradley Hand" pitchFamily="2" charset="77"/>
              </a:rPr>
              <a:t>.</a:t>
            </a:r>
          </a:p>
          <a:p>
            <a:endParaRPr lang="de-DE" sz="1600" i="1" dirty="0">
              <a:latin typeface="Bradley Hand" pitchFamily="2" charset="77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59E8A56-355B-B748-A9EF-A6C7081E53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60642" y="2132215"/>
            <a:ext cx="3889703" cy="90358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EBB3C86-9CEE-D14E-B4E1-3340BF13618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80215" y="2049585"/>
            <a:ext cx="2322786" cy="106884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7AF91F6-5356-9D4F-93A9-C7FB7803C4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90787" y="3466216"/>
            <a:ext cx="1829412" cy="76225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57B2B0E-5027-954B-B987-6765009D21F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31069" y="3522375"/>
            <a:ext cx="3621078" cy="64993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45A065D-218C-AB46-A32C-909DB0D59A5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1">
                <a:lumMod val="85000"/>
                <a:lumOff val="1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7204" y="4699377"/>
            <a:ext cx="3636579" cy="88663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48A3162-7A3E-8C4E-8260-F41EB4AE831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1">
                <a:lumMod val="85000"/>
                <a:lumOff val="1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06357" y="4694049"/>
            <a:ext cx="2670503" cy="897289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983BF7-05BB-9749-B57E-BFC1AB3874A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66911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F8FD5865-ADC2-5747-B06F-F05F73052EF3}"/>
              </a:ext>
            </a:extLst>
          </p:cNvPr>
          <p:cNvCxnSpPr>
            <a:cxnSpLocks/>
            <a:stCxn id="21" idx="0"/>
            <a:endCxn id="7" idx="0"/>
          </p:cNvCxnSpPr>
          <p:nvPr/>
        </p:nvCxnSpPr>
        <p:spPr>
          <a:xfrm>
            <a:off x="4945276" y="3118082"/>
            <a:ext cx="3165868" cy="1866042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4532ECC5-2DEF-D241-8305-A4F42AAEE3DD}"/>
              </a:ext>
            </a:extLst>
          </p:cNvPr>
          <p:cNvCxnSpPr>
            <a:cxnSpLocks/>
            <a:stCxn id="21" idx="0"/>
            <a:endCxn id="10" idx="0"/>
          </p:cNvCxnSpPr>
          <p:nvPr/>
        </p:nvCxnSpPr>
        <p:spPr>
          <a:xfrm>
            <a:off x="4945276" y="3118082"/>
            <a:ext cx="1780689" cy="1866041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46EEEF4A-C9A9-2746-BF58-2195D688B267}"/>
              </a:ext>
            </a:extLst>
          </p:cNvPr>
          <p:cNvCxnSpPr>
            <a:cxnSpLocks/>
            <a:stCxn id="21" idx="0"/>
            <a:endCxn id="6" idx="0"/>
          </p:cNvCxnSpPr>
          <p:nvPr/>
        </p:nvCxnSpPr>
        <p:spPr>
          <a:xfrm flipH="1">
            <a:off x="1001985" y="3118082"/>
            <a:ext cx="3943291" cy="1891836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EE3B579A-1854-6042-AD96-339F8F823535}"/>
              </a:ext>
            </a:extLst>
          </p:cNvPr>
          <p:cNvCxnSpPr>
            <a:cxnSpLocks/>
            <a:stCxn id="21" idx="0"/>
            <a:endCxn id="18" idx="0"/>
          </p:cNvCxnSpPr>
          <p:nvPr/>
        </p:nvCxnSpPr>
        <p:spPr>
          <a:xfrm flipH="1">
            <a:off x="2790056" y="3118082"/>
            <a:ext cx="2155220" cy="1893894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6DB91A06-902B-224F-95A5-A1140590B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FaaS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A50C2E-41BD-B945-AC3E-C9A73B03763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Plattform-agnostische Frameworks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C886BBE-A840-F247-B4C0-2DADAF1A598A}"/>
              </a:ext>
            </a:extLst>
          </p:cNvPr>
          <p:cNvSpPr txBox="1"/>
          <p:nvPr/>
        </p:nvSpPr>
        <p:spPr>
          <a:xfrm>
            <a:off x="10144381" y="1543481"/>
            <a:ext cx="19969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Agnostische Frameworks definieren Funktionen </a:t>
            </a:r>
            <a:r>
              <a:rPr lang="de-DE" sz="1600" i="1" dirty="0" err="1">
                <a:latin typeface="Bradley Hand" pitchFamily="2" charset="77"/>
              </a:rPr>
              <a:t>FaaS</a:t>
            </a:r>
            <a:r>
              <a:rPr lang="de-DE" sz="1600" i="1" dirty="0">
                <a:latin typeface="Bradley Hand" pitchFamily="2" charset="77"/>
              </a:rPr>
              <a:t>-Plattform unabhängig und „übersetzen“ diese agnostischen Funktionen für spezifische </a:t>
            </a:r>
            <a:r>
              <a:rPr lang="de-DE" sz="1600" i="1" dirty="0" err="1">
                <a:latin typeface="Bradley Hand" pitchFamily="2" charset="77"/>
              </a:rPr>
              <a:t>FaaS</a:t>
            </a:r>
            <a:r>
              <a:rPr lang="de-DE" sz="1600" i="1" dirty="0">
                <a:latin typeface="Bradley Hand" pitchFamily="2" charset="77"/>
              </a:rPr>
              <a:t>-Plattformen oder </a:t>
            </a:r>
            <a:r>
              <a:rPr lang="de-DE" sz="1600" i="1" dirty="0" err="1">
                <a:latin typeface="Bradley Hand" pitchFamily="2" charset="77"/>
              </a:rPr>
              <a:t>FaaS</a:t>
            </a:r>
            <a:r>
              <a:rPr lang="de-DE" sz="1600" i="1" dirty="0">
                <a:latin typeface="Bradley Hand" pitchFamily="2" charset="77"/>
              </a:rPr>
              <a:t>-Provider.</a:t>
            </a:r>
          </a:p>
          <a:p>
            <a:endParaRPr lang="de-DE" sz="1600" i="1" dirty="0">
              <a:latin typeface="Bradley Hand" pitchFamily="2" charset="77"/>
            </a:endParaRPr>
          </a:p>
          <a:p>
            <a:r>
              <a:rPr lang="de-DE" sz="1600" b="1" i="1" dirty="0">
                <a:latin typeface="Bradley Hand" pitchFamily="2" charset="77"/>
              </a:rPr>
              <a:t>Beispiel:</a:t>
            </a:r>
          </a:p>
          <a:p>
            <a:endParaRPr lang="de-DE" sz="1600" i="1" dirty="0">
              <a:latin typeface="Bradley Hand" pitchFamily="2" charset="77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CBD0305-2644-254D-A6C4-84963626E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47" y="5009918"/>
            <a:ext cx="686676" cy="41200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78BD672-C9B6-6A4A-AD0F-71475627D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139" y="4984124"/>
            <a:ext cx="954009" cy="27585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5F89E24-151A-D540-A443-20D377D92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761" y="4984123"/>
            <a:ext cx="1745030" cy="27338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447E665-4CEC-784D-8849-7310897AC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708" y="4984123"/>
            <a:ext cx="1220514" cy="2756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556BBD6-6E69-C64A-AE4E-65FC84759A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4641" y="5011976"/>
            <a:ext cx="1990829" cy="245535"/>
          </a:xfrm>
          <a:prstGeom prst="rect">
            <a:avLst/>
          </a:prstGeom>
        </p:spPr>
      </p:pic>
      <p:sp>
        <p:nvSpPr>
          <p:cNvPr id="19" name="Gefaltete Ecke 18">
            <a:extLst>
              <a:ext uri="{FF2B5EF4-FFF2-40B4-BE49-F238E27FC236}">
                <a16:creationId xmlns:a16="http://schemas.microsoft.com/office/drawing/2014/main" id="{6B6CC75B-DB77-4242-BB43-60471CB0C54C}"/>
              </a:ext>
            </a:extLst>
          </p:cNvPr>
          <p:cNvSpPr/>
          <p:nvPr/>
        </p:nvSpPr>
        <p:spPr>
          <a:xfrm>
            <a:off x="4685147" y="1871502"/>
            <a:ext cx="520260" cy="561874"/>
          </a:xfrm>
          <a:prstGeom prst="foldedCorner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842D937-F404-0346-A9DD-6ADAFE73876F}"/>
              </a:ext>
            </a:extLst>
          </p:cNvPr>
          <p:cNvSpPr txBox="1"/>
          <p:nvPr/>
        </p:nvSpPr>
        <p:spPr>
          <a:xfrm>
            <a:off x="5283981" y="1973326"/>
            <a:ext cx="1693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Funktions</a:t>
            </a:r>
            <a:r>
              <a:rPr lang="de-DE" sz="1400" dirty="0"/>
              <a:t> Definition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FAE85FE-338F-5743-9885-E34965E5238A}"/>
              </a:ext>
            </a:extLst>
          </p:cNvPr>
          <p:cNvSpPr/>
          <p:nvPr/>
        </p:nvSpPr>
        <p:spPr>
          <a:xfrm>
            <a:off x="3618674" y="3118082"/>
            <a:ext cx="2653204" cy="58858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Agnostic</a:t>
            </a:r>
            <a:r>
              <a:rPr lang="de-DE" sz="1600" dirty="0"/>
              <a:t> </a:t>
            </a:r>
            <a:r>
              <a:rPr lang="de-DE" sz="1600" dirty="0" err="1"/>
              <a:t>FaaS</a:t>
            </a:r>
            <a:r>
              <a:rPr lang="de-DE" sz="1600" dirty="0"/>
              <a:t> Framework</a:t>
            </a:r>
          </a:p>
        </p:txBody>
      </p:sp>
      <p:cxnSp>
        <p:nvCxnSpPr>
          <p:cNvPr id="23" name="Gewinkelte Verbindung 22">
            <a:extLst>
              <a:ext uri="{FF2B5EF4-FFF2-40B4-BE49-F238E27FC236}">
                <a16:creationId xmlns:a16="http://schemas.microsoft.com/office/drawing/2014/main" id="{B756BB59-A6ED-514B-9EF7-25853342D681}"/>
              </a:ext>
            </a:extLst>
          </p:cNvPr>
          <p:cNvCxnSpPr>
            <a:stCxn id="19" idx="2"/>
            <a:endCxn id="21" idx="0"/>
          </p:cNvCxnSpPr>
          <p:nvPr/>
        </p:nvCxnSpPr>
        <p:spPr>
          <a:xfrm rot="5400000">
            <a:off x="4602924" y="2775729"/>
            <a:ext cx="684706" cy="1"/>
          </a:xfrm>
          <a:prstGeom prst="bentConnector3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05984772-DB72-D546-AA37-FECE7E82CFA0}"/>
              </a:ext>
            </a:extLst>
          </p:cNvPr>
          <p:cNvCxnSpPr>
            <a:stCxn id="21" idx="2"/>
            <a:endCxn id="8" idx="0"/>
          </p:cNvCxnSpPr>
          <p:nvPr/>
        </p:nvCxnSpPr>
        <p:spPr>
          <a:xfrm>
            <a:off x="4945276" y="3706662"/>
            <a:ext cx="0" cy="1277461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Grafik 61">
            <a:extLst>
              <a:ext uri="{FF2B5EF4-FFF2-40B4-BE49-F238E27FC236}">
                <a16:creationId xmlns:a16="http://schemas.microsoft.com/office/drawing/2014/main" id="{F24B2EB1-330E-B54B-9E75-E3AFBB48615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51709" y="5017733"/>
            <a:ext cx="1585500" cy="396375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917B846F-1FC0-1644-A809-B9B73A9AC7D7}"/>
              </a:ext>
            </a:extLst>
          </p:cNvPr>
          <p:cNvSpPr/>
          <p:nvPr/>
        </p:nvSpPr>
        <p:spPr>
          <a:xfrm>
            <a:off x="6655524" y="4052757"/>
            <a:ext cx="349685" cy="355481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Sechseck 70">
            <a:extLst>
              <a:ext uri="{FF2B5EF4-FFF2-40B4-BE49-F238E27FC236}">
                <a16:creationId xmlns:a16="http://schemas.microsoft.com/office/drawing/2014/main" id="{07AAA378-8CF5-8442-80D1-B30FD40F4627}"/>
              </a:ext>
            </a:extLst>
          </p:cNvPr>
          <p:cNvSpPr/>
          <p:nvPr/>
        </p:nvSpPr>
        <p:spPr>
          <a:xfrm>
            <a:off x="5828835" y="4066613"/>
            <a:ext cx="349685" cy="341625"/>
          </a:xfrm>
          <a:prstGeom prst="hexagon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Dreieck 71">
            <a:extLst>
              <a:ext uri="{FF2B5EF4-FFF2-40B4-BE49-F238E27FC236}">
                <a16:creationId xmlns:a16="http://schemas.microsoft.com/office/drawing/2014/main" id="{A6457817-F0F7-E345-B9D8-A79DE6795B76}"/>
              </a:ext>
            </a:extLst>
          </p:cNvPr>
          <p:cNvSpPr/>
          <p:nvPr/>
        </p:nvSpPr>
        <p:spPr>
          <a:xfrm>
            <a:off x="4770433" y="4046253"/>
            <a:ext cx="349683" cy="341625"/>
          </a:xfrm>
          <a:prstGeom prst="triangl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Regelmäßiges Fünfeck 72">
            <a:extLst>
              <a:ext uri="{FF2B5EF4-FFF2-40B4-BE49-F238E27FC236}">
                <a16:creationId xmlns:a16="http://schemas.microsoft.com/office/drawing/2014/main" id="{7E9654CE-8111-D645-82BD-B9C7C400FF04}"/>
              </a:ext>
            </a:extLst>
          </p:cNvPr>
          <p:cNvSpPr/>
          <p:nvPr/>
        </p:nvSpPr>
        <p:spPr>
          <a:xfrm>
            <a:off x="2376713" y="4066613"/>
            <a:ext cx="349683" cy="341625"/>
          </a:xfrm>
          <a:prstGeom prst="pentagon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93C86FDD-10A7-AF41-B39A-1B9C3DD9B475}"/>
              </a:ext>
            </a:extLst>
          </p:cNvPr>
          <p:cNvSpPr/>
          <p:nvPr/>
        </p:nvSpPr>
        <p:spPr>
          <a:xfrm>
            <a:off x="3500902" y="4066613"/>
            <a:ext cx="349685" cy="341625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D5782B-AC86-5448-AA1C-E5A52F0C8A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0633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3" y="1243379"/>
            <a:ext cx="7646067" cy="5158372"/>
          </a:xfrm>
        </p:spPr>
        <p:txBody>
          <a:bodyPr lIns="180000" tIns="180000" rIns="180000" bIns="180000"/>
          <a:lstStyle/>
          <a:p>
            <a:pPr marL="0" lvl="0" indent="0">
              <a:buNone/>
            </a:pP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Serverless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Computing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Wie alles begann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Serverless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Definition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Berkley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View on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Serverless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Computing (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Simplified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Cloud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Programming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Limitierung von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FaaS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und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Serverless</a:t>
            </a:r>
            <a:endParaRPr lang="de-DE" sz="1400" dirty="0">
              <a:solidFill>
                <a:schemeClr val="bg1">
                  <a:lumMod val="50000"/>
                </a:schemeClr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FaaS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Plattformen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Funktionen als bewährtes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Serverless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Application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Programming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Model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Triggers und Actions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Best Practices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Überblick über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FaaS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-Provider, -Plattformen und -Frameworks</a:t>
            </a:r>
            <a:endParaRPr lang="de-DE" sz="14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Inside </a:t>
            </a:r>
            <a:r>
              <a:rPr lang="de-DE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Kubeless</a:t>
            </a:r>
            <a:endParaRPr lang="de-DE" dirty="0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Typ-Vertreter (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Kubernetes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Deployable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kubeless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CLI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Funktions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Interface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Trigger (HTTP,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Scheduled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,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PubSub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/Kafka)</a:t>
            </a:r>
            <a:endParaRPr lang="de-DE" dirty="0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F3C37285-1A19-794C-8268-3568881D9039}"/>
              </a:ext>
            </a:extLst>
          </p:cNvPr>
          <p:cNvCxnSpPr>
            <a:cxnSpLocks/>
            <a:stCxn id="11" idx="2"/>
            <a:endCxn id="10" idx="0"/>
          </p:cNvCxnSpPr>
          <p:nvPr/>
        </p:nvCxnSpPr>
        <p:spPr>
          <a:xfrm>
            <a:off x="11129283" y="2634055"/>
            <a:ext cx="0" cy="304800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68D2ABF-9282-0142-865F-C3A8C968E076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>
            <a:off x="11129283" y="3243655"/>
            <a:ext cx="0" cy="301945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3298D7B8-E3ED-CA4E-BC12-F31964FDE137}"/>
              </a:ext>
            </a:extLst>
          </p:cNvPr>
          <p:cNvCxnSpPr>
            <a:cxnSpLocks/>
            <a:stCxn id="7" idx="0"/>
            <a:endCxn id="9" idx="2"/>
          </p:cNvCxnSpPr>
          <p:nvPr/>
        </p:nvCxnSpPr>
        <p:spPr>
          <a:xfrm flipV="1">
            <a:off x="11129283" y="3850400"/>
            <a:ext cx="0" cy="304800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724F75F-E84A-7B46-B754-E6A3A1AF89A1}"/>
              </a:ext>
            </a:extLst>
          </p:cNvPr>
          <p:cNvCxnSpPr>
            <a:cxnSpLocks/>
            <a:stCxn id="6" idx="0"/>
            <a:endCxn id="7" idx="2"/>
          </p:cNvCxnSpPr>
          <p:nvPr/>
        </p:nvCxnSpPr>
        <p:spPr>
          <a:xfrm flipH="1" flipV="1">
            <a:off x="11129283" y="4460000"/>
            <a:ext cx="3718" cy="317238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01370532-A37D-2A47-80B5-479571D237F8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1129283" y="2073511"/>
            <a:ext cx="0" cy="255744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74BF62C8-01BB-354F-81AE-D94610B8B132}"/>
              </a:ext>
            </a:extLst>
          </p:cNvPr>
          <p:cNvSpPr txBox="1"/>
          <p:nvPr/>
        </p:nvSpPr>
        <p:spPr>
          <a:xfrm>
            <a:off x="11191286" y="4480119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262626"/>
                </a:solidFill>
                <a:latin typeface="Bradley Hand" pitchFamily="2" charset="77"/>
              </a:rPr>
              <a:t>Ressourcen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FCD17D6-8DFD-AC4D-802C-24291272A02A}"/>
              </a:ext>
            </a:extLst>
          </p:cNvPr>
          <p:cNvSpPr txBox="1"/>
          <p:nvPr/>
        </p:nvSpPr>
        <p:spPr>
          <a:xfrm>
            <a:off x="11185453" y="3858082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>
              <a:defRPr sz="1100" i="1">
                <a:solidFill>
                  <a:srgbClr val="262626"/>
                </a:solidFill>
                <a:latin typeface="Bradley Hand" pitchFamily="2" charset="77"/>
              </a:defRPr>
            </a:lvl1pPr>
          </a:lstStyle>
          <a:p>
            <a:r>
              <a:rPr lang="de-DE" dirty="0"/>
              <a:t>Ressourcen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A44ADB4-C0C1-0344-AFAA-2667CC2580AF}"/>
              </a:ext>
            </a:extLst>
          </p:cNvPr>
          <p:cNvSpPr txBox="1"/>
          <p:nvPr/>
        </p:nvSpPr>
        <p:spPr>
          <a:xfrm>
            <a:off x="11212415" y="3256127"/>
            <a:ext cx="5597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>
              <a:defRPr sz="1100" i="1">
                <a:solidFill>
                  <a:srgbClr val="262626"/>
                </a:solidFill>
                <a:latin typeface="Bradley Hand" pitchFamily="2" charset="77"/>
              </a:defRPr>
            </a:lvl1pPr>
          </a:lstStyle>
          <a:p>
            <a:r>
              <a:rPr lang="de-DE" dirty="0"/>
              <a:t>Tasks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F42BBF5-3C44-C047-B360-7239ACDC5FDD}"/>
              </a:ext>
            </a:extLst>
          </p:cNvPr>
          <p:cNvSpPr txBox="1"/>
          <p:nvPr/>
        </p:nvSpPr>
        <p:spPr>
          <a:xfrm>
            <a:off x="11215777" y="2641736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>
              <a:defRPr sz="1100" i="1">
                <a:solidFill>
                  <a:srgbClr val="262626"/>
                </a:solidFill>
                <a:latin typeface="Bradley Hand" pitchFamily="2" charset="77"/>
              </a:defRPr>
            </a:lvl1pPr>
          </a:lstStyle>
          <a:p>
            <a:r>
              <a:rPr lang="de-DE" dirty="0" err="1"/>
              <a:t>Blueprints</a:t>
            </a:r>
            <a:endParaRPr lang="de-DE" dirty="0"/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BFAFA88-648D-F543-B526-BB94B9F324C3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11133001" y="5082038"/>
            <a:ext cx="0" cy="317238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B2FFA29F-8624-FF49-B909-50A409457B33}"/>
              </a:ext>
            </a:extLst>
          </p:cNvPr>
          <p:cNvSpPr/>
          <p:nvPr/>
        </p:nvSpPr>
        <p:spPr>
          <a:xfrm>
            <a:off x="10204105" y="4777238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Virtualisierung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0115806-6A32-F54E-9BC4-E5EE59629008}"/>
              </a:ext>
            </a:extLst>
          </p:cNvPr>
          <p:cNvSpPr/>
          <p:nvPr/>
        </p:nvSpPr>
        <p:spPr>
          <a:xfrm>
            <a:off x="10200387" y="3545600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Cluster </a:t>
            </a:r>
            <a:r>
              <a:rPr lang="de-DE" sz="1100" i="1" dirty="0" err="1">
                <a:latin typeface="Bradley Hand" pitchFamily="2" charset="77"/>
              </a:rPr>
              <a:t>Scheduling</a:t>
            </a:r>
            <a:endParaRPr lang="de-DE" sz="1100" i="1" dirty="0">
              <a:latin typeface="Bradley Hand" pitchFamily="2" charset="77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AE1F451-539F-1A4F-AC27-063749464136}"/>
              </a:ext>
            </a:extLst>
          </p:cNvPr>
          <p:cNvSpPr/>
          <p:nvPr/>
        </p:nvSpPr>
        <p:spPr>
          <a:xfrm>
            <a:off x="10200387" y="2938855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Cluster Orchestration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F7CB2A2-8DEF-4342-BDE5-612E783EBFF2}"/>
              </a:ext>
            </a:extLst>
          </p:cNvPr>
          <p:cNvSpPr/>
          <p:nvPr/>
        </p:nvSpPr>
        <p:spPr>
          <a:xfrm>
            <a:off x="10200387" y="2329255"/>
            <a:ext cx="1857792" cy="3048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 err="1">
                <a:latin typeface="Bradley Hand" pitchFamily="2" charset="77"/>
              </a:rPr>
              <a:t>Platform</a:t>
            </a:r>
            <a:r>
              <a:rPr lang="de-DE" sz="1100" i="1" dirty="0">
                <a:latin typeface="Bradley Hand" pitchFamily="2" charset="77"/>
              </a:rPr>
              <a:t> </a:t>
            </a:r>
            <a:r>
              <a:rPr lang="de-DE" sz="1100" i="1" dirty="0" err="1">
                <a:latin typeface="Bradley Hand" pitchFamily="2" charset="77"/>
              </a:rPr>
              <a:t>as</a:t>
            </a:r>
            <a:r>
              <a:rPr lang="de-DE" sz="1100" i="1" dirty="0">
                <a:latin typeface="Bradley Hand" pitchFamily="2" charset="77"/>
              </a:rPr>
              <a:t> a Service</a:t>
            </a:r>
          </a:p>
        </p:txBody>
      </p:sp>
      <p:sp>
        <p:nvSpPr>
          <p:cNvPr id="39" name="Sechseck 38">
            <a:extLst>
              <a:ext uri="{FF2B5EF4-FFF2-40B4-BE49-F238E27FC236}">
                <a16:creationId xmlns:a16="http://schemas.microsoft.com/office/drawing/2014/main" id="{36605F84-6B68-D44F-A9F4-CE20802DE2F3}"/>
              </a:ext>
            </a:extLst>
          </p:cNvPr>
          <p:cNvSpPr/>
          <p:nvPr/>
        </p:nvSpPr>
        <p:spPr>
          <a:xfrm>
            <a:off x="10725661" y="5375395"/>
            <a:ext cx="807244" cy="619031"/>
          </a:xfrm>
          <a:prstGeom prst="hexag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Hard-ware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573F0DD-86C7-194B-BB00-916C460CF449}"/>
              </a:ext>
            </a:extLst>
          </p:cNvPr>
          <p:cNvSpPr/>
          <p:nvPr/>
        </p:nvSpPr>
        <p:spPr>
          <a:xfrm>
            <a:off x="10200387" y="4155200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Infrastructure </a:t>
            </a:r>
            <a:r>
              <a:rPr lang="de-DE" sz="1100" i="1" dirty="0" err="1">
                <a:latin typeface="Bradley Hand" pitchFamily="2" charset="77"/>
              </a:rPr>
              <a:t>as</a:t>
            </a:r>
            <a:r>
              <a:rPr lang="de-DE" sz="1100" i="1" dirty="0">
                <a:latin typeface="Bradley Hand" pitchFamily="2" charset="77"/>
              </a:rPr>
              <a:t> a Service</a:t>
            </a:r>
          </a:p>
        </p:txBody>
      </p:sp>
      <p:pic>
        <p:nvPicPr>
          <p:cNvPr id="81" name="Grafik 80">
            <a:extLst>
              <a:ext uri="{FF2B5EF4-FFF2-40B4-BE49-F238E27FC236}">
                <a16:creationId xmlns:a16="http://schemas.microsoft.com/office/drawing/2014/main" id="{6AB9A12E-912E-CC43-9894-1AD3F4CEF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6633" y="1022486"/>
            <a:ext cx="1440044" cy="1325893"/>
          </a:xfrm>
          <a:prstGeom prst="rect">
            <a:avLst/>
          </a:prstGeom>
        </p:spPr>
      </p:pic>
      <p:sp>
        <p:nvSpPr>
          <p:cNvPr id="82" name="Textfeld 81">
            <a:extLst>
              <a:ext uri="{FF2B5EF4-FFF2-40B4-BE49-F238E27FC236}">
                <a16:creationId xmlns:a16="http://schemas.microsoft.com/office/drawing/2014/main" id="{0D3B4571-CB2A-AB4F-9F62-A3E82E0A8784}"/>
              </a:ext>
            </a:extLst>
          </p:cNvPr>
          <p:cNvSpPr txBox="1"/>
          <p:nvPr/>
        </p:nvSpPr>
        <p:spPr>
          <a:xfrm>
            <a:off x="10554345" y="1545451"/>
            <a:ext cx="1171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  <a:latin typeface="Bradley Hand" pitchFamily="2" charset="77"/>
              </a:rPr>
              <a:t>Cloud-native Anwendung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67DD6C-FCDB-FB42-80A5-B4A12AE545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9363766" y="2109482"/>
            <a:ext cx="744346" cy="744346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27248C-9E15-3149-ABCB-053A41D69D0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89447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D4F6F4-F6F0-A84B-940E-2989D7DF4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Inside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41BDD0-AC6C-E74C-A5FA-52FFD544931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Kubeless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9D36E6D-6EC9-6543-AD01-9B55DDD9B023}"/>
              </a:ext>
            </a:extLst>
          </p:cNvPr>
          <p:cNvSpPr txBox="1"/>
          <p:nvPr/>
        </p:nvSpPr>
        <p:spPr>
          <a:xfrm>
            <a:off x="431801" y="2002793"/>
            <a:ext cx="397203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American Typewriter" panose="02090604020004020304" pitchFamily="18" charset="77"/>
              </a:rPr>
              <a:t>„</a:t>
            </a:r>
            <a:r>
              <a:rPr lang="de-DE" sz="1600" i="1" dirty="0" err="1">
                <a:latin typeface="American Typewriter" panose="02090604020004020304" pitchFamily="18" charset="77"/>
              </a:rPr>
              <a:t>Kubeless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is</a:t>
            </a:r>
            <a:r>
              <a:rPr lang="de-DE" sz="1600" i="1" dirty="0">
                <a:latin typeface="American Typewriter" panose="02090604020004020304" pitchFamily="18" charset="77"/>
              </a:rPr>
              <a:t> a </a:t>
            </a:r>
            <a:r>
              <a:rPr lang="de-DE" sz="1600" i="1" dirty="0" err="1">
                <a:latin typeface="American Typewriter" panose="02090604020004020304" pitchFamily="18" charset="77"/>
              </a:rPr>
              <a:t>Kubernetes</a:t>
            </a:r>
            <a:r>
              <a:rPr lang="de-DE" sz="1600" i="1" dirty="0">
                <a:latin typeface="American Typewriter" panose="02090604020004020304" pitchFamily="18" charset="77"/>
              </a:rPr>
              <a:t>-native </a:t>
            </a:r>
            <a:r>
              <a:rPr lang="de-DE" sz="1600" i="1" dirty="0" err="1">
                <a:latin typeface="American Typewriter" panose="02090604020004020304" pitchFamily="18" charset="77"/>
              </a:rPr>
              <a:t>serverless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framework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that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lets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you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deploy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small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bits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of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code</a:t>
            </a:r>
            <a:r>
              <a:rPr lang="de-DE" sz="1600" i="1" dirty="0">
                <a:latin typeface="American Typewriter" panose="02090604020004020304" pitchFamily="18" charset="77"/>
              </a:rPr>
              <a:t> (</a:t>
            </a:r>
            <a:r>
              <a:rPr lang="de-DE" sz="1600" i="1" dirty="0" err="1">
                <a:latin typeface="American Typewriter" panose="02090604020004020304" pitchFamily="18" charset="77"/>
              </a:rPr>
              <a:t>functions</a:t>
            </a:r>
            <a:r>
              <a:rPr lang="de-DE" sz="1600" i="1" dirty="0">
                <a:latin typeface="American Typewriter" panose="02090604020004020304" pitchFamily="18" charset="77"/>
              </a:rPr>
              <a:t>) </a:t>
            </a:r>
            <a:r>
              <a:rPr lang="de-DE" sz="1600" i="1" dirty="0" err="1">
                <a:latin typeface="American Typewriter" panose="02090604020004020304" pitchFamily="18" charset="77"/>
              </a:rPr>
              <a:t>without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having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to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worry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about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the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underlying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infrastructure</a:t>
            </a:r>
            <a:r>
              <a:rPr lang="de-DE" sz="1600" i="1" dirty="0">
                <a:latin typeface="American Typewriter" panose="02090604020004020304" pitchFamily="18" charset="77"/>
              </a:rPr>
              <a:t>. </a:t>
            </a:r>
            <a:r>
              <a:rPr lang="de-DE" sz="1600" i="1" dirty="0" err="1">
                <a:latin typeface="American Typewriter" panose="02090604020004020304" pitchFamily="18" charset="77"/>
              </a:rPr>
              <a:t>It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is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designed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to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be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deployed</a:t>
            </a:r>
            <a:r>
              <a:rPr lang="de-DE" sz="1600" i="1" dirty="0">
                <a:latin typeface="American Typewriter" panose="02090604020004020304" pitchFamily="18" charset="77"/>
              </a:rPr>
              <a:t> on top </a:t>
            </a:r>
            <a:r>
              <a:rPr lang="de-DE" sz="1600" i="1" dirty="0" err="1">
                <a:latin typeface="American Typewriter" panose="02090604020004020304" pitchFamily="18" charset="77"/>
              </a:rPr>
              <a:t>of</a:t>
            </a:r>
            <a:r>
              <a:rPr lang="de-DE" sz="1600" i="1" dirty="0">
                <a:latin typeface="American Typewriter" panose="02090604020004020304" pitchFamily="18" charset="77"/>
              </a:rPr>
              <a:t> a </a:t>
            </a:r>
            <a:r>
              <a:rPr lang="de-DE" sz="1600" i="1" dirty="0" err="1">
                <a:latin typeface="American Typewriter" panose="02090604020004020304" pitchFamily="18" charset="77"/>
              </a:rPr>
              <a:t>Kubernetes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cluster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and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take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advantage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of</a:t>
            </a:r>
            <a:r>
              <a:rPr lang="de-DE" sz="1600" i="1" dirty="0">
                <a:latin typeface="American Typewriter" panose="02090604020004020304" pitchFamily="18" charset="77"/>
              </a:rPr>
              <a:t> all </a:t>
            </a:r>
            <a:r>
              <a:rPr lang="de-DE" sz="1600" i="1" dirty="0" err="1">
                <a:latin typeface="American Typewriter" panose="02090604020004020304" pitchFamily="18" charset="77"/>
              </a:rPr>
              <a:t>the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great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Kubernetes</a:t>
            </a:r>
            <a:r>
              <a:rPr lang="de-DE" sz="1600" i="1" dirty="0">
                <a:latin typeface="American Typewriter" panose="02090604020004020304" pitchFamily="18" charset="77"/>
              </a:rPr>
              <a:t> primitives. </a:t>
            </a:r>
            <a:r>
              <a:rPr lang="de-DE" sz="1600" i="1" dirty="0" err="1">
                <a:latin typeface="American Typewriter" panose="02090604020004020304" pitchFamily="18" charset="77"/>
              </a:rPr>
              <a:t>If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you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are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looking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for</a:t>
            </a:r>
            <a:r>
              <a:rPr lang="de-DE" sz="1600" i="1" dirty="0">
                <a:latin typeface="American Typewriter" panose="02090604020004020304" pitchFamily="18" charset="77"/>
              </a:rPr>
              <a:t> an open </a:t>
            </a:r>
            <a:r>
              <a:rPr lang="de-DE" sz="1600" i="1" dirty="0" err="1">
                <a:latin typeface="American Typewriter" panose="02090604020004020304" pitchFamily="18" charset="77"/>
              </a:rPr>
              <a:t>source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serverless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solution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that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clones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what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you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can</a:t>
            </a:r>
            <a:r>
              <a:rPr lang="de-DE" sz="1600" i="1" dirty="0">
                <a:latin typeface="American Typewriter" panose="02090604020004020304" pitchFamily="18" charset="77"/>
              </a:rPr>
              <a:t> find on AWS Lambda, </a:t>
            </a:r>
            <a:r>
              <a:rPr lang="de-DE" sz="1600" i="1" dirty="0" err="1">
                <a:latin typeface="American Typewriter" panose="02090604020004020304" pitchFamily="18" charset="77"/>
              </a:rPr>
              <a:t>Azure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Functions</a:t>
            </a:r>
            <a:r>
              <a:rPr lang="de-DE" sz="1600" i="1" dirty="0">
                <a:latin typeface="American Typewriter" panose="02090604020004020304" pitchFamily="18" charset="77"/>
              </a:rPr>
              <a:t>, </a:t>
            </a:r>
            <a:r>
              <a:rPr lang="de-DE" sz="1600" i="1" dirty="0" err="1">
                <a:latin typeface="American Typewriter" panose="02090604020004020304" pitchFamily="18" charset="77"/>
              </a:rPr>
              <a:t>and</a:t>
            </a:r>
            <a:r>
              <a:rPr lang="de-DE" sz="1600" i="1" dirty="0">
                <a:latin typeface="American Typewriter" panose="02090604020004020304" pitchFamily="18" charset="77"/>
              </a:rPr>
              <a:t> Google Cloud </a:t>
            </a:r>
            <a:r>
              <a:rPr lang="de-DE" sz="1600" i="1" dirty="0" err="1">
                <a:latin typeface="American Typewriter" panose="02090604020004020304" pitchFamily="18" charset="77"/>
              </a:rPr>
              <a:t>Functions</a:t>
            </a:r>
            <a:r>
              <a:rPr lang="de-DE" sz="1600" i="1" dirty="0">
                <a:latin typeface="American Typewriter" panose="02090604020004020304" pitchFamily="18" charset="77"/>
              </a:rPr>
              <a:t>, </a:t>
            </a:r>
            <a:r>
              <a:rPr lang="de-DE" sz="1600" i="1" dirty="0" err="1">
                <a:latin typeface="American Typewriter" panose="02090604020004020304" pitchFamily="18" charset="77"/>
              </a:rPr>
              <a:t>Kubeless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is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for</a:t>
            </a:r>
            <a:r>
              <a:rPr lang="de-DE" sz="1600" i="1" dirty="0">
                <a:latin typeface="American Typewriter" panose="02090604020004020304" pitchFamily="18" charset="77"/>
              </a:rPr>
              <a:t> </a:t>
            </a:r>
            <a:r>
              <a:rPr lang="de-DE" sz="1600" i="1" dirty="0" err="1">
                <a:latin typeface="American Typewriter" panose="02090604020004020304" pitchFamily="18" charset="77"/>
              </a:rPr>
              <a:t>you</a:t>
            </a:r>
            <a:r>
              <a:rPr lang="de-DE" sz="1600" i="1" dirty="0">
                <a:latin typeface="American Typewriter" panose="02090604020004020304" pitchFamily="18" charset="77"/>
              </a:rPr>
              <a:t>!“</a:t>
            </a:r>
          </a:p>
          <a:p>
            <a:endParaRPr lang="de-DE" dirty="0">
              <a:latin typeface="American Typewriter" panose="02090604020004020304" pitchFamily="18" charset="77"/>
            </a:endParaRPr>
          </a:p>
          <a:p>
            <a:r>
              <a:rPr lang="de-DE" dirty="0" err="1">
                <a:latin typeface="American Typewriter" panose="02090604020004020304" pitchFamily="18" charset="77"/>
              </a:rPr>
              <a:t>kubeless.io</a:t>
            </a:r>
            <a:endParaRPr lang="de-DE" dirty="0">
              <a:latin typeface="American Typewriter" panose="02090604020004020304" pitchFamily="18" charset="77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BA01112-919D-0048-9AE9-9D2EBE64B631}"/>
              </a:ext>
            </a:extLst>
          </p:cNvPr>
          <p:cNvSpPr txBox="1"/>
          <p:nvPr/>
        </p:nvSpPr>
        <p:spPr>
          <a:xfrm>
            <a:off x="5192110" y="3004016"/>
            <a:ext cx="41936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Support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Python,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Node.js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, Ruby, PHP,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Golang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, .NET, Ballerina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custom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runtimes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CLI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compliant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AWS Lambda CLI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Event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triggers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using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Kafka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messaging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system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HTTP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events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Prometheus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monitoring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functions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calls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function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latency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default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Serverless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 Framework plugin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0B8D772-6861-F04C-8200-56066647401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3824" y="2002793"/>
            <a:ext cx="3356396" cy="819520"/>
          </a:xfrm>
          <a:prstGeom prst="rect">
            <a:avLst/>
          </a:prstGeom>
        </p:spPr>
      </p:pic>
      <p:sp>
        <p:nvSpPr>
          <p:cNvPr id="9" name="AutoShape 2" descr="Logo white">
            <a:extLst>
              <a:ext uri="{FF2B5EF4-FFF2-40B4-BE49-F238E27FC236}">
                <a16:creationId xmlns:a16="http://schemas.microsoft.com/office/drawing/2014/main" id="{CEC74420-B215-A94A-8908-35FB99FD5E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49AFFD-8C5C-8F48-9774-58AFBE52378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156405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D4F6F4-F6F0-A84B-940E-2989D7DF4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Inside  </a:t>
            </a:r>
            <a:r>
              <a:rPr lang="de-DE" dirty="0" err="1"/>
              <a:t>Kubeless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41BDD0-AC6C-E74C-A5FA-52FFD544931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Quick Start</a:t>
            </a:r>
          </a:p>
        </p:txBody>
      </p:sp>
      <p:sp>
        <p:nvSpPr>
          <p:cNvPr id="9" name="AutoShape 2" descr="Logo white">
            <a:extLst>
              <a:ext uri="{FF2B5EF4-FFF2-40B4-BE49-F238E27FC236}">
                <a16:creationId xmlns:a16="http://schemas.microsoft.com/office/drawing/2014/main" id="{CEC74420-B215-A94A-8908-35FB99FD5E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1DA8F2-3DE3-C545-8C84-3437AEB4C172}"/>
              </a:ext>
            </a:extLst>
          </p:cNvPr>
          <p:cNvSpPr txBox="1"/>
          <p:nvPr/>
        </p:nvSpPr>
        <p:spPr>
          <a:xfrm>
            <a:off x="431802" y="1859339"/>
            <a:ext cx="47716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Funktionen in </a:t>
            </a:r>
            <a:r>
              <a:rPr lang="de-DE" dirty="0" err="1"/>
              <a:t>Kubeless</a:t>
            </a:r>
            <a:r>
              <a:rPr lang="de-DE" dirty="0"/>
              <a:t> haben unabhängig von der Sprache der Funktion oder der Ereignisquelle immer das gleiche Format.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Funktionen empfangen ein </a:t>
            </a:r>
            <a:r>
              <a:rPr lang="de-DE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event</a:t>
            </a:r>
            <a:r>
              <a:rPr lang="de-DE" dirty="0"/>
              <a:t> als ersten Parameter. Dieser Parameter enthält alle Informationen zur Ereignisquelle. Insbesondere sollte der Schlüssel </a:t>
            </a:r>
            <a:r>
              <a:rPr lang="de-DE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</a:t>
            </a:r>
            <a:r>
              <a:rPr lang="de-DE" dirty="0"/>
              <a:t> den Hauptteil der Funktionsanforderung enthalten.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Der zweite Parameter </a:t>
            </a:r>
            <a:r>
              <a:rPr lang="de-DE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context</a:t>
            </a:r>
            <a:r>
              <a:rPr lang="de-DE" dirty="0"/>
              <a:t> mit allgemeinen Informationen zur Funktion.</a:t>
            </a:r>
          </a:p>
          <a:p>
            <a:endParaRPr lang="de-DE" dirty="0"/>
          </a:p>
          <a:p>
            <a:r>
              <a:rPr lang="de-DE" dirty="0"/>
              <a:t>Funktionen geben eine Zeichenkette oder Objekt (JSON) zurück als Antwort für den Aufrufer.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59025A6-2624-6E48-8B1C-41B20F063380}"/>
              </a:ext>
            </a:extLst>
          </p:cNvPr>
          <p:cNvSpPr txBox="1"/>
          <p:nvPr/>
        </p:nvSpPr>
        <p:spPr>
          <a:xfrm>
            <a:off x="5957361" y="1928199"/>
            <a:ext cx="3672556" cy="1348401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def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hello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event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context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):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print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event</a:t>
            </a:r>
            <a:endParaRPr lang="de-DE" sz="16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event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['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']</a:t>
            </a:r>
          </a:p>
          <a:p>
            <a:endParaRPr lang="de-DE" sz="16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D46D3C-9890-A048-A759-E3317585E7C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36932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D4F6F4-F6F0-A84B-940E-2989D7DF4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Inside  </a:t>
            </a:r>
            <a:r>
              <a:rPr lang="de-DE" dirty="0" err="1"/>
              <a:t>Kubeless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41BDD0-AC6C-E74C-A5FA-52FFD544931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Quick Start</a:t>
            </a:r>
          </a:p>
        </p:txBody>
      </p:sp>
      <p:sp>
        <p:nvSpPr>
          <p:cNvPr id="9" name="AutoShape 2" descr="Logo white">
            <a:extLst>
              <a:ext uri="{FF2B5EF4-FFF2-40B4-BE49-F238E27FC236}">
                <a16:creationId xmlns:a16="http://schemas.microsoft.com/office/drawing/2014/main" id="{CEC74420-B215-A94A-8908-35FB99FD5E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1DA8F2-3DE3-C545-8C84-3437AEB4C172}"/>
              </a:ext>
            </a:extLst>
          </p:cNvPr>
          <p:cNvSpPr txBox="1"/>
          <p:nvPr/>
        </p:nvSpPr>
        <p:spPr>
          <a:xfrm>
            <a:off x="431802" y="1859339"/>
            <a:ext cx="435040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Funktionen können mittels des </a:t>
            </a:r>
            <a:r>
              <a:rPr lang="de-DE" dirty="0" err="1"/>
              <a:t>kubeless</a:t>
            </a:r>
            <a:r>
              <a:rPr lang="de-DE" dirty="0"/>
              <a:t> CLI ausgebracht werden: 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hello</a:t>
            </a:r>
            <a:r>
              <a:rPr lang="de-DE" sz="1600" dirty="0"/>
              <a:t>: Name der Funktion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--</a:t>
            </a:r>
            <a:r>
              <a:rPr lang="de-DE" sz="16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runtime</a:t>
            </a:r>
            <a:r>
              <a:rPr lang="de-DE" sz="16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python2.7</a:t>
            </a:r>
            <a:r>
              <a:rPr lang="de-DE" sz="1600" dirty="0"/>
              <a:t>: Laufzeitumgebung in der die Funktion laufen soll.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--</a:t>
            </a:r>
            <a:r>
              <a:rPr lang="de-DE" sz="16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from</a:t>
            </a:r>
            <a:r>
              <a:rPr lang="de-DE" sz="16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-file </a:t>
            </a:r>
            <a:r>
              <a:rPr lang="de-DE" sz="16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test.py</a:t>
            </a:r>
            <a:r>
              <a:rPr lang="de-DE" sz="1600" dirty="0"/>
              <a:t>: Datei mit dem Funktionscode (max. Größe 1 MB, </a:t>
            </a:r>
            <a:r>
              <a:rPr lang="de-DE" sz="1600" dirty="0" err="1"/>
              <a:t>etcd</a:t>
            </a:r>
            <a:r>
              <a:rPr lang="de-DE" sz="1600" dirty="0"/>
              <a:t>. Limitierung)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--handler </a:t>
            </a:r>
            <a:r>
              <a:rPr lang="de-DE" sz="16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test.hello</a:t>
            </a:r>
            <a:r>
              <a:rPr lang="de-DE" sz="1600" dirty="0"/>
              <a:t>: Dies gibt die Datei und die exponierte Funktion an, die beim Empfang von Anforderungen verwendet werden. Hier: Funktion </a:t>
            </a:r>
            <a:r>
              <a:rPr lang="de-DE" sz="16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hello</a:t>
            </a:r>
            <a:r>
              <a:rPr lang="de-DE" sz="1600" dirty="0"/>
              <a:t> aus der Datei </a:t>
            </a:r>
            <a:r>
              <a:rPr lang="de-DE" sz="16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test.py</a:t>
            </a:r>
            <a:endParaRPr lang="de-DE" sz="16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64E6462-440C-2A4A-ACBA-973665A4A286}"/>
              </a:ext>
            </a:extLst>
          </p:cNvPr>
          <p:cNvSpPr txBox="1"/>
          <p:nvPr/>
        </p:nvSpPr>
        <p:spPr>
          <a:xfrm>
            <a:off x="5187296" y="1859339"/>
            <a:ext cx="4444998" cy="134840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kubeless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deploy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hello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\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--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runtime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python2.7 \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--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from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-file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test.py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\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--handler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test.hello</a:t>
            </a:r>
            <a:endParaRPr lang="de-DE" sz="16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E70007B-3A77-FB4E-89EA-A6F3A2B9337E}"/>
              </a:ext>
            </a:extLst>
          </p:cNvPr>
          <p:cNvSpPr txBox="1"/>
          <p:nvPr/>
        </p:nvSpPr>
        <p:spPr>
          <a:xfrm>
            <a:off x="5179019" y="3834211"/>
            <a:ext cx="4444998" cy="134840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kubeless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call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hello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\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--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'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Hello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world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!‘</a:t>
            </a:r>
          </a:p>
          <a:p>
            <a:endParaRPr lang="de-DE" sz="16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Hello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world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!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CA68A1C-1F14-9742-8B16-3057EF5ABE59}"/>
              </a:ext>
            </a:extLst>
          </p:cNvPr>
          <p:cNvSpPr txBox="1"/>
          <p:nvPr/>
        </p:nvSpPr>
        <p:spPr>
          <a:xfrm>
            <a:off x="5187296" y="5760349"/>
            <a:ext cx="4444998" cy="6097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kubeless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delete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hello</a:t>
            </a:r>
            <a:endParaRPr lang="de-DE" sz="16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0E3ED94-CCB9-5747-8C80-B7249FD082DE}"/>
              </a:ext>
            </a:extLst>
          </p:cNvPr>
          <p:cNvSpPr txBox="1"/>
          <p:nvPr/>
        </p:nvSpPr>
        <p:spPr>
          <a:xfrm>
            <a:off x="5187296" y="5452572"/>
            <a:ext cx="1830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Löschen der Funktion: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43DBDB9-B26B-6B45-94E2-4F3757900252}"/>
              </a:ext>
            </a:extLst>
          </p:cNvPr>
          <p:cNvSpPr txBox="1"/>
          <p:nvPr/>
        </p:nvSpPr>
        <p:spPr>
          <a:xfrm>
            <a:off x="5179019" y="3520439"/>
            <a:ext cx="4450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Aufrufen der Funktion per CLI (meist nur zu Testzwecken):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8692117-A96D-2C4D-B69A-1A091B3783AD}"/>
              </a:ext>
            </a:extLst>
          </p:cNvPr>
          <p:cNvSpPr txBox="1"/>
          <p:nvPr/>
        </p:nvSpPr>
        <p:spPr>
          <a:xfrm>
            <a:off x="5162816" y="1548564"/>
            <a:ext cx="1880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Anlegen der Funktion: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73D1DED-9266-364F-810B-C17121EE2522}"/>
              </a:ext>
            </a:extLst>
          </p:cNvPr>
          <p:cNvSpPr txBox="1"/>
          <p:nvPr/>
        </p:nvSpPr>
        <p:spPr>
          <a:xfrm>
            <a:off x="0" y="6381477"/>
            <a:ext cx="3073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Überblick über alle Laufzeitumgebungen:</a:t>
            </a:r>
          </a:p>
          <a:p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kubeless.io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docs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2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runtimes</a:t>
            </a:r>
            <a:r>
              <a:rPr lang="de-DE" sz="12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A4DE9F-EB18-BF49-ACEC-2D4E725580E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991729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21D13C-3AD0-C343-9971-78F755EEBC1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75D85F2-AB9A-BF48-A459-4D48C01DEBB1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01</a:t>
            </a:r>
          </a:p>
          <a:p>
            <a:endParaRPr lang="de-DE" dirty="0"/>
          </a:p>
          <a:p>
            <a:r>
              <a:rPr lang="de-DE" sz="1600" b="0" dirty="0"/>
              <a:t>Cloud Computing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E79C89F-70C2-2A44-AA3F-17B653DB2AB5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02</a:t>
            </a:r>
          </a:p>
          <a:p>
            <a:endParaRPr lang="de-DE" dirty="0"/>
          </a:p>
          <a:p>
            <a:r>
              <a:rPr lang="de-DE" sz="1600" dirty="0" err="1"/>
              <a:t>DevOps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52E4BB2-C09E-3245-8979-A7473802470A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CA85333-2C43-7E45-97E8-8CF9DF9CB579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5965C5A-5B82-1E4D-96FE-D71B97E02F82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B6176CB-C5CB-C040-B58F-A1BEC6278A41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2914D16-E03D-274E-B879-3F34EC1ECB51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3FBBC16-532E-8F4E-A6B1-49D8F083A5DF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35430CA-249E-A94C-9E9B-8EC34E9D063B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CD7DB56-480D-054D-93B5-B75DFC428688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</a:t>
            </a:r>
            <a:r>
              <a:rPr lang="de-DE" sz="1600" dirty="0"/>
              <a:t>n</a:t>
            </a:r>
          </a:p>
        </p:txBody>
      </p:sp>
      <p:sp>
        <p:nvSpPr>
          <p:cNvPr id="24" name="Geschweifte Klammer rechts 23">
            <a:extLst>
              <a:ext uri="{FF2B5EF4-FFF2-40B4-BE49-F238E27FC236}">
                <a16:creationId xmlns:a16="http://schemas.microsoft.com/office/drawing/2014/main" id="{1001CEE1-E4D8-9B4D-8089-E996B2249411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44827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D4F6F4-F6F0-A84B-940E-2989D7DF4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Inside  </a:t>
            </a:r>
            <a:r>
              <a:rPr lang="de-DE" dirty="0" err="1"/>
              <a:t>Kubeless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41BDD0-AC6C-E74C-A5FA-52FFD544931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Functions</a:t>
            </a:r>
            <a:r>
              <a:rPr lang="de-DE" dirty="0"/>
              <a:t> Interface</a:t>
            </a:r>
          </a:p>
        </p:txBody>
      </p:sp>
      <p:sp>
        <p:nvSpPr>
          <p:cNvPr id="9" name="AutoShape 2" descr="Logo white">
            <a:extLst>
              <a:ext uri="{FF2B5EF4-FFF2-40B4-BE49-F238E27FC236}">
                <a16:creationId xmlns:a16="http://schemas.microsoft.com/office/drawing/2014/main" id="{CEC74420-B215-A94A-8908-35FB99FD5E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1DA8F2-3DE3-C545-8C84-3437AEB4C172}"/>
              </a:ext>
            </a:extLst>
          </p:cNvPr>
          <p:cNvSpPr txBox="1"/>
          <p:nvPr/>
        </p:nvSpPr>
        <p:spPr>
          <a:xfrm>
            <a:off x="431802" y="1859339"/>
            <a:ext cx="41717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Jede Funktion erhält zwei Argumente: Ereignis und Kontext. </a:t>
            </a:r>
          </a:p>
          <a:p>
            <a:endParaRPr lang="de-DE" dirty="0"/>
          </a:p>
          <a:p>
            <a:r>
              <a:rPr lang="de-DE" dirty="0"/>
              <a:t>Das erste Argument enthält Informationen zur Quelle des Ereignisses, das die Funktion empfangen hat. </a:t>
            </a:r>
          </a:p>
          <a:p>
            <a:endParaRPr lang="de-DE" dirty="0"/>
          </a:p>
          <a:p>
            <a:r>
              <a:rPr lang="de-DE" dirty="0"/>
              <a:t>Das zweite Argument allgemeine Informationen über die Funktion, wie den Namen oder das maximale Zeitlimit.</a:t>
            </a:r>
          </a:p>
          <a:p>
            <a:endParaRPr lang="de-DE" dirty="0"/>
          </a:p>
          <a:p>
            <a:r>
              <a:rPr lang="de-DE" dirty="0"/>
              <a:t>Funktionen müssen eine Zeichenfolge zurückgeben, die als HTTP-Antwort für den Aufrufer verwendet wird. Einige Laufzeiten unterstützen auch weitere Typen (z. B. Objekte) für die zurückgegebenen Werte.</a:t>
            </a:r>
            <a:endParaRPr lang="de-DE" sz="16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ACF487B-275B-E54B-A71E-8BE07FE1A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59" y="1859339"/>
            <a:ext cx="8862405" cy="325919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1E91459-9AF6-4F46-81A2-4C61E3F4DD39}"/>
              </a:ext>
            </a:extLst>
          </p:cNvPr>
          <p:cNvSpPr txBox="1"/>
          <p:nvPr/>
        </p:nvSpPr>
        <p:spPr>
          <a:xfrm>
            <a:off x="4834759" y="5118538"/>
            <a:ext cx="3599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Darstellung eines Kafka-Ereignisses in YAML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FFCEC6F-60A8-2544-BFAF-3F3982A4CCB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983980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D4F6F4-F6F0-A84B-940E-2989D7DF4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Inside  </a:t>
            </a:r>
            <a:r>
              <a:rPr lang="de-DE" dirty="0" err="1"/>
              <a:t>Kubeless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41BDD0-AC6C-E74C-A5FA-52FFD544931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FunctionsTimeouts</a:t>
            </a:r>
            <a:r>
              <a:rPr lang="de-DE" dirty="0"/>
              <a:t>, </a:t>
            </a:r>
            <a:r>
              <a:rPr lang="de-DE" dirty="0" err="1"/>
              <a:t>Scheduled</a:t>
            </a:r>
            <a:r>
              <a:rPr lang="de-DE" dirty="0"/>
              <a:t> </a:t>
            </a:r>
            <a:r>
              <a:rPr lang="de-DE" dirty="0" err="1"/>
              <a:t>Functions</a:t>
            </a:r>
            <a:r>
              <a:rPr lang="de-DE" dirty="0"/>
              <a:t>, Triggers</a:t>
            </a:r>
          </a:p>
        </p:txBody>
      </p:sp>
      <p:sp>
        <p:nvSpPr>
          <p:cNvPr id="9" name="AutoShape 2" descr="Logo white">
            <a:extLst>
              <a:ext uri="{FF2B5EF4-FFF2-40B4-BE49-F238E27FC236}">
                <a16:creationId xmlns:a16="http://schemas.microsoft.com/office/drawing/2014/main" id="{CEC74420-B215-A94A-8908-35FB99FD5E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1DA8F2-3DE3-C545-8C84-3437AEB4C172}"/>
              </a:ext>
            </a:extLst>
          </p:cNvPr>
          <p:cNvSpPr txBox="1"/>
          <p:nvPr/>
        </p:nvSpPr>
        <p:spPr>
          <a:xfrm>
            <a:off x="431803" y="1859339"/>
            <a:ext cx="3131204" cy="411839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b="1" dirty="0"/>
              <a:t>Timeouts: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Für </a:t>
            </a:r>
            <a:r>
              <a:rPr lang="de-DE" sz="1600" dirty="0" err="1"/>
              <a:t>Runtimes</a:t>
            </a:r>
            <a:r>
              <a:rPr lang="de-DE" sz="1600" dirty="0"/>
              <a:t> wird ein maximales Zeitlimit durch die Umgebungsvariable </a:t>
            </a:r>
            <a:r>
              <a:rPr lang="de-DE" sz="16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FUNC_TIMEOUT </a:t>
            </a:r>
            <a:r>
              <a:rPr lang="de-DE" sz="1600" dirty="0"/>
              <a:t>festgelegt.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Diese Umgebungsvariable kann mit der CLI-Option</a:t>
            </a:r>
            <a:br>
              <a:rPr lang="de-DE" sz="1600" dirty="0"/>
            </a:br>
            <a:r>
              <a:rPr lang="de-DE" sz="16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--timeout </a:t>
            </a:r>
            <a:r>
              <a:rPr lang="de-DE" sz="1600" dirty="0"/>
              <a:t>festgelegt werden.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Der Standardwert ist </a:t>
            </a:r>
            <a:r>
              <a:rPr lang="de-DE" sz="1600" b="1" dirty="0">
                <a:solidFill>
                  <a:schemeClr val="accent5"/>
                </a:solidFill>
              </a:rPr>
              <a:t>180 Sekunden</a:t>
            </a:r>
            <a:r>
              <a:rPr lang="de-DE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Wenn eine Funktion mehr als die Ausführung benötigt, wird der Prozess beendet.</a:t>
            </a:r>
            <a:endParaRPr lang="de-DE" sz="14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DBC326A-15A3-B84B-9E85-22009FD4CC26}"/>
              </a:ext>
            </a:extLst>
          </p:cNvPr>
          <p:cNvSpPr txBox="1"/>
          <p:nvPr/>
        </p:nvSpPr>
        <p:spPr>
          <a:xfrm>
            <a:off x="3852920" y="1859339"/>
            <a:ext cx="2789618" cy="411839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b="1" dirty="0" err="1"/>
              <a:t>Scheduled</a:t>
            </a:r>
            <a:r>
              <a:rPr lang="de-DE" b="1" dirty="0"/>
              <a:t> </a:t>
            </a:r>
            <a:r>
              <a:rPr lang="de-DE" b="1" dirty="0" err="1"/>
              <a:t>Functions</a:t>
            </a:r>
            <a:r>
              <a:rPr lang="de-DE" b="1" dirty="0"/>
              <a:t>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Es ist möglich, Funktionen nach einem bestimmten Zeitplan auszulösen.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Der Zeitplan wird im </a:t>
            </a:r>
            <a:r>
              <a:rPr lang="de-DE" sz="1600" dirty="0" err="1"/>
              <a:t>Cron</a:t>
            </a:r>
            <a:r>
              <a:rPr lang="de-DE" sz="1600" dirty="0"/>
              <a:t>-Format angegeben.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Geplante Funktion werden mittels K8S-CronJobs ausgeführt, die HTTP-GET-Anforderung gegen die Funktion ausführen.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A9B65E8-07DB-F240-8FF5-67CC89A461FC}"/>
              </a:ext>
            </a:extLst>
          </p:cNvPr>
          <p:cNvSpPr txBox="1"/>
          <p:nvPr/>
        </p:nvSpPr>
        <p:spPr>
          <a:xfrm>
            <a:off x="6932451" y="1859339"/>
            <a:ext cx="2789618" cy="411839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b="1" dirty="0"/>
              <a:t>Triggers: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HTTP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CronJob</a:t>
            </a:r>
            <a:r>
              <a:rPr lang="de-DE" sz="1600" dirty="0"/>
              <a:t> (siehe Links)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PubSub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Kafka Trigger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r>
              <a:rPr lang="de-DE" sz="1600" dirty="0"/>
              <a:t>Weitere Trigger können gem. Darstellung von </a:t>
            </a:r>
            <a:r>
              <a:rPr lang="de-DE" sz="1600" dirty="0" err="1"/>
              <a:t>Bitnami</a:t>
            </a:r>
            <a:r>
              <a:rPr lang="de-DE" sz="1600" dirty="0"/>
              <a:t> einfach ergänzt werden.</a:t>
            </a:r>
          </a:p>
          <a:p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52FF68-BEAA-4B42-B27C-CA345B815DF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473916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D4F6F4-F6F0-A84B-940E-2989D7DF4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Inside  </a:t>
            </a:r>
            <a:r>
              <a:rPr lang="de-DE" dirty="0" err="1"/>
              <a:t>Kubeless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41BDD0-AC6C-E74C-A5FA-52FFD544931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Exponieren von HTTP Triggers</a:t>
            </a:r>
          </a:p>
        </p:txBody>
      </p:sp>
      <p:sp>
        <p:nvSpPr>
          <p:cNvPr id="9" name="AutoShape 2" descr="Logo white">
            <a:extLst>
              <a:ext uri="{FF2B5EF4-FFF2-40B4-BE49-F238E27FC236}">
                <a16:creationId xmlns:a16="http://schemas.microsoft.com/office/drawing/2014/main" id="{CEC74420-B215-A94A-8908-35FB99FD5E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F2E0A70-4B1F-114C-90A1-777719902AC6}"/>
              </a:ext>
            </a:extLst>
          </p:cNvPr>
          <p:cNvSpPr txBox="1"/>
          <p:nvPr/>
        </p:nvSpPr>
        <p:spPr>
          <a:xfrm>
            <a:off x="431800" y="1512000"/>
            <a:ext cx="9198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Standardmäßig stellt </a:t>
            </a:r>
            <a:r>
              <a:rPr lang="de-DE" dirty="0" err="1"/>
              <a:t>Kubeless</a:t>
            </a:r>
            <a:r>
              <a:rPr lang="de-DE" dirty="0"/>
              <a:t> eine Funktion als Service mit </a:t>
            </a:r>
            <a:r>
              <a:rPr lang="de-DE" dirty="0" err="1"/>
              <a:t>ClusterIP</a:t>
            </a:r>
            <a:r>
              <a:rPr lang="de-DE" dirty="0"/>
              <a:t> als K8S-internen Service bereit. Aus diesem Grund steht der Befehl </a:t>
            </a:r>
            <a:r>
              <a:rPr lang="de-DE" dirty="0" err="1"/>
              <a:t>kubeless</a:t>
            </a:r>
            <a:r>
              <a:rPr lang="de-DE" dirty="0"/>
              <a:t> </a:t>
            </a:r>
            <a:r>
              <a:rPr lang="de-DE" dirty="0" err="1"/>
              <a:t>trigger</a:t>
            </a:r>
            <a:r>
              <a:rPr lang="de-DE" dirty="0"/>
              <a:t> http zur Verfügung, mit dem eine Funktion öffentlich mittels einem K8S Ingress verfügbar gemacht werden kann.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2F2463B-1243-3B48-9777-7D3815CECF99}"/>
              </a:ext>
            </a:extLst>
          </p:cNvPr>
          <p:cNvSpPr txBox="1"/>
          <p:nvPr/>
        </p:nvSpPr>
        <p:spPr>
          <a:xfrm>
            <a:off x="466080" y="2602399"/>
            <a:ext cx="4442251" cy="134840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kubeless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deploy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\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--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runtime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python2.7 \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--handler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test.foobar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\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--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from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-file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test.py</a:t>
            </a:r>
            <a:endParaRPr lang="de-DE" sz="16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AE92528-833A-F54A-AE22-2436BE8E4DD5}"/>
              </a:ext>
            </a:extLst>
          </p:cNvPr>
          <p:cNvSpPr txBox="1"/>
          <p:nvPr/>
        </p:nvSpPr>
        <p:spPr>
          <a:xfrm>
            <a:off x="466079" y="4098578"/>
            <a:ext cx="9163836" cy="159462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kubeless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trigger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http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-test \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--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-name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\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--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path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echo \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--hostname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example.com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\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[--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enableTLSAcme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                 </a:t>
            </a:r>
            <a:r>
              <a:rPr lang="de-DE" sz="1600" b="0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Bei konfiguriertem </a:t>
            </a:r>
            <a:r>
              <a:rPr lang="de-DE" sz="1600" b="0" dirty="0" err="1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Cert</a:t>
            </a:r>
            <a:r>
              <a:rPr lang="de-DE" sz="1600" b="0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-manager für HTTPS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D6C193F-74FB-9449-AF10-4AC23B6748E0}"/>
              </a:ext>
            </a:extLst>
          </p:cNvPr>
          <p:cNvSpPr txBox="1"/>
          <p:nvPr/>
        </p:nvSpPr>
        <p:spPr>
          <a:xfrm>
            <a:off x="5177154" y="2611420"/>
            <a:ext cx="4442251" cy="1348401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def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foobar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event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context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):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print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event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['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']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event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['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']</a:t>
            </a:r>
          </a:p>
          <a:p>
            <a:endParaRPr lang="de-DE" sz="16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585EA39-7D0A-7F4B-9524-5E2CEABB49EA}"/>
              </a:ext>
            </a:extLst>
          </p:cNvPr>
          <p:cNvSpPr txBox="1"/>
          <p:nvPr/>
        </p:nvSpPr>
        <p:spPr>
          <a:xfrm>
            <a:off x="10057761" y="4185174"/>
            <a:ext cx="1786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Erzeugt einen über Ingress erreichbaren HTTP(S)-Trigger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0374EDB-E9F9-9043-B47F-5EFB8281CED8}"/>
              </a:ext>
            </a:extLst>
          </p:cNvPr>
          <p:cNvSpPr txBox="1"/>
          <p:nvPr/>
        </p:nvSpPr>
        <p:spPr>
          <a:xfrm>
            <a:off x="466079" y="5792013"/>
            <a:ext cx="9163836" cy="60973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kubectl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ing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   </a:t>
            </a:r>
            <a:r>
              <a:rPr lang="de-DE" sz="1600" b="0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Listet dann den </a:t>
            </a:r>
            <a:r>
              <a:rPr lang="de-DE" sz="1600" b="0" dirty="0" err="1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</a:t>
            </a:r>
            <a:r>
              <a:rPr lang="de-DE" sz="1600" b="0" dirty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-test Ingress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E3AC0CE-27C4-5343-AF60-AEC8DBE3D2A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365184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D4F6F4-F6F0-A84B-940E-2989D7DF4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Inside  </a:t>
            </a:r>
            <a:r>
              <a:rPr lang="de-DE" dirty="0" err="1"/>
              <a:t>Kubeless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41BDD0-AC6C-E74C-A5FA-52FFD544931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PubSub</a:t>
            </a:r>
            <a:r>
              <a:rPr lang="de-DE" dirty="0"/>
              <a:t> Triggers (Kafka)</a:t>
            </a:r>
          </a:p>
        </p:txBody>
      </p:sp>
      <p:sp>
        <p:nvSpPr>
          <p:cNvPr id="9" name="AutoShape 2" descr="Logo white">
            <a:extLst>
              <a:ext uri="{FF2B5EF4-FFF2-40B4-BE49-F238E27FC236}">
                <a16:creationId xmlns:a16="http://schemas.microsoft.com/office/drawing/2014/main" id="{CEC74420-B215-A94A-8908-35FB99FD5E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F2E0A70-4B1F-114C-90A1-777719902AC6}"/>
              </a:ext>
            </a:extLst>
          </p:cNvPr>
          <p:cNvSpPr txBox="1"/>
          <p:nvPr/>
        </p:nvSpPr>
        <p:spPr>
          <a:xfrm>
            <a:off x="431800" y="1512000"/>
            <a:ext cx="9198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Neben HTTP kann jede </a:t>
            </a:r>
            <a:r>
              <a:rPr lang="de-DE" dirty="0" err="1"/>
              <a:t>Kubeless</a:t>
            </a:r>
            <a:r>
              <a:rPr lang="de-DE" dirty="0"/>
              <a:t>-Funktion über einen </a:t>
            </a:r>
            <a:r>
              <a:rPr lang="de-DE" dirty="0" err="1"/>
              <a:t>PubSub</a:t>
            </a:r>
            <a:r>
              <a:rPr lang="de-DE" dirty="0"/>
              <a:t>-Mechanismus ausgelöst werden. Funktionen werden dabei durch Ereignisse aus einem vordefinierten Topic eines Messagingsystems wie bspw. Kafka oder NATS getriggert.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2F2463B-1243-3B48-9777-7D3815CECF99}"/>
              </a:ext>
            </a:extLst>
          </p:cNvPr>
          <p:cNvSpPr txBox="1"/>
          <p:nvPr/>
        </p:nvSpPr>
        <p:spPr>
          <a:xfrm>
            <a:off x="466080" y="2602399"/>
            <a:ext cx="4442251" cy="134840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kubeless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deploy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\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--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runtime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python2.7 \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--handler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test.foobar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\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--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from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-file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test.py</a:t>
            </a:r>
            <a:endParaRPr lang="de-DE" sz="16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AE92528-833A-F54A-AE22-2436BE8E4DD5}"/>
              </a:ext>
            </a:extLst>
          </p:cNvPr>
          <p:cNvSpPr txBox="1"/>
          <p:nvPr/>
        </p:nvSpPr>
        <p:spPr>
          <a:xfrm>
            <a:off x="466079" y="4243821"/>
            <a:ext cx="9163837" cy="110217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kubeless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trigger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kafka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\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--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function-selector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created-by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kubeless,function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test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\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--trigger-topic test-topic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1206427-F03B-274C-ABC5-C6FD762A16D6}"/>
              </a:ext>
            </a:extLst>
          </p:cNvPr>
          <p:cNvSpPr txBox="1"/>
          <p:nvPr/>
        </p:nvSpPr>
        <p:spPr>
          <a:xfrm>
            <a:off x="466080" y="5707241"/>
            <a:ext cx="9198116" cy="85595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kubeless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topic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test-topic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kubeless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topic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publish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--topic test-topic --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"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Hello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World!"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D6C193F-74FB-9449-AF10-4AC23B6748E0}"/>
              </a:ext>
            </a:extLst>
          </p:cNvPr>
          <p:cNvSpPr txBox="1"/>
          <p:nvPr/>
        </p:nvSpPr>
        <p:spPr>
          <a:xfrm>
            <a:off x="5177154" y="2611420"/>
            <a:ext cx="4442251" cy="1348401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def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foobar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event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context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):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print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event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['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']</a:t>
            </a:r>
          </a:p>
          <a:p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event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['</a:t>
            </a:r>
            <a:r>
              <a:rPr lang="de-DE" sz="16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</a:t>
            </a:r>
            <a:r>
              <a:rPr lang="de-DE" sz="16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']</a:t>
            </a:r>
          </a:p>
          <a:p>
            <a:endParaRPr lang="de-DE" sz="16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585EA39-7D0A-7F4B-9524-5E2CEABB49EA}"/>
              </a:ext>
            </a:extLst>
          </p:cNvPr>
          <p:cNvSpPr txBox="1"/>
          <p:nvPr/>
        </p:nvSpPr>
        <p:spPr>
          <a:xfrm>
            <a:off x="10068912" y="4243821"/>
            <a:ext cx="1786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Erzeugt einen </a:t>
            </a:r>
            <a:r>
              <a:rPr lang="de-DE" sz="1400" i="1" dirty="0" err="1">
                <a:latin typeface="Bradley Hand" pitchFamily="2" charset="77"/>
              </a:rPr>
              <a:t>Publish</a:t>
            </a:r>
            <a:r>
              <a:rPr lang="de-DE" sz="1400" i="1" dirty="0">
                <a:latin typeface="Bradley Hand" pitchFamily="2" charset="77"/>
              </a:rPr>
              <a:t>-</a:t>
            </a:r>
            <a:r>
              <a:rPr lang="de-DE" sz="1400" i="1" dirty="0" err="1">
                <a:latin typeface="Bradley Hand" pitchFamily="2" charset="77"/>
              </a:rPr>
              <a:t>Subscribe</a:t>
            </a:r>
            <a:r>
              <a:rPr lang="de-DE" sz="1400" i="1" dirty="0">
                <a:latin typeface="Bradley Hand" pitchFamily="2" charset="77"/>
              </a:rPr>
              <a:t>-Trigger für ein Topic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BFF93D8-6E65-824C-8ADC-37F7333D6C21}"/>
              </a:ext>
            </a:extLst>
          </p:cNvPr>
          <p:cNvSpPr txBox="1"/>
          <p:nvPr/>
        </p:nvSpPr>
        <p:spPr>
          <a:xfrm>
            <a:off x="10068912" y="5663086"/>
            <a:ext cx="1786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Erzeugt das Topic und triggert ein Ereignis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F0414D-81CF-7246-BEAC-783EE1285AF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4063115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D4F6F4-F6F0-A84B-940E-2989D7DF4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Inside  </a:t>
            </a:r>
            <a:r>
              <a:rPr lang="de-DE" dirty="0" err="1"/>
              <a:t>Kubeless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41BDD0-AC6C-E74C-A5FA-52FFD544931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kubeless</a:t>
            </a:r>
            <a:r>
              <a:rPr lang="de-DE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--</a:t>
            </a:r>
            <a:r>
              <a:rPr lang="de-DE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help</a:t>
            </a:r>
            <a:endParaRPr lang="de-DE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AutoShape 2" descr="Logo white">
            <a:extLst>
              <a:ext uri="{FF2B5EF4-FFF2-40B4-BE49-F238E27FC236}">
                <a16:creationId xmlns:a16="http://schemas.microsoft.com/office/drawing/2014/main" id="{CEC74420-B215-A94A-8908-35FB99FD5E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2F2463B-1243-3B48-9777-7D3815CECF99}"/>
              </a:ext>
            </a:extLst>
          </p:cNvPr>
          <p:cNvSpPr txBox="1"/>
          <p:nvPr/>
        </p:nvSpPr>
        <p:spPr>
          <a:xfrm>
            <a:off x="431801" y="1512000"/>
            <a:ext cx="9198115" cy="49647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400" b="1">
                <a:solidFill>
                  <a:schemeClr val="accent5"/>
                </a:solidFill>
              </a:defRPr>
            </a:lvl1pPr>
          </a:lstStyle>
          <a:p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Serverless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framework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Kubernetes</a:t>
            </a:r>
            <a:endParaRPr lang="de-DE" sz="13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b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de-DE" sz="13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Usage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kubeless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[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command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</a:p>
          <a:p>
            <a:b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de-DE" sz="13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Available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Commands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autoscale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        manage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autoscale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on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Kubeless</a:t>
            </a:r>
            <a:endParaRPr lang="de-DE" sz="13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completion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       Output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shell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completion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code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the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specified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shell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</a:p>
          <a:p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        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function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specific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operations</a:t>
            </a:r>
            <a:endParaRPr lang="de-DE" sz="13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-server-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config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Print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the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current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configuration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of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the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controller</a:t>
            </a:r>
            <a:endParaRPr lang="de-DE" sz="13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help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             Help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about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any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command</a:t>
            </a:r>
            <a:endParaRPr lang="de-DE" sz="13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topic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            manage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message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topics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Kubeless</a:t>
            </a:r>
            <a:endParaRPr lang="de-DE" sz="13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trigger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         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trigger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specific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operations</a:t>
            </a:r>
            <a:endParaRPr lang="de-DE" sz="13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version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          Print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the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version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of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Kubeless</a:t>
            </a:r>
            <a:endParaRPr lang="de-DE" sz="13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b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de-DE" sz="13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Flags:</a:t>
            </a:r>
          </a:p>
          <a:p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  -h, --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help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 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help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kubeless</a:t>
            </a:r>
            <a:endParaRPr lang="de-DE" sz="13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b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de-DE" sz="1300" b="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Use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"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kubeless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[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command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 --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help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more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information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about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 </a:t>
            </a:r>
            <a:r>
              <a:rPr lang="de-DE" sz="13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command</a:t>
            </a:r>
            <a:r>
              <a:rPr lang="de-DE" sz="13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4B05D03-6E48-3843-9A58-10A35166E8C9}"/>
              </a:ext>
            </a:extLst>
          </p:cNvPr>
          <p:cNvSpPr txBox="1"/>
          <p:nvPr/>
        </p:nvSpPr>
        <p:spPr>
          <a:xfrm>
            <a:off x="10057760" y="1512000"/>
            <a:ext cx="1786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i="1" dirty="0">
                <a:latin typeface="Bradley Hand" pitchFamily="2" charset="77"/>
              </a:rPr>
              <a:t>Tipp:</a:t>
            </a:r>
            <a:endParaRPr lang="de-DE" sz="1400" b="1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Die </a:t>
            </a:r>
            <a:r>
              <a:rPr lang="de-DE" sz="1400" i="1" dirty="0" err="1">
                <a:latin typeface="Bradley Hand" pitchFamily="2" charset="77"/>
              </a:rPr>
              <a:t>kubeless</a:t>
            </a:r>
            <a:r>
              <a:rPr lang="de-DE" sz="1400" i="1" dirty="0">
                <a:latin typeface="Bradley Hand" pitchFamily="2" charset="77"/>
              </a:rPr>
              <a:t> CLI ist ziemlich umfangreich dokumentiert.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DFC221-40BD-2D44-9798-3DA43FB42D9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174263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A9C6CEE1-9992-ED4B-9679-F54939EC4634}"/>
              </a:ext>
            </a:extLst>
          </p:cNvPr>
          <p:cNvSpPr txBox="1"/>
          <p:nvPr/>
        </p:nvSpPr>
        <p:spPr>
          <a:xfrm>
            <a:off x="453178" y="3282809"/>
            <a:ext cx="4441370" cy="286986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3C503-9616-D24D-956E-75F248B81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FaaS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28290C-7DEF-7445-A10E-4693E0BD5E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Nur Versuch macht </a:t>
            </a:r>
            <a:r>
              <a:rPr lang="de-DE" dirty="0" err="1"/>
              <a:t>kluch</a:t>
            </a:r>
            <a:r>
              <a:rPr lang="de-DE" dirty="0"/>
              <a:t> …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32B66F9-E5F2-4E49-B577-868A844E29ED}"/>
              </a:ext>
            </a:extLst>
          </p:cNvPr>
          <p:cNvSpPr txBox="1"/>
          <p:nvPr/>
        </p:nvSpPr>
        <p:spPr>
          <a:xfrm>
            <a:off x="431801" y="2288696"/>
            <a:ext cx="6843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Klonen Sie dieses Repository:</a:t>
            </a:r>
          </a:p>
          <a:p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git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clone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 https://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git.mylab.th-luebeck.de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cloud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-native/lab-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faas.git</a:t>
            </a:r>
            <a:endParaRPr lang="de-DE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53AA11D-6A84-CC44-8528-9BEB82A626B3}"/>
              </a:ext>
            </a:extLst>
          </p:cNvPr>
          <p:cNvSpPr txBox="1"/>
          <p:nvPr/>
        </p:nvSpPr>
        <p:spPr>
          <a:xfrm>
            <a:off x="617484" y="4329736"/>
            <a:ext cx="41127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onsolas" panose="020B0609020204030204" pitchFamily="49" charset="0"/>
                <a:cs typeface="Consolas" panose="020B0609020204030204" pitchFamily="49" charset="0"/>
              </a:rPr>
              <a:t>Private </a:t>
            </a:r>
            <a:r>
              <a:rPr lang="de-DE" b="1" dirty="0" err="1">
                <a:latin typeface="Consolas" panose="020B0609020204030204" pitchFamily="49" charset="0"/>
                <a:cs typeface="Consolas" panose="020B0609020204030204" pitchFamily="49" charset="0"/>
              </a:rPr>
              <a:t>FaaS</a:t>
            </a:r>
            <a:endParaRPr lang="de-DE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de-DE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Hello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World</a:t>
            </a:r>
          </a:p>
          <a:p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&gt; HTTP-Trigger</a:t>
            </a:r>
          </a:p>
          <a:p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&gt; Nanoservice für COVID-19 Plots</a:t>
            </a:r>
          </a:p>
          <a:p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&gt; CRON-Trigger: ISS-Monitor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2AB5EF0-CB6B-714D-9BA9-9C2197D1C89A}"/>
              </a:ext>
            </a:extLst>
          </p:cNvPr>
          <p:cNvSpPr txBox="1"/>
          <p:nvPr/>
        </p:nvSpPr>
        <p:spPr>
          <a:xfrm>
            <a:off x="5188547" y="3275685"/>
            <a:ext cx="4441370" cy="286986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B508040-6B26-1F45-8CDB-F888A58A4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773" y="516458"/>
            <a:ext cx="691386" cy="691386"/>
          </a:xfrm>
          <a:prstGeom prst="rect">
            <a:avLst/>
          </a:prstGeom>
        </p:spPr>
      </p:pic>
      <p:pic>
        <p:nvPicPr>
          <p:cNvPr id="1026" name="Picture 2" descr="Kubeless tutorial - Kubernetes native serverless framework">
            <a:extLst>
              <a:ext uri="{FF2B5EF4-FFF2-40B4-BE49-F238E27FC236}">
                <a16:creationId xmlns:a16="http://schemas.microsoft.com/office/drawing/2014/main" id="{16AA5422-0F09-D048-AE9C-83405C01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308" y="520155"/>
            <a:ext cx="2816772" cy="68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C1B1AD0-6800-754C-BB41-DCE190FCB72A}"/>
              </a:ext>
            </a:extLst>
          </p:cNvPr>
          <p:cNvSpPr txBox="1"/>
          <p:nvPr/>
        </p:nvSpPr>
        <p:spPr>
          <a:xfrm>
            <a:off x="8311159" y="603225"/>
            <a:ext cx="1364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4285F4"/>
                </a:solidFill>
              </a:rPr>
              <a:t>Google Cloud</a:t>
            </a:r>
          </a:p>
          <a:p>
            <a:r>
              <a:rPr lang="de-DE" sz="1600" b="1" dirty="0" err="1">
                <a:solidFill>
                  <a:srgbClr val="4285F4"/>
                </a:solidFill>
              </a:rPr>
              <a:t>Functions</a:t>
            </a:r>
            <a:endParaRPr lang="de-DE" sz="1600" b="1" dirty="0">
              <a:solidFill>
                <a:srgbClr val="4285F4"/>
              </a:solidFill>
            </a:endParaRPr>
          </a:p>
        </p:txBody>
      </p:sp>
      <p:pic>
        <p:nvPicPr>
          <p:cNvPr id="17" name="Picture 2" descr="Kubeless tutorial - Kubernetes native serverless framework">
            <a:extLst>
              <a:ext uri="{FF2B5EF4-FFF2-40B4-BE49-F238E27FC236}">
                <a16:creationId xmlns:a16="http://schemas.microsoft.com/office/drawing/2014/main" id="{9495A410-F705-9744-BDC0-91EEA7730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77" y="3450322"/>
            <a:ext cx="2816772" cy="68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3F7D6F9-74BA-9148-9649-5DD76C523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766" y="3466469"/>
            <a:ext cx="691386" cy="69138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B8EE85E-3D33-954C-B674-6D964E3C6B63}"/>
              </a:ext>
            </a:extLst>
          </p:cNvPr>
          <p:cNvSpPr txBox="1"/>
          <p:nvPr/>
        </p:nvSpPr>
        <p:spPr>
          <a:xfrm>
            <a:off x="7034152" y="3553236"/>
            <a:ext cx="1364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4285F4"/>
                </a:solidFill>
              </a:rPr>
              <a:t>Google Cloud</a:t>
            </a:r>
          </a:p>
          <a:p>
            <a:r>
              <a:rPr lang="de-DE" sz="1600" b="1" dirty="0" err="1">
                <a:solidFill>
                  <a:srgbClr val="4285F4"/>
                </a:solidFill>
              </a:rPr>
              <a:t>Functions</a:t>
            </a:r>
            <a:endParaRPr lang="de-DE" sz="1600" b="1" dirty="0">
              <a:solidFill>
                <a:srgbClr val="4285F4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66A9492-38A5-FD42-A94F-182B945E4392}"/>
              </a:ext>
            </a:extLst>
          </p:cNvPr>
          <p:cNvSpPr txBox="1"/>
          <p:nvPr/>
        </p:nvSpPr>
        <p:spPr>
          <a:xfrm>
            <a:off x="5352853" y="4326174"/>
            <a:ext cx="41127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onsolas" panose="020B0609020204030204" pitchFamily="49" charset="0"/>
                <a:cs typeface="Consolas" panose="020B0609020204030204" pitchFamily="49" charset="0"/>
              </a:rPr>
              <a:t>Public/</a:t>
            </a:r>
            <a:r>
              <a:rPr lang="de-DE" b="1" dirty="0" err="1">
                <a:latin typeface="Consolas" panose="020B0609020204030204" pitchFamily="49" charset="0"/>
                <a:cs typeface="Consolas" panose="020B0609020204030204" pitchFamily="49" charset="0"/>
              </a:rPr>
              <a:t>Managed</a:t>
            </a:r>
            <a:r>
              <a:rPr lang="de-DE" b="1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b="1" dirty="0" err="1">
                <a:latin typeface="Consolas" panose="020B0609020204030204" pitchFamily="49" charset="0"/>
                <a:cs typeface="Consolas" panose="020B0609020204030204" pitchFamily="49" charset="0"/>
              </a:rPr>
              <a:t>FaaS</a:t>
            </a:r>
            <a:endParaRPr lang="de-DE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de-DE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&gt; Portierung des Nanoservice für </a:t>
            </a:r>
          </a:p>
          <a:p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 COVID-19 Plots auf GCE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A5BBC9-143B-AD43-9A22-E0D30513958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770149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9D7F15-8FB1-4F45-8A51-19BE7935B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Zum  Nachlesen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603D732-B420-894B-AB6C-055CB2368AC6}"/>
              </a:ext>
            </a:extLst>
          </p:cNvPr>
          <p:cNvSpPr txBox="1"/>
          <p:nvPr/>
        </p:nvSpPr>
        <p:spPr>
          <a:xfrm>
            <a:off x="4864894" y="1569658"/>
            <a:ext cx="47652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Chapter 1: Understanding </a:t>
            </a:r>
            <a:r>
              <a:rPr lang="de-DE" sz="1600" b="1" dirty="0" err="1"/>
              <a:t>Serverless</a:t>
            </a:r>
            <a:r>
              <a:rPr lang="de-DE" sz="1600" b="1" dirty="0"/>
              <a:t>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What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Serverless</a:t>
            </a:r>
            <a:r>
              <a:rPr lang="de-DE" sz="1400" dirty="0"/>
              <a:t> Computing?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How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It</a:t>
            </a:r>
            <a:r>
              <a:rPr lang="de-DE" sz="1400" dirty="0"/>
              <a:t> Different?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 err="1"/>
              <a:t>Benefits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Use</a:t>
            </a:r>
            <a:r>
              <a:rPr lang="de-DE" sz="1400" dirty="0"/>
              <a:t> Cases?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/>
              <a:t>Limits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Serverless</a:t>
            </a:r>
            <a:r>
              <a:rPr lang="de-DE" sz="1400" dirty="0"/>
              <a:t> Computing?</a:t>
            </a:r>
          </a:p>
          <a:p>
            <a:pPr marL="342900" indent="-342900">
              <a:buAutoNum type="arabicPeriod"/>
            </a:pPr>
            <a:endParaRPr lang="de-DE" sz="1600" dirty="0"/>
          </a:p>
          <a:p>
            <a:r>
              <a:rPr lang="de-DE" sz="1600" b="1" dirty="0"/>
              <a:t>Chapter 2: </a:t>
            </a:r>
            <a:r>
              <a:rPr lang="de-DE" sz="1600" b="1" dirty="0" err="1"/>
              <a:t>Getting</a:t>
            </a:r>
            <a:r>
              <a:rPr lang="de-DE" sz="1600" b="1" dirty="0"/>
              <a:t> </a:t>
            </a:r>
            <a:r>
              <a:rPr lang="de-DE" sz="1600" b="1" dirty="0" err="1"/>
              <a:t>Started</a:t>
            </a:r>
            <a:endParaRPr lang="de-DE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/>
              <a:t>Provider </a:t>
            </a:r>
            <a:r>
              <a:rPr lang="de-DE" sz="1400" dirty="0" err="1"/>
              <a:t>Overview</a:t>
            </a:r>
            <a:r>
              <a:rPr lang="de-DE" sz="1400" dirty="0"/>
              <a:t>, Triggers +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400" dirty="0"/>
              <a:t>Tools + Environments</a:t>
            </a:r>
          </a:p>
          <a:p>
            <a:endParaRPr lang="de-DE" sz="1600" dirty="0"/>
          </a:p>
          <a:p>
            <a:r>
              <a:rPr lang="de-DE" sz="1600" b="1" dirty="0"/>
              <a:t>Chapter  3: Amazon Web Services</a:t>
            </a:r>
          </a:p>
          <a:p>
            <a:endParaRPr lang="de-DE" sz="1600" b="1" dirty="0"/>
          </a:p>
          <a:p>
            <a:r>
              <a:rPr lang="de-DE" sz="1600" b="1" dirty="0"/>
              <a:t>Chapter  4: </a:t>
            </a:r>
            <a:r>
              <a:rPr lang="de-DE" sz="1600" b="1" dirty="0" err="1"/>
              <a:t>Azure</a:t>
            </a:r>
            <a:endParaRPr lang="de-DE" sz="1600" b="1" dirty="0"/>
          </a:p>
          <a:p>
            <a:endParaRPr lang="de-DE" sz="1600" b="1" dirty="0"/>
          </a:p>
          <a:p>
            <a:r>
              <a:rPr lang="de-DE" sz="1600" b="1" dirty="0"/>
              <a:t>Chapter 5: Google Cloud</a:t>
            </a:r>
          </a:p>
          <a:p>
            <a:endParaRPr lang="de-DE" sz="1600" b="1" dirty="0"/>
          </a:p>
          <a:p>
            <a:r>
              <a:rPr lang="de-DE" sz="1600" b="1" dirty="0"/>
              <a:t>Chapter 6: An </a:t>
            </a:r>
            <a:r>
              <a:rPr lang="de-DE" sz="1600" b="1" dirty="0" err="1"/>
              <a:t>Agnostic</a:t>
            </a:r>
            <a:r>
              <a:rPr lang="de-DE" sz="1600" b="1" dirty="0"/>
              <a:t>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Need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Agnostic</a:t>
            </a:r>
            <a:r>
              <a:rPr lang="de-DE" sz="1600" dirty="0"/>
              <a:t> Solutions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err="1"/>
              <a:t>Agnostic</a:t>
            </a:r>
            <a:r>
              <a:rPr lang="de-DE" sz="1600" dirty="0"/>
              <a:t> </a:t>
            </a:r>
            <a:r>
              <a:rPr lang="de-DE" sz="1600" dirty="0" err="1"/>
              <a:t>Approaches</a:t>
            </a: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Code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Examples</a:t>
            </a:r>
            <a:endParaRPr lang="de-DE" sz="1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92F31AD-D064-7347-9EE6-D3E3CED31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777" b="1777"/>
          <a:stretch/>
        </p:blipFill>
        <p:spPr bwMode="auto">
          <a:xfrm>
            <a:off x="411434" y="1008000"/>
            <a:ext cx="4245898" cy="58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F46FF44-8228-534C-A954-3AEE9C0765E6}"/>
              </a:ext>
            </a:extLst>
          </p:cNvPr>
          <p:cNvSpPr txBox="1"/>
          <p:nvPr/>
        </p:nvSpPr>
        <p:spPr>
          <a:xfrm>
            <a:off x="10058400" y="1569658"/>
            <a:ext cx="20600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Tatsächlich ist es aktuell recht schwer gute Literatur zu finden, die </a:t>
            </a:r>
            <a:r>
              <a:rPr lang="de-DE" sz="1600" i="1" dirty="0" err="1">
                <a:latin typeface="Bradley Hand" pitchFamily="2" charset="77"/>
              </a:rPr>
              <a:t>FaaS</a:t>
            </a:r>
            <a:r>
              <a:rPr lang="de-DE" sz="1600" i="1" dirty="0">
                <a:latin typeface="Bradley Hand" pitchFamily="2" charset="77"/>
              </a:rPr>
              <a:t> Provider-unabhängig aber dennoch Anwendungs-bezogen behandelt.</a:t>
            </a:r>
          </a:p>
          <a:p>
            <a:endParaRPr lang="de-DE" sz="1600" i="1" dirty="0">
              <a:latin typeface="Bradley Hand" pitchFamily="2" charset="77"/>
            </a:endParaRPr>
          </a:p>
          <a:p>
            <a:r>
              <a:rPr lang="de-DE" sz="1600" i="1" dirty="0">
                <a:latin typeface="Bradley Hand" pitchFamily="2" charset="77"/>
              </a:rPr>
              <a:t>Dies ist für Public </a:t>
            </a:r>
            <a:r>
              <a:rPr lang="de-DE" sz="1600" i="1" dirty="0" err="1">
                <a:latin typeface="Bradley Hand" pitchFamily="2" charset="77"/>
              </a:rPr>
              <a:t>FaaS</a:t>
            </a:r>
            <a:r>
              <a:rPr lang="de-DE" sz="1600" i="1" dirty="0">
                <a:latin typeface="Bradley Hand" pitchFamily="2" charset="77"/>
              </a:rPr>
              <a:t> eine der wenigen brauchbaren Quellen, die ich gefunden habe.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9CA0C9-0DBF-2D4E-8546-7B11EF46B1F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246583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9D7F15-8FB1-4F45-8A51-19BE7935B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Zum  Nachlesen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603D732-B420-894B-AB6C-055CB2368AC6}"/>
              </a:ext>
            </a:extLst>
          </p:cNvPr>
          <p:cNvSpPr txBox="1"/>
          <p:nvPr/>
        </p:nvSpPr>
        <p:spPr>
          <a:xfrm>
            <a:off x="4749279" y="1624686"/>
            <a:ext cx="476522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Part I: </a:t>
            </a:r>
            <a:r>
              <a:rPr lang="de-DE" b="1" dirty="0" err="1"/>
              <a:t>Introducing</a:t>
            </a:r>
            <a:r>
              <a:rPr lang="de-DE" b="1" dirty="0"/>
              <a:t> </a:t>
            </a:r>
            <a:r>
              <a:rPr lang="de-DE" b="1" dirty="0" err="1"/>
              <a:t>OpenWhisk</a:t>
            </a:r>
            <a:r>
              <a:rPr lang="de-DE" b="1" dirty="0"/>
              <a:t> Development</a:t>
            </a:r>
          </a:p>
          <a:p>
            <a:endParaRPr lang="de-DE" b="1" dirty="0"/>
          </a:p>
          <a:p>
            <a:pPr marL="342900" indent="-342900">
              <a:buFont typeface="+mj-lt"/>
              <a:buAutoNum type="arabicPeriod"/>
            </a:pPr>
            <a:r>
              <a:rPr lang="de-DE" sz="1600" dirty="0" err="1"/>
              <a:t>Serverless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OpenWhisk</a:t>
            </a:r>
            <a:r>
              <a:rPr lang="de-DE" sz="1600" dirty="0"/>
              <a:t> </a:t>
            </a:r>
            <a:r>
              <a:rPr lang="de-DE" sz="1600" dirty="0" err="1"/>
              <a:t>Architecture</a:t>
            </a:r>
            <a:endParaRPr lang="de-DE" sz="1600" dirty="0"/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A Simple </a:t>
            </a:r>
            <a:r>
              <a:rPr lang="de-DE" sz="1600" dirty="0" err="1"/>
              <a:t>OpenWhisk</a:t>
            </a:r>
            <a:r>
              <a:rPr lang="de-DE" sz="1600" dirty="0"/>
              <a:t> </a:t>
            </a:r>
            <a:r>
              <a:rPr lang="de-DE" sz="1600" dirty="0" err="1"/>
              <a:t>Application</a:t>
            </a:r>
            <a:endParaRPr lang="de-DE" sz="1600" dirty="0"/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The </a:t>
            </a:r>
            <a:r>
              <a:rPr lang="de-DE" sz="1600" dirty="0" err="1"/>
              <a:t>OpenWhisk</a:t>
            </a:r>
            <a:r>
              <a:rPr lang="de-DE" sz="1600" dirty="0"/>
              <a:t> CLI </a:t>
            </a:r>
            <a:r>
              <a:rPr lang="de-DE" sz="1600" dirty="0" err="1"/>
              <a:t>and</a:t>
            </a:r>
            <a:r>
              <a:rPr lang="de-DE" sz="1600" dirty="0"/>
              <a:t> JavaScript API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Common Design Patterns in </a:t>
            </a:r>
            <a:r>
              <a:rPr lang="de-DE" sz="1600" dirty="0" err="1"/>
              <a:t>OpenWhisk</a:t>
            </a:r>
            <a:endParaRPr lang="de-DE" sz="1600" dirty="0"/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Integration Design Patterns in </a:t>
            </a:r>
            <a:r>
              <a:rPr lang="de-DE" sz="1600" dirty="0" err="1"/>
              <a:t>OpenWhisk</a:t>
            </a:r>
            <a:endParaRPr lang="de-DE" sz="1600" dirty="0"/>
          </a:p>
          <a:p>
            <a:pPr marL="342900" indent="-342900">
              <a:buFont typeface="+mj-lt"/>
              <a:buAutoNum type="arabicPeriod"/>
            </a:pPr>
            <a:r>
              <a:rPr lang="de-DE" sz="1600" dirty="0"/>
              <a:t>Unit </a:t>
            </a:r>
            <a:r>
              <a:rPr lang="de-DE" sz="1600" dirty="0" err="1"/>
              <a:t>Testing</a:t>
            </a:r>
            <a:r>
              <a:rPr lang="de-DE" sz="1600" dirty="0"/>
              <a:t> </a:t>
            </a:r>
            <a:r>
              <a:rPr lang="de-DE" sz="1600" dirty="0" err="1"/>
              <a:t>OpenWhisk</a:t>
            </a:r>
            <a:r>
              <a:rPr lang="de-DE" sz="1600" dirty="0"/>
              <a:t> </a:t>
            </a:r>
            <a:r>
              <a:rPr lang="de-DE" sz="1600" dirty="0" err="1"/>
              <a:t>Applications</a:t>
            </a: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342900" indent="-342900">
              <a:buAutoNum type="arabicPeriod"/>
            </a:pPr>
            <a:endParaRPr lang="de-DE" dirty="0"/>
          </a:p>
          <a:p>
            <a:r>
              <a:rPr lang="de-DE" b="1" dirty="0"/>
              <a:t>Part II: </a:t>
            </a:r>
            <a:r>
              <a:rPr lang="de-DE" b="1" dirty="0" err="1"/>
              <a:t>Advanced</a:t>
            </a:r>
            <a:r>
              <a:rPr lang="de-DE" b="1" dirty="0"/>
              <a:t> </a:t>
            </a:r>
            <a:r>
              <a:rPr lang="de-DE" b="1" dirty="0" err="1"/>
              <a:t>OpenWhisk</a:t>
            </a:r>
            <a:r>
              <a:rPr lang="de-DE" b="1" dirty="0"/>
              <a:t> Development</a:t>
            </a:r>
          </a:p>
          <a:p>
            <a:endParaRPr lang="de-DE" b="1" dirty="0"/>
          </a:p>
          <a:p>
            <a:pPr marL="342900" indent="-342900">
              <a:buFont typeface="+mj-lt"/>
              <a:buAutoNum type="arabicPeriod" startAt="7"/>
            </a:pPr>
            <a:r>
              <a:rPr lang="de-DE" sz="1600" dirty="0" err="1"/>
              <a:t>Developing</a:t>
            </a:r>
            <a:r>
              <a:rPr lang="de-DE" sz="1600" dirty="0"/>
              <a:t> </a:t>
            </a:r>
            <a:r>
              <a:rPr lang="de-DE" sz="1600" dirty="0" err="1"/>
              <a:t>OpenWhisk</a:t>
            </a:r>
            <a:r>
              <a:rPr lang="de-DE" sz="1600" dirty="0"/>
              <a:t> Actions in Python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de-DE" sz="1600" dirty="0" err="1"/>
              <a:t>Using</a:t>
            </a:r>
            <a:r>
              <a:rPr lang="de-DE" sz="1600" dirty="0"/>
              <a:t> </a:t>
            </a:r>
            <a:r>
              <a:rPr lang="de-DE" sz="1600" dirty="0" err="1"/>
              <a:t>CouchDB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OpenWhisk</a:t>
            </a:r>
            <a:endParaRPr lang="de-DE" sz="1600" dirty="0"/>
          </a:p>
          <a:p>
            <a:pPr marL="342900" indent="-342900">
              <a:buFont typeface="+mj-lt"/>
              <a:buAutoNum type="arabicPeriod" startAt="7"/>
            </a:pPr>
            <a:r>
              <a:rPr lang="de-DE" dirty="0"/>
              <a:t>An </a:t>
            </a:r>
            <a:r>
              <a:rPr lang="de-DE" dirty="0" err="1"/>
              <a:t>OpenWhisk</a:t>
            </a:r>
            <a:r>
              <a:rPr lang="de-DE" dirty="0"/>
              <a:t> Web </a:t>
            </a:r>
            <a:r>
              <a:rPr lang="de-DE" dirty="0" err="1"/>
              <a:t>Application</a:t>
            </a:r>
            <a:r>
              <a:rPr lang="de-DE" dirty="0"/>
              <a:t> in Python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de-DE" dirty="0" err="1"/>
              <a:t>Developing</a:t>
            </a:r>
            <a:r>
              <a:rPr lang="de-DE" dirty="0"/>
              <a:t> </a:t>
            </a:r>
            <a:r>
              <a:rPr lang="de-DE" dirty="0" err="1"/>
              <a:t>OpenWhisk</a:t>
            </a:r>
            <a:r>
              <a:rPr lang="de-DE" dirty="0"/>
              <a:t> Actions in Go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de-DE" dirty="0" err="1"/>
              <a:t>Using</a:t>
            </a:r>
            <a:r>
              <a:rPr lang="de-DE" dirty="0"/>
              <a:t> Kafka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OpenWhisk</a:t>
            </a:r>
            <a:endParaRPr lang="de-DE" dirty="0"/>
          </a:p>
          <a:p>
            <a:pPr marL="342900" indent="-342900">
              <a:buFont typeface="+mj-lt"/>
              <a:buAutoNum type="arabicPeriod" startAt="7"/>
            </a:pPr>
            <a:r>
              <a:rPr lang="de-DE" dirty="0" err="1"/>
              <a:t>Deploying</a:t>
            </a:r>
            <a:r>
              <a:rPr lang="de-DE" dirty="0"/>
              <a:t> </a:t>
            </a:r>
            <a:r>
              <a:rPr lang="de-DE" dirty="0" err="1"/>
              <a:t>OpenWhisk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Kubernetes</a:t>
            </a:r>
            <a:endParaRPr lang="de-D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92F31AD-D064-7347-9EE6-D3E3CED31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361" r="2361"/>
          <a:stretch/>
        </p:blipFill>
        <p:spPr bwMode="auto">
          <a:xfrm>
            <a:off x="411434" y="1008000"/>
            <a:ext cx="4245898" cy="58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F46FF44-8228-534C-A954-3AEE9C0765E6}"/>
              </a:ext>
            </a:extLst>
          </p:cNvPr>
          <p:cNvSpPr txBox="1"/>
          <p:nvPr/>
        </p:nvSpPr>
        <p:spPr>
          <a:xfrm>
            <a:off x="10016359" y="2163285"/>
            <a:ext cx="20600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Apache </a:t>
            </a:r>
            <a:r>
              <a:rPr lang="de-DE" sz="1400" i="1" dirty="0" err="1">
                <a:latin typeface="Bradley Hand" pitchFamily="2" charset="77"/>
              </a:rPr>
              <a:t>OpenWhisk</a:t>
            </a:r>
            <a:r>
              <a:rPr lang="de-DE" sz="1400" i="1" dirty="0">
                <a:latin typeface="Bradley Hand" pitchFamily="2" charset="77"/>
              </a:rPr>
              <a:t> ist leider (wie so viele Apache Projekte) eine im Vergleich recht komplex einzurichtende Plattform.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Daher haben wir es in diesem Modul nicht als Typvertreter behandelt.</a:t>
            </a:r>
          </a:p>
          <a:p>
            <a:endParaRPr lang="de-DE" sz="1400" i="1" dirty="0">
              <a:latin typeface="Bradley Hand" pitchFamily="2" charset="77"/>
            </a:endParaRPr>
          </a:p>
          <a:p>
            <a:r>
              <a:rPr lang="de-DE" sz="1400" i="1" dirty="0">
                <a:latin typeface="Bradley Hand" pitchFamily="2" charset="77"/>
              </a:rPr>
              <a:t>Dennoch sei diese Quelle als umfassende Literatur für </a:t>
            </a:r>
            <a:r>
              <a:rPr lang="de-DE" sz="1400" i="1" dirty="0" err="1">
                <a:latin typeface="Bradley Hand" pitchFamily="2" charset="77"/>
              </a:rPr>
              <a:t>self-hosted</a:t>
            </a:r>
            <a:r>
              <a:rPr lang="de-DE" sz="1400" i="1" dirty="0">
                <a:latin typeface="Bradley Hand" pitchFamily="2" charset="77"/>
              </a:rPr>
              <a:t> </a:t>
            </a:r>
            <a:r>
              <a:rPr lang="de-DE" sz="1400" i="1" dirty="0" err="1">
                <a:latin typeface="Bradley Hand" pitchFamily="2" charset="77"/>
              </a:rPr>
              <a:t>FaaS</a:t>
            </a:r>
            <a:r>
              <a:rPr lang="de-DE" sz="1400" i="1" dirty="0">
                <a:latin typeface="Bradley Hand" pitchFamily="2" charset="77"/>
              </a:rPr>
              <a:t>-Plattformen empfohlen.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437E66-6C0B-D243-8332-0CE4D4214A9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119021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A1F085B-B0A9-1B43-97C4-4B3A75E7F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687484"/>
            <a:ext cx="7776580" cy="4489479"/>
          </a:xfrm>
        </p:spPr>
        <p:txBody>
          <a:bodyPr>
            <a:normAutofit/>
          </a:bodyPr>
          <a:lstStyle/>
          <a:p>
            <a:r>
              <a:rPr lang="de-DE" sz="1600" dirty="0" err="1"/>
              <a:t>Baldini</a:t>
            </a:r>
            <a:r>
              <a:rPr lang="de-DE" sz="1600" dirty="0"/>
              <a:t> et al. </a:t>
            </a:r>
            <a:r>
              <a:rPr lang="de-DE" sz="1600" b="1" dirty="0" err="1"/>
              <a:t>Serverless</a:t>
            </a:r>
            <a:r>
              <a:rPr lang="de-DE" sz="1600" b="1" dirty="0"/>
              <a:t> Computing: </a:t>
            </a:r>
            <a:r>
              <a:rPr lang="de-DE" sz="1600" b="1" dirty="0" err="1"/>
              <a:t>Current</a:t>
            </a:r>
            <a:r>
              <a:rPr lang="de-DE" sz="1600" b="1" dirty="0"/>
              <a:t> Trends </a:t>
            </a:r>
            <a:r>
              <a:rPr lang="de-DE" sz="1600" b="1" dirty="0" err="1"/>
              <a:t>and</a:t>
            </a:r>
            <a:r>
              <a:rPr lang="de-DE" sz="1600" b="1" dirty="0"/>
              <a:t> Open Problems</a:t>
            </a:r>
            <a:r>
              <a:rPr lang="de-DE" sz="1600" dirty="0"/>
              <a:t>. In </a:t>
            </a:r>
            <a:r>
              <a:rPr lang="de-DE" sz="1600" i="1" dirty="0"/>
              <a:t>Research </a:t>
            </a:r>
            <a:r>
              <a:rPr lang="de-DE" sz="1600" i="1" dirty="0" err="1"/>
              <a:t>Advances</a:t>
            </a:r>
            <a:r>
              <a:rPr lang="de-DE" sz="1600" i="1" dirty="0"/>
              <a:t> in Cloud Computing</a:t>
            </a:r>
            <a:r>
              <a:rPr lang="de-DE" sz="1600" dirty="0"/>
              <a:t>; Springer, 2017</a:t>
            </a:r>
            <a:br>
              <a:rPr lang="de-DE" sz="1600" dirty="0"/>
            </a:br>
            <a:r>
              <a:rPr lang="de-DE" sz="16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6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arxiv.org</a:t>
            </a:r>
            <a:r>
              <a:rPr lang="de-DE" sz="16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6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pdf</a:t>
            </a:r>
            <a:r>
              <a:rPr lang="de-DE" sz="16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/1706.03178.pdf</a:t>
            </a:r>
            <a:endParaRPr lang="de-DE" sz="1600" dirty="0"/>
          </a:p>
          <a:p>
            <a:pPr>
              <a:buFont typeface="Courier New" panose="02070309020205020404" pitchFamily="49" charset="0"/>
              <a:buChar char="o"/>
            </a:pPr>
            <a:r>
              <a:rPr lang="de-DE" sz="1600" dirty="0"/>
              <a:t>Nane Kratzke: </a:t>
            </a:r>
            <a:r>
              <a:rPr lang="de-DE" sz="1600" b="1" dirty="0"/>
              <a:t>A Brief </a:t>
            </a:r>
            <a:r>
              <a:rPr lang="de-DE" sz="1600" b="1" dirty="0" err="1"/>
              <a:t>History</a:t>
            </a:r>
            <a:r>
              <a:rPr lang="de-DE" sz="1600" b="1" dirty="0"/>
              <a:t> </a:t>
            </a:r>
            <a:r>
              <a:rPr lang="de-DE" sz="1600" b="1" dirty="0" err="1"/>
              <a:t>of</a:t>
            </a:r>
            <a:r>
              <a:rPr lang="de-DE" sz="1600" b="1" dirty="0"/>
              <a:t> Cloud </a:t>
            </a:r>
            <a:r>
              <a:rPr lang="de-DE" sz="1600" b="1" dirty="0" err="1"/>
              <a:t>Application</a:t>
            </a:r>
            <a:r>
              <a:rPr lang="de-DE" sz="1600" b="1" dirty="0"/>
              <a:t> </a:t>
            </a:r>
            <a:r>
              <a:rPr lang="de-DE" sz="1600" b="1" dirty="0" err="1"/>
              <a:t>Architectures</a:t>
            </a:r>
            <a:r>
              <a:rPr lang="de-DE" sz="1600" dirty="0"/>
              <a:t>. In </a:t>
            </a:r>
            <a:r>
              <a:rPr lang="de-DE" sz="1600" i="1" dirty="0"/>
              <a:t>Applied </a:t>
            </a:r>
            <a:r>
              <a:rPr lang="de-DE" sz="1600" i="1" dirty="0" err="1"/>
              <a:t>Sciences</a:t>
            </a:r>
            <a:r>
              <a:rPr lang="de-DE" sz="1600" dirty="0"/>
              <a:t>; MDPI, 2018</a:t>
            </a:r>
            <a:br>
              <a:rPr lang="de-DE" sz="1600" dirty="0"/>
            </a:br>
            <a:r>
              <a:rPr lang="de-DE" sz="16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6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doi.org</a:t>
            </a:r>
            <a:r>
              <a:rPr lang="de-DE" sz="16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/10.3390/app8081368 </a:t>
            </a:r>
            <a:endParaRPr lang="de-DE" sz="1600" dirty="0"/>
          </a:p>
          <a:p>
            <a:pPr>
              <a:buFont typeface="Courier New" panose="02070309020205020404" pitchFamily="49" charset="0"/>
              <a:buChar char="o"/>
            </a:pPr>
            <a:r>
              <a:rPr lang="de-DE" sz="1600" dirty="0"/>
              <a:t>Jonas et al., </a:t>
            </a:r>
            <a:r>
              <a:rPr lang="de-DE" sz="1600" b="1" dirty="0"/>
              <a:t>A </a:t>
            </a:r>
            <a:r>
              <a:rPr lang="de-DE" sz="1600" b="1" dirty="0" err="1"/>
              <a:t>Berkley</a:t>
            </a:r>
            <a:r>
              <a:rPr lang="de-DE" sz="1600" b="1" dirty="0"/>
              <a:t> View on </a:t>
            </a:r>
            <a:r>
              <a:rPr lang="de-DE" sz="1600" b="1" dirty="0" err="1"/>
              <a:t>Serverless</a:t>
            </a:r>
            <a:r>
              <a:rPr lang="de-DE" sz="1600" b="1" dirty="0"/>
              <a:t> Computing</a:t>
            </a:r>
            <a:r>
              <a:rPr lang="de-DE" sz="1600" dirty="0"/>
              <a:t>, 2019 (Technical Report, UC </a:t>
            </a:r>
            <a:r>
              <a:rPr lang="de-DE" sz="1600" dirty="0" err="1"/>
              <a:t>Berkley</a:t>
            </a:r>
            <a:r>
              <a:rPr lang="de-DE" sz="1600" dirty="0"/>
              <a:t>)</a:t>
            </a:r>
            <a:br>
              <a:rPr lang="de-DE" sz="1600" dirty="0"/>
            </a:br>
            <a:r>
              <a:rPr lang="de-DE" sz="16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https://www2.eecs.berkeley.edu/Pubs/</a:t>
            </a:r>
            <a:r>
              <a:rPr lang="de-DE" sz="16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TechRpts</a:t>
            </a:r>
            <a:r>
              <a:rPr lang="de-DE" sz="16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/2019/EECS-2019-3.pdf </a:t>
            </a:r>
          </a:p>
          <a:p>
            <a:pPr marL="0" indent="0">
              <a:buNone/>
            </a:pPr>
            <a:endParaRPr lang="de-DE" sz="15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6B4AD59-A591-A340-832E-0A9047690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7508" y="4141623"/>
            <a:ext cx="1784762" cy="1859128"/>
          </a:xfrm>
          <a:prstGeom prst="rect">
            <a:avLst/>
          </a:prstGeom>
          <a:noFill/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71CDA12-4105-F342-A38D-532A019F2907}"/>
              </a:ext>
            </a:extLst>
          </p:cNvPr>
          <p:cNvSpPr txBox="1"/>
          <p:nvPr/>
        </p:nvSpPr>
        <p:spPr>
          <a:xfrm>
            <a:off x="8445731" y="30507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1425006-3463-C54C-AD6A-63B41D677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</p:spPr>
        <p:txBody>
          <a:bodyPr/>
          <a:lstStyle/>
          <a:p>
            <a:r>
              <a:rPr lang="de-DE" dirty="0"/>
              <a:t>ZUM  Nachlesen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E85DFB5B-14A3-9940-B332-94CF20F45A6E}"/>
              </a:ext>
            </a:extLst>
          </p:cNvPr>
          <p:cNvSpPr txBox="1">
            <a:spLocks/>
          </p:cNvSpPr>
          <p:nvPr/>
        </p:nvSpPr>
        <p:spPr>
          <a:xfrm>
            <a:off x="431801" y="1008000"/>
            <a:ext cx="9198116" cy="36000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Paper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C88F7FE-4F78-694C-B3D8-BE9CE3DAD6E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018345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24983D5-2B44-414F-AC6B-50606020D9A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04082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D7222D-B729-B440-95AC-3B3A89206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 Schichtenmodell  des  </a:t>
            </a:r>
            <a:r>
              <a:rPr lang="de-DE" dirty="0" err="1"/>
              <a:t>cloud</a:t>
            </a:r>
            <a:r>
              <a:rPr lang="de-DE" dirty="0"/>
              <a:t> </a:t>
            </a:r>
            <a:r>
              <a:rPr lang="de-DE" dirty="0" err="1"/>
              <a:t>computings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EFA426-2BA2-2B46-A639-0CE35FDB736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Wo sind wir?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728354DE-794E-644E-BEB9-A88DE5DC22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0164602"/>
              </p:ext>
            </p:extLst>
          </p:nvPr>
        </p:nvGraphicFramePr>
        <p:xfrm>
          <a:off x="431801" y="2047009"/>
          <a:ext cx="4405745" cy="4073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A71D7EED-CC5A-D74E-9991-048440F93C37}"/>
              </a:ext>
            </a:extLst>
          </p:cNvPr>
          <p:cNvSpPr txBox="1"/>
          <p:nvPr/>
        </p:nvSpPr>
        <p:spPr>
          <a:xfrm>
            <a:off x="5391480" y="2329614"/>
            <a:ext cx="236898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Kunden, Endnutzer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Anpassbare Software-Dienste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XaaS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Everything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Service)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Transparente Updates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E6166EB-BB4B-2E48-9F9D-EED85781A7DC}"/>
              </a:ext>
            </a:extLst>
          </p:cNvPr>
          <p:cNvSpPr txBox="1"/>
          <p:nvPr/>
        </p:nvSpPr>
        <p:spPr>
          <a:xfrm>
            <a:off x="5391480" y="3180343"/>
            <a:ext cx="322235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accent5">
                    <a:lumMod val="75000"/>
                  </a:schemeClr>
                </a:solidFill>
              </a:rPr>
              <a:t>Entwickler</a:t>
            </a:r>
            <a:endParaRPr lang="de-DE" sz="16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chemeClr val="accent5">
                    <a:lumMod val="75000"/>
                  </a:schemeClr>
                </a:solidFill>
              </a:rPr>
              <a:t>Programmierschnittstellen (APIs)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chemeClr val="accent5">
                    <a:lumMod val="75000"/>
                  </a:schemeClr>
                </a:solidFill>
              </a:rPr>
              <a:t>Plattformdienste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b="1" dirty="0">
                <a:solidFill>
                  <a:schemeClr val="accent5">
                    <a:lumMod val="75000"/>
                  </a:schemeClr>
                </a:solidFill>
              </a:rPr>
              <a:t>Abstraktion der technischen Infrastruktur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DCEFC38-5DD2-8C4A-837D-A27E75728ADB}"/>
              </a:ext>
            </a:extLst>
          </p:cNvPr>
          <p:cNvSpPr txBox="1"/>
          <p:nvPr/>
        </p:nvSpPr>
        <p:spPr>
          <a:xfrm>
            <a:off x="5391480" y="4073113"/>
            <a:ext cx="359354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Administratoren</a:t>
            </a:r>
            <a:endParaRPr lang="de-DE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Elastizität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Virtuelle Ressourcenpools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Technische Infrastruktur (VM, Storage, Network)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7DD3664-86F2-004C-ADEA-06D4188AD053}"/>
              </a:ext>
            </a:extLst>
          </p:cNvPr>
          <p:cNvSpPr txBox="1"/>
          <p:nvPr/>
        </p:nvSpPr>
        <p:spPr>
          <a:xfrm>
            <a:off x="5391480" y="4965229"/>
            <a:ext cx="140904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Rechenzentrum</a:t>
            </a:r>
            <a:endParaRPr lang="de-DE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Rechner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Netzwerk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Storage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AFC1267-C6E2-6543-9F52-EE95FB91BFC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1553544" y="3239057"/>
            <a:ext cx="744346" cy="744346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EDCECB-BF87-4742-B575-D6D909E7BE5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32822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E55294-81E5-1549-B360-5A13D4D05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  kurze  Geschichte  der  Cloud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8E46AD-7B7E-F24C-A8F7-6529A14AA90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Wo sind wir?</a:t>
            </a:r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F1C39E4D-2FFD-6E43-B625-5A1E66BB0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396477"/>
            <a:ext cx="9198116" cy="400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9D49D39-BD0F-4F46-BF54-6EF15BEAC2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52036" y="1736213"/>
            <a:ext cx="744346" cy="744346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48D242-ABE2-6548-8DAD-89FE61D81B1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076701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3" y="1243379"/>
            <a:ext cx="7646067" cy="5158372"/>
          </a:xfrm>
        </p:spPr>
        <p:txBody>
          <a:bodyPr lIns="180000" tIns="180000" rIns="180000" bIns="180000"/>
          <a:lstStyle/>
          <a:p>
            <a:pPr marL="0" lvl="0" indent="0">
              <a:buNone/>
            </a:pP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Serverless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Computing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Wie alles begann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Serverless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Definition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Berkley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View on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Serverless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Computing (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Simplified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Cloud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Programming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Limitierung von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FaaS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und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Serverless</a:t>
            </a: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FaaS</a:t>
            </a: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Plattformen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Funktionen als bewährtes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Serverless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Application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Programming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Model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Triggers und Actions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Best Practices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Überblick über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FaaS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-Provider, -Plattformen und -Frameworks</a:t>
            </a:r>
            <a:endParaRPr lang="de-DE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Inside </a:t>
            </a:r>
            <a:r>
              <a:rPr lang="de-D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Kubeless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Typ-Vertreter (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Kubernetes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Deployable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kubeless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CLI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Funktions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Interface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Trigger (HTTP,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Scheduled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, </a:t>
            </a:r>
            <a:r>
              <a:rPr lang="de-DE" sz="1400" dirty="0" err="1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PubSub</a:t>
            </a:r>
            <a:r>
              <a:rPr lang="de-DE" sz="1400" dirty="0"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/Kafka)</a:t>
            </a: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F3C37285-1A19-794C-8268-3568881D9039}"/>
              </a:ext>
            </a:extLst>
          </p:cNvPr>
          <p:cNvCxnSpPr>
            <a:cxnSpLocks/>
            <a:stCxn id="11" idx="2"/>
            <a:endCxn id="10" idx="0"/>
          </p:cNvCxnSpPr>
          <p:nvPr/>
        </p:nvCxnSpPr>
        <p:spPr>
          <a:xfrm>
            <a:off x="11129283" y="2634055"/>
            <a:ext cx="0" cy="304800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68D2ABF-9282-0142-865F-C3A8C968E076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>
            <a:off x="11129283" y="3243655"/>
            <a:ext cx="0" cy="301945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3298D7B8-E3ED-CA4E-BC12-F31964FDE137}"/>
              </a:ext>
            </a:extLst>
          </p:cNvPr>
          <p:cNvCxnSpPr>
            <a:cxnSpLocks/>
            <a:stCxn id="7" idx="0"/>
            <a:endCxn id="9" idx="2"/>
          </p:cNvCxnSpPr>
          <p:nvPr/>
        </p:nvCxnSpPr>
        <p:spPr>
          <a:xfrm flipV="1">
            <a:off x="11129283" y="3850400"/>
            <a:ext cx="0" cy="304800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724F75F-E84A-7B46-B754-E6A3A1AF89A1}"/>
              </a:ext>
            </a:extLst>
          </p:cNvPr>
          <p:cNvCxnSpPr>
            <a:cxnSpLocks/>
            <a:stCxn id="6" idx="0"/>
            <a:endCxn id="7" idx="2"/>
          </p:cNvCxnSpPr>
          <p:nvPr/>
        </p:nvCxnSpPr>
        <p:spPr>
          <a:xfrm flipH="1" flipV="1">
            <a:off x="11129283" y="4460000"/>
            <a:ext cx="3718" cy="317238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01370532-A37D-2A47-80B5-479571D237F8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1129283" y="2073511"/>
            <a:ext cx="0" cy="255744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74BF62C8-01BB-354F-81AE-D94610B8B132}"/>
              </a:ext>
            </a:extLst>
          </p:cNvPr>
          <p:cNvSpPr txBox="1"/>
          <p:nvPr/>
        </p:nvSpPr>
        <p:spPr>
          <a:xfrm>
            <a:off x="11191286" y="4480119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262626"/>
                </a:solidFill>
                <a:latin typeface="Bradley Hand" pitchFamily="2" charset="77"/>
              </a:rPr>
              <a:t>Ressourcen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FCD17D6-8DFD-AC4D-802C-24291272A02A}"/>
              </a:ext>
            </a:extLst>
          </p:cNvPr>
          <p:cNvSpPr txBox="1"/>
          <p:nvPr/>
        </p:nvSpPr>
        <p:spPr>
          <a:xfrm>
            <a:off x="11185453" y="3858082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>
              <a:defRPr sz="1100" i="1">
                <a:solidFill>
                  <a:srgbClr val="262626"/>
                </a:solidFill>
                <a:latin typeface="Bradley Hand" pitchFamily="2" charset="77"/>
              </a:defRPr>
            </a:lvl1pPr>
          </a:lstStyle>
          <a:p>
            <a:r>
              <a:rPr lang="de-DE" dirty="0"/>
              <a:t>Ressourcen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A44ADB4-C0C1-0344-AFAA-2667CC2580AF}"/>
              </a:ext>
            </a:extLst>
          </p:cNvPr>
          <p:cNvSpPr txBox="1"/>
          <p:nvPr/>
        </p:nvSpPr>
        <p:spPr>
          <a:xfrm>
            <a:off x="11212415" y="3256127"/>
            <a:ext cx="5597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>
              <a:defRPr sz="1100" i="1">
                <a:solidFill>
                  <a:srgbClr val="262626"/>
                </a:solidFill>
                <a:latin typeface="Bradley Hand" pitchFamily="2" charset="77"/>
              </a:defRPr>
            </a:lvl1pPr>
          </a:lstStyle>
          <a:p>
            <a:r>
              <a:rPr lang="de-DE" dirty="0"/>
              <a:t>Tasks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F42BBF5-3C44-C047-B360-7239ACDC5FDD}"/>
              </a:ext>
            </a:extLst>
          </p:cNvPr>
          <p:cNvSpPr txBox="1"/>
          <p:nvPr/>
        </p:nvSpPr>
        <p:spPr>
          <a:xfrm>
            <a:off x="11215777" y="2641736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>
              <a:defRPr sz="1100" i="1">
                <a:solidFill>
                  <a:srgbClr val="262626"/>
                </a:solidFill>
                <a:latin typeface="Bradley Hand" pitchFamily="2" charset="77"/>
              </a:defRPr>
            </a:lvl1pPr>
          </a:lstStyle>
          <a:p>
            <a:r>
              <a:rPr lang="de-DE" dirty="0" err="1"/>
              <a:t>Blueprints</a:t>
            </a:r>
            <a:endParaRPr lang="de-DE" dirty="0"/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BFAFA88-648D-F543-B526-BB94B9F324C3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11133001" y="5082038"/>
            <a:ext cx="0" cy="317238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B2FFA29F-8624-FF49-B909-50A409457B33}"/>
              </a:ext>
            </a:extLst>
          </p:cNvPr>
          <p:cNvSpPr/>
          <p:nvPr/>
        </p:nvSpPr>
        <p:spPr>
          <a:xfrm>
            <a:off x="10204105" y="4777238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Virtualisierung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0115806-6A32-F54E-9BC4-E5EE59629008}"/>
              </a:ext>
            </a:extLst>
          </p:cNvPr>
          <p:cNvSpPr/>
          <p:nvPr/>
        </p:nvSpPr>
        <p:spPr>
          <a:xfrm>
            <a:off x="10200387" y="3545600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Cluster </a:t>
            </a:r>
            <a:r>
              <a:rPr lang="de-DE" sz="1100" i="1" dirty="0" err="1">
                <a:latin typeface="Bradley Hand" pitchFamily="2" charset="77"/>
              </a:rPr>
              <a:t>Scheduling</a:t>
            </a:r>
            <a:endParaRPr lang="de-DE" sz="1100" i="1" dirty="0">
              <a:latin typeface="Bradley Hand" pitchFamily="2" charset="77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AE1F451-539F-1A4F-AC27-063749464136}"/>
              </a:ext>
            </a:extLst>
          </p:cNvPr>
          <p:cNvSpPr/>
          <p:nvPr/>
        </p:nvSpPr>
        <p:spPr>
          <a:xfrm>
            <a:off x="10200387" y="2938855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Cluster Orchestration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F7CB2A2-8DEF-4342-BDE5-612E783EBFF2}"/>
              </a:ext>
            </a:extLst>
          </p:cNvPr>
          <p:cNvSpPr/>
          <p:nvPr/>
        </p:nvSpPr>
        <p:spPr>
          <a:xfrm>
            <a:off x="10200387" y="2329255"/>
            <a:ext cx="1857792" cy="3048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 err="1">
                <a:latin typeface="Bradley Hand" pitchFamily="2" charset="77"/>
              </a:rPr>
              <a:t>Platform</a:t>
            </a:r>
            <a:r>
              <a:rPr lang="de-DE" sz="1100" i="1" dirty="0">
                <a:latin typeface="Bradley Hand" pitchFamily="2" charset="77"/>
              </a:rPr>
              <a:t> </a:t>
            </a:r>
            <a:r>
              <a:rPr lang="de-DE" sz="1100" i="1" dirty="0" err="1">
                <a:latin typeface="Bradley Hand" pitchFamily="2" charset="77"/>
              </a:rPr>
              <a:t>as</a:t>
            </a:r>
            <a:r>
              <a:rPr lang="de-DE" sz="1100" i="1" dirty="0">
                <a:latin typeface="Bradley Hand" pitchFamily="2" charset="77"/>
              </a:rPr>
              <a:t> a Service</a:t>
            </a:r>
          </a:p>
        </p:txBody>
      </p:sp>
      <p:sp>
        <p:nvSpPr>
          <p:cNvPr id="39" name="Sechseck 38">
            <a:extLst>
              <a:ext uri="{FF2B5EF4-FFF2-40B4-BE49-F238E27FC236}">
                <a16:creationId xmlns:a16="http://schemas.microsoft.com/office/drawing/2014/main" id="{36605F84-6B68-D44F-A9F4-CE20802DE2F3}"/>
              </a:ext>
            </a:extLst>
          </p:cNvPr>
          <p:cNvSpPr/>
          <p:nvPr/>
        </p:nvSpPr>
        <p:spPr>
          <a:xfrm>
            <a:off x="10725661" y="5375395"/>
            <a:ext cx="807244" cy="619031"/>
          </a:xfrm>
          <a:prstGeom prst="hexag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Hard-ware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573F0DD-86C7-194B-BB00-916C460CF449}"/>
              </a:ext>
            </a:extLst>
          </p:cNvPr>
          <p:cNvSpPr/>
          <p:nvPr/>
        </p:nvSpPr>
        <p:spPr>
          <a:xfrm>
            <a:off x="10200387" y="4155200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Infrastructure </a:t>
            </a:r>
            <a:r>
              <a:rPr lang="de-DE" sz="1100" i="1" dirty="0" err="1">
                <a:latin typeface="Bradley Hand" pitchFamily="2" charset="77"/>
              </a:rPr>
              <a:t>as</a:t>
            </a:r>
            <a:r>
              <a:rPr lang="de-DE" sz="1100" i="1" dirty="0">
                <a:latin typeface="Bradley Hand" pitchFamily="2" charset="77"/>
              </a:rPr>
              <a:t> a Service</a:t>
            </a:r>
          </a:p>
        </p:txBody>
      </p:sp>
      <p:pic>
        <p:nvPicPr>
          <p:cNvPr id="81" name="Grafik 80">
            <a:extLst>
              <a:ext uri="{FF2B5EF4-FFF2-40B4-BE49-F238E27FC236}">
                <a16:creationId xmlns:a16="http://schemas.microsoft.com/office/drawing/2014/main" id="{6AB9A12E-912E-CC43-9894-1AD3F4CEF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6633" y="1022486"/>
            <a:ext cx="1440044" cy="1325893"/>
          </a:xfrm>
          <a:prstGeom prst="rect">
            <a:avLst/>
          </a:prstGeom>
        </p:spPr>
      </p:pic>
      <p:sp>
        <p:nvSpPr>
          <p:cNvPr id="82" name="Textfeld 81">
            <a:extLst>
              <a:ext uri="{FF2B5EF4-FFF2-40B4-BE49-F238E27FC236}">
                <a16:creationId xmlns:a16="http://schemas.microsoft.com/office/drawing/2014/main" id="{0D3B4571-CB2A-AB4F-9F62-A3E82E0A8784}"/>
              </a:ext>
            </a:extLst>
          </p:cNvPr>
          <p:cNvSpPr txBox="1"/>
          <p:nvPr/>
        </p:nvSpPr>
        <p:spPr>
          <a:xfrm>
            <a:off x="10554345" y="1545451"/>
            <a:ext cx="1171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  <a:latin typeface="Bradley Hand" pitchFamily="2" charset="77"/>
              </a:rPr>
              <a:t>Cloud-native Anwendung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67DD6C-FCDB-FB42-80A5-B4A12AE545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9363766" y="2109482"/>
            <a:ext cx="744346" cy="744346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04272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3" y="1243379"/>
            <a:ext cx="7646067" cy="5158372"/>
          </a:xfrm>
        </p:spPr>
        <p:txBody>
          <a:bodyPr lIns="180000" tIns="180000" rIns="180000" bIns="180000"/>
          <a:lstStyle/>
          <a:p>
            <a:pPr marL="0" lvl="0" indent="0">
              <a:buNone/>
            </a:pPr>
            <a:r>
              <a:rPr lang="de-DE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Serverless</a:t>
            </a: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Computing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Wie alles begann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Serverless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Definition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Berkley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View on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Serverless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Computing (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Simplified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Cloud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Programming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Limitierung von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FaaS</a:t>
            </a: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und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Serverless</a:t>
            </a:r>
            <a:endParaRPr lang="de-DE" sz="14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FaaS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Plattformen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Funktionen als bewährtes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Serverless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Application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Programming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Model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Triggers und Actions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Best Practices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Überblick über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FaaS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-Provider, -Plattformen und -Frameworks</a:t>
            </a:r>
            <a:endParaRPr lang="de-DE" sz="14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endParaRPr lang="de-DE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Inside 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Kubeless</a:t>
            </a:r>
            <a:endParaRPr lang="de-DE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Typ-Vertreter (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Kubernetes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Deployable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kubeless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CLI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Funktions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Interface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Trigger (HTTP,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Scheduled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,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PubSub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/Kafka)</a:t>
            </a:r>
            <a:endParaRPr lang="de-DE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F3C37285-1A19-794C-8268-3568881D9039}"/>
              </a:ext>
            </a:extLst>
          </p:cNvPr>
          <p:cNvCxnSpPr>
            <a:cxnSpLocks/>
            <a:stCxn id="11" idx="2"/>
            <a:endCxn id="10" idx="0"/>
          </p:cNvCxnSpPr>
          <p:nvPr/>
        </p:nvCxnSpPr>
        <p:spPr>
          <a:xfrm>
            <a:off x="11129283" y="2634055"/>
            <a:ext cx="0" cy="304800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68D2ABF-9282-0142-865F-C3A8C968E076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>
            <a:off x="11129283" y="3243655"/>
            <a:ext cx="0" cy="301945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3298D7B8-E3ED-CA4E-BC12-F31964FDE137}"/>
              </a:ext>
            </a:extLst>
          </p:cNvPr>
          <p:cNvCxnSpPr>
            <a:cxnSpLocks/>
            <a:stCxn id="7" idx="0"/>
            <a:endCxn id="9" idx="2"/>
          </p:cNvCxnSpPr>
          <p:nvPr/>
        </p:nvCxnSpPr>
        <p:spPr>
          <a:xfrm flipV="1">
            <a:off x="11129283" y="3850400"/>
            <a:ext cx="0" cy="304800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724F75F-E84A-7B46-B754-E6A3A1AF89A1}"/>
              </a:ext>
            </a:extLst>
          </p:cNvPr>
          <p:cNvCxnSpPr>
            <a:cxnSpLocks/>
            <a:stCxn id="6" idx="0"/>
            <a:endCxn id="7" idx="2"/>
          </p:cNvCxnSpPr>
          <p:nvPr/>
        </p:nvCxnSpPr>
        <p:spPr>
          <a:xfrm flipH="1" flipV="1">
            <a:off x="11129283" y="4460000"/>
            <a:ext cx="3718" cy="317238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01370532-A37D-2A47-80B5-479571D237F8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1129283" y="2073511"/>
            <a:ext cx="0" cy="255744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74BF62C8-01BB-354F-81AE-D94610B8B132}"/>
              </a:ext>
            </a:extLst>
          </p:cNvPr>
          <p:cNvSpPr txBox="1"/>
          <p:nvPr/>
        </p:nvSpPr>
        <p:spPr>
          <a:xfrm>
            <a:off x="11191286" y="4480119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262626"/>
                </a:solidFill>
                <a:latin typeface="Bradley Hand" pitchFamily="2" charset="77"/>
              </a:rPr>
              <a:t>Ressourcen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FCD17D6-8DFD-AC4D-802C-24291272A02A}"/>
              </a:ext>
            </a:extLst>
          </p:cNvPr>
          <p:cNvSpPr txBox="1"/>
          <p:nvPr/>
        </p:nvSpPr>
        <p:spPr>
          <a:xfrm>
            <a:off x="11185453" y="3858082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>
              <a:defRPr sz="1100" i="1">
                <a:solidFill>
                  <a:srgbClr val="262626"/>
                </a:solidFill>
                <a:latin typeface="Bradley Hand" pitchFamily="2" charset="77"/>
              </a:defRPr>
            </a:lvl1pPr>
          </a:lstStyle>
          <a:p>
            <a:r>
              <a:rPr lang="de-DE" dirty="0"/>
              <a:t>Ressourcen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A44ADB4-C0C1-0344-AFAA-2667CC2580AF}"/>
              </a:ext>
            </a:extLst>
          </p:cNvPr>
          <p:cNvSpPr txBox="1"/>
          <p:nvPr/>
        </p:nvSpPr>
        <p:spPr>
          <a:xfrm>
            <a:off x="11212415" y="3256127"/>
            <a:ext cx="5597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>
              <a:defRPr sz="1100" i="1">
                <a:solidFill>
                  <a:srgbClr val="262626"/>
                </a:solidFill>
                <a:latin typeface="Bradley Hand" pitchFamily="2" charset="77"/>
              </a:defRPr>
            </a:lvl1pPr>
          </a:lstStyle>
          <a:p>
            <a:r>
              <a:rPr lang="de-DE" dirty="0"/>
              <a:t>Tasks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7F42BBF5-3C44-C047-B360-7239ACDC5FDD}"/>
              </a:ext>
            </a:extLst>
          </p:cNvPr>
          <p:cNvSpPr txBox="1"/>
          <p:nvPr/>
        </p:nvSpPr>
        <p:spPr>
          <a:xfrm>
            <a:off x="11215777" y="2641736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rtl="0">
              <a:defRPr lang="de-de"/>
            </a:defPPr>
            <a:lvl1pPr>
              <a:defRPr sz="1100" i="1">
                <a:solidFill>
                  <a:srgbClr val="262626"/>
                </a:solidFill>
                <a:latin typeface="Bradley Hand" pitchFamily="2" charset="77"/>
              </a:defRPr>
            </a:lvl1pPr>
          </a:lstStyle>
          <a:p>
            <a:r>
              <a:rPr lang="de-DE" dirty="0" err="1"/>
              <a:t>Blueprints</a:t>
            </a:r>
            <a:endParaRPr lang="de-DE" dirty="0"/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BFAFA88-648D-F543-B526-BB94B9F324C3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11133001" y="5082038"/>
            <a:ext cx="0" cy="317238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B2FFA29F-8624-FF49-B909-50A409457B33}"/>
              </a:ext>
            </a:extLst>
          </p:cNvPr>
          <p:cNvSpPr/>
          <p:nvPr/>
        </p:nvSpPr>
        <p:spPr>
          <a:xfrm>
            <a:off x="10204105" y="4777238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Virtualisierung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0115806-6A32-F54E-9BC4-E5EE59629008}"/>
              </a:ext>
            </a:extLst>
          </p:cNvPr>
          <p:cNvSpPr/>
          <p:nvPr/>
        </p:nvSpPr>
        <p:spPr>
          <a:xfrm>
            <a:off x="10200387" y="3545600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Cluster </a:t>
            </a:r>
            <a:r>
              <a:rPr lang="de-DE" sz="1100" i="1" dirty="0" err="1">
                <a:latin typeface="Bradley Hand" pitchFamily="2" charset="77"/>
              </a:rPr>
              <a:t>Scheduling</a:t>
            </a:r>
            <a:endParaRPr lang="de-DE" sz="1100" i="1" dirty="0">
              <a:latin typeface="Bradley Hand" pitchFamily="2" charset="77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AE1F451-539F-1A4F-AC27-063749464136}"/>
              </a:ext>
            </a:extLst>
          </p:cNvPr>
          <p:cNvSpPr/>
          <p:nvPr/>
        </p:nvSpPr>
        <p:spPr>
          <a:xfrm>
            <a:off x="10200387" y="2938855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Cluster Orchestration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F7CB2A2-8DEF-4342-BDE5-612E783EBFF2}"/>
              </a:ext>
            </a:extLst>
          </p:cNvPr>
          <p:cNvSpPr/>
          <p:nvPr/>
        </p:nvSpPr>
        <p:spPr>
          <a:xfrm>
            <a:off x="10200387" y="2329255"/>
            <a:ext cx="1857792" cy="304800"/>
          </a:xfrm>
          <a:prstGeom prst="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 err="1">
                <a:latin typeface="Bradley Hand" pitchFamily="2" charset="77"/>
              </a:rPr>
              <a:t>Platform</a:t>
            </a:r>
            <a:r>
              <a:rPr lang="de-DE" sz="1100" i="1" dirty="0">
                <a:latin typeface="Bradley Hand" pitchFamily="2" charset="77"/>
              </a:rPr>
              <a:t> </a:t>
            </a:r>
            <a:r>
              <a:rPr lang="de-DE" sz="1100" i="1" dirty="0" err="1">
                <a:latin typeface="Bradley Hand" pitchFamily="2" charset="77"/>
              </a:rPr>
              <a:t>as</a:t>
            </a:r>
            <a:r>
              <a:rPr lang="de-DE" sz="1100" i="1" dirty="0">
                <a:latin typeface="Bradley Hand" pitchFamily="2" charset="77"/>
              </a:rPr>
              <a:t> a Service</a:t>
            </a:r>
          </a:p>
        </p:txBody>
      </p:sp>
      <p:sp>
        <p:nvSpPr>
          <p:cNvPr id="39" name="Sechseck 38">
            <a:extLst>
              <a:ext uri="{FF2B5EF4-FFF2-40B4-BE49-F238E27FC236}">
                <a16:creationId xmlns:a16="http://schemas.microsoft.com/office/drawing/2014/main" id="{36605F84-6B68-D44F-A9F4-CE20802DE2F3}"/>
              </a:ext>
            </a:extLst>
          </p:cNvPr>
          <p:cNvSpPr/>
          <p:nvPr/>
        </p:nvSpPr>
        <p:spPr>
          <a:xfrm>
            <a:off x="10725661" y="5375395"/>
            <a:ext cx="807244" cy="619031"/>
          </a:xfrm>
          <a:prstGeom prst="hexag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Hard-ware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573F0DD-86C7-194B-BB00-916C460CF449}"/>
              </a:ext>
            </a:extLst>
          </p:cNvPr>
          <p:cNvSpPr/>
          <p:nvPr/>
        </p:nvSpPr>
        <p:spPr>
          <a:xfrm>
            <a:off x="10200387" y="4155200"/>
            <a:ext cx="1857792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i="1" dirty="0">
                <a:latin typeface="Bradley Hand" pitchFamily="2" charset="77"/>
              </a:rPr>
              <a:t>Infrastructure </a:t>
            </a:r>
            <a:r>
              <a:rPr lang="de-DE" sz="1100" i="1" dirty="0" err="1">
                <a:latin typeface="Bradley Hand" pitchFamily="2" charset="77"/>
              </a:rPr>
              <a:t>as</a:t>
            </a:r>
            <a:r>
              <a:rPr lang="de-DE" sz="1100" i="1" dirty="0">
                <a:latin typeface="Bradley Hand" pitchFamily="2" charset="77"/>
              </a:rPr>
              <a:t> a Service</a:t>
            </a:r>
          </a:p>
        </p:txBody>
      </p:sp>
      <p:pic>
        <p:nvPicPr>
          <p:cNvPr id="81" name="Grafik 80">
            <a:extLst>
              <a:ext uri="{FF2B5EF4-FFF2-40B4-BE49-F238E27FC236}">
                <a16:creationId xmlns:a16="http://schemas.microsoft.com/office/drawing/2014/main" id="{6AB9A12E-912E-CC43-9894-1AD3F4CEF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86633" y="1022486"/>
            <a:ext cx="1440044" cy="1325893"/>
          </a:xfrm>
          <a:prstGeom prst="rect">
            <a:avLst/>
          </a:prstGeom>
        </p:spPr>
      </p:pic>
      <p:sp>
        <p:nvSpPr>
          <p:cNvPr id="82" name="Textfeld 81">
            <a:extLst>
              <a:ext uri="{FF2B5EF4-FFF2-40B4-BE49-F238E27FC236}">
                <a16:creationId xmlns:a16="http://schemas.microsoft.com/office/drawing/2014/main" id="{0D3B4571-CB2A-AB4F-9F62-A3E82E0A8784}"/>
              </a:ext>
            </a:extLst>
          </p:cNvPr>
          <p:cNvSpPr txBox="1"/>
          <p:nvPr/>
        </p:nvSpPr>
        <p:spPr>
          <a:xfrm>
            <a:off x="10554345" y="1545451"/>
            <a:ext cx="1171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  <a:latin typeface="Bradley Hand" pitchFamily="2" charset="77"/>
              </a:rPr>
              <a:t>Cloud-native Anwendung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67DD6C-FCDB-FB42-80A5-B4A12AE545B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9363766" y="2109482"/>
            <a:ext cx="744346" cy="744346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16B0D30-BCDD-9D44-873E-4FD420231E9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81344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2A3B26-22A5-3C47-8E1C-BDBF662BB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AWS  Lambda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BE205AF-1167-814A-B33B-EB844E5EDCAE}"/>
              </a:ext>
            </a:extLst>
          </p:cNvPr>
          <p:cNvSpPr txBox="1"/>
          <p:nvPr/>
        </p:nvSpPr>
        <p:spPr>
          <a:xfrm>
            <a:off x="5030859" y="3209587"/>
            <a:ext cx="481530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>
                <a:latin typeface="American Typewriter" panose="02090604020004020304" pitchFamily="18" charset="77"/>
              </a:rPr>
              <a:t>„Kein Server ist einfacher zu verwalten, als kein Server!“</a:t>
            </a:r>
          </a:p>
          <a:p>
            <a:endParaRPr lang="de-DE" sz="2800" dirty="0">
              <a:latin typeface="American Typewriter" panose="02090604020004020304" pitchFamily="18" charset="77"/>
            </a:endParaRPr>
          </a:p>
          <a:p>
            <a:r>
              <a:rPr lang="de-DE" dirty="0"/>
              <a:t>Werner Vogels, CTO, Amazon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51150F-FE60-2241-9D9B-11E1B450D1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1801" y="2396201"/>
            <a:ext cx="4174446" cy="2885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platzhalter 9">
            <a:extLst>
              <a:ext uri="{FF2B5EF4-FFF2-40B4-BE49-F238E27FC236}">
                <a16:creationId xmlns:a16="http://schemas.microsoft.com/office/drawing/2014/main" id="{EEA80E97-8FBA-4742-9160-B22500EE25F9}"/>
              </a:ext>
            </a:extLst>
          </p:cNvPr>
          <p:cNvSpPr txBox="1">
            <a:spLocks/>
          </p:cNvSpPr>
          <p:nvPr/>
        </p:nvSpPr>
        <p:spPr>
          <a:xfrm>
            <a:off x="431801" y="1008000"/>
            <a:ext cx="9198116" cy="36000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 err="1"/>
              <a:t>Function</a:t>
            </a:r>
            <a:r>
              <a:rPr lang="de-DE" i="1" dirty="0"/>
              <a:t> </a:t>
            </a:r>
            <a:r>
              <a:rPr lang="de-DE" i="1" dirty="0" err="1"/>
              <a:t>as</a:t>
            </a:r>
            <a:r>
              <a:rPr lang="de-DE" i="1" dirty="0"/>
              <a:t> a Service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9ACA6DA-33C7-024E-B415-092AC005D09A}"/>
              </a:ext>
            </a:extLst>
          </p:cNvPr>
          <p:cNvSpPr txBox="1"/>
          <p:nvPr/>
        </p:nvSpPr>
        <p:spPr>
          <a:xfrm>
            <a:off x="10145038" y="5306343"/>
            <a:ext cx="1580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i="1" dirty="0">
                <a:latin typeface="Bradley Hand" pitchFamily="2" charset="77"/>
              </a:rPr>
              <a:t>Erstes Release:</a:t>
            </a:r>
          </a:p>
          <a:p>
            <a:r>
              <a:rPr lang="de-DE" sz="1600" i="1" dirty="0">
                <a:latin typeface="Bradley Hand" pitchFamily="2" charset="77"/>
              </a:rPr>
              <a:t>November 2014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E436C0D-E959-CD42-B08D-2775560643A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862155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4359</Words>
  <Application>Microsoft Macintosh PowerPoint</Application>
  <PresentationFormat>Breitbild</PresentationFormat>
  <Paragraphs>713</Paragraphs>
  <Slides>49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60" baseType="lpstr">
      <vt:lpstr>American Typewriter</vt:lpstr>
      <vt:lpstr>Arial</vt:lpstr>
      <vt:lpstr>Bradley Hand</vt:lpstr>
      <vt:lpstr>Calibri</vt:lpstr>
      <vt:lpstr>Consolas</vt:lpstr>
      <vt:lpstr>Corbel</vt:lpstr>
      <vt:lpstr>Courier New</vt:lpstr>
      <vt:lpstr>Roboto</vt:lpstr>
      <vt:lpstr>Roboto Thin</vt:lpstr>
      <vt:lpstr>Times New Roman</vt:lpstr>
      <vt:lpstr>Office-Design</vt:lpstr>
      <vt:lpstr>Cloud-native  COMPUTING</vt:lpstr>
      <vt:lpstr>Kapitel 10</vt:lpstr>
      <vt:lpstr>PowerPoint-Präsentation</vt:lpstr>
      <vt:lpstr>Inhaltsverzeichnis</vt:lpstr>
      <vt:lpstr>Das  Schichtenmodell  des  cloud computings</vt:lpstr>
      <vt:lpstr>Eine  kurze  Geschichte  der  Cloud</vt:lpstr>
      <vt:lpstr>Inhalte</vt:lpstr>
      <vt:lpstr>Inhalte</vt:lpstr>
      <vt:lpstr>AWS  Lambda</vt:lpstr>
      <vt:lpstr>Serverless</vt:lpstr>
      <vt:lpstr>Was  ist  Serverless?</vt:lpstr>
      <vt:lpstr>WAS  ist  Serverless?</vt:lpstr>
      <vt:lpstr>WAS  ist  Serverless?</vt:lpstr>
      <vt:lpstr>Cloud  Programming  Simplified</vt:lpstr>
      <vt:lpstr>FaaS - Platformen</vt:lpstr>
      <vt:lpstr>Cloud  Programming  Simplified</vt:lpstr>
      <vt:lpstr>Cloud  Programming  Simplified</vt:lpstr>
      <vt:lpstr>Cloud-native ReferenzArchitekTuR</vt:lpstr>
      <vt:lpstr>Cloud  Programming  Simplified</vt:lpstr>
      <vt:lpstr>Limitations  of  Serverless  Platforms</vt:lpstr>
      <vt:lpstr>Limitations  of  Serverless  Platforms</vt:lpstr>
      <vt:lpstr>Exkurs:</vt:lpstr>
      <vt:lpstr>Exkurs:</vt:lpstr>
      <vt:lpstr>Der  Effekt  des  Double-Spending-Problems</vt:lpstr>
      <vt:lpstr>Inhalte</vt:lpstr>
      <vt:lpstr>Serverless</vt:lpstr>
      <vt:lpstr>Serverless</vt:lpstr>
      <vt:lpstr>Serverless</vt:lpstr>
      <vt:lpstr>Functions</vt:lpstr>
      <vt:lpstr>Functions</vt:lpstr>
      <vt:lpstr>Functions</vt:lpstr>
      <vt:lpstr>Functions</vt:lpstr>
      <vt:lpstr>FaaS</vt:lpstr>
      <vt:lpstr>FaaS</vt:lpstr>
      <vt:lpstr>FaaS</vt:lpstr>
      <vt:lpstr>Inhalte</vt:lpstr>
      <vt:lpstr>Inside</vt:lpstr>
      <vt:lpstr>Inside  Kubeless</vt:lpstr>
      <vt:lpstr>Inside  Kubeless</vt:lpstr>
      <vt:lpstr>Inside  Kubeless</vt:lpstr>
      <vt:lpstr>Inside  Kubeless</vt:lpstr>
      <vt:lpstr>Inside  Kubeless</vt:lpstr>
      <vt:lpstr>Inside  Kubeless</vt:lpstr>
      <vt:lpstr>Inside  Kubeless</vt:lpstr>
      <vt:lpstr>FaaS</vt:lpstr>
      <vt:lpstr>Zum  Nachlesen</vt:lpstr>
      <vt:lpstr>Zum  Nachlesen</vt:lpstr>
      <vt:lpstr>ZUM  Nachlesen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cp:lastPrinted>2020-10-02T11:16:12Z</cp:lastPrinted>
  <dcterms:created xsi:type="dcterms:W3CDTF">2020-09-01T15:16:10Z</dcterms:created>
  <dcterms:modified xsi:type="dcterms:W3CDTF">2023-03-27T10:06:06Z</dcterms:modified>
</cp:coreProperties>
</file>