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611" r:id="rId5"/>
    <p:sldId id="681" r:id="rId6"/>
    <p:sldId id="742" r:id="rId7"/>
    <p:sldId id="610" r:id="rId8"/>
    <p:sldId id="588" r:id="rId9"/>
    <p:sldId id="512" r:id="rId10"/>
    <p:sldId id="513" r:id="rId11"/>
    <p:sldId id="514" r:id="rId12"/>
    <p:sldId id="515" r:id="rId13"/>
    <p:sldId id="518" r:id="rId14"/>
    <p:sldId id="519" r:id="rId15"/>
    <p:sldId id="520" r:id="rId16"/>
    <p:sldId id="521" r:id="rId17"/>
    <p:sldId id="522" r:id="rId18"/>
    <p:sldId id="524" r:id="rId19"/>
    <p:sldId id="589" r:id="rId20"/>
    <p:sldId id="616" r:id="rId21"/>
  </p:sldIdLst>
  <p:sldSz cx="12192000" cy="6858000"/>
  <p:notesSz cx="6858000" cy="9144000"/>
  <p:defaultTextStyle>
    <a:defPPr rtl="0"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FF"/>
    <a:srgbClr val="187DC5"/>
    <a:srgbClr val="4285F4"/>
    <a:srgbClr val="EC7D30"/>
    <a:srgbClr val="326CE5"/>
    <a:srgbClr val="404040"/>
    <a:srgbClr val="F2F2F2"/>
    <a:srgbClr val="262626"/>
    <a:srgbClr val="FFFFFF"/>
    <a:srgbClr val="272C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44FDC4-81D6-8E43-95B3-26846698F143}" v="3" dt="2023-12-11T09:53:40.457"/>
  </p1510:revLst>
</p1510:revInfo>
</file>

<file path=ppt/tableStyles.xml><?xml version="1.0" encoding="utf-8"?>
<a:tblStyleLst xmlns:a="http://schemas.openxmlformats.org/drawingml/2006/main" def="{073A0DAA-6AF3-43AB-8588-CEC1D06C72B9}">
  <a:tblStyle styleId="{8EC20E35-A176-4012-BC5E-935CFFF8708E}" styleName="Mittlere Formatvorlag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202B0CA-FC54-4496-8BCA-5EF66A818D29}" styleName="Dunkle Formatvorlag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D03447BB-5D67-496B-8E87-E561075AD55C}" styleName="Dunkle Formatvorlage 1 - Akz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unkle Formatvorlage 1 - Akz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27F97BB-C833-4FB7-BDE5-3F7075034690}" styleName="Designformatvorlage 2 - Akz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FD4443E-F989-4FC4-A0C8-D5A2AF1F390B}" styleName="Dunkle Formatvorlage 1 - Akz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489" autoAdjust="0"/>
    <p:restoredTop sz="95102" autoAdjust="0"/>
  </p:normalViewPr>
  <p:slideViewPr>
    <p:cSldViewPr snapToGrid="0">
      <p:cViewPr varScale="1">
        <p:scale>
          <a:sx n="122" d="100"/>
          <a:sy n="122" d="100"/>
        </p:scale>
        <p:origin x="1320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ne Kratzke" userId="971be13ff4ee5ef6" providerId="LiveId" clId="{25E265D9-1136-E64B-84B9-E73667C4DFAB}"/>
    <pc:docChg chg="undo custSel addSld delSld modSld sldOrd">
      <pc:chgData name="Nane Kratzke" userId="971be13ff4ee5ef6" providerId="LiveId" clId="{25E265D9-1136-E64B-84B9-E73667C4DFAB}" dt="2020-09-18T17:23:58.234" v="10959" actId="20577"/>
      <pc:docMkLst>
        <pc:docMk/>
      </pc:docMkLst>
      <pc:sldChg chg="addSp modSp mod">
        <pc:chgData name="Nane Kratzke" userId="971be13ff4ee5ef6" providerId="LiveId" clId="{25E265D9-1136-E64B-84B9-E73667C4DFAB}" dt="2020-09-18T17:23:58.234" v="10959" actId="20577"/>
        <pc:sldMkLst>
          <pc:docMk/>
          <pc:sldMk cId="704272100" sldId="323"/>
        </pc:sldMkLst>
        <pc:spChg chg="mod">
          <ac:chgData name="Nane Kratzke" userId="971be13ff4ee5ef6" providerId="LiveId" clId="{25E265D9-1136-E64B-84B9-E73667C4DFAB}" dt="2020-09-18T17:23:58.234" v="10959" actId="20577"/>
          <ac:spMkLst>
            <pc:docMk/>
            <pc:sldMk cId="704272100" sldId="323"/>
            <ac:spMk id="8" creationId="{0C508602-457E-2C4E-A9AC-85A3D0BD58E5}"/>
          </ac:spMkLst>
        </pc:spChg>
        <pc:picChg chg="add mod">
          <ac:chgData name="Nane Kratzke" userId="971be13ff4ee5ef6" providerId="LiveId" clId="{25E265D9-1136-E64B-84B9-E73667C4DFAB}" dt="2020-09-18T17:22:27.416" v="10955" actId="1076"/>
          <ac:picMkLst>
            <pc:docMk/>
            <pc:sldMk cId="704272100" sldId="323"/>
            <ac:picMk id="5" creationId="{E1566EE4-E109-0B45-9CB8-357BF0DC03CD}"/>
          </ac:picMkLst>
        </pc:picChg>
      </pc:sldChg>
      <pc:sldChg chg="addSp delSp modSp mod">
        <pc:chgData name="Nane Kratzke" userId="971be13ff4ee5ef6" providerId="LiveId" clId="{25E265D9-1136-E64B-84B9-E73667C4DFAB}" dt="2020-09-17T08:19:17.465" v="3790" actId="20577"/>
        <pc:sldMkLst>
          <pc:docMk/>
          <pc:sldMk cId="808877367" sldId="324"/>
        </pc:sldMkLst>
        <pc:spChg chg="add mod">
          <ac:chgData name="Nane Kratzke" userId="971be13ff4ee5ef6" providerId="LiveId" clId="{25E265D9-1136-E64B-84B9-E73667C4DFAB}" dt="2020-09-17T06:26:04.905" v="1408" actId="20577"/>
          <ac:spMkLst>
            <pc:docMk/>
            <pc:sldMk cId="808877367" sldId="324"/>
            <ac:spMk id="8" creationId="{BF8F0306-CEB2-D441-9F0A-14468F891084}"/>
          </ac:spMkLst>
        </pc:spChg>
        <pc:spChg chg="mod">
          <ac:chgData name="Nane Kratzke" userId="971be13ff4ee5ef6" providerId="LiveId" clId="{25E265D9-1136-E64B-84B9-E73667C4DFAB}" dt="2020-09-17T08:15:32.710" v="3721" actId="20577"/>
          <ac:spMkLst>
            <pc:docMk/>
            <pc:sldMk cId="808877367" sldId="324"/>
            <ac:spMk id="9" creationId="{4A6D1888-2806-EE4D-9CB5-F95C7677BADB}"/>
          </ac:spMkLst>
        </pc:spChg>
        <pc:spChg chg="mod">
          <ac:chgData name="Nane Kratzke" userId="971be13ff4ee5ef6" providerId="LiveId" clId="{25E265D9-1136-E64B-84B9-E73667C4DFAB}" dt="2020-09-17T08:19:17.465" v="3790" actId="20577"/>
          <ac:spMkLst>
            <pc:docMk/>
            <pc:sldMk cId="808877367" sldId="324"/>
            <ac:spMk id="10" creationId="{220425A0-FB0A-1B4F-9348-FBAF265B632B}"/>
          </ac:spMkLst>
        </pc:spChg>
        <pc:spChg chg="del">
          <ac:chgData name="Nane Kratzke" userId="971be13ff4ee5ef6" providerId="LiveId" clId="{25E265D9-1136-E64B-84B9-E73667C4DFAB}" dt="2020-09-17T06:21:35.052" v="660" actId="478"/>
          <ac:spMkLst>
            <pc:docMk/>
            <pc:sldMk cId="808877367" sldId="324"/>
            <ac:spMk id="11" creationId="{05285B16-6D00-BF49-9279-0622D2C47AA4}"/>
          </ac:spMkLst>
        </pc:spChg>
        <pc:spChg chg="del">
          <ac:chgData name="Nane Kratzke" userId="971be13ff4ee5ef6" providerId="LiveId" clId="{25E265D9-1136-E64B-84B9-E73667C4DFAB}" dt="2020-09-17T06:21:16.264" v="659" actId="478"/>
          <ac:spMkLst>
            <pc:docMk/>
            <pc:sldMk cId="808877367" sldId="324"/>
            <ac:spMk id="12" creationId="{210BE24A-F657-DC4E-8865-B450584D6449}"/>
          </ac:spMkLst>
        </pc:spChg>
        <pc:picChg chg="del">
          <ac:chgData name="Nane Kratzke" userId="971be13ff4ee5ef6" providerId="LiveId" clId="{25E265D9-1136-E64B-84B9-E73667C4DFAB}" dt="2020-09-17T06:21:13.322" v="658" actId="478"/>
          <ac:picMkLst>
            <pc:docMk/>
            <pc:sldMk cId="808877367" sldId="324"/>
            <ac:picMk id="1026" creationId="{859D0412-194F-0545-8719-003ED36EB7B0}"/>
          </ac:picMkLst>
        </pc:picChg>
      </pc:sldChg>
      <pc:sldChg chg="addSp modSp mod ord">
        <pc:chgData name="Nane Kratzke" userId="971be13ff4ee5ef6" providerId="LiveId" clId="{25E265D9-1136-E64B-84B9-E73667C4DFAB}" dt="2020-09-17T09:24:37.265" v="3860" actId="20577"/>
        <pc:sldMkLst>
          <pc:docMk/>
          <pc:sldMk cId="2538430848" sldId="325"/>
        </pc:sldMkLst>
        <pc:spChg chg="mod">
          <ac:chgData name="Nane Kratzke" userId="971be13ff4ee5ef6" providerId="LiveId" clId="{25E265D9-1136-E64B-84B9-E73667C4DFAB}" dt="2020-09-17T09:24:37.265" v="3860" actId="20577"/>
          <ac:spMkLst>
            <pc:docMk/>
            <pc:sldMk cId="2538430848" sldId="325"/>
            <ac:spMk id="10" creationId="{220425A0-FB0A-1B4F-9348-FBAF265B632B}"/>
          </ac:spMkLst>
        </pc:spChg>
        <pc:inkChg chg="add">
          <ac:chgData name="Nane Kratzke" userId="971be13ff4ee5ef6" providerId="LiveId" clId="{25E265D9-1136-E64B-84B9-E73667C4DFAB}" dt="2020-09-17T09:23:27.023" v="3821" actId="9405"/>
          <ac:inkMkLst>
            <pc:docMk/>
            <pc:sldMk cId="2538430848" sldId="325"/>
            <ac:inkMk id="4" creationId="{BCAE8B84-36A3-7840-B2D9-E4E5678CE32E}"/>
          </ac:inkMkLst>
        </pc:inkChg>
      </pc:sldChg>
      <pc:sldChg chg="del">
        <pc:chgData name="Nane Kratzke" userId="971be13ff4ee5ef6" providerId="LiveId" clId="{25E265D9-1136-E64B-84B9-E73667C4DFAB}" dt="2020-09-17T09:22:03.197" v="3801" actId="2696"/>
        <pc:sldMkLst>
          <pc:docMk/>
          <pc:sldMk cId="834235274" sldId="326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1152287989" sldId="326"/>
        </pc:sldMkLst>
      </pc:sldChg>
      <pc:sldChg chg="del">
        <pc:chgData name="Nane Kratzke" userId="971be13ff4ee5ef6" providerId="LiveId" clId="{25E265D9-1136-E64B-84B9-E73667C4DFAB}" dt="2020-09-17T09:22:03.998" v="3802" actId="2696"/>
        <pc:sldMkLst>
          <pc:docMk/>
          <pc:sldMk cId="1240516057" sldId="327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3110368165" sldId="327"/>
        </pc:sldMkLst>
      </pc:sldChg>
      <pc:sldChg chg="del">
        <pc:chgData name="Nane Kratzke" userId="971be13ff4ee5ef6" providerId="LiveId" clId="{25E265D9-1136-E64B-84B9-E73667C4DFAB}" dt="2020-09-17T09:22:05.423" v="3803" actId="2696"/>
        <pc:sldMkLst>
          <pc:docMk/>
          <pc:sldMk cId="1706080963" sldId="329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2967954036" sldId="329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1355761083" sldId="330"/>
        </pc:sldMkLst>
      </pc:sldChg>
      <pc:sldChg chg="del">
        <pc:chgData name="Nane Kratzke" userId="971be13ff4ee5ef6" providerId="LiveId" clId="{25E265D9-1136-E64B-84B9-E73667C4DFAB}" dt="2020-09-17T09:22:06.333" v="3804" actId="2696"/>
        <pc:sldMkLst>
          <pc:docMk/>
          <pc:sldMk cId="3129717305" sldId="330"/>
        </pc:sldMkLst>
      </pc:sldChg>
      <pc:sldChg chg="modSp add mod">
        <pc:chgData name="Nane Kratzke" userId="971be13ff4ee5ef6" providerId="LiveId" clId="{25E265D9-1136-E64B-84B9-E73667C4DFAB}" dt="2020-09-18T17:23:31.760" v="10958" actId="1076"/>
        <pc:sldMkLst>
          <pc:docMk/>
          <pc:sldMk cId="335871805" sldId="331"/>
        </pc:sldMkLst>
        <pc:spChg chg="mod">
          <ac:chgData name="Nane Kratzke" userId="971be13ff4ee5ef6" providerId="LiveId" clId="{25E265D9-1136-E64B-84B9-E73667C4DFAB}" dt="2020-09-18T17:23:31.760" v="10958" actId="1076"/>
          <ac:spMkLst>
            <pc:docMk/>
            <pc:sldMk cId="335871805" sldId="331"/>
            <ac:spMk id="11" creationId="{12493C7F-36A0-274B-AD35-3C8330B2476C}"/>
          </ac:spMkLst>
        </pc:spChg>
        <pc:spChg chg="mod">
          <ac:chgData name="Nane Kratzke" userId="971be13ff4ee5ef6" providerId="LiveId" clId="{25E265D9-1136-E64B-84B9-E73667C4DFAB}" dt="2020-09-18T17:23:26.556" v="10957" actId="403"/>
          <ac:spMkLst>
            <pc:docMk/>
            <pc:sldMk cId="335871805" sldId="331"/>
            <ac:spMk id="15" creationId="{C9237B2B-737A-6044-B564-8619622315F4}"/>
          </ac:spMkLst>
        </pc:spChg>
      </pc:sldChg>
      <pc:sldChg chg="del">
        <pc:chgData name="Nane Kratzke" userId="971be13ff4ee5ef6" providerId="LiveId" clId="{25E265D9-1136-E64B-84B9-E73667C4DFAB}" dt="2020-09-17T09:22:06.897" v="3805" actId="2696"/>
        <pc:sldMkLst>
          <pc:docMk/>
          <pc:sldMk cId="3320945580" sldId="331"/>
        </pc:sldMkLst>
      </pc:sldChg>
      <pc:sldChg chg="del">
        <pc:chgData name="Nane Kratzke" userId="971be13ff4ee5ef6" providerId="LiveId" clId="{25E265D9-1136-E64B-84B9-E73667C4DFAB}" dt="2020-09-17T09:22:18.391" v="3806" actId="2696"/>
        <pc:sldMkLst>
          <pc:docMk/>
          <pc:sldMk cId="29458796" sldId="332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2225302233" sldId="332"/>
        </pc:sldMkLst>
      </pc:sldChg>
      <pc:sldChg chg="del">
        <pc:chgData name="Nane Kratzke" userId="971be13ff4ee5ef6" providerId="LiveId" clId="{25E265D9-1136-E64B-84B9-E73667C4DFAB}" dt="2020-09-17T09:22:25.995" v="3807" actId="2696"/>
        <pc:sldMkLst>
          <pc:docMk/>
          <pc:sldMk cId="1340083502" sldId="333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4223858906" sldId="333"/>
        </pc:sldMkLst>
      </pc:sldChg>
      <pc:sldChg chg="delSp modSp mod">
        <pc:chgData name="Nane Kratzke" userId="971be13ff4ee5ef6" providerId="LiveId" clId="{25E265D9-1136-E64B-84B9-E73667C4DFAB}" dt="2020-09-17T09:25:04.094" v="3862" actId="478"/>
        <pc:sldMkLst>
          <pc:docMk/>
          <pc:sldMk cId="889987673" sldId="334"/>
        </pc:sldMkLst>
        <pc:spChg chg="mod">
          <ac:chgData name="Nane Kratzke" userId="971be13ff4ee5ef6" providerId="LiveId" clId="{25E265D9-1136-E64B-84B9-E73667C4DFAB}" dt="2020-09-17T09:24:20.722" v="3836" actId="20577"/>
          <ac:spMkLst>
            <pc:docMk/>
            <pc:sldMk cId="889987673" sldId="334"/>
            <ac:spMk id="3" creationId="{CA13643A-46FB-5C4B-93E4-5ACEE9132C45}"/>
          </ac:spMkLst>
        </pc:spChg>
        <pc:spChg chg="del">
          <ac:chgData name="Nane Kratzke" userId="971be13ff4ee5ef6" providerId="LiveId" clId="{25E265D9-1136-E64B-84B9-E73667C4DFAB}" dt="2020-09-17T09:24:11.906" v="3822" actId="478"/>
          <ac:spMkLst>
            <pc:docMk/>
            <pc:sldMk cId="889987673" sldId="334"/>
            <ac:spMk id="8" creationId="{97959F1C-43DA-F54E-9A87-563433A66EE7}"/>
          </ac:spMkLst>
        </pc:spChg>
        <pc:picChg chg="del mod">
          <ac:chgData name="Nane Kratzke" userId="971be13ff4ee5ef6" providerId="LiveId" clId="{25E265D9-1136-E64B-84B9-E73667C4DFAB}" dt="2020-09-17T09:25:04.094" v="3862" actId="478"/>
          <ac:picMkLst>
            <pc:docMk/>
            <pc:sldMk cId="889987673" sldId="334"/>
            <ac:picMk id="9" creationId="{99B1EC09-FA21-AB49-A364-0F292DBAB070}"/>
          </ac:picMkLst>
        </pc:picChg>
      </pc:sldChg>
      <pc:sldChg chg="modSp mod">
        <pc:chgData name="Nane Kratzke" userId="971be13ff4ee5ef6" providerId="LiveId" clId="{25E265D9-1136-E64B-84B9-E73667C4DFAB}" dt="2020-09-17T09:24:31.372" v="3848" actId="20577"/>
        <pc:sldMkLst>
          <pc:docMk/>
          <pc:sldMk cId="1902238106" sldId="335"/>
        </pc:sldMkLst>
        <pc:spChg chg="mod">
          <ac:chgData name="Nane Kratzke" userId="971be13ff4ee5ef6" providerId="LiveId" clId="{25E265D9-1136-E64B-84B9-E73667C4DFAB}" dt="2020-09-17T09:24:31.372" v="3848" actId="20577"/>
          <ac:spMkLst>
            <pc:docMk/>
            <pc:sldMk cId="1902238106" sldId="335"/>
            <ac:spMk id="3" creationId="{D18BB45D-F0D3-BB45-A8A4-63FC1126125F}"/>
          </ac:spMkLst>
        </pc:spChg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1937801618" sldId="336"/>
        </pc:sldMkLst>
      </pc:sldChg>
      <pc:sldChg chg="del">
        <pc:chgData name="Nane Kratzke" userId="971be13ff4ee5ef6" providerId="LiveId" clId="{25E265D9-1136-E64B-84B9-E73667C4DFAB}" dt="2020-09-17T06:20:55.225" v="633" actId="2696"/>
        <pc:sldMkLst>
          <pc:docMk/>
          <pc:sldMk cId="2136270719" sldId="336"/>
        </pc:sldMkLst>
      </pc:sldChg>
      <pc:sldChg chg="del">
        <pc:chgData name="Nane Kratzke" userId="971be13ff4ee5ef6" providerId="LiveId" clId="{25E265D9-1136-E64B-84B9-E73667C4DFAB}" dt="2020-09-17T06:20:55.186" v="630" actId="2696"/>
        <pc:sldMkLst>
          <pc:docMk/>
          <pc:sldMk cId="358328316" sldId="337"/>
        </pc:sldMkLst>
      </pc:sldChg>
      <pc:sldChg chg="del">
        <pc:chgData name="Nane Kratzke" userId="971be13ff4ee5ef6" providerId="LiveId" clId="{25E265D9-1136-E64B-84B9-E73667C4DFAB}" dt="2020-09-17T06:20:55.154" v="628" actId="2696"/>
        <pc:sldMkLst>
          <pc:docMk/>
          <pc:sldMk cId="4177341892" sldId="338"/>
        </pc:sldMkLst>
      </pc:sldChg>
      <pc:sldChg chg="del">
        <pc:chgData name="Nane Kratzke" userId="971be13ff4ee5ef6" providerId="LiveId" clId="{25E265D9-1136-E64B-84B9-E73667C4DFAB}" dt="2020-09-17T06:20:55.354" v="644" actId="2696"/>
        <pc:sldMkLst>
          <pc:docMk/>
          <pc:sldMk cId="4010841883" sldId="339"/>
        </pc:sldMkLst>
      </pc:sldChg>
      <pc:sldChg chg="del">
        <pc:chgData name="Nane Kratzke" userId="971be13ff4ee5ef6" providerId="LiveId" clId="{25E265D9-1136-E64B-84B9-E73667C4DFAB}" dt="2020-09-17T06:20:55.365" v="645" actId="2696"/>
        <pc:sldMkLst>
          <pc:docMk/>
          <pc:sldMk cId="3799050429" sldId="340"/>
        </pc:sldMkLst>
      </pc:sldChg>
      <pc:sldChg chg="del">
        <pc:chgData name="Nane Kratzke" userId="971be13ff4ee5ef6" providerId="LiveId" clId="{25E265D9-1136-E64B-84B9-E73667C4DFAB}" dt="2020-09-17T06:20:55.323" v="641" actId="2696"/>
        <pc:sldMkLst>
          <pc:docMk/>
          <pc:sldMk cId="1230386854" sldId="341"/>
        </pc:sldMkLst>
      </pc:sldChg>
      <pc:sldChg chg="del">
        <pc:chgData name="Nane Kratzke" userId="971be13ff4ee5ef6" providerId="LiveId" clId="{25E265D9-1136-E64B-84B9-E73667C4DFAB}" dt="2020-09-17T06:20:55.296" v="639" actId="2696"/>
        <pc:sldMkLst>
          <pc:docMk/>
          <pc:sldMk cId="1558660255" sldId="342"/>
        </pc:sldMkLst>
      </pc:sldChg>
      <pc:sldChg chg="del">
        <pc:chgData name="Nane Kratzke" userId="971be13ff4ee5ef6" providerId="LiveId" clId="{25E265D9-1136-E64B-84B9-E73667C4DFAB}" dt="2020-09-17T06:20:55.342" v="643" actId="2696"/>
        <pc:sldMkLst>
          <pc:docMk/>
          <pc:sldMk cId="3931539006" sldId="343"/>
        </pc:sldMkLst>
      </pc:sldChg>
      <pc:sldChg chg="del">
        <pc:chgData name="Nane Kratzke" userId="971be13ff4ee5ef6" providerId="LiveId" clId="{25E265D9-1136-E64B-84B9-E73667C4DFAB}" dt="2020-09-17T06:20:55.166" v="629" actId="2696"/>
        <pc:sldMkLst>
          <pc:docMk/>
          <pc:sldMk cId="3837954725" sldId="344"/>
        </pc:sldMkLst>
      </pc:sldChg>
      <pc:sldChg chg="del">
        <pc:chgData name="Nane Kratzke" userId="971be13ff4ee5ef6" providerId="LiveId" clId="{25E265D9-1136-E64B-84B9-E73667C4DFAB}" dt="2020-09-17T06:20:55.332" v="642" actId="2696"/>
        <pc:sldMkLst>
          <pc:docMk/>
          <pc:sldMk cId="2828050579" sldId="345"/>
        </pc:sldMkLst>
      </pc:sldChg>
      <pc:sldChg chg="del">
        <pc:chgData name="Nane Kratzke" userId="971be13ff4ee5ef6" providerId="LiveId" clId="{25E265D9-1136-E64B-84B9-E73667C4DFAB}" dt="2020-09-17T06:20:55.261" v="636" actId="2696"/>
        <pc:sldMkLst>
          <pc:docMk/>
          <pc:sldMk cId="3775648860" sldId="346"/>
        </pc:sldMkLst>
      </pc:sldChg>
      <pc:sldChg chg="del">
        <pc:chgData name="Nane Kratzke" userId="971be13ff4ee5ef6" providerId="LiveId" clId="{25E265D9-1136-E64B-84B9-E73667C4DFAB}" dt="2020-09-17T06:20:55.248" v="635" actId="2696"/>
        <pc:sldMkLst>
          <pc:docMk/>
          <pc:sldMk cId="2018145749" sldId="347"/>
        </pc:sldMkLst>
      </pc:sldChg>
      <pc:sldChg chg="del">
        <pc:chgData name="Nane Kratzke" userId="971be13ff4ee5ef6" providerId="LiveId" clId="{25E265D9-1136-E64B-84B9-E73667C4DFAB}" dt="2020-09-17T06:20:55.200" v="631" actId="2696"/>
        <pc:sldMkLst>
          <pc:docMk/>
          <pc:sldMk cId="2844202898" sldId="348"/>
        </pc:sldMkLst>
      </pc:sldChg>
      <pc:sldChg chg="del">
        <pc:chgData name="Nane Kratzke" userId="971be13ff4ee5ef6" providerId="LiveId" clId="{25E265D9-1136-E64B-84B9-E73667C4DFAB}" dt="2020-09-17T06:20:55.377" v="646" actId="2696"/>
        <pc:sldMkLst>
          <pc:docMk/>
          <pc:sldMk cId="4215310435" sldId="349"/>
        </pc:sldMkLst>
      </pc:sldChg>
      <pc:sldChg chg="del">
        <pc:chgData name="Nane Kratzke" userId="971be13ff4ee5ef6" providerId="LiveId" clId="{25E265D9-1136-E64B-84B9-E73667C4DFAB}" dt="2020-09-17T06:20:55.306" v="640" actId="2696"/>
        <pc:sldMkLst>
          <pc:docMk/>
          <pc:sldMk cId="1299127608" sldId="350"/>
        </pc:sldMkLst>
      </pc:sldChg>
      <pc:sldChg chg="del">
        <pc:chgData name="Nane Kratzke" userId="971be13ff4ee5ef6" providerId="LiveId" clId="{25E265D9-1136-E64B-84B9-E73667C4DFAB}" dt="2020-09-17T06:20:55.386" v="647" actId="2696"/>
        <pc:sldMkLst>
          <pc:docMk/>
          <pc:sldMk cId="1496898557" sldId="351"/>
        </pc:sldMkLst>
      </pc:sldChg>
      <pc:sldChg chg="del">
        <pc:chgData name="Nane Kratzke" userId="971be13ff4ee5ef6" providerId="LiveId" clId="{25E265D9-1136-E64B-84B9-E73667C4DFAB}" dt="2020-09-17T06:20:55.271" v="637" actId="2696"/>
        <pc:sldMkLst>
          <pc:docMk/>
          <pc:sldMk cId="402428580" sldId="352"/>
        </pc:sldMkLst>
      </pc:sldChg>
      <pc:sldChg chg="del">
        <pc:chgData name="Nane Kratzke" userId="971be13ff4ee5ef6" providerId="LiveId" clId="{25E265D9-1136-E64B-84B9-E73667C4DFAB}" dt="2020-09-17T06:20:55.125" v="627" actId="2696"/>
        <pc:sldMkLst>
          <pc:docMk/>
          <pc:sldMk cId="3828543625" sldId="353"/>
        </pc:sldMkLst>
      </pc:sldChg>
      <pc:sldChg chg="del">
        <pc:chgData name="Nane Kratzke" userId="971be13ff4ee5ef6" providerId="LiveId" clId="{25E265D9-1136-E64B-84B9-E73667C4DFAB}" dt="2020-09-17T06:20:55.284" v="638" actId="2696"/>
        <pc:sldMkLst>
          <pc:docMk/>
          <pc:sldMk cId="3049880677" sldId="354"/>
        </pc:sldMkLst>
      </pc:sldChg>
      <pc:sldChg chg="delSp modSp mod ord">
        <pc:chgData name="Nane Kratzke" userId="971be13ff4ee5ef6" providerId="LiveId" clId="{25E265D9-1136-E64B-84B9-E73667C4DFAB}" dt="2020-09-18T17:19:06.560" v="10807" actId="478"/>
        <pc:sldMkLst>
          <pc:docMk/>
          <pc:sldMk cId="4280504934" sldId="355"/>
        </pc:sldMkLst>
        <pc:spChg chg="mod">
          <ac:chgData name="Nane Kratzke" userId="971be13ff4ee5ef6" providerId="LiveId" clId="{25E265D9-1136-E64B-84B9-E73667C4DFAB}" dt="2020-09-17T15:02:20.148" v="10150" actId="20577"/>
          <ac:spMkLst>
            <pc:docMk/>
            <pc:sldMk cId="4280504934" sldId="355"/>
            <ac:spMk id="2" creationId="{09A3C503-9616-D24D-956E-75F248B81EFA}"/>
          </ac:spMkLst>
        </pc:spChg>
        <pc:spChg chg="del">
          <ac:chgData name="Nane Kratzke" userId="971be13ff4ee5ef6" providerId="LiveId" clId="{25E265D9-1136-E64B-84B9-E73667C4DFAB}" dt="2020-09-18T17:19:06.560" v="10807" actId="478"/>
          <ac:spMkLst>
            <pc:docMk/>
            <pc:sldMk cId="4280504934" sldId="355"/>
            <ac:spMk id="5" creationId="{0AD50708-6BB3-1049-9BFC-739DA80474B4}"/>
          </ac:spMkLst>
        </pc:spChg>
        <pc:spChg chg="mod">
          <ac:chgData name="Nane Kratzke" userId="971be13ff4ee5ef6" providerId="LiveId" clId="{25E265D9-1136-E64B-84B9-E73667C4DFAB}" dt="2020-09-18T17:19:02.976" v="10806" actId="20577"/>
          <ac:spMkLst>
            <pc:docMk/>
            <pc:sldMk cId="4280504934" sldId="355"/>
            <ac:spMk id="16" creationId="{132B66F9-E5F2-4E49-B577-868A844E29ED}"/>
          </ac:spMkLst>
        </pc:spChg>
      </pc:sldChg>
      <pc:sldChg chg="del">
        <pc:chgData name="Nane Kratzke" userId="971be13ff4ee5ef6" providerId="LiveId" clId="{25E265D9-1136-E64B-84B9-E73667C4DFAB}" dt="2020-09-17T09:22:31.152" v="3809" actId="2696"/>
        <pc:sldMkLst>
          <pc:docMk/>
          <pc:sldMk cId="1897236170" sldId="356"/>
        </pc:sldMkLst>
      </pc:sldChg>
      <pc:sldChg chg="del">
        <pc:chgData name="Nane Kratzke" userId="971be13ff4ee5ef6" providerId="LiveId" clId="{25E265D9-1136-E64B-84B9-E73667C4DFAB}" dt="2020-09-17T09:22:31.941" v="3810" actId="2696"/>
        <pc:sldMkLst>
          <pc:docMk/>
          <pc:sldMk cId="1298549252" sldId="357"/>
        </pc:sldMkLst>
      </pc:sldChg>
      <pc:sldChg chg="del">
        <pc:chgData name="Nane Kratzke" userId="971be13ff4ee5ef6" providerId="LiveId" clId="{25E265D9-1136-E64B-84B9-E73667C4DFAB}" dt="2020-09-17T09:22:32.841" v="3811" actId="2696"/>
        <pc:sldMkLst>
          <pc:docMk/>
          <pc:sldMk cId="736775312" sldId="358"/>
        </pc:sldMkLst>
      </pc:sldChg>
      <pc:sldChg chg="del">
        <pc:chgData name="Nane Kratzke" userId="971be13ff4ee5ef6" providerId="LiveId" clId="{25E265D9-1136-E64B-84B9-E73667C4DFAB}" dt="2020-09-17T09:22:33.701" v="3812" actId="2696"/>
        <pc:sldMkLst>
          <pc:docMk/>
          <pc:sldMk cId="3329676384" sldId="359"/>
        </pc:sldMkLst>
      </pc:sldChg>
      <pc:sldChg chg="del">
        <pc:chgData name="Nane Kratzke" userId="971be13ff4ee5ef6" providerId="LiveId" clId="{25E265D9-1136-E64B-84B9-E73667C4DFAB}" dt="2020-09-17T09:22:34.394" v="3813" actId="2696"/>
        <pc:sldMkLst>
          <pc:docMk/>
          <pc:sldMk cId="1212650092" sldId="360"/>
        </pc:sldMkLst>
      </pc:sldChg>
      <pc:sldChg chg="del">
        <pc:chgData name="Nane Kratzke" userId="971be13ff4ee5ef6" providerId="LiveId" clId="{25E265D9-1136-E64B-84B9-E73667C4DFAB}" dt="2020-09-17T09:22:35.554" v="3814" actId="2696"/>
        <pc:sldMkLst>
          <pc:docMk/>
          <pc:sldMk cId="1707978134" sldId="361"/>
        </pc:sldMkLst>
      </pc:sldChg>
      <pc:sldChg chg="del">
        <pc:chgData name="Nane Kratzke" userId="971be13ff4ee5ef6" providerId="LiveId" clId="{25E265D9-1136-E64B-84B9-E73667C4DFAB}" dt="2020-09-17T09:22:36.352" v="3815" actId="2696"/>
        <pc:sldMkLst>
          <pc:docMk/>
          <pc:sldMk cId="4037558482" sldId="362"/>
        </pc:sldMkLst>
      </pc:sldChg>
      <pc:sldChg chg="del">
        <pc:chgData name="Nane Kratzke" userId="971be13ff4ee5ef6" providerId="LiveId" clId="{25E265D9-1136-E64B-84B9-E73667C4DFAB}" dt="2020-09-17T09:22:36.988" v="3816" actId="2696"/>
        <pc:sldMkLst>
          <pc:docMk/>
          <pc:sldMk cId="3846043049" sldId="363"/>
        </pc:sldMkLst>
      </pc:sldChg>
      <pc:sldChg chg="del">
        <pc:chgData name="Nane Kratzke" userId="971be13ff4ee5ef6" providerId="LiveId" clId="{25E265D9-1136-E64B-84B9-E73667C4DFAB}" dt="2020-09-17T09:22:37.492" v="3817" actId="2696"/>
        <pc:sldMkLst>
          <pc:docMk/>
          <pc:sldMk cId="645332041" sldId="364"/>
        </pc:sldMkLst>
      </pc:sldChg>
      <pc:sldChg chg="del">
        <pc:chgData name="Nane Kratzke" userId="971be13ff4ee5ef6" providerId="LiveId" clId="{25E265D9-1136-E64B-84B9-E73667C4DFAB}" dt="2020-09-17T09:22:38.064" v="3818" actId="2696"/>
        <pc:sldMkLst>
          <pc:docMk/>
          <pc:sldMk cId="1692808362" sldId="365"/>
        </pc:sldMkLst>
      </pc:sldChg>
      <pc:sldChg chg="del">
        <pc:chgData name="Nane Kratzke" userId="971be13ff4ee5ef6" providerId="LiveId" clId="{25E265D9-1136-E64B-84B9-E73667C4DFAB}" dt="2020-09-17T09:22:38.674" v="3819" actId="2696"/>
        <pc:sldMkLst>
          <pc:docMk/>
          <pc:sldMk cId="1459311474" sldId="366"/>
        </pc:sldMkLst>
      </pc:sldChg>
      <pc:sldChg chg="del">
        <pc:chgData name="Nane Kratzke" userId="971be13ff4ee5ef6" providerId="LiveId" clId="{25E265D9-1136-E64B-84B9-E73667C4DFAB}" dt="2020-09-17T09:22:29.625" v="3808" actId="2696"/>
        <pc:sldMkLst>
          <pc:docMk/>
          <pc:sldMk cId="1103827923" sldId="367"/>
        </pc:sldMkLst>
      </pc:sldChg>
      <pc:sldChg chg="del">
        <pc:chgData name="Nane Kratzke" userId="971be13ff4ee5ef6" providerId="LiveId" clId="{25E265D9-1136-E64B-84B9-E73667C4DFAB}" dt="2020-09-17T06:20:55.237" v="634" actId="2696"/>
        <pc:sldMkLst>
          <pc:docMk/>
          <pc:sldMk cId="1147892444" sldId="368"/>
        </pc:sldMkLst>
      </pc:sldChg>
      <pc:sldChg chg="addSp delSp modSp add mod">
        <pc:chgData name="Nane Kratzke" userId="971be13ff4ee5ef6" providerId="LiveId" clId="{25E265D9-1136-E64B-84B9-E73667C4DFAB}" dt="2020-09-17T06:35:06.673" v="1636" actId="20577"/>
        <pc:sldMkLst>
          <pc:docMk/>
          <pc:sldMk cId="4159471193" sldId="368"/>
        </pc:sldMkLst>
        <pc:spChg chg="add mod">
          <ac:chgData name="Nane Kratzke" userId="971be13ff4ee5ef6" providerId="LiveId" clId="{25E265D9-1136-E64B-84B9-E73667C4DFAB}" dt="2020-09-17T06:34:22.065" v="1619" actId="14100"/>
          <ac:spMkLst>
            <pc:docMk/>
            <pc:sldMk cId="4159471193" sldId="368"/>
            <ac:spMk id="6" creationId="{0B8646D8-9E3C-6A4C-88E2-438128085C5A}"/>
          </ac:spMkLst>
        </pc:spChg>
        <pc:spChg chg="del">
          <ac:chgData name="Nane Kratzke" userId="971be13ff4ee5ef6" providerId="LiveId" clId="{25E265D9-1136-E64B-84B9-E73667C4DFAB}" dt="2020-09-17T06:28:23.190" v="1424" actId="478"/>
          <ac:spMkLst>
            <pc:docMk/>
            <pc:sldMk cId="4159471193" sldId="368"/>
            <ac:spMk id="8" creationId="{BF8F0306-CEB2-D441-9F0A-14468F891084}"/>
          </ac:spMkLst>
        </pc:spChg>
        <pc:spChg chg="mod">
          <ac:chgData name="Nane Kratzke" userId="971be13ff4ee5ef6" providerId="LiveId" clId="{25E265D9-1136-E64B-84B9-E73667C4DFAB}" dt="2020-09-17T06:26:13.029" v="1413" actId="20577"/>
          <ac:spMkLst>
            <pc:docMk/>
            <pc:sldMk cId="4159471193" sldId="368"/>
            <ac:spMk id="9" creationId="{4A6D1888-2806-EE4D-9CB5-F95C7677BADB}"/>
          </ac:spMkLst>
        </pc:spChg>
        <pc:spChg chg="mod">
          <ac:chgData name="Nane Kratzke" userId="971be13ff4ee5ef6" providerId="LiveId" clId="{25E265D9-1136-E64B-84B9-E73667C4DFAB}" dt="2020-09-17T06:35:06.673" v="1636" actId="20577"/>
          <ac:spMkLst>
            <pc:docMk/>
            <pc:sldMk cId="4159471193" sldId="368"/>
            <ac:spMk id="10" creationId="{220425A0-FB0A-1B4F-9348-FBAF265B632B}"/>
          </ac:spMkLst>
        </pc:spChg>
        <pc:spChg chg="add mod">
          <ac:chgData name="Nane Kratzke" userId="971be13ff4ee5ef6" providerId="LiveId" clId="{25E265D9-1136-E64B-84B9-E73667C4DFAB}" dt="2020-09-17T06:34:48.799" v="1624" actId="1076"/>
          <ac:spMkLst>
            <pc:docMk/>
            <pc:sldMk cId="4159471193" sldId="368"/>
            <ac:spMk id="11" creationId="{D02ECBA3-69D6-DB40-A47C-486D1FAEED42}"/>
          </ac:spMkLst>
        </pc:spChg>
        <pc:spChg chg="add mod">
          <ac:chgData name="Nane Kratzke" userId="971be13ff4ee5ef6" providerId="LiveId" clId="{25E265D9-1136-E64B-84B9-E73667C4DFAB}" dt="2020-09-17T06:34:48.799" v="1624" actId="1076"/>
          <ac:spMkLst>
            <pc:docMk/>
            <pc:sldMk cId="4159471193" sldId="368"/>
            <ac:spMk id="12" creationId="{CE98B929-06E0-214B-A3AF-A81540955480}"/>
          </ac:spMkLst>
        </pc:spChg>
        <pc:spChg chg="add mod">
          <ac:chgData name="Nane Kratzke" userId="971be13ff4ee5ef6" providerId="LiveId" clId="{25E265D9-1136-E64B-84B9-E73667C4DFAB}" dt="2020-09-17T06:34:48.799" v="1624" actId="1076"/>
          <ac:spMkLst>
            <pc:docMk/>
            <pc:sldMk cId="4159471193" sldId="368"/>
            <ac:spMk id="13" creationId="{C4BA86AB-7F9D-D446-8C8F-85DA192617CE}"/>
          </ac:spMkLst>
        </pc:spChg>
        <pc:picChg chg="add del mod">
          <ac:chgData name="Nane Kratzke" userId="971be13ff4ee5ef6" providerId="LiveId" clId="{25E265D9-1136-E64B-84B9-E73667C4DFAB}" dt="2020-09-17T06:33:49.634" v="1614" actId="478"/>
          <ac:picMkLst>
            <pc:docMk/>
            <pc:sldMk cId="4159471193" sldId="368"/>
            <ac:picMk id="2" creationId="{F3709D60-BCA0-A248-9434-1B133AC6EEB4}"/>
          </ac:picMkLst>
        </pc:picChg>
      </pc:sldChg>
      <pc:sldChg chg="addSp delSp modSp add mod">
        <pc:chgData name="Nane Kratzke" userId="971be13ff4ee5ef6" providerId="LiveId" clId="{25E265D9-1136-E64B-84B9-E73667C4DFAB}" dt="2020-09-17T06:43:33.645" v="1770" actId="1076"/>
        <pc:sldMkLst>
          <pc:docMk/>
          <pc:sldMk cId="310987539" sldId="369"/>
        </pc:sldMkLst>
        <pc:spChg chg="add mod">
          <ac:chgData name="Nane Kratzke" userId="971be13ff4ee5ef6" providerId="LiveId" clId="{25E265D9-1136-E64B-84B9-E73667C4DFAB}" dt="2020-09-17T06:43:33.645" v="1770" actId="1076"/>
          <ac:spMkLst>
            <pc:docMk/>
            <pc:sldMk cId="310987539" sldId="369"/>
            <ac:spMk id="4" creationId="{8425441E-CB83-2D4A-9EE6-2DF1A5F178AE}"/>
          </ac:spMkLst>
        </pc:spChg>
        <pc:spChg chg="mod">
          <ac:chgData name="Nane Kratzke" userId="971be13ff4ee5ef6" providerId="LiveId" clId="{25E265D9-1136-E64B-84B9-E73667C4DFAB}" dt="2020-09-17T06:42:53.310" v="1746" actId="14100"/>
          <ac:spMkLst>
            <pc:docMk/>
            <pc:sldMk cId="310987539" sldId="369"/>
            <ac:spMk id="6" creationId="{0B8646D8-9E3C-6A4C-88E2-438128085C5A}"/>
          </ac:spMkLst>
        </pc:spChg>
        <pc:spChg chg="mod">
          <ac:chgData name="Nane Kratzke" userId="971be13ff4ee5ef6" providerId="LiveId" clId="{25E265D9-1136-E64B-84B9-E73667C4DFAB}" dt="2020-09-17T06:35:33.562" v="1655" actId="20577"/>
          <ac:spMkLst>
            <pc:docMk/>
            <pc:sldMk cId="310987539" sldId="369"/>
            <ac:spMk id="10" creationId="{220425A0-FB0A-1B4F-9348-FBAF265B632B}"/>
          </ac:spMkLst>
        </pc:spChg>
        <pc:spChg chg="del">
          <ac:chgData name="Nane Kratzke" userId="971be13ff4ee5ef6" providerId="LiveId" clId="{25E265D9-1136-E64B-84B9-E73667C4DFAB}" dt="2020-09-17T06:38:58.345" v="1695" actId="478"/>
          <ac:spMkLst>
            <pc:docMk/>
            <pc:sldMk cId="310987539" sldId="369"/>
            <ac:spMk id="11" creationId="{D02ECBA3-69D6-DB40-A47C-486D1FAEED42}"/>
          </ac:spMkLst>
        </pc:spChg>
        <pc:spChg chg="del">
          <ac:chgData name="Nane Kratzke" userId="971be13ff4ee5ef6" providerId="LiveId" clId="{25E265D9-1136-E64B-84B9-E73667C4DFAB}" dt="2020-09-17T06:38:58.345" v="1695" actId="478"/>
          <ac:spMkLst>
            <pc:docMk/>
            <pc:sldMk cId="310987539" sldId="369"/>
            <ac:spMk id="12" creationId="{CE98B929-06E0-214B-A3AF-A81540955480}"/>
          </ac:spMkLst>
        </pc:spChg>
        <pc:spChg chg="del">
          <ac:chgData name="Nane Kratzke" userId="971be13ff4ee5ef6" providerId="LiveId" clId="{25E265D9-1136-E64B-84B9-E73667C4DFAB}" dt="2020-09-17T06:38:58.345" v="1695" actId="478"/>
          <ac:spMkLst>
            <pc:docMk/>
            <pc:sldMk cId="310987539" sldId="369"/>
            <ac:spMk id="13" creationId="{C4BA86AB-7F9D-D446-8C8F-85DA192617CE}"/>
          </ac:spMkLst>
        </pc:spChg>
        <pc:picChg chg="add mod">
          <ac:chgData name="Nane Kratzke" userId="971be13ff4ee5ef6" providerId="LiveId" clId="{25E265D9-1136-E64B-84B9-E73667C4DFAB}" dt="2020-09-17T06:42:56.227" v="1747" actId="1076"/>
          <ac:picMkLst>
            <pc:docMk/>
            <pc:sldMk cId="310987539" sldId="369"/>
            <ac:picMk id="2" creationId="{6DA925D2-FE6D-2E43-892F-F2C005930AD8}"/>
          </ac:picMkLst>
        </pc:picChg>
      </pc:sldChg>
      <pc:sldChg chg="del">
        <pc:chgData name="Nane Kratzke" userId="971be13ff4ee5ef6" providerId="LiveId" clId="{25E265D9-1136-E64B-84B9-E73667C4DFAB}" dt="2020-09-17T06:20:55.214" v="632" actId="2696"/>
        <pc:sldMkLst>
          <pc:docMk/>
          <pc:sldMk cId="433216515" sldId="369"/>
        </pc:sldMkLst>
      </pc:sldChg>
      <pc:sldChg chg="addSp delSp modSp add mod ord">
        <pc:chgData name="Nane Kratzke" userId="971be13ff4ee5ef6" providerId="LiveId" clId="{25E265D9-1136-E64B-84B9-E73667C4DFAB}" dt="2020-09-17T06:53:01.669" v="2027" actId="21"/>
        <pc:sldMkLst>
          <pc:docMk/>
          <pc:sldMk cId="2125340085" sldId="370"/>
        </pc:sldMkLst>
        <pc:spChg chg="mod">
          <ac:chgData name="Nane Kratzke" userId="971be13ff4ee5ef6" providerId="LiveId" clId="{25E265D9-1136-E64B-84B9-E73667C4DFAB}" dt="2020-09-17T06:45:28.654" v="1787" actId="20577"/>
          <ac:spMkLst>
            <pc:docMk/>
            <pc:sldMk cId="2125340085" sldId="370"/>
            <ac:spMk id="2" creationId="{F282E9CC-5593-C740-869E-13ED14C826AC}"/>
          </ac:spMkLst>
        </pc:spChg>
        <pc:spChg chg="add mod">
          <ac:chgData name="Nane Kratzke" userId="971be13ff4ee5ef6" providerId="LiveId" clId="{25E265D9-1136-E64B-84B9-E73667C4DFAB}" dt="2020-09-17T06:51:39.703" v="1831" actId="14100"/>
          <ac:spMkLst>
            <pc:docMk/>
            <pc:sldMk cId="2125340085" sldId="370"/>
            <ac:spMk id="5" creationId="{12B70D4E-B6D3-8F49-ABAA-1333ACD88BF3}"/>
          </ac:spMkLst>
        </pc:spChg>
        <pc:spChg chg="add mod">
          <ac:chgData name="Nane Kratzke" userId="971be13ff4ee5ef6" providerId="LiveId" clId="{25E265D9-1136-E64B-84B9-E73667C4DFAB}" dt="2020-09-17T06:49:24.822" v="1822" actId="113"/>
          <ac:spMkLst>
            <pc:docMk/>
            <pc:sldMk cId="2125340085" sldId="370"/>
            <ac:spMk id="6" creationId="{480E41F7-B583-8240-B5AB-9A7FA10A3BD8}"/>
          </ac:spMkLst>
        </pc:spChg>
        <pc:spChg chg="add del mod">
          <ac:chgData name="Nane Kratzke" userId="971be13ff4ee5ef6" providerId="LiveId" clId="{25E265D9-1136-E64B-84B9-E73667C4DFAB}" dt="2020-09-17T06:51:41.230" v="1833"/>
          <ac:spMkLst>
            <pc:docMk/>
            <pc:sldMk cId="2125340085" sldId="370"/>
            <ac:spMk id="8" creationId="{AA236AC3-51C0-0540-B32E-A4111F29CA43}"/>
          </ac:spMkLst>
        </pc:spChg>
        <pc:spChg chg="add del mod">
          <ac:chgData name="Nane Kratzke" userId="971be13ff4ee5ef6" providerId="LiveId" clId="{25E265D9-1136-E64B-84B9-E73667C4DFAB}" dt="2020-09-17T06:53:01.669" v="2027" actId="21"/>
          <ac:spMkLst>
            <pc:docMk/>
            <pc:sldMk cId="2125340085" sldId="370"/>
            <ac:spMk id="9" creationId="{4F4E3A75-081C-174C-81F6-F76779DC4D08}"/>
          </ac:spMkLst>
        </pc:spChg>
        <pc:picChg chg="add del mod">
          <ac:chgData name="Nane Kratzke" userId="971be13ff4ee5ef6" providerId="LiveId" clId="{25E265D9-1136-E64B-84B9-E73667C4DFAB}" dt="2020-09-17T06:51:29.848" v="1829" actId="478"/>
          <ac:picMkLst>
            <pc:docMk/>
            <pc:sldMk cId="2125340085" sldId="370"/>
            <ac:picMk id="7" creationId="{65686636-C0D4-4446-B104-67E1F8467004}"/>
          </ac:picMkLst>
        </pc:picChg>
      </pc:sldChg>
      <pc:sldChg chg="addSp delSp modSp add mod modAnim">
        <pc:chgData name="Nane Kratzke" userId="971be13ff4ee5ef6" providerId="LiveId" clId="{25E265D9-1136-E64B-84B9-E73667C4DFAB}" dt="2020-09-17T09:20:25.219" v="3798"/>
        <pc:sldMkLst>
          <pc:docMk/>
          <pc:sldMk cId="2620595261" sldId="371"/>
        </pc:sldMkLst>
        <pc:spChg chg="mod">
          <ac:chgData name="Nane Kratzke" userId="971be13ff4ee5ef6" providerId="LiveId" clId="{25E265D9-1136-E64B-84B9-E73667C4DFAB}" dt="2020-09-17T07:05:48.705" v="2051"/>
          <ac:spMkLst>
            <pc:docMk/>
            <pc:sldMk cId="2620595261" sldId="371"/>
            <ac:spMk id="2" creationId="{882F7CCF-9F81-554A-B765-85F35AEAEDD1}"/>
          </ac:spMkLst>
        </pc:spChg>
        <pc:spChg chg="mod">
          <ac:chgData name="Nane Kratzke" userId="971be13ff4ee5ef6" providerId="LiveId" clId="{25E265D9-1136-E64B-84B9-E73667C4DFAB}" dt="2020-09-17T07:22:42.082" v="2220" actId="20577"/>
          <ac:spMkLst>
            <pc:docMk/>
            <pc:sldMk cId="2620595261" sldId="371"/>
            <ac:spMk id="3" creationId="{35EB6CBA-0DA1-7240-AA01-85FA797F9F0D}"/>
          </ac:spMkLst>
        </pc:spChg>
        <pc:spChg chg="add mod">
          <ac:chgData name="Nane Kratzke" userId="971be13ff4ee5ef6" providerId="LiveId" clId="{25E265D9-1136-E64B-84B9-E73667C4DFAB}" dt="2020-09-17T07:33:10.856" v="2503" actId="20577"/>
          <ac:spMkLst>
            <pc:docMk/>
            <pc:sldMk cId="2620595261" sldId="371"/>
            <ac:spMk id="5" creationId="{29BD496C-A44A-4145-9E90-D78EADC6899E}"/>
          </ac:spMkLst>
        </pc:spChg>
        <pc:spChg chg="add mod">
          <ac:chgData name="Nane Kratzke" userId="971be13ff4ee5ef6" providerId="LiveId" clId="{25E265D9-1136-E64B-84B9-E73667C4DFAB}" dt="2020-09-17T07:22:16.094" v="2203" actId="1076"/>
          <ac:spMkLst>
            <pc:docMk/>
            <pc:sldMk cId="2620595261" sldId="371"/>
            <ac:spMk id="8" creationId="{DADF6381-037B-7C4F-A14E-3978C9D9EEAB}"/>
          </ac:spMkLst>
        </pc:spChg>
        <pc:spChg chg="add mod">
          <ac:chgData name="Nane Kratzke" userId="971be13ff4ee5ef6" providerId="LiveId" clId="{25E265D9-1136-E64B-84B9-E73667C4DFAB}" dt="2020-09-17T07:22:20.016" v="2204" actId="1076"/>
          <ac:spMkLst>
            <pc:docMk/>
            <pc:sldMk cId="2620595261" sldId="371"/>
            <ac:spMk id="9" creationId="{911D957B-F8F4-3844-B095-7DE178A9C07E}"/>
          </ac:spMkLst>
        </pc:spChg>
        <pc:spChg chg="add del mod">
          <ac:chgData name="Nane Kratzke" userId="971be13ff4ee5ef6" providerId="LiveId" clId="{25E265D9-1136-E64B-84B9-E73667C4DFAB}" dt="2020-09-17T07:31:40.900" v="2465"/>
          <ac:spMkLst>
            <pc:docMk/>
            <pc:sldMk cId="2620595261" sldId="371"/>
            <ac:spMk id="15" creationId="{649117B4-3753-3A4F-B54B-99BF92FC90E0}"/>
          </ac:spMkLst>
        </pc:spChg>
        <pc:picChg chg="add mod">
          <ac:chgData name="Nane Kratzke" userId="971be13ff4ee5ef6" providerId="LiveId" clId="{25E265D9-1136-E64B-84B9-E73667C4DFAB}" dt="2020-09-17T07:22:16.094" v="2203" actId="1076"/>
          <ac:picMkLst>
            <pc:docMk/>
            <pc:sldMk cId="2620595261" sldId="371"/>
            <ac:picMk id="6" creationId="{279BD173-0D51-9E43-ADE6-145803933237}"/>
          </ac:picMkLst>
        </pc:picChg>
        <pc:picChg chg="add mod">
          <ac:chgData name="Nane Kratzke" userId="971be13ff4ee5ef6" providerId="LiveId" clId="{25E265D9-1136-E64B-84B9-E73667C4DFAB}" dt="2020-09-17T07:27:36.851" v="2257" actId="1076"/>
          <ac:picMkLst>
            <pc:docMk/>
            <pc:sldMk cId="2620595261" sldId="371"/>
            <ac:picMk id="7" creationId="{962E882E-5859-E942-9C6F-5BA670A0CAA3}"/>
          </ac:picMkLst>
        </pc:picChg>
        <pc:picChg chg="add del mod">
          <ac:chgData name="Nane Kratzke" userId="971be13ff4ee5ef6" providerId="LiveId" clId="{25E265D9-1136-E64B-84B9-E73667C4DFAB}" dt="2020-09-17T07:27:08.100" v="2249" actId="478"/>
          <ac:picMkLst>
            <pc:docMk/>
            <pc:sldMk cId="2620595261" sldId="371"/>
            <ac:picMk id="10" creationId="{F0F7412E-2B06-2643-ACE1-7387E6EC6242}"/>
          </ac:picMkLst>
        </pc:picChg>
        <pc:picChg chg="add del mod">
          <ac:chgData name="Nane Kratzke" userId="971be13ff4ee5ef6" providerId="LiveId" clId="{25E265D9-1136-E64B-84B9-E73667C4DFAB}" dt="2020-09-17T07:26:21.019" v="2241" actId="478"/>
          <ac:picMkLst>
            <pc:docMk/>
            <pc:sldMk cId="2620595261" sldId="371"/>
            <ac:picMk id="11" creationId="{E78157C5-7C1E-2B4D-99B4-9412AA8861BD}"/>
          </ac:picMkLst>
        </pc:picChg>
        <pc:picChg chg="add del">
          <ac:chgData name="Nane Kratzke" userId="971be13ff4ee5ef6" providerId="LiveId" clId="{25E265D9-1136-E64B-84B9-E73667C4DFAB}" dt="2020-09-17T07:26:04.392" v="2239" actId="478"/>
          <ac:picMkLst>
            <pc:docMk/>
            <pc:sldMk cId="2620595261" sldId="371"/>
            <ac:picMk id="12" creationId="{1F0C755B-E20B-2A44-9B81-88A7FA8AA9A9}"/>
          </ac:picMkLst>
        </pc:picChg>
        <pc:picChg chg="add mod">
          <ac:chgData name="Nane Kratzke" userId="971be13ff4ee5ef6" providerId="LiveId" clId="{25E265D9-1136-E64B-84B9-E73667C4DFAB}" dt="2020-09-17T07:28:25.050" v="2264" actId="1366"/>
          <ac:picMkLst>
            <pc:docMk/>
            <pc:sldMk cId="2620595261" sldId="371"/>
            <ac:picMk id="13" creationId="{60F47A8B-229F-7C4F-BCC8-2C1621F21BF2}"/>
          </ac:picMkLst>
        </pc:picChg>
        <pc:picChg chg="add mod">
          <ac:chgData name="Nane Kratzke" userId="971be13ff4ee5ef6" providerId="LiveId" clId="{25E265D9-1136-E64B-84B9-E73667C4DFAB}" dt="2020-09-17T07:28:25.050" v="2264" actId="1366"/>
          <ac:picMkLst>
            <pc:docMk/>
            <pc:sldMk cId="2620595261" sldId="371"/>
            <ac:picMk id="14" creationId="{A42DEA12-E3DB-1F45-85B6-2CBB16407595}"/>
          </ac:picMkLst>
        </pc:picChg>
        <pc:inkChg chg="add">
          <ac:chgData name="Nane Kratzke" userId="971be13ff4ee5ef6" providerId="LiveId" clId="{25E265D9-1136-E64B-84B9-E73667C4DFAB}" dt="2020-09-17T09:19:14.230" v="3791"/>
          <ac:inkMkLst>
            <pc:docMk/>
            <pc:sldMk cId="2620595261" sldId="371"/>
            <ac:inkMk id="16" creationId="{6680604E-EA19-684C-A764-846DB2C3F83F}"/>
          </ac:inkMkLst>
        </pc:inkChg>
      </pc:sldChg>
      <pc:sldChg chg="addSp delSp modSp add mod">
        <pc:chgData name="Nane Kratzke" userId="971be13ff4ee5ef6" providerId="LiveId" clId="{25E265D9-1136-E64B-84B9-E73667C4DFAB}" dt="2020-09-17T07:38:50.602" v="2733" actId="403"/>
        <pc:sldMkLst>
          <pc:docMk/>
          <pc:sldMk cId="2008169061" sldId="372"/>
        </pc:sldMkLst>
        <pc:spChg chg="mod">
          <ac:chgData name="Nane Kratzke" userId="971be13ff4ee5ef6" providerId="LiveId" clId="{25E265D9-1136-E64B-84B9-E73667C4DFAB}" dt="2020-09-17T07:38:43.557" v="2731" actId="1076"/>
          <ac:spMkLst>
            <pc:docMk/>
            <pc:sldMk cId="2008169061" sldId="372"/>
            <ac:spMk id="4" creationId="{8425441E-CB83-2D4A-9EE6-2DF1A5F178AE}"/>
          </ac:spMkLst>
        </pc:spChg>
        <pc:spChg chg="del">
          <ac:chgData name="Nane Kratzke" userId="971be13ff4ee5ef6" providerId="LiveId" clId="{25E265D9-1136-E64B-84B9-E73667C4DFAB}" dt="2020-09-17T07:33:37.828" v="2505" actId="478"/>
          <ac:spMkLst>
            <pc:docMk/>
            <pc:sldMk cId="2008169061" sldId="372"/>
            <ac:spMk id="6" creationId="{0B8646D8-9E3C-6A4C-88E2-438128085C5A}"/>
          </ac:spMkLst>
        </pc:spChg>
        <pc:spChg chg="mod">
          <ac:chgData name="Nane Kratzke" userId="971be13ff4ee5ef6" providerId="LiveId" clId="{25E265D9-1136-E64B-84B9-E73667C4DFAB}" dt="2020-09-17T07:33:55.059" v="2539" actId="20577"/>
          <ac:spMkLst>
            <pc:docMk/>
            <pc:sldMk cId="2008169061" sldId="372"/>
            <ac:spMk id="10" creationId="{220425A0-FB0A-1B4F-9348-FBAF265B632B}"/>
          </ac:spMkLst>
        </pc:spChg>
        <pc:spChg chg="add mod">
          <ac:chgData name="Nane Kratzke" userId="971be13ff4ee5ef6" providerId="LiveId" clId="{25E265D9-1136-E64B-84B9-E73667C4DFAB}" dt="2020-09-17T07:38:50.602" v="2733" actId="403"/>
          <ac:spMkLst>
            <pc:docMk/>
            <pc:sldMk cId="2008169061" sldId="372"/>
            <ac:spMk id="19" creationId="{78177E80-6B29-8C4B-94DC-61103BB3C3E3}"/>
          </ac:spMkLst>
        </pc:spChg>
        <pc:grpChg chg="mod">
          <ac:chgData name="Nane Kratzke" userId="971be13ff4ee5ef6" providerId="LiveId" clId="{25E265D9-1136-E64B-84B9-E73667C4DFAB}" dt="2020-09-17T07:38:43.557" v="2731" actId="1076"/>
          <ac:grpSpMkLst>
            <pc:docMk/>
            <pc:sldMk cId="2008169061" sldId="372"/>
            <ac:grpSpMk id="12" creationId="{5E8072C5-CA41-C441-BD5D-8BE062C993CF}"/>
          </ac:grpSpMkLst>
        </pc:grpChg>
        <pc:grpChg chg="mod">
          <ac:chgData name="Nane Kratzke" userId="971be13ff4ee5ef6" providerId="LiveId" clId="{25E265D9-1136-E64B-84B9-E73667C4DFAB}" dt="2020-09-17T07:38:43.557" v="2731" actId="1076"/>
          <ac:grpSpMkLst>
            <pc:docMk/>
            <pc:sldMk cId="2008169061" sldId="372"/>
            <ac:grpSpMk id="15" creationId="{BB5D2DA8-17F1-014B-B034-D62533E8834F}"/>
          </ac:grpSpMkLst>
        </pc:grpChg>
        <pc:picChg chg="mod">
          <ac:chgData name="Nane Kratzke" userId="971be13ff4ee5ef6" providerId="LiveId" clId="{25E265D9-1136-E64B-84B9-E73667C4DFAB}" dt="2020-09-17T07:38:43.557" v="2731" actId="1076"/>
          <ac:picMkLst>
            <pc:docMk/>
            <pc:sldMk cId="2008169061" sldId="372"/>
            <ac:picMk id="2" creationId="{6DA925D2-FE6D-2E43-892F-F2C005930AD8}"/>
          </ac:picMkLst>
        </pc:picChg>
        <pc:inkChg chg="add del">
          <ac:chgData name="Nane Kratzke" userId="971be13ff4ee5ef6" providerId="LiveId" clId="{25E265D9-1136-E64B-84B9-E73667C4DFAB}" dt="2020-09-17T07:34:51.790" v="2542" actId="9405"/>
          <ac:inkMkLst>
            <pc:docMk/>
            <pc:sldMk cId="2008169061" sldId="372"/>
            <ac:inkMk id="5" creationId="{5783A533-FB63-1845-A947-E8D7170D8B93}"/>
          </ac:inkMkLst>
        </pc:inkChg>
        <pc:inkChg chg="add mod">
          <ac:chgData name="Nane Kratzke" userId="971be13ff4ee5ef6" providerId="LiveId" clId="{25E265D9-1136-E64B-84B9-E73667C4DFAB}" dt="2020-09-17T07:38:43.557" v="2731" actId="1076"/>
          <ac:inkMkLst>
            <pc:docMk/>
            <pc:sldMk cId="2008169061" sldId="372"/>
            <ac:inkMk id="7" creationId="{0CF2B81C-0EA2-9349-A1C1-CA068238D610}"/>
          </ac:inkMkLst>
        </pc:inkChg>
        <pc:inkChg chg="add mod">
          <ac:chgData name="Nane Kratzke" userId="971be13ff4ee5ef6" providerId="LiveId" clId="{25E265D9-1136-E64B-84B9-E73667C4DFAB}" dt="2020-09-17T07:34:59.042" v="2546"/>
          <ac:inkMkLst>
            <pc:docMk/>
            <pc:sldMk cId="2008169061" sldId="372"/>
            <ac:inkMk id="8" creationId="{87840B5B-9929-714E-9838-CB0B4F2C2164}"/>
          </ac:inkMkLst>
        </pc:inkChg>
        <pc:inkChg chg="add mod">
          <ac:chgData name="Nane Kratzke" userId="971be13ff4ee5ef6" providerId="LiveId" clId="{25E265D9-1136-E64B-84B9-E73667C4DFAB}" dt="2020-09-17T07:34:59.042" v="2546"/>
          <ac:inkMkLst>
            <pc:docMk/>
            <pc:sldMk cId="2008169061" sldId="372"/>
            <ac:inkMk id="11" creationId="{6ECBA3DC-6C52-5247-97FD-28523BCCC781}"/>
          </ac:inkMkLst>
        </pc:inkChg>
        <pc:inkChg chg="add mod">
          <ac:chgData name="Nane Kratzke" userId="971be13ff4ee5ef6" providerId="LiveId" clId="{25E265D9-1136-E64B-84B9-E73667C4DFAB}" dt="2020-09-17T07:35:03.692" v="2549"/>
          <ac:inkMkLst>
            <pc:docMk/>
            <pc:sldMk cId="2008169061" sldId="372"/>
            <ac:inkMk id="13" creationId="{834F25A1-6E78-3C45-8CAD-70E6051EA5B2}"/>
          </ac:inkMkLst>
        </pc:inkChg>
        <pc:inkChg chg="add mod">
          <ac:chgData name="Nane Kratzke" userId="971be13ff4ee5ef6" providerId="LiveId" clId="{25E265D9-1136-E64B-84B9-E73667C4DFAB}" dt="2020-09-17T07:35:03.692" v="2549"/>
          <ac:inkMkLst>
            <pc:docMk/>
            <pc:sldMk cId="2008169061" sldId="372"/>
            <ac:inkMk id="14" creationId="{96B0CF5F-D30F-5945-95D5-137924B70931}"/>
          </ac:inkMkLst>
        </pc:inkChg>
        <pc:inkChg chg="add mod">
          <ac:chgData name="Nane Kratzke" userId="971be13ff4ee5ef6" providerId="LiveId" clId="{25E265D9-1136-E64B-84B9-E73667C4DFAB}" dt="2020-09-17T07:38:43.557" v="2731" actId="1076"/>
          <ac:inkMkLst>
            <pc:docMk/>
            <pc:sldMk cId="2008169061" sldId="372"/>
            <ac:inkMk id="16" creationId="{434CBC9A-33F7-144F-95C5-73D310AC6F24}"/>
          </ac:inkMkLst>
        </pc:inkChg>
        <pc:inkChg chg="add mod">
          <ac:chgData name="Nane Kratzke" userId="971be13ff4ee5ef6" providerId="LiveId" clId="{25E265D9-1136-E64B-84B9-E73667C4DFAB}" dt="2020-09-17T07:38:43.557" v="2731" actId="1076"/>
          <ac:inkMkLst>
            <pc:docMk/>
            <pc:sldMk cId="2008169061" sldId="372"/>
            <ac:inkMk id="17" creationId="{78668668-CFEA-094C-99C2-143A57AD3DE2}"/>
          </ac:inkMkLst>
        </pc:inkChg>
        <pc:inkChg chg="add mod">
          <ac:chgData name="Nane Kratzke" userId="971be13ff4ee5ef6" providerId="LiveId" clId="{25E265D9-1136-E64B-84B9-E73667C4DFAB}" dt="2020-09-17T07:38:43.557" v="2731" actId="1076"/>
          <ac:inkMkLst>
            <pc:docMk/>
            <pc:sldMk cId="2008169061" sldId="372"/>
            <ac:inkMk id="18" creationId="{CED38DAC-5195-854E-A3E5-059479082989}"/>
          </ac:inkMkLst>
        </pc:inkChg>
      </pc:sldChg>
      <pc:sldChg chg="addSp delSp modSp add mod">
        <pc:chgData name="Nane Kratzke" userId="971be13ff4ee5ef6" providerId="LiveId" clId="{25E265D9-1136-E64B-84B9-E73667C4DFAB}" dt="2020-09-17T08:13:45.690" v="3685" actId="1076"/>
        <pc:sldMkLst>
          <pc:docMk/>
          <pc:sldMk cId="3612261834" sldId="373"/>
        </pc:sldMkLst>
        <pc:spChg chg="add del mod">
          <ac:chgData name="Nane Kratzke" userId="971be13ff4ee5ef6" providerId="LiveId" clId="{25E265D9-1136-E64B-84B9-E73667C4DFAB}" dt="2020-09-17T07:46:28.577" v="2831" actId="478"/>
          <ac:spMkLst>
            <pc:docMk/>
            <pc:sldMk cId="3612261834" sldId="373"/>
            <ac:spMk id="2" creationId="{C045AF86-845E-D74A-B1DD-A82FD710A134}"/>
          </ac:spMkLst>
        </pc:spChg>
        <pc:spChg chg="mod">
          <ac:chgData name="Nane Kratzke" userId="971be13ff4ee5ef6" providerId="LiveId" clId="{25E265D9-1136-E64B-84B9-E73667C4DFAB}" dt="2020-09-17T08:12:35.368" v="3675" actId="14100"/>
          <ac:spMkLst>
            <pc:docMk/>
            <pc:sldMk cId="3612261834" sldId="373"/>
            <ac:spMk id="6" creationId="{0B8646D8-9E3C-6A4C-88E2-438128085C5A}"/>
          </ac:spMkLst>
        </pc:spChg>
        <pc:spChg chg="add del mod">
          <ac:chgData name="Nane Kratzke" userId="971be13ff4ee5ef6" providerId="LiveId" clId="{25E265D9-1136-E64B-84B9-E73667C4DFAB}" dt="2020-09-17T07:52:53.501" v="3035" actId="478"/>
          <ac:spMkLst>
            <pc:docMk/>
            <pc:sldMk cId="3612261834" sldId="373"/>
            <ac:spMk id="7" creationId="{B983B19D-9D83-6A40-BF9F-2613731D22FA}"/>
          </ac:spMkLst>
        </pc:spChg>
        <pc:spChg chg="mod">
          <ac:chgData name="Nane Kratzke" userId="971be13ff4ee5ef6" providerId="LiveId" clId="{25E265D9-1136-E64B-84B9-E73667C4DFAB}" dt="2020-09-17T07:40:29.677" v="2749" actId="20577"/>
          <ac:spMkLst>
            <pc:docMk/>
            <pc:sldMk cId="3612261834" sldId="373"/>
            <ac:spMk id="9" creationId="{4A6D1888-2806-EE4D-9CB5-F95C7677BADB}"/>
          </ac:spMkLst>
        </pc:spChg>
        <pc:spChg chg="mod">
          <ac:chgData name="Nane Kratzke" userId="971be13ff4ee5ef6" providerId="LiveId" clId="{25E265D9-1136-E64B-84B9-E73667C4DFAB}" dt="2020-09-17T07:40:38.126" v="2777" actId="20577"/>
          <ac:spMkLst>
            <pc:docMk/>
            <pc:sldMk cId="3612261834" sldId="373"/>
            <ac:spMk id="10" creationId="{220425A0-FB0A-1B4F-9348-FBAF265B632B}"/>
          </ac:spMkLst>
        </pc:spChg>
        <pc:spChg chg="mod">
          <ac:chgData name="Nane Kratzke" userId="971be13ff4ee5ef6" providerId="LiveId" clId="{25E265D9-1136-E64B-84B9-E73667C4DFAB}" dt="2020-09-17T08:12:50.653" v="3676" actId="1076"/>
          <ac:spMkLst>
            <pc:docMk/>
            <pc:sldMk cId="3612261834" sldId="373"/>
            <ac:spMk id="11" creationId="{D02ECBA3-69D6-DB40-A47C-486D1FAEED42}"/>
          </ac:spMkLst>
        </pc:spChg>
        <pc:spChg chg="mod">
          <ac:chgData name="Nane Kratzke" userId="971be13ff4ee5ef6" providerId="LiveId" clId="{25E265D9-1136-E64B-84B9-E73667C4DFAB}" dt="2020-09-17T08:12:50.653" v="3676" actId="1076"/>
          <ac:spMkLst>
            <pc:docMk/>
            <pc:sldMk cId="3612261834" sldId="373"/>
            <ac:spMk id="12" creationId="{CE98B929-06E0-214B-A3AF-A81540955480}"/>
          </ac:spMkLst>
        </pc:spChg>
        <pc:spChg chg="mod">
          <ac:chgData name="Nane Kratzke" userId="971be13ff4ee5ef6" providerId="LiveId" clId="{25E265D9-1136-E64B-84B9-E73667C4DFAB}" dt="2020-09-17T08:12:56.873" v="3677" actId="1076"/>
          <ac:spMkLst>
            <pc:docMk/>
            <pc:sldMk cId="3612261834" sldId="373"/>
            <ac:spMk id="13" creationId="{C4BA86AB-7F9D-D446-8C8F-85DA192617CE}"/>
          </ac:spMkLst>
        </pc:spChg>
        <pc:spChg chg="add mod">
          <ac:chgData name="Nane Kratzke" userId="971be13ff4ee5ef6" providerId="LiveId" clId="{25E265D9-1136-E64B-84B9-E73667C4DFAB}" dt="2020-09-17T08:12:50.653" v="3676" actId="1076"/>
          <ac:spMkLst>
            <pc:docMk/>
            <pc:sldMk cId="3612261834" sldId="373"/>
            <ac:spMk id="14" creationId="{05E72645-EE69-F043-8FCC-F0A2F7A20D97}"/>
          </ac:spMkLst>
        </pc:spChg>
        <pc:spChg chg="add mod">
          <ac:chgData name="Nane Kratzke" userId="971be13ff4ee5ef6" providerId="LiveId" clId="{25E265D9-1136-E64B-84B9-E73667C4DFAB}" dt="2020-09-17T08:12:50.653" v="3676" actId="1076"/>
          <ac:spMkLst>
            <pc:docMk/>
            <pc:sldMk cId="3612261834" sldId="373"/>
            <ac:spMk id="15" creationId="{E77F1B04-2C57-4045-9147-DE18D4545849}"/>
          </ac:spMkLst>
        </pc:spChg>
        <pc:spChg chg="add mod">
          <ac:chgData name="Nane Kratzke" userId="971be13ff4ee5ef6" providerId="LiveId" clId="{25E265D9-1136-E64B-84B9-E73667C4DFAB}" dt="2020-09-17T08:12:50.653" v="3676" actId="1076"/>
          <ac:spMkLst>
            <pc:docMk/>
            <pc:sldMk cId="3612261834" sldId="373"/>
            <ac:spMk id="16" creationId="{708B7201-F330-284C-A56E-3856C226C95B}"/>
          </ac:spMkLst>
        </pc:spChg>
        <pc:spChg chg="add mod">
          <ac:chgData name="Nane Kratzke" userId="971be13ff4ee5ef6" providerId="LiveId" clId="{25E265D9-1136-E64B-84B9-E73667C4DFAB}" dt="2020-09-17T08:13:06.301" v="3679" actId="1076"/>
          <ac:spMkLst>
            <pc:docMk/>
            <pc:sldMk cId="3612261834" sldId="373"/>
            <ac:spMk id="19" creationId="{93F2E7D2-C73F-4A45-843A-9A057BB7883B}"/>
          </ac:spMkLst>
        </pc:spChg>
        <pc:spChg chg="add mod">
          <ac:chgData name="Nane Kratzke" userId="971be13ff4ee5ef6" providerId="LiveId" clId="{25E265D9-1136-E64B-84B9-E73667C4DFAB}" dt="2020-09-17T08:12:50.653" v="3676" actId="1076"/>
          <ac:spMkLst>
            <pc:docMk/>
            <pc:sldMk cId="3612261834" sldId="373"/>
            <ac:spMk id="20" creationId="{F488621A-D8E3-3042-A9C9-E083A2CFD020}"/>
          </ac:spMkLst>
        </pc:spChg>
        <pc:cxnChg chg="add mod">
          <ac:chgData name="Nane Kratzke" userId="971be13ff4ee5ef6" providerId="LiveId" clId="{25E265D9-1136-E64B-84B9-E73667C4DFAB}" dt="2020-09-17T08:12:50.653" v="3676" actId="1076"/>
          <ac:cxnSpMkLst>
            <pc:docMk/>
            <pc:sldMk cId="3612261834" sldId="373"/>
            <ac:cxnSpMk id="5" creationId="{A53FEF0B-035B-6547-8F9A-C4C707F45CC6}"/>
          </ac:cxnSpMkLst>
        </pc:cxnChg>
        <pc:cxnChg chg="add mod">
          <ac:chgData name="Nane Kratzke" userId="971be13ff4ee5ef6" providerId="LiveId" clId="{25E265D9-1136-E64B-84B9-E73667C4DFAB}" dt="2020-09-17T08:12:50.653" v="3676" actId="1076"/>
          <ac:cxnSpMkLst>
            <pc:docMk/>
            <pc:sldMk cId="3612261834" sldId="373"/>
            <ac:cxnSpMk id="17" creationId="{45AE8E95-4A38-DD45-BE31-383BC748E460}"/>
          </ac:cxnSpMkLst>
        </pc:cxnChg>
        <pc:cxnChg chg="add mod">
          <ac:chgData name="Nane Kratzke" userId="971be13ff4ee5ef6" providerId="LiveId" clId="{25E265D9-1136-E64B-84B9-E73667C4DFAB}" dt="2020-09-17T08:13:45.690" v="3685" actId="1076"/>
          <ac:cxnSpMkLst>
            <pc:docMk/>
            <pc:sldMk cId="3612261834" sldId="373"/>
            <ac:cxnSpMk id="21" creationId="{93B60BA7-12A9-814A-96E0-E28B8CD5BEB7}"/>
          </ac:cxnSpMkLst>
        </pc:cxnChg>
      </pc:sldChg>
      <pc:sldChg chg="addSp delSp modSp add mod">
        <pc:chgData name="Nane Kratzke" userId="971be13ff4ee5ef6" providerId="LiveId" clId="{25E265D9-1136-E64B-84B9-E73667C4DFAB}" dt="2020-09-17T08:11:11.877" v="3662" actId="1076"/>
        <pc:sldMkLst>
          <pc:docMk/>
          <pc:sldMk cId="3959218217" sldId="374"/>
        </pc:sldMkLst>
        <pc:spChg chg="add mod">
          <ac:chgData name="Nane Kratzke" userId="971be13ff4ee5ef6" providerId="LiveId" clId="{25E265D9-1136-E64B-84B9-E73667C4DFAB}" dt="2020-09-17T08:11:11.877" v="3662" actId="1076"/>
          <ac:spMkLst>
            <pc:docMk/>
            <pc:sldMk cId="3959218217" sldId="374"/>
            <ac:spMk id="2" creationId="{982E64C3-2E11-4940-A698-BB4B5EB20E32}"/>
          </ac:spMkLst>
        </pc:spChg>
        <pc:spChg chg="add mod">
          <ac:chgData name="Nane Kratzke" userId="971be13ff4ee5ef6" providerId="LiveId" clId="{25E265D9-1136-E64B-84B9-E73667C4DFAB}" dt="2020-09-17T08:00:04.661" v="3392" actId="20577"/>
          <ac:spMkLst>
            <pc:docMk/>
            <pc:sldMk cId="3959218217" sldId="374"/>
            <ac:spMk id="4" creationId="{FC88F326-C25F-7F47-8789-EF5E8EBDBC92}"/>
          </ac:spMkLst>
        </pc:spChg>
        <pc:spChg chg="del">
          <ac:chgData name="Nane Kratzke" userId="971be13ff4ee5ef6" providerId="LiveId" clId="{25E265D9-1136-E64B-84B9-E73667C4DFAB}" dt="2020-09-17T07:56:33.056" v="3130" actId="478"/>
          <ac:spMkLst>
            <pc:docMk/>
            <pc:sldMk cId="3959218217" sldId="374"/>
            <ac:spMk id="6" creationId="{0B8646D8-9E3C-6A4C-88E2-438128085C5A}"/>
          </ac:spMkLst>
        </pc:spChg>
        <pc:spChg chg="add mod">
          <ac:chgData name="Nane Kratzke" userId="971be13ff4ee5ef6" providerId="LiveId" clId="{25E265D9-1136-E64B-84B9-E73667C4DFAB}" dt="2020-09-17T08:10:05.501" v="3604" actId="1076"/>
          <ac:spMkLst>
            <pc:docMk/>
            <pc:sldMk cId="3959218217" sldId="374"/>
            <ac:spMk id="7" creationId="{15B567DB-FC9C-4745-B1B7-A3389381FAF2}"/>
          </ac:spMkLst>
        </pc:spChg>
        <pc:spChg chg="mod">
          <ac:chgData name="Nane Kratzke" userId="971be13ff4ee5ef6" providerId="LiveId" clId="{25E265D9-1136-E64B-84B9-E73667C4DFAB}" dt="2020-09-17T07:55:47.126" v="3114" actId="20577"/>
          <ac:spMkLst>
            <pc:docMk/>
            <pc:sldMk cId="3959218217" sldId="374"/>
            <ac:spMk id="9" creationId="{4A6D1888-2806-EE4D-9CB5-F95C7677BADB}"/>
          </ac:spMkLst>
        </pc:spChg>
        <pc:spChg chg="mod">
          <ac:chgData name="Nane Kratzke" userId="971be13ff4ee5ef6" providerId="LiveId" clId="{25E265D9-1136-E64B-84B9-E73667C4DFAB}" dt="2020-09-17T08:00:42.743" v="3419" actId="20577"/>
          <ac:spMkLst>
            <pc:docMk/>
            <pc:sldMk cId="3959218217" sldId="374"/>
            <ac:spMk id="10" creationId="{220425A0-FB0A-1B4F-9348-FBAF265B632B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11" creationId="{D02ECBA3-69D6-DB40-A47C-486D1FAEED42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12" creationId="{CE98B929-06E0-214B-A3AF-A81540955480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13" creationId="{C4BA86AB-7F9D-D446-8C8F-85DA192617CE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14" creationId="{05E72645-EE69-F043-8FCC-F0A2F7A20D97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15" creationId="{E77F1B04-2C57-4045-9147-DE18D4545849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16" creationId="{708B7201-F330-284C-A56E-3856C226C95B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19" creationId="{93F2E7D2-C73F-4A45-843A-9A057BB7883B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20" creationId="{F488621A-D8E3-3042-A9C9-E083A2CFD020}"/>
          </ac:spMkLst>
        </pc:spChg>
        <pc:spChg chg="add mod">
          <ac:chgData name="Nane Kratzke" userId="971be13ff4ee5ef6" providerId="LiveId" clId="{25E265D9-1136-E64B-84B9-E73667C4DFAB}" dt="2020-09-17T08:10:46.170" v="3653" actId="207"/>
          <ac:spMkLst>
            <pc:docMk/>
            <pc:sldMk cId="3959218217" sldId="374"/>
            <ac:spMk id="21" creationId="{66ED25FF-0499-8E40-86E7-C469EF2D769F}"/>
          </ac:spMkLst>
        </pc:spChg>
        <pc:spChg chg="add del mod">
          <ac:chgData name="Nane Kratzke" userId="971be13ff4ee5ef6" providerId="LiveId" clId="{25E265D9-1136-E64B-84B9-E73667C4DFAB}" dt="2020-09-17T08:08:13.935" v="3552" actId="478"/>
          <ac:spMkLst>
            <pc:docMk/>
            <pc:sldMk cId="3959218217" sldId="374"/>
            <ac:spMk id="22" creationId="{979BB3FE-C3C1-094D-A7F0-8FAA1D54F2E3}"/>
          </ac:spMkLst>
        </pc:spChg>
        <pc:spChg chg="add mod">
          <ac:chgData name="Nane Kratzke" userId="971be13ff4ee5ef6" providerId="LiveId" clId="{25E265D9-1136-E64B-84B9-E73667C4DFAB}" dt="2020-09-17T08:10:01.831" v="3603" actId="1076"/>
          <ac:spMkLst>
            <pc:docMk/>
            <pc:sldMk cId="3959218217" sldId="374"/>
            <ac:spMk id="23" creationId="{7EDDBB28-BF13-8F47-A635-3CCC0E282AC6}"/>
          </ac:spMkLst>
        </pc:spChg>
        <pc:picChg chg="add mod">
          <ac:chgData name="Nane Kratzke" userId="971be13ff4ee5ef6" providerId="LiveId" clId="{25E265D9-1136-E64B-84B9-E73667C4DFAB}" dt="2020-09-17T08:10:01.831" v="3603" actId="1076"/>
          <ac:picMkLst>
            <pc:docMk/>
            <pc:sldMk cId="3959218217" sldId="374"/>
            <ac:picMk id="1025" creationId="{03DBA136-695E-184C-8276-4B0AAB6F39F4}"/>
          </ac:picMkLst>
        </pc:picChg>
        <pc:picChg chg="add mod">
          <ac:chgData name="Nane Kratzke" userId="971be13ff4ee5ef6" providerId="LiveId" clId="{25E265D9-1136-E64B-84B9-E73667C4DFAB}" dt="2020-09-17T08:10:01.831" v="3603" actId="1076"/>
          <ac:picMkLst>
            <pc:docMk/>
            <pc:sldMk cId="3959218217" sldId="374"/>
            <ac:picMk id="1026" creationId="{83F85839-0A67-C040-85C0-0C824E97B823}"/>
          </ac:picMkLst>
        </pc:picChg>
        <pc:cxnChg chg="del">
          <ac:chgData name="Nane Kratzke" userId="971be13ff4ee5ef6" providerId="LiveId" clId="{25E265D9-1136-E64B-84B9-E73667C4DFAB}" dt="2020-09-17T07:56:58.259" v="3137" actId="478"/>
          <ac:cxnSpMkLst>
            <pc:docMk/>
            <pc:sldMk cId="3959218217" sldId="374"/>
            <ac:cxnSpMk id="5" creationId="{A53FEF0B-035B-6547-8F9A-C4C707F45CC6}"/>
          </ac:cxnSpMkLst>
        </pc:cxnChg>
        <pc:cxnChg chg="del">
          <ac:chgData name="Nane Kratzke" userId="971be13ff4ee5ef6" providerId="LiveId" clId="{25E265D9-1136-E64B-84B9-E73667C4DFAB}" dt="2020-09-17T07:56:58.259" v="3137" actId="478"/>
          <ac:cxnSpMkLst>
            <pc:docMk/>
            <pc:sldMk cId="3959218217" sldId="374"/>
            <ac:cxnSpMk id="17" creationId="{45AE8E95-4A38-DD45-BE31-383BC748E460}"/>
          </ac:cxnSpMkLst>
        </pc:cxnChg>
      </pc:sldChg>
      <pc:sldChg chg="add del">
        <pc:chgData name="Nane Kratzke" userId="971be13ff4ee5ef6" providerId="LiveId" clId="{25E265D9-1136-E64B-84B9-E73667C4DFAB}" dt="2020-09-17T09:22:44.055" v="3820" actId="2696"/>
        <pc:sldMkLst>
          <pc:docMk/>
          <pc:sldMk cId="2730370937" sldId="375"/>
        </pc:sldMkLst>
      </pc:sldChg>
      <pc:sldChg chg="addSp modSp add mod">
        <pc:chgData name="Nane Kratzke" userId="971be13ff4ee5ef6" providerId="LiveId" clId="{25E265D9-1136-E64B-84B9-E73667C4DFAB}" dt="2020-09-17T11:54:51.585" v="7121" actId="1076"/>
        <pc:sldMkLst>
          <pc:docMk/>
          <pc:sldMk cId="2975391939" sldId="375"/>
        </pc:sldMkLst>
        <pc:spChg chg="mod">
          <ac:chgData name="Nane Kratzke" userId="971be13ff4ee5ef6" providerId="LiveId" clId="{25E265D9-1136-E64B-84B9-E73667C4DFAB}" dt="2020-09-17T09:28:57.432" v="3911" actId="21"/>
          <ac:spMkLst>
            <pc:docMk/>
            <pc:sldMk cId="2975391939" sldId="375"/>
            <ac:spMk id="2" creationId="{89B8144F-67B0-F84D-B7BC-3C77979083C9}"/>
          </ac:spMkLst>
        </pc:spChg>
        <pc:spChg chg="mod">
          <ac:chgData name="Nane Kratzke" userId="971be13ff4ee5ef6" providerId="LiveId" clId="{25E265D9-1136-E64B-84B9-E73667C4DFAB}" dt="2020-09-17T09:29:21.629" v="3970" actId="20577"/>
          <ac:spMkLst>
            <pc:docMk/>
            <pc:sldMk cId="2975391939" sldId="375"/>
            <ac:spMk id="3" creationId="{912B20C9-CFAC-034E-8C7F-1B859571AB17}"/>
          </ac:spMkLst>
        </pc:spChg>
        <pc:spChg chg="add mod">
          <ac:chgData name="Nane Kratzke" userId="971be13ff4ee5ef6" providerId="LiveId" clId="{25E265D9-1136-E64B-84B9-E73667C4DFAB}" dt="2020-09-17T11:54:10.463" v="7116" actId="14100"/>
          <ac:spMkLst>
            <pc:docMk/>
            <pc:sldMk cId="2975391939" sldId="375"/>
            <ac:spMk id="5" creationId="{A365E6B9-0B24-054A-826D-D0A685E4941A}"/>
          </ac:spMkLst>
        </pc:spChg>
        <pc:picChg chg="add mod">
          <ac:chgData name="Nane Kratzke" userId="971be13ff4ee5ef6" providerId="LiveId" clId="{25E265D9-1136-E64B-84B9-E73667C4DFAB}" dt="2020-09-17T11:54:51.585" v="7121" actId="1076"/>
          <ac:picMkLst>
            <pc:docMk/>
            <pc:sldMk cId="2975391939" sldId="375"/>
            <ac:picMk id="6" creationId="{0694B75E-7B73-394C-8C72-809BBFCD36D7}"/>
          </ac:picMkLst>
        </pc:picChg>
      </pc:sldChg>
      <pc:sldChg chg="addSp delSp modSp add mod">
        <pc:chgData name="Nane Kratzke" userId="971be13ff4ee5ef6" providerId="LiveId" clId="{25E265D9-1136-E64B-84B9-E73667C4DFAB}" dt="2020-09-17T13:21:29.525" v="9040" actId="14100"/>
        <pc:sldMkLst>
          <pc:docMk/>
          <pc:sldMk cId="2290547993" sldId="376"/>
        </pc:sldMkLst>
        <pc:spChg chg="mod">
          <ac:chgData name="Nane Kratzke" userId="971be13ff4ee5ef6" providerId="LiveId" clId="{25E265D9-1136-E64B-84B9-E73667C4DFAB}" dt="2020-09-17T09:54:42.432" v="5257" actId="20577"/>
          <ac:spMkLst>
            <pc:docMk/>
            <pc:sldMk cId="2290547993" sldId="376"/>
            <ac:spMk id="2" creationId="{1B6C0688-EDDE-C44A-B27A-B400D7D83972}"/>
          </ac:spMkLst>
        </pc:spChg>
        <pc:spChg chg="mod">
          <ac:chgData name="Nane Kratzke" userId="971be13ff4ee5ef6" providerId="LiveId" clId="{25E265D9-1136-E64B-84B9-E73667C4DFAB}" dt="2020-09-17T13:17:26.806" v="8855" actId="20577"/>
          <ac:spMkLst>
            <pc:docMk/>
            <pc:sldMk cId="2290547993" sldId="376"/>
            <ac:spMk id="3" creationId="{3F647732-3CD2-9345-9A14-5125F31F52A3}"/>
          </ac:spMkLst>
        </pc:spChg>
        <pc:spChg chg="add mod">
          <ac:chgData name="Nane Kratzke" userId="971be13ff4ee5ef6" providerId="LiveId" clId="{25E265D9-1136-E64B-84B9-E73667C4DFAB}" dt="2020-09-17T13:21:29.525" v="9040" actId="14100"/>
          <ac:spMkLst>
            <pc:docMk/>
            <pc:sldMk cId="2290547993" sldId="376"/>
            <ac:spMk id="5" creationId="{6C2C9176-2BE9-7744-9ACD-C7F0AA24A886}"/>
          </ac:spMkLst>
        </pc:spChg>
        <pc:spChg chg="add del mod">
          <ac:chgData name="Nane Kratzke" userId="971be13ff4ee5ef6" providerId="LiveId" clId="{25E265D9-1136-E64B-84B9-E73667C4DFAB}" dt="2020-09-17T13:21:06.798" v="9031"/>
          <ac:spMkLst>
            <pc:docMk/>
            <pc:sldMk cId="2290547993" sldId="376"/>
            <ac:spMk id="7" creationId="{E5442112-4C56-5A45-8F73-62EDCE49FBEC}"/>
          </ac:spMkLst>
        </pc:spChg>
        <pc:picChg chg="add mod">
          <ac:chgData name="Nane Kratzke" userId="971be13ff4ee5ef6" providerId="LiveId" clId="{25E265D9-1136-E64B-84B9-E73667C4DFAB}" dt="2020-09-17T11:54:59.322" v="7123" actId="1076"/>
          <ac:picMkLst>
            <pc:docMk/>
            <pc:sldMk cId="2290547993" sldId="376"/>
            <ac:picMk id="4098" creationId="{4A1059C8-8DAF-8C4E-9F3F-275FEB00060F}"/>
          </ac:picMkLst>
        </pc:picChg>
      </pc:sldChg>
      <pc:sldChg chg="addSp modSp add mod">
        <pc:chgData name="Nane Kratzke" userId="971be13ff4ee5ef6" providerId="LiveId" clId="{25E265D9-1136-E64B-84B9-E73667C4DFAB}" dt="2020-09-17T13:17:15.546" v="8829" actId="20577"/>
        <pc:sldMkLst>
          <pc:docMk/>
          <pc:sldMk cId="4276357788" sldId="377"/>
        </pc:sldMkLst>
        <pc:spChg chg="mod">
          <ac:chgData name="Nane Kratzke" userId="971be13ff4ee5ef6" providerId="LiveId" clId="{25E265D9-1136-E64B-84B9-E73667C4DFAB}" dt="2020-09-17T13:17:15.546" v="8829" actId="20577"/>
          <ac:spMkLst>
            <pc:docMk/>
            <pc:sldMk cId="4276357788" sldId="377"/>
            <ac:spMk id="3" creationId="{3F647732-3CD2-9345-9A14-5125F31F52A3}"/>
          </ac:spMkLst>
        </pc:spChg>
        <pc:spChg chg="mod">
          <ac:chgData name="Nane Kratzke" userId="971be13ff4ee5ef6" providerId="LiveId" clId="{25E265D9-1136-E64B-84B9-E73667C4DFAB}" dt="2020-09-17T10:22:52.749" v="6031" actId="20577"/>
          <ac:spMkLst>
            <pc:docMk/>
            <pc:sldMk cId="4276357788" sldId="377"/>
            <ac:spMk id="5" creationId="{6C2C9176-2BE9-7744-9ACD-C7F0AA24A886}"/>
          </ac:spMkLst>
        </pc:spChg>
        <pc:graphicFrameChg chg="add mod modGraphic">
          <ac:chgData name="Nane Kratzke" userId="971be13ff4ee5ef6" providerId="LiveId" clId="{25E265D9-1136-E64B-84B9-E73667C4DFAB}" dt="2020-09-17T10:22:17.182" v="6025" actId="14861"/>
          <ac:graphicFrameMkLst>
            <pc:docMk/>
            <pc:sldMk cId="4276357788" sldId="377"/>
            <ac:graphicFrameMk id="6" creationId="{AF780C1F-E659-F24C-BB56-628958AD58BC}"/>
          </ac:graphicFrameMkLst>
        </pc:graphicFrameChg>
      </pc:sldChg>
      <pc:sldChg chg="addSp delSp modSp add mod">
        <pc:chgData name="Nane Kratzke" userId="971be13ff4ee5ef6" providerId="LiveId" clId="{25E265D9-1136-E64B-84B9-E73667C4DFAB}" dt="2020-09-17T11:50:43.202" v="7106" actId="20577"/>
        <pc:sldMkLst>
          <pc:docMk/>
          <pc:sldMk cId="1830580882" sldId="378"/>
        </pc:sldMkLst>
        <pc:spChg chg="mod">
          <ac:chgData name="Nane Kratzke" userId="971be13ff4ee5ef6" providerId="LiveId" clId="{25E265D9-1136-E64B-84B9-E73667C4DFAB}" dt="2020-09-17T10:23:36.184" v="6049" actId="20577"/>
          <ac:spMkLst>
            <pc:docMk/>
            <pc:sldMk cId="1830580882" sldId="378"/>
            <ac:spMk id="3" creationId="{3F647732-3CD2-9345-9A14-5125F31F52A3}"/>
          </ac:spMkLst>
        </pc:spChg>
        <pc:spChg chg="mod">
          <ac:chgData name="Nane Kratzke" userId="971be13ff4ee5ef6" providerId="LiveId" clId="{25E265D9-1136-E64B-84B9-E73667C4DFAB}" dt="2020-09-17T11:49:32.973" v="7078" actId="207"/>
          <ac:spMkLst>
            <pc:docMk/>
            <pc:sldMk cId="1830580882" sldId="378"/>
            <ac:spMk id="5" creationId="{6C2C9176-2BE9-7744-9ACD-C7F0AA24A886}"/>
          </ac:spMkLst>
        </pc:spChg>
        <pc:spChg chg="add del">
          <ac:chgData name="Nane Kratzke" userId="971be13ff4ee5ef6" providerId="LiveId" clId="{25E265D9-1136-E64B-84B9-E73667C4DFAB}" dt="2020-09-17T10:38:51.711" v="6165" actId="478"/>
          <ac:spMkLst>
            <pc:docMk/>
            <pc:sldMk cId="1830580882" sldId="378"/>
            <ac:spMk id="9" creationId="{0919A643-F401-2F4F-8A47-0D36E4E89D9B}"/>
          </ac:spMkLst>
        </pc:spChg>
        <pc:spChg chg="add mod">
          <ac:chgData name="Nane Kratzke" userId="971be13ff4ee5ef6" providerId="LiveId" clId="{25E265D9-1136-E64B-84B9-E73667C4DFAB}" dt="2020-09-17T11:50:43.202" v="7106" actId="20577"/>
          <ac:spMkLst>
            <pc:docMk/>
            <pc:sldMk cId="1830580882" sldId="378"/>
            <ac:spMk id="12" creationId="{5D5281EA-5939-2C49-A64D-3ACBDCD2AE12}"/>
          </ac:spMkLst>
        </pc:spChg>
        <pc:graphicFrameChg chg="del">
          <ac:chgData name="Nane Kratzke" userId="971be13ff4ee5ef6" providerId="LiveId" clId="{25E265D9-1136-E64B-84B9-E73667C4DFAB}" dt="2020-09-17T10:33:16.312" v="6139" actId="478"/>
          <ac:graphicFrameMkLst>
            <pc:docMk/>
            <pc:sldMk cId="1830580882" sldId="378"/>
            <ac:graphicFrameMk id="6" creationId="{AF780C1F-E659-F24C-BB56-628958AD58BC}"/>
          </ac:graphicFrameMkLst>
        </pc:graphicFrameChg>
        <pc:picChg chg="add del mod">
          <ac:chgData name="Nane Kratzke" userId="971be13ff4ee5ef6" providerId="LiveId" clId="{25E265D9-1136-E64B-84B9-E73667C4DFAB}" dt="2020-09-17T11:48:25.976" v="7069" actId="21"/>
          <ac:picMkLst>
            <pc:docMk/>
            <pc:sldMk cId="1830580882" sldId="378"/>
            <ac:picMk id="7" creationId="{28729957-008C-2449-A05B-B75193D017FE}"/>
          </ac:picMkLst>
        </pc:picChg>
        <pc:picChg chg="add del mod">
          <ac:chgData name="Nane Kratzke" userId="971be13ff4ee5ef6" providerId="LiveId" clId="{25E265D9-1136-E64B-84B9-E73667C4DFAB}" dt="2020-09-17T10:38:35.233" v="6163" actId="478"/>
          <ac:picMkLst>
            <pc:docMk/>
            <pc:sldMk cId="1830580882" sldId="378"/>
            <ac:picMk id="8" creationId="{1CC859FD-0088-EB4F-A62D-3FCC906E3A44}"/>
          </ac:picMkLst>
        </pc:picChg>
        <pc:picChg chg="add mod">
          <ac:chgData name="Nane Kratzke" userId="971be13ff4ee5ef6" providerId="LiveId" clId="{25E265D9-1136-E64B-84B9-E73667C4DFAB}" dt="2020-09-17T11:49:29.462" v="7077" actId="1076"/>
          <ac:picMkLst>
            <pc:docMk/>
            <pc:sldMk cId="1830580882" sldId="378"/>
            <ac:picMk id="11" creationId="{40086D8A-CC87-CF4D-BAFE-3F5DED2FF04C}"/>
          </ac:picMkLst>
        </pc:picChg>
        <pc:picChg chg="add del mod">
          <ac:chgData name="Nane Kratzke" userId="971be13ff4ee5ef6" providerId="LiveId" clId="{25E265D9-1136-E64B-84B9-E73667C4DFAB}" dt="2020-09-17T10:36:05.412" v="6148" actId="478"/>
          <ac:picMkLst>
            <pc:docMk/>
            <pc:sldMk cId="1830580882" sldId="378"/>
            <ac:picMk id="2050" creationId="{023FC246-3B0A-8C41-B4FC-54E69428EC75}"/>
          </ac:picMkLst>
        </pc:picChg>
      </pc:sldChg>
      <pc:sldChg chg="add del">
        <pc:chgData name="Nane Kratzke" userId="971be13ff4ee5ef6" providerId="LiveId" clId="{25E265D9-1136-E64B-84B9-E73667C4DFAB}" dt="2020-09-17T10:44:33.329" v="6257" actId="2696"/>
        <pc:sldMkLst>
          <pc:docMk/>
          <pc:sldMk cId="4277081821" sldId="379"/>
        </pc:sldMkLst>
      </pc:sldChg>
      <pc:sldChg chg="addSp delSp modSp add mod">
        <pc:chgData name="Nane Kratzke" userId="971be13ff4ee5ef6" providerId="LiveId" clId="{25E265D9-1136-E64B-84B9-E73667C4DFAB}" dt="2020-09-17T11:41:45.495" v="6933" actId="20577"/>
        <pc:sldMkLst>
          <pc:docMk/>
          <pc:sldMk cId="143991081" sldId="380"/>
        </pc:sldMkLst>
        <pc:spChg chg="mod">
          <ac:chgData name="Nane Kratzke" userId="971be13ff4ee5ef6" providerId="LiveId" clId="{25E265D9-1136-E64B-84B9-E73667C4DFAB}" dt="2020-09-17T10:44:45.230" v="6282" actId="20577"/>
          <ac:spMkLst>
            <pc:docMk/>
            <pc:sldMk cId="143991081" sldId="380"/>
            <ac:spMk id="3" creationId="{3F647732-3CD2-9345-9A14-5125F31F52A3}"/>
          </ac:spMkLst>
        </pc:spChg>
        <pc:spChg chg="mod">
          <ac:chgData name="Nane Kratzke" userId="971be13ff4ee5ef6" providerId="LiveId" clId="{25E265D9-1136-E64B-84B9-E73667C4DFAB}" dt="2020-09-17T11:27:45.083" v="6317" actId="20577"/>
          <ac:spMkLst>
            <pc:docMk/>
            <pc:sldMk cId="143991081" sldId="380"/>
            <ac:spMk id="5" creationId="{6C2C9176-2BE9-7744-9ACD-C7F0AA24A886}"/>
          </ac:spMkLst>
        </pc:spChg>
        <pc:spChg chg="add mod">
          <ac:chgData name="Nane Kratzke" userId="971be13ff4ee5ef6" providerId="LiveId" clId="{25E265D9-1136-E64B-84B9-E73667C4DFAB}" dt="2020-09-17T11:41:45.495" v="6933" actId="20577"/>
          <ac:spMkLst>
            <pc:docMk/>
            <pc:sldMk cId="143991081" sldId="380"/>
            <ac:spMk id="7" creationId="{B1607C91-E63D-594E-9C65-2897138128E9}"/>
          </ac:spMkLst>
        </pc:spChg>
        <pc:graphicFrameChg chg="del">
          <ac:chgData name="Nane Kratzke" userId="971be13ff4ee5ef6" providerId="LiveId" clId="{25E265D9-1136-E64B-84B9-E73667C4DFAB}" dt="2020-09-17T11:32:29.045" v="6318" actId="478"/>
          <ac:graphicFrameMkLst>
            <pc:docMk/>
            <pc:sldMk cId="143991081" sldId="380"/>
            <ac:graphicFrameMk id="6" creationId="{AF780C1F-E659-F24C-BB56-628958AD58BC}"/>
          </ac:graphicFrameMkLst>
        </pc:graphicFrameChg>
      </pc:sldChg>
      <pc:sldChg chg="addSp delSp modSp add mod">
        <pc:chgData name="Nane Kratzke" userId="971be13ff4ee5ef6" providerId="LiveId" clId="{25E265D9-1136-E64B-84B9-E73667C4DFAB}" dt="2020-09-17T13:05:38.438" v="8629" actId="20577"/>
        <pc:sldMkLst>
          <pc:docMk/>
          <pc:sldMk cId="3330758435" sldId="381"/>
        </pc:sldMkLst>
        <pc:spChg chg="mod">
          <ac:chgData name="Nane Kratzke" userId="971be13ff4ee5ef6" providerId="LiveId" clId="{25E265D9-1136-E64B-84B9-E73667C4DFAB}" dt="2020-09-17T11:59:46.090" v="7159" actId="20577"/>
          <ac:spMkLst>
            <pc:docMk/>
            <pc:sldMk cId="3330758435" sldId="381"/>
            <ac:spMk id="2" creationId="{810702C0-4F73-E54A-ABE6-13FA8FDA826E}"/>
          </ac:spMkLst>
        </pc:spChg>
        <pc:spChg chg="mod">
          <ac:chgData name="Nane Kratzke" userId="971be13ff4ee5ef6" providerId="LiveId" clId="{25E265D9-1136-E64B-84B9-E73667C4DFAB}" dt="2020-09-17T12:20:33.705" v="7582" actId="20577"/>
          <ac:spMkLst>
            <pc:docMk/>
            <pc:sldMk cId="3330758435" sldId="381"/>
            <ac:spMk id="3" creationId="{4837B04C-9E97-D443-8A4B-FE2862DA14C1}"/>
          </ac:spMkLst>
        </pc:spChg>
        <pc:spChg chg="add del mod">
          <ac:chgData name="Nane Kratzke" userId="971be13ff4ee5ef6" providerId="LiveId" clId="{25E265D9-1136-E64B-84B9-E73667C4DFAB}" dt="2020-09-17T11:48:23.051" v="7068"/>
          <ac:spMkLst>
            <pc:docMk/>
            <pc:sldMk cId="3330758435" sldId="381"/>
            <ac:spMk id="5" creationId="{325D4EBC-D922-2343-BEA1-AEF41FC4F389}"/>
          </ac:spMkLst>
        </pc:spChg>
        <pc:spChg chg="add mod">
          <ac:chgData name="Nane Kratzke" userId="971be13ff4ee5ef6" providerId="LiveId" clId="{25E265D9-1136-E64B-84B9-E73667C4DFAB}" dt="2020-09-17T13:05:38.438" v="8629" actId="20577"/>
          <ac:spMkLst>
            <pc:docMk/>
            <pc:sldMk cId="3330758435" sldId="381"/>
            <ac:spMk id="7" creationId="{57AAE6C2-0D7A-4047-B80E-F47A25E47FC1}"/>
          </ac:spMkLst>
        </pc:spChg>
        <pc:spChg chg="add mod">
          <ac:chgData name="Nane Kratzke" userId="971be13ff4ee5ef6" providerId="LiveId" clId="{25E265D9-1136-E64B-84B9-E73667C4DFAB}" dt="2020-09-17T12:15:33.788" v="7414" actId="207"/>
          <ac:spMkLst>
            <pc:docMk/>
            <pc:sldMk cId="3330758435" sldId="381"/>
            <ac:spMk id="8" creationId="{19D7D0D9-D050-6342-9F70-D60E36276AEF}"/>
          </ac:spMkLst>
        </pc:spChg>
        <pc:spChg chg="add mod">
          <ac:chgData name="Nane Kratzke" userId="971be13ff4ee5ef6" providerId="LiveId" clId="{25E265D9-1136-E64B-84B9-E73667C4DFAB}" dt="2020-09-17T12:21:38.624" v="7642" actId="20577"/>
          <ac:spMkLst>
            <pc:docMk/>
            <pc:sldMk cId="3330758435" sldId="381"/>
            <ac:spMk id="9" creationId="{E5700ECC-838D-7D48-A4FB-490030C11A77}"/>
          </ac:spMkLst>
        </pc:spChg>
        <pc:spChg chg="add mod">
          <ac:chgData name="Nane Kratzke" userId="971be13ff4ee5ef6" providerId="LiveId" clId="{25E265D9-1136-E64B-84B9-E73667C4DFAB}" dt="2020-09-17T12:22:15.400" v="7645" actId="20577"/>
          <ac:spMkLst>
            <pc:docMk/>
            <pc:sldMk cId="3330758435" sldId="381"/>
            <ac:spMk id="10" creationId="{11415810-BCFB-B943-B676-A2FB352B3BF4}"/>
          </ac:spMkLst>
        </pc:spChg>
        <pc:picChg chg="add del mod">
          <ac:chgData name="Nane Kratzke" userId="971be13ff4ee5ef6" providerId="LiveId" clId="{25E265D9-1136-E64B-84B9-E73667C4DFAB}" dt="2020-09-17T12:15:46.064" v="7416" actId="21"/>
          <ac:picMkLst>
            <pc:docMk/>
            <pc:sldMk cId="3330758435" sldId="381"/>
            <ac:picMk id="6" creationId="{EA84702C-7202-4F48-9C7E-7F27FFC11F24}"/>
          </ac:picMkLst>
        </pc:picChg>
      </pc:sldChg>
      <pc:sldChg chg="addSp delSp modSp add mod">
        <pc:chgData name="Nane Kratzke" userId="971be13ff4ee5ef6" providerId="LiveId" clId="{25E265D9-1136-E64B-84B9-E73667C4DFAB}" dt="2020-09-17T13:50:10.743" v="10055" actId="1076"/>
        <pc:sldMkLst>
          <pc:docMk/>
          <pc:sldMk cId="366975201" sldId="382"/>
        </pc:sldMkLst>
        <pc:spChg chg="mod">
          <ac:chgData name="Nane Kratzke" userId="971be13ff4ee5ef6" providerId="LiveId" clId="{25E265D9-1136-E64B-84B9-E73667C4DFAB}" dt="2020-09-17T13:48:17.919" v="10006" actId="20577"/>
          <ac:spMkLst>
            <pc:docMk/>
            <pc:sldMk cId="366975201" sldId="382"/>
            <ac:spMk id="2" creationId="{F8BC3A94-118D-A54E-A5C2-C20A2E3EC8D1}"/>
          </ac:spMkLst>
        </pc:spChg>
        <pc:spChg chg="mod">
          <ac:chgData name="Nane Kratzke" userId="971be13ff4ee5ef6" providerId="LiveId" clId="{25E265D9-1136-E64B-84B9-E73667C4DFAB}" dt="2020-09-17T13:48:25.060" v="10042" actId="20577"/>
          <ac:spMkLst>
            <pc:docMk/>
            <pc:sldMk cId="366975201" sldId="382"/>
            <ac:spMk id="3" creationId="{4E0A3D8B-A293-9946-9B50-C5F59AA0508F}"/>
          </ac:spMkLst>
        </pc:spChg>
        <pc:picChg chg="add del mod">
          <ac:chgData name="Nane Kratzke" userId="971be13ff4ee5ef6" providerId="LiveId" clId="{25E265D9-1136-E64B-84B9-E73667C4DFAB}" dt="2020-09-17T13:49:20.492" v="10048" actId="21"/>
          <ac:picMkLst>
            <pc:docMk/>
            <pc:sldMk cId="366975201" sldId="382"/>
            <ac:picMk id="5" creationId="{4EAF884C-BB86-A945-AB0C-6E3DBA42840D}"/>
          </ac:picMkLst>
        </pc:picChg>
        <pc:picChg chg="add mod">
          <ac:chgData name="Nane Kratzke" userId="971be13ff4ee5ef6" providerId="LiveId" clId="{25E265D9-1136-E64B-84B9-E73667C4DFAB}" dt="2020-09-17T13:50:10.743" v="10055" actId="1076"/>
          <ac:picMkLst>
            <pc:docMk/>
            <pc:sldMk cId="366975201" sldId="382"/>
            <ac:picMk id="6" creationId="{0168A833-A965-C94F-8AFF-D661E1EA9A40}"/>
          </ac:picMkLst>
        </pc:picChg>
      </pc:sldChg>
      <pc:sldChg chg="addSp delSp modSp add mod">
        <pc:chgData name="Nane Kratzke" userId="971be13ff4ee5ef6" providerId="LiveId" clId="{25E265D9-1136-E64B-84B9-E73667C4DFAB}" dt="2020-09-17T13:06:49.140" v="8726" actId="20577"/>
        <pc:sldMkLst>
          <pc:docMk/>
          <pc:sldMk cId="3862908966" sldId="383"/>
        </pc:sldMkLst>
        <pc:spChg chg="mod">
          <ac:chgData name="Nane Kratzke" userId="971be13ff4ee5ef6" providerId="LiveId" clId="{25E265D9-1136-E64B-84B9-E73667C4DFAB}" dt="2020-09-17T12:22:32.407" v="7647"/>
          <ac:spMkLst>
            <pc:docMk/>
            <pc:sldMk cId="3862908966" sldId="383"/>
            <ac:spMk id="2" creationId="{ECC40909-D9F3-4A40-BC3E-A44B2D02A00F}"/>
          </ac:spMkLst>
        </pc:spChg>
        <pc:spChg chg="mod">
          <ac:chgData name="Nane Kratzke" userId="971be13ff4ee5ef6" providerId="LiveId" clId="{25E265D9-1136-E64B-84B9-E73667C4DFAB}" dt="2020-09-17T13:01:12.347" v="8469" actId="20577"/>
          <ac:spMkLst>
            <pc:docMk/>
            <pc:sldMk cId="3862908966" sldId="383"/>
            <ac:spMk id="3" creationId="{9A18B219-1095-F748-99A3-1881897F9289}"/>
          </ac:spMkLst>
        </pc:spChg>
        <pc:spChg chg="add mod">
          <ac:chgData name="Nane Kratzke" userId="971be13ff4ee5ef6" providerId="LiveId" clId="{25E265D9-1136-E64B-84B9-E73667C4DFAB}" dt="2020-09-17T12:37:38.685" v="7945" actId="1036"/>
          <ac:spMkLst>
            <pc:docMk/>
            <pc:sldMk cId="3862908966" sldId="383"/>
            <ac:spMk id="5" creationId="{E905BE52-0697-1044-AD76-4FF07D56F009}"/>
          </ac:spMkLst>
        </pc:spChg>
        <pc:spChg chg="add del mod">
          <ac:chgData name="Nane Kratzke" userId="971be13ff4ee5ef6" providerId="LiveId" clId="{25E265D9-1136-E64B-84B9-E73667C4DFAB}" dt="2020-09-17T12:35:57.785" v="7886" actId="478"/>
          <ac:spMkLst>
            <pc:docMk/>
            <pc:sldMk cId="3862908966" sldId="383"/>
            <ac:spMk id="6" creationId="{8D91B291-33FA-0E44-8292-C314C8C798BE}"/>
          </ac:spMkLst>
        </pc:spChg>
        <pc:spChg chg="add mod">
          <ac:chgData name="Nane Kratzke" userId="971be13ff4ee5ef6" providerId="LiveId" clId="{25E265D9-1136-E64B-84B9-E73667C4DFAB}" dt="2020-09-17T12:44:37.099" v="8086" actId="20577"/>
          <ac:spMkLst>
            <pc:docMk/>
            <pc:sldMk cId="3862908966" sldId="383"/>
            <ac:spMk id="7" creationId="{BD1240A4-0A25-3D44-AC63-19C1AEB7471E}"/>
          </ac:spMkLst>
        </pc:spChg>
        <pc:spChg chg="add mod">
          <ac:chgData name="Nane Kratzke" userId="971be13ff4ee5ef6" providerId="LiveId" clId="{25E265D9-1136-E64B-84B9-E73667C4DFAB}" dt="2020-09-17T12:37:38.685" v="7945" actId="1036"/>
          <ac:spMkLst>
            <pc:docMk/>
            <pc:sldMk cId="3862908966" sldId="383"/>
            <ac:spMk id="8" creationId="{B621A312-725D-624D-9081-2A138A963163}"/>
          </ac:spMkLst>
        </pc:spChg>
        <pc:spChg chg="add mod">
          <ac:chgData name="Nane Kratzke" userId="971be13ff4ee5ef6" providerId="LiveId" clId="{25E265D9-1136-E64B-84B9-E73667C4DFAB}" dt="2020-09-17T13:06:49.140" v="8726" actId="20577"/>
          <ac:spMkLst>
            <pc:docMk/>
            <pc:sldMk cId="3862908966" sldId="383"/>
            <ac:spMk id="9" creationId="{F34AAD15-D140-0646-A78E-FFB9972CC346}"/>
          </ac:spMkLst>
        </pc:spChg>
      </pc:sldChg>
      <pc:sldChg chg="addSp modSp add mod">
        <pc:chgData name="Nane Kratzke" userId="971be13ff4ee5ef6" providerId="LiveId" clId="{25E265D9-1136-E64B-84B9-E73667C4DFAB}" dt="2020-09-17T13:07:24.712" v="8790" actId="1076"/>
        <pc:sldMkLst>
          <pc:docMk/>
          <pc:sldMk cId="3004243446" sldId="384"/>
        </pc:sldMkLst>
        <pc:spChg chg="mod">
          <ac:chgData name="Nane Kratzke" userId="971be13ff4ee5ef6" providerId="LiveId" clId="{25E265D9-1136-E64B-84B9-E73667C4DFAB}" dt="2020-09-17T12:45:30.686" v="8124" actId="20577"/>
          <ac:spMkLst>
            <pc:docMk/>
            <pc:sldMk cId="3004243446" sldId="384"/>
            <ac:spMk id="2" creationId="{E0A1231F-2AF1-B74C-8D70-2B417089A68F}"/>
          </ac:spMkLst>
        </pc:spChg>
        <pc:spChg chg="mod">
          <ac:chgData name="Nane Kratzke" userId="971be13ff4ee5ef6" providerId="LiveId" clId="{25E265D9-1136-E64B-84B9-E73667C4DFAB}" dt="2020-09-17T13:01:37.154" v="8502" actId="20577"/>
          <ac:spMkLst>
            <pc:docMk/>
            <pc:sldMk cId="3004243446" sldId="384"/>
            <ac:spMk id="3" creationId="{8DD23EF4-884A-A44F-99C2-399A118A2259}"/>
          </ac:spMkLst>
        </pc:spChg>
        <pc:spChg chg="add mod">
          <ac:chgData name="Nane Kratzke" userId="971be13ff4ee5ef6" providerId="LiveId" clId="{25E265D9-1136-E64B-84B9-E73667C4DFAB}" dt="2020-09-17T12:56:06.050" v="8325" actId="14100"/>
          <ac:spMkLst>
            <pc:docMk/>
            <pc:sldMk cId="3004243446" sldId="384"/>
            <ac:spMk id="5" creationId="{2A08FA39-778A-654B-8EFE-23446851C948}"/>
          </ac:spMkLst>
        </pc:spChg>
        <pc:spChg chg="add mod">
          <ac:chgData name="Nane Kratzke" userId="971be13ff4ee5ef6" providerId="LiveId" clId="{25E265D9-1136-E64B-84B9-E73667C4DFAB}" dt="2020-09-17T12:57:42.309" v="8404" actId="20577"/>
          <ac:spMkLst>
            <pc:docMk/>
            <pc:sldMk cId="3004243446" sldId="384"/>
            <ac:spMk id="6" creationId="{A998D464-E3C1-4249-BDF3-A128E215830E}"/>
          </ac:spMkLst>
        </pc:spChg>
        <pc:spChg chg="add mod">
          <ac:chgData name="Nane Kratzke" userId="971be13ff4ee5ef6" providerId="LiveId" clId="{25E265D9-1136-E64B-84B9-E73667C4DFAB}" dt="2020-09-17T13:02:34.933" v="8541" actId="207"/>
          <ac:spMkLst>
            <pc:docMk/>
            <pc:sldMk cId="3004243446" sldId="384"/>
            <ac:spMk id="7" creationId="{6EF9D730-6C71-0A4E-BD3C-CBCDFD59A317}"/>
          </ac:spMkLst>
        </pc:spChg>
        <pc:spChg chg="add mod">
          <ac:chgData name="Nane Kratzke" userId="971be13ff4ee5ef6" providerId="LiveId" clId="{25E265D9-1136-E64B-84B9-E73667C4DFAB}" dt="2020-09-17T13:07:24.712" v="8790" actId="1076"/>
          <ac:spMkLst>
            <pc:docMk/>
            <pc:sldMk cId="3004243446" sldId="384"/>
            <ac:spMk id="8" creationId="{CF702140-2F29-5641-9240-0FE98A443E00}"/>
          </ac:spMkLst>
        </pc:spChg>
      </pc:sldChg>
      <pc:sldChg chg="addSp delSp modSp add mod">
        <pc:chgData name="Nane Kratzke" userId="971be13ff4ee5ef6" providerId="LiveId" clId="{25E265D9-1136-E64B-84B9-E73667C4DFAB}" dt="2020-09-17T13:29:46.686" v="9626" actId="14100"/>
        <pc:sldMkLst>
          <pc:docMk/>
          <pc:sldMk cId="243993919" sldId="385"/>
        </pc:sldMkLst>
        <pc:spChg chg="mod">
          <ac:chgData name="Nane Kratzke" userId="971be13ff4ee5ef6" providerId="LiveId" clId="{25E265D9-1136-E64B-84B9-E73667C4DFAB}" dt="2020-09-17T13:22:14.662" v="9082" actId="20577"/>
          <ac:spMkLst>
            <pc:docMk/>
            <pc:sldMk cId="243993919" sldId="385"/>
            <ac:spMk id="2" creationId="{205DDF84-67FC-F347-B89E-E53D9E21DDEE}"/>
          </ac:spMkLst>
        </pc:spChg>
        <pc:spChg chg="add del mod">
          <ac:chgData name="Nane Kratzke" userId="971be13ff4ee5ef6" providerId="LiveId" clId="{25E265D9-1136-E64B-84B9-E73667C4DFAB}" dt="2020-09-17T13:22:29.663" v="9084" actId="478"/>
          <ac:spMkLst>
            <pc:docMk/>
            <pc:sldMk cId="243993919" sldId="385"/>
            <ac:spMk id="5" creationId="{2D0837A2-19F3-E848-A223-2F5D1189D9EB}"/>
          </ac:spMkLst>
        </pc:spChg>
        <pc:spChg chg="add mod">
          <ac:chgData name="Nane Kratzke" userId="971be13ff4ee5ef6" providerId="LiveId" clId="{25E265D9-1136-E64B-84B9-E73667C4DFAB}" dt="2020-09-17T13:29:46.686" v="9626" actId="14100"/>
          <ac:spMkLst>
            <pc:docMk/>
            <pc:sldMk cId="243993919" sldId="385"/>
            <ac:spMk id="6" creationId="{0DD40D0D-A817-8B41-928A-C46A3EADD2ED}"/>
          </ac:spMkLst>
        </pc:spChg>
        <pc:picChg chg="add mod modCrop">
          <ac:chgData name="Nane Kratzke" userId="971be13ff4ee5ef6" providerId="LiveId" clId="{25E265D9-1136-E64B-84B9-E73667C4DFAB}" dt="2020-09-17T13:29:18.193" v="9622" actId="1076"/>
          <ac:picMkLst>
            <pc:docMk/>
            <pc:sldMk cId="243993919" sldId="385"/>
            <ac:picMk id="7" creationId="{6311B689-B9CC-484D-AC90-D396EBD2F8EC}"/>
          </ac:picMkLst>
        </pc:picChg>
      </pc:sldChg>
      <pc:sldChg chg="addSp modSp add mod">
        <pc:chgData name="Nane Kratzke" userId="971be13ff4ee5ef6" providerId="LiveId" clId="{25E265D9-1136-E64B-84B9-E73667C4DFAB}" dt="2020-09-17T13:31:27.513" v="9664"/>
        <pc:sldMkLst>
          <pc:docMk/>
          <pc:sldMk cId="3855353074" sldId="386"/>
        </pc:sldMkLst>
        <pc:spChg chg="mod">
          <ac:chgData name="Nane Kratzke" userId="971be13ff4ee5ef6" providerId="LiveId" clId="{25E265D9-1136-E64B-84B9-E73667C4DFAB}" dt="2020-09-17T13:30:21.155" v="9633" actId="20577"/>
          <ac:spMkLst>
            <pc:docMk/>
            <pc:sldMk cId="3855353074" sldId="386"/>
            <ac:spMk id="2" creationId="{EA58CFB6-535B-5C49-88C6-B9E60CAF5BF8}"/>
          </ac:spMkLst>
        </pc:spChg>
        <pc:spChg chg="mod">
          <ac:chgData name="Nane Kratzke" userId="971be13ff4ee5ef6" providerId="LiveId" clId="{25E265D9-1136-E64B-84B9-E73667C4DFAB}" dt="2020-09-17T13:30:31.469" v="9659" actId="20577"/>
          <ac:spMkLst>
            <pc:docMk/>
            <pc:sldMk cId="3855353074" sldId="386"/>
            <ac:spMk id="3" creationId="{410BAA25-75A0-4C49-9F4A-E92FFB3E0FA4}"/>
          </ac:spMkLst>
        </pc:spChg>
        <pc:picChg chg="add mod">
          <ac:chgData name="Nane Kratzke" userId="971be13ff4ee5ef6" providerId="LiveId" clId="{25E265D9-1136-E64B-84B9-E73667C4DFAB}" dt="2020-09-17T13:31:27.513" v="9664"/>
          <ac:picMkLst>
            <pc:docMk/>
            <pc:sldMk cId="3855353074" sldId="386"/>
            <ac:picMk id="5" creationId="{5E38D786-D0FF-324C-858C-BD72B6477743}"/>
          </ac:picMkLst>
        </pc:picChg>
      </pc:sldChg>
      <pc:sldChg chg="addSp modSp add mod">
        <pc:chgData name="Nane Kratzke" userId="971be13ff4ee5ef6" providerId="LiveId" clId="{25E265D9-1136-E64B-84B9-E73667C4DFAB}" dt="2020-09-17T13:33:20.092" v="9688"/>
        <pc:sldMkLst>
          <pc:docMk/>
          <pc:sldMk cId="2367191596" sldId="387"/>
        </pc:sldMkLst>
        <pc:spChg chg="mod">
          <ac:chgData name="Nane Kratzke" userId="971be13ff4ee5ef6" providerId="LiveId" clId="{25E265D9-1136-E64B-84B9-E73667C4DFAB}" dt="2020-09-17T13:32:33.783" v="9671" actId="20577"/>
          <ac:spMkLst>
            <pc:docMk/>
            <pc:sldMk cId="2367191596" sldId="387"/>
            <ac:spMk id="2" creationId="{AE9F194F-AD0F-4749-B78C-C382146E97B9}"/>
          </ac:spMkLst>
        </pc:spChg>
        <pc:spChg chg="mod">
          <ac:chgData name="Nane Kratzke" userId="971be13ff4ee5ef6" providerId="LiveId" clId="{25E265D9-1136-E64B-84B9-E73667C4DFAB}" dt="2020-09-17T13:32:37.522" v="9682" actId="20577"/>
          <ac:spMkLst>
            <pc:docMk/>
            <pc:sldMk cId="2367191596" sldId="387"/>
            <ac:spMk id="3" creationId="{7A1BDB4F-A698-9A4F-9DAE-0E9813087805}"/>
          </ac:spMkLst>
        </pc:spChg>
        <pc:picChg chg="add mod">
          <ac:chgData name="Nane Kratzke" userId="971be13ff4ee5ef6" providerId="LiveId" clId="{25E265D9-1136-E64B-84B9-E73667C4DFAB}" dt="2020-09-17T13:33:20.092" v="9688"/>
          <ac:picMkLst>
            <pc:docMk/>
            <pc:sldMk cId="2367191596" sldId="387"/>
            <ac:picMk id="5" creationId="{EEA4A4EC-6F45-BF46-A548-1E5F109A04B2}"/>
          </ac:picMkLst>
        </pc:picChg>
      </pc:sldChg>
      <pc:sldChg chg="addSp delSp modSp add mod">
        <pc:chgData name="Nane Kratzke" userId="971be13ff4ee5ef6" providerId="LiveId" clId="{25E265D9-1136-E64B-84B9-E73667C4DFAB}" dt="2020-09-17T14:40:18.985" v="10120" actId="1076"/>
        <pc:sldMkLst>
          <pc:docMk/>
          <pc:sldMk cId="2812399017" sldId="388"/>
        </pc:sldMkLst>
        <pc:spChg chg="mod">
          <ac:chgData name="Nane Kratzke" userId="971be13ff4ee5ef6" providerId="LiveId" clId="{25E265D9-1136-E64B-84B9-E73667C4DFAB}" dt="2020-09-17T13:34:44.124" v="9695" actId="20577"/>
          <ac:spMkLst>
            <pc:docMk/>
            <pc:sldMk cId="2812399017" sldId="388"/>
            <ac:spMk id="2" creationId="{0BEA5FE8-C916-3147-88E4-FAA0A914ACFD}"/>
          </ac:spMkLst>
        </pc:spChg>
        <pc:spChg chg="mod">
          <ac:chgData name="Nane Kratzke" userId="971be13ff4ee5ef6" providerId="LiveId" clId="{25E265D9-1136-E64B-84B9-E73667C4DFAB}" dt="2020-09-17T13:34:47.657" v="9703" actId="20577"/>
          <ac:spMkLst>
            <pc:docMk/>
            <pc:sldMk cId="2812399017" sldId="388"/>
            <ac:spMk id="3" creationId="{0865A9D1-5F46-BB4B-8AFF-B7A67B41E85F}"/>
          </ac:spMkLst>
        </pc:spChg>
        <pc:picChg chg="add del mod">
          <ac:chgData name="Nane Kratzke" userId="971be13ff4ee5ef6" providerId="LiveId" clId="{25E265D9-1136-E64B-84B9-E73667C4DFAB}" dt="2020-09-17T13:36:30.209" v="9713" actId="478"/>
          <ac:picMkLst>
            <pc:docMk/>
            <pc:sldMk cId="2812399017" sldId="388"/>
            <ac:picMk id="5" creationId="{B0E78672-5113-0F46-9596-60B26F743BFB}"/>
          </ac:picMkLst>
        </pc:picChg>
        <pc:picChg chg="add mod">
          <ac:chgData name="Nane Kratzke" userId="971be13ff4ee5ef6" providerId="LiveId" clId="{25E265D9-1136-E64B-84B9-E73667C4DFAB}" dt="2020-09-17T14:40:18.985" v="10120" actId="1076"/>
          <ac:picMkLst>
            <pc:docMk/>
            <pc:sldMk cId="2812399017" sldId="388"/>
            <ac:picMk id="6" creationId="{CBDB17E0-A202-0F47-858F-1A727D151B5B}"/>
          </ac:picMkLst>
        </pc:picChg>
      </pc:sldChg>
      <pc:sldChg chg="addSp modSp add mod ord">
        <pc:chgData name="Nane Kratzke" userId="971be13ff4ee5ef6" providerId="LiveId" clId="{25E265D9-1136-E64B-84B9-E73667C4DFAB}" dt="2020-09-17T14:41:01.687" v="10121" actId="20578"/>
        <pc:sldMkLst>
          <pc:docMk/>
          <pc:sldMk cId="1657841985" sldId="389"/>
        </pc:sldMkLst>
        <pc:spChg chg="mod">
          <ac:chgData name="Nane Kratzke" userId="971be13ff4ee5ef6" providerId="LiveId" clId="{25E265D9-1136-E64B-84B9-E73667C4DFAB}" dt="2020-09-17T13:38:16.087" v="9736" actId="20577"/>
          <ac:spMkLst>
            <pc:docMk/>
            <pc:sldMk cId="1657841985" sldId="389"/>
            <ac:spMk id="2" creationId="{765397ED-3966-7A4D-8D04-797FC3A2C83D}"/>
          </ac:spMkLst>
        </pc:spChg>
        <pc:spChg chg="mod">
          <ac:chgData name="Nane Kratzke" userId="971be13ff4ee5ef6" providerId="LiveId" clId="{25E265D9-1136-E64B-84B9-E73667C4DFAB}" dt="2020-09-17T13:47:37.221" v="10000" actId="6549"/>
          <ac:spMkLst>
            <pc:docMk/>
            <pc:sldMk cId="1657841985" sldId="389"/>
            <ac:spMk id="3" creationId="{EEA0923F-871B-C449-992B-F2DD7CF33C58}"/>
          </ac:spMkLst>
        </pc:spChg>
        <pc:spChg chg="add mod">
          <ac:chgData name="Nane Kratzke" userId="971be13ff4ee5ef6" providerId="LiveId" clId="{25E265D9-1136-E64B-84B9-E73667C4DFAB}" dt="2020-09-17T13:47:24.382" v="9991" actId="113"/>
          <ac:spMkLst>
            <pc:docMk/>
            <pc:sldMk cId="1657841985" sldId="389"/>
            <ac:spMk id="6" creationId="{22C10D88-CA20-E644-843F-92EB5C66EF58}"/>
          </ac:spMkLst>
        </pc:spChg>
        <pc:picChg chg="add mod">
          <ac:chgData name="Nane Kratzke" userId="971be13ff4ee5ef6" providerId="LiveId" clId="{25E265D9-1136-E64B-84B9-E73667C4DFAB}" dt="2020-09-17T13:40:14.567" v="9791" actId="14861"/>
          <ac:picMkLst>
            <pc:docMk/>
            <pc:sldMk cId="1657841985" sldId="389"/>
            <ac:picMk id="5" creationId="{2996F543-FBDF-F145-9086-944F97D2C2F3}"/>
          </ac:picMkLst>
        </pc:picChg>
      </pc:sldChg>
      <pc:sldChg chg="addSp modSp add mod">
        <pc:chgData name="Nane Kratzke" userId="971be13ff4ee5ef6" providerId="LiveId" clId="{25E265D9-1136-E64B-84B9-E73667C4DFAB}" dt="2020-09-17T13:51:30.450" v="10119" actId="14861"/>
        <pc:sldMkLst>
          <pc:docMk/>
          <pc:sldMk cId="738018681" sldId="390"/>
        </pc:sldMkLst>
        <pc:spChg chg="mod">
          <ac:chgData name="Nane Kratzke" userId="971be13ff4ee5ef6" providerId="LiveId" clId="{25E265D9-1136-E64B-84B9-E73667C4DFAB}" dt="2020-09-17T13:50:27.806" v="10061" actId="20577"/>
          <ac:spMkLst>
            <pc:docMk/>
            <pc:sldMk cId="738018681" sldId="390"/>
            <ac:spMk id="2" creationId="{DF999F12-A0C1-D744-94E0-6F985040A02B}"/>
          </ac:spMkLst>
        </pc:spChg>
        <pc:spChg chg="mod">
          <ac:chgData name="Nane Kratzke" userId="971be13ff4ee5ef6" providerId="LiveId" clId="{25E265D9-1136-E64B-84B9-E73667C4DFAB}" dt="2020-09-17T13:50:42.927" v="10115" actId="20577"/>
          <ac:spMkLst>
            <pc:docMk/>
            <pc:sldMk cId="738018681" sldId="390"/>
            <ac:spMk id="3" creationId="{4D3B41B8-53F1-CF48-AB5D-AD0B533C503F}"/>
          </ac:spMkLst>
        </pc:spChg>
        <pc:picChg chg="add mod">
          <ac:chgData name="Nane Kratzke" userId="971be13ff4ee5ef6" providerId="LiveId" clId="{25E265D9-1136-E64B-84B9-E73667C4DFAB}" dt="2020-09-17T13:51:30.450" v="10119" actId="14861"/>
          <ac:picMkLst>
            <pc:docMk/>
            <pc:sldMk cId="738018681" sldId="390"/>
            <ac:picMk id="5" creationId="{C2712673-FE23-7040-B643-417114FBF090}"/>
          </ac:picMkLst>
        </pc:picChg>
      </pc:sldChg>
      <pc:sldChg chg="addSp modSp add mod">
        <pc:chgData name="Nane Kratzke" userId="971be13ff4ee5ef6" providerId="LiveId" clId="{25E265D9-1136-E64B-84B9-E73667C4DFAB}" dt="2020-09-18T17:19:44.200" v="10855" actId="20577"/>
        <pc:sldMkLst>
          <pc:docMk/>
          <pc:sldMk cId="2484808012" sldId="391"/>
        </pc:sldMkLst>
        <pc:spChg chg="mod">
          <ac:chgData name="Nane Kratzke" userId="971be13ff4ee5ef6" providerId="LiveId" clId="{25E265D9-1136-E64B-84B9-E73667C4DFAB}" dt="2020-09-17T15:02:50.112" v="10166" actId="20577"/>
          <ac:spMkLst>
            <pc:docMk/>
            <pc:sldMk cId="2484808012" sldId="391"/>
            <ac:spMk id="2" creationId="{90CC33CD-9BC8-9E4D-A706-F2AC4983123E}"/>
          </ac:spMkLst>
        </pc:spChg>
        <pc:spChg chg="mod">
          <ac:chgData name="Nane Kratzke" userId="971be13ff4ee5ef6" providerId="LiveId" clId="{25E265D9-1136-E64B-84B9-E73667C4DFAB}" dt="2020-09-17T15:03:31.674" v="10257" actId="20577"/>
          <ac:spMkLst>
            <pc:docMk/>
            <pc:sldMk cId="2484808012" sldId="391"/>
            <ac:spMk id="3" creationId="{034DD6EF-CC80-F34A-965F-8AD4CE627023}"/>
          </ac:spMkLst>
        </pc:spChg>
        <pc:spChg chg="add mod">
          <ac:chgData name="Nane Kratzke" userId="971be13ff4ee5ef6" providerId="LiveId" clId="{25E265D9-1136-E64B-84B9-E73667C4DFAB}" dt="2020-09-18T17:19:44.200" v="10855" actId="20577"/>
          <ac:spMkLst>
            <pc:docMk/>
            <pc:sldMk cId="2484808012" sldId="391"/>
            <ac:spMk id="6" creationId="{EAEF673E-B8B9-384F-8A33-859DC883F332}"/>
          </ac:spMkLst>
        </pc:spChg>
        <pc:picChg chg="add mod">
          <ac:chgData name="Nane Kratzke" userId="971be13ff4ee5ef6" providerId="LiveId" clId="{25E265D9-1136-E64B-84B9-E73667C4DFAB}" dt="2020-09-17T15:03:48.448" v="10262" actId="1076"/>
          <ac:picMkLst>
            <pc:docMk/>
            <pc:sldMk cId="2484808012" sldId="391"/>
            <ac:picMk id="5" creationId="{450049C5-4F48-5444-9B64-28595CA90745}"/>
          </ac:picMkLst>
        </pc:picChg>
      </pc:sldChg>
      <pc:sldChg chg="addSp delSp modSp add mod">
        <pc:chgData name="Nane Kratzke" userId="971be13ff4ee5ef6" providerId="LiveId" clId="{25E265D9-1136-E64B-84B9-E73667C4DFAB}" dt="2020-09-17T15:16:37.030" v="10751" actId="1076"/>
        <pc:sldMkLst>
          <pc:docMk/>
          <pc:sldMk cId="2483948438" sldId="392"/>
        </pc:sldMkLst>
        <pc:spChg chg="mod">
          <ac:chgData name="Nane Kratzke" userId="971be13ff4ee5ef6" providerId="LiveId" clId="{25E265D9-1136-E64B-84B9-E73667C4DFAB}" dt="2020-09-17T14:49:20.665" v="10128" actId="20577"/>
          <ac:spMkLst>
            <pc:docMk/>
            <pc:sldMk cId="2483948438" sldId="392"/>
            <ac:spMk id="2" creationId="{7CA827A9-054D-7142-A7C5-3B3A1D85DA69}"/>
          </ac:spMkLst>
        </pc:spChg>
        <pc:spChg chg="mod">
          <ac:chgData name="Nane Kratzke" userId="971be13ff4ee5ef6" providerId="LiveId" clId="{25E265D9-1136-E64B-84B9-E73667C4DFAB}" dt="2020-09-17T14:49:23.564" v="10138" actId="20577"/>
          <ac:spMkLst>
            <pc:docMk/>
            <pc:sldMk cId="2483948438" sldId="392"/>
            <ac:spMk id="3" creationId="{B11388AB-5046-AD42-8A44-22E7385E7A76}"/>
          </ac:spMkLst>
        </pc:spChg>
        <pc:spChg chg="add mod">
          <ac:chgData name="Nane Kratzke" userId="971be13ff4ee5ef6" providerId="LiveId" clId="{25E265D9-1136-E64B-84B9-E73667C4DFAB}" dt="2020-09-17T15:15:48.002" v="10735" actId="1076"/>
          <ac:spMkLst>
            <pc:docMk/>
            <pc:sldMk cId="2483948438" sldId="392"/>
            <ac:spMk id="6" creationId="{8D23AB33-7E0A-CC44-8AD4-EE5021E4235B}"/>
          </ac:spMkLst>
        </pc:spChg>
        <pc:spChg chg="add mod">
          <ac:chgData name="Nane Kratzke" userId="971be13ff4ee5ef6" providerId="LiveId" clId="{25E265D9-1136-E64B-84B9-E73667C4DFAB}" dt="2020-09-17T15:13:15.749" v="10651" actId="207"/>
          <ac:spMkLst>
            <pc:docMk/>
            <pc:sldMk cId="2483948438" sldId="392"/>
            <ac:spMk id="7" creationId="{11B37B7F-152E-B449-A42B-BD276094BD37}"/>
          </ac:spMkLst>
        </pc:spChg>
        <pc:spChg chg="add mod">
          <ac:chgData name="Nane Kratzke" userId="971be13ff4ee5ef6" providerId="LiveId" clId="{25E265D9-1136-E64B-84B9-E73667C4DFAB}" dt="2020-09-17T15:13:15.749" v="10651" actId="207"/>
          <ac:spMkLst>
            <pc:docMk/>
            <pc:sldMk cId="2483948438" sldId="392"/>
            <ac:spMk id="8" creationId="{2AAA2242-BF8E-D54C-A06E-9BF25E08E075}"/>
          </ac:spMkLst>
        </pc:spChg>
        <pc:spChg chg="add mod">
          <ac:chgData name="Nane Kratzke" userId="971be13ff4ee5ef6" providerId="LiveId" clId="{25E265D9-1136-E64B-84B9-E73667C4DFAB}" dt="2020-09-17T15:13:15.749" v="10651" actId="207"/>
          <ac:spMkLst>
            <pc:docMk/>
            <pc:sldMk cId="2483948438" sldId="392"/>
            <ac:spMk id="9" creationId="{DCD53380-D1BF-244F-8F8A-40AFFB16B3A8}"/>
          </ac:spMkLst>
        </pc:spChg>
        <pc:spChg chg="add mod">
          <ac:chgData name="Nane Kratzke" userId="971be13ff4ee5ef6" providerId="LiveId" clId="{25E265D9-1136-E64B-84B9-E73667C4DFAB}" dt="2020-09-17T15:13:15.749" v="10651" actId="207"/>
          <ac:spMkLst>
            <pc:docMk/>
            <pc:sldMk cId="2483948438" sldId="392"/>
            <ac:spMk id="10" creationId="{8EAAA3EA-B17C-FB41-BC48-07FFC9811D25}"/>
          </ac:spMkLst>
        </pc:spChg>
        <pc:spChg chg="add mod">
          <ac:chgData name="Nane Kratzke" userId="971be13ff4ee5ef6" providerId="LiveId" clId="{25E265D9-1136-E64B-84B9-E73667C4DFAB}" dt="2020-09-17T15:13:15.749" v="10651" actId="207"/>
          <ac:spMkLst>
            <pc:docMk/>
            <pc:sldMk cId="2483948438" sldId="392"/>
            <ac:spMk id="11" creationId="{17AAAB7F-6159-2947-88B7-056888AF0B49}"/>
          </ac:spMkLst>
        </pc:spChg>
        <pc:spChg chg="add mod">
          <ac:chgData name="Nane Kratzke" userId="971be13ff4ee5ef6" providerId="LiveId" clId="{25E265D9-1136-E64B-84B9-E73667C4DFAB}" dt="2020-09-17T15:16:01.704" v="10738" actId="1076"/>
          <ac:spMkLst>
            <pc:docMk/>
            <pc:sldMk cId="2483948438" sldId="392"/>
            <ac:spMk id="38" creationId="{4F138159-AEA1-3241-B43E-542EB3EF29CC}"/>
          </ac:spMkLst>
        </pc:spChg>
        <pc:spChg chg="add mod">
          <ac:chgData name="Nane Kratzke" userId="971be13ff4ee5ef6" providerId="LiveId" clId="{25E265D9-1136-E64B-84B9-E73667C4DFAB}" dt="2020-09-17T15:14:16.888" v="10695" actId="1076"/>
          <ac:spMkLst>
            <pc:docMk/>
            <pc:sldMk cId="2483948438" sldId="392"/>
            <ac:spMk id="45" creationId="{7311BEF7-411E-ED4F-91A8-26EC5246849B}"/>
          </ac:spMkLst>
        </pc:spChg>
        <pc:spChg chg="add mod">
          <ac:chgData name="Nane Kratzke" userId="971be13ff4ee5ef6" providerId="LiveId" clId="{25E265D9-1136-E64B-84B9-E73667C4DFAB}" dt="2020-09-17T15:16:25.769" v="10747" actId="14100"/>
          <ac:spMkLst>
            <pc:docMk/>
            <pc:sldMk cId="2483948438" sldId="392"/>
            <ac:spMk id="46" creationId="{B5F011FF-F119-1644-A7C9-0DDD2F3C70AA}"/>
          </ac:spMkLst>
        </pc:spChg>
        <pc:spChg chg="add mod">
          <ac:chgData name="Nane Kratzke" userId="971be13ff4ee5ef6" providerId="LiveId" clId="{25E265D9-1136-E64B-84B9-E73667C4DFAB}" dt="2020-09-17T15:16:32.833" v="10750" actId="1076"/>
          <ac:spMkLst>
            <pc:docMk/>
            <pc:sldMk cId="2483948438" sldId="392"/>
            <ac:spMk id="47" creationId="{B89976C5-BF2D-2C4A-823E-046127576BFA}"/>
          </ac:spMkLst>
        </pc:spChg>
        <pc:grpChg chg="del mod">
          <ac:chgData name="Nane Kratzke" userId="971be13ff4ee5ef6" providerId="LiveId" clId="{25E265D9-1136-E64B-84B9-E73667C4DFAB}" dt="2020-09-17T15:11:52.053" v="10618"/>
          <ac:grpSpMkLst>
            <pc:docMk/>
            <pc:sldMk cId="2483948438" sldId="392"/>
            <ac:grpSpMk id="16" creationId="{FDAF3CD1-7530-5A48-BF45-638D0C84F8FE}"/>
          </ac:grpSpMkLst>
        </pc:grpChg>
        <pc:grpChg chg="del mod">
          <ac:chgData name="Nane Kratzke" userId="971be13ff4ee5ef6" providerId="LiveId" clId="{25E265D9-1136-E64B-84B9-E73667C4DFAB}" dt="2020-09-17T15:11:52.053" v="10618"/>
          <ac:grpSpMkLst>
            <pc:docMk/>
            <pc:sldMk cId="2483948438" sldId="392"/>
            <ac:grpSpMk id="21" creationId="{F0E20D23-76AE-F741-B68B-6A1044EF290C}"/>
          </ac:grpSpMkLst>
        </pc:grpChg>
        <pc:grpChg chg="del mod">
          <ac:chgData name="Nane Kratzke" userId="971be13ff4ee5ef6" providerId="LiveId" clId="{25E265D9-1136-E64B-84B9-E73667C4DFAB}" dt="2020-09-17T15:11:21.429" v="10612"/>
          <ac:grpSpMkLst>
            <pc:docMk/>
            <pc:sldMk cId="2483948438" sldId="392"/>
            <ac:grpSpMk id="26" creationId="{E7B85509-990C-374F-B88E-A4B36937D782}"/>
          </ac:grpSpMkLst>
        </pc:grpChg>
        <pc:grpChg chg="del mod">
          <ac:chgData name="Nane Kratzke" userId="971be13ff4ee5ef6" providerId="LiveId" clId="{25E265D9-1136-E64B-84B9-E73667C4DFAB}" dt="2020-09-17T15:11:23.647" v="10614"/>
          <ac:grpSpMkLst>
            <pc:docMk/>
            <pc:sldMk cId="2483948438" sldId="392"/>
            <ac:grpSpMk id="28" creationId="{9C51DD97-EE38-3C45-BAB8-2AE3758A3BC4}"/>
          </ac:grpSpMkLst>
        </pc:grpChg>
        <pc:grpChg chg="mod">
          <ac:chgData name="Nane Kratzke" userId="971be13ff4ee5ef6" providerId="LiveId" clId="{25E265D9-1136-E64B-84B9-E73667C4DFAB}" dt="2020-09-17T15:11:23.647" v="10614"/>
          <ac:grpSpMkLst>
            <pc:docMk/>
            <pc:sldMk cId="2483948438" sldId="392"/>
            <ac:grpSpMk id="30" creationId="{0BC0D47C-F18D-0742-8774-90119364E40A}"/>
          </ac:grpSpMkLst>
        </pc:grpChg>
        <pc:grpChg chg="del mod">
          <ac:chgData name="Nane Kratzke" userId="971be13ff4ee5ef6" providerId="LiveId" clId="{25E265D9-1136-E64B-84B9-E73667C4DFAB}" dt="2020-09-17T15:12:48.022" v="10646"/>
          <ac:grpSpMkLst>
            <pc:docMk/>
            <pc:sldMk cId="2483948438" sldId="392"/>
            <ac:grpSpMk id="34" creationId="{0463AE5C-9E04-F24A-B8BF-44969393DBA1}"/>
          </ac:grpSpMkLst>
        </pc:grpChg>
        <pc:grpChg chg="del mod">
          <ac:chgData name="Nane Kratzke" userId="971be13ff4ee5ef6" providerId="LiveId" clId="{25E265D9-1136-E64B-84B9-E73667C4DFAB}" dt="2020-09-17T15:12:52.837" v="10649"/>
          <ac:grpSpMkLst>
            <pc:docMk/>
            <pc:sldMk cId="2483948438" sldId="392"/>
            <ac:grpSpMk id="40" creationId="{90C8529C-D8D9-0842-8CD2-2C606C0A9690}"/>
          </ac:grpSpMkLst>
        </pc:grpChg>
        <pc:grpChg chg="del mod">
          <ac:chgData name="Nane Kratzke" userId="971be13ff4ee5ef6" providerId="LiveId" clId="{25E265D9-1136-E64B-84B9-E73667C4DFAB}" dt="2020-09-17T15:15:52.322" v="10736" actId="478"/>
          <ac:grpSpMkLst>
            <pc:docMk/>
            <pc:sldMk cId="2483948438" sldId="392"/>
            <ac:grpSpMk id="43" creationId="{5F7ACBF2-2EE2-AD4B-8260-8281A4259E90}"/>
          </ac:grpSpMkLst>
        </pc:grpChg>
        <pc:grpChg chg="mod">
          <ac:chgData name="Nane Kratzke" userId="971be13ff4ee5ef6" providerId="LiveId" clId="{25E265D9-1136-E64B-84B9-E73667C4DFAB}" dt="2020-09-17T15:15:01.153" v="10718"/>
          <ac:grpSpMkLst>
            <pc:docMk/>
            <pc:sldMk cId="2483948438" sldId="392"/>
            <ac:grpSpMk id="50" creationId="{39458716-3268-184B-A9BC-1A163A40F1CC}"/>
          </ac:grpSpMkLst>
        </pc:grpChg>
        <pc:grpChg chg="mod">
          <ac:chgData name="Nane Kratzke" userId="971be13ff4ee5ef6" providerId="LiveId" clId="{25E265D9-1136-E64B-84B9-E73667C4DFAB}" dt="2020-09-17T15:15:05.214" v="10721"/>
          <ac:grpSpMkLst>
            <pc:docMk/>
            <pc:sldMk cId="2483948438" sldId="392"/>
            <ac:grpSpMk id="53" creationId="{B5E97D29-D742-CF4F-90E4-DAFDAE4AD209}"/>
          </ac:grpSpMkLst>
        </pc:grpChg>
        <pc:grpChg chg="mod">
          <ac:chgData name="Nane Kratzke" userId="971be13ff4ee5ef6" providerId="LiveId" clId="{25E265D9-1136-E64B-84B9-E73667C4DFAB}" dt="2020-09-17T15:16:37.030" v="10751" actId="1076"/>
          <ac:grpSpMkLst>
            <pc:docMk/>
            <pc:sldMk cId="2483948438" sldId="392"/>
            <ac:grpSpMk id="56" creationId="{F6892DF3-E4E0-8C46-BF82-F669ACDD199C}"/>
          </ac:grpSpMkLst>
        </pc:grpChg>
        <pc:grpChg chg="mod">
          <ac:chgData name="Nane Kratzke" userId="971be13ff4ee5ef6" providerId="LiveId" clId="{25E265D9-1136-E64B-84B9-E73667C4DFAB}" dt="2020-09-17T15:16:11.345" v="10742"/>
          <ac:grpSpMkLst>
            <pc:docMk/>
            <pc:sldMk cId="2483948438" sldId="392"/>
            <ac:grpSpMk id="59" creationId="{AF77D846-DCEA-8C41-AF81-1B368D735ECB}"/>
          </ac:grpSpMkLst>
        </pc:grpChg>
        <pc:picChg chg="add mod modCrop">
          <ac:chgData name="Nane Kratzke" userId="971be13ff4ee5ef6" providerId="LiveId" clId="{25E265D9-1136-E64B-84B9-E73667C4DFAB}" dt="2020-09-17T14:50:10.342" v="10143" actId="14861"/>
          <ac:picMkLst>
            <pc:docMk/>
            <pc:sldMk cId="2483948438" sldId="392"/>
            <ac:picMk id="5" creationId="{055B997A-DEB0-1C4C-B1D9-9CD3F680963E}"/>
          </ac:picMkLst>
        </pc:picChg>
        <pc:inkChg chg="add del">
          <ac:chgData name="Nane Kratzke" userId="971be13ff4ee5ef6" providerId="LiveId" clId="{25E265D9-1136-E64B-84B9-E73667C4DFAB}" dt="2020-09-17T15:15:24.890" v="10725" actId="478"/>
          <ac:inkMkLst>
            <pc:docMk/>
            <pc:sldMk cId="2483948438" sldId="392"/>
            <ac:inkMk id="12" creationId="{476AD489-2F1E-7448-A5F3-45B018393DCE}"/>
          </ac:inkMkLst>
        </pc:inkChg>
        <pc:inkChg chg="add mod">
          <ac:chgData name="Nane Kratzke" userId="971be13ff4ee5ef6" providerId="LiveId" clId="{25E265D9-1136-E64B-84B9-E73667C4DFAB}" dt="2020-09-17T15:12:48.022" v="10646"/>
          <ac:inkMkLst>
            <pc:docMk/>
            <pc:sldMk cId="2483948438" sldId="392"/>
            <ac:inkMk id="13" creationId="{EA5746D0-E390-3B4D-A711-29840D15A946}"/>
          </ac:inkMkLst>
        </pc:inkChg>
        <pc:inkChg chg="add mod">
          <ac:chgData name="Nane Kratzke" userId="971be13ff4ee5ef6" providerId="LiveId" clId="{25E265D9-1136-E64B-84B9-E73667C4DFAB}" dt="2020-09-17T15:12:48.022" v="10646"/>
          <ac:inkMkLst>
            <pc:docMk/>
            <pc:sldMk cId="2483948438" sldId="392"/>
            <ac:inkMk id="14" creationId="{ADD2986C-1E11-C142-93FA-545EFD2104A3}"/>
          </ac:inkMkLst>
        </pc:inkChg>
        <pc:inkChg chg="add mod">
          <ac:chgData name="Nane Kratzke" userId="971be13ff4ee5ef6" providerId="LiveId" clId="{25E265D9-1136-E64B-84B9-E73667C4DFAB}" dt="2020-09-17T15:12:48.022" v="10646"/>
          <ac:inkMkLst>
            <pc:docMk/>
            <pc:sldMk cId="2483948438" sldId="392"/>
            <ac:inkMk id="15" creationId="{5DC70A28-4D2A-FB4F-B277-EA3D7398A517}"/>
          </ac:inkMkLst>
        </pc:inkChg>
        <pc:inkChg chg="add">
          <ac:chgData name="Nane Kratzke" userId="971be13ff4ee5ef6" providerId="LiveId" clId="{25E265D9-1136-E64B-84B9-E73667C4DFAB}" dt="2020-09-17T15:10:58.143" v="10600" actId="9405"/>
          <ac:inkMkLst>
            <pc:docMk/>
            <pc:sldMk cId="2483948438" sldId="392"/>
            <ac:inkMk id="17" creationId="{7337F253-B5E9-A24B-8D8F-50A4AF1D389A}"/>
          </ac:inkMkLst>
        </pc:inkChg>
        <pc:inkChg chg="add mod">
          <ac:chgData name="Nane Kratzke" userId="971be13ff4ee5ef6" providerId="LiveId" clId="{25E265D9-1136-E64B-84B9-E73667C4DFAB}" dt="2020-09-17T15:12:52.837" v="10649"/>
          <ac:inkMkLst>
            <pc:docMk/>
            <pc:sldMk cId="2483948438" sldId="392"/>
            <ac:inkMk id="18" creationId="{4E847C0E-5687-FD45-BE2E-F4F49867B445}"/>
          </ac:inkMkLst>
        </pc:inkChg>
        <pc:inkChg chg="add mod">
          <ac:chgData name="Nane Kratzke" userId="971be13ff4ee5ef6" providerId="LiveId" clId="{25E265D9-1136-E64B-84B9-E73667C4DFAB}" dt="2020-09-17T15:12:52.837" v="10649"/>
          <ac:inkMkLst>
            <pc:docMk/>
            <pc:sldMk cId="2483948438" sldId="392"/>
            <ac:inkMk id="19" creationId="{A1F85912-FE96-C341-BCF3-996DED10E061}"/>
          </ac:inkMkLst>
        </pc:inkChg>
        <pc:inkChg chg="add mod">
          <ac:chgData name="Nane Kratzke" userId="971be13ff4ee5ef6" providerId="LiveId" clId="{25E265D9-1136-E64B-84B9-E73667C4DFAB}" dt="2020-09-17T15:12:48.022" v="10646"/>
          <ac:inkMkLst>
            <pc:docMk/>
            <pc:sldMk cId="2483948438" sldId="392"/>
            <ac:inkMk id="20" creationId="{B501A486-BD74-3A4A-90F3-7608E936B350}"/>
          </ac:inkMkLst>
        </pc:inkChg>
        <pc:inkChg chg="add del">
          <ac:chgData name="Nane Kratzke" userId="971be13ff4ee5ef6" providerId="LiveId" clId="{25E265D9-1136-E64B-84B9-E73667C4DFAB}" dt="2020-09-17T15:11:09.870" v="10606" actId="9405"/>
          <ac:inkMkLst>
            <pc:docMk/>
            <pc:sldMk cId="2483948438" sldId="392"/>
            <ac:inkMk id="22" creationId="{5125C48E-6D00-0F4D-8407-29DC87339180}"/>
          </ac:inkMkLst>
        </pc:inkChg>
        <pc:inkChg chg="add">
          <ac:chgData name="Nane Kratzke" userId="971be13ff4ee5ef6" providerId="LiveId" clId="{25E265D9-1136-E64B-84B9-E73667C4DFAB}" dt="2020-09-17T15:11:12.330" v="10607" actId="9405"/>
          <ac:inkMkLst>
            <pc:docMk/>
            <pc:sldMk cId="2483948438" sldId="392"/>
            <ac:inkMk id="23" creationId="{D99F2B22-A2E3-D043-9241-BD59EAEB4138}"/>
          </ac:inkMkLst>
        </pc:inkChg>
        <pc:inkChg chg="add mod">
          <ac:chgData name="Nane Kratzke" userId="971be13ff4ee5ef6" providerId="LiveId" clId="{25E265D9-1136-E64B-84B9-E73667C4DFAB}" dt="2020-09-17T15:11:23.647" v="10614"/>
          <ac:inkMkLst>
            <pc:docMk/>
            <pc:sldMk cId="2483948438" sldId="392"/>
            <ac:inkMk id="24" creationId="{B82593EE-088A-9E46-AAFC-1E8767F1296E}"/>
          </ac:inkMkLst>
        </pc:inkChg>
        <pc:inkChg chg="add mod">
          <ac:chgData name="Nane Kratzke" userId="971be13ff4ee5ef6" providerId="LiveId" clId="{25E265D9-1136-E64B-84B9-E73667C4DFAB}" dt="2020-09-17T15:11:23.647" v="10614"/>
          <ac:inkMkLst>
            <pc:docMk/>
            <pc:sldMk cId="2483948438" sldId="392"/>
            <ac:inkMk id="25" creationId="{A29BA9BD-1D93-764F-B0CD-3CE6AA5A4D78}"/>
          </ac:inkMkLst>
        </pc:inkChg>
        <pc:inkChg chg="add mod">
          <ac:chgData name="Nane Kratzke" userId="971be13ff4ee5ef6" providerId="LiveId" clId="{25E265D9-1136-E64B-84B9-E73667C4DFAB}" dt="2020-09-17T15:11:23.647" v="10614"/>
          <ac:inkMkLst>
            <pc:docMk/>
            <pc:sldMk cId="2483948438" sldId="392"/>
            <ac:inkMk id="27" creationId="{E5BFDBF0-11F3-6E4C-B66F-646C0F8A4CC7}"/>
          </ac:inkMkLst>
        </pc:inkChg>
        <pc:inkChg chg="add mod">
          <ac:chgData name="Nane Kratzke" userId="971be13ff4ee5ef6" providerId="LiveId" clId="{25E265D9-1136-E64B-84B9-E73667C4DFAB}" dt="2020-09-17T15:11:23.647" v="10614"/>
          <ac:inkMkLst>
            <pc:docMk/>
            <pc:sldMk cId="2483948438" sldId="392"/>
            <ac:inkMk id="29" creationId="{A32FBFDA-D851-3A4D-B070-F63ABC882AB9}"/>
          </ac:inkMkLst>
        </pc:inkChg>
        <pc:inkChg chg="add">
          <ac:chgData name="Nane Kratzke" userId="971be13ff4ee5ef6" providerId="LiveId" clId="{25E265D9-1136-E64B-84B9-E73667C4DFAB}" dt="2020-09-17T15:11:48.678" v="10615" actId="9405"/>
          <ac:inkMkLst>
            <pc:docMk/>
            <pc:sldMk cId="2483948438" sldId="392"/>
            <ac:inkMk id="31" creationId="{63A78E8C-8455-064E-8BB1-5C9DA745E18C}"/>
          </ac:inkMkLst>
        </pc:inkChg>
        <pc:inkChg chg="add mod">
          <ac:chgData name="Nane Kratzke" userId="971be13ff4ee5ef6" providerId="LiveId" clId="{25E265D9-1136-E64B-84B9-E73667C4DFAB}" dt="2020-09-17T15:12:48.022" v="10646"/>
          <ac:inkMkLst>
            <pc:docMk/>
            <pc:sldMk cId="2483948438" sldId="392"/>
            <ac:inkMk id="32" creationId="{0192D3E5-36CF-D749-A8B4-A961EC0B319A}"/>
          </ac:inkMkLst>
        </pc:inkChg>
        <pc:inkChg chg="add mod">
          <ac:chgData name="Nane Kratzke" userId="971be13ff4ee5ef6" providerId="LiveId" clId="{25E265D9-1136-E64B-84B9-E73667C4DFAB}" dt="2020-09-17T15:12:48.022" v="10646"/>
          <ac:inkMkLst>
            <pc:docMk/>
            <pc:sldMk cId="2483948438" sldId="392"/>
            <ac:inkMk id="33" creationId="{67DD33CC-71B9-5A4F-AD21-41F28294C898}"/>
          </ac:inkMkLst>
        </pc:inkChg>
        <pc:inkChg chg="add">
          <ac:chgData name="Nane Kratzke" userId="971be13ff4ee5ef6" providerId="LiveId" clId="{25E265D9-1136-E64B-84B9-E73667C4DFAB}" dt="2020-09-17T15:11:54.236" v="10619" actId="9405"/>
          <ac:inkMkLst>
            <pc:docMk/>
            <pc:sldMk cId="2483948438" sldId="392"/>
            <ac:inkMk id="35" creationId="{D28C26F9-39FC-9243-A38F-28C41FDB7277}"/>
          </ac:inkMkLst>
        </pc:inkChg>
        <pc:inkChg chg="add">
          <ac:chgData name="Nane Kratzke" userId="971be13ff4ee5ef6" providerId="LiveId" clId="{25E265D9-1136-E64B-84B9-E73667C4DFAB}" dt="2020-09-17T15:11:56.058" v="10620" actId="9405"/>
          <ac:inkMkLst>
            <pc:docMk/>
            <pc:sldMk cId="2483948438" sldId="392"/>
            <ac:inkMk id="36" creationId="{C9C30FB1-B75E-8447-9B0D-E17A5DD0EB08}"/>
          </ac:inkMkLst>
        </pc:inkChg>
        <pc:inkChg chg="add">
          <ac:chgData name="Nane Kratzke" userId="971be13ff4ee5ef6" providerId="LiveId" clId="{25E265D9-1136-E64B-84B9-E73667C4DFAB}" dt="2020-09-17T15:11:57.780" v="10621" actId="9405"/>
          <ac:inkMkLst>
            <pc:docMk/>
            <pc:sldMk cId="2483948438" sldId="392"/>
            <ac:inkMk id="37" creationId="{9AE0824F-A51C-5A49-B78A-5608104688EF}"/>
          </ac:inkMkLst>
        </pc:inkChg>
        <pc:inkChg chg="add del mod">
          <ac:chgData name="Nane Kratzke" userId="971be13ff4ee5ef6" providerId="LiveId" clId="{25E265D9-1136-E64B-84B9-E73667C4DFAB}" dt="2020-09-17T15:15:55.171" v="10737" actId="478"/>
          <ac:inkMkLst>
            <pc:docMk/>
            <pc:sldMk cId="2483948438" sldId="392"/>
            <ac:inkMk id="39" creationId="{EF37BE37-BBAA-0843-9899-9E9639FE0098}"/>
          </ac:inkMkLst>
        </pc:inkChg>
        <pc:inkChg chg="add mod">
          <ac:chgData name="Nane Kratzke" userId="971be13ff4ee5ef6" providerId="LiveId" clId="{25E265D9-1136-E64B-84B9-E73667C4DFAB}" dt="2020-09-17T15:12:52.837" v="10649"/>
          <ac:inkMkLst>
            <pc:docMk/>
            <pc:sldMk cId="2483948438" sldId="392"/>
            <ac:inkMk id="41" creationId="{25885750-687F-044C-B57E-05E8AF58ED72}"/>
          </ac:inkMkLst>
        </pc:inkChg>
        <pc:inkChg chg="add mod">
          <ac:chgData name="Nane Kratzke" userId="971be13ff4ee5ef6" providerId="LiveId" clId="{25E265D9-1136-E64B-84B9-E73667C4DFAB}" dt="2020-09-17T15:12:52.837" v="10649"/>
          <ac:inkMkLst>
            <pc:docMk/>
            <pc:sldMk cId="2483948438" sldId="392"/>
            <ac:inkMk id="42" creationId="{F500AC0E-451D-1E43-A948-929FB90902CD}"/>
          </ac:inkMkLst>
        </pc:inkChg>
        <pc:inkChg chg="add del">
          <ac:chgData name="Nane Kratzke" userId="971be13ff4ee5ef6" providerId="LiveId" clId="{25E265D9-1136-E64B-84B9-E73667C4DFAB}" dt="2020-09-17T15:16:03.336" v="10739" actId="478"/>
          <ac:inkMkLst>
            <pc:docMk/>
            <pc:sldMk cId="2483948438" sldId="392"/>
            <ac:inkMk id="44" creationId="{115C8A88-FB6C-FC45-88D7-5DDD34E3BE59}"/>
          </ac:inkMkLst>
        </pc:inkChg>
        <pc:inkChg chg="add mod">
          <ac:chgData name="Nane Kratzke" userId="971be13ff4ee5ef6" providerId="LiveId" clId="{25E265D9-1136-E64B-84B9-E73667C4DFAB}" dt="2020-09-17T15:15:01.153" v="10718"/>
          <ac:inkMkLst>
            <pc:docMk/>
            <pc:sldMk cId="2483948438" sldId="392"/>
            <ac:inkMk id="48" creationId="{096690C5-A85B-7240-B8E6-533609B5F003}"/>
          </ac:inkMkLst>
        </pc:inkChg>
        <pc:inkChg chg="add mod">
          <ac:chgData name="Nane Kratzke" userId="971be13ff4ee5ef6" providerId="LiveId" clId="{25E265D9-1136-E64B-84B9-E73667C4DFAB}" dt="2020-09-17T15:15:01.153" v="10718"/>
          <ac:inkMkLst>
            <pc:docMk/>
            <pc:sldMk cId="2483948438" sldId="392"/>
            <ac:inkMk id="49" creationId="{8D76F787-578D-2E46-AE59-49EE5C8D9696}"/>
          </ac:inkMkLst>
        </pc:inkChg>
        <pc:inkChg chg="add mod">
          <ac:chgData name="Nane Kratzke" userId="971be13ff4ee5ef6" providerId="LiveId" clId="{25E265D9-1136-E64B-84B9-E73667C4DFAB}" dt="2020-09-17T15:15:05.214" v="10721"/>
          <ac:inkMkLst>
            <pc:docMk/>
            <pc:sldMk cId="2483948438" sldId="392"/>
            <ac:inkMk id="51" creationId="{8759D7E3-DE66-144D-B1F0-550E394D69BA}"/>
          </ac:inkMkLst>
        </pc:inkChg>
        <pc:inkChg chg="add mod">
          <ac:chgData name="Nane Kratzke" userId="971be13ff4ee5ef6" providerId="LiveId" clId="{25E265D9-1136-E64B-84B9-E73667C4DFAB}" dt="2020-09-17T15:15:05.214" v="10721"/>
          <ac:inkMkLst>
            <pc:docMk/>
            <pc:sldMk cId="2483948438" sldId="392"/>
            <ac:inkMk id="52" creationId="{A70E6BEF-2454-9448-A92C-AA3425FEA025}"/>
          </ac:inkMkLst>
        </pc:inkChg>
        <pc:inkChg chg="add mod">
          <ac:chgData name="Nane Kratzke" userId="971be13ff4ee5ef6" providerId="LiveId" clId="{25E265D9-1136-E64B-84B9-E73667C4DFAB}" dt="2020-09-17T15:15:09.006" v="10724"/>
          <ac:inkMkLst>
            <pc:docMk/>
            <pc:sldMk cId="2483948438" sldId="392"/>
            <ac:inkMk id="54" creationId="{86885F0A-5AEC-FD4F-BCA2-37C7D89708AF}"/>
          </ac:inkMkLst>
        </pc:inkChg>
        <pc:inkChg chg="add mod">
          <ac:chgData name="Nane Kratzke" userId="971be13ff4ee5ef6" providerId="LiveId" clId="{25E265D9-1136-E64B-84B9-E73667C4DFAB}" dt="2020-09-17T15:15:09.006" v="10724"/>
          <ac:inkMkLst>
            <pc:docMk/>
            <pc:sldMk cId="2483948438" sldId="392"/>
            <ac:inkMk id="55" creationId="{AB26AD3B-30FC-8C4D-88C4-E61D49BCC84D}"/>
          </ac:inkMkLst>
        </pc:inkChg>
        <pc:inkChg chg="add mod">
          <ac:chgData name="Nane Kratzke" userId="971be13ff4ee5ef6" providerId="LiveId" clId="{25E265D9-1136-E64B-84B9-E73667C4DFAB}" dt="2020-09-17T15:16:11.345" v="10742"/>
          <ac:inkMkLst>
            <pc:docMk/>
            <pc:sldMk cId="2483948438" sldId="392"/>
            <ac:inkMk id="57" creationId="{6C348FF9-1785-5343-931E-30CF899BB663}"/>
          </ac:inkMkLst>
        </pc:inkChg>
        <pc:inkChg chg="add mod">
          <ac:chgData name="Nane Kratzke" userId="971be13ff4ee5ef6" providerId="LiveId" clId="{25E265D9-1136-E64B-84B9-E73667C4DFAB}" dt="2020-09-17T15:16:11.345" v="10742"/>
          <ac:inkMkLst>
            <pc:docMk/>
            <pc:sldMk cId="2483948438" sldId="392"/>
            <ac:inkMk id="58" creationId="{33AE4606-ED77-6846-85AA-C9AB4BE98C97}"/>
          </ac:inkMkLst>
        </pc:inkChg>
      </pc:sldChg>
      <pc:sldChg chg="addSp modSp add mod">
        <pc:chgData name="Nane Kratzke" userId="971be13ff4ee5ef6" providerId="LiveId" clId="{25E265D9-1136-E64B-84B9-E73667C4DFAB}" dt="2020-09-17T17:33:02.112" v="10790" actId="20577"/>
        <pc:sldMkLst>
          <pc:docMk/>
          <pc:sldMk cId="2664210598" sldId="393"/>
        </pc:sldMkLst>
        <pc:spChg chg="mod">
          <ac:chgData name="Nane Kratzke" userId="971be13ff4ee5ef6" providerId="LiveId" clId="{25E265D9-1136-E64B-84B9-E73667C4DFAB}" dt="2020-09-17T17:31:53.172" v="10777" actId="20577"/>
          <ac:spMkLst>
            <pc:docMk/>
            <pc:sldMk cId="2664210598" sldId="393"/>
            <ac:spMk id="2" creationId="{A382D01D-57F3-214E-B9DA-E61764CB3B1F}"/>
          </ac:spMkLst>
        </pc:spChg>
        <pc:spChg chg="mod">
          <ac:chgData name="Nane Kratzke" userId="971be13ff4ee5ef6" providerId="LiveId" clId="{25E265D9-1136-E64B-84B9-E73667C4DFAB}" dt="2020-09-17T17:33:02.112" v="10790" actId="20577"/>
          <ac:spMkLst>
            <pc:docMk/>
            <pc:sldMk cId="2664210598" sldId="393"/>
            <ac:spMk id="3" creationId="{3F4963E8-8F5A-D147-B383-1DFF11393F6B}"/>
          </ac:spMkLst>
        </pc:spChg>
        <pc:picChg chg="add mod">
          <ac:chgData name="Nane Kratzke" userId="971be13ff4ee5ef6" providerId="LiveId" clId="{25E265D9-1136-E64B-84B9-E73667C4DFAB}" dt="2020-09-17T17:32:56.283" v="10788" actId="14861"/>
          <ac:picMkLst>
            <pc:docMk/>
            <pc:sldMk cId="2664210598" sldId="393"/>
            <ac:picMk id="5" creationId="{4226387D-B197-F148-B0E8-AF184C1C6A53}"/>
          </ac:picMkLst>
        </pc:picChg>
        <pc:picChg chg="add mod">
          <ac:chgData name="Nane Kratzke" userId="971be13ff4ee5ef6" providerId="LiveId" clId="{25E265D9-1136-E64B-84B9-E73667C4DFAB}" dt="2020-09-17T17:32:27.784" v="10783" actId="1076"/>
          <ac:picMkLst>
            <pc:docMk/>
            <pc:sldMk cId="2664210598" sldId="393"/>
            <ac:picMk id="9218" creationId="{BB0A5737-E26A-774E-9850-812C8FABB477}"/>
          </ac:picMkLst>
        </pc:picChg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3998455780" sldId="394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1919294937" sldId="395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3819730600" sldId="396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697572595" sldId="397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1731001463" sldId="398"/>
        </pc:sldMkLst>
      </pc:sldChg>
    </pc:docChg>
  </pc:docChgLst>
  <pc:docChgLst>
    <pc:chgData name="Nane Kratzke" userId="971be13ff4ee5ef6" providerId="LiveId" clId="{00DC5CC9-3D22-6442-BA74-BB6DA012E656}"/>
    <pc:docChg chg="custSel modSld">
      <pc:chgData name="Nane Kratzke" userId="971be13ff4ee5ef6" providerId="LiveId" clId="{00DC5CC9-3D22-6442-BA74-BB6DA012E656}" dt="2022-04-04T16:51:14.493" v="79" actId="1076"/>
      <pc:docMkLst>
        <pc:docMk/>
      </pc:docMkLst>
      <pc:sldChg chg="addSp delSp mod">
        <pc:chgData name="Nane Kratzke" userId="971be13ff4ee5ef6" providerId="LiveId" clId="{00DC5CC9-3D22-6442-BA74-BB6DA012E656}" dt="2022-03-25T07:23:59.737" v="4" actId="478"/>
        <pc:sldMkLst>
          <pc:docMk/>
          <pc:sldMk cId="704272100" sldId="323"/>
        </pc:sldMkLst>
        <pc:inkChg chg="add del">
          <ac:chgData name="Nane Kratzke" userId="971be13ff4ee5ef6" providerId="LiveId" clId="{00DC5CC9-3D22-6442-BA74-BB6DA012E656}" dt="2022-03-25T07:23:59.737" v="4" actId="478"/>
          <ac:inkMkLst>
            <pc:docMk/>
            <pc:sldMk cId="704272100" sldId="323"/>
            <ac:inkMk id="4" creationId="{72B0B906-5D76-E74F-96AD-D3B15E38A732}"/>
          </ac:inkMkLst>
        </pc:inkChg>
      </pc:sldChg>
      <pc:sldChg chg="addSp delSp mod">
        <pc:chgData name="Nane Kratzke" userId="971be13ff4ee5ef6" providerId="LiveId" clId="{00DC5CC9-3D22-6442-BA74-BB6DA012E656}" dt="2022-03-28T07:13:36.256" v="50" actId="478"/>
        <pc:sldMkLst>
          <pc:docMk/>
          <pc:sldMk cId="1293430604" sldId="510"/>
        </pc:sldMkLst>
        <pc:inkChg chg="add del">
          <ac:chgData name="Nane Kratzke" userId="971be13ff4ee5ef6" providerId="LiveId" clId="{00DC5CC9-3D22-6442-BA74-BB6DA012E656}" dt="2022-03-28T07:13:36.256" v="50" actId="478"/>
          <ac:inkMkLst>
            <pc:docMk/>
            <pc:sldMk cId="1293430604" sldId="510"/>
            <ac:inkMk id="5" creationId="{D76119AE-8CCF-6A4D-B6DE-C21A9577225E}"/>
          </ac:inkMkLst>
        </pc:inkChg>
      </pc:sldChg>
      <pc:sldChg chg="addSp delSp mod">
        <pc:chgData name="Nane Kratzke" userId="971be13ff4ee5ef6" providerId="LiveId" clId="{00DC5CC9-3D22-6442-BA74-BB6DA012E656}" dt="2022-03-25T07:24:04.004" v="5" actId="478"/>
        <pc:sldMkLst>
          <pc:docMk/>
          <pc:sldMk cId="4077901326" sldId="512"/>
        </pc:sldMkLst>
        <pc:inkChg chg="add del">
          <ac:chgData name="Nane Kratzke" userId="971be13ff4ee5ef6" providerId="LiveId" clId="{00DC5CC9-3D22-6442-BA74-BB6DA012E656}" dt="2022-03-25T07:24:04.004" v="5" actId="478"/>
          <ac:inkMkLst>
            <pc:docMk/>
            <pc:sldMk cId="4077901326" sldId="512"/>
            <ac:inkMk id="4" creationId="{2B9BF5C0-D627-1A47-9D43-443C079AF2F3}"/>
          </ac:inkMkLst>
        </pc:inkChg>
      </pc:sldChg>
      <pc:sldChg chg="addSp delSp mod">
        <pc:chgData name="Nane Kratzke" userId="971be13ff4ee5ef6" providerId="LiveId" clId="{00DC5CC9-3D22-6442-BA74-BB6DA012E656}" dt="2022-03-25T07:24:09.999" v="6" actId="478"/>
        <pc:sldMkLst>
          <pc:docMk/>
          <pc:sldMk cId="1987193708" sldId="513"/>
        </pc:sldMkLst>
        <pc:inkChg chg="add del">
          <ac:chgData name="Nane Kratzke" userId="971be13ff4ee5ef6" providerId="LiveId" clId="{00DC5CC9-3D22-6442-BA74-BB6DA012E656}" dt="2022-03-25T07:24:09.999" v="6" actId="478"/>
          <ac:inkMkLst>
            <pc:docMk/>
            <pc:sldMk cId="1987193708" sldId="513"/>
            <ac:inkMk id="4" creationId="{1C0D11BC-CDA5-C841-AD51-B6F93869F9D2}"/>
          </ac:inkMkLst>
        </pc:inkChg>
      </pc:sldChg>
      <pc:sldChg chg="addSp delSp mod">
        <pc:chgData name="Nane Kratzke" userId="971be13ff4ee5ef6" providerId="LiveId" clId="{00DC5CC9-3D22-6442-BA74-BB6DA012E656}" dt="2022-03-25T07:24:20.147" v="7" actId="478"/>
        <pc:sldMkLst>
          <pc:docMk/>
          <pc:sldMk cId="3725158945" sldId="515"/>
        </pc:sldMkLst>
        <pc:inkChg chg="add del">
          <ac:chgData name="Nane Kratzke" userId="971be13ff4ee5ef6" providerId="LiveId" clId="{00DC5CC9-3D22-6442-BA74-BB6DA012E656}" dt="2022-03-25T07:24:20.147" v="7" actId="478"/>
          <ac:inkMkLst>
            <pc:docMk/>
            <pc:sldMk cId="3725158945" sldId="515"/>
            <ac:inkMk id="4" creationId="{B7CE1694-B7C4-3443-9F5A-9048B177F727}"/>
          </ac:inkMkLst>
        </pc:inkChg>
      </pc:sldChg>
      <pc:sldChg chg="addSp delSp mod">
        <pc:chgData name="Nane Kratzke" userId="971be13ff4ee5ef6" providerId="LiveId" clId="{00DC5CC9-3D22-6442-BA74-BB6DA012E656}" dt="2022-03-25T07:24:27.414" v="8" actId="478"/>
        <pc:sldMkLst>
          <pc:docMk/>
          <pc:sldMk cId="4237208650" sldId="518"/>
        </pc:sldMkLst>
        <pc:inkChg chg="add del">
          <ac:chgData name="Nane Kratzke" userId="971be13ff4ee5ef6" providerId="LiveId" clId="{00DC5CC9-3D22-6442-BA74-BB6DA012E656}" dt="2022-03-25T07:24:27.414" v="8" actId="478"/>
          <ac:inkMkLst>
            <pc:docMk/>
            <pc:sldMk cId="4237208650" sldId="518"/>
            <ac:inkMk id="4" creationId="{90C50120-7B52-8B44-A105-7F1FD362D65D}"/>
          </ac:inkMkLst>
        </pc:inkChg>
      </pc:sldChg>
      <pc:sldChg chg="modSp mod">
        <pc:chgData name="Nane Kratzke" userId="971be13ff4ee5ef6" providerId="LiveId" clId="{00DC5CC9-3D22-6442-BA74-BB6DA012E656}" dt="2022-03-18T11:48:50.521" v="0" actId="20577"/>
        <pc:sldMkLst>
          <pc:docMk/>
          <pc:sldMk cId="2258932206" sldId="523"/>
        </pc:sldMkLst>
        <pc:spChg chg="mod">
          <ac:chgData name="Nane Kratzke" userId="971be13ff4ee5ef6" providerId="LiveId" clId="{00DC5CC9-3D22-6442-BA74-BB6DA012E656}" dt="2022-03-18T11:48:50.521" v="0" actId="20577"/>
          <ac:spMkLst>
            <pc:docMk/>
            <pc:sldMk cId="2258932206" sldId="523"/>
            <ac:spMk id="11" creationId="{FF556EC5-5C3C-754D-ABF5-FEF691C7303D}"/>
          </ac:spMkLst>
        </pc:spChg>
      </pc:sldChg>
      <pc:sldChg chg="modSp mod">
        <pc:chgData name="Nane Kratzke" userId="971be13ff4ee5ef6" providerId="LiveId" clId="{00DC5CC9-3D22-6442-BA74-BB6DA012E656}" dt="2022-03-18T11:51:02.525" v="2" actId="20577"/>
        <pc:sldMkLst>
          <pc:docMk/>
          <pc:sldMk cId="4217778932" sldId="524"/>
        </pc:sldMkLst>
        <pc:spChg chg="mod">
          <ac:chgData name="Nane Kratzke" userId="971be13ff4ee5ef6" providerId="LiveId" clId="{00DC5CC9-3D22-6442-BA74-BB6DA012E656}" dt="2022-03-18T11:51:02.525" v="2" actId="20577"/>
          <ac:spMkLst>
            <pc:docMk/>
            <pc:sldMk cId="4217778932" sldId="524"/>
            <ac:spMk id="5" creationId="{D6D3D317-1152-2742-9BE1-4ED9CE042C2D}"/>
          </ac:spMkLst>
        </pc:spChg>
      </pc:sldChg>
      <pc:sldChg chg="modSp mod">
        <pc:chgData name="Nane Kratzke" userId="971be13ff4ee5ef6" providerId="LiveId" clId="{00DC5CC9-3D22-6442-BA74-BB6DA012E656}" dt="2022-03-25T07:30:56.293" v="17" actId="207"/>
        <pc:sldMkLst>
          <pc:docMk/>
          <pc:sldMk cId="3528125577" sldId="528"/>
        </pc:sldMkLst>
        <pc:spChg chg="mod">
          <ac:chgData name="Nane Kratzke" userId="971be13ff4ee5ef6" providerId="LiveId" clId="{00DC5CC9-3D22-6442-BA74-BB6DA012E656}" dt="2022-03-25T07:30:56.293" v="17" actId="207"/>
          <ac:spMkLst>
            <pc:docMk/>
            <pc:sldMk cId="3528125577" sldId="528"/>
            <ac:spMk id="5" creationId="{D6D3D317-1152-2742-9BE1-4ED9CE042C2D}"/>
          </ac:spMkLst>
        </pc:spChg>
      </pc:sldChg>
      <pc:sldChg chg="addSp delSp mod">
        <pc:chgData name="Nane Kratzke" userId="971be13ff4ee5ef6" providerId="LiveId" clId="{00DC5CC9-3D22-6442-BA74-BB6DA012E656}" dt="2022-03-25T07:33:49.963" v="18" actId="478"/>
        <pc:sldMkLst>
          <pc:docMk/>
          <pc:sldMk cId="3928228461" sldId="534"/>
        </pc:sldMkLst>
        <pc:inkChg chg="add del">
          <ac:chgData name="Nane Kratzke" userId="971be13ff4ee5ef6" providerId="LiveId" clId="{00DC5CC9-3D22-6442-BA74-BB6DA012E656}" dt="2022-03-25T07:33:49.963" v="18" actId="478"/>
          <ac:inkMkLst>
            <pc:docMk/>
            <pc:sldMk cId="3928228461" sldId="534"/>
            <ac:inkMk id="5" creationId="{17CFD1C9-A821-9049-8049-098D2E50803B}"/>
          </ac:inkMkLst>
        </pc:inkChg>
      </pc:sldChg>
      <pc:sldChg chg="addSp delSp mod">
        <pc:chgData name="Nane Kratzke" userId="971be13ff4ee5ef6" providerId="LiveId" clId="{00DC5CC9-3D22-6442-BA74-BB6DA012E656}" dt="2022-03-28T07:29:30.304" v="51" actId="478"/>
        <pc:sldMkLst>
          <pc:docMk/>
          <pc:sldMk cId="3498775292" sldId="535"/>
        </pc:sldMkLst>
        <pc:inkChg chg="add del">
          <ac:chgData name="Nane Kratzke" userId="971be13ff4ee5ef6" providerId="LiveId" clId="{00DC5CC9-3D22-6442-BA74-BB6DA012E656}" dt="2022-03-28T07:29:30.304" v="51" actId="478"/>
          <ac:inkMkLst>
            <pc:docMk/>
            <pc:sldMk cId="3498775292" sldId="535"/>
            <ac:inkMk id="4" creationId="{5C8A853C-FE30-BA4E-906D-1C4D4FE1F7EF}"/>
          </ac:inkMkLst>
        </pc:inkChg>
      </pc:sldChg>
      <pc:sldChg chg="modSp mod">
        <pc:chgData name="Nane Kratzke" userId="971be13ff4ee5ef6" providerId="LiveId" clId="{00DC5CC9-3D22-6442-BA74-BB6DA012E656}" dt="2022-03-25T07:36:25.734" v="48" actId="20577"/>
        <pc:sldMkLst>
          <pc:docMk/>
          <pc:sldMk cId="1085530651" sldId="537"/>
        </pc:sldMkLst>
        <pc:spChg chg="mod">
          <ac:chgData name="Nane Kratzke" userId="971be13ff4ee5ef6" providerId="LiveId" clId="{00DC5CC9-3D22-6442-BA74-BB6DA012E656}" dt="2022-03-25T07:36:25.734" v="48" actId="20577"/>
          <ac:spMkLst>
            <pc:docMk/>
            <pc:sldMk cId="1085530651" sldId="537"/>
            <ac:spMk id="20" creationId="{C34445D0-0DED-9F4A-BBE8-14A24255BD3C}"/>
          </ac:spMkLst>
        </pc:spChg>
      </pc:sldChg>
      <pc:sldChg chg="addSp delSp modSp mod">
        <pc:chgData name="Nane Kratzke" userId="971be13ff4ee5ef6" providerId="LiveId" clId="{00DC5CC9-3D22-6442-BA74-BB6DA012E656}" dt="2022-04-04T16:51:14.493" v="79" actId="1076"/>
        <pc:sldMkLst>
          <pc:docMk/>
          <pc:sldMk cId="2901931675" sldId="562"/>
        </pc:sldMkLst>
        <pc:spChg chg="mod">
          <ac:chgData name="Nane Kratzke" userId="971be13ff4ee5ef6" providerId="LiveId" clId="{00DC5CC9-3D22-6442-BA74-BB6DA012E656}" dt="2022-04-04T16:50:49.054" v="74" actId="1076"/>
          <ac:spMkLst>
            <pc:docMk/>
            <pc:sldMk cId="2901931675" sldId="562"/>
            <ac:spMk id="6" creationId="{D1BA28CB-2B60-A742-99F9-54943E189AF1}"/>
          </ac:spMkLst>
        </pc:spChg>
        <pc:spChg chg="mod">
          <ac:chgData name="Nane Kratzke" userId="971be13ff4ee5ef6" providerId="LiveId" clId="{00DC5CC9-3D22-6442-BA74-BB6DA012E656}" dt="2022-04-04T16:51:04.422" v="77" actId="1076"/>
          <ac:spMkLst>
            <pc:docMk/>
            <pc:sldMk cId="2901931675" sldId="562"/>
            <ac:spMk id="7" creationId="{555B4DF4-488E-1242-87D4-6FF502AD7DB0}"/>
          </ac:spMkLst>
        </pc:spChg>
        <pc:spChg chg="mod">
          <ac:chgData name="Nane Kratzke" userId="971be13ff4ee5ef6" providerId="LiveId" clId="{00DC5CC9-3D22-6442-BA74-BB6DA012E656}" dt="2022-04-04T16:51:14.493" v="79" actId="1076"/>
          <ac:spMkLst>
            <pc:docMk/>
            <pc:sldMk cId="2901931675" sldId="562"/>
            <ac:spMk id="9" creationId="{19BCE1C1-987B-844B-93AD-7D72F8FB2533}"/>
          </ac:spMkLst>
        </pc:spChg>
        <pc:picChg chg="del">
          <ac:chgData name="Nane Kratzke" userId="971be13ff4ee5ef6" providerId="LiveId" clId="{00DC5CC9-3D22-6442-BA74-BB6DA012E656}" dt="2022-04-04T16:47:15.932" v="52" actId="478"/>
          <ac:picMkLst>
            <pc:docMk/>
            <pc:sldMk cId="2901931675" sldId="562"/>
            <ac:picMk id="4" creationId="{6375D022-EC40-7441-92F5-8A481654DB4D}"/>
          </ac:picMkLst>
        </pc:picChg>
        <pc:picChg chg="del">
          <ac:chgData name="Nane Kratzke" userId="971be13ff4ee5ef6" providerId="LiveId" clId="{00DC5CC9-3D22-6442-BA74-BB6DA012E656}" dt="2022-04-04T16:49:15.973" v="59" actId="478"/>
          <ac:picMkLst>
            <pc:docMk/>
            <pc:sldMk cId="2901931675" sldId="562"/>
            <ac:picMk id="5" creationId="{B30E0994-4D2E-3E46-A227-55AD86AB61BD}"/>
          </ac:picMkLst>
        </pc:picChg>
        <pc:picChg chg="add mod">
          <ac:chgData name="Nane Kratzke" userId="971be13ff4ee5ef6" providerId="LiveId" clId="{00DC5CC9-3D22-6442-BA74-BB6DA012E656}" dt="2022-04-04T16:50:56.603" v="76" actId="1076"/>
          <ac:picMkLst>
            <pc:docMk/>
            <pc:sldMk cId="2901931675" sldId="562"/>
            <ac:picMk id="12" creationId="{D93656E0-941A-324D-B2EB-2C41C7A24437}"/>
          </ac:picMkLst>
        </pc:picChg>
        <pc:picChg chg="add mod modCrop">
          <ac:chgData name="Nane Kratzke" userId="971be13ff4ee5ef6" providerId="LiveId" clId="{00DC5CC9-3D22-6442-BA74-BB6DA012E656}" dt="2022-04-04T16:50:31.522" v="69" actId="1076"/>
          <ac:picMkLst>
            <pc:docMk/>
            <pc:sldMk cId="2901931675" sldId="562"/>
            <ac:picMk id="13" creationId="{048E2DE9-BB78-7047-9E54-518A1EFC872D}"/>
          </ac:picMkLst>
        </pc:picChg>
      </pc:sldChg>
      <pc:sldChg chg="modSp mod">
        <pc:chgData name="Nane Kratzke" userId="971be13ff4ee5ef6" providerId="LiveId" clId="{00DC5CC9-3D22-6442-BA74-BB6DA012E656}" dt="2022-03-25T07:38:28.966" v="49" actId="20577"/>
        <pc:sldMkLst>
          <pc:docMk/>
          <pc:sldMk cId="3078745287" sldId="568"/>
        </pc:sldMkLst>
        <pc:spChg chg="mod">
          <ac:chgData name="Nane Kratzke" userId="971be13ff4ee5ef6" providerId="LiveId" clId="{00DC5CC9-3D22-6442-BA74-BB6DA012E656}" dt="2022-03-25T07:38:28.966" v="49" actId="20577"/>
          <ac:spMkLst>
            <pc:docMk/>
            <pc:sldMk cId="3078745287" sldId="568"/>
            <ac:spMk id="10" creationId="{64669592-C4EE-DB4B-A88C-C6A79EE0FE69}"/>
          </ac:spMkLst>
        </pc:spChg>
      </pc:sldChg>
      <pc:sldChg chg="addSp">
        <pc:chgData name="Nane Kratzke" userId="971be13ff4ee5ef6" providerId="LiveId" clId="{00DC5CC9-3D22-6442-BA74-BB6DA012E656}" dt="2022-03-21T12:22:02.529" v="3"/>
        <pc:sldMkLst>
          <pc:docMk/>
          <pc:sldMk cId="3169250536" sldId="610"/>
        </pc:sldMkLst>
        <pc:inkChg chg="add">
          <ac:chgData name="Nane Kratzke" userId="971be13ff4ee5ef6" providerId="LiveId" clId="{00DC5CC9-3D22-6442-BA74-BB6DA012E656}" dt="2022-03-21T12:22:02.529" v="3"/>
          <ac:inkMkLst>
            <pc:docMk/>
            <pc:sldMk cId="3169250536" sldId="610"/>
            <ac:inkMk id="5" creationId="{B64E2C10-AB5C-774C-B037-3AF1B02C6AB1}"/>
          </ac:inkMkLst>
        </pc:inkChg>
      </pc:sldChg>
    </pc:docChg>
  </pc:docChgLst>
  <pc:docChgLst>
    <pc:chgData name="Nane Kratzke" userId="971be13ff4ee5ef6" providerId="LiveId" clId="{3C00C86D-3433-F840-B48D-C25350200826}"/>
    <pc:docChg chg="undo custSel addSld modSld">
      <pc:chgData name="Nane Kratzke" userId="971be13ff4ee5ef6" providerId="LiveId" clId="{3C00C86D-3433-F840-B48D-C25350200826}" dt="2020-09-16T18:06:35.363" v="553" actId="478"/>
      <pc:docMkLst>
        <pc:docMk/>
      </pc:docMkLst>
      <pc:sldChg chg="addSp delSp modSp mod setBg">
        <pc:chgData name="Nane Kratzke" userId="971be13ff4ee5ef6" providerId="LiveId" clId="{3C00C86D-3433-F840-B48D-C25350200826}" dt="2020-09-16T18:00:24.171" v="524" actId="207"/>
        <pc:sldMkLst>
          <pc:docMk/>
          <pc:sldMk cId="704272100" sldId="323"/>
        </pc:sldMkLst>
        <pc:spChg chg="mod">
          <ac:chgData name="Nane Kratzke" userId="971be13ff4ee5ef6" providerId="LiveId" clId="{3C00C86D-3433-F840-B48D-C25350200826}" dt="2020-09-16T18:00:24.171" v="524" actId="207"/>
          <ac:spMkLst>
            <pc:docMk/>
            <pc:sldMk cId="704272100" sldId="323"/>
            <ac:spMk id="8" creationId="{0C508602-457E-2C4E-A9AC-85A3D0BD58E5}"/>
          </ac:spMkLst>
        </pc:spChg>
        <pc:graphicFrameChg chg="add del mod modGraphic">
          <ac:chgData name="Nane Kratzke" userId="971be13ff4ee5ef6" providerId="LiveId" clId="{3C00C86D-3433-F840-B48D-C25350200826}" dt="2020-09-16T17:50:45.388" v="493"/>
          <ac:graphicFrameMkLst>
            <pc:docMk/>
            <pc:sldMk cId="704272100" sldId="323"/>
            <ac:graphicFrameMk id="4" creationId="{613D95A5-2064-C64A-BBE6-223C2EA23113}"/>
          </ac:graphicFrameMkLst>
        </pc:graphicFrameChg>
        <pc:picChg chg="add del mod">
          <ac:chgData name="Nane Kratzke" userId="971be13ff4ee5ef6" providerId="LiveId" clId="{3C00C86D-3433-F840-B48D-C25350200826}" dt="2020-09-16T17:59:00.662" v="517" actId="478"/>
          <ac:picMkLst>
            <pc:docMk/>
            <pc:sldMk cId="704272100" sldId="323"/>
            <ac:picMk id="1027" creationId="{CECE40DD-97DE-2C41-8F52-A54A540ADC80}"/>
          </ac:picMkLst>
        </pc:picChg>
      </pc:sldChg>
      <pc:sldChg chg="modSp mod">
        <pc:chgData name="Nane Kratzke" userId="971be13ff4ee5ef6" providerId="LiveId" clId="{3C00C86D-3433-F840-B48D-C25350200826}" dt="2020-09-16T17:49:38.253" v="440" actId="20577"/>
        <pc:sldMkLst>
          <pc:docMk/>
          <pc:sldMk cId="1230386854" sldId="341"/>
        </pc:sldMkLst>
        <pc:spChg chg="mod">
          <ac:chgData name="Nane Kratzke" userId="971be13ff4ee5ef6" providerId="LiveId" clId="{3C00C86D-3433-F840-B48D-C25350200826}" dt="2020-09-16T17:49:38.253" v="440" actId="20577"/>
          <ac:spMkLst>
            <pc:docMk/>
            <pc:sldMk cId="1230386854" sldId="341"/>
            <ac:spMk id="13" creationId="{354047B6-BD76-2344-BC64-8469A2B7DD78}"/>
          </ac:spMkLst>
        </pc:spChg>
        <pc:spChg chg="mod">
          <ac:chgData name="Nane Kratzke" userId="971be13ff4ee5ef6" providerId="LiveId" clId="{3C00C86D-3433-F840-B48D-C25350200826}" dt="2020-09-16T17:49:30.379" v="432" actId="20577"/>
          <ac:spMkLst>
            <pc:docMk/>
            <pc:sldMk cId="1230386854" sldId="341"/>
            <ac:spMk id="14" creationId="{394EE6B6-3117-D046-8CD3-B5251715E0CF}"/>
          </ac:spMkLst>
        </pc:spChg>
      </pc:sldChg>
      <pc:sldChg chg="modSp mod">
        <pc:chgData name="Nane Kratzke" userId="971be13ff4ee5ef6" providerId="LiveId" clId="{3C00C86D-3433-F840-B48D-C25350200826}" dt="2020-09-16T17:41:52.163" v="118" actId="20577"/>
        <pc:sldMkLst>
          <pc:docMk/>
          <pc:sldMk cId="1558660255" sldId="342"/>
        </pc:sldMkLst>
        <pc:spChg chg="mod">
          <ac:chgData name="Nane Kratzke" userId="971be13ff4ee5ef6" providerId="LiveId" clId="{3C00C86D-3433-F840-B48D-C25350200826}" dt="2020-09-16T17:41:52.163" v="118" actId="20577"/>
          <ac:spMkLst>
            <pc:docMk/>
            <pc:sldMk cId="1558660255" sldId="342"/>
            <ac:spMk id="3" creationId="{C95E9DB5-85EC-1243-9EB6-6440C0B5B0A5}"/>
          </ac:spMkLst>
        </pc:spChg>
      </pc:sldChg>
      <pc:sldChg chg="delSp mod">
        <pc:chgData name="Nane Kratzke" userId="971be13ff4ee5ef6" providerId="LiveId" clId="{3C00C86D-3433-F840-B48D-C25350200826}" dt="2020-09-16T18:06:35.363" v="553" actId="478"/>
        <pc:sldMkLst>
          <pc:docMk/>
          <pc:sldMk cId="3828543625" sldId="353"/>
        </pc:sldMkLst>
        <pc:spChg chg="del">
          <ac:chgData name="Nane Kratzke" userId="971be13ff4ee5ef6" providerId="LiveId" clId="{3C00C86D-3433-F840-B48D-C25350200826}" dt="2020-09-16T18:06:35.363" v="553" actId="478"/>
          <ac:spMkLst>
            <pc:docMk/>
            <pc:sldMk cId="3828543625" sldId="353"/>
            <ac:spMk id="9" creationId="{782BDE8C-C634-5A46-92DE-01ED384BFFD4}"/>
          </ac:spMkLst>
        </pc:spChg>
      </pc:sldChg>
      <pc:sldChg chg="modSp mod">
        <pc:chgData name="Nane Kratzke" userId="971be13ff4ee5ef6" providerId="LiveId" clId="{3C00C86D-3433-F840-B48D-C25350200826}" dt="2020-09-16T18:02:55.903" v="539" actId="20577"/>
        <pc:sldMkLst>
          <pc:docMk/>
          <pc:sldMk cId="4037558482" sldId="362"/>
        </pc:sldMkLst>
        <pc:spChg chg="mod">
          <ac:chgData name="Nane Kratzke" userId="971be13ff4ee5ef6" providerId="LiveId" clId="{3C00C86D-3433-F840-B48D-C25350200826}" dt="2020-09-16T18:02:55.903" v="539" actId="20577"/>
          <ac:spMkLst>
            <pc:docMk/>
            <pc:sldMk cId="4037558482" sldId="362"/>
            <ac:spMk id="5" creationId="{DF07706A-B0CE-B04A-995D-D771CFD65309}"/>
          </ac:spMkLst>
        </pc:spChg>
      </pc:sldChg>
      <pc:sldChg chg="modSp mod">
        <pc:chgData name="Nane Kratzke" userId="971be13ff4ee5ef6" providerId="LiveId" clId="{3C00C86D-3433-F840-B48D-C25350200826}" dt="2020-09-16T18:03:53.396" v="552" actId="20577"/>
        <pc:sldMkLst>
          <pc:docMk/>
          <pc:sldMk cId="1459311474" sldId="366"/>
        </pc:sldMkLst>
        <pc:spChg chg="mod">
          <ac:chgData name="Nane Kratzke" userId="971be13ff4ee5ef6" providerId="LiveId" clId="{3C00C86D-3433-F840-B48D-C25350200826}" dt="2020-09-16T18:03:53.396" v="552" actId="20577"/>
          <ac:spMkLst>
            <pc:docMk/>
            <pc:sldMk cId="1459311474" sldId="366"/>
            <ac:spMk id="5" creationId="{C4F11588-8519-0B43-9986-029D80F18E73}"/>
          </ac:spMkLst>
        </pc:spChg>
      </pc:sldChg>
      <pc:sldChg chg="modSp add mod">
        <pc:chgData name="Nane Kratzke" userId="971be13ff4ee5ef6" providerId="LiveId" clId="{3C00C86D-3433-F840-B48D-C25350200826}" dt="2020-09-16T17:59:25.505" v="519" actId="207"/>
        <pc:sldMkLst>
          <pc:docMk/>
          <pc:sldMk cId="1103827923" sldId="367"/>
        </pc:sldMkLst>
        <pc:spChg chg="mod">
          <ac:chgData name="Nane Kratzke" userId="971be13ff4ee5ef6" providerId="LiveId" clId="{3C00C86D-3433-F840-B48D-C25350200826}" dt="2020-09-16T17:59:25.505" v="519" actId="207"/>
          <ac:spMkLst>
            <pc:docMk/>
            <pc:sldMk cId="1103827923" sldId="367"/>
            <ac:spMk id="8" creationId="{0C508602-457E-2C4E-A9AC-85A3D0BD58E5}"/>
          </ac:spMkLst>
        </pc:spChg>
      </pc:sldChg>
      <pc:sldChg chg="modSp add mod">
        <pc:chgData name="Nane Kratzke" userId="971be13ff4ee5ef6" providerId="LiveId" clId="{3C00C86D-3433-F840-B48D-C25350200826}" dt="2020-09-16T17:59:57.158" v="521" actId="207"/>
        <pc:sldMkLst>
          <pc:docMk/>
          <pc:sldMk cId="1147892444" sldId="368"/>
        </pc:sldMkLst>
        <pc:spChg chg="mod">
          <ac:chgData name="Nane Kratzke" userId="971be13ff4ee5ef6" providerId="LiveId" clId="{3C00C86D-3433-F840-B48D-C25350200826}" dt="2020-09-16T17:59:57.158" v="521" actId="207"/>
          <ac:spMkLst>
            <pc:docMk/>
            <pc:sldMk cId="1147892444" sldId="368"/>
            <ac:spMk id="8" creationId="{0C508602-457E-2C4E-A9AC-85A3D0BD58E5}"/>
          </ac:spMkLst>
        </pc:spChg>
      </pc:sldChg>
      <pc:sldChg chg="modSp add mod">
        <pc:chgData name="Nane Kratzke" userId="971be13ff4ee5ef6" providerId="LiveId" clId="{3C00C86D-3433-F840-B48D-C25350200826}" dt="2020-09-16T18:00:13.482" v="523" actId="207"/>
        <pc:sldMkLst>
          <pc:docMk/>
          <pc:sldMk cId="433216515" sldId="369"/>
        </pc:sldMkLst>
        <pc:spChg chg="mod">
          <ac:chgData name="Nane Kratzke" userId="971be13ff4ee5ef6" providerId="LiveId" clId="{3C00C86D-3433-F840-B48D-C25350200826}" dt="2020-09-16T18:00:13.482" v="523" actId="207"/>
          <ac:spMkLst>
            <pc:docMk/>
            <pc:sldMk cId="433216515" sldId="369"/>
            <ac:spMk id="8" creationId="{0C508602-457E-2C4E-A9AC-85A3D0BD58E5}"/>
          </ac:spMkLst>
        </pc:spChg>
      </pc:sldChg>
    </pc:docChg>
  </pc:docChgLst>
  <pc:docChgLst>
    <pc:chgData name="Nane Kratzke" userId="971be13ff4ee5ef6" providerId="LiveId" clId="{F80FBA5A-6B28-D64A-A741-CD926CAB4977}"/>
    <pc:docChg chg="undo custSel addSld delSld modSld">
      <pc:chgData name="Nane Kratzke" userId="971be13ff4ee5ef6" providerId="LiveId" clId="{F80FBA5A-6B28-D64A-A741-CD926CAB4977}" dt="2020-09-16T15:47:18.049" v="11778" actId="14100"/>
      <pc:docMkLst>
        <pc:docMk/>
      </pc:docMkLst>
      <pc:sldChg chg="modSp mod">
        <pc:chgData name="Nane Kratzke" userId="971be13ff4ee5ef6" providerId="LiveId" clId="{F80FBA5A-6B28-D64A-A741-CD926CAB4977}" dt="2020-09-16T14:26:59.824" v="5851" actId="20577"/>
        <pc:sldMkLst>
          <pc:docMk/>
          <pc:sldMk cId="704272100" sldId="323"/>
        </pc:sldMkLst>
        <pc:spChg chg="mod">
          <ac:chgData name="Nane Kratzke" userId="971be13ff4ee5ef6" providerId="LiveId" clId="{F80FBA5A-6B28-D64A-A741-CD926CAB4977}" dt="2020-09-16T14:26:59.824" v="5851" actId="20577"/>
          <ac:spMkLst>
            <pc:docMk/>
            <pc:sldMk cId="704272100" sldId="323"/>
            <ac:spMk id="8" creationId="{0C508602-457E-2C4E-A9AC-85A3D0BD58E5}"/>
          </ac:spMkLst>
        </pc:spChg>
      </pc:sldChg>
      <pc:sldChg chg="modSp mod">
        <pc:chgData name="Nane Kratzke" userId="971be13ff4ee5ef6" providerId="LiveId" clId="{F80FBA5A-6B28-D64A-A741-CD926CAB4977}" dt="2020-09-16T13:39:25.885" v="4109" actId="1076"/>
        <pc:sldMkLst>
          <pc:docMk/>
          <pc:sldMk cId="3704082915" sldId="328"/>
        </pc:sldMkLst>
        <pc:spChg chg="mod">
          <ac:chgData name="Nane Kratzke" userId="971be13ff4ee5ef6" providerId="LiveId" clId="{F80FBA5A-6B28-D64A-A741-CD926CAB4977}" dt="2020-09-16T13:39:25.885" v="4109" actId="1076"/>
          <ac:spMkLst>
            <pc:docMk/>
            <pc:sldMk cId="3704082915" sldId="328"/>
            <ac:spMk id="9" creationId="{D440D2B9-023B-9E43-BA4A-E4DE712634A0}"/>
          </ac:spMkLst>
        </pc:spChg>
      </pc:sldChg>
      <pc:sldChg chg="addSp modSp add mod">
        <pc:chgData name="Nane Kratzke" userId="971be13ff4ee5ef6" providerId="LiveId" clId="{F80FBA5A-6B28-D64A-A741-CD926CAB4977}" dt="2020-09-16T08:59:15.927" v="2026" actId="6549"/>
        <pc:sldMkLst>
          <pc:docMk/>
          <pc:sldMk cId="2828050579" sldId="345"/>
        </pc:sldMkLst>
        <pc:spChg chg="mod">
          <ac:chgData name="Nane Kratzke" userId="971be13ff4ee5ef6" providerId="LiveId" clId="{F80FBA5A-6B28-D64A-A741-CD926CAB4977}" dt="2020-09-16T08:06:17.774" v="26" actId="20577"/>
          <ac:spMkLst>
            <pc:docMk/>
            <pc:sldMk cId="2828050579" sldId="345"/>
            <ac:spMk id="2" creationId="{F4E6780C-4C70-594E-B253-B757FDB5B250}"/>
          </ac:spMkLst>
        </pc:spChg>
        <pc:spChg chg="mod">
          <ac:chgData name="Nane Kratzke" userId="971be13ff4ee5ef6" providerId="LiveId" clId="{F80FBA5A-6B28-D64A-A741-CD926CAB4977}" dt="2020-09-16T08:59:15.927" v="2026" actId="6549"/>
          <ac:spMkLst>
            <pc:docMk/>
            <pc:sldMk cId="2828050579" sldId="345"/>
            <ac:spMk id="3" creationId="{E890DC55-B1C2-D74A-BEC1-7D4829202614}"/>
          </ac:spMkLst>
        </pc:spChg>
        <pc:spChg chg="add mod">
          <ac:chgData name="Nane Kratzke" userId="971be13ff4ee5ef6" providerId="LiveId" clId="{F80FBA5A-6B28-D64A-A741-CD926CAB4977}" dt="2020-09-16T08:12:57.741" v="360" actId="1076"/>
          <ac:spMkLst>
            <pc:docMk/>
            <pc:sldMk cId="2828050579" sldId="345"/>
            <ac:spMk id="7" creationId="{925BCC19-0F02-D442-85F0-B9E9501CCAC9}"/>
          </ac:spMkLst>
        </pc:spChg>
        <pc:spChg chg="add mod">
          <ac:chgData name="Nane Kratzke" userId="971be13ff4ee5ef6" providerId="LiveId" clId="{F80FBA5A-6B28-D64A-A741-CD926CAB4977}" dt="2020-09-16T08:33:26.884" v="726" actId="20577"/>
          <ac:spMkLst>
            <pc:docMk/>
            <pc:sldMk cId="2828050579" sldId="345"/>
            <ac:spMk id="8" creationId="{57BE6687-8B56-6241-9B30-E9F8E0525157}"/>
          </ac:spMkLst>
        </pc:spChg>
        <pc:spChg chg="add mod">
          <ac:chgData name="Nane Kratzke" userId="971be13ff4ee5ef6" providerId="LiveId" clId="{F80FBA5A-6B28-D64A-A741-CD926CAB4977}" dt="2020-09-16T08:34:14.236" v="811" actId="20577"/>
          <ac:spMkLst>
            <pc:docMk/>
            <pc:sldMk cId="2828050579" sldId="345"/>
            <ac:spMk id="9" creationId="{F0BF2B44-E9B8-BA4D-A42D-B8D2D050A08D}"/>
          </ac:spMkLst>
        </pc:spChg>
        <pc:picChg chg="add mod">
          <ac:chgData name="Nane Kratzke" userId="971be13ff4ee5ef6" providerId="LiveId" clId="{F80FBA5A-6B28-D64A-A741-CD926CAB4977}" dt="2020-09-16T08:12:51.273" v="359" actId="1076"/>
          <ac:picMkLst>
            <pc:docMk/>
            <pc:sldMk cId="2828050579" sldId="345"/>
            <ac:picMk id="5" creationId="{1E1DB5B3-7C27-8F4B-9F71-364A645324CF}"/>
          </ac:picMkLst>
        </pc:picChg>
        <pc:picChg chg="add mod">
          <ac:chgData name="Nane Kratzke" userId="971be13ff4ee5ef6" providerId="LiveId" clId="{F80FBA5A-6B28-D64A-A741-CD926CAB4977}" dt="2020-09-16T08:12:51.273" v="359" actId="1076"/>
          <ac:picMkLst>
            <pc:docMk/>
            <pc:sldMk cId="2828050579" sldId="345"/>
            <ac:picMk id="6" creationId="{3954FE9F-F624-E74C-A732-9CFD5CD6A5FE}"/>
          </ac:picMkLst>
        </pc:picChg>
      </pc:sldChg>
      <pc:sldChg chg="addSp delSp modSp add mod">
        <pc:chgData name="Nane Kratzke" userId="971be13ff4ee5ef6" providerId="LiveId" clId="{F80FBA5A-6B28-D64A-A741-CD926CAB4977}" dt="2020-09-16T08:26:20.210" v="633" actId="1076"/>
        <pc:sldMkLst>
          <pc:docMk/>
          <pc:sldMk cId="3775648860" sldId="346"/>
        </pc:sldMkLst>
        <pc:spChg chg="mod">
          <ac:chgData name="Nane Kratzke" userId="971be13ff4ee5ef6" providerId="LiveId" clId="{F80FBA5A-6B28-D64A-A741-CD926CAB4977}" dt="2020-09-16T08:14:42.661" v="383" actId="20577"/>
          <ac:spMkLst>
            <pc:docMk/>
            <pc:sldMk cId="3775648860" sldId="346"/>
            <ac:spMk id="2" creationId="{A4756EF6-DB20-A540-9849-1A625F68B3B3}"/>
          </ac:spMkLst>
        </pc:spChg>
        <pc:spChg chg="mod">
          <ac:chgData name="Nane Kratzke" userId="971be13ff4ee5ef6" providerId="LiveId" clId="{F80FBA5A-6B28-D64A-A741-CD926CAB4977}" dt="2020-09-16T08:22:14.569" v="569" actId="1076"/>
          <ac:spMkLst>
            <pc:docMk/>
            <pc:sldMk cId="3775648860" sldId="346"/>
            <ac:spMk id="3" creationId="{4AD52979-D94E-D544-9EE3-8DD0EA840F23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5" creationId="{EE1B4436-8D9A-244B-A1C1-188ACF1FA47C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6" creationId="{F475920D-691D-5642-B02F-F346D2D7D7AF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7" creationId="{F6144800-9722-D441-A8C6-39FD2D50E99C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8" creationId="{B79583F5-2D2A-E54B-A90D-BFFEE8B5D93C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9" creationId="{F8DCB8DC-EB93-C94E-B878-8E32CE888B2B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10" creationId="{0AD82989-B483-8742-B338-7B92F42E6324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11" creationId="{C86950D9-2062-AE41-8A96-69D0E1227828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23" creationId="{9BDADA06-86DE-0148-9613-1BC3C91E2135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24" creationId="{5D16EA6C-4F5F-0E40-A20E-CE32FFC971B1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25" creationId="{4347358A-E761-AB48-8B8F-3BAB2BDDAD86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26" creationId="{3B3A9866-7006-7C44-93DB-7A5D471A7C3E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27" creationId="{3CA16D52-9761-D145-B532-30FBF1C107A2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52" creationId="{09C50EAD-C687-9741-9728-1B29913E8A48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57" creationId="{A064D1D6-01A0-8045-BCCA-7BC9D8DCA43C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58" creationId="{295B4870-2855-9848-8117-BF300DACB284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66" creationId="{BF472E41-C6AF-B941-AF5B-A1FE290364F3}"/>
          </ac:spMkLst>
        </pc:spChg>
        <pc:cxnChg chg="add del mod">
          <ac:chgData name="Nane Kratzke" userId="971be13ff4ee5ef6" providerId="LiveId" clId="{F80FBA5A-6B28-D64A-A741-CD926CAB4977}" dt="2020-09-16T08:17:49.402" v="474" actId="11529"/>
          <ac:cxnSpMkLst>
            <pc:docMk/>
            <pc:sldMk cId="3775648860" sldId="346"/>
            <ac:cxnSpMk id="13" creationId="{841C713F-F75C-FC43-ADB8-DF84848CDF87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15" creationId="{97E7CD65-A452-1347-9643-E440C0E59EC5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17" creationId="{7751450C-CD4C-9B4C-9BF7-6D800460F56B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19" creationId="{0962A8CF-8BF1-8A4F-9AAB-552ED59B2C83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21" creationId="{F4D56D0A-DE05-BB47-8F5B-569BDB109979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28" creationId="{5BB46207-CCD4-E04C-9AF3-51B9D6046F1C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31" creationId="{DFE421B6-0A3C-934B-9ED7-73F74379DC5A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34" creationId="{4A2BDD61-4EB7-5E4F-B64B-A3E5861DAA2A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37" creationId="{EACD3C9C-2A41-A743-B716-3C82A39B73CE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53" creationId="{41426DDE-0BD6-CD41-93E5-C1FB99CCBAAF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59" creationId="{F0156790-1E72-134D-934B-FDEEFC8F4987}"/>
          </ac:cxnSpMkLst>
        </pc:cxnChg>
      </pc:sldChg>
      <pc:sldChg chg="addSp modSp add mod">
        <pc:chgData name="Nane Kratzke" userId="971be13ff4ee5ef6" providerId="LiveId" clId="{F80FBA5A-6B28-D64A-A741-CD926CAB4977}" dt="2020-09-16T08:31:36.788" v="725" actId="14861"/>
        <pc:sldMkLst>
          <pc:docMk/>
          <pc:sldMk cId="2018145749" sldId="347"/>
        </pc:sldMkLst>
        <pc:spChg chg="mod">
          <ac:chgData name="Nane Kratzke" userId="971be13ff4ee5ef6" providerId="LiveId" clId="{F80FBA5A-6B28-D64A-A741-CD926CAB4977}" dt="2020-09-16T08:26:36.520" v="645" actId="20577"/>
          <ac:spMkLst>
            <pc:docMk/>
            <pc:sldMk cId="2018145749" sldId="347"/>
            <ac:spMk id="2" creationId="{923CCE08-7BFD-3E4B-9589-22FD61D79BA6}"/>
          </ac:spMkLst>
        </pc:spChg>
        <pc:spChg chg="mod">
          <ac:chgData name="Nane Kratzke" userId="971be13ff4ee5ef6" providerId="LiveId" clId="{F80FBA5A-6B28-D64A-A741-CD926CAB4977}" dt="2020-09-16T08:26:57.153" v="715" actId="20577"/>
          <ac:spMkLst>
            <pc:docMk/>
            <pc:sldMk cId="2018145749" sldId="347"/>
            <ac:spMk id="3" creationId="{34714D31-91CB-CE4E-BCF6-C7D36C4E9651}"/>
          </ac:spMkLst>
        </pc:spChg>
        <pc:picChg chg="add mod modCrop">
          <ac:chgData name="Nane Kratzke" userId="971be13ff4ee5ef6" providerId="LiveId" clId="{F80FBA5A-6B28-D64A-A741-CD926CAB4977}" dt="2020-09-16T08:31:36.788" v="725" actId="14861"/>
          <ac:picMkLst>
            <pc:docMk/>
            <pc:sldMk cId="2018145749" sldId="347"/>
            <ac:picMk id="5" creationId="{2E4052AD-A31E-9341-B064-276046E17A51}"/>
          </ac:picMkLst>
        </pc:picChg>
      </pc:sldChg>
      <pc:sldChg chg="addSp modSp add mod">
        <pc:chgData name="Nane Kratzke" userId="971be13ff4ee5ef6" providerId="LiveId" clId="{F80FBA5A-6B28-D64A-A741-CD926CAB4977}" dt="2020-09-16T08:51:09.028" v="1961" actId="20577"/>
        <pc:sldMkLst>
          <pc:docMk/>
          <pc:sldMk cId="2844202898" sldId="348"/>
        </pc:sldMkLst>
        <pc:spChg chg="mod">
          <ac:chgData name="Nane Kratzke" userId="971be13ff4ee5ef6" providerId="LiveId" clId="{F80FBA5A-6B28-D64A-A741-CD926CAB4977}" dt="2020-09-16T08:35:10.228" v="827" actId="20577"/>
          <ac:spMkLst>
            <pc:docMk/>
            <pc:sldMk cId="2844202898" sldId="348"/>
            <ac:spMk id="2" creationId="{DFF8CC61-C0B5-164C-A60D-391CA34AF92E}"/>
          </ac:spMkLst>
        </pc:spChg>
        <pc:spChg chg="mod">
          <ac:chgData name="Nane Kratzke" userId="971be13ff4ee5ef6" providerId="LiveId" clId="{F80FBA5A-6B28-D64A-A741-CD926CAB4977}" dt="2020-09-16T08:35:15.611" v="850" actId="20577"/>
          <ac:spMkLst>
            <pc:docMk/>
            <pc:sldMk cId="2844202898" sldId="348"/>
            <ac:spMk id="3" creationId="{55C19B35-F1E0-5F4F-8874-69DA5BBBA233}"/>
          </ac:spMkLst>
        </pc:spChg>
        <pc:spChg chg="add mod">
          <ac:chgData name="Nane Kratzke" userId="971be13ff4ee5ef6" providerId="LiveId" clId="{F80FBA5A-6B28-D64A-A741-CD926CAB4977}" dt="2020-09-16T08:51:09.028" v="1961" actId="20577"/>
          <ac:spMkLst>
            <pc:docMk/>
            <pc:sldMk cId="2844202898" sldId="348"/>
            <ac:spMk id="6" creationId="{C0B62422-4B3A-A84E-9501-007BD6BA8945}"/>
          </ac:spMkLst>
        </pc:spChg>
        <pc:spChg chg="add mod">
          <ac:chgData name="Nane Kratzke" userId="971be13ff4ee5ef6" providerId="LiveId" clId="{F80FBA5A-6B28-D64A-A741-CD926CAB4977}" dt="2020-09-16T08:49:53.945" v="1912" actId="20577"/>
          <ac:spMkLst>
            <pc:docMk/>
            <pc:sldMk cId="2844202898" sldId="348"/>
            <ac:spMk id="7" creationId="{A0507FEB-CA83-C64A-A241-27F392C07891}"/>
          </ac:spMkLst>
        </pc:spChg>
        <pc:graphicFrameChg chg="add mod modGraphic">
          <ac:chgData name="Nane Kratzke" userId="971be13ff4ee5ef6" providerId="LiveId" clId="{F80FBA5A-6B28-D64A-A741-CD926CAB4977}" dt="2020-09-16T08:45:45.100" v="1661" actId="1076"/>
          <ac:graphicFrameMkLst>
            <pc:docMk/>
            <pc:sldMk cId="2844202898" sldId="348"/>
            <ac:graphicFrameMk id="5" creationId="{1FA98563-4C58-CC40-84E6-7DCA33E38695}"/>
          </ac:graphicFrameMkLst>
        </pc:graphicFrameChg>
      </pc:sldChg>
      <pc:sldChg chg="addSp delSp modSp add mod">
        <pc:chgData name="Nane Kratzke" userId="971be13ff4ee5ef6" providerId="LiveId" clId="{F80FBA5A-6B28-D64A-A741-CD926CAB4977}" dt="2020-09-16T12:46:20.359" v="2408" actId="20577"/>
        <pc:sldMkLst>
          <pc:docMk/>
          <pc:sldMk cId="4215310435" sldId="349"/>
        </pc:sldMkLst>
        <pc:spChg chg="mod">
          <ac:chgData name="Nane Kratzke" userId="971be13ff4ee5ef6" providerId="LiveId" clId="{F80FBA5A-6B28-D64A-A741-CD926CAB4977}" dt="2020-09-16T08:51:33.946" v="1971" actId="20577"/>
          <ac:spMkLst>
            <pc:docMk/>
            <pc:sldMk cId="4215310435" sldId="349"/>
            <ac:spMk id="2" creationId="{09A3C503-9616-D24D-956E-75F248B81EFA}"/>
          </ac:spMkLst>
        </pc:spChg>
        <pc:spChg chg="mod">
          <ac:chgData name="Nane Kratzke" userId="971be13ff4ee5ef6" providerId="LiveId" clId="{F80FBA5A-6B28-D64A-A741-CD926CAB4977}" dt="2020-09-16T08:51:41.228" v="1999" actId="5793"/>
          <ac:spMkLst>
            <pc:docMk/>
            <pc:sldMk cId="4215310435" sldId="349"/>
            <ac:spMk id="3" creationId="{7628290C-7DEF-7445-A10E-4693E0BD5E2B}"/>
          </ac:spMkLst>
        </pc:spChg>
        <pc:spChg chg="add del">
          <ac:chgData name="Nane Kratzke" userId="971be13ff4ee5ef6" providerId="LiveId" clId="{F80FBA5A-6B28-D64A-A741-CD926CAB4977}" dt="2020-09-16T12:16:24.812" v="2030" actId="478"/>
          <ac:spMkLst>
            <pc:docMk/>
            <pc:sldMk cId="4215310435" sldId="349"/>
            <ac:spMk id="7" creationId="{BC9EF31F-7096-5E4F-A6D9-ADF9C0B96B9E}"/>
          </ac:spMkLst>
        </pc:spChg>
        <pc:spChg chg="add del mod">
          <ac:chgData name="Nane Kratzke" userId="971be13ff4ee5ef6" providerId="LiveId" clId="{F80FBA5A-6B28-D64A-A741-CD926CAB4977}" dt="2020-09-16T12:16:44.414" v="2037"/>
          <ac:spMkLst>
            <pc:docMk/>
            <pc:sldMk cId="4215310435" sldId="349"/>
            <ac:spMk id="8" creationId="{681318B2-B720-094B-ADEC-983C68BADF19}"/>
          </ac:spMkLst>
        </pc:spChg>
        <pc:spChg chg="add del">
          <ac:chgData name="Nane Kratzke" userId="971be13ff4ee5ef6" providerId="LiveId" clId="{F80FBA5A-6B28-D64A-A741-CD926CAB4977}" dt="2020-09-16T12:16:41.169" v="2035" actId="478"/>
          <ac:spMkLst>
            <pc:docMk/>
            <pc:sldMk cId="4215310435" sldId="349"/>
            <ac:spMk id="9" creationId="{158D3EF8-7DFE-EB44-BC00-C5C74ED24F62}"/>
          </ac:spMkLst>
        </pc:spChg>
        <pc:spChg chg="add mod">
          <ac:chgData name="Nane Kratzke" userId="971be13ff4ee5ef6" providerId="LiveId" clId="{F80FBA5A-6B28-D64A-A741-CD926CAB4977}" dt="2020-09-16T12:24:47.743" v="2284" actId="1076"/>
          <ac:spMkLst>
            <pc:docMk/>
            <pc:sldMk cId="4215310435" sldId="349"/>
            <ac:spMk id="16" creationId="{132B66F9-E5F2-4E49-B577-868A844E29ED}"/>
          </ac:spMkLst>
        </pc:spChg>
        <pc:spChg chg="add mod">
          <ac:chgData name="Nane Kratzke" userId="971be13ff4ee5ef6" providerId="LiveId" clId="{F80FBA5A-6B28-D64A-A741-CD926CAB4977}" dt="2020-09-16T12:24:43.524" v="2283" actId="1076"/>
          <ac:spMkLst>
            <pc:docMk/>
            <pc:sldMk cId="4215310435" sldId="349"/>
            <ac:spMk id="17" creationId="{AECBA8D0-75B1-FD47-98A4-6CF753764999}"/>
          </ac:spMkLst>
        </pc:spChg>
        <pc:spChg chg="add mod">
          <ac:chgData name="Nane Kratzke" userId="971be13ff4ee5ef6" providerId="LiveId" clId="{F80FBA5A-6B28-D64A-A741-CD926CAB4977}" dt="2020-09-16T12:46:20.359" v="2408" actId="20577"/>
          <ac:spMkLst>
            <pc:docMk/>
            <pc:sldMk cId="4215310435" sldId="349"/>
            <ac:spMk id="18" creationId="{C53AA11D-6A84-CC44-8528-9BEB82A626B3}"/>
          </ac:spMkLst>
        </pc:spChg>
        <pc:spChg chg="add mod">
          <ac:chgData name="Nane Kratzke" userId="971be13ff4ee5ef6" providerId="LiveId" clId="{F80FBA5A-6B28-D64A-A741-CD926CAB4977}" dt="2020-09-16T12:24:43.524" v="2283" actId="1076"/>
          <ac:spMkLst>
            <pc:docMk/>
            <pc:sldMk cId="4215310435" sldId="349"/>
            <ac:spMk id="19" creationId="{D1314A55-6D9B-F443-A4E1-35107CBFE3A7}"/>
          </ac:spMkLst>
        </pc:spChg>
        <pc:spChg chg="add mod">
          <ac:chgData name="Nane Kratzke" userId="971be13ff4ee5ef6" providerId="LiveId" clId="{F80FBA5A-6B28-D64A-A741-CD926CAB4977}" dt="2020-09-16T12:24:43.524" v="2283" actId="1076"/>
          <ac:spMkLst>
            <pc:docMk/>
            <pc:sldMk cId="4215310435" sldId="349"/>
            <ac:spMk id="20" creationId="{A9C6CEE1-9992-ED4B-9679-F54939EC4634}"/>
          </ac:spMkLst>
        </pc:spChg>
        <pc:spChg chg="add mod">
          <ac:chgData name="Nane Kratzke" userId="971be13ff4ee5ef6" providerId="LiveId" clId="{F80FBA5A-6B28-D64A-A741-CD926CAB4977}" dt="2020-09-16T12:27:12.163" v="2405" actId="1076"/>
          <ac:spMkLst>
            <pc:docMk/>
            <pc:sldMk cId="4215310435" sldId="349"/>
            <ac:spMk id="21" creationId="{E4487C57-2DF1-404B-9CD9-26EC956F4691}"/>
          </ac:spMkLst>
        </pc:spChg>
        <pc:grpChg chg="mod">
          <ac:chgData name="Nane Kratzke" userId="971be13ff4ee5ef6" providerId="LiveId" clId="{F80FBA5A-6B28-D64A-A741-CD926CAB4977}" dt="2020-09-16T12:26:28.529" v="2392"/>
          <ac:grpSpMkLst>
            <pc:docMk/>
            <pc:sldMk cId="4215310435" sldId="349"/>
            <ac:grpSpMk id="24" creationId="{3C820EE6-25AB-E540-B02A-5BAB231CCE57}"/>
          </ac:grpSpMkLst>
        </pc:grpChg>
        <pc:grpChg chg="mod">
          <ac:chgData name="Nane Kratzke" userId="971be13ff4ee5ef6" providerId="LiveId" clId="{F80FBA5A-6B28-D64A-A741-CD926CAB4977}" dt="2020-09-16T12:26:46.834" v="2398"/>
          <ac:grpSpMkLst>
            <pc:docMk/>
            <pc:sldMk cId="4215310435" sldId="349"/>
            <ac:grpSpMk id="27" creationId="{7B80914E-0C06-A64F-93BB-9E9E6E746904}"/>
          </ac:grpSpMkLst>
        </pc:grpChg>
        <pc:grpChg chg="mod">
          <ac:chgData name="Nane Kratzke" userId="971be13ff4ee5ef6" providerId="LiveId" clId="{F80FBA5A-6B28-D64A-A741-CD926CAB4977}" dt="2020-09-16T12:26:55.361" v="2402"/>
          <ac:grpSpMkLst>
            <pc:docMk/>
            <pc:sldMk cId="4215310435" sldId="349"/>
            <ac:grpSpMk id="30" creationId="{D38F06FE-50D1-1A4E-B91C-386F5E9D9F7C}"/>
          </ac:grpSpMkLst>
        </pc:grpChg>
        <pc:picChg chg="add del mod">
          <ac:chgData name="Nane Kratzke" userId="971be13ff4ee5ef6" providerId="LiveId" clId="{F80FBA5A-6B28-D64A-A741-CD926CAB4977}" dt="2020-09-16T12:16:33.330" v="2032" actId="478"/>
          <ac:picMkLst>
            <pc:docMk/>
            <pc:sldMk cId="4215310435" sldId="349"/>
            <ac:picMk id="5" creationId="{9EB02ABF-66A7-0B45-AFF8-4CF0C2795B79}"/>
          </ac:picMkLst>
        </pc:picChg>
        <pc:picChg chg="add del">
          <ac:chgData name="Nane Kratzke" userId="971be13ff4ee5ef6" providerId="LiveId" clId="{F80FBA5A-6B28-D64A-A741-CD926CAB4977}" dt="2020-09-16T12:16:24.812" v="2030" actId="478"/>
          <ac:picMkLst>
            <pc:docMk/>
            <pc:sldMk cId="4215310435" sldId="349"/>
            <ac:picMk id="6" creationId="{CD1D690F-895D-2C42-B61C-B29DB00DC061}"/>
          </ac:picMkLst>
        </pc:picChg>
        <pc:picChg chg="add mod">
          <ac:chgData name="Nane Kratzke" userId="971be13ff4ee5ef6" providerId="LiveId" clId="{F80FBA5A-6B28-D64A-A741-CD926CAB4977}" dt="2020-09-16T12:17:17.544" v="2042" actId="1076"/>
          <ac:picMkLst>
            <pc:docMk/>
            <pc:sldMk cId="4215310435" sldId="349"/>
            <ac:picMk id="11" creationId="{0B4DFC43-FF4C-C34F-B915-D045128206DC}"/>
          </ac:picMkLst>
        </pc:picChg>
        <pc:picChg chg="add mod">
          <ac:chgData name="Nane Kratzke" userId="971be13ff4ee5ef6" providerId="LiveId" clId="{F80FBA5A-6B28-D64A-A741-CD926CAB4977}" dt="2020-09-16T12:24:43.524" v="2283" actId="1076"/>
          <ac:picMkLst>
            <pc:docMk/>
            <pc:sldMk cId="4215310435" sldId="349"/>
            <ac:picMk id="13" creationId="{90B94020-8328-5744-A09F-48D2224B9CB0}"/>
          </ac:picMkLst>
        </pc:picChg>
        <pc:picChg chg="add mod">
          <ac:chgData name="Nane Kratzke" userId="971be13ff4ee5ef6" providerId="LiveId" clId="{F80FBA5A-6B28-D64A-A741-CD926CAB4977}" dt="2020-09-16T12:24:43.524" v="2283" actId="1076"/>
          <ac:picMkLst>
            <pc:docMk/>
            <pc:sldMk cId="4215310435" sldId="349"/>
            <ac:picMk id="15" creationId="{8B1C8385-A85E-6F4F-A276-83883054C94B}"/>
          </ac:picMkLst>
        </pc:picChg>
        <pc:inkChg chg="add del mod">
          <ac:chgData name="Nane Kratzke" userId="971be13ff4ee5ef6" providerId="LiveId" clId="{F80FBA5A-6B28-D64A-A741-CD926CAB4977}" dt="2020-09-16T12:26:29.856" v="2393" actId="9405"/>
          <ac:inkMkLst>
            <pc:docMk/>
            <pc:sldMk cId="4215310435" sldId="349"/>
            <ac:inkMk id="22" creationId="{58C3717C-9809-3242-8C3D-4F02B65CF347}"/>
          </ac:inkMkLst>
        </pc:inkChg>
        <pc:inkChg chg="add del mod">
          <ac:chgData name="Nane Kratzke" userId="971be13ff4ee5ef6" providerId="LiveId" clId="{F80FBA5A-6B28-D64A-A741-CD926CAB4977}" dt="2020-09-16T12:26:28.529" v="2392"/>
          <ac:inkMkLst>
            <pc:docMk/>
            <pc:sldMk cId="4215310435" sldId="349"/>
            <ac:inkMk id="23" creationId="{B2570961-4A44-BF4F-A017-C579AEF12575}"/>
          </ac:inkMkLst>
        </pc:inkChg>
        <pc:inkChg chg="add del mod">
          <ac:chgData name="Nane Kratzke" userId="971be13ff4ee5ef6" providerId="LiveId" clId="{F80FBA5A-6B28-D64A-A741-CD926CAB4977}" dt="2020-09-16T12:26:47.282" v="2399" actId="9405"/>
          <ac:inkMkLst>
            <pc:docMk/>
            <pc:sldMk cId="4215310435" sldId="349"/>
            <ac:inkMk id="25" creationId="{2677D4E4-FD72-6B45-863C-161A48364795}"/>
          </ac:inkMkLst>
        </pc:inkChg>
        <pc:inkChg chg="add del mod">
          <ac:chgData name="Nane Kratzke" userId="971be13ff4ee5ef6" providerId="LiveId" clId="{F80FBA5A-6B28-D64A-A741-CD926CAB4977}" dt="2020-09-16T12:26:46.834" v="2398"/>
          <ac:inkMkLst>
            <pc:docMk/>
            <pc:sldMk cId="4215310435" sldId="349"/>
            <ac:inkMk id="26" creationId="{6E68E6FF-E38E-6641-ADD9-5BFD5E176F11}"/>
          </ac:inkMkLst>
        </pc:inkChg>
        <pc:inkChg chg="add mod">
          <ac:chgData name="Nane Kratzke" userId="971be13ff4ee5ef6" providerId="LiveId" clId="{F80FBA5A-6B28-D64A-A741-CD926CAB4977}" dt="2020-09-16T12:26:55.361" v="2402"/>
          <ac:inkMkLst>
            <pc:docMk/>
            <pc:sldMk cId="4215310435" sldId="349"/>
            <ac:inkMk id="28" creationId="{7077C44E-E5E0-324A-ACD9-E4E12F039DF7}"/>
          </ac:inkMkLst>
        </pc:inkChg>
        <pc:inkChg chg="add mod">
          <ac:chgData name="Nane Kratzke" userId="971be13ff4ee5ef6" providerId="LiveId" clId="{F80FBA5A-6B28-D64A-A741-CD926CAB4977}" dt="2020-09-16T12:26:55.361" v="2402"/>
          <ac:inkMkLst>
            <pc:docMk/>
            <pc:sldMk cId="4215310435" sldId="349"/>
            <ac:inkMk id="29" creationId="{C6B1F2E3-0C10-654F-9F33-586CBA2FDF50}"/>
          </ac:inkMkLst>
        </pc:inkChg>
      </pc:sldChg>
      <pc:sldChg chg="addSp modSp add mod">
        <pc:chgData name="Nane Kratzke" userId="971be13ff4ee5ef6" providerId="LiveId" clId="{F80FBA5A-6B28-D64A-A741-CD926CAB4977}" dt="2020-09-16T13:02:55.126" v="3008" actId="1076"/>
        <pc:sldMkLst>
          <pc:docMk/>
          <pc:sldMk cId="1299127608" sldId="350"/>
        </pc:sldMkLst>
        <pc:spChg chg="mod">
          <ac:chgData name="Nane Kratzke" userId="971be13ff4ee5ef6" providerId="LiveId" clId="{F80FBA5A-6B28-D64A-A741-CD926CAB4977}" dt="2020-09-16T12:51:26.118" v="2446" actId="20577"/>
          <ac:spMkLst>
            <pc:docMk/>
            <pc:sldMk cId="1299127608" sldId="350"/>
            <ac:spMk id="2" creationId="{7302AF98-130F-6C45-8F89-EF3FD629FF8E}"/>
          </ac:spMkLst>
        </pc:spChg>
        <pc:spChg chg="mod">
          <ac:chgData name="Nane Kratzke" userId="971be13ff4ee5ef6" providerId="LiveId" clId="{F80FBA5A-6B28-D64A-A741-CD926CAB4977}" dt="2020-09-16T12:52:51.461" v="2455" actId="20577"/>
          <ac:spMkLst>
            <pc:docMk/>
            <pc:sldMk cId="1299127608" sldId="350"/>
            <ac:spMk id="3" creationId="{47EA2435-FBCB-AF44-B587-2AB28E41FC59}"/>
          </ac:spMkLst>
        </pc:spChg>
        <pc:spChg chg="add mod">
          <ac:chgData name="Nane Kratzke" userId="971be13ff4ee5ef6" providerId="LiveId" clId="{F80FBA5A-6B28-D64A-A741-CD926CAB4977}" dt="2020-09-16T13:02:55.126" v="3008" actId="1076"/>
          <ac:spMkLst>
            <pc:docMk/>
            <pc:sldMk cId="1299127608" sldId="350"/>
            <ac:spMk id="6" creationId="{53CEADB9-E6BE-624A-8E63-58FE8ED99D4B}"/>
          </ac:spMkLst>
        </pc:spChg>
        <pc:spChg chg="add mod">
          <ac:chgData name="Nane Kratzke" userId="971be13ff4ee5ef6" providerId="LiveId" clId="{F80FBA5A-6B28-D64A-A741-CD926CAB4977}" dt="2020-09-16T13:01:33.169" v="2997" actId="20577"/>
          <ac:spMkLst>
            <pc:docMk/>
            <pc:sldMk cId="1299127608" sldId="350"/>
            <ac:spMk id="8" creationId="{AA5067D0-C980-1848-AA4C-77CE6F0F0C37}"/>
          </ac:spMkLst>
        </pc:spChg>
        <pc:picChg chg="add mod">
          <ac:chgData name="Nane Kratzke" userId="971be13ff4ee5ef6" providerId="LiveId" clId="{F80FBA5A-6B28-D64A-A741-CD926CAB4977}" dt="2020-09-16T13:02:12.059" v="3004" actId="1076"/>
          <ac:picMkLst>
            <pc:docMk/>
            <pc:sldMk cId="1299127608" sldId="350"/>
            <ac:picMk id="5" creationId="{50B260DC-BBBF-1247-A7F7-F45906056318}"/>
          </ac:picMkLst>
        </pc:picChg>
        <pc:picChg chg="add mod">
          <ac:chgData name="Nane Kratzke" userId="971be13ff4ee5ef6" providerId="LiveId" clId="{F80FBA5A-6B28-D64A-A741-CD926CAB4977}" dt="2020-09-16T13:02:15.985" v="3005" actId="1076"/>
          <ac:picMkLst>
            <pc:docMk/>
            <pc:sldMk cId="1299127608" sldId="350"/>
            <ac:picMk id="7" creationId="{48CF9C09-7EDA-FA42-AC30-3534A52AB9C6}"/>
          </ac:picMkLst>
        </pc:picChg>
      </pc:sldChg>
      <pc:sldChg chg="addSp delSp modSp add mod">
        <pc:chgData name="Nane Kratzke" userId="971be13ff4ee5ef6" providerId="LiveId" clId="{F80FBA5A-6B28-D64A-A741-CD926CAB4977}" dt="2020-09-16T14:07:32.997" v="5329" actId="20577"/>
        <pc:sldMkLst>
          <pc:docMk/>
          <pc:sldMk cId="1496898557" sldId="351"/>
        </pc:sldMkLst>
        <pc:spChg chg="mod">
          <ac:chgData name="Nane Kratzke" userId="971be13ff4ee5ef6" providerId="LiveId" clId="{F80FBA5A-6B28-D64A-A741-CD926CAB4977}" dt="2020-09-16T13:03:33.343" v="3020" actId="20577"/>
          <ac:spMkLst>
            <pc:docMk/>
            <pc:sldMk cId="1496898557" sldId="351"/>
            <ac:spMk id="2" creationId="{A56E9867-C494-3948-8A93-433171F67D04}"/>
          </ac:spMkLst>
        </pc:spChg>
        <pc:spChg chg="mod">
          <ac:chgData name="Nane Kratzke" userId="971be13ff4ee5ef6" providerId="LiveId" clId="{F80FBA5A-6B28-D64A-A741-CD926CAB4977}" dt="2020-09-16T14:07:32.997" v="5329" actId="20577"/>
          <ac:spMkLst>
            <pc:docMk/>
            <pc:sldMk cId="1496898557" sldId="351"/>
            <ac:spMk id="3" creationId="{D78D3461-2422-5A46-9C0B-1D92DC6BF276}"/>
          </ac:spMkLst>
        </pc:spChg>
        <pc:spChg chg="add mod">
          <ac:chgData name="Nane Kratzke" userId="971be13ff4ee5ef6" providerId="LiveId" clId="{F80FBA5A-6B28-D64A-A741-CD926CAB4977}" dt="2020-09-16T13:16:36.361" v="3569" actId="14100"/>
          <ac:spMkLst>
            <pc:docMk/>
            <pc:sldMk cId="1496898557" sldId="351"/>
            <ac:spMk id="5" creationId="{977E54F4-318C-4540-9E9D-9F739AFC1244}"/>
          </ac:spMkLst>
        </pc:spChg>
        <pc:spChg chg="add mod">
          <ac:chgData name="Nane Kratzke" userId="971be13ff4ee5ef6" providerId="LiveId" clId="{F80FBA5A-6B28-D64A-A741-CD926CAB4977}" dt="2020-09-16T13:25:15.746" v="3740" actId="20577"/>
          <ac:spMkLst>
            <pc:docMk/>
            <pc:sldMk cId="1496898557" sldId="351"/>
            <ac:spMk id="10" creationId="{DBF3707C-5CD4-FE47-9498-F0F3341782EF}"/>
          </ac:spMkLst>
        </pc:spChg>
        <pc:picChg chg="add del mod">
          <ac:chgData name="Nane Kratzke" userId="971be13ff4ee5ef6" providerId="LiveId" clId="{F80FBA5A-6B28-D64A-A741-CD926CAB4977}" dt="2020-09-16T13:24:43.255" v="3733" actId="478"/>
          <ac:picMkLst>
            <pc:docMk/>
            <pc:sldMk cId="1496898557" sldId="351"/>
            <ac:picMk id="7" creationId="{23076017-C4C3-7C4A-A26D-575416CF3D1A}"/>
          </ac:picMkLst>
        </pc:picChg>
        <pc:picChg chg="add del mod">
          <ac:chgData name="Nane Kratzke" userId="971be13ff4ee5ef6" providerId="LiveId" clId="{F80FBA5A-6B28-D64A-A741-CD926CAB4977}" dt="2020-09-16T13:19:59.468" v="3572" actId="478"/>
          <ac:picMkLst>
            <pc:docMk/>
            <pc:sldMk cId="1496898557" sldId="351"/>
            <ac:picMk id="9" creationId="{C5FF2EC4-83CF-E643-BC53-A3B804B71934}"/>
          </ac:picMkLst>
        </pc:picChg>
        <pc:picChg chg="add mod">
          <ac:chgData name="Nane Kratzke" userId="971be13ff4ee5ef6" providerId="LiveId" clId="{F80FBA5A-6B28-D64A-A741-CD926CAB4977}" dt="2020-09-16T13:25:03.519" v="3736" actId="14100"/>
          <ac:picMkLst>
            <pc:docMk/>
            <pc:sldMk cId="1496898557" sldId="351"/>
            <ac:picMk id="12" creationId="{84EFC555-9093-FE4E-BF02-65C5B13019D8}"/>
          </ac:picMkLst>
        </pc:picChg>
      </pc:sldChg>
      <pc:sldChg chg="addSp delSp modSp add mod">
        <pc:chgData name="Nane Kratzke" userId="971be13ff4ee5ef6" providerId="LiveId" clId="{F80FBA5A-6B28-D64A-A741-CD926CAB4977}" dt="2020-09-16T14:05:48.212" v="5292" actId="20577"/>
        <pc:sldMkLst>
          <pc:docMk/>
          <pc:sldMk cId="402428580" sldId="352"/>
        </pc:sldMkLst>
        <pc:spChg chg="mod">
          <ac:chgData name="Nane Kratzke" userId="971be13ff4ee5ef6" providerId="LiveId" clId="{F80FBA5A-6B28-D64A-A741-CD926CAB4977}" dt="2020-09-16T13:25:48.056" v="3750" actId="20577"/>
          <ac:spMkLst>
            <pc:docMk/>
            <pc:sldMk cId="402428580" sldId="352"/>
            <ac:spMk id="2" creationId="{3BEF8DE0-7BDF-074E-8962-7B0A85F19609}"/>
          </ac:spMkLst>
        </pc:spChg>
        <pc:spChg chg="mod">
          <ac:chgData name="Nane Kratzke" userId="971be13ff4ee5ef6" providerId="LiveId" clId="{F80FBA5A-6B28-D64A-A741-CD926CAB4977}" dt="2020-09-16T13:26:24.068" v="3812" actId="20577"/>
          <ac:spMkLst>
            <pc:docMk/>
            <pc:sldMk cId="402428580" sldId="352"/>
            <ac:spMk id="3" creationId="{ADFD065A-7D36-5041-870F-807AEDFF5586}"/>
          </ac:spMkLst>
        </pc:spChg>
        <pc:spChg chg="add mod">
          <ac:chgData name="Nane Kratzke" userId="971be13ff4ee5ef6" providerId="LiveId" clId="{F80FBA5A-6B28-D64A-A741-CD926CAB4977}" dt="2020-09-16T14:03:38.936" v="5066" actId="1076"/>
          <ac:spMkLst>
            <pc:docMk/>
            <pc:sldMk cId="402428580" sldId="352"/>
            <ac:spMk id="5" creationId="{89143270-ACE6-9A47-8A49-C934F25580FA}"/>
          </ac:spMkLst>
        </pc:spChg>
        <pc:spChg chg="add mod">
          <ac:chgData name="Nane Kratzke" userId="971be13ff4ee5ef6" providerId="LiveId" clId="{F80FBA5A-6B28-D64A-A741-CD926CAB4977}" dt="2020-09-16T14:03:38.936" v="5066" actId="1076"/>
          <ac:spMkLst>
            <pc:docMk/>
            <pc:sldMk cId="402428580" sldId="352"/>
            <ac:spMk id="6" creationId="{DF85386F-B1B2-9941-A70A-EF5987D40180}"/>
          </ac:spMkLst>
        </pc:spChg>
        <pc:spChg chg="add del mod">
          <ac:chgData name="Nane Kratzke" userId="971be13ff4ee5ef6" providerId="LiveId" clId="{F80FBA5A-6B28-D64A-A741-CD926CAB4977}" dt="2020-09-16T13:36:39.838" v="4097" actId="478"/>
          <ac:spMkLst>
            <pc:docMk/>
            <pc:sldMk cId="402428580" sldId="352"/>
            <ac:spMk id="7" creationId="{D92FB468-4ABE-1849-92F0-E27A4A915D21}"/>
          </ac:spMkLst>
        </pc:spChg>
        <pc:spChg chg="add mod">
          <ac:chgData name="Nane Kratzke" userId="971be13ff4ee5ef6" providerId="LiveId" clId="{F80FBA5A-6B28-D64A-A741-CD926CAB4977}" dt="2020-09-16T14:04:32.717" v="5148" actId="20577"/>
          <ac:spMkLst>
            <pc:docMk/>
            <pc:sldMk cId="402428580" sldId="352"/>
            <ac:spMk id="8" creationId="{E40E12F9-4EB4-1F41-B5A9-2629ADA5E429}"/>
          </ac:spMkLst>
        </pc:spChg>
        <pc:spChg chg="add mod">
          <ac:chgData name="Nane Kratzke" userId="971be13ff4ee5ef6" providerId="LiveId" clId="{F80FBA5A-6B28-D64A-A741-CD926CAB4977}" dt="2020-09-16T14:05:48.212" v="5292" actId="20577"/>
          <ac:spMkLst>
            <pc:docMk/>
            <pc:sldMk cId="402428580" sldId="352"/>
            <ac:spMk id="10" creationId="{96017466-5598-D642-B126-5FA861F2E355}"/>
          </ac:spMkLst>
        </pc:spChg>
        <pc:picChg chg="add mod">
          <ac:chgData name="Nane Kratzke" userId="971be13ff4ee5ef6" providerId="LiveId" clId="{F80FBA5A-6B28-D64A-A741-CD926CAB4977}" dt="2020-09-16T14:03:38.936" v="5066" actId="1076"/>
          <ac:picMkLst>
            <pc:docMk/>
            <pc:sldMk cId="402428580" sldId="352"/>
            <ac:picMk id="9" creationId="{95524FC1-C717-894F-A30D-D578703B9DCC}"/>
          </ac:picMkLst>
        </pc:picChg>
      </pc:sldChg>
      <pc:sldChg chg="addSp modSp add mod">
        <pc:chgData name="Nane Kratzke" userId="971be13ff4ee5ef6" providerId="LiveId" clId="{F80FBA5A-6B28-D64A-A741-CD926CAB4977}" dt="2020-09-16T13:46:08.255" v="4538" actId="20577"/>
        <pc:sldMkLst>
          <pc:docMk/>
          <pc:sldMk cId="3828543625" sldId="353"/>
        </pc:sldMkLst>
        <pc:spChg chg="mod">
          <ac:chgData name="Nane Kratzke" userId="971be13ff4ee5ef6" providerId="LiveId" clId="{F80FBA5A-6B28-D64A-A741-CD926CAB4977}" dt="2020-09-16T13:40:08.214" v="4126" actId="20577"/>
          <ac:spMkLst>
            <pc:docMk/>
            <pc:sldMk cId="3828543625" sldId="353"/>
            <ac:spMk id="2" creationId="{E1C80902-71A1-0E4A-9B3D-DFC1D7A4F4B9}"/>
          </ac:spMkLst>
        </pc:spChg>
        <pc:spChg chg="mod">
          <ac:chgData name="Nane Kratzke" userId="971be13ff4ee5ef6" providerId="LiveId" clId="{F80FBA5A-6B28-D64A-A741-CD926CAB4977}" dt="2020-09-16T13:40:20.735" v="4163" actId="20577"/>
          <ac:spMkLst>
            <pc:docMk/>
            <pc:sldMk cId="3828543625" sldId="353"/>
            <ac:spMk id="3" creationId="{C8356F9A-9FBF-0E46-A5B3-9077A351639F}"/>
          </ac:spMkLst>
        </pc:spChg>
        <pc:spChg chg="add mod">
          <ac:chgData name="Nane Kratzke" userId="971be13ff4ee5ef6" providerId="LiveId" clId="{F80FBA5A-6B28-D64A-A741-CD926CAB4977}" dt="2020-09-16T13:45:11.564" v="4517" actId="207"/>
          <ac:spMkLst>
            <pc:docMk/>
            <pc:sldMk cId="3828543625" sldId="353"/>
            <ac:spMk id="5" creationId="{B906B56C-EC26-1B49-8A01-FEF5A4FC42B4}"/>
          </ac:spMkLst>
        </pc:spChg>
        <pc:spChg chg="add mod">
          <ac:chgData name="Nane Kratzke" userId="971be13ff4ee5ef6" providerId="LiveId" clId="{F80FBA5A-6B28-D64A-A741-CD926CAB4977}" dt="2020-09-16T13:45:11.564" v="4517" actId="207"/>
          <ac:spMkLst>
            <pc:docMk/>
            <pc:sldMk cId="3828543625" sldId="353"/>
            <ac:spMk id="6" creationId="{B7B57598-4CBC-3C4E-9332-CE544448F302}"/>
          </ac:spMkLst>
        </pc:spChg>
        <pc:spChg chg="add mod">
          <ac:chgData name="Nane Kratzke" userId="971be13ff4ee5ef6" providerId="LiveId" clId="{F80FBA5A-6B28-D64A-A741-CD926CAB4977}" dt="2020-09-16T13:45:11.564" v="4517" actId="207"/>
          <ac:spMkLst>
            <pc:docMk/>
            <pc:sldMk cId="3828543625" sldId="353"/>
            <ac:spMk id="7" creationId="{7D22A303-55A3-1143-AC02-8C17D1E8C032}"/>
          </ac:spMkLst>
        </pc:spChg>
        <pc:spChg chg="add mod">
          <ac:chgData name="Nane Kratzke" userId="971be13ff4ee5ef6" providerId="LiveId" clId="{F80FBA5A-6B28-D64A-A741-CD926CAB4977}" dt="2020-09-16T13:45:11.564" v="4517" actId="207"/>
          <ac:spMkLst>
            <pc:docMk/>
            <pc:sldMk cId="3828543625" sldId="353"/>
            <ac:spMk id="8" creationId="{A4F70605-4521-2849-B2DE-6318D9B3087F}"/>
          </ac:spMkLst>
        </pc:spChg>
        <pc:spChg chg="add mod">
          <ac:chgData name="Nane Kratzke" userId="971be13ff4ee5ef6" providerId="LiveId" clId="{F80FBA5A-6B28-D64A-A741-CD926CAB4977}" dt="2020-09-16T13:46:08.255" v="4538" actId="20577"/>
          <ac:spMkLst>
            <pc:docMk/>
            <pc:sldMk cId="3828543625" sldId="353"/>
            <ac:spMk id="9" creationId="{782BDE8C-C634-5A46-92DE-01ED384BFFD4}"/>
          </ac:spMkLst>
        </pc:spChg>
        <pc:spChg chg="add mod">
          <ac:chgData name="Nane Kratzke" userId="971be13ff4ee5ef6" providerId="LiveId" clId="{F80FBA5A-6B28-D64A-A741-CD926CAB4977}" dt="2020-09-16T13:45:11.564" v="4517" actId="207"/>
          <ac:spMkLst>
            <pc:docMk/>
            <pc:sldMk cId="3828543625" sldId="353"/>
            <ac:spMk id="10" creationId="{A68945D7-BF0B-864F-A881-E38D70C8E825}"/>
          </ac:spMkLst>
        </pc:spChg>
        <pc:grpChg chg="mod">
          <ac:chgData name="Nane Kratzke" userId="971be13ff4ee5ef6" providerId="LiveId" clId="{F80FBA5A-6B28-D64A-A741-CD926CAB4977}" dt="2020-09-16T13:45:24.736" v="4521"/>
          <ac:grpSpMkLst>
            <pc:docMk/>
            <pc:sldMk cId="3828543625" sldId="353"/>
            <ac:grpSpMk id="14" creationId="{40A15038-71E7-204C-A0E6-FB1F549D647E}"/>
          </ac:grpSpMkLst>
        </pc:grpChg>
        <pc:grpChg chg="mod">
          <ac:chgData name="Nane Kratzke" userId="971be13ff4ee5ef6" providerId="LiveId" clId="{F80FBA5A-6B28-D64A-A741-CD926CAB4977}" dt="2020-09-16T13:45:33.750" v="4525"/>
          <ac:grpSpMkLst>
            <pc:docMk/>
            <pc:sldMk cId="3828543625" sldId="353"/>
            <ac:grpSpMk id="18" creationId="{1356B4E4-B261-EF44-B493-8C3A01EC77B0}"/>
          </ac:grpSpMkLst>
        </pc:grpChg>
        <pc:grpChg chg="mod">
          <ac:chgData name="Nane Kratzke" userId="971be13ff4ee5ef6" providerId="LiveId" clId="{F80FBA5A-6B28-D64A-A741-CD926CAB4977}" dt="2020-09-16T13:45:41.515" v="4529"/>
          <ac:grpSpMkLst>
            <pc:docMk/>
            <pc:sldMk cId="3828543625" sldId="353"/>
            <ac:grpSpMk id="22" creationId="{C8D8368C-1937-0242-90F8-842B03EBBB6D}"/>
          </ac:grpSpMkLst>
        </pc:grpChg>
        <pc:grpChg chg="mod">
          <ac:chgData name="Nane Kratzke" userId="971be13ff4ee5ef6" providerId="LiveId" clId="{F80FBA5A-6B28-D64A-A741-CD926CAB4977}" dt="2020-09-16T13:45:48.935" v="4533"/>
          <ac:grpSpMkLst>
            <pc:docMk/>
            <pc:sldMk cId="3828543625" sldId="353"/>
            <ac:grpSpMk id="26" creationId="{F13726BB-82DF-8D48-B6B0-5AF206582EBC}"/>
          </ac:grpSpMkLst>
        </pc:grpChg>
        <pc:grpChg chg="mod">
          <ac:chgData name="Nane Kratzke" userId="971be13ff4ee5ef6" providerId="LiveId" clId="{F80FBA5A-6B28-D64A-A741-CD926CAB4977}" dt="2020-09-16T13:45:56.427" v="4537"/>
          <ac:grpSpMkLst>
            <pc:docMk/>
            <pc:sldMk cId="3828543625" sldId="353"/>
            <ac:grpSpMk id="30" creationId="{824891B1-DB6D-914B-8D47-E6BE9950B0BC}"/>
          </ac:grpSpMkLst>
        </pc:grpChg>
        <pc:picChg chg="add mod">
          <ac:chgData name="Nane Kratzke" userId="971be13ff4ee5ef6" providerId="LiveId" clId="{F80FBA5A-6B28-D64A-A741-CD926CAB4977}" dt="2020-09-16T13:40:01.034" v="4117" actId="14861"/>
          <ac:picMkLst>
            <pc:docMk/>
            <pc:sldMk cId="3828543625" sldId="353"/>
            <ac:picMk id="2049" creationId="{F6B32108-A0CC-9449-82B9-5BB734357A24}"/>
          </ac:picMkLst>
        </pc:picChg>
        <pc:inkChg chg="add mod">
          <ac:chgData name="Nane Kratzke" userId="971be13ff4ee5ef6" providerId="LiveId" clId="{F80FBA5A-6B28-D64A-A741-CD926CAB4977}" dt="2020-09-16T13:45:24.736" v="4521"/>
          <ac:inkMkLst>
            <pc:docMk/>
            <pc:sldMk cId="3828543625" sldId="353"/>
            <ac:inkMk id="11" creationId="{A8A61DDC-A141-C14D-B8B1-A5350BD54D04}"/>
          </ac:inkMkLst>
        </pc:inkChg>
        <pc:inkChg chg="add mod">
          <ac:chgData name="Nane Kratzke" userId="971be13ff4ee5ef6" providerId="LiveId" clId="{F80FBA5A-6B28-D64A-A741-CD926CAB4977}" dt="2020-09-16T13:45:24.736" v="4521"/>
          <ac:inkMkLst>
            <pc:docMk/>
            <pc:sldMk cId="3828543625" sldId="353"/>
            <ac:inkMk id="12" creationId="{6A0D386A-E062-0944-8F75-E103BE2ED431}"/>
          </ac:inkMkLst>
        </pc:inkChg>
        <pc:inkChg chg="add mod">
          <ac:chgData name="Nane Kratzke" userId="971be13ff4ee5ef6" providerId="LiveId" clId="{F80FBA5A-6B28-D64A-A741-CD926CAB4977}" dt="2020-09-16T13:45:24.736" v="4521"/>
          <ac:inkMkLst>
            <pc:docMk/>
            <pc:sldMk cId="3828543625" sldId="353"/>
            <ac:inkMk id="13" creationId="{73DE77E4-D81D-EA4D-B1EE-E19A859CE91A}"/>
          </ac:inkMkLst>
        </pc:inkChg>
        <pc:inkChg chg="add mod">
          <ac:chgData name="Nane Kratzke" userId="971be13ff4ee5ef6" providerId="LiveId" clId="{F80FBA5A-6B28-D64A-A741-CD926CAB4977}" dt="2020-09-16T13:45:33.750" v="4525"/>
          <ac:inkMkLst>
            <pc:docMk/>
            <pc:sldMk cId="3828543625" sldId="353"/>
            <ac:inkMk id="15" creationId="{10CE184D-14AE-BA4C-9FE9-B832E6CF0BAE}"/>
          </ac:inkMkLst>
        </pc:inkChg>
        <pc:inkChg chg="add mod">
          <ac:chgData name="Nane Kratzke" userId="971be13ff4ee5ef6" providerId="LiveId" clId="{F80FBA5A-6B28-D64A-A741-CD926CAB4977}" dt="2020-09-16T13:45:33.750" v="4525"/>
          <ac:inkMkLst>
            <pc:docMk/>
            <pc:sldMk cId="3828543625" sldId="353"/>
            <ac:inkMk id="16" creationId="{72A6D5DE-5C08-644D-A579-3ECE71418FD5}"/>
          </ac:inkMkLst>
        </pc:inkChg>
        <pc:inkChg chg="add mod">
          <ac:chgData name="Nane Kratzke" userId="971be13ff4ee5ef6" providerId="LiveId" clId="{F80FBA5A-6B28-D64A-A741-CD926CAB4977}" dt="2020-09-16T13:45:33.750" v="4525"/>
          <ac:inkMkLst>
            <pc:docMk/>
            <pc:sldMk cId="3828543625" sldId="353"/>
            <ac:inkMk id="17" creationId="{46450F4E-A632-824E-9618-5CC6CB9EF51D}"/>
          </ac:inkMkLst>
        </pc:inkChg>
        <pc:inkChg chg="add mod">
          <ac:chgData name="Nane Kratzke" userId="971be13ff4ee5ef6" providerId="LiveId" clId="{F80FBA5A-6B28-D64A-A741-CD926CAB4977}" dt="2020-09-16T13:45:41.515" v="4529"/>
          <ac:inkMkLst>
            <pc:docMk/>
            <pc:sldMk cId="3828543625" sldId="353"/>
            <ac:inkMk id="19" creationId="{2049536F-60EE-164C-B1C6-2906C68087AD}"/>
          </ac:inkMkLst>
        </pc:inkChg>
        <pc:inkChg chg="add mod">
          <ac:chgData name="Nane Kratzke" userId="971be13ff4ee5ef6" providerId="LiveId" clId="{F80FBA5A-6B28-D64A-A741-CD926CAB4977}" dt="2020-09-16T13:45:41.515" v="4529"/>
          <ac:inkMkLst>
            <pc:docMk/>
            <pc:sldMk cId="3828543625" sldId="353"/>
            <ac:inkMk id="20" creationId="{8F533CFE-614E-0A44-ADD4-618FEB76E242}"/>
          </ac:inkMkLst>
        </pc:inkChg>
        <pc:inkChg chg="add mod">
          <ac:chgData name="Nane Kratzke" userId="971be13ff4ee5ef6" providerId="LiveId" clId="{F80FBA5A-6B28-D64A-A741-CD926CAB4977}" dt="2020-09-16T13:45:41.515" v="4529"/>
          <ac:inkMkLst>
            <pc:docMk/>
            <pc:sldMk cId="3828543625" sldId="353"/>
            <ac:inkMk id="21" creationId="{0884B28B-2B0B-BD46-AB8A-CD6D2B291525}"/>
          </ac:inkMkLst>
        </pc:inkChg>
        <pc:inkChg chg="add mod">
          <ac:chgData name="Nane Kratzke" userId="971be13ff4ee5ef6" providerId="LiveId" clId="{F80FBA5A-6B28-D64A-A741-CD926CAB4977}" dt="2020-09-16T13:45:48.935" v="4533"/>
          <ac:inkMkLst>
            <pc:docMk/>
            <pc:sldMk cId="3828543625" sldId="353"/>
            <ac:inkMk id="23" creationId="{EB8B69F3-B29C-8B4A-9799-BBB7862082E9}"/>
          </ac:inkMkLst>
        </pc:inkChg>
        <pc:inkChg chg="add mod">
          <ac:chgData name="Nane Kratzke" userId="971be13ff4ee5ef6" providerId="LiveId" clId="{F80FBA5A-6B28-D64A-A741-CD926CAB4977}" dt="2020-09-16T13:45:48.935" v="4533"/>
          <ac:inkMkLst>
            <pc:docMk/>
            <pc:sldMk cId="3828543625" sldId="353"/>
            <ac:inkMk id="24" creationId="{758DD9BD-76E3-B14A-ADEE-983AD8127927}"/>
          </ac:inkMkLst>
        </pc:inkChg>
        <pc:inkChg chg="add mod">
          <ac:chgData name="Nane Kratzke" userId="971be13ff4ee5ef6" providerId="LiveId" clId="{F80FBA5A-6B28-D64A-A741-CD926CAB4977}" dt="2020-09-16T13:45:48.935" v="4533"/>
          <ac:inkMkLst>
            <pc:docMk/>
            <pc:sldMk cId="3828543625" sldId="353"/>
            <ac:inkMk id="25" creationId="{1F587C08-78D2-E942-ADE4-7BAF236E6CB9}"/>
          </ac:inkMkLst>
        </pc:inkChg>
        <pc:inkChg chg="add">
          <ac:chgData name="Nane Kratzke" userId="971be13ff4ee5ef6" providerId="LiveId" clId="{F80FBA5A-6B28-D64A-A741-CD926CAB4977}" dt="2020-09-16T13:45:51.142" v="4534" actId="9405"/>
          <ac:inkMkLst>
            <pc:docMk/>
            <pc:sldMk cId="3828543625" sldId="353"/>
            <ac:inkMk id="27" creationId="{88F5F876-6995-F345-8DDF-65B669F1C690}"/>
          </ac:inkMkLst>
        </pc:inkChg>
        <pc:inkChg chg="add mod">
          <ac:chgData name="Nane Kratzke" userId="971be13ff4ee5ef6" providerId="LiveId" clId="{F80FBA5A-6B28-D64A-A741-CD926CAB4977}" dt="2020-09-16T13:45:56.427" v="4537"/>
          <ac:inkMkLst>
            <pc:docMk/>
            <pc:sldMk cId="3828543625" sldId="353"/>
            <ac:inkMk id="28" creationId="{3672A31F-83D2-E140-9C8D-8B3F10F746DA}"/>
          </ac:inkMkLst>
        </pc:inkChg>
        <pc:inkChg chg="add mod">
          <ac:chgData name="Nane Kratzke" userId="971be13ff4ee5ef6" providerId="LiveId" clId="{F80FBA5A-6B28-D64A-A741-CD926CAB4977}" dt="2020-09-16T13:45:56.427" v="4537"/>
          <ac:inkMkLst>
            <pc:docMk/>
            <pc:sldMk cId="3828543625" sldId="353"/>
            <ac:inkMk id="29" creationId="{2DD465CE-2EBF-494E-A555-D2CE4A1A670E}"/>
          </ac:inkMkLst>
        </pc:inkChg>
      </pc:sldChg>
      <pc:sldChg chg="addSp delSp modSp add mod">
        <pc:chgData name="Nane Kratzke" userId="971be13ff4ee5ef6" providerId="LiveId" clId="{F80FBA5A-6B28-D64A-A741-CD926CAB4977}" dt="2020-09-16T14:06:58.715" v="5301" actId="1076"/>
        <pc:sldMkLst>
          <pc:docMk/>
          <pc:sldMk cId="3049880677" sldId="354"/>
        </pc:sldMkLst>
        <pc:spChg chg="mod">
          <ac:chgData name="Nane Kratzke" userId="971be13ff4ee5ef6" providerId="LiveId" clId="{F80FBA5A-6B28-D64A-A741-CD926CAB4977}" dt="2020-09-16T14:06:58.715" v="5301" actId="1076"/>
          <ac:spMkLst>
            <pc:docMk/>
            <pc:sldMk cId="3049880677" sldId="354"/>
            <ac:spMk id="5" creationId="{89143270-ACE6-9A47-8A49-C934F25580FA}"/>
          </ac:spMkLst>
        </pc:spChg>
        <pc:spChg chg="del">
          <ac:chgData name="Nane Kratzke" userId="971be13ff4ee5ef6" providerId="LiveId" clId="{F80FBA5A-6B28-D64A-A741-CD926CAB4977}" dt="2020-09-16T13:49:37.227" v="4540" actId="478"/>
          <ac:spMkLst>
            <pc:docMk/>
            <pc:sldMk cId="3049880677" sldId="354"/>
            <ac:spMk id="6" creationId="{DF85386F-B1B2-9941-A70A-EF5987D40180}"/>
          </ac:spMkLst>
        </pc:spChg>
        <pc:spChg chg="mod">
          <ac:chgData name="Nane Kratzke" userId="971be13ff4ee5ef6" providerId="LiveId" clId="{F80FBA5A-6B28-D64A-A741-CD926CAB4977}" dt="2020-09-16T14:06:58.715" v="5301" actId="1076"/>
          <ac:spMkLst>
            <pc:docMk/>
            <pc:sldMk cId="3049880677" sldId="354"/>
            <ac:spMk id="8" creationId="{E40E12F9-4EB4-1F41-B5A9-2629ADA5E429}"/>
          </ac:spMkLst>
        </pc:spChg>
        <pc:picChg chg="add mod">
          <ac:chgData name="Nane Kratzke" userId="971be13ff4ee5ef6" providerId="LiveId" clId="{F80FBA5A-6B28-D64A-A741-CD926CAB4977}" dt="2020-09-16T14:06:58.715" v="5301" actId="1076"/>
          <ac:picMkLst>
            <pc:docMk/>
            <pc:sldMk cId="3049880677" sldId="354"/>
            <ac:picMk id="7" creationId="{C1E3F50F-AD0D-7940-ABB5-A9C6D4C4CC59}"/>
          </ac:picMkLst>
        </pc:picChg>
        <pc:picChg chg="mod">
          <ac:chgData name="Nane Kratzke" userId="971be13ff4ee5ef6" providerId="LiveId" clId="{F80FBA5A-6B28-D64A-A741-CD926CAB4977}" dt="2020-09-16T14:06:58.715" v="5301" actId="1076"/>
          <ac:picMkLst>
            <pc:docMk/>
            <pc:sldMk cId="3049880677" sldId="354"/>
            <ac:picMk id="9" creationId="{95524FC1-C717-894F-A30D-D578703B9DCC}"/>
          </ac:picMkLst>
        </pc:picChg>
      </pc:sldChg>
      <pc:sldChg chg="add del">
        <pc:chgData name="Nane Kratzke" userId="971be13ff4ee5ef6" providerId="LiveId" clId="{F80FBA5A-6B28-D64A-A741-CD926CAB4977}" dt="2020-09-16T13:49:48.752" v="4557"/>
        <pc:sldMkLst>
          <pc:docMk/>
          <pc:sldMk cId="172595203" sldId="355"/>
        </pc:sldMkLst>
      </pc:sldChg>
      <pc:sldChg chg="add del">
        <pc:chgData name="Nane Kratzke" userId="971be13ff4ee5ef6" providerId="LiveId" clId="{F80FBA5A-6B28-D64A-A741-CD926CAB4977}" dt="2020-09-16T13:49:58.110" v="4559"/>
        <pc:sldMkLst>
          <pc:docMk/>
          <pc:sldMk cId="1555323412" sldId="355"/>
        </pc:sldMkLst>
      </pc:sldChg>
      <pc:sldChg chg="addSp delSp modSp add mod">
        <pc:chgData name="Nane Kratzke" userId="971be13ff4ee5ef6" providerId="LiveId" clId="{F80FBA5A-6B28-D64A-A741-CD926CAB4977}" dt="2020-09-16T14:23:57.467" v="5761" actId="1076"/>
        <pc:sldMkLst>
          <pc:docMk/>
          <pc:sldMk cId="4280504934" sldId="355"/>
        </pc:sldMkLst>
        <pc:spChg chg="mod">
          <ac:chgData name="Nane Kratzke" userId="971be13ff4ee5ef6" providerId="LiveId" clId="{F80FBA5A-6B28-D64A-A741-CD926CAB4977}" dt="2020-09-16T14:22:30.185" v="5673" actId="20577"/>
          <ac:spMkLst>
            <pc:docMk/>
            <pc:sldMk cId="4280504934" sldId="355"/>
            <ac:spMk id="2" creationId="{09A3C503-9616-D24D-956E-75F248B81EFA}"/>
          </ac:spMkLst>
        </pc:spChg>
        <pc:spChg chg="add mod">
          <ac:chgData name="Nane Kratzke" userId="971be13ff4ee5ef6" providerId="LiveId" clId="{F80FBA5A-6B28-D64A-A741-CD926CAB4977}" dt="2020-09-16T14:23:29.094" v="5747" actId="1076"/>
          <ac:spMkLst>
            <pc:docMk/>
            <pc:sldMk cId="4280504934" sldId="355"/>
            <ac:spMk id="5" creationId="{0AD50708-6BB3-1049-9BFC-739DA80474B4}"/>
          </ac:spMkLst>
        </pc:spChg>
        <pc:spChg chg="mod">
          <ac:chgData name="Nane Kratzke" userId="971be13ff4ee5ef6" providerId="LiveId" clId="{F80FBA5A-6B28-D64A-A741-CD926CAB4977}" dt="2020-09-16T14:15:25.227" v="5331"/>
          <ac:spMkLst>
            <pc:docMk/>
            <pc:sldMk cId="4280504934" sldId="355"/>
            <ac:spMk id="16" creationId="{132B66F9-E5F2-4E49-B577-868A844E29ED}"/>
          </ac:spMkLst>
        </pc:spChg>
        <pc:spChg chg="del">
          <ac:chgData name="Nane Kratzke" userId="971be13ff4ee5ef6" providerId="LiveId" clId="{F80FBA5A-6B28-D64A-A741-CD926CAB4977}" dt="2020-09-16T14:17:51.778" v="5392" actId="478"/>
          <ac:spMkLst>
            <pc:docMk/>
            <pc:sldMk cId="4280504934" sldId="355"/>
            <ac:spMk id="17" creationId="{AECBA8D0-75B1-FD47-98A4-6CF753764999}"/>
          </ac:spMkLst>
        </pc:spChg>
        <pc:spChg chg="mod">
          <ac:chgData name="Nane Kratzke" userId="971be13ff4ee5ef6" providerId="LiveId" clId="{F80FBA5A-6B28-D64A-A741-CD926CAB4977}" dt="2020-09-16T14:22:08.757" v="5663" actId="20577"/>
          <ac:spMkLst>
            <pc:docMk/>
            <pc:sldMk cId="4280504934" sldId="355"/>
            <ac:spMk id="18" creationId="{C53AA11D-6A84-CC44-8528-9BEB82A626B3}"/>
          </ac:spMkLst>
        </pc:spChg>
        <pc:spChg chg="del">
          <ac:chgData name="Nane Kratzke" userId="971be13ff4ee5ef6" providerId="LiveId" clId="{F80FBA5A-6B28-D64A-A741-CD926CAB4977}" dt="2020-09-16T14:17:49.202" v="5391" actId="478"/>
          <ac:spMkLst>
            <pc:docMk/>
            <pc:sldMk cId="4280504934" sldId="355"/>
            <ac:spMk id="19" creationId="{D1314A55-6D9B-F443-A4E1-35107CBFE3A7}"/>
          </ac:spMkLst>
        </pc:spChg>
        <pc:spChg chg="mod">
          <ac:chgData name="Nane Kratzke" userId="971be13ff4ee5ef6" providerId="LiveId" clId="{F80FBA5A-6B28-D64A-A741-CD926CAB4977}" dt="2020-09-16T14:18:23.280" v="5395" actId="1076"/>
          <ac:spMkLst>
            <pc:docMk/>
            <pc:sldMk cId="4280504934" sldId="355"/>
            <ac:spMk id="20" creationId="{A9C6CEE1-9992-ED4B-9679-F54939EC4634}"/>
          </ac:spMkLst>
        </pc:spChg>
        <pc:spChg chg="del">
          <ac:chgData name="Nane Kratzke" userId="971be13ff4ee5ef6" providerId="LiveId" clId="{F80FBA5A-6B28-D64A-A741-CD926CAB4977}" dt="2020-09-16T14:17:02.998" v="5332" actId="478"/>
          <ac:spMkLst>
            <pc:docMk/>
            <pc:sldMk cId="4280504934" sldId="355"/>
            <ac:spMk id="21" creationId="{E4487C57-2DF1-404B-9CD9-26EC956F4691}"/>
          </ac:spMkLst>
        </pc:spChg>
        <pc:spChg chg="add mod">
          <ac:chgData name="Nane Kratzke" userId="971be13ff4ee5ef6" providerId="LiveId" clId="{F80FBA5A-6B28-D64A-A741-CD926CAB4977}" dt="2020-09-16T14:18:29.591" v="5397" actId="1076"/>
          <ac:spMkLst>
            <pc:docMk/>
            <pc:sldMk cId="4280504934" sldId="355"/>
            <ac:spMk id="22" creationId="{C2AB5EF0-CB6B-714D-9BA9-9C2197D1C89A}"/>
          </ac:spMkLst>
        </pc:spChg>
        <pc:spChg chg="add mod">
          <ac:chgData name="Nane Kratzke" userId="971be13ff4ee5ef6" providerId="LiveId" clId="{F80FBA5A-6B28-D64A-A741-CD926CAB4977}" dt="2020-09-16T14:23:57.467" v="5761" actId="1076"/>
          <ac:spMkLst>
            <pc:docMk/>
            <pc:sldMk cId="4280504934" sldId="355"/>
            <ac:spMk id="23" creationId="{843AD55F-A820-B34B-A476-52238CE2A01E}"/>
          </ac:spMkLst>
        </pc:spChg>
        <pc:grpChg chg="del">
          <ac:chgData name="Nane Kratzke" userId="971be13ff4ee5ef6" providerId="LiveId" clId="{F80FBA5A-6B28-D64A-A741-CD926CAB4977}" dt="2020-09-16T14:18:05.279" v="5394" actId="478"/>
          <ac:grpSpMkLst>
            <pc:docMk/>
            <pc:sldMk cId="4280504934" sldId="355"/>
            <ac:grpSpMk id="30" creationId="{D38F06FE-50D1-1A4E-B91C-386F5E9D9F7C}"/>
          </ac:grpSpMkLst>
        </pc:grpChg>
        <pc:picChg chg="mod">
          <ac:chgData name="Nane Kratzke" userId="971be13ff4ee5ef6" providerId="LiveId" clId="{F80FBA5A-6B28-D64A-A741-CD926CAB4977}" dt="2020-09-16T14:18:23.280" v="5395" actId="1076"/>
          <ac:picMkLst>
            <pc:docMk/>
            <pc:sldMk cId="4280504934" sldId="355"/>
            <ac:picMk id="13" creationId="{90B94020-8328-5744-A09F-48D2224B9CB0}"/>
          </ac:picMkLst>
        </pc:picChg>
        <pc:picChg chg="del">
          <ac:chgData name="Nane Kratzke" userId="971be13ff4ee5ef6" providerId="LiveId" clId="{F80FBA5A-6B28-D64A-A741-CD926CAB4977}" dt="2020-09-16T14:17:47.549" v="5390" actId="478"/>
          <ac:picMkLst>
            <pc:docMk/>
            <pc:sldMk cId="4280504934" sldId="355"/>
            <ac:picMk id="15" creationId="{8B1C8385-A85E-6F4F-A276-83883054C94B}"/>
          </ac:picMkLst>
        </pc:picChg>
      </pc:sldChg>
      <pc:sldChg chg="addSp delSp modSp add mod">
        <pc:chgData name="Nane Kratzke" userId="971be13ff4ee5ef6" providerId="LiveId" clId="{F80FBA5A-6B28-D64A-A741-CD926CAB4977}" dt="2020-09-16T14:41:20.024" v="6984" actId="478"/>
        <pc:sldMkLst>
          <pc:docMk/>
          <pc:sldMk cId="1897236170" sldId="356"/>
        </pc:sldMkLst>
        <pc:spChg chg="mod">
          <ac:chgData name="Nane Kratzke" userId="971be13ff4ee5ef6" providerId="LiveId" clId="{F80FBA5A-6B28-D64A-A741-CD926CAB4977}" dt="2020-09-16T14:27:41.054" v="5900" actId="20577"/>
          <ac:spMkLst>
            <pc:docMk/>
            <pc:sldMk cId="1897236170" sldId="356"/>
            <ac:spMk id="2" creationId="{EF47862E-68E9-8046-BE7A-3FC5BBEBE3B2}"/>
          </ac:spMkLst>
        </pc:spChg>
        <pc:spChg chg="mod">
          <ac:chgData name="Nane Kratzke" userId="971be13ff4ee5ef6" providerId="LiveId" clId="{F80FBA5A-6B28-D64A-A741-CD926CAB4977}" dt="2020-09-16T14:40:44.609" v="6981" actId="20577"/>
          <ac:spMkLst>
            <pc:docMk/>
            <pc:sldMk cId="1897236170" sldId="356"/>
            <ac:spMk id="3" creationId="{24AB5565-746F-6A47-9715-6B1F58587B25}"/>
          </ac:spMkLst>
        </pc:spChg>
        <pc:spChg chg="add mod">
          <ac:chgData name="Nane Kratzke" userId="971be13ff4ee5ef6" providerId="LiveId" clId="{F80FBA5A-6B28-D64A-A741-CD926CAB4977}" dt="2020-09-16T14:40:11.770" v="6956" actId="14100"/>
          <ac:spMkLst>
            <pc:docMk/>
            <pc:sldMk cId="1897236170" sldId="356"/>
            <ac:spMk id="5" creationId="{2F140F3C-5F65-3D43-9BB6-373CA1BC5644}"/>
          </ac:spMkLst>
        </pc:spChg>
        <pc:spChg chg="add mod">
          <ac:chgData name="Nane Kratzke" userId="971be13ff4ee5ef6" providerId="LiveId" clId="{F80FBA5A-6B28-D64A-A741-CD926CAB4977}" dt="2020-09-16T14:40:31.414" v="6957" actId="20577"/>
          <ac:spMkLst>
            <pc:docMk/>
            <pc:sldMk cId="1897236170" sldId="356"/>
            <ac:spMk id="6" creationId="{23608007-71DB-6A4D-8CF4-5A00DC12ADBA}"/>
          </ac:spMkLst>
        </pc:spChg>
        <pc:spChg chg="add mod">
          <ac:chgData name="Nane Kratzke" userId="971be13ff4ee5ef6" providerId="LiveId" clId="{F80FBA5A-6B28-D64A-A741-CD926CAB4977}" dt="2020-09-16T14:38:26.871" v="6733" actId="1076"/>
          <ac:spMkLst>
            <pc:docMk/>
            <pc:sldMk cId="1897236170" sldId="356"/>
            <ac:spMk id="7" creationId="{20BA22AF-EEBC-D943-8727-5D7075FEB693}"/>
          </ac:spMkLst>
        </pc:spChg>
        <pc:spChg chg="add mod">
          <ac:chgData name="Nane Kratzke" userId="971be13ff4ee5ef6" providerId="LiveId" clId="{F80FBA5A-6B28-D64A-A741-CD926CAB4977}" dt="2020-09-16T14:40:07.347" v="6955" actId="20577"/>
          <ac:spMkLst>
            <pc:docMk/>
            <pc:sldMk cId="1897236170" sldId="356"/>
            <ac:spMk id="8" creationId="{48DBDA20-1239-2841-A093-CE82F51A1BCB}"/>
          </ac:spMkLst>
        </pc:spChg>
        <pc:spChg chg="add del mod">
          <ac:chgData name="Nane Kratzke" userId="971be13ff4ee5ef6" providerId="LiveId" clId="{F80FBA5A-6B28-D64A-A741-CD926CAB4977}" dt="2020-09-16T14:41:20.024" v="6984" actId="478"/>
          <ac:spMkLst>
            <pc:docMk/>
            <pc:sldMk cId="1897236170" sldId="356"/>
            <ac:spMk id="9" creationId="{B7558B63-BB23-4646-BC0D-AC95D26A7E55}"/>
          </ac:spMkLst>
        </pc:spChg>
      </pc:sldChg>
      <pc:sldChg chg="addSp delSp modSp add mod">
        <pc:chgData name="Nane Kratzke" userId="971be13ff4ee5ef6" providerId="LiveId" clId="{F80FBA5A-6B28-D64A-A741-CD926CAB4977}" dt="2020-09-16T14:49:38.740" v="7933" actId="14100"/>
        <pc:sldMkLst>
          <pc:docMk/>
          <pc:sldMk cId="1298549252" sldId="357"/>
        </pc:sldMkLst>
        <pc:spChg chg="mod">
          <ac:chgData name="Nane Kratzke" userId="971be13ff4ee5ef6" providerId="LiveId" clId="{F80FBA5A-6B28-D64A-A741-CD926CAB4977}" dt="2020-09-16T14:41:33.220" v="7002" actId="20577"/>
          <ac:spMkLst>
            <pc:docMk/>
            <pc:sldMk cId="1298549252" sldId="357"/>
            <ac:spMk id="3" creationId="{24AB5565-746F-6A47-9715-6B1F58587B25}"/>
          </ac:spMkLst>
        </pc:spChg>
        <pc:spChg chg="del">
          <ac:chgData name="Nane Kratzke" userId="971be13ff4ee5ef6" providerId="LiveId" clId="{F80FBA5A-6B28-D64A-A741-CD926CAB4977}" dt="2020-09-16T14:41:41.693" v="7003" actId="478"/>
          <ac:spMkLst>
            <pc:docMk/>
            <pc:sldMk cId="1298549252" sldId="357"/>
            <ac:spMk id="5" creationId="{2F140F3C-5F65-3D43-9BB6-373CA1BC5644}"/>
          </ac:spMkLst>
        </pc:spChg>
        <pc:spChg chg="mod">
          <ac:chgData name="Nane Kratzke" userId="971be13ff4ee5ef6" providerId="LiveId" clId="{F80FBA5A-6B28-D64A-A741-CD926CAB4977}" dt="2020-09-16T14:49:38.740" v="7933" actId="14100"/>
          <ac:spMkLst>
            <pc:docMk/>
            <pc:sldMk cId="1298549252" sldId="357"/>
            <ac:spMk id="6" creationId="{23608007-71DB-6A4D-8CF4-5A00DC12ADBA}"/>
          </ac:spMkLst>
        </pc:spChg>
        <pc:spChg chg="del">
          <ac:chgData name="Nane Kratzke" userId="971be13ff4ee5ef6" providerId="LiveId" clId="{F80FBA5A-6B28-D64A-A741-CD926CAB4977}" dt="2020-09-16T14:43:15.148" v="7216" actId="478"/>
          <ac:spMkLst>
            <pc:docMk/>
            <pc:sldMk cId="1298549252" sldId="357"/>
            <ac:spMk id="7" creationId="{20BA22AF-EEBC-D943-8727-5D7075FEB693}"/>
          </ac:spMkLst>
        </pc:spChg>
        <pc:spChg chg="del">
          <ac:chgData name="Nane Kratzke" userId="971be13ff4ee5ef6" providerId="LiveId" clId="{F80FBA5A-6B28-D64A-A741-CD926CAB4977}" dt="2020-09-16T14:43:17.072" v="7217" actId="478"/>
          <ac:spMkLst>
            <pc:docMk/>
            <pc:sldMk cId="1298549252" sldId="357"/>
            <ac:spMk id="8" creationId="{48DBDA20-1239-2841-A093-CE82F51A1BCB}"/>
          </ac:spMkLst>
        </pc:spChg>
        <pc:spChg chg="add mod">
          <ac:chgData name="Nane Kratzke" userId="971be13ff4ee5ef6" providerId="LiveId" clId="{F80FBA5A-6B28-D64A-A741-CD926CAB4977}" dt="2020-09-16T14:49:38.740" v="7933" actId="14100"/>
          <ac:spMkLst>
            <pc:docMk/>
            <pc:sldMk cId="1298549252" sldId="357"/>
            <ac:spMk id="9" creationId="{B5E40024-087F-DD49-B2CF-40DB13DFF067}"/>
          </ac:spMkLst>
        </pc:spChg>
        <pc:spChg chg="add mod">
          <ac:chgData name="Nane Kratzke" userId="971be13ff4ee5ef6" providerId="LiveId" clId="{F80FBA5A-6B28-D64A-A741-CD926CAB4977}" dt="2020-09-16T14:49:38.740" v="7933" actId="14100"/>
          <ac:spMkLst>
            <pc:docMk/>
            <pc:sldMk cId="1298549252" sldId="357"/>
            <ac:spMk id="10" creationId="{C9E75DA0-FAA7-7544-BD47-E06BB36B6AB1}"/>
          </ac:spMkLst>
        </pc:spChg>
      </pc:sldChg>
      <pc:sldChg chg="addSp delSp modSp add mod">
        <pc:chgData name="Nane Kratzke" userId="971be13ff4ee5ef6" providerId="LiveId" clId="{F80FBA5A-6B28-D64A-A741-CD926CAB4977}" dt="2020-09-16T14:56:50.484" v="8041" actId="14861"/>
        <pc:sldMkLst>
          <pc:docMk/>
          <pc:sldMk cId="736775312" sldId="358"/>
        </pc:sldMkLst>
        <pc:spChg chg="mod">
          <ac:chgData name="Nane Kratzke" userId="971be13ff4ee5ef6" providerId="LiveId" clId="{F80FBA5A-6B28-D64A-A741-CD926CAB4977}" dt="2020-09-16T14:50:22.717" v="7970" actId="20577"/>
          <ac:spMkLst>
            <pc:docMk/>
            <pc:sldMk cId="736775312" sldId="358"/>
            <ac:spMk id="2" creationId="{6C44E627-6266-B04D-B119-2A7C109AE5B7}"/>
          </ac:spMkLst>
        </pc:spChg>
        <pc:spChg chg="mod">
          <ac:chgData name="Nane Kratzke" userId="971be13ff4ee5ef6" providerId="LiveId" clId="{F80FBA5A-6B28-D64A-A741-CD926CAB4977}" dt="2020-09-16T14:50:30.487" v="7994" actId="20577"/>
          <ac:spMkLst>
            <pc:docMk/>
            <pc:sldMk cId="736775312" sldId="358"/>
            <ac:spMk id="3" creationId="{091B0AE1-6A0F-6943-98AC-6AD9C6B84347}"/>
          </ac:spMkLst>
        </pc:spChg>
        <pc:picChg chg="add del mod">
          <ac:chgData name="Nane Kratzke" userId="971be13ff4ee5ef6" providerId="LiveId" clId="{F80FBA5A-6B28-D64A-A741-CD926CAB4977}" dt="2020-09-16T14:55:30.292" v="8032" actId="478"/>
          <ac:picMkLst>
            <pc:docMk/>
            <pc:sldMk cId="736775312" sldId="358"/>
            <ac:picMk id="5" creationId="{988F1E41-5118-1D45-98BE-E9F1F003F430}"/>
          </ac:picMkLst>
        </pc:picChg>
        <pc:picChg chg="add mod">
          <ac:chgData name="Nane Kratzke" userId="971be13ff4ee5ef6" providerId="LiveId" clId="{F80FBA5A-6B28-D64A-A741-CD926CAB4977}" dt="2020-09-16T14:56:46.333" v="8040" actId="1076"/>
          <ac:picMkLst>
            <pc:docMk/>
            <pc:sldMk cId="736775312" sldId="358"/>
            <ac:picMk id="6" creationId="{E95B48D4-3F10-7145-9FC1-D2DB56157FBF}"/>
          </ac:picMkLst>
        </pc:picChg>
        <pc:picChg chg="add mod">
          <ac:chgData name="Nane Kratzke" userId="971be13ff4ee5ef6" providerId="LiveId" clId="{F80FBA5A-6B28-D64A-A741-CD926CAB4977}" dt="2020-09-16T14:56:50.484" v="8041" actId="14861"/>
          <ac:picMkLst>
            <pc:docMk/>
            <pc:sldMk cId="736775312" sldId="358"/>
            <ac:picMk id="7" creationId="{3FF3D00B-7107-FC4F-B774-8699B24963AA}"/>
          </ac:picMkLst>
        </pc:picChg>
        <pc:picChg chg="add del">
          <ac:chgData name="Nane Kratzke" userId="971be13ff4ee5ef6" providerId="LiveId" clId="{F80FBA5A-6B28-D64A-A741-CD926CAB4977}" dt="2020-09-16T14:51:08.819" v="8001" actId="478"/>
          <ac:picMkLst>
            <pc:docMk/>
            <pc:sldMk cId="736775312" sldId="358"/>
            <ac:picMk id="4097" creationId="{6057336B-CC8B-5447-9F59-D6D75D24B061}"/>
          </ac:picMkLst>
        </pc:picChg>
        <pc:picChg chg="add del mod">
          <ac:chgData name="Nane Kratzke" userId="971be13ff4ee5ef6" providerId="LiveId" clId="{F80FBA5A-6B28-D64A-A741-CD926CAB4977}" dt="2020-09-16T14:54:46.178" v="8024" actId="478"/>
          <ac:picMkLst>
            <pc:docMk/>
            <pc:sldMk cId="736775312" sldId="358"/>
            <ac:picMk id="4098" creationId="{E910D119-C6A3-6946-BCF8-F301BB07B35E}"/>
          </ac:picMkLst>
        </pc:picChg>
        <pc:picChg chg="add del">
          <ac:chgData name="Nane Kratzke" userId="971be13ff4ee5ef6" providerId="LiveId" clId="{F80FBA5A-6B28-D64A-A741-CD926CAB4977}" dt="2020-09-16T14:51:02.783" v="7999" actId="478"/>
          <ac:picMkLst>
            <pc:docMk/>
            <pc:sldMk cId="736775312" sldId="358"/>
            <ac:picMk id="4099" creationId="{C4334212-2C05-524A-B882-8AF98590392A}"/>
          </ac:picMkLst>
        </pc:picChg>
        <pc:picChg chg="add del mod">
          <ac:chgData name="Nane Kratzke" userId="971be13ff4ee5ef6" providerId="LiveId" clId="{F80FBA5A-6B28-D64A-A741-CD926CAB4977}" dt="2020-09-16T14:53:03.947" v="8006" actId="478"/>
          <ac:picMkLst>
            <pc:docMk/>
            <pc:sldMk cId="736775312" sldId="358"/>
            <ac:picMk id="4100" creationId="{F083189D-2CDF-8C4A-AD9A-FB68905DED3D}"/>
          </ac:picMkLst>
        </pc:picChg>
        <pc:picChg chg="add del">
          <ac:chgData name="Nane Kratzke" userId="971be13ff4ee5ef6" providerId="LiveId" clId="{F80FBA5A-6B28-D64A-A741-CD926CAB4977}" dt="2020-09-16T14:53:03.947" v="8006" actId="478"/>
          <ac:picMkLst>
            <pc:docMk/>
            <pc:sldMk cId="736775312" sldId="358"/>
            <ac:picMk id="4102" creationId="{61D3AED4-B768-2E4E-B592-A8916885DA42}"/>
          </ac:picMkLst>
        </pc:picChg>
        <pc:picChg chg="add del mod">
          <ac:chgData name="Nane Kratzke" userId="971be13ff4ee5ef6" providerId="LiveId" clId="{F80FBA5A-6B28-D64A-A741-CD926CAB4977}" dt="2020-09-16T14:54:42.421" v="8023" actId="478"/>
          <ac:picMkLst>
            <pc:docMk/>
            <pc:sldMk cId="736775312" sldId="358"/>
            <ac:picMk id="4104" creationId="{7EEA931C-5D74-2A40-B7D1-2B853254D255}"/>
          </ac:picMkLst>
        </pc:picChg>
      </pc:sldChg>
      <pc:sldChg chg="addSp modSp add mod">
        <pc:chgData name="Nane Kratzke" userId="971be13ff4ee5ef6" providerId="LiveId" clId="{F80FBA5A-6B28-D64A-A741-CD926CAB4977}" dt="2020-09-16T15:00:45.864" v="8548" actId="14100"/>
        <pc:sldMkLst>
          <pc:docMk/>
          <pc:sldMk cId="3329676384" sldId="359"/>
        </pc:sldMkLst>
        <pc:spChg chg="mod">
          <ac:chgData name="Nane Kratzke" userId="971be13ff4ee5ef6" providerId="LiveId" clId="{F80FBA5A-6B28-D64A-A741-CD926CAB4977}" dt="2020-09-16T14:57:57.806" v="8077" actId="20577"/>
          <ac:spMkLst>
            <pc:docMk/>
            <pc:sldMk cId="3329676384" sldId="359"/>
            <ac:spMk id="2" creationId="{53D5DAB8-BC15-0E47-B8CB-05CDE7AFD5CD}"/>
          </ac:spMkLst>
        </pc:spChg>
        <pc:spChg chg="mod">
          <ac:chgData name="Nane Kratzke" userId="971be13ff4ee5ef6" providerId="LiveId" clId="{F80FBA5A-6B28-D64A-A741-CD926CAB4977}" dt="2020-09-16T14:58:05.376" v="8093" actId="20577"/>
          <ac:spMkLst>
            <pc:docMk/>
            <pc:sldMk cId="3329676384" sldId="359"/>
            <ac:spMk id="3" creationId="{250F92C1-E596-4A48-8055-DFDA04541DC0}"/>
          </ac:spMkLst>
        </pc:spChg>
        <pc:spChg chg="add mod">
          <ac:chgData name="Nane Kratzke" userId="971be13ff4ee5ef6" providerId="LiveId" clId="{F80FBA5A-6B28-D64A-A741-CD926CAB4977}" dt="2020-09-16T15:00:45.864" v="8548" actId="14100"/>
          <ac:spMkLst>
            <pc:docMk/>
            <pc:sldMk cId="3329676384" sldId="359"/>
            <ac:spMk id="5" creationId="{700B20A8-248E-6C43-98A6-72FA32F026A1}"/>
          </ac:spMkLst>
        </pc:spChg>
      </pc:sldChg>
      <pc:sldChg chg="addSp modSp add mod">
        <pc:chgData name="Nane Kratzke" userId="971be13ff4ee5ef6" providerId="LiveId" clId="{F80FBA5A-6B28-D64A-A741-CD926CAB4977}" dt="2020-09-16T15:06:39.870" v="8807" actId="1076"/>
        <pc:sldMkLst>
          <pc:docMk/>
          <pc:sldMk cId="1212650092" sldId="360"/>
        </pc:sldMkLst>
        <pc:spChg chg="mod">
          <ac:chgData name="Nane Kratzke" userId="971be13ff4ee5ef6" providerId="LiveId" clId="{F80FBA5A-6B28-D64A-A741-CD926CAB4977}" dt="2020-09-16T15:01:21.299" v="8595" actId="20577"/>
          <ac:spMkLst>
            <pc:docMk/>
            <pc:sldMk cId="1212650092" sldId="360"/>
            <ac:spMk id="2" creationId="{31E9C1EF-1A27-1443-95FE-A9E58DDD617E}"/>
          </ac:spMkLst>
        </pc:spChg>
        <pc:spChg chg="mod">
          <ac:chgData name="Nane Kratzke" userId="971be13ff4ee5ef6" providerId="LiveId" clId="{F80FBA5A-6B28-D64A-A741-CD926CAB4977}" dt="2020-09-16T15:01:33.033" v="8621" actId="20577"/>
          <ac:spMkLst>
            <pc:docMk/>
            <pc:sldMk cId="1212650092" sldId="360"/>
            <ac:spMk id="3" creationId="{C49A213D-F254-574F-A212-B44D4FC598CB}"/>
          </ac:spMkLst>
        </pc:spChg>
        <pc:spChg chg="add mod">
          <ac:chgData name="Nane Kratzke" userId="971be13ff4ee5ef6" providerId="LiveId" clId="{F80FBA5A-6B28-D64A-A741-CD926CAB4977}" dt="2020-09-16T15:06:39.870" v="8807" actId="1076"/>
          <ac:spMkLst>
            <pc:docMk/>
            <pc:sldMk cId="1212650092" sldId="360"/>
            <ac:spMk id="5" creationId="{EDF0584D-1D97-D240-BEAE-A1A8F7C5F3AB}"/>
          </ac:spMkLst>
        </pc:spChg>
        <pc:spChg chg="add mod">
          <ac:chgData name="Nane Kratzke" userId="971be13ff4ee5ef6" providerId="LiveId" clId="{F80FBA5A-6B28-D64A-A741-CD926CAB4977}" dt="2020-09-16T15:06:30.320" v="8806" actId="1076"/>
          <ac:spMkLst>
            <pc:docMk/>
            <pc:sldMk cId="1212650092" sldId="360"/>
            <ac:spMk id="7" creationId="{980323A4-440B-514E-9097-CA974F275F38}"/>
          </ac:spMkLst>
        </pc:spChg>
        <pc:picChg chg="add mod">
          <ac:chgData name="Nane Kratzke" userId="971be13ff4ee5ef6" providerId="LiveId" clId="{F80FBA5A-6B28-D64A-A741-CD926CAB4977}" dt="2020-09-16T15:03:53.479" v="8638" actId="14100"/>
          <ac:picMkLst>
            <pc:docMk/>
            <pc:sldMk cId="1212650092" sldId="360"/>
            <ac:picMk id="5121" creationId="{EA38BE3E-359F-7344-B2FC-65C11A854016}"/>
          </ac:picMkLst>
        </pc:picChg>
        <pc:picChg chg="add mod">
          <ac:chgData name="Nane Kratzke" userId="971be13ff4ee5ef6" providerId="LiveId" clId="{F80FBA5A-6B28-D64A-A741-CD926CAB4977}" dt="2020-09-16T15:06:39.870" v="8807" actId="1076"/>
          <ac:picMkLst>
            <pc:docMk/>
            <pc:sldMk cId="1212650092" sldId="360"/>
            <ac:picMk id="5122" creationId="{BF719340-432B-6344-B7E5-2E7CB6F13E67}"/>
          </ac:picMkLst>
        </pc:picChg>
        <pc:picChg chg="add mod">
          <ac:chgData name="Nane Kratzke" userId="971be13ff4ee5ef6" providerId="LiveId" clId="{F80FBA5A-6B28-D64A-A741-CD926CAB4977}" dt="2020-09-16T15:06:39.870" v="8807" actId="1076"/>
          <ac:picMkLst>
            <pc:docMk/>
            <pc:sldMk cId="1212650092" sldId="360"/>
            <ac:picMk id="5123" creationId="{BC1B20BC-755C-E647-BE98-9F3E85D9B7A4}"/>
          </ac:picMkLst>
        </pc:picChg>
        <pc:inkChg chg="add mod">
          <ac:chgData name="Nane Kratzke" userId="971be13ff4ee5ef6" providerId="LiveId" clId="{F80FBA5A-6B28-D64A-A741-CD926CAB4977}" dt="2020-09-16T15:06:39.870" v="8807" actId="1076"/>
          <ac:inkMkLst>
            <pc:docMk/>
            <pc:sldMk cId="1212650092" sldId="360"/>
            <ac:inkMk id="6" creationId="{F1F4162F-A6D3-9A4D-AE80-A805E6D2819A}"/>
          </ac:inkMkLst>
        </pc:inkChg>
      </pc:sldChg>
      <pc:sldChg chg="addSp delSp modSp add mod">
        <pc:chgData name="Nane Kratzke" userId="971be13ff4ee5ef6" providerId="LiveId" clId="{F80FBA5A-6B28-D64A-A741-CD926CAB4977}" dt="2020-09-16T15:17:25.477" v="9458" actId="20577"/>
        <pc:sldMkLst>
          <pc:docMk/>
          <pc:sldMk cId="1707978134" sldId="361"/>
        </pc:sldMkLst>
        <pc:spChg chg="mod">
          <ac:chgData name="Nane Kratzke" userId="971be13ff4ee5ef6" providerId="LiveId" clId="{F80FBA5A-6B28-D64A-A741-CD926CAB4977}" dt="2020-09-16T15:17:25.477" v="9458" actId="20577"/>
          <ac:spMkLst>
            <pc:docMk/>
            <pc:sldMk cId="1707978134" sldId="361"/>
            <ac:spMk id="2" creationId="{B0D8A5E1-DDDF-4D40-AEBD-7BB3FFFF5B89}"/>
          </ac:spMkLst>
        </pc:spChg>
        <pc:spChg chg="mod">
          <ac:chgData name="Nane Kratzke" userId="971be13ff4ee5ef6" providerId="LiveId" clId="{F80FBA5A-6B28-D64A-A741-CD926CAB4977}" dt="2020-09-16T15:12:05.802" v="8943" actId="14100"/>
          <ac:spMkLst>
            <pc:docMk/>
            <pc:sldMk cId="1707978134" sldId="361"/>
            <ac:spMk id="3" creationId="{6661F003-4686-1742-905E-91170D995ABB}"/>
          </ac:spMkLst>
        </pc:spChg>
        <pc:spChg chg="add del mod">
          <ac:chgData name="Nane Kratzke" userId="971be13ff4ee5ef6" providerId="LiveId" clId="{F80FBA5A-6B28-D64A-A741-CD926CAB4977}" dt="2020-09-16T15:11:18.140" v="8876"/>
          <ac:spMkLst>
            <pc:docMk/>
            <pc:sldMk cId="1707978134" sldId="361"/>
            <ac:spMk id="5" creationId="{401AE212-F358-5846-998B-E7F711D6D659}"/>
          </ac:spMkLst>
        </pc:spChg>
        <pc:spChg chg="add mod">
          <ac:chgData name="Nane Kratzke" userId="971be13ff4ee5ef6" providerId="LiveId" clId="{F80FBA5A-6B28-D64A-A741-CD926CAB4977}" dt="2020-09-16T15:16:45.403" v="9440" actId="1076"/>
          <ac:spMkLst>
            <pc:docMk/>
            <pc:sldMk cId="1707978134" sldId="361"/>
            <ac:spMk id="6" creationId="{7C1209DE-5498-BF4F-8078-53DFA6FF068B}"/>
          </ac:spMkLst>
        </pc:spChg>
        <pc:picChg chg="add del">
          <ac:chgData name="Nane Kratzke" userId="971be13ff4ee5ef6" providerId="LiveId" clId="{F80FBA5A-6B28-D64A-A741-CD926CAB4977}" dt="2020-09-16T15:07:32.453" v="8830" actId="478"/>
          <ac:picMkLst>
            <pc:docMk/>
            <pc:sldMk cId="1707978134" sldId="361"/>
            <ac:picMk id="6145" creationId="{2979C2E5-E951-C24C-8012-2BCE452567CE}"/>
          </ac:picMkLst>
        </pc:picChg>
        <pc:picChg chg="add del">
          <ac:chgData name="Nane Kratzke" userId="971be13ff4ee5ef6" providerId="LiveId" clId="{F80FBA5A-6B28-D64A-A741-CD926CAB4977}" dt="2020-09-16T15:07:32.453" v="8830" actId="478"/>
          <ac:picMkLst>
            <pc:docMk/>
            <pc:sldMk cId="1707978134" sldId="361"/>
            <ac:picMk id="6146" creationId="{C8A39BAF-DEFF-4247-AEFF-4B30AAD18EC8}"/>
          </ac:picMkLst>
        </pc:picChg>
        <pc:picChg chg="add del mod">
          <ac:chgData name="Nane Kratzke" userId="971be13ff4ee5ef6" providerId="LiveId" clId="{F80FBA5A-6B28-D64A-A741-CD926CAB4977}" dt="2020-09-16T15:08:12.087" v="8837" actId="478"/>
          <ac:picMkLst>
            <pc:docMk/>
            <pc:sldMk cId="1707978134" sldId="361"/>
            <ac:picMk id="6147" creationId="{7D861E03-9FB5-D846-BA0C-29C7DD6913FC}"/>
          </ac:picMkLst>
        </pc:picChg>
        <pc:picChg chg="add del mod">
          <ac:chgData name="Nane Kratzke" userId="971be13ff4ee5ef6" providerId="LiveId" clId="{F80FBA5A-6B28-D64A-A741-CD926CAB4977}" dt="2020-09-16T15:09:46.240" v="8852" actId="478"/>
          <ac:picMkLst>
            <pc:docMk/>
            <pc:sldMk cId="1707978134" sldId="361"/>
            <ac:picMk id="6148" creationId="{2815F0E5-BC8F-FE40-A907-F2E5AC4ACE43}"/>
          </ac:picMkLst>
        </pc:picChg>
        <pc:picChg chg="add mod">
          <ac:chgData name="Nane Kratzke" userId="971be13ff4ee5ef6" providerId="LiveId" clId="{F80FBA5A-6B28-D64A-A741-CD926CAB4977}" dt="2020-09-16T15:15:29.518" v="9427" actId="1076"/>
          <ac:picMkLst>
            <pc:docMk/>
            <pc:sldMk cId="1707978134" sldId="361"/>
            <ac:picMk id="6149" creationId="{A945AF38-708B-6548-8219-56B43B1078D6}"/>
          </ac:picMkLst>
        </pc:picChg>
        <pc:picChg chg="add mod">
          <ac:chgData name="Nane Kratzke" userId="971be13ff4ee5ef6" providerId="LiveId" clId="{F80FBA5A-6B28-D64A-A741-CD926CAB4977}" dt="2020-09-16T15:15:31.746" v="9428" actId="1076"/>
          <ac:picMkLst>
            <pc:docMk/>
            <pc:sldMk cId="1707978134" sldId="361"/>
            <ac:picMk id="6150" creationId="{0CFFD882-9BAC-9243-BE7A-EAC74E34A8FF}"/>
          </ac:picMkLst>
        </pc:picChg>
      </pc:sldChg>
      <pc:sldChg chg="addSp modSp add mod">
        <pc:chgData name="Nane Kratzke" userId="971be13ff4ee5ef6" providerId="LiveId" clId="{F80FBA5A-6B28-D64A-A741-CD926CAB4977}" dt="2020-09-16T15:23:49.526" v="10275" actId="14100"/>
        <pc:sldMkLst>
          <pc:docMk/>
          <pc:sldMk cId="4037558482" sldId="362"/>
        </pc:sldMkLst>
        <pc:spChg chg="mod">
          <ac:chgData name="Nane Kratzke" userId="971be13ff4ee5ef6" providerId="LiveId" clId="{F80FBA5A-6B28-D64A-A741-CD926CAB4977}" dt="2020-09-16T15:17:54.513" v="9488" actId="20577"/>
          <ac:spMkLst>
            <pc:docMk/>
            <pc:sldMk cId="4037558482" sldId="362"/>
            <ac:spMk id="2" creationId="{D0E2E361-A671-484F-B5F1-BEEEB63770C1}"/>
          </ac:spMkLst>
        </pc:spChg>
        <pc:spChg chg="mod">
          <ac:chgData name="Nane Kratzke" userId="971be13ff4ee5ef6" providerId="LiveId" clId="{F80FBA5A-6B28-D64A-A741-CD926CAB4977}" dt="2020-09-16T15:18:24.551" v="9579" actId="20577"/>
          <ac:spMkLst>
            <pc:docMk/>
            <pc:sldMk cId="4037558482" sldId="362"/>
            <ac:spMk id="3" creationId="{08ABE20F-2285-8544-9E1F-0492C952F2C9}"/>
          </ac:spMkLst>
        </pc:spChg>
        <pc:spChg chg="add mod">
          <ac:chgData name="Nane Kratzke" userId="971be13ff4ee5ef6" providerId="LiveId" clId="{F80FBA5A-6B28-D64A-A741-CD926CAB4977}" dt="2020-09-16T15:23:49.526" v="10275" actId="14100"/>
          <ac:spMkLst>
            <pc:docMk/>
            <pc:sldMk cId="4037558482" sldId="362"/>
            <ac:spMk id="5" creationId="{DF07706A-B0CE-B04A-995D-D771CFD65309}"/>
          </ac:spMkLst>
        </pc:spChg>
        <pc:spChg chg="add mod">
          <ac:chgData name="Nane Kratzke" userId="971be13ff4ee5ef6" providerId="LiveId" clId="{F80FBA5A-6B28-D64A-A741-CD926CAB4977}" dt="2020-09-16T15:23:11.934" v="10211" actId="255"/>
          <ac:spMkLst>
            <pc:docMk/>
            <pc:sldMk cId="4037558482" sldId="362"/>
            <ac:spMk id="6" creationId="{1079C6A2-9ABE-174B-8D3D-AA101DB9F5D4}"/>
          </ac:spMkLst>
        </pc:spChg>
        <pc:picChg chg="add mod">
          <ac:chgData name="Nane Kratzke" userId="971be13ff4ee5ef6" providerId="LiveId" clId="{F80FBA5A-6B28-D64A-A741-CD926CAB4977}" dt="2020-09-16T15:19:10.202" v="9586" actId="14861"/>
          <ac:picMkLst>
            <pc:docMk/>
            <pc:sldMk cId="4037558482" sldId="362"/>
            <ac:picMk id="7169" creationId="{C31FA369-D21A-D249-B606-58B7D48EAF0F}"/>
          </ac:picMkLst>
        </pc:picChg>
      </pc:sldChg>
      <pc:sldChg chg="addSp delSp modSp add mod">
        <pc:chgData name="Nane Kratzke" userId="971be13ff4ee5ef6" providerId="LiveId" clId="{F80FBA5A-6B28-D64A-A741-CD926CAB4977}" dt="2020-09-16T15:37:47.834" v="11431" actId="20577"/>
        <pc:sldMkLst>
          <pc:docMk/>
          <pc:sldMk cId="3846043049" sldId="363"/>
        </pc:sldMkLst>
        <pc:spChg chg="mod">
          <ac:chgData name="Nane Kratzke" userId="971be13ff4ee5ef6" providerId="LiveId" clId="{F80FBA5A-6B28-D64A-A741-CD926CAB4977}" dt="2020-09-16T15:37:47.834" v="11431" actId="20577"/>
          <ac:spMkLst>
            <pc:docMk/>
            <pc:sldMk cId="3846043049" sldId="363"/>
            <ac:spMk id="2" creationId="{D0E2E361-A671-484F-B5F1-BEEEB63770C1}"/>
          </ac:spMkLst>
        </pc:spChg>
        <pc:spChg chg="mod">
          <ac:chgData name="Nane Kratzke" userId="971be13ff4ee5ef6" providerId="LiveId" clId="{F80FBA5A-6B28-D64A-A741-CD926CAB4977}" dt="2020-09-16T15:24:20.149" v="10296" actId="20577"/>
          <ac:spMkLst>
            <pc:docMk/>
            <pc:sldMk cId="3846043049" sldId="363"/>
            <ac:spMk id="3" creationId="{08ABE20F-2285-8544-9E1F-0492C952F2C9}"/>
          </ac:spMkLst>
        </pc:spChg>
        <pc:spChg chg="del mod">
          <ac:chgData name="Nane Kratzke" userId="971be13ff4ee5ef6" providerId="LiveId" clId="{F80FBA5A-6B28-D64A-A741-CD926CAB4977}" dt="2020-09-16T15:24:39.048" v="10299" actId="478"/>
          <ac:spMkLst>
            <pc:docMk/>
            <pc:sldMk cId="3846043049" sldId="363"/>
            <ac:spMk id="5" creationId="{DF07706A-B0CE-B04A-995D-D771CFD65309}"/>
          </ac:spMkLst>
        </pc:spChg>
        <pc:spChg chg="del">
          <ac:chgData name="Nane Kratzke" userId="971be13ff4ee5ef6" providerId="LiveId" clId="{F80FBA5A-6B28-D64A-A741-CD926CAB4977}" dt="2020-09-16T15:24:41.331" v="10300" actId="478"/>
          <ac:spMkLst>
            <pc:docMk/>
            <pc:sldMk cId="3846043049" sldId="363"/>
            <ac:spMk id="6" creationId="{1079C6A2-9ABE-174B-8D3D-AA101DB9F5D4}"/>
          </ac:spMkLst>
        </pc:spChg>
        <pc:spChg chg="add mod">
          <ac:chgData name="Nane Kratzke" userId="971be13ff4ee5ef6" providerId="LiveId" clId="{F80FBA5A-6B28-D64A-A741-CD926CAB4977}" dt="2020-09-16T15:24:53.494" v="10304" actId="767"/>
          <ac:spMkLst>
            <pc:docMk/>
            <pc:sldMk cId="3846043049" sldId="363"/>
            <ac:spMk id="7" creationId="{7B558BD1-E102-7344-90EE-BB3C6F4E2CC1}"/>
          </ac:spMkLst>
        </pc:spChg>
        <pc:spChg chg="add mod">
          <ac:chgData name="Nane Kratzke" userId="971be13ff4ee5ef6" providerId="LiveId" clId="{F80FBA5A-6B28-D64A-A741-CD926CAB4977}" dt="2020-09-16T15:29:50.814" v="10398" actId="1076"/>
          <ac:spMkLst>
            <pc:docMk/>
            <pc:sldMk cId="3846043049" sldId="363"/>
            <ac:spMk id="12" creationId="{53BBC2C3-2474-5243-B5FA-AD081FBD42D5}"/>
          </ac:spMkLst>
        </pc:spChg>
        <pc:picChg chg="del">
          <ac:chgData name="Nane Kratzke" userId="971be13ff4ee5ef6" providerId="LiveId" clId="{F80FBA5A-6B28-D64A-A741-CD926CAB4977}" dt="2020-09-16T15:24:35.570" v="10297" actId="478"/>
          <ac:picMkLst>
            <pc:docMk/>
            <pc:sldMk cId="3846043049" sldId="363"/>
            <ac:picMk id="7169" creationId="{C31FA369-D21A-D249-B606-58B7D48EAF0F}"/>
          </ac:picMkLst>
        </pc:picChg>
        <pc:picChg chg="add mod">
          <ac:chgData name="Nane Kratzke" userId="971be13ff4ee5ef6" providerId="LiveId" clId="{F80FBA5A-6B28-D64A-A741-CD926CAB4977}" dt="2020-09-16T15:26:40.020" v="10326" actId="1076"/>
          <ac:picMkLst>
            <pc:docMk/>
            <pc:sldMk cId="3846043049" sldId="363"/>
            <ac:picMk id="8193" creationId="{8CEA8043-DECC-4C42-B2F1-2CBAA3CC90E5}"/>
          </ac:picMkLst>
        </pc:picChg>
        <pc:picChg chg="add mod">
          <ac:chgData name="Nane Kratzke" userId="971be13ff4ee5ef6" providerId="LiveId" clId="{F80FBA5A-6B28-D64A-A741-CD926CAB4977}" dt="2020-09-16T15:26:19.229" v="10322" actId="1076"/>
          <ac:picMkLst>
            <pc:docMk/>
            <pc:sldMk cId="3846043049" sldId="363"/>
            <ac:picMk id="8194" creationId="{CF494354-C89A-0D4A-A076-739F8F0D96CA}"/>
          </ac:picMkLst>
        </pc:picChg>
        <pc:picChg chg="add mod">
          <ac:chgData name="Nane Kratzke" userId="971be13ff4ee5ef6" providerId="LiveId" clId="{F80FBA5A-6B28-D64A-A741-CD926CAB4977}" dt="2020-09-16T15:26:19.229" v="10322" actId="1076"/>
          <ac:picMkLst>
            <pc:docMk/>
            <pc:sldMk cId="3846043049" sldId="363"/>
            <ac:picMk id="8195" creationId="{04DD9901-458F-644C-BA2D-C97AF504FDDB}"/>
          </ac:picMkLst>
        </pc:picChg>
      </pc:sldChg>
      <pc:sldChg chg="addSp delSp modSp add mod">
        <pc:chgData name="Nane Kratzke" userId="971be13ff4ee5ef6" providerId="LiveId" clId="{F80FBA5A-6B28-D64A-A741-CD926CAB4977}" dt="2020-09-16T15:37:37.451" v="11428" actId="20577"/>
        <pc:sldMkLst>
          <pc:docMk/>
          <pc:sldMk cId="645332041" sldId="364"/>
        </pc:sldMkLst>
        <pc:spChg chg="mod">
          <ac:chgData name="Nane Kratzke" userId="971be13ff4ee5ef6" providerId="LiveId" clId="{F80FBA5A-6B28-D64A-A741-CD926CAB4977}" dt="2020-09-16T15:37:29.272" v="11403" actId="20577"/>
          <ac:spMkLst>
            <pc:docMk/>
            <pc:sldMk cId="645332041" sldId="364"/>
            <ac:spMk id="2" creationId="{E8C601C9-44BA-A84A-B472-B49D089B7C60}"/>
          </ac:spMkLst>
        </pc:spChg>
        <pc:spChg chg="mod">
          <ac:chgData name="Nane Kratzke" userId="971be13ff4ee5ef6" providerId="LiveId" clId="{F80FBA5A-6B28-D64A-A741-CD926CAB4977}" dt="2020-09-16T15:37:37.451" v="11428" actId="20577"/>
          <ac:spMkLst>
            <pc:docMk/>
            <pc:sldMk cId="645332041" sldId="364"/>
            <ac:spMk id="3" creationId="{E9D335EA-AC16-B64B-92FD-4119D3F0BAEC}"/>
          </ac:spMkLst>
        </pc:spChg>
        <pc:spChg chg="add mod">
          <ac:chgData name="Nane Kratzke" userId="971be13ff4ee5ef6" providerId="LiveId" clId="{F80FBA5A-6B28-D64A-A741-CD926CAB4977}" dt="2020-09-16T15:29:40.419" v="10396" actId="1076"/>
          <ac:spMkLst>
            <pc:docMk/>
            <pc:sldMk cId="645332041" sldId="364"/>
            <ac:spMk id="5" creationId="{21BF7374-9BBA-1B49-B606-6CBFC2689D6A}"/>
          </ac:spMkLst>
        </pc:spChg>
        <pc:picChg chg="add del mod">
          <ac:chgData name="Nane Kratzke" userId="971be13ff4ee5ef6" providerId="LiveId" clId="{F80FBA5A-6B28-D64A-A741-CD926CAB4977}" dt="2020-09-16T15:29:10.232" v="10354" actId="478"/>
          <ac:picMkLst>
            <pc:docMk/>
            <pc:sldMk cId="645332041" sldId="364"/>
            <ac:picMk id="9217" creationId="{B18C4E1E-2AFD-9045-8686-84C92F8DCFB2}"/>
          </ac:picMkLst>
        </pc:picChg>
        <pc:picChg chg="add mod">
          <ac:chgData name="Nane Kratzke" userId="971be13ff4ee5ef6" providerId="LiveId" clId="{F80FBA5A-6B28-D64A-A741-CD926CAB4977}" dt="2020-09-16T15:29:23.158" v="10360" actId="14861"/>
          <ac:picMkLst>
            <pc:docMk/>
            <pc:sldMk cId="645332041" sldId="364"/>
            <ac:picMk id="9219" creationId="{E17DD18F-8A83-724D-8F25-BB088DD21BF7}"/>
          </ac:picMkLst>
        </pc:picChg>
      </pc:sldChg>
      <pc:sldChg chg="addSp delSp modSp add mod">
        <pc:chgData name="Nane Kratzke" userId="971be13ff4ee5ef6" providerId="LiveId" clId="{F80FBA5A-6B28-D64A-A741-CD926CAB4977}" dt="2020-09-16T15:37:22.049" v="11400" actId="20577"/>
        <pc:sldMkLst>
          <pc:docMk/>
          <pc:sldMk cId="1692808362" sldId="365"/>
        </pc:sldMkLst>
        <pc:spChg chg="mod">
          <ac:chgData name="Nane Kratzke" userId="971be13ff4ee5ef6" providerId="LiveId" clId="{F80FBA5A-6B28-D64A-A741-CD926CAB4977}" dt="2020-09-16T15:37:22.049" v="11400" actId="20577"/>
          <ac:spMkLst>
            <pc:docMk/>
            <pc:sldMk cId="1692808362" sldId="365"/>
            <ac:spMk id="2" creationId="{E8C601C9-44BA-A84A-B472-B49D089B7C60}"/>
          </ac:spMkLst>
        </pc:spChg>
        <pc:spChg chg="mod">
          <ac:chgData name="Nane Kratzke" userId="971be13ff4ee5ef6" providerId="LiveId" clId="{F80FBA5A-6B28-D64A-A741-CD926CAB4977}" dt="2020-09-16T15:30:32.586" v="10417" actId="20577"/>
          <ac:spMkLst>
            <pc:docMk/>
            <pc:sldMk cId="1692808362" sldId="365"/>
            <ac:spMk id="3" creationId="{E9D335EA-AC16-B64B-92FD-4119D3F0BAEC}"/>
          </ac:spMkLst>
        </pc:spChg>
        <pc:spChg chg="del">
          <ac:chgData name="Nane Kratzke" userId="971be13ff4ee5ef6" providerId="LiveId" clId="{F80FBA5A-6B28-D64A-A741-CD926CAB4977}" dt="2020-09-16T15:30:49.349" v="10421" actId="478"/>
          <ac:spMkLst>
            <pc:docMk/>
            <pc:sldMk cId="1692808362" sldId="365"/>
            <ac:spMk id="5" creationId="{21BF7374-9BBA-1B49-B606-6CBFC2689D6A}"/>
          </ac:spMkLst>
        </pc:spChg>
        <pc:spChg chg="add mod">
          <ac:chgData name="Nane Kratzke" userId="971be13ff4ee5ef6" providerId="LiveId" clId="{F80FBA5A-6B28-D64A-A741-CD926CAB4977}" dt="2020-09-16T15:35:25.482" v="11397" actId="20577"/>
          <ac:spMkLst>
            <pc:docMk/>
            <pc:sldMk cId="1692808362" sldId="365"/>
            <ac:spMk id="7" creationId="{6D73A3FE-1CE4-3641-A082-EE1ACFC04138}"/>
          </ac:spMkLst>
        </pc:spChg>
        <pc:picChg chg="del">
          <ac:chgData name="Nane Kratzke" userId="971be13ff4ee5ef6" providerId="LiveId" clId="{F80FBA5A-6B28-D64A-A741-CD926CAB4977}" dt="2020-09-16T15:30:37.432" v="10418" actId="478"/>
          <ac:picMkLst>
            <pc:docMk/>
            <pc:sldMk cId="1692808362" sldId="365"/>
            <ac:picMk id="9219" creationId="{E17DD18F-8A83-724D-8F25-BB088DD21BF7}"/>
          </ac:picMkLst>
        </pc:picChg>
      </pc:sldChg>
      <pc:sldChg chg="addSp modSp add mod">
        <pc:chgData name="Nane Kratzke" userId="971be13ff4ee5ef6" providerId="LiveId" clId="{F80FBA5A-6B28-D64A-A741-CD926CAB4977}" dt="2020-09-16T15:47:18.049" v="11778" actId="14100"/>
        <pc:sldMkLst>
          <pc:docMk/>
          <pc:sldMk cId="1459311474" sldId="366"/>
        </pc:sldMkLst>
        <pc:spChg chg="mod">
          <ac:chgData name="Nane Kratzke" userId="971be13ff4ee5ef6" providerId="LiveId" clId="{F80FBA5A-6B28-D64A-A741-CD926CAB4977}" dt="2020-09-16T15:38:19.267" v="11462" actId="20577"/>
          <ac:spMkLst>
            <pc:docMk/>
            <pc:sldMk cId="1459311474" sldId="366"/>
            <ac:spMk id="2" creationId="{37F2C078-8E10-664B-A90D-7E5C1344C6D2}"/>
          </ac:spMkLst>
        </pc:spChg>
        <pc:spChg chg="mod">
          <ac:chgData name="Nane Kratzke" userId="971be13ff4ee5ef6" providerId="LiveId" clId="{F80FBA5A-6B28-D64A-A741-CD926CAB4977}" dt="2020-09-16T15:38:53.096" v="11564" actId="20577"/>
          <ac:spMkLst>
            <pc:docMk/>
            <pc:sldMk cId="1459311474" sldId="366"/>
            <ac:spMk id="3" creationId="{3C996CD7-CCD9-9A4B-8979-FD71FED0206B}"/>
          </ac:spMkLst>
        </pc:spChg>
        <pc:spChg chg="add mod">
          <ac:chgData name="Nane Kratzke" userId="971be13ff4ee5ef6" providerId="LiveId" clId="{F80FBA5A-6B28-D64A-A741-CD926CAB4977}" dt="2020-09-16T15:47:12.462" v="11777" actId="113"/>
          <ac:spMkLst>
            <pc:docMk/>
            <pc:sldMk cId="1459311474" sldId="366"/>
            <ac:spMk id="5" creationId="{C4F11588-8519-0B43-9986-029D80F18E73}"/>
          </ac:spMkLst>
        </pc:spChg>
        <pc:spChg chg="add mod">
          <ac:chgData name="Nane Kratzke" userId="971be13ff4ee5ef6" providerId="LiveId" clId="{F80FBA5A-6B28-D64A-A741-CD926CAB4977}" dt="2020-09-16T15:41:07.432" v="11585" actId="20577"/>
          <ac:spMkLst>
            <pc:docMk/>
            <pc:sldMk cId="1459311474" sldId="366"/>
            <ac:spMk id="6" creationId="{DF82D38A-5384-3F48-BD7D-D9C7E54A5644}"/>
          </ac:spMkLst>
        </pc:spChg>
        <pc:picChg chg="add mod">
          <ac:chgData name="Nane Kratzke" userId="971be13ff4ee5ef6" providerId="LiveId" clId="{F80FBA5A-6B28-D64A-A741-CD926CAB4977}" dt="2020-09-16T15:47:18.049" v="11778" actId="14100"/>
          <ac:picMkLst>
            <pc:docMk/>
            <pc:sldMk cId="1459311474" sldId="366"/>
            <ac:picMk id="11266" creationId="{9C420CEA-3840-C149-8762-896E75DA4B86}"/>
          </ac:picMkLst>
        </pc:picChg>
        <pc:picChg chg="add mod">
          <ac:chgData name="Nane Kratzke" userId="971be13ff4ee5ef6" providerId="LiveId" clId="{F80FBA5A-6B28-D64A-A741-CD926CAB4977}" dt="2020-09-16T15:45:09.999" v="11591" actId="14861"/>
          <ac:picMkLst>
            <pc:docMk/>
            <pc:sldMk cId="1459311474" sldId="366"/>
            <ac:picMk id="11268" creationId="{71DB01D5-660D-2245-8824-924DF5CCDD88}"/>
          </ac:picMkLst>
        </pc:picChg>
      </pc:sldChg>
    </pc:docChg>
  </pc:docChgLst>
  <pc:docChgLst>
    <pc:chgData name="Nane Kratzke" userId="971be13ff4ee5ef6" providerId="LiveId" clId="{5BBD6916-A84C-FC4D-A4FA-B1A5A0CD68F8}"/>
    <pc:docChg chg="undo custSel modSld sldOrd">
      <pc:chgData name="Nane Kratzke" userId="971be13ff4ee5ef6" providerId="LiveId" clId="{5BBD6916-A84C-FC4D-A4FA-B1A5A0CD68F8}" dt="2023-02-09T16:17:43.136" v="1977" actId="20577"/>
      <pc:docMkLst>
        <pc:docMk/>
      </pc:docMkLst>
      <pc:sldChg chg="delSp">
        <pc:chgData name="Nane Kratzke" userId="971be13ff4ee5ef6" providerId="LiveId" clId="{5BBD6916-A84C-FC4D-A4FA-B1A5A0CD68F8}" dt="2023-02-09T14:40:54.286" v="0" actId="478"/>
        <pc:sldMkLst>
          <pc:docMk/>
          <pc:sldMk cId="1293430604" sldId="510"/>
        </pc:sldMkLst>
        <pc:picChg chg="del">
          <ac:chgData name="Nane Kratzke" userId="971be13ff4ee5ef6" providerId="LiveId" clId="{5BBD6916-A84C-FC4D-A4FA-B1A5A0CD68F8}" dt="2023-02-09T14:40:54.286" v="0" actId="478"/>
          <ac:picMkLst>
            <pc:docMk/>
            <pc:sldMk cId="1293430604" sldId="510"/>
            <ac:picMk id="6" creationId="{74CC9544-6151-6436-1739-CA2FA33FDBEA}"/>
          </ac:picMkLst>
        </pc:picChg>
      </pc:sldChg>
      <pc:sldChg chg="addSp delSp modSp mod ord">
        <pc:chgData name="Nane Kratzke" userId="971be13ff4ee5ef6" providerId="LiveId" clId="{5BBD6916-A84C-FC4D-A4FA-B1A5A0CD68F8}" dt="2023-02-09T15:03:42.683" v="203" actId="20578"/>
        <pc:sldMkLst>
          <pc:docMk/>
          <pc:sldMk cId="1987193708" sldId="513"/>
        </pc:sldMkLst>
        <pc:spChg chg="del">
          <ac:chgData name="Nane Kratzke" userId="971be13ff4ee5ef6" providerId="LiveId" clId="{5BBD6916-A84C-FC4D-A4FA-B1A5A0CD68F8}" dt="2023-02-09T14:47:41.256" v="24" actId="478"/>
          <ac:spMkLst>
            <pc:docMk/>
            <pc:sldMk cId="1987193708" sldId="513"/>
            <ac:spMk id="2" creationId="{9C499ED8-18D1-E942-8557-969449808E76}"/>
          </ac:spMkLst>
        </pc:spChg>
        <pc:spChg chg="add mod">
          <ac:chgData name="Nane Kratzke" userId="971be13ff4ee5ef6" providerId="LiveId" clId="{5BBD6916-A84C-FC4D-A4FA-B1A5A0CD68F8}" dt="2023-02-09T15:01:53.574" v="173" actId="207"/>
          <ac:spMkLst>
            <pc:docMk/>
            <pc:sldMk cId="1987193708" sldId="513"/>
            <ac:spMk id="4" creationId="{770C6643-793A-D43B-C7AA-B4A7F2D62843}"/>
          </ac:spMkLst>
        </pc:spChg>
        <pc:spChg chg="add mod">
          <ac:chgData name="Nane Kratzke" userId="971be13ff4ee5ef6" providerId="LiveId" clId="{5BBD6916-A84C-FC4D-A4FA-B1A5A0CD68F8}" dt="2023-02-09T15:02:15.557" v="202" actId="113"/>
          <ac:spMkLst>
            <pc:docMk/>
            <pc:sldMk cId="1987193708" sldId="513"/>
            <ac:spMk id="6" creationId="{88BB0C81-7C9C-5F31-EDC5-2E2F4A298F26}"/>
          </ac:spMkLst>
        </pc:spChg>
        <pc:spChg chg="add del mod">
          <ac:chgData name="Nane Kratzke" userId="971be13ff4ee5ef6" providerId="LiveId" clId="{5BBD6916-A84C-FC4D-A4FA-B1A5A0CD68F8}" dt="2023-02-09T14:47:45.011" v="25" actId="478"/>
          <ac:spMkLst>
            <pc:docMk/>
            <pc:sldMk cId="1987193708" sldId="513"/>
            <ac:spMk id="10" creationId="{4B71E90C-4B37-11FB-5B06-C32A07BFF5F5}"/>
          </ac:spMkLst>
        </pc:spChg>
        <pc:spChg chg="add mod">
          <ac:chgData name="Nane Kratzke" userId="971be13ff4ee5ef6" providerId="LiveId" clId="{5BBD6916-A84C-FC4D-A4FA-B1A5A0CD68F8}" dt="2023-02-09T14:56:21.365" v="118" actId="20577"/>
          <ac:spMkLst>
            <pc:docMk/>
            <pc:sldMk cId="1987193708" sldId="513"/>
            <ac:spMk id="11" creationId="{0BD20E86-9CF7-34B8-BA73-2AA1BC69C047}"/>
          </ac:spMkLst>
        </pc:spChg>
        <pc:grpChg chg="mod">
          <ac:chgData name="Nane Kratzke" userId="971be13ff4ee5ef6" providerId="LiveId" clId="{5BBD6916-A84C-FC4D-A4FA-B1A5A0CD68F8}" dt="2023-02-09T14:58:23.217" v="132"/>
          <ac:grpSpMkLst>
            <pc:docMk/>
            <pc:sldMk cId="1987193708" sldId="513"/>
            <ac:grpSpMk id="14" creationId="{A37E5293-7944-04CF-630D-9EC93D35982F}"/>
          </ac:grpSpMkLst>
        </pc:grpChg>
        <pc:grpChg chg="mod">
          <ac:chgData name="Nane Kratzke" userId="971be13ff4ee5ef6" providerId="LiveId" clId="{5BBD6916-A84C-FC4D-A4FA-B1A5A0CD68F8}" dt="2023-02-09T14:58:51.993" v="138"/>
          <ac:grpSpMkLst>
            <pc:docMk/>
            <pc:sldMk cId="1987193708" sldId="513"/>
            <ac:grpSpMk id="18" creationId="{66635F49-B7DD-9964-1944-6EF1704D0391}"/>
          </ac:grpSpMkLst>
        </pc:grpChg>
        <pc:grpChg chg="mod">
          <ac:chgData name="Nane Kratzke" userId="971be13ff4ee5ef6" providerId="LiveId" clId="{5BBD6916-A84C-FC4D-A4FA-B1A5A0CD68F8}" dt="2023-02-09T14:58:55.672" v="141"/>
          <ac:grpSpMkLst>
            <pc:docMk/>
            <pc:sldMk cId="1987193708" sldId="513"/>
            <ac:grpSpMk id="21" creationId="{1990D440-3787-5147-E3E2-9CC25C68B6AB}"/>
          </ac:grpSpMkLst>
        </pc:grpChg>
        <pc:picChg chg="del">
          <ac:chgData name="Nane Kratzke" userId="971be13ff4ee5ef6" providerId="LiveId" clId="{5BBD6916-A84C-FC4D-A4FA-B1A5A0CD68F8}" dt="2023-02-09T14:45:38.222" v="16" actId="478"/>
          <ac:picMkLst>
            <pc:docMk/>
            <pc:sldMk cId="1987193708" sldId="513"/>
            <ac:picMk id="8" creationId="{BE660252-3A9C-0A48-BCC3-E5EB4F3CE36A}"/>
          </ac:picMkLst>
        </pc:picChg>
        <pc:picChg chg="add del mod">
          <ac:chgData name="Nane Kratzke" userId="971be13ff4ee5ef6" providerId="LiveId" clId="{5BBD6916-A84C-FC4D-A4FA-B1A5A0CD68F8}" dt="2023-02-09T14:44:16.938" v="12" actId="478"/>
          <ac:picMkLst>
            <pc:docMk/>
            <pc:sldMk cId="1987193708" sldId="513"/>
            <ac:picMk id="1026" creationId="{7A3537B4-0DBF-83B8-BD4B-12997E71DF67}"/>
          </ac:picMkLst>
        </pc:picChg>
        <pc:picChg chg="add del mod">
          <ac:chgData name="Nane Kratzke" userId="971be13ff4ee5ef6" providerId="LiveId" clId="{5BBD6916-A84C-FC4D-A4FA-B1A5A0CD68F8}" dt="2023-02-09T14:53:48.328" v="59" actId="478"/>
          <ac:picMkLst>
            <pc:docMk/>
            <pc:sldMk cId="1987193708" sldId="513"/>
            <ac:picMk id="1028" creationId="{42C5ABE4-1790-6759-F341-9B0DC9042571}"/>
          </ac:picMkLst>
        </pc:picChg>
        <pc:picChg chg="add mod">
          <ac:chgData name="Nane Kratzke" userId="971be13ff4ee5ef6" providerId="LiveId" clId="{5BBD6916-A84C-FC4D-A4FA-B1A5A0CD68F8}" dt="2023-02-09T14:58:07.973" v="127" actId="1076"/>
          <ac:picMkLst>
            <pc:docMk/>
            <pc:sldMk cId="1987193708" sldId="513"/>
            <ac:picMk id="1030" creationId="{EE8CF3C0-B2BC-3F1F-4B9D-0A787F689366}"/>
          </ac:picMkLst>
        </pc:picChg>
        <pc:inkChg chg="add del mod">
          <ac:chgData name="Nane Kratzke" userId="971be13ff4ee5ef6" providerId="LiveId" clId="{5BBD6916-A84C-FC4D-A4FA-B1A5A0CD68F8}" dt="2023-02-09T14:58:41.476" v="133" actId="478"/>
          <ac:inkMkLst>
            <pc:docMk/>
            <pc:sldMk cId="1987193708" sldId="513"/>
            <ac:inkMk id="12" creationId="{B123F8FA-1574-DDCA-F938-A5943CD9A5AD}"/>
          </ac:inkMkLst>
        </pc:inkChg>
        <pc:inkChg chg="add del mod">
          <ac:chgData name="Nane Kratzke" userId="971be13ff4ee5ef6" providerId="LiveId" clId="{5BBD6916-A84C-FC4D-A4FA-B1A5A0CD68F8}" dt="2023-02-09T14:58:23.217" v="132"/>
          <ac:inkMkLst>
            <pc:docMk/>
            <pc:sldMk cId="1987193708" sldId="513"/>
            <ac:inkMk id="13" creationId="{4E9C649B-D14E-098B-C97F-B2999D67E040}"/>
          </ac:inkMkLst>
        </pc:inkChg>
        <pc:inkChg chg="add del">
          <ac:chgData name="Nane Kratzke" userId="971be13ff4ee5ef6" providerId="LiveId" clId="{5BBD6916-A84C-FC4D-A4FA-B1A5A0CD68F8}" dt="2023-02-09T14:58:46.382" v="135" actId="9405"/>
          <ac:inkMkLst>
            <pc:docMk/>
            <pc:sldMk cId="1987193708" sldId="513"/>
            <ac:inkMk id="15" creationId="{B0F330B1-791C-5CAA-2E13-073DC2D4A4F1}"/>
          </ac:inkMkLst>
        </pc:inkChg>
        <pc:inkChg chg="add mod">
          <ac:chgData name="Nane Kratzke" userId="971be13ff4ee5ef6" providerId="LiveId" clId="{5BBD6916-A84C-FC4D-A4FA-B1A5A0CD68F8}" dt="2023-02-09T14:58:51.993" v="138"/>
          <ac:inkMkLst>
            <pc:docMk/>
            <pc:sldMk cId="1987193708" sldId="513"/>
            <ac:inkMk id="16" creationId="{B992337B-BDC4-5FBE-7D5E-924438186537}"/>
          </ac:inkMkLst>
        </pc:inkChg>
        <pc:inkChg chg="add mod">
          <ac:chgData name="Nane Kratzke" userId="971be13ff4ee5ef6" providerId="LiveId" clId="{5BBD6916-A84C-FC4D-A4FA-B1A5A0CD68F8}" dt="2023-02-09T14:58:51.993" v="138"/>
          <ac:inkMkLst>
            <pc:docMk/>
            <pc:sldMk cId="1987193708" sldId="513"/>
            <ac:inkMk id="17" creationId="{A9075590-774D-E3BE-768C-B75FF1C2FA80}"/>
          </ac:inkMkLst>
        </pc:inkChg>
        <pc:inkChg chg="add mod">
          <ac:chgData name="Nane Kratzke" userId="971be13ff4ee5ef6" providerId="LiveId" clId="{5BBD6916-A84C-FC4D-A4FA-B1A5A0CD68F8}" dt="2023-02-09T14:58:55.672" v="141"/>
          <ac:inkMkLst>
            <pc:docMk/>
            <pc:sldMk cId="1987193708" sldId="513"/>
            <ac:inkMk id="19" creationId="{B6F562DC-3385-F609-3869-CEE4F6EFA9B3}"/>
          </ac:inkMkLst>
        </pc:inkChg>
        <pc:inkChg chg="add mod">
          <ac:chgData name="Nane Kratzke" userId="971be13ff4ee5ef6" providerId="LiveId" clId="{5BBD6916-A84C-FC4D-A4FA-B1A5A0CD68F8}" dt="2023-02-09T14:58:55.672" v="141"/>
          <ac:inkMkLst>
            <pc:docMk/>
            <pc:sldMk cId="1987193708" sldId="513"/>
            <ac:inkMk id="20" creationId="{C5FFA420-EF6F-5EDF-E804-901FE8B9D523}"/>
          </ac:inkMkLst>
        </pc:inkChg>
      </pc:sldChg>
      <pc:sldChg chg="modSp mod">
        <pc:chgData name="Nane Kratzke" userId="971be13ff4ee5ef6" providerId="LiveId" clId="{5BBD6916-A84C-FC4D-A4FA-B1A5A0CD68F8}" dt="2023-02-09T15:06:40.761" v="289" actId="14100"/>
        <pc:sldMkLst>
          <pc:docMk/>
          <pc:sldMk cId="3437111870" sldId="514"/>
        </pc:sldMkLst>
        <pc:spChg chg="mod">
          <ac:chgData name="Nane Kratzke" userId="971be13ff4ee5ef6" providerId="LiveId" clId="{5BBD6916-A84C-FC4D-A4FA-B1A5A0CD68F8}" dt="2023-02-09T15:06:40.761" v="289" actId="14100"/>
          <ac:spMkLst>
            <pc:docMk/>
            <pc:sldMk cId="3437111870" sldId="514"/>
            <ac:spMk id="6" creationId="{25093315-0E46-5443-B630-030F7875BEB8}"/>
          </ac:spMkLst>
        </pc:spChg>
      </pc:sldChg>
      <pc:sldChg chg="modSp mod">
        <pc:chgData name="Nane Kratzke" userId="971be13ff4ee5ef6" providerId="LiveId" clId="{5BBD6916-A84C-FC4D-A4FA-B1A5A0CD68F8}" dt="2023-02-09T15:14:21.235" v="550" actId="20577"/>
        <pc:sldMkLst>
          <pc:docMk/>
          <pc:sldMk cId="3725158945" sldId="515"/>
        </pc:sldMkLst>
        <pc:spChg chg="mod">
          <ac:chgData name="Nane Kratzke" userId="971be13ff4ee5ef6" providerId="LiveId" clId="{5BBD6916-A84C-FC4D-A4FA-B1A5A0CD68F8}" dt="2023-02-09T15:14:21.235" v="550" actId="20577"/>
          <ac:spMkLst>
            <pc:docMk/>
            <pc:sldMk cId="3725158945" sldId="515"/>
            <ac:spMk id="6" creationId="{25093315-0E46-5443-B630-030F7875BEB8}"/>
          </ac:spMkLst>
        </pc:spChg>
        <pc:spChg chg="mod">
          <ac:chgData name="Nane Kratzke" userId="971be13ff4ee5ef6" providerId="LiveId" clId="{5BBD6916-A84C-FC4D-A4FA-B1A5A0CD68F8}" dt="2023-02-09T15:13:25.804" v="548" actId="14100"/>
          <ac:spMkLst>
            <pc:docMk/>
            <pc:sldMk cId="3725158945" sldId="515"/>
            <ac:spMk id="11" creationId="{E377589E-A792-4744-910E-C0D0078CB745}"/>
          </ac:spMkLst>
        </pc:spChg>
      </pc:sldChg>
      <pc:sldChg chg="modSp mod">
        <pc:chgData name="Nane Kratzke" userId="971be13ff4ee5ef6" providerId="LiveId" clId="{5BBD6916-A84C-FC4D-A4FA-B1A5A0CD68F8}" dt="2023-02-09T15:15:06.945" v="603" actId="6549"/>
        <pc:sldMkLst>
          <pc:docMk/>
          <pc:sldMk cId="3479599477" sldId="516"/>
        </pc:sldMkLst>
        <pc:spChg chg="mod">
          <ac:chgData name="Nane Kratzke" userId="971be13ff4ee5ef6" providerId="LiveId" clId="{5BBD6916-A84C-FC4D-A4FA-B1A5A0CD68F8}" dt="2023-02-09T15:15:06.945" v="603" actId="6549"/>
          <ac:spMkLst>
            <pc:docMk/>
            <pc:sldMk cId="3479599477" sldId="516"/>
            <ac:spMk id="10" creationId="{64669592-C4EE-DB4B-A88C-C6A79EE0FE69}"/>
          </ac:spMkLst>
        </pc:spChg>
      </pc:sldChg>
      <pc:sldChg chg="modSp mod">
        <pc:chgData name="Nane Kratzke" userId="971be13ff4ee5ef6" providerId="LiveId" clId="{5BBD6916-A84C-FC4D-A4FA-B1A5A0CD68F8}" dt="2023-02-09T15:19:58.540" v="713" actId="20577"/>
        <pc:sldMkLst>
          <pc:docMk/>
          <pc:sldMk cId="1933642418" sldId="517"/>
        </pc:sldMkLst>
        <pc:spChg chg="mod">
          <ac:chgData name="Nane Kratzke" userId="971be13ff4ee5ef6" providerId="LiveId" clId="{5BBD6916-A84C-FC4D-A4FA-B1A5A0CD68F8}" dt="2023-02-09T15:19:58.540" v="713" actId="20577"/>
          <ac:spMkLst>
            <pc:docMk/>
            <pc:sldMk cId="1933642418" sldId="517"/>
            <ac:spMk id="4" creationId="{B8609855-D970-1743-9A32-24A8B6192902}"/>
          </ac:spMkLst>
        </pc:spChg>
        <pc:spChg chg="mod">
          <ac:chgData name="Nane Kratzke" userId="971be13ff4ee5ef6" providerId="LiveId" clId="{5BBD6916-A84C-FC4D-A4FA-B1A5A0CD68F8}" dt="2023-02-09T15:15:18.780" v="605" actId="20577"/>
          <ac:spMkLst>
            <pc:docMk/>
            <pc:sldMk cId="1933642418" sldId="517"/>
            <ac:spMk id="10" creationId="{64669592-C4EE-DB4B-A88C-C6A79EE0FE69}"/>
          </ac:spMkLst>
        </pc:spChg>
      </pc:sldChg>
      <pc:sldChg chg="modSp mod">
        <pc:chgData name="Nane Kratzke" userId="971be13ff4ee5ef6" providerId="LiveId" clId="{5BBD6916-A84C-FC4D-A4FA-B1A5A0CD68F8}" dt="2023-02-09T15:27:10.261" v="954" actId="20577"/>
        <pc:sldMkLst>
          <pc:docMk/>
          <pc:sldMk cId="4237208650" sldId="518"/>
        </pc:sldMkLst>
        <pc:spChg chg="mod">
          <ac:chgData name="Nane Kratzke" userId="971be13ff4ee5ef6" providerId="LiveId" clId="{5BBD6916-A84C-FC4D-A4FA-B1A5A0CD68F8}" dt="2023-02-09T15:27:10.261" v="954" actId="20577"/>
          <ac:spMkLst>
            <pc:docMk/>
            <pc:sldMk cId="4237208650" sldId="518"/>
            <ac:spMk id="5" creationId="{D6D3D317-1152-2742-9BE1-4ED9CE042C2D}"/>
          </ac:spMkLst>
        </pc:spChg>
        <pc:spChg chg="mod">
          <ac:chgData name="Nane Kratzke" userId="971be13ff4ee5ef6" providerId="LiveId" clId="{5BBD6916-A84C-FC4D-A4FA-B1A5A0CD68F8}" dt="2023-02-09T15:22:07.052" v="755" actId="20577"/>
          <ac:spMkLst>
            <pc:docMk/>
            <pc:sldMk cId="4237208650" sldId="518"/>
            <ac:spMk id="10" creationId="{64669592-C4EE-DB4B-A88C-C6A79EE0FE69}"/>
          </ac:spMkLst>
        </pc:spChg>
      </pc:sldChg>
      <pc:sldChg chg="modSp mod">
        <pc:chgData name="Nane Kratzke" userId="971be13ff4ee5ef6" providerId="LiveId" clId="{5BBD6916-A84C-FC4D-A4FA-B1A5A0CD68F8}" dt="2023-02-09T15:33:08.424" v="1125" actId="6549"/>
        <pc:sldMkLst>
          <pc:docMk/>
          <pc:sldMk cId="361682792" sldId="519"/>
        </pc:sldMkLst>
        <pc:spChg chg="mod">
          <ac:chgData name="Nane Kratzke" userId="971be13ff4ee5ef6" providerId="LiveId" clId="{5BBD6916-A84C-FC4D-A4FA-B1A5A0CD68F8}" dt="2023-02-09T15:32:55.949" v="1080" actId="14100"/>
          <ac:spMkLst>
            <pc:docMk/>
            <pc:sldMk cId="361682792" sldId="519"/>
            <ac:spMk id="5" creationId="{D6D3D317-1152-2742-9BE1-4ED9CE042C2D}"/>
          </ac:spMkLst>
        </pc:spChg>
        <pc:spChg chg="mod">
          <ac:chgData name="Nane Kratzke" userId="971be13ff4ee5ef6" providerId="LiveId" clId="{5BBD6916-A84C-FC4D-A4FA-B1A5A0CD68F8}" dt="2023-02-09T15:33:08.424" v="1125" actId="6549"/>
          <ac:spMkLst>
            <pc:docMk/>
            <pc:sldMk cId="361682792" sldId="519"/>
            <ac:spMk id="10" creationId="{64669592-C4EE-DB4B-A88C-C6A79EE0FE69}"/>
          </ac:spMkLst>
        </pc:spChg>
      </pc:sldChg>
      <pc:sldChg chg="modSp mod">
        <pc:chgData name="Nane Kratzke" userId="971be13ff4ee5ef6" providerId="LiveId" clId="{5BBD6916-A84C-FC4D-A4FA-B1A5A0CD68F8}" dt="2023-02-09T15:42:28.237" v="1253" actId="20577"/>
        <pc:sldMkLst>
          <pc:docMk/>
          <pc:sldMk cId="817301497" sldId="521"/>
        </pc:sldMkLst>
        <pc:spChg chg="mod">
          <ac:chgData name="Nane Kratzke" userId="971be13ff4ee5ef6" providerId="LiveId" clId="{5BBD6916-A84C-FC4D-A4FA-B1A5A0CD68F8}" dt="2023-02-09T15:42:28.237" v="1253" actId="20577"/>
          <ac:spMkLst>
            <pc:docMk/>
            <pc:sldMk cId="817301497" sldId="521"/>
            <ac:spMk id="5" creationId="{D6D3D317-1152-2742-9BE1-4ED9CE042C2D}"/>
          </ac:spMkLst>
        </pc:spChg>
        <pc:spChg chg="mod">
          <ac:chgData name="Nane Kratzke" userId="971be13ff4ee5ef6" providerId="LiveId" clId="{5BBD6916-A84C-FC4D-A4FA-B1A5A0CD68F8}" dt="2023-02-09T15:35:49.784" v="1128" actId="20577"/>
          <ac:spMkLst>
            <pc:docMk/>
            <pc:sldMk cId="817301497" sldId="521"/>
            <ac:spMk id="10" creationId="{64669592-C4EE-DB4B-A88C-C6A79EE0FE69}"/>
          </ac:spMkLst>
        </pc:spChg>
      </pc:sldChg>
      <pc:sldChg chg="modSp mod">
        <pc:chgData name="Nane Kratzke" userId="971be13ff4ee5ef6" providerId="LiveId" clId="{5BBD6916-A84C-FC4D-A4FA-B1A5A0CD68F8}" dt="2023-02-09T15:58:28.172" v="1532" actId="20577"/>
        <pc:sldMkLst>
          <pc:docMk/>
          <pc:sldMk cId="2194799796" sldId="522"/>
        </pc:sldMkLst>
        <pc:spChg chg="mod">
          <ac:chgData name="Nane Kratzke" userId="971be13ff4ee5ef6" providerId="LiveId" clId="{5BBD6916-A84C-FC4D-A4FA-B1A5A0CD68F8}" dt="2023-02-09T15:58:28.172" v="1532" actId="20577"/>
          <ac:spMkLst>
            <pc:docMk/>
            <pc:sldMk cId="2194799796" sldId="522"/>
            <ac:spMk id="5" creationId="{D6D3D317-1152-2742-9BE1-4ED9CE042C2D}"/>
          </ac:spMkLst>
        </pc:spChg>
        <pc:spChg chg="mod">
          <ac:chgData name="Nane Kratzke" userId="971be13ff4ee5ef6" providerId="LiveId" clId="{5BBD6916-A84C-FC4D-A4FA-B1A5A0CD68F8}" dt="2023-02-09T15:46:23.844" v="1296" actId="20577"/>
          <ac:spMkLst>
            <pc:docMk/>
            <pc:sldMk cId="2194799796" sldId="522"/>
            <ac:spMk id="10" creationId="{64669592-C4EE-DB4B-A88C-C6A79EE0FE69}"/>
          </ac:spMkLst>
        </pc:spChg>
      </pc:sldChg>
      <pc:sldChg chg="modSp mod">
        <pc:chgData name="Nane Kratzke" userId="971be13ff4ee5ef6" providerId="LiveId" clId="{5BBD6916-A84C-FC4D-A4FA-B1A5A0CD68F8}" dt="2023-02-09T16:02:46.469" v="1727" actId="20577"/>
        <pc:sldMkLst>
          <pc:docMk/>
          <pc:sldMk cId="2258932206" sldId="523"/>
        </pc:sldMkLst>
        <pc:spChg chg="mod">
          <ac:chgData name="Nane Kratzke" userId="971be13ff4ee5ef6" providerId="LiveId" clId="{5BBD6916-A84C-FC4D-A4FA-B1A5A0CD68F8}" dt="2023-02-09T16:02:46.469" v="1727" actId="20577"/>
          <ac:spMkLst>
            <pc:docMk/>
            <pc:sldMk cId="2258932206" sldId="523"/>
            <ac:spMk id="5" creationId="{D6D3D317-1152-2742-9BE1-4ED9CE042C2D}"/>
          </ac:spMkLst>
        </pc:spChg>
      </pc:sldChg>
      <pc:sldChg chg="modSp mod">
        <pc:chgData name="Nane Kratzke" userId="971be13ff4ee5ef6" providerId="LiveId" clId="{5BBD6916-A84C-FC4D-A4FA-B1A5A0CD68F8}" dt="2023-02-09T16:13:13.092" v="1945" actId="113"/>
        <pc:sldMkLst>
          <pc:docMk/>
          <pc:sldMk cId="4217778932" sldId="524"/>
        </pc:sldMkLst>
        <pc:spChg chg="mod">
          <ac:chgData name="Nane Kratzke" userId="971be13ff4ee5ef6" providerId="LiveId" clId="{5BBD6916-A84C-FC4D-A4FA-B1A5A0CD68F8}" dt="2023-02-09T16:13:13.092" v="1945" actId="113"/>
          <ac:spMkLst>
            <pc:docMk/>
            <pc:sldMk cId="4217778932" sldId="524"/>
            <ac:spMk id="5" creationId="{D6D3D317-1152-2742-9BE1-4ED9CE042C2D}"/>
          </ac:spMkLst>
        </pc:spChg>
        <pc:spChg chg="mod">
          <ac:chgData name="Nane Kratzke" userId="971be13ff4ee5ef6" providerId="LiveId" clId="{5BBD6916-A84C-FC4D-A4FA-B1A5A0CD68F8}" dt="2023-02-09T16:03:42.641" v="1746" actId="6549"/>
          <ac:spMkLst>
            <pc:docMk/>
            <pc:sldMk cId="4217778932" sldId="524"/>
            <ac:spMk id="10" creationId="{64669592-C4EE-DB4B-A88C-C6A79EE0FE69}"/>
          </ac:spMkLst>
        </pc:spChg>
        <pc:picChg chg="mod">
          <ac:chgData name="Nane Kratzke" userId="971be13ff4ee5ef6" providerId="LiveId" clId="{5BBD6916-A84C-FC4D-A4FA-B1A5A0CD68F8}" dt="2023-02-09T16:09:24.827" v="1892" actId="29295"/>
          <ac:picMkLst>
            <pc:docMk/>
            <pc:sldMk cId="4217778932" sldId="524"/>
            <ac:picMk id="4" creationId="{1D4DC95E-0758-B144-85EC-F3F3CDED2516}"/>
          </ac:picMkLst>
        </pc:picChg>
      </pc:sldChg>
      <pc:sldChg chg="modSp mod">
        <pc:chgData name="Nane Kratzke" userId="971be13ff4ee5ef6" providerId="LiveId" clId="{5BBD6916-A84C-FC4D-A4FA-B1A5A0CD68F8}" dt="2023-02-09T16:16:57.880" v="1975" actId="20577"/>
        <pc:sldMkLst>
          <pc:docMk/>
          <pc:sldMk cId="3733363034" sldId="525"/>
        </pc:sldMkLst>
        <pc:spChg chg="mod">
          <ac:chgData name="Nane Kratzke" userId="971be13ff4ee5ef6" providerId="LiveId" clId="{5BBD6916-A84C-FC4D-A4FA-B1A5A0CD68F8}" dt="2023-02-09T16:16:57.880" v="1975" actId="20577"/>
          <ac:spMkLst>
            <pc:docMk/>
            <pc:sldMk cId="3733363034" sldId="525"/>
            <ac:spMk id="10" creationId="{64669592-C4EE-DB4B-A88C-C6A79EE0FE69}"/>
          </ac:spMkLst>
        </pc:spChg>
      </pc:sldChg>
      <pc:sldChg chg="modSp mod">
        <pc:chgData name="Nane Kratzke" userId="971be13ff4ee5ef6" providerId="LiveId" clId="{5BBD6916-A84C-FC4D-A4FA-B1A5A0CD68F8}" dt="2023-02-09T16:17:43.136" v="1977" actId="20577"/>
        <pc:sldMkLst>
          <pc:docMk/>
          <pc:sldMk cId="123571905" sldId="589"/>
        </pc:sldMkLst>
        <pc:spChg chg="mod">
          <ac:chgData name="Nane Kratzke" userId="971be13ff4ee5ef6" providerId="LiveId" clId="{5BBD6916-A84C-FC4D-A4FA-B1A5A0CD68F8}" dt="2023-02-09T16:17:43.136" v="1977" actId="20577"/>
          <ac:spMkLst>
            <pc:docMk/>
            <pc:sldMk cId="123571905" sldId="589"/>
            <ac:spMk id="8" creationId="{0C508602-457E-2C4E-A9AC-85A3D0BD58E5}"/>
          </ac:spMkLst>
        </pc:spChg>
      </pc:sldChg>
    </pc:docChg>
  </pc:docChgLst>
  <pc:docChgLst>
    <pc:chgData name="Nane Kratzke" userId="971be13ff4ee5ef6" providerId="LiveId" clId="{67A30EEF-24E7-BC42-AA99-B32409D3960D}"/>
    <pc:docChg chg="undo custSel modSld">
      <pc:chgData name="Nane Kratzke" userId="971be13ff4ee5ef6" providerId="LiveId" clId="{67A30EEF-24E7-BC42-AA99-B32409D3960D}" dt="2022-05-11T13:30:32.473" v="141"/>
      <pc:docMkLst>
        <pc:docMk/>
      </pc:docMkLst>
      <pc:sldChg chg="addSp delSp modSp mod">
        <pc:chgData name="Nane Kratzke" userId="971be13ff4ee5ef6" providerId="LiveId" clId="{67A30EEF-24E7-BC42-AA99-B32409D3960D}" dt="2022-04-01T08:31:56.670" v="32" actId="14100"/>
        <pc:sldMkLst>
          <pc:docMk/>
          <pc:sldMk cId="1445546795" sldId="550"/>
        </pc:sldMkLst>
        <pc:spChg chg="mod">
          <ac:chgData name="Nane Kratzke" userId="971be13ff4ee5ef6" providerId="LiveId" clId="{67A30EEF-24E7-BC42-AA99-B32409D3960D}" dt="2022-04-01T08:31:56.670" v="32" actId="14100"/>
          <ac:spMkLst>
            <pc:docMk/>
            <pc:sldMk cId="1445546795" sldId="550"/>
            <ac:spMk id="6" creationId="{B35B3AE9-8A0F-7A4C-A369-E71CD19E8603}"/>
          </ac:spMkLst>
        </pc:spChg>
        <pc:picChg chg="add mod">
          <ac:chgData name="Nane Kratzke" userId="971be13ff4ee5ef6" providerId="LiveId" clId="{67A30EEF-24E7-BC42-AA99-B32409D3960D}" dt="2022-04-01T08:31:51.531" v="31" actId="14861"/>
          <ac:picMkLst>
            <pc:docMk/>
            <pc:sldMk cId="1445546795" sldId="550"/>
            <ac:picMk id="7" creationId="{7515D69E-DFC3-344F-B4D3-A09C1265971B}"/>
          </ac:picMkLst>
        </pc:picChg>
        <pc:picChg chg="del">
          <ac:chgData name="Nane Kratzke" userId="971be13ff4ee5ef6" providerId="LiveId" clId="{67A30EEF-24E7-BC42-AA99-B32409D3960D}" dt="2022-04-01T08:29:23.797" v="0" actId="478"/>
          <ac:picMkLst>
            <pc:docMk/>
            <pc:sldMk cId="1445546795" sldId="550"/>
            <ac:picMk id="2050" creationId="{6B4CA108-BA1D-AF4A-A69E-73E407531125}"/>
          </ac:picMkLst>
        </pc:picChg>
      </pc:sldChg>
      <pc:sldChg chg="addSp delSp modSp mod">
        <pc:chgData name="Nane Kratzke" userId="971be13ff4ee5ef6" providerId="LiveId" clId="{67A30EEF-24E7-BC42-AA99-B32409D3960D}" dt="2022-04-01T08:32:37.448" v="40" actId="1076"/>
        <pc:sldMkLst>
          <pc:docMk/>
          <pc:sldMk cId="1850815735" sldId="551"/>
        </pc:sldMkLst>
        <pc:spChg chg="mod">
          <ac:chgData name="Nane Kratzke" userId="971be13ff4ee5ef6" providerId="LiveId" clId="{67A30EEF-24E7-BC42-AA99-B32409D3960D}" dt="2022-04-01T08:32:35.259" v="39" actId="14100"/>
          <ac:spMkLst>
            <pc:docMk/>
            <pc:sldMk cId="1850815735" sldId="551"/>
            <ac:spMk id="6" creationId="{B35B3AE9-8A0F-7A4C-A369-E71CD19E8603}"/>
          </ac:spMkLst>
        </pc:spChg>
        <pc:picChg chg="add mod">
          <ac:chgData name="Nane Kratzke" userId="971be13ff4ee5ef6" providerId="LiveId" clId="{67A30EEF-24E7-BC42-AA99-B32409D3960D}" dt="2022-04-01T08:32:37.448" v="40" actId="1076"/>
          <ac:picMkLst>
            <pc:docMk/>
            <pc:sldMk cId="1850815735" sldId="551"/>
            <ac:picMk id="7" creationId="{3F9FB49B-F327-BD47-AFFC-EFB415D25DFB}"/>
          </ac:picMkLst>
        </pc:picChg>
        <pc:picChg chg="del">
          <ac:chgData name="Nane Kratzke" userId="971be13ff4ee5ef6" providerId="LiveId" clId="{67A30EEF-24E7-BC42-AA99-B32409D3960D}" dt="2022-04-01T08:32:12.866" v="33" actId="478"/>
          <ac:picMkLst>
            <pc:docMk/>
            <pc:sldMk cId="1850815735" sldId="551"/>
            <ac:picMk id="3074" creationId="{22408854-38E0-DA4B-A4CE-09A310CAB7E7}"/>
          </ac:picMkLst>
        </pc:picChg>
      </pc:sldChg>
      <pc:sldChg chg="addSp delSp modSp mod">
        <pc:chgData name="Nane Kratzke" userId="971be13ff4ee5ef6" providerId="LiveId" clId="{67A30EEF-24E7-BC42-AA99-B32409D3960D}" dt="2022-04-01T08:33:49.743" v="49" actId="1076"/>
        <pc:sldMkLst>
          <pc:docMk/>
          <pc:sldMk cId="3951742086" sldId="554"/>
        </pc:sldMkLst>
        <pc:spChg chg="mod">
          <ac:chgData name="Nane Kratzke" userId="971be13ff4ee5ef6" providerId="LiveId" clId="{67A30EEF-24E7-BC42-AA99-B32409D3960D}" dt="2022-04-01T08:33:42.080" v="46" actId="1076"/>
          <ac:spMkLst>
            <pc:docMk/>
            <pc:sldMk cId="3951742086" sldId="554"/>
            <ac:spMk id="24" creationId="{DB9A78C6-42BA-CC40-A20F-ACADFC18BE98}"/>
          </ac:spMkLst>
        </pc:spChg>
        <pc:picChg chg="add mod">
          <ac:chgData name="Nane Kratzke" userId="971be13ff4ee5ef6" providerId="LiveId" clId="{67A30EEF-24E7-BC42-AA99-B32409D3960D}" dt="2022-04-01T08:33:49.743" v="49" actId="1076"/>
          <ac:picMkLst>
            <pc:docMk/>
            <pc:sldMk cId="3951742086" sldId="554"/>
            <ac:picMk id="5" creationId="{BA3C3078-FE11-E44A-B09C-9E30F712B60C}"/>
          </ac:picMkLst>
        </pc:picChg>
        <pc:picChg chg="del">
          <ac:chgData name="Nane Kratzke" userId="971be13ff4ee5ef6" providerId="LiveId" clId="{67A30EEF-24E7-BC42-AA99-B32409D3960D}" dt="2022-04-01T08:33:17.992" v="41" actId="478"/>
          <ac:picMkLst>
            <pc:docMk/>
            <pc:sldMk cId="3951742086" sldId="554"/>
            <ac:picMk id="6167" creationId="{EC797CD0-B63D-434A-A8AC-A1DCDD970F75}"/>
          </ac:picMkLst>
        </pc:picChg>
      </pc:sldChg>
      <pc:sldChg chg="addSp delSp modSp mod">
        <pc:chgData name="Nane Kratzke" userId="971be13ff4ee5ef6" providerId="LiveId" clId="{67A30EEF-24E7-BC42-AA99-B32409D3960D}" dt="2022-04-01T08:55:48.433" v="132" actId="1076"/>
        <pc:sldMkLst>
          <pc:docMk/>
          <pc:sldMk cId="3188167452" sldId="556"/>
        </pc:sldMkLst>
        <pc:picChg chg="del">
          <ac:chgData name="Nane Kratzke" userId="971be13ff4ee5ef6" providerId="LiveId" clId="{67A30EEF-24E7-BC42-AA99-B32409D3960D}" dt="2022-04-01T08:55:27.305" v="127" actId="478"/>
          <ac:picMkLst>
            <pc:docMk/>
            <pc:sldMk cId="3188167452" sldId="556"/>
            <ac:picMk id="5" creationId="{83F5110F-511A-854E-A57C-78F0E05B487F}"/>
          </ac:picMkLst>
        </pc:picChg>
        <pc:picChg chg="add mod">
          <ac:chgData name="Nane Kratzke" userId="971be13ff4ee5ef6" providerId="LiveId" clId="{67A30EEF-24E7-BC42-AA99-B32409D3960D}" dt="2022-04-01T08:55:48.433" v="132" actId="1076"/>
          <ac:picMkLst>
            <pc:docMk/>
            <pc:sldMk cId="3188167452" sldId="556"/>
            <ac:picMk id="7" creationId="{7C37E0C3-A7BF-244F-9D76-F5FD93EED2D1}"/>
          </ac:picMkLst>
        </pc:picChg>
      </pc:sldChg>
      <pc:sldChg chg="addSp delSp modSp mod">
        <pc:chgData name="Nane Kratzke" userId="971be13ff4ee5ef6" providerId="LiveId" clId="{67A30EEF-24E7-BC42-AA99-B32409D3960D}" dt="2022-04-01T08:40:57.097" v="80" actId="166"/>
        <pc:sldMkLst>
          <pc:docMk/>
          <pc:sldMk cId="879725003" sldId="557"/>
        </pc:sldMkLst>
        <pc:spChg chg="mod">
          <ac:chgData name="Nane Kratzke" userId="971be13ff4ee5ef6" providerId="LiveId" clId="{67A30EEF-24E7-BC42-AA99-B32409D3960D}" dt="2022-04-01T08:40:57.097" v="80" actId="166"/>
          <ac:spMkLst>
            <pc:docMk/>
            <pc:sldMk cId="879725003" sldId="557"/>
            <ac:spMk id="4" creationId="{04FE019A-893B-B24C-AFB9-7F61A111F331}"/>
          </ac:spMkLst>
        </pc:spChg>
        <pc:picChg chg="add mod modCrop">
          <ac:chgData name="Nane Kratzke" userId="971be13ff4ee5ef6" providerId="LiveId" clId="{67A30EEF-24E7-BC42-AA99-B32409D3960D}" dt="2022-04-01T08:40:52.096" v="79" actId="14861"/>
          <ac:picMkLst>
            <pc:docMk/>
            <pc:sldMk cId="879725003" sldId="557"/>
            <ac:picMk id="6" creationId="{C32AB87D-B1DE-C549-A468-CB9396913DC0}"/>
          </ac:picMkLst>
        </pc:picChg>
        <pc:picChg chg="add del">
          <ac:chgData name="Nane Kratzke" userId="971be13ff4ee5ef6" providerId="LiveId" clId="{67A30EEF-24E7-BC42-AA99-B32409D3960D}" dt="2022-04-01T08:40:12.327" v="74" actId="478"/>
          <ac:picMkLst>
            <pc:docMk/>
            <pc:sldMk cId="879725003" sldId="557"/>
            <ac:picMk id="9220" creationId="{9D960DC6-96A9-7D42-AC47-A35FA3EF15C4}"/>
          </ac:picMkLst>
        </pc:picChg>
      </pc:sldChg>
      <pc:sldChg chg="addSp delSp modSp mod">
        <pc:chgData name="Nane Kratzke" userId="971be13ff4ee5ef6" providerId="LiveId" clId="{67A30EEF-24E7-BC42-AA99-B32409D3960D}" dt="2022-04-01T08:39:52.614" v="72" actId="166"/>
        <pc:sldMkLst>
          <pc:docMk/>
          <pc:sldMk cId="3605680972" sldId="558"/>
        </pc:sldMkLst>
        <pc:spChg chg="mod">
          <ac:chgData name="Nane Kratzke" userId="971be13ff4ee5ef6" providerId="LiveId" clId="{67A30EEF-24E7-BC42-AA99-B32409D3960D}" dt="2022-04-01T08:39:52.614" v="72" actId="166"/>
          <ac:spMkLst>
            <pc:docMk/>
            <pc:sldMk cId="3605680972" sldId="558"/>
            <ac:spMk id="4" creationId="{04FE019A-893B-B24C-AFB9-7F61A111F331}"/>
          </ac:spMkLst>
        </pc:spChg>
        <pc:picChg chg="add mod modCrop">
          <ac:chgData name="Nane Kratzke" userId="971be13ff4ee5ef6" providerId="LiveId" clId="{67A30EEF-24E7-BC42-AA99-B32409D3960D}" dt="2022-04-01T08:39:47.632" v="71" actId="14861"/>
          <ac:picMkLst>
            <pc:docMk/>
            <pc:sldMk cId="3605680972" sldId="558"/>
            <ac:picMk id="8" creationId="{C41C2190-9349-794C-A4AE-348FD695B711}"/>
          </ac:picMkLst>
        </pc:picChg>
        <pc:picChg chg="del">
          <ac:chgData name="Nane Kratzke" userId="971be13ff4ee5ef6" providerId="LiveId" clId="{67A30EEF-24E7-BC42-AA99-B32409D3960D}" dt="2022-04-01T08:38:51.561" v="65" actId="478"/>
          <ac:picMkLst>
            <pc:docMk/>
            <pc:sldMk cId="3605680972" sldId="558"/>
            <ac:picMk id="9220" creationId="{9D960DC6-96A9-7D42-AC47-A35FA3EF15C4}"/>
          </ac:picMkLst>
        </pc:picChg>
      </pc:sldChg>
      <pc:sldChg chg="addSp delSp modSp mod">
        <pc:chgData name="Nane Kratzke" userId="971be13ff4ee5ef6" providerId="LiveId" clId="{67A30EEF-24E7-BC42-AA99-B32409D3960D}" dt="2022-04-01T08:35:52.998" v="53" actId="14861"/>
        <pc:sldMkLst>
          <pc:docMk/>
          <pc:sldMk cId="2340717947" sldId="559"/>
        </pc:sldMkLst>
        <pc:picChg chg="add mod">
          <ac:chgData name="Nane Kratzke" userId="971be13ff4ee5ef6" providerId="LiveId" clId="{67A30EEF-24E7-BC42-AA99-B32409D3960D}" dt="2022-04-01T08:35:52.998" v="53" actId="14861"/>
          <ac:picMkLst>
            <pc:docMk/>
            <pc:sldMk cId="2340717947" sldId="559"/>
            <ac:picMk id="5" creationId="{CF34DE3D-16A5-2D4D-AD87-ABC70B1B41F7}"/>
          </ac:picMkLst>
        </pc:picChg>
        <pc:picChg chg="del">
          <ac:chgData name="Nane Kratzke" userId="971be13ff4ee5ef6" providerId="LiveId" clId="{67A30EEF-24E7-BC42-AA99-B32409D3960D}" dt="2022-04-01T08:35:44.448" v="50" actId="478"/>
          <ac:picMkLst>
            <pc:docMk/>
            <pc:sldMk cId="2340717947" sldId="559"/>
            <ac:picMk id="1026" creationId="{2590DA62-DF71-5B49-BA1C-426D5DEDFE8A}"/>
          </ac:picMkLst>
        </pc:picChg>
      </pc:sldChg>
      <pc:sldChg chg="addSp delSp modSp mod">
        <pc:chgData name="Nane Kratzke" userId="971be13ff4ee5ef6" providerId="LiveId" clId="{67A30EEF-24E7-BC42-AA99-B32409D3960D}" dt="2022-05-11T13:30:32.473" v="141"/>
        <pc:sldMkLst>
          <pc:docMk/>
          <pc:sldMk cId="1905923310" sldId="560"/>
        </pc:sldMkLst>
        <pc:spChg chg="add del mod">
          <ac:chgData name="Nane Kratzke" userId="971be13ff4ee5ef6" providerId="LiveId" clId="{67A30EEF-24E7-BC42-AA99-B32409D3960D}" dt="2022-05-11T13:30:32.473" v="141"/>
          <ac:spMkLst>
            <pc:docMk/>
            <pc:sldMk cId="1905923310" sldId="560"/>
            <ac:spMk id="4" creationId="{C0F8AC49-48ED-F25C-81FF-9E658EFB19A9}"/>
          </ac:spMkLst>
        </pc:spChg>
        <pc:picChg chg="del">
          <ac:chgData name="Nane Kratzke" userId="971be13ff4ee5ef6" providerId="LiveId" clId="{67A30EEF-24E7-BC42-AA99-B32409D3960D}" dt="2022-04-01T08:41:39.916" v="81" actId="478"/>
          <ac:picMkLst>
            <pc:docMk/>
            <pc:sldMk cId="1905923310" sldId="560"/>
            <ac:picMk id="4" creationId="{8CA8E55B-70C2-BD47-8EE1-D6E1DEFA3DFE}"/>
          </ac:picMkLst>
        </pc:picChg>
        <pc:picChg chg="add mod modCrop">
          <ac:chgData name="Nane Kratzke" userId="971be13ff4ee5ef6" providerId="LiveId" clId="{67A30EEF-24E7-BC42-AA99-B32409D3960D}" dt="2022-04-01T08:42:41.583" v="87" actId="14861"/>
          <ac:picMkLst>
            <pc:docMk/>
            <pc:sldMk cId="1905923310" sldId="560"/>
            <ac:picMk id="6" creationId="{2EC3C8CB-CD79-B540-94A3-90CE5C5990A6}"/>
          </ac:picMkLst>
        </pc:picChg>
      </pc:sldChg>
      <pc:sldChg chg="addSp delSp modSp mod">
        <pc:chgData name="Nane Kratzke" userId="971be13ff4ee5ef6" providerId="LiveId" clId="{67A30EEF-24E7-BC42-AA99-B32409D3960D}" dt="2022-04-01T08:43:34.233" v="99" actId="1076"/>
        <pc:sldMkLst>
          <pc:docMk/>
          <pc:sldMk cId="3713241106" sldId="561"/>
        </pc:sldMkLst>
        <pc:spChg chg="mod">
          <ac:chgData name="Nane Kratzke" userId="971be13ff4ee5ef6" providerId="LiveId" clId="{67A30EEF-24E7-BC42-AA99-B32409D3960D}" dt="2022-04-01T08:43:34.233" v="99" actId="1076"/>
          <ac:spMkLst>
            <pc:docMk/>
            <pc:sldMk cId="3713241106" sldId="561"/>
            <ac:spMk id="4" creationId="{EFD408A1-F15E-6C48-ABE6-021A61634556}"/>
          </ac:spMkLst>
        </pc:spChg>
        <pc:picChg chg="add mod modCrop">
          <ac:chgData name="Nane Kratzke" userId="971be13ff4ee5ef6" providerId="LiveId" clId="{67A30EEF-24E7-BC42-AA99-B32409D3960D}" dt="2022-04-01T08:43:34.233" v="99" actId="1076"/>
          <ac:picMkLst>
            <pc:docMk/>
            <pc:sldMk cId="3713241106" sldId="561"/>
            <ac:picMk id="9" creationId="{33F6F1D9-2CBF-C445-82EF-E03139384E0E}"/>
          </ac:picMkLst>
        </pc:picChg>
        <pc:picChg chg="del">
          <ac:chgData name="Nane Kratzke" userId="971be13ff4ee5ef6" providerId="LiveId" clId="{67A30EEF-24E7-BC42-AA99-B32409D3960D}" dt="2022-04-01T08:42:48.029" v="88" actId="478"/>
          <ac:picMkLst>
            <pc:docMk/>
            <pc:sldMk cId="3713241106" sldId="561"/>
            <ac:picMk id="3074" creationId="{D17DDC04-EFCC-C249-9C5F-D8EAE8F7D6AE}"/>
          </ac:picMkLst>
        </pc:picChg>
      </pc:sldChg>
      <pc:sldChg chg="addSp delSp modSp mod">
        <pc:chgData name="Nane Kratzke" userId="971be13ff4ee5ef6" providerId="LiveId" clId="{67A30EEF-24E7-BC42-AA99-B32409D3960D}" dt="2022-05-11T13:11:19.115" v="138"/>
        <pc:sldMkLst>
          <pc:docMk/>
          <pc:sldMk cId="1587034705" sldId="563"/>
        </pc:sldMkLst>
        <pc:spChg chg="mod">
          <ac:chgData name="Nane Kratzke" userId="971be13ff4ee5ef6" providerId="LiveId" clId="{67A30EEF-24E7-BC42-AA99-B32409D3960D}" dt="2022-04-01T08:47:14.816" v="101" actId="1076"/>
          <ac:spMkLst>
            <pc:docMk/>
            <pc:sldMk cId="1587034705" sldId="563"/>
            <ac:spMk id="4" creationId="{B3118DF7-D27D-1A4D-B00B-F895DDD10C59}"/>
          </ac:spMkLst>
        </pc:spChg>
        <pc:spChg chg="add del mod">
          <ac:chgData name="Nane Kratzke" userId="971be13ff4ee5ef6" providerId="LiveId" clId="{67A30EEF-24E7-BC42-AA99-B32409D3960D}" dt="2022-05-11T13:11:19.115" v="138"/>
          <ac:spMkLst>
            <pc:docMk/>
            <pc:sldMk cId="1587034705" sldId="563"/>
            <ac:spMk id="8" creationId="{E29F1939-56E0-58FF-2EC9-E0E465A13D22}"/>
          </ac:spMkLst>
        </pc:spChg>
      </pc:sldChg>
      <pc:sldChg chg="addSp delSp modSp mod">
        <pc:chgData name="Nane Kratzke" userId="971be13ff4ee5ef6" providerId="LiveId" clId="{67A30EEF-24E7-BC42-AA99-B32409D3960D}" dt="2022-04-01T08:48:20.866" v="109" actId="14861"/>
        <pc:sldMkLst>
          <pc:docMk/>
          <pc:sldMk cId="1566260272" sldId="564"/>
        </pc:sldMkLst>
        <pc:picChg chg="del">
          <ac:chgData name="Nane Kratzke" userId="971be13ff4ee5ef6" providerId="LiveId" clId="{67A30EEF-24E7-BC42-AA99-B32409D3960D}" dt="2022-04-01T08:47:53.854" v="104" actId="478"/>
          <ac:picMkLst>
            <pc:docMk/>
            <pc:sldMk cId="1566260272" sldId="564"/>
            <ac:picMk id="4" creationId="{E7CFFBE9-26D2-AB48-9D19-C10D897B5A65}"/>
          </ac:picMkLst>
        </pc:picChg>
        <pc:picChg chg="add mod modCrop">
          <ac:chgData name="Nane Kratzke" userId="971be13ff4ee5ef6" providerId="LiveId" clId="{67A30EEF-24E7-BC42-AA99-B32409D3960D}" dt="2022-04-01T08:48:20.866" v="109" actId="14861"/>
          <ac:picMkLst>
            <pc:docMk/>
            <pc:sldMk cId="1566260272" sldId="564"/>
            <ac:picMk id="6" creationId="{3E7FAFF4-03A2-D54D-93BB-61964C3885A7}"/>
          </ac:picMkLst>
        </pc:picChg>
      </pc:sldChg>
      <pc:sldChg chg="addSp delSp modSp mod">
        <pc:chgData name="Nane Kratzke" userId="971be13ff4ee5ef6" providerId="LiveId" clId="{67A30EEF-24E7-BC42-AA99-B32409D3960D}" dt="2022-04-01T08:49:04.123" v="117" actId="1076"/>
        <pc:sldMkLst>
          <pc:docMk/>
          <pc:sldMk cId="835258223" sldId="565"/>
        </pc:sldMkLst>
        <pc:spChg chg="mod">
          <ac:chgData name="Nane Kratzke" userId="971be13ff4ee5ef6" providerId="LiveId" clId="{67A30EEF-24E7-BC42-AA99-B32409D3960D}" dt="2022-04-01T08:49:02.362" v="116" actId="14100"/>
          <ac:spMkLst>
            <pc:docMk/>
            <pc:sldMk cId="835258223" sldId="565"/>
            <ac:spMk id="24" creationId="{DB9A78C6-42BA-CC40-A20F-ACADFC18BE98}"/>
          </ac:spMkLst>
        </pc:spChg>
        <pc:picChg chg="del">
          <ac:chgData name="Nane Kratzke" userId="971be13ff4ee5ef6" providerId="LiveId" clId="{67A30EEF-24E7-BC42-AA99-B32409D3960D}" dt="2022-04-01T08:48:26.908" v="110" actId="478"/>
          <ac:picMkLst>
            <pc:docMk/>
            <pc:sldMk cId="835258223" sldId="565"/>
            <ac:picMk id="6" creationId="{DFE4B597-65F3-9841-8605-7FB51E6EBBDD}"/>
          </ac:picMkLst>
        </pc:picChg>
        <pc:picChg chg="add mod modCrop">
          <ac:chgData name="Nane Kratzke" userId="971be13ff4ee5ef6" providerId="LiveId" clId="{67A30EEF-24E7-BC42-AA99-B32409D3960D}" dt="2022-04-01T08:49:04.123" v="117" actId="1076"/>
          <ac:picMkLst>
            <pc:docMk/>
            <pc:sldMk cId="835258223" sldId="565"/>
            <ac:picMk id="7" creationId="{243B6526-BD30-A44D-B7DD-5E95955523D4}"/>
          </ac:picMkLst>
        </pc:picChg>
      </pc:sldChg>
      <pc:sldChg chg="addSp delSp modSp mod">
        <pc:chgData name="Nane Kratzke" userId="971be13ff4ee5ef6" providerId="LiveId" clId="{67A30EEF-24E7-BC42-AA99-B32409D3960D}" dt="2022-04-01T08:49:52.758" v="126" actId="14861"/>
        <pc:sldMkLst>
          <pc:docMk/>
          <pc:sldMk cId="3352912030" sldId="566"/>
        </pc:sldMkLst>
        <pc:spChg chg="mod">
          <ac:chgData name="Nane Kratzke" userId="971be13ff4ee5ef6" providerId="LiveId" clId="{67A30EEF-24E7-BC42-AA99-B32409D3960D}" dt="2022-04-01T08:49:48.468" v="124" actId="14100"/>
          <ac:spMkLst>
            <pc:docMk/>
            <pc:sldMk cId="3352912030" sldId="566"/>
            <ac:spMk id="24" creationId="{DB9A78C6-42BA-CC40-A20F-ACADFC18BE98}"/>
          </ac:spMkLst>
        </pc:spChg>
        <pc:picChg chg="del">
          <ac:chgData name="Nane Kratzke" userId="971be13ff4ee5ef6" providerId="LiveId" clId="{67A30EEF-24E7-BC42-AA99-B32409D3960D}" dt="2022-04-01T08:49:10.850" v="118" actId="478"/>
          <ac:picMkLst>
            <pc:docMk/>
            <pc:sldMk cId="3352912030" sldId="566"/>
            <ac:picMk id="6" creationId="{CE0FFB1E-9A70-EC45-8376-824060308F00}"/>
          </ac:picMkLst>
        </pc:picChg>
        <pc:picChg chg="add mod modCrop">
          <ac:chgData name="Nane Kratzke" userId="971be13ff4ee5ef6" providerId="LiveId" clId="{67A30EEF-24E7-BC42-AA99-B32409D3960D}" dt="2022-04-01T08:49:52.758" v="126" actId="14861"/>
          <ac:picMkLst>
            <pc:docMk/>
            <pc:sldMk cId="3352912030" sldId="566"/>
            <ac:picMk id="7" creationId="{D3F3A520-AF18-CA42-AA73-D91711FAE9E2}"/>
          </ac:picMkLst>
        </pc:picChg>
      </pc:sldChg>
      <pc:sldChg chg="addSp delSp modSp mod">
        <pc:chgData name="Nane Kratzke" userId="971be13ff4ee5ef6" providerId="LiveId" clId="{67A30EEF-24E7-BC42-AA99-B32409D3960D}" dt="2022-04-01T08:36:50.228" v="57" actId="14861"/>
        <pc:sldMkLst>
          <pc:docMk/>
          <pc:sldMk cId="2152632834" sldId="571"/>
        </pc:sldMkLst>
        <pc:picChg chg="add mod">
          <ac:chgData name="Nane Kratzke" userId="971be13ff4ee5ef6" providerId="LiveId" clId="{67A30EEF-24E7-BC42-AA99-B32409D3960D}" dt="2022-04-01T08:36:50.228" v="57" actId="14861"/>
          <ac:picMkLst>
            <pc:docMk/>
            <pc:sldMk cId="2152632834" sldId="571"/>
            <ac:picMk id="7" creationId="{A2206A5A-00C9-6B43-AB17-8E5662F50ED8}"/>
          </ac:picMkLst>
        </pc:picChg>
        <pc:picChg chg="del">
          <ac:chgData name="Nane Kratzke" userId="971be13ff4ee5ef6" providerId="LiveId" clId="{67A30EEF-24E7-BC42-AA99-B32409D3960D}" dt="2022-04-01T08:36:41.565" v="54" actId="478"/>
          <ac:picMkLst>
            <pc:docMk/>
            <pc:sldMk cId="2152632834" sldId="571"/>
            <ac:picMk id="4098" creationId="{527F1244-EC26-4641-9915-EEA6F14FB7BA}"/>
          </ac:picMkLst>
        </pc:picChg>
      </pc:sldChg>
      <pc:sldChg chg="modSp mod">
        <pc:chgData name="Nane Kratzke" userId="971be13ff4ee5ef6" providerId="LiveId" clId="{67A30EEF-24E7-BC42-AA99-B32409D3960D}" dt="2022-05-11T07:09:58.691" v="135" actId="1076"/>
        <pc:sldMkLst>
          <pc:docMk/>
          <pc:sldMk cId="2068695525" sldId="597"/>
        </pc:sldMkLst>
        <pc:spChg chg="mod">
          <ac:chgData name="Nane Kratzke" userId="971be13ff4ee5ef6" providerId="LiveId" clId="{67A30EEF-24E7-BC42-AA99-B32409D3960D}" dt="2022-05-11T07:08:47.874" v="133" actId="20577"/>
          <ac:spMkLst>
            <pc:docMk/>
            <pc:sldMk cId="2068695525" sldId="597"/>
            <ac:spMk id="27" creationId="{14A270AF-458B-1E4A-A104-8497A30A59C6}"/>
          </ac:spMkLst>
        </pc:spChg>
        <pc:picChg chg="mod">
          <ac:chgData name="Nane Kratzke" userId="971be13ff4ee5ef6" providerId="LiveId" clId="{67A30EEF-24E7-BC42-AA99-B32409D3960D}" dt="2022-05-11T07:09:58.691" v="135" actId="1076"/>
          <ac:picMkLst>
            <pc:docMk/>
            <pc:sldMk cId="2068695525" sldId="597"/>
            <ac:picMk id="4100" creationId="{26417365-91D7-3741-9B9C-6A7B6CE41043}"/>
          </ac:picMkLst>
        </pc:picChg>
      </pc:sldChg>
    </pc:docChg>
  </pc:docChgLst>
  <pc:docChgLst>
    <pc:chgData name="Nane Kratzke" userId="971be13ff4ee5ef6" providerId="LiveId" clId="{42A7721E-6EF0-B048-BB8E-461CDCAED111}"/>
    <pc:docChg chg="custSel modMainMaster">
      <pc:chgData name="Nane Kratzke" userId="971be13ff4ee5ef6" providerId="LiveId" clId="{42A7721E-6EF0-B048-BB8E-461CDCAED111}" dt="2021-08-22T09:36:23.940" v="1"/>
      <pc:docMkLst>
        <pc:docMk/>
      </pc:docMkLst>
      <pc:sldMasterChg chg="addSp delSp modSp mod">
        <pc:chgData name="Nane Kratzke" userId="971be13ff4ee5ef6" providerId="LiveId" clId="{42A7721E-6EF0-B048-BB8E-461CDCAED111}" dt="2021-08-22T09:36:23.940" v="1"/>
        <pc:sldMasterMkLst>
          <pc:docMk/>
          <pc:sldMasterMk cId="946163275" sldId="2147483648"/>
        </pc:sldMasterMkLst>
        <pc:spChg chg="add mod">
          <ac:chgData name="Nane Kratzke" userId="971be13ff4ee5ef6" providerId="LiveId" clId="{42A7721E-6EF0-B048-BB8E-461CDCAED111}" dt="2021-08-22T09:36:23.940" v="1"/>
          <ac:spMkLst>
            <pc:docMk/>
            <pc:sldMasterMk cId="946163275" sldId="2147483648"/>
            <ac:spMk id="10" creationId="{B409F3E4-178E-084D-8EDD-4E8B6E801B3A}"/>
          </ac:spMkLst>
        </pc:spChg>
        <pc:spChg chg="add mod">
          <ac:chgData name="Nane Kratzke" userId="971be13ff4ee5ef6" providerId="LiveId" clId="{42A7721E-6EF0-B048-BB8E-461CDCAED111}" dt="2021-08-22T09:36:23.940" v="1"/>
          <ac:spMkLst>
            <pc:docMk/>
            <pc:sldMasterMk cId="946163275" sldId="2147483648"/>
            <ac:spMk id="11" creationId="{DF1AFFB3-5158-C649-9E9F-A652F60CBD29}"/>
          </ac:spMkLst>
        </pc:spChg>
        <pc:picChg chg="add mod">
          <ac:chgData name="Nane Kratzke" userId="971be13ff4ee5ef6" providerId="LiveId" clId="{42A7721E-6EF0-B048-BB8E-461CDCAED111}" dt="2021-08-22T09:36:23.940" v="1"/>
          <ac:picMkLst>
            <pc:docMk/>
            <pc:sldMasterMk cId="946163275" sldId="2147483648"/>
            <ac:picMk id="9" creationId="{6CC2E1E4-88C6-DD46-B0B0-CBB1A29B8A1F}"/>
          </ac:picMkLst>
        </pc:picChg>
        <pc:picChg chg="del">
          <ac:chgData name="Nane Kratzke" userId="971be13ff4ee5ef6" providerId="LiveId" clId="{42A7721E-6EF0-B048-BB8E-461CDCAED111}" dt="2021-08-22T09:36:23.052" v="0" actId="478"/>
          <ac:picMkLst>
            <pc:docMk/>
            <pc:sldMasterMk cId="946163275" sldId="2147483648"/>
            <ac:picMk id="13" creationId="{A8A2F1A1-1E06-104E-84C2-CAB9B02F41EA}"/>
          </ac:picMkLst>
        </pc:picChg>
      </pc:sldMasterChg>
    </pc:docChg>
  </pc:docChgLst>
  <pc:docChgLst>
    <pc:chgData name="Nane Kratzke" userId="971be13ff4ee5ef6" providerId="LiveId" clId="{1B44FDC4-81D6-8E43-95B3-26846698F143}"/>
    <pc:docChg chg="custSel addSld delSld modSld">
      <pc:chgData name="Nane Kratzke" userId="971be13ff4ee5ef6" providerId="LiveId" clId="{1B44FDC4-81D6-8E43-95B3-26846698F143}" dt="2023-12-11T10:00:29.490" v="841" actId="207"/>
      <pc:docMkLst>
        <pc:docMk/>
      </pc:docMkLst>
      <pc:sldChg chg="del">
        <pc:chgData name="Nane Kratzke" userId="971be13ff4ee5ef6" providerId="LiveId" clId="{1B44FDC4-81D6-8E43-95B3-26846698F143}" dt="2023-12-11T09:53:45.424" v="323" actId="2696"/>
        <pc:sldMkLst>
          <pc:docMk/>
          <pc:sldMk cId="2487667598" sldId="432"/>
        </pc:sldMkLst>
      </pc:sldChg>
      <pc:sldChg chg="add">
        <pc:chgData name="Nane Kratzke" userId="971be13ff4ee5ef6" providerId="LiveId" clId="{1B44FDC4-81D6-8E43-95B3-26846698F143}" dt="2023-12-11T09:50:59.947" v="0"/>
        <pc:sldMkLst>
          <pc:docMk/>
          <pc:sldMk cId="4294744275" sldId="681"/>
        </pc:sldMkLst>
      </pc:sldChg>
      <pc:sldChg chg="modSp add mod">
        <pc:chgData name="Nane Kratzke" userId="971be13ff4ee5ef6" providerId="LiveId" clId="{1B44FDC4-81D6-8E43-95B3-26846698F143}" dt="2023-12-11T10:00:29.490" v="841" actId="207"/>
        <pc:sldMkLst>
          <pc:docMk/>
          <pc:sldMk cId="950456830" sldId="742"/>
        </pc:sldMkLst>
        <pc:spChg chg="mod">
          <ac:chgData name="Nane Kratzke" userId="971be13ff4ee5ef6" providerId="LiveId" clId="{1B44FDC4-81D6-8E43-95B3-26846698F143}" dt="2023-12-11T09:51:07.312" v="3" actId="20577"/>
          <ac:spMkLst>
            <pc:docMk/>
            <pc:sldMk cId="950456830" sldId="742"/>
            <ac:spMk id="2" creationId="{FFF17719-476F-E844-899E-CCFF90EAAAB1}"/>
          </ac:spMkLst>
        </pc:spChg>
        <pc:spChg chg="mod">
          <ac:chgData name="Nane Kratzke" userId="971be13ff4ee5ef6" providerId="LiveId" clId="{1B44FDC4-81D6-8E43-95B3-26846698F143}" dt="2023-12-11T09:51:18.089" v="31" actId="20577"/>
          <ac:spMkLst>
            <pc:docMk/>
            <pc:sldMk cId="950456830" sldId="742"/>
            <ac:spMk id="3" creationId="{35FC8172-CC59-6D4F-A58F-7158ACE5B30E}"/>
          </ac:spMkLst>
        </pc:spChg>
        <pc:spChg chg="mod">
          <ac:chgData name="Nane Kratzke" userId="971be13ff4ee5ef6" providerId="LiveId" clId="{1B44FDC4-81D6-8E43-95B3-26846698F143}" dt="2023-12-11T10:00:29.490" v="841" actId="207"/>
          <ac:spMkLst>
            <pc:docMk/>
            <pc:sldMk cId="950456830" sldId="742"/>
            <ac:spMk id="4" creationId="{0C458DD0-8EF5-3AA1-E0BF-0C542462EA08}"/>
          </ac:spMkLst>
        </pc:spChg>
      </pc:sldChg>
      <pc:sldChg chg="add del">
        <pc:chgData name="Nane Kratzke" userId="971be13ff4ee5ef6" providerId="LiveId" clId="{1B44FDC4-81D6-8E43-95B3-26846698F143}" dt="2023-12-11T09:53:40.457" v="322"/>
        <pc:sldMkLst>
          <pc:docMk/>
          <pc:sldMk cId="536412151" sldId="743"/>
        </pc:sldMkLst>
      </pc:sldChg>
      <pc:sldChg chg="add del">
        <pc:chgData name="Nane Kratzke" userId="971be13ff4ee5ef6" providerId="LiveId" clId="{1B44FDC4-81D6-8E43-95B3-26846698F143}" dt="2023-12-11T09:53:40.457" v="322"/>
        <pc:sldMkLst>
          <pc:docMk/>
          <pc:sldMk cId="3276712445" sldId="744"/>
        </pc:sldMkLst>
      </pc:sldChg>
    </pc:docChg>
  </pc:docChgLst>
  <pc:docChgLst>
    <pc:chgData name="Nane Kratzke" userId="971be13ff4ee5ef6" providerId="LiveId" clId="{3062E67E-B296-344A-93E0-5437F4B0DFEA}"/>
    <pc:docChg chg="custSel modSld">
      <pc:chgData name="Nane Kratzke" userId="971be13ff4ee5ef6" providerId="LiveId" clId="{3062E67E-B296-344A-93E0-5437F4B0DFEA}" dt="2022-12-19T07:52:04.271" v="96" actId="20577"/>
      <pc:docMkLst>
        <pc:docMk/>
      </pc:docMkLst>
      <pc:sldChg chg="addSp modSp">
        <pc:chgData name="Nane Kratzke" userId="971be13ff4ee5ef6" providerId="LiveId" clId="{3062E67E-B296-344A-93E0-5437F4B0DFEA}" dt="2022-12-05T14:45:59.303" v="0"/>
        <pc:sldMkLst>
          <pc:docMk/>
          <pc:sldMk cId="1293430604" sldId="510"/>
        </pc:sldMkLst>
        <pc:picChg chg="add mod">
          <ac:chgData name="Nane Kratzke" userId="971be13ff4ee5ef6" providerId="LiveId" clId="{3062E67E-B296-344A-93E0-5437F4B0DFEA}" dt="2022-12-05T14:45:59.303" v="0"/>
          <ac:picMkLst>
            <pc:docMk/>
            <pc:sldMk cId="1293430604" sldId="510"/>
            <ac:picMk id="6" creationId="{74CC9544-6151-6436-1739-CA2FA33FDBEA}"/>
          </ac:picMkLst>
        </pc:picChg>
      </pc:sldChg>
      <pc:sldChg chg="addSp delSp modSp mod">
        <pc:chgData name="Nane Kratzke" userId="971be13ff4ee5ef6" providerId="LiveId" clId="{3062E67E-B296-344A-93E0-5437F4B0DFEA}" dt="2022-12-19T07:52:04.271" v="96" actId="20577"/>
        <pc:sldMkLst>
          <pc:docMk/>
          <pc:sldMk cId="2901931675" sldId="562"/>
        </pc:sldMkLst>
        <pc:spChg chg="mod">
          <ac:chgData name="Nane Kratzke" userId="971be13ff4ee5ef6" providerId="LiveId" clId="{3062E67E-B296-344A-93E0-5437F4B0DFEA}" dt="2022-12-19T07:51:42.018" v="92" actId="1076"/>
          <ac:spMkLst>
            <pc:docMk/>
            <pc:sldMk cId="2901931675" sldId="562"/>
            <ac:spMk id="6" creationId="{D1BA28CB-2B60-A742-99F9-54943E189AF1}"/>
          </ac:spMkLst>
        </pc:spChg>
        <pc:spChg chg="mod">
          <ac:chgData name="Nane Kratzke" userId="971be13ff4ee5ef6" providerId="LiveId" clId="{3062E67E-B296-344A-93E0-5437F4B0DFEA}" dt="2022-12-19T07:51:35.179" v="91" actId="6549"/>
          <ac:spMkLst>
            <pc:docMk/>
            <pc:sldMk cId="2901931675" sldId="562"/>
            <ac:spMk id="7" creationId="{555B4DF4-488E-1242-87D4-6FF502AD7DB0}"/>
          </ac:spMkLst>
        </pc:spChg>
        <pc:spChg chg="mod">
          <ac:chgData name="Nane Kratzke" userId="971be13ff4ee5ef6" providerId="LiveId" clId="{3062E67E-B296-344A-93E0-5437F4B0DFEA}" dt="2022-12-19T07:51:48.049" v="94" actId="1076"/>
          <ac:spMkLst>
            <pc:docMk/>
            <pc:sldMk cId="2901931675" sldId="562"/>
            <ac:spMk id="9" creationId="{19BCE1C1-987B-844B-93AD-7D72F8FB2533}"/>
          </ac:spMkLst>
        </pc:spChg>
        <pc:spChg chg="mod">
          <ac:chgData name="Nane Kratzke" userId="971be13ff4ee5ef6" providerId="LiveId" clId="{3062E67E-B296-344A-93E0-5437F4B0DFEA}" dt="2022-12-19T07:52:04.271" v="96" actId="20577"/>
          <ac:spMkLst>
            <pc:docMk/>
            <pc:sldMk cId="2901931675" sldId="562"/>
            <ac:spMk id="10" creationId="{64669592-C4EE-DB4B-A88C-C6A79EE0FE69}"/>
          </ac:spMkLst>
        </pc:spChg>
        <pc:picChg chg="add del mod modCrop">
          <ac:chgData name="Nane Kratzke" userId="971be13ff4ee5ef6" providerId="LiveId" clId="{3062E67E-B296-344A-93E0-5437F4B0DFEA}" dt="2022-12-19T07:49:50.752" v="64" actId="478"/>
          <ac:picMkLst>
            <pc:docMk/>
            <pc:sldMk cId="2901931675" sldId="562"/>
            <ac:picMk id="5" creationId="{E0FBD6EF-0FCD-FE4B-7DB5-DB9C6912B149}"/>
          </ac:picMkLst>
        </pc:picChg>
        <pc:picChg chg="del mod">
          <ac:chgData name="Nane Kratzke" userId="971be13ff4ee5ef6" providerId="LiveId" clId="{3062E67E-B296-344A-93E0-5437F4B0DFEA}" dt="2022-12-19T07:39:18.683" v="25" actId="478"/>
          <ac:picMkLst>
            <pc:docMk/>
            <pc:sldMk cId="2901931675" sldId="562"/>
            <ac:picMk id="12" creationId="{D93656E0-941A-324D-B2EB-2C41C7A24437}"/>
          </ac:picMkLst>
        </pc:picChg>
        <pc:picChg chg="del">
          <ac:chgData name="Nane Kratzke" userId="971be13ff4ee5ef6" providerId="LiveId" clId="{3062E67E-B296-344A-93E0-5437F4B0DFEA}" dt="2022-12-19T07:35:27.758" v="5" actId="478"/>
          <ac:picMkLst>
            <pc:docMk/>
            <pc:sldMk cId="2901931675" sldId="562"/>
            <ac:picMk id="13" creationId="{048E2DE9-BB78-7047-9E54-518A1EFC872D}"/>
          </ac:picMkLst>
        </pc:picChg>
        <pc:picChg chg="add del mod">
          <ac:chgData name="Nane Kratzke" userId="971be13ff4ee5ef6" providerId="LiveId" clId="{3062E67E-B296-344A-93E0-5437F4B0DFEA}" dt="2022-12-19T07:48:27.330" v="57" actId="478"/>
          <ac:picMkLst>
            <pc:docMk/>
            <pc:sldMk cId="2901931675" sldId="562"/>
            <ac:picMk id="14" creationId="{D921C974-E2FA-EAEE-5CE1-9228E0939B30}"/>
          </ac:picMkLst>
        </pc:picChg>
        <pc:picChg chg="add mod modCrop">
          <ac:chgData name="Nane Kratzke" userId="971be13ff4ee5ef6" providerId="LiveId" clId="{3062E67E-B296-344A-93E0-5437F4B0DFEA}" dt="2022-12-19T07:51:19.191" v="87" actId="14100"/>
          <ac:picMkLst>
            <pc:docMk/>
            <pc:sldMk cId="2901931675" sldId="562"/>
            <ac:picMk id="16" creationId="{FB80BC22-4C42-0212-C1C7-8199E63259F8}"/>
          </ac:picMkLst>
        </pc:picChg>
      </pc:sldChg>
      <pc:sldChg chg="delSp mod">
        <pc:chgData name="Nane Kratzke" userId="971be13ff4ee5ef6" providerId="LiveId" clId="{3062E67E-B296-344A-93E0-5437F4B0DFEA}" dt="2022-12-19T07:31:52.156" v="1" actId="478"/>
        <pc:sldMkLst>
          <pc:docMk/>
          <pc:sldMk cId="3169250536" sldId="610"/>
        </pc:sldMkLst>
        <pc:inkChg chg="del">
          <ac:chgData name="Nane Kratzke" userId="971be13ff4ee5ef6" providerId="LiveId" clId="{3062E67E-B296-344A-93E0-5437F4B0DFEA}" dt="2022-12-19T07:31:52.156" v="1" actId="478"/>
          <ac:inkMkLst>
            <pc:docMk/>
            <pc:sldMk cId="3169250536" sldId="610"/>
            <ac:inkMk id="5" creationId="{B64E2C10-AB5C-774C-B037-3AF1B02C6AB1}"/>
          </ac:inkMkLst>
        </pc:inkChg>
      </pc:sldChg>
    </pc:docChg>
  </pc:docChgLst>
  <pc:docChgLst>
    <pc:chgData name="Nane Kratzke" userId="971be13ff4ee5ef6" providerId="LiveId" clId="{223B9B05-6E34-4449-ABFF-46CCED9BF410}"/>
    <pc:docChg chg="undo custSel addSld delSld modSld sldOrd">
      <pc:chgData name="Nane Kratzke" userId="971be13ff4ee5ef6" providerId="LiveId" clId="{223B9B05-6E34-4449-ABFF-46CCED9BF410}" dt="2023-02-16T11:56:44.454" v="1195" actId="2696"/>
      <pc:docMkLst>
        <pc:docMk/>
      </pc:docMkLst>
      <pc:sldChg chg="del">
        <pc:chgData name="Nane Kratzke" userId="971be13ff4ee5ef6" providerId="LiveId" clId="{223B9B05-6E34-4449-ABFF-46CCED9BF410}" dt="2023-02-14T09:53:15.722" v="160" actId="2696"/>
        <pc:sldMkLst>
          <pc:docMk/>
          <pc:sldMk cId="704272100" sldId="323"/>
        </pc:sldMkLst>
      </pc:sldChg>
      <pc:sldChg chg="del">
        <pc:chgData name="Nane Kratzke" userId="971be13ff4ee5ef6" providerId="LiveId" clId="{223B9B05-6E34-4449-ABFF-46CCED9BF410}" dt="2023-02-16T11:56:44.454" v="1195" actId="2696"/>
        <pc:sldMkLst>
          <pc:docMk/>
          <pc:sldMk cId="3704082915" sldId="328"/>
        </pc:sldMkLst>
      </pc:sldChg>
      <pc:sldChg chg="del">
        <pc:chgData name="Nane Kratzke" userId="971be13ff4ee5ef6" providerId="LiveId" clId="{223B9B05-6E34-4449-ABFF-46CCED9BF410}" dt="2023-02-16T11:56:44.454" v="1195" actId="2696"/>
        <pc:sldMkLst>
          <pc:docMk/>
          <pc:sldMk cId="3045276620" sldId="332"/>
        </pc:sldMkLst>
      </pc:sldChg>
      <pc:sldChg chg="del">
        <pc:chgData name="Nane Kratzke" userId="971be13ff4ee5ef6" providerId="LiveId" clId="{223B9B05-6E34-4449-ABFF-46CCED9BF410}" dt="2023-02-16T11:56:44.454" v="1195" actId="2696"/>
        <pc:sldMkLst>
          <pc:docMk/>
          <pc:sldMk cId="3201834561" sldId="337"/>
        </pc:sldMkLst>
      </pc:sldChg>
      <pc:sldChg chg="del">
        <pc:chgData name="Nane Kratzke" userId="971be13ff4ee5ef6" providerId="LiveId" clId="{223B9B05-6E34-4449-ABFF-46CCED9BF410}" dt="2023-02-14T09:53:04.587" v="159" actId="2696"/>
        <pc:sldMkLst>
          <pc:docMk/>
          <pc:sldMk cId="2142144293" sldId="416"/>
        </pc:sldMkLst>
      </pc:sldChg>
      <pc:sldChg chg="del">
        <pc:chgData name="Nane Kratzke" userId="971be13ff4ee5ef6" providerId="LiveId" clId="{223B9B05-6E34-4449-ABFF-46CCED9BF410}" dt="2023-02-16T11:56:44.454" v="1195" actId="2696"/>
        <pc:sldMkLst>
          <pc:docMk/>
          <pc:sldMk cId="811902125" sldId="491"/>
        </pc:sldMkLst>
      </pc:sldChg>
      <pc:sldChg chg="del">
        <pc:chgData name="Nane Kratzke" userId="971be13ff4ee5ef6" providerId="LiveId" clId="{223B9B05-6E34-4449-ABFF-46CCED9BF410}" dt="2023-02-14T09:46:58.420" v="115" actId="2696"/>
        <pc:sldMkLst>
          <pc:docMk/>
          <pc:sldMk cId="1293430604" sldId="510"/>
        </pc:sldMkLst>
      </pc:sldChg>
      <pc:sldChg chg="addSp delSp modSp mod ord">
        <pc:chgData name="Nane Kratzke" userId="971be13ff4ee5ef6" providerId="LiveId" clId="{223B9B05-6E34-4449-ABFF-46CCED9BF410}" dt="2023-02-14T11:59:08.100" v="1174" actId="12"/>
        <pc:sldMkLst>
          <pc:docMk/>
          <pc:sldMk cId="4077901326" sldId="512"/>
        </pc:sldMkLst>
        <pc:spChg chg="mod">
          <ac:chgData name="Nane Kratzke" userId="971be13ff4ee5ef6" providerId="LiveId" clId="{223B9B05-6E34-4449-ABFF-46CCED9BF410}" dt="2023-02-14T10:03:44.865" v="303" actId="14100"/>
          <ac:spMkLst>
            <pc:docMk/>
            <pc:sldMk cId="4077901326" sldId="512"/>
            <ac:spMk id="2" creationId="{9C499ED8-18D1-E942-8557-969449808E76}"/>
          </ac:spMkLst>
        </pc:spChg>
        <pc:spChg chg="add del mod">
          <ac:chgData name="Nane Kratzke" userId="971be13ff4ee5ef6" providerId="LiveId" clId="{223B9B05-6E34-4449-ABFF-46CCED9BF410}" dt="2023-02-14T10:01:24.001" v="284"/>
          <ac:spMkLst>
            <pc:docMk/>
            <pc:sldMk cId="4077901326" sldId="512"/>
            <ac:spMk id="4" creationId="{F67C374B-ECD6-8242-9A26-A674C9501681}"/>
          </ac:spMkLst>
        </pc:spChg>
        <pc:spChg chg="del mod">
          <ac:chgData name="Nane Kratzke" userId="971be13ff4ee5ef6" providerId="LiveId" clId="{223B9B05-6E34-4449-ABFF-46CCED9BF410}" dt="2023-02-14T09:58:34.649" v="201" actId="478"/>
          <ac:spMkLst>
            <pc:docMk/>
            <pc:sldMk cId="4077901326" sldId="512"/>
            <ac:spMk id="6" creationId="{E14A6DEF-A820-694A-81B1-5C55C3AF96FD}"/>
          </ac:spMkLst>
        </pc:spChg>
        <pc:spChg chg="add mod">
          <ac:chgData name="Nane Kratzke" userId="971be13ff4ee5ef6" providerId="LiveId" clId="{223B9B05-6E34-4449-ABFF-46CCED9BF410}" dt="2023-02-14T11:59:08.100" v="1174" actId="12"/>
          <ac:spMkLst>
            <pc:docMk/>
            <pc:sldMk cId="4077901326" sldId="512"/>
            <ac:spMk id="8" creationId="{8EA6EF82-F4C5-E6EC-7481-951C009836A5}"/>
          </ac:spMkLst>
        </pc:spChg>
        <pc:spChg chg="add mod">
          <ac:chgData name="Nane Kratzke" userId="971be13ff4ee5ef6" providerId="LiveId" clId="{223B9B05-6E34-4449-ABFF-46CCED9BF410}" dt="2023-02-14T10:49:50.516" v="1016" actId="113"/>
          <ac:spMkLst>
            <pc:docMk/>
            <pc:sldMk cId="4077901326" sldId="512"/>
            <ac:spMk id="10" creationId="{A2DD54B2-D205-1970-58CF-B4316F991F0C}"/>
          </ac:spMkLst>
        </pc:spChg>
        <pc:spChg chg="add del mod">
          <ac:chgData name="Nane Kratzke" userId="971be13ff4ee5ef6" providerId="LiveId" clId="{223B9B05-6E34-4449-ABFF-46CCED9BF410}" dt="2023-02-14T10:03:06.459" v="301"/>
          <ac:spMkLst>
            <pc:docMk/>
            <pc:sldMk cId="4077901326" sldId="512"/>
            <ac:spMk id="11" creationId="{D14519C7-0E5F-4A24-9536-938DD378DF9C}"/>
          </ac:spMkLst>
        </pc:spChg>
        <pc:picChg chg="add del mod">
          <ac:chgData name="Nane Kratzke" userId="971be13ff4ee5ef6" providerId="LiveId" clId="{223B9B05-6E34-4449-ABFF-46CCED9BF410}" dt="2023-02-14T10:07:08.482" v="308" actId="478"/>
          <ac:picMkLst>
            <pc:docMk/>
            <pc:sldMk cId="4077901326" sldId="512"/>
            <ac:picMk id="1026" creationId="{4480AB6D-C1B2-C274-F0DD-ECAB981E36B5}"/>
          </ac:picMkLst>
        </pc:picChg>
        <pc:picChg chg="add del">
          <ac:chgData name="Nane Kratzke" userId="971be13ff4ee5ef6" providerId="LiveId" clId="{223B9B05-6E34-4449-ABFF-46CCED9BF410}" dt="2023-02-14T10:07:08.482" v="308" actId="478"/>
          <ac:picMkLst>
            <pc:docMk/>
            <pc:sldMk cId="4077901326" sldId="512"/>
            <ac:picMk id="1028" creationId="{407D87C0-4BFE-D871-8A13-CDD3F1FDDCC0}"/>
          </ac:picMkLst>
        </pc:picChg>
        <pc:picChg chg="add mod">
          <ac:chgData name="Nane Kratzke" userId="971be13ff4ee5ef6" providerId="LiveId" clId="{223B9B05-6E34-4449-ABFF-46CCED9BF410}" dt="2023-02-14T10:10:44.461" v="360" actId="14861"/>
          <ac:picMkLst>
            <pc:docMk/>
            <pc:sldMk cId="4077901326" sldId="512"/>
            <ac:picMk id="1030" creationId="{01339DC7-9E02-6D31-6583-71E1BF6C5E97}"/>
          </ac:picMkLst>
        </pc:picChg>
      </pc:sldChg>
      <pc:sldChg chg="modSp mod">
        <pc:chgData name="Nane Kratzke" userId="971be13ff4ee5ef6" providerId="LiveId" clId="{223B9B05-6E34-4449-ABFF-46CCED9BF410}" dt="2023-02-14T10:35:19.864" v="676" actId="14100"/>
        <pc:sldMkLst>
          <pc:docMk/>
          <pc:sldMk cId="3437111870" sldId="514"/>
        </pc:sldMkLst>
        <pc:spChg chg="mod">
          <ac:chgData name="Nane Kratzke" userId="971be13ff4ee5ef6" providerId="LiveId" clId="{223B9B05-6E34-4449-ABFF-46CCED9BF410}" dt="2023-02-14T10:35:19.864" v="676" actId="14100"/>
          <ac:spMkLst>
            <pc:docMk/>
            <pc:sldMk cId="3437111870" sldId="514"/>
            <ac:spMk id="6" creationId="{25093315-0E46-5443-B630-030F7875BEB8}"/>
          </ac:spMkLst>
        </pc:spChg>
      </pc:sldChg>
      <pc:sldChg chg="modSp mod">
        <pc:chgData name="Nane Kratzke" userId="971be13ff4ee5ef6" providerId="LiveId" clId="{223B9B05-6E34-4449-ABFF-46CCED9BF410}" dt="2023-02-14T11:57:28.238" v="1173" actId="20577"/>
        <pc:sldMkLst>
          <pc:docMk/>
          <pc:sldMk cId="3725158945" sldId="515"/>
        </pc:sldMkLst>
        <pc:spChg chg="mod">
          <ac:chgData name="Nane Kratzke" userId="971be13ff4ee5ef6" providerId="LiveId" clId="{223B9B05-6E34-4449-ABFF-46CCED9BF410}" dt="2023-02-14T11:55:45.685" v="1143" actId="12"/>
          <ac:spMkLst>
            <pc:docMk/>
            <pc:sldMk cId="3725158945" sldId="515"/>
            <ac:spMk id="6" creationId="{25093315-0E46-5443-B630-030F7875BEB8}"/>
          </ac:spMkLst>
        </pc:spChg>
        <pc:spChg chg="mod">
          <ac:chgData name="Nane Kratzke" userId="971be13ff4ee5ef6" providerId="LiveId" clId="{223B9B05-6E34-4449-ABFF-46CCED9BF410}" dt="2023-02-14T11:57:28.238" v="1173" actId="20577"/>
          <ac:spMkLst>
            <pc:docMk/>
            <pc:sldMk cId="3725158945" sldId="515"/>
            <ac:spMk id="11" creationId="{E377589E-A792-4744-910E-C0D0078CB745}"/>
          </ac:spMkLst>
        </pc:spChg>
      </pc:sldChg>
      <pc:sldChg chg="del">
        <pc:chgData name="Nane Kratzke" userId="971be13ff4ee5ef6" providerId="LiveId" clId="{223B9B05-6E34-4449-ABFF-46CCED9BF410}" dt="2023-02-14T10:43:17.966" v="999" actId="2696"/>
        <pc:sldMkLst>
          <pc:docMk/>
          <pc:sldMk cId="3479599477" sldId="516"/>
        </pc:sldMkLst>
      </pc:sldChg>
      <pc:sldChg chg="del">
        <pc:chgData name="Nane Kratzke" userId="971be13ff4ee5ef6" providerId="LiveId" clId="{223B9B05-6E34-4449-ABFF-46CCED9BF410}" dt="2023-02-14T10:43:12.579" v="998" actId="2696"/>
        <pc:sldMkLst>
          <pc:docMk/>
          <pc:sldMk cId="1933642418" sldId="517"/>
        </pc:sldMkLst>
      </pc:sldChg>
      <pc:sldChg chg="delSp modSp del mod">
        <pc:chgData name="Nane Kratzke" userId="971be13ff4ee5ef6" providerId="LiveId" clId="{223B9B05-6E34-4449-ABFF-46CCED9BF410}" dt="2023-02-16T10:11:55.809" v="1192" actId="2696"/>
        <pc:sldMkLst>
          <pc:docMk/>
          <pc:sldMk cId="2258932206" sldId="523"/>
        </pc:sldMkLst>
        <pc:spChg chg="mod">
          <ac:chgData name="Nane Kratzke" userId="971be13ff4ee5ef6" providerId="LiveId" clId="{223B9B05-6E34-4449-ABFF-46CCED9BF410}" dt="2023-02-16T10:09:58.044" v="1187" actId="14100"/>
          <ac:spMkLst>
            <pc:docMk/>
            <pc:sldMk cId="2258932206" sldId="523"/>
            <ac:spMk id="5" creationId="{D6D3D317-1152-2742-9BE1-4ED9CE042C2D}"/>
          </ac:spMkLst>
        </pc:spChg>
        <pc:spChg chg="del">
          <ac:chgData name="Nane Kratzke" userId="971be13ff4ee5ef6" providerId="LiveId" clId="{223B9B05-6E34-4449-ABFF-46CCED9BF410}" dt="2023-02-16T10:09:40.303" v="1182" actId="478"/>
          <ac:spMkLst>
            <pc:docMk/>
            <pc:sldMk cId="2258932206" sldId="523"/>
            <ac:spMk id="11" creationId="{FF556EC5-5C3C-754D-ABF5-FEF691C7303D}"/>
          </ac:spMkLst>
        </pc:spChg>
        <pc:picChg chg="mod">
          <ac:chgData name="Nane Kratzke" userId="971be13ff4ee5ef6" providerId="LiveId" clId="{223B9B05-6E34-4449-ABFF-46CCED9BF410}" dt="2023-02-16T10:09:47.253" v="1184" actId="1076"/>
          <ac:picMkLst>
            <pc:docMk/>
            <pc:sldMk cId="2258932206" sldId="523"/>
            <ac:picMk id="9" creationId="{CF24C6AD-2F0C-F144-8A5F-642AEBD43972}"/>
          </ac:picMkLst>
        </pc:picChg>
      </pc:sldChg>
      <pc:sldChg chg="modSp mod">
        <pc:chgData name="Nane Kratzke" userId="971be13ff4ee5ef6" providerId="LiveId" clId="{223B9B05-6E34-4449-ABFF-46CCED9BF410}" dt="2023-02-16T10:10:23.028" v="1191" actId="1076"/>
        <pc:sldMkLst>
          <pc:docMk/>
          <pc:sldMk cId="4217778932" sldId="524"/>
        </pc:sldMkLst>
        <pc:spChg chg="mod">
          <ac:chgData name="Nane Kratzke" userId="971be13ff4ee5ef6" providerId="LiveId" clId="{223B9B05-6E34-4449-ABFF-46CCED9BF410}" dt="2023-02-16T10:10:23.028" v="1191" actId="1076"/>
          <ac:spMkLst>
            <pc:docMk/>
            <pc:sldMk cId="4217778932" sldId="524"/>
            <ac:spMk id="5" creationId="{D6D3D317-1152-2742-9BE1-4ED9CE042C2D}"/>
          </ac:spMkLst>
        </pc:spChg>
      </pc:sldChg>
      <pc:sldChg chg="modSp">
        <pc:chgData name="Nane Kratzke" userId="971be13ff4ee5ef6" providerId="LiveId" clId="{223B9B05-6E34-4449-ABFF-46CCED9BF410}" dt="2023-02-14T10:58:11.256" v="1142" actId="20577"/>
        <pc:sldMkLst>
          <pc:docMk/>
          <pc:sldMk cId="3733363034" sldId="525"/>
        </pc:sldMkLst>
        <pc:graphicFrameChg chg="mod">
          <ac:chgData name="Nane Kratzke" userId="971be13ff4ee5ef6" providerId="LiveId" clId="{223B9B05-6E34-4449-ABFF-46CCED9BF410}" dt="2023-02-14T10:58:11.256" v="1142" actId="20577"/>
          <ac:graphicFrameMkLst>
            <pc:docMk/>
            <pc:sldMk cId="3733363034" sldId="525"/>
            <ac:graphicFrameMk id="6" creationId="{36CD7840-0250-174C-93C9-FEDA3A67B769}"/>
          </ac:graphicFrameMkLst>
        </pc:graphicFrameChg>
      </pc:sldChg>
      <pc:sldChg chg="del">
        <pc:chgData name="Nane Kratzke" userId="971be13ff4ee5ef6" providerId="LiveId" clId="{223B9B05-6E34-4449-ABFF-46CCED9BF410}" dt="2023-02-16T11:56:44.454" v="1195" actId="2696"/>
        <pc:sldMkLst>
          <pc:docMk/>
          <pc:sldMk cId="2702800543" sldId="527"/>
        </pc:sldMkLst>
      </pc:sldChg>
      <pc:sldChg chg="del">
        <pc:chgData name="Nane Kratzke" userId="971be13ff4ee5ef6" providerId="LiveId" clId="{223B9B05-6E34-4449-ABFF-46CCED9BF410}" dt="2023-02-16T11:56:44.454" v="1195" actId="2696"/>
        <pc:sldMkLst>
          <pc:docMk/>
          <pc:sldMk cId="3528125577" sldId="528"/>
        </pc:sldMkLst>
      </pc:sldChg>
      <pc:sldChg chg="del">
        <pc:chgData name="Nane Kratzke" userId="971be13ff4ee5ef6" providerId="LiveId" clId="{223B9B05-6E34-4449-ABFF-46CCED9BF410}" dt="2023-02-16T11:56:44.454" v="1195" actId="2696"/>
        <pc:sldMkLst>
          <pc:docMk/>
          <pc:sldMk cId="2077592966" sldId="529"/>
        </pc:sldMkLst>
      </pc:sldChg>
      <pc:sldChg chg="del">
        <pc:chgData name="Nane Kratzke" userId="971be13ff4ee5ef6" providerId="LiveId" clId="{223B9B05-6E34-4449-ABFF-46CCED9BF410}" dt="2023-02-16T11:56:44.454" v="1195" actId="2696"/>
        <pc:sldMkLst>
          <pc:docMk/>
          <pc:sldMk cId="2664999714" sldId="531"/>
        </pc:sldMkLst>
      </pc:sldChg>
      <pc:sldChg chg="del">
        <pc:chgData name="Nane Kratzke" userId="971be13ff4ee5ef6" providerId="LiveId" clId="{223B9B05-6E34-4449-ABFF-46CCED9BF410}" dt="2023-02-16T11:56:44.454" v="1195" actId="2696"/>
        <pc:sldMkLst>
          <pc:docMk/>
          <pc:sldMk cId="417832931" sldId="532"/>
        </pc:sldMkLst>
      </pc:sldChg>
      <pc:sldChg chg="del">
        <pc:chgData name="Nane Kratzke" userId="971be13ff4ee5ef6" providerId="LiveId" clId="{223B9B05-6E34-4449-ABFF-46CCED9BF410}" dt="2023-02-16T11:56:44.454" v="1195" actId="2696"/>
        <pc:sldMkLst>
          <pc:docMk/>
          <pc:sldMk cId="3928228461" sldId="534"/>
        </pc:sldMkLst>
      </pc:sldChg>
      <pc:sldChg chg="del">
        <pc:chgData name="Nane Kratzke" userId="971be13ff4ee5ef6" providerId="LiveId" clId="{223B9B05-6E34-4449-ABFF-46CCED9BF410}" dt="2023-02-16T11:56:44.454" v="1195" actId="2696"/>
        <pc:sldMkLst>
          <pc:docMk/>
          <pc:sldMk cId="3498775292" sldId="535"/>
        </pc:sldMkLst>
      </pc:sldChg>
      <pc:sldChg chg="del">
        <pc:chgData name="Nane Kratzke" userId="971be13ff4ee5ef6" providerId="LiveId" clId="{223B9B05-6E34-4449-ABFF-46CCED9BF410}" dt="2023-02-16T11:56:44.454" v="1195" actId="2696"/>
        <pc:sldMkLst>
          <pc:docMk/>
          <pc:sldMk cId="1023478565" sldId="536"/>
        </pc:sldMkLst>
      </pc:sldChg>
      <pc:sldChg chg="del">
        <pc:chgData name="Nane Kratzke" userId="971be13ff4ee5ef6" providerId="LiveId" clId="{223B9B05-6E34-4449-ABFF-46CCED9BF410}" dt="2023-02-16T11:56:44.454" v="1195" actId="2696"/>
        <pc:sldMkLst>
          <pc:docMk/>
          <pc:sldMk cId="1085530651" sldId="537"/>
        </pc:sldMkLst>
      </pc:sldChg>
      <pc:sldChg chg="del">
        <pc:chgData name="Nane Kratzke" userId="971be13ff4ee5ef6" providerId="LiveId" clId="{223B9B05-6E34-4449-ABFF-46CCED9BF410}" dt="2023-02-16T11:56:44.454" v="1195" actId="2696"/>
        <pc:sldMkLst>
          <pc:docMk/>
          <pc:sldMk cId="3509706013" sldId="539"/>
        </pc:sldMkLst>
      </pc:sldChg>
      <pc:sldChg chg="del">
        <pc:chgData name="Nane Kratzke" userId="971be13ff4ee5ef6" providerId="LiveId" clId="{223B9B05-6E34-4449-ABFF-46CCED9BF410}" dt="2023-02-16T11:56:44.454" v="1195" actId="2696"/>
        <pc:sldMkLst>
          <pc:docMk/>
          <pc:sldMk cId="2436597348" sldId="540"/>
        </pc:sldMkLst>
      </pc:sldChg>
      <pc:sldChg chg="del">
        <pc:chgData name="Nane Kratzke" userId="971be13ff4ee5ef6" providerId="LiveId" clId="{223B9B05-6E34-4449-ABFF-46CCED9BF410}" dt="2023-02-16T11:56:44.454" v="1195" actId="2696"/>
        <pc:sldMkLst>
          <pc:docMk/>
          <pc:sldMk cId="305650072" sldId="541"/>
        </pc:sldMkLst>
      </pc:sldChg>
      <pc:sldChg chg="del">
        <pc:chgData name="Nane Kratzke" userId="971be13ff4ee5ef6" providerId="LiveId" clId="{223B9B05-6E34-4449-ABFF-46CCED9BF410}" dt="2023-02-16T11:56:44.454" v="1195" actId="2696"/>
        <pc:sldMkLst>
          <pc:docMk/>
          <pc:sldMk cId="1530498785" sldId="542"/>
        </pc:sldMkLst>
      </pc:sldChg>
      <pc:sldChg chg="del">
        <pc:chgData name="Nane Kratzke" userId="971be13ff4ee5ef6" providerId="LiveId" clId="{223B9B05-6E34-4449-ABFF-46CCED9BF410}" dt="2023-02-16T11:56:44.454" v="1195" actId="2696"/>
        <pc:sldMkLst>
          <pc:docMk/>
          <pc:sldMk cId="2350973529" sldId="543"/>
        </pc:sldMkLst>
      </pc:sldChg>
      <pc:sldChg chg="del">
        <pc:chgData name="Nane Kratzke" userId="971be13ff4ee5ef6" providerId="LiveId" clId="{223B9B05-6E34-4449-ABFF-46CCED9BF410}" dt="2023-02-16T11:56:44.454" v="1195" actId="2696"/>
        <pc:sldMkLst>
          <pc:docMk/>
          <pc:sldMk cId="2489015465" sldId="544"/>
        </pc:sldMkLst>
      </pc:sldChg>
      <pc:sldChg chg="del">
        <pc:chgData name="Nane Kratzke" userId="971be13ff4ee5ef6" providerId="LiveId" clId="{223B9B05-6E34-4449-ABFF-46CCED9BF410}" dt="2023-02-16T11:56:44.454" v="1195" actId="2696"/>
        <pc:sldMkLst>
          <pc:docMk/>
          <pc:sldMk cId="3443149469" sldId="545"/>
        </pc:sldMkLst>
      </pc:sldChg>
      <pc:sldChg chg="del">
        <pc:chgData name="Nane Kratzke" userId="971be13ff4ee5ef6" providerId="LiveId" clId="{223B9B05-6E34-4449-ABFF-46CCED9BF410}" dt="2023-02-16T11:56:44.454" v="1195" actId="2696"/>
        <pc:sldMkLst>
          <pc:docMk/>
          <pc:sldMk cId="3321952094" sldId="546"/>
        </pc:sldMkLst>
      </pc:sldChg>
      <pc:sldChg chg="del">
        <pc:chgData name="Nane Kratzke" userId="971be13ff4ee5ef6" providerId="LiveId" clId="{223B9B05-6E34-4449-ABFF-46CCED9BF410}" dt="2023-02-16T11:56:44.454" v="1195" actId="2696"/>
        <pc:sldMkLst>
          <pc:docMk/>
          <pc:sldMk cId="2370797044" sldId="547"/>
        </pc:sldMkLst>
      </pc:sldChg>
      <pc:sldChg chg="del">
        <pc:chgData name="Nane Kratzke" userId="971be13ff4ee5ef6" providerId="LiveId" clId="{223B9B05-6E34-4449-ABFF-46CCED9BF410}" dt="2023-02-16T11:56:44.454" v="1195" actId="2696"/>
        <pc:sldMkLst>
          <pc:docMk/>
          <pc:sldMk cId="775165166" sldId="549"/>
        </pc:sldMkLst>
      </pc:sldChg>
      <pc:sldChg chg="del">
        <pc:chgData name="Nane Kratzke" userId="971be13ff4ee5ef6" providerId="LiveId" clId="{223B9B05-6E34-4449-ABFF-46CCED9BF410}" dt="2023-02-16T11:56:44.454" v="1195" actId="2696"/>
        <pc:sldMkLst>
          <pc:docMk/>
          <pc:sldMk cId="1445546795" sldId="550"/>
        </pc:sldMkLst>
      </pc:sldChg>
      <pc:sldChg chg="del">
        <pc:chgData name="Nane Kratzke" userId="971be13ff4ee5ef6" providerId="LiveId" clId="{223B9B05-6E34-4449-ABFF-46CCED9BF410}" dt="2023-02-16T11:56:44.454" v="1195" actId="2696"/>
        <pc:sldMkLst>
          <pc:docMk/>
          <pc:sldMk cId="1850815735" sldId="551"/>
        </pc:sldMkLst>
      </pc:sldChg>
      <pc:sldChg chg="del">
        <pc:chgData name="Nane Kratzke" userId="971be13ff4ee5ef6" providerId="LiveId" clId="{223B9B05-6E34-4449-ABFF-46CCED9BF410}" dt="2023-02-16T11:56:44.454" v="1195" actId="2696"/>
        <pc:sldMkLst>
          <pc:docMk/>
          <pc:sldMk cId="3106174242" sldId="552"/>
        </pc:sldMkLst>
      </pc:sldChg>
      <pc:sldChg chg="del">
        <pc:chgData name="Nane Kratzke" userId="971be13ff4ee5ef6" providerId="LiveId" clId="{223B9B05-6E34-4449-ABFF-46CCED9BF410}" dt="2023-02-16T11:56:44.454" v="1195" actId="2696"/>
        <pc:sldMkLst>
          <pc:docMk/>
          <pc:sldMk cId="4142414872" sldId="553"/>
        </pc:sldMkLst>
      </pc:sldChg>
      <pc:sldChg chg="del">
        <pc:chgData name="Nane Kratzke" userId="971be13ff4ee5ef6" providerId="LiveId" clId="{223B9B05-6E34-4449-ABFF-46CCED9BF410}" dt="2023-02-16T11:56:44.454" v="1195" actId="2696"/>
        <pc:sldMkLst>
          <pc:docMk/>
          <pc:sldMk cId="3951742086" sldId="554"/>
        </pc:sldMkLst>
      </pc:sldChg>
      <pc:sldChg chg="del">
        <pc:chgData name="Nane Kratzke" userId="971be13ff4ee5ef6" providerId="LiveId" clId="{223B9B05-6E34-4449-ABFF-46CCED9BF410}" dt="2023-02-16T11:56:44.454" v="1195" actId="2696"/>
        <pc:sldMkLst>
          <pc:docMk/>
          <pc:sldMk cId="1055998096" sldId="555"/>
        </pc:sldMkLst>
      </pc:sldChg>
      <pc:sldChg chg="del">
        <pc:chgData name="Nane Kratzke" userId="971be13ff4ee5ef6" providerId="LiveId" clId="{223B9B05-6E34-4449-ABFF-46CCED9BF410}" dt="2023-02-16T11:56:44.454" v="1195" actId="2696"/>
        <pc:sldMkLst>
          <pc:docMk/>
          <pc:sldMk cId="3188167452" sldId="556"/>
        </pc:sldMkLst>
      </pc:sldChg>
      <pc:sldChg chg="del">
        <pc:chgData name="Nane Kratzke" userId="971be13ff4ee5ef6" providerId="LiveId" clId="{223B9B05-6E34-4449-ABFF-46CCED9BF410}" dt="2023-02-16T11:56:44.454" v="1195" actId="2696"/>
        <pc:sldMkLst>
          <pc:docMk/>
          <pc:sldMk cId="879725003" sldId="557"/>
        </pc:sldMkLst>
      </pc:sldChg>
      <pc:sldChg chg="del">
        <pc:chgData name="Nane Kratzke" userId="971be13ff4ee5ef6" providerId="LiveId" clId="{223B9B05-6E34-4449-ABFF-46CCED9BF410}" dt="2023-02-16T11:56:44.454" v="1195" actId="2696"/>
        <pc:sldMkLst>
          <pc:docMk/>
          <pc:sldMk cId="3605680972" sldId="558"/>
        </pc:sldMkLst>
      </pc:sldChg>
      <pc:sldChg chg="del">
        <pc:chgData name="Nane Kratzke" userId="971be13ff4ee5ef6" providerId="LiveId" clId="{223B9B05-6E34-4449-ABFF-46CCED9BF410}" dt="2023-02-16T11:56:44.454" v="1195" actId="2696"/>
        <pc:sldMkLst>
          <pc:docMk/>
          <pc:sldMk cId="2340717947" sldId="559"/>
        </pc:sldMkLst>
      </pc:sldChg>
      <pc:sldChg chg="del">
        <pc:chgData name="Nane Kratzke" userId="971be13ff4ee5ef6" providerId="LiveId" clId="{223B9B05-6E34-4449-ABFF-46CCED9BF410}" dt="2023-02-16T11:56:44.454" v="1195" actId="2696"/>
        <pc:sldMkLst>
          <pc:docMk/>
          <pc:sldMk cId="1905923310" sldId="560"/>
        </pc:sldMkLst>
      </pc:sldChg>
      <pc:sldChg chg="del">
        <pc:chgData name="Nane Kratzke" userId="971be13ff4ee5ef6" providerId="LiveId" clId="{223B9B05-6E34-4449-ABFF-46CCED9BF410}" dt="2023-02-16T11:56:44.454" v="1195" actId="2696"/>
        <pc:sldMkLst>
          <pc:docMk/>
          <pc:sldMk cId="3713241106" sldId="561"/>
        </pc:sldMkLst>
      </pc:sldChg>
      <pc:sldChg chg="del">
        <pc:chgData name="Nane Kratzke" userId="971be13ff4ee5ef6" providerId="LiveId" clId="{223B9B05-6E34-4449-ABFF-46CCED9BF410}" dt="2023-02-16T11:56:44.454" v="1195" actId="2696"/>
        <pc:sldMkLst>
          <pc:docMk/>
          <pc:sldMk cId="2901931675" sldId="562"/>
        </pc:sldMkLst>
      </pc:sldChg>
      <pc:sldChg chg="del">
        <pc:chgData name="Nane Kratzke" userId="971be13ff4ee5ef6" providerId="LiveId" clId="{223B9B05-6E34-4449-ABFF-46CCED9BF410}" dt="2023-02-16T11:56:44.454" v="1195" actId="2696"/>
        <pc:sldMkLst>
          <pc:docMk/>
          <pc:sldMk cId="1587034705" sldId="563"/>
        </pc:sldMkLst>
      </pc:sldChg>
      <pc:sldChg chg="del">
        <pc:chgData name="Nane Kratzke" userId="971be13ff4ee5ef6" providerId="LiveId" clId="{223B9B05-6E34-4449-ABFF-46CCED9BF410}" dt="2023-02-16T11:56:44.454" v="1195" actId="2696"/>
        <pc:sldMkLst>
          <pc:docMk/>
          <pc:sldMk cId="1566260272" sldId="564"/>
        </pc:sldMkLst>
      </pc:sldChg>
      <pc:sldChg chg="del">
        <pc:chgData name="Nane Kratzke" userId="971be13ff4ee5ef6" providerId="LiveId" clId="{223B9B05-6E34-4449-ABFF-46CCED9BF410}" dt="2023-02-16T11:56:44.454" v="1195" actId="2696"/>
        <pc:sldMkLst>
          <pc:docMk/>
          <pc:sldMk cId="835258223" sldId="565"/>
        </pc:sldMkLst>
      </pc:sldChg>
      <pc:sldChg chg="del">
        <pc:chgData name="Nane Kratzke" userId="971be13ff4ee5ef6" providerId="LiveId" clId="{223B9B05-6E34-4449-ABFF-46CCED9BF410}" dt="2023-02-16T11:56:44.454" v="1195" actId="2696"/>
        <pc:sldMkLst>
          <pc:docMk/>
          <pc:sldMk cId="3352912030" sldId="566"/>
        </pc:sldMkLst>
      </pc:sldChg>
      <pc:sldChg chg="del">
        <pc:chgData name="Nane Kratzke" userId="971be13ff4ee5ef6" providerId="LiveId" clId="{223B9B05-6E34-4449-ABFF-46CCED9BF410}" dt="2023-02-16T11:56:44.454" v="1195" actId="2696"/>
        <pc:sldMkLst>
          <pc:docMk/>
          <pc:sldMk cId="1512363642" sldId="569"/>
        </pc:sldMkLst>
      </pc:sldChg>
      <pc:sldChg chg="del">
        <pc:chgData name="Nane Kratzke" userId="971be13ff4ee5ef6" providerId="LiveId" clId="{223B9B05-6E34-4449-ABFF-46CCED9BF410}" dt="2023-02-16T11:56:44.454" v="1195" actId="2696"/>
        <pc:sldMkLst>
          <pc:docMk/>
          <pc:sldMk cId="2152632834" sldId="571"/>
        </pc:sldMkLst>
      </pc:sldChg>
      <pc:sldChg chg="del">
        <pc:chgData name="Nane Kratzke" userId="971be13ff4ee5ef6" providerId="LiveId" clId="{223B9B05-6E34-4449-ABFF-46CCED9BF410}" dt="2023-02-16T11:56:44.454" v="1195" actId="2696"/>
        <pc:sldMkLst>
          <pc:docMk/>
          <pc:sldMk cId="2120319519" sldId="574"/>
        </pc:sldMkLst>
      </pc:sldChg>
      <pc:sldChg chg="del">
        <pc:chgData name="Nane Kratzke" userId="971be13ff4ee5ef6" providerId="LiveId" clId="{223B9B05-6E34-4449-ABFF-46CCED9BF410}" dt="2023-02-16T11:56:44.454" v="1195" actId="2696"/>
        <pc:sldMkLst>
          <pc:docMk/>
          <pc:sldMk cId="724328440" sldId="575"/>
        </pc:sldMkLst>
      </pc:sldChg>
      <pc:sldChg chg="del">
        <pc:chgData name="Nane Kratzke" userId="971be13ff4ee5ef6" providerId="LiveId" clId="{223B9B05-6E34-4449-ABFF-46CCED9BF410}" dt="2023-02-16T11:56:44.454" v="1195" actId="2696"/>
        <pc:sldMkLst>
          <pc:docMk/>
          <pc:sldMk cId="491379466" sldId="576"/>
        </pc:sldMkLst>
      </pc:sldChg>
      <pc:sldChg chg="del">
        <pc:chgData name="Nane Kratzke" userId="971be13ff4ee5ef6" providerId="LiveId" clId="{223B9B05-6E34-4449-ABFF-46CCED9BF410}" dt="2023-02-16T11:56:44.454" v="1195" actId="2696"/>
        <pc:sldMkLst>
          <pc:docMk/>
          <pc:sldMk cId="3267778514" sldId="577"/>
        </pc:sldMkLst>
      </pc:sldChg>
      <pc:sldChg chg="del">
        <pc:chgData name="Nane Kratzke" userId="971be13ff4ee5ef6" providerId="LiveId" clId="{223B9B05-6E34-4449-ABFF-46CCED9BF410}" dt="2023-02-16T11:56:44.454" v="1195" actId="2696"/>
        <pc:sldMkLst>
          <pc:docMk/>
          <pc:sldMk cId="3111404414" sldId="578"/>
        </pc:sldMkLst>
      </pc:sldChg>
      <pc:sldChg chg="del">
        <pc:chgData name="Nane Kratzke" userId="971be13ff4ee5ef6" providerId="LiveId" clId="{223B9B05-6E34-4449-ABFF-46CCED9BF410}" dt="2023-02-16T11:56:44.454" v="1195" actId="2696"/>
        <pc:sldMkLst>
          <pc:docMk/>
          <pc:sldMk cId="119965658" sldId="579"/>
        </pc:sldMkLst>
      </pc:sldChg>
      <pc:sldChg chg="del">
        <pc:chgData name="Nane Kratzke" userId="971be13ff4ee5ef6" providerId="LiveId" clId="{223B9B05-6E34-4449-ABFF-46CCED9BF410}" dt="2023-02-16T11:56:44.454" v="1195" actId="2696"/>
        <pc:sldMkLst>
          <pc:docMk/>
          <pc:sldMk cId="3707486100" sldId="580"/>
        </pc:sldMkLst>
      </pc:sldChg>
      <pc:sldChg chg="del">
        <pc:chgData name="Nane Kratzke" userId="971be13ff4ee5ef6" providerId="LiveId" clId="{223B9B05-6E34-4449-ABFF-46CCED9BF410}" dt="2023-02-16T11:56:44.454" v="1195" actId="2696"/>
        <pc:sldMkLst>
          <pc:docMk/>
          <pc:sldMk cId="4033551693" sldId="581"/>
        </pc:sldMkLst>
      </pc:sldChg>
      <pc:sldChg chg="del">
        <pc:chgData name="Nane Kratzke" userId="971be13ff4ee5ef6" providerId="LiveId" clId="{223B9B05-6E34-4449-ABFF-46CCED9BF410}" dt="2023-02-16T11:56:44.454" v="1195" actId="2696"/>
        <pc:sldMkLst>
          <pc:docMk/>
          <pc:sldMk cId="220039174" sldId="582"/>
        </pc:sldMkLst>
      </pc:sldChg>
      <pc:sldChg chg="del">
        <pc:chgData name="Nane Kratzke" userId="971be13ff4ee5ef6" providerId="LiveId" clId="{223B9B05-6E34-4449-ABFF-46CCED9BF410}" dt="2023-02-16T11:56:44.454" v="1195" actId="2696"/>
        <pc:sldMkLst>
          <pc:docMk/>
          <pc:sldMk cId="1634735031" sldId="583"/>
        </pc:sldMkLst>
      </pc:sldChg>
      <pc:sldChg chg="del">
        <pc:chgData name="Nane Kratzke" userId="971be13ff4ee5ef6" providerId="LiveId" clId="{223B9B05-6E34-4449-ABFF-46CCED9BF410}" dt="2023-02-16T11:56:44.454" v="1195" actId="2696"/>
        <pc:sldMkLst>
          <pc:docMk/>
          <pc:sldMk cId="1532895380" sldId="584"/>
        </pc:sldMkLst>
      </pc:sldChg>
      <pc:sldChg chg="del">
        <pc:chgData name="Nane Kratzke" userId="971be13ff4ee5ef6" providerId="LiveId" clId="{223B9B05-6E34-4449-ABFF-46CCED9BF410}" dt="2023-02-16T11:56:44.454" v="1195" actId="2696"/>
        <pc:sldMkLst>
          <pc:docMk/>
          <pc:sldMk cId="1258453572" sldId="585"/>
        </pc:sldMkLst>
      </pc:sldChg>
      <pc:sldChg chg="del">
        <pc:chgData name="Nane Kratzke" userId="971be13ff4ee5ef6" providerId="LiveId" clId="{223B9B05-6E34-4449-ABFF-46CCED9BF410}" dt="2023-02-16T11:56:44.454" v="1195" actId="2696"/>
        <pc:sldMkLst>
          <pc:docMk/>
          <pc:sldMk cId="2570948788" sldId="586"/>
        </pc:sldMkLst>
      </pc:sldChg>
      <pc:sldChg chg="del">
        <pc:chgData name="Nane Kratzke" userId="971be13ff4ee5ef6" providerId="LiveId" clId="{223B9B05-6E34-4449-ABFF-46CCED9BF410}" dt="2023-02-16T11:56:44.454" v="1195" actId="2696"/>
        <pc:sldMkLst>
          <pc:docMk/>
          <pc:sldMk cId="3688837666" sldId="587"/>
        </pc:sldMkLst>
      </pc:sldChg>
      <pc:sldChg chg="ord">
        <pc:chgData name="Nane Kratzke" userId="971be13ff4ee5ef6" providerId="LiveId" clId="{223B9B05-6E34-4449-ABFF-46CCED9BF410}" dt="2023-02-16T09:34:25.519" v="1177" actId="20578"/>
        <pc:sldMkLst>
          <pc:docMk/>
          <pc:sldMk cId="123571905" sldId="589"/>
        </pc:sldMkLst>
      </pc:sldChg>
      <pc:sldChg chg="del">
        <pc:chgData name="Nane Kratzke" userId="971be13ff4ee5ef6" providerId="LiveId" clId="{223B9B05-6E34-4449-ABFF-46CCED9BF410}" dt="2023-02-16T11:56:44.454" v="1195" actId="2696"/>
        <pc:sldMkLst>
          <pc:docMk/>
          <pc:sldMk cId="3956337502" sldId="590"/>
        </pc:sldMkLst>
      </pc:sldChg>
      <pc:sldChg chg="del">
        <pc:chgData name="Nane Kratzke" userId="971be13ff4ee5ef6" providerId="LiveId" clId="{223B9B05-6E34-4449-ABFF-46CCED9BF410}" dt="2023-02-16T11:56:44.454" v="1195" actId="2696"/>
        <pc:sldMkLst>
          <pc:docMk/>
          <pc:sldMk cId="4217935789" sldId="591"/>
        </pc:sldMkLst>
      </pc:sldChg>
      <pc:sldChg chg="del">
        <pc:chgData name="Nane Kratzke" userId="971be13ff4ee5ef6" providerId="LiveId" clId="{223B9B05-6E34-4449-ABFF-46CCED9BF410}" dt="2023-02-16T11:56:44.454" v="1195" actId="2696"/>
        <pc:sldMkLst>
          <pc:docMk/>
          <pc:sldMk cId="1687841987" sldId="592"/>
        </pc:sldMkLst>
      </pc:sldChg>
      <pc:sldChg chg="del">
        <pc:chgData name="Nane Kratzke" userId="971be13ff4ee5ef6" providerId="LiveId" clId="{223B9B05-6E34-4449-ABFF-46CCED9BF410}" dt="2023-02-16T11:56:44.454" v="1195" actId="2696"/>
        <pc:sldMkLst>
          <pc:docMk/>
          <pc:sldMk cId="1576189204" sldId="593"/>
        </pc:sldMkLst>
      </pc:sldChg>
      <pc:sldChg chg="del">
        <pc:chgData name="Nane Kratzke" userId="971be13ff4ee5ef6" providerId="LiveId" clId="{223B9B05-6E34-4449-ABFF-46CCED9BF410}" dt="2023-02-16T11:56:44.454" v="1195" actId="2696"/>
        <pc:sldMkLst>
          <pc:docMk/>
          <pc:sldMk cId="2068695525" sldId="597"/>
        </pc:sldMkLst>
      </pc:sldChg>
      <pc:sldChg chg="del">
        <pc:chgData name="Nane Kratzke" userId="971be13ff4ee5ef6" providerId="LiveId" clId="{223B9B05-6E34-4449-ABFF-46CCED9BF410}" dt="2023-02-16T11:56:44.454" v="1195" actId="2696"/>
        <pc:sldMkLst>
          <pc:docMk/>
          <pc:sldMk cId="1701287822" sldId="599"/>
        </pc:sldMkLst>
      </pc:sldChg>
      <pc:sldChg chg="del">
        <pc:chgData name="Nane Kratzke" userId="971be13ff4ee5ef6" providerId="LiveId" clId="{223B9B05-6E34-4449-ABFF-46CCED9BF410}" dt="2023-02-16T11:56:44.454" v="1195" actId="2696"/>
        <pc:sldMkLst>
          <pc:docMk/>
          <pc:sldMk cId="468604968" sldId="600"/>
        </pc:sldMkLst>
      </pc:sldChg>
      <pc:sldChg chg="del">
        <pc:chgData name="Nane Kratzke" userId="971be13ff4ee5ef6" providerId="LiveId" clId="{223B9B05-6E34-4449-ABFF-46CCED9BF410}" dt="2023-02-16T11:56:44.454" v="1195" actId="2696"/>
        <pc:sldMkLst>
          <pc:docMk/>
          <pc:sldMk cId="3021263209" sldId="601"/>
        </pc:sldMkLst>
      </pc:sldChg>
      <pc:sldChg chg="del">
        <pc:chgData name="Nane Kratzke" userId="971be13ff4ee5ef6" providerId="LiveId" clId="{223B9B05-6E34-4449-ABFF-46CCED9BF410}" dt="2023-02-16T11:56:44.454" v="1195" actId="2696"/>
        <pc:sldMkLst>
          <pc:docMk/>
          <pc:sldMk cId="1577928543" sldId="602"/>
        </pc:sldMkLst>
      </pc:sldChg>
      <pc:sldChg chg="del">
        <pc:chgData name="Nane Kratzke" userId="971be13ff4ee5ef6" providerId="LiveId" clId="{223B9B05-6E34-4449-ABFF-46CCED9BF410}" dt="2023-02-16T11:56:44.454" v="1195" actId="2696"/>
        <pc:sldMkLst>
          <pc:docMk/>
          <pc:sldMk cId="757609649" sldId="603"/>
        </pc:sldMkLst>
      </pc:sldChg>
      <pc:sldChg chg="delSp modSp del mod ord">
        <pc:chgData name="Nane Kratzke" userId="971be13ff4ee5ef6" providerId="LiveId" clId="{223B9B05-6E34-4449-ABFF-46CCED9BF410}" dt="2023-02-14T10:52:57.621" v="1017" actId="2696"/>
        <pc:sldMkLst>
          <pc:docMk/>
          <pc:sldMk cId="3657183217" sldId="609"/>
        </pc:sldMkLst>
        <pc:spChg chg="del">
          <ac:chgData name="Nane Kratzke" userId="971be13ff4ee5ef6" providerId="LiveId" clId="{223B9B05-6E34-4449-ABFF-46CCED9BF410}" dt="2023-02-14T10:45:39.025" v="1005" actId="478"/>
          <ac:spMkLst>
            <pc:docMk/>
            <pc:sldMk cId="3657183217" sldId="609"/>
            <ac:spMk id="9" creationId="{1D1EB011-558A-2F49-9FA5-3DF4C1C6CAF3}"/>
          </ac:spMkLst>
        </pc:spChg>
        <pc:spChg chg="del">
          <ac:chgData name="Nane Kratzke" userId="971be13ff4ee5ef6" providerId="LiveId" clId="{223B9B05-6E34-4449-ABFF-46CCED9BF410}" dt="2023-02-14T10:45:41.375" v="1006" actId="478"/>
          <ac:spMkLst>
            <pc:docMk/>
            <pc:sldMk cId="3657183217" sldId="609"/>
            <ac:spMk id="10" creationId="{DE558F80-EBF5-D941-82CB-245D8C5D1DA5}"/>
          </ac:spMkLst>
        </pc:spChg>
        <pc:spChg chg="del mod">
          <ac:chgData name="Nane Kratzke" userId="971be13ff4ee5ef6" providerId="LiveId" clId="{223B9B05-6E34-4449-ABFF-46CCED9BF410}" dt="2023-02-14T10:45:36.774" v="1004" actId="478"/>
          <ac:spMkLst>
            <pc:docMk/>
            <pc:sldMk cId="3657183217" sldId="609"/>
            <ac:spMk id="11" creationId="{AA76EFB5-EF5E-6447-A93B-F342283030D8}"/>
          </ac:spMkLst>
        </pc:spChg>
        <pc:spChg chg="mod">
          <ac:chgData name="Nane Kratzke" userId="971be13ff4ee5ef6" providerId="LiveId" clId="{223B9B05-6E34-4449-ABFF-46CCED9BF410}" dt="2023-02-14T10:45:32.781" v="1002" actId="20577"/>
          <ac:spMkLst>
            <pc:docMk/>
            <pc:sldMk cId="3657183217" sldId="609"/>
            <ac:spMk id="12" creationId="{FAB9B350-3E2C-5A46-82C9-08D22821D1FC}"/>
          </ac:spMkLst>
        </pc:spChg>
      </pc:sldChg>
      <pc:sldChg chg="addSp delSp modSp new mod modClrScheme chgLayout">
        <pc:chgData name="Nane Kratzke" userId="971be13ff4ee5ef6" providerId="LiveId" clId="{223B9B05-6E34-4449-ABFF-46CCED9BF410}" dt="2023-02-14T10:32:37.097" v="664" actId="1076"/>
        <pc:sldMkLst>
          <pc:docMk/>
          <pc:sldMk cId="1713532505" sldId="611"/>
        </pc:sldMkLst>
        <pc:spChg chg="del">
          <ac:chgData name="Nane Kratzke" userId="971be13ff4ee5ef6" providerId="LiveId" clId="{223B9B05-6E34-4449-ABFF-46CCED9BF410}" dt="2023-02-14T09:41:43.121" v="1"/>
          <ac:spMkLst>
            <pc:docMk/>
            <pc:sldMk cId="1713532505" sldId="611"/>
            <ac:spMk id="2" creationId="{47C2764C-D76E-CA76-DD50-11C426AE0E7F}"/>
          </ac:spMkLst>
        </pc:spChg>
        <pc:spChg chg="add del">
          <ac:chgData name="Nane Kratzke" userId="971be13ff4ee5ef6" providerId="LiveId" clId="{223B9B05-6E34-4449-ABFF-46CCED9BF410}" dt="2023-02-14T09:44:38.842" v="37" actId="26606"/>
          <ac:spMkLst>
            <pc:docMk/>
            <pc:sldMk cId="1713532505" sldId="611"/>
            <ac:spMk id="3" creationId="{87C29E8E-74E6-65D0-B521-05417D5E1960}"/>
          </ac:spMkLst>
        </pc:spChg>
        <pc:spChg chg="add del">
          <ac:chgData name="Nane Kratzke" userId="971be13ff4ee5ef6" providerId="LiveId" clId="{223B9B05-6E34-4449-ABFF-46CCED9BF410}" dt="2023-02-14T09:44:38.842" v="37" actId="26606"/>
          <ac:spMkLst>
            <pc:docMk/>
            <pc:sldMk cId="1713532505" sldId="611"/>
            <ac:spMk id="4" creationId="{24FE673F-AC87-6909-6EF4-2A0F44DF2D5D}"/>
          </ac:spMkLst>
        </pc:spChg>
        <pc:spChg chg="add del mod">
          <ac:chgData name="Nane Kratzke" userId="971be13ff4ee5ef6" providerId="LiveId" clId="{223B9B05-6E34-4449-ABFF-46CCED9BF410}" dt="2023-02-14T09:43:09.975" v="18" actId="478"/>
          <ac:spMkLst>
            <pc:docMk/>
            <pc:sldMk cId="1713532505" sldId="611"/>
            <ac:spMk id="8" creationId="{4ED10B94-6E68-4FA0-0857-1D2F672A7E85}"/>
          </ac:spMkLst>
        </pc:spChg>
        <pc:spChg chg="add del mod">
          <ac:chgData name="Nane Kratzke" userId="971be13ff4ee5ef6" providerId="LiveId" clId="{223B9B05-6E34-4449-ABFF-46CCED9BF410}" dt="2023-02-14T09:44:38.842" v="37" actId="26606"/>
          <ac:spMkLst>
            <pc:docMk/>
            <pc:sldMk cId="1713532505" sldId="611"/>
            <ac:spMk id="14" creationId="{494A7357-DF2B-5CB0-8883-10A29061C805}"/>
          </ac:spMkLst>
        </pc:spChg>
        <pc:spChg chg="add del mod">
          <ac:chgData name="Nane Kratzke" userId="971be13ff4ee5ef6" providerId="LiveId" clId="{223B9B05-6E34-4449-ABFF-46CCED9BF410}" dt="2023-02-14T09:44:28.827" v="34" actId="26606"/>
          <ac:spMkLst>
            <pc:docMk/>
            <pc:sldMk cId="1713532505" sldId="611"/>
            <ac:spMk id="19" creationId="{6F6171D6-F30B-DF13-B7C6-2EA36EBFC3B7}"/>
          </ac:spMkLst>
        </pc:spChg>
        <pc:spChg chg="add del mod">
          <ac:chgData name="Nane Kratzke" userId="971be13ff4ee5ef6" providerId="LiveId" clId="{223B9B05-6E34-4449-ABFF-46CCED9BF410}" dt="2023-02-14T09:44:28.827" v="34" actId="26606"/>
          <ac:spMkLst>
            <pc:docMk/>
            <pc:sldMk cId="1713532505" sldId="611"/>
            <ac:spMk id="21" creationId="{FBD659A1-CF70-BAEC-5CEE-34BE09E6A192}"/>
          </ac:spMkLst>
        </pc:spChg>
        <pc:spChg chg="add del mod">
          <ac:chgData name="Nane Kratzke" userId="971be13ff4ee5ef6" providerId="LiveId" clId="{223B9B05-6E34-4449-ABFF-46CCED9BF410}" dt="2023-02-14T09:44:28.827" v="34" actId="26606"/>
          <ac:spMkLst>
            <pc:docMk/>
            <pc:sldMk cId="1713532505" sldId="611"/>
            <ac:spMk id="23" creationId="{5159C6E2-3FAA-1D74-A38F-4BC5D64FA104}"/>
          </ac:spMkLst>
        </pc:spChg>
        <pc:spChg chg="add del mod">
          <ac:chgData name="Nane Kratzke" userId="971be13ff4ee5ef6" providerId="LiveId" clId="{223B9B05-6E34-4449-ABFF-46CCED9BF410}" dt="2023-02-14T09:44:28.827" v="34" actId="26606"/>
          <ac:spMkLst>
            <pc:docMk/>
            <pc:sldMk cId="1713532505" sldId="611"/>
            <ac:spMk id="25" creationId="{61D268F9-EFDF-B7AE-69D0-5D4FC78D16F6}"/>
          </ac:spMkLst>
        </pc:spChg>
        <pc:spChg chg="add del">
          <ac:chgData name="Nane Kratzke" userId="971be13ff4ee5ef6" providerId="LiveId" clId="{223B9B05-6E34-4449-ABFF-46CCED9BF410}" dt="2023-02-14T09:44:38.838" v="36" actId="26606"/>
          <ac:spMkLst>
            <pc:docMk/>
            <pc:sldMk cId="1713532505" sldId="611"/>
            <ac:spMk id="27" creationId="{F32CD57D-EF72-C794-1800-DE8513E10893}"/>
          </ac:spMkLst>
        </pc:spChg>
        <pc:spChg chg="add del">
          <ac:chgData name="Nane Kratzke" userId="971be13ff4ee5ef6" providerId="LiveId" clId="{223B9B05-6E34-4449-ABFF-46CCED9BF410}" dt="2023-02-14T09:44:38.838" v="36" actId="26606"/>
          <ac:spMkLst>
            <pc:docMk/>
            <pc:sldMk cId="1713532505" sldId="611"/>
            <ac:spMk id="28" creationId="{41460D50-E700-71DB-0DD9-74F88A1AF4AE}"/>
          </ac:spMkLst>
        </pc:spChg>
        <pc:spChg chg="add mod">
          <ac:chgData name="Nane Kratzke" userId="971be13ff4ee5ef6" providerId="LiveId" clId="{223B9B05-6E34-4449-ABFF-46CCED9BF410}" dt="2023-02-14T10:25:38.725" v="444" actId="1076"/>
          <ac:spMkLst>
            <pc:docMk/>
            <pc:sldMk cId="1713532505" sldId="611"/>
            <ac:spMk id="30" creationId="{C40FC0DE-5FC2-A7E8-D1AE-301CB0AC31A1}"/>
          </ac:spMkLst>
        </pc:spChg>
        <pc:spChg chg="add mod">
          <ac:chgData name="Nane Kratzke" userId="971be13ff4ee5ef6" providerId="LiveId" clId="{223B9B05-6E34-4449-ABFF-46CCED9BF410}" dt="2023-02-14T10:31:06.389" v="659" actId="20577"/>
          <ac:spMkLst>
            <pc:docMk/>
            <pc:sldMk cId="1713532505" sldId="611"/>
            <ac:spMk id="31" creationId="{A7AED8D2-12C6-26AC-5AF0-E921BDCCBE3B}"/>
          </ac:spMkLst>
        </pc:spChg>
        <pc:spChg chg="add mod">
          <ac:chgData name="Nane Kratzke" userId="971be13ff4ee5ef6" providerId="LiveId" clId="{223B9B05-6E34-4449-ABFF-46CCED9BF410}" dt="2023-02-14T09:44:38.842" v="37" actId="26606"/>
          <ac:spMkLst>
            <pc:docMk/>
            <pc:sldMk cId="1713532505" sldId="611"/>
            <ac:spMk id="32" creationId="{41A20EA0-63FD-ED42-B817-97746F45DAB8}"/>
          </ac:spMkLst>
        </pc:spChg>
        <pc:picChg chg="add del mod modCrop">
          <ac:chgData name="Nane Kratzke" userId="971be13ff4ee5ef6" providerId="LiveId" clId="{223B9B05-6E34-4449-ABFF-46CCED9BF410}" dt="2023-02-14T09:43:58.436" v="31" actId="478"/>
          <ac:picMkLst>
            <pc:docMk/>
            <pc:sldMk cId="1713532505" sldId="611"/>
            <ac:picMk id="6" creationId="{8485F92E-F715-314A-6664-F05E70A74A20}"/>
          </ac:picMkLst>
        </pc:picChg>
        <pc:picChg chg="add del mod">
          <ac:chgData name="Nane Kratzke" userId="971be13ff4ee5ef6" providerId="LiveId" clId="{223B9B05-6E34-4449-ABFF-46CCED9BF410}" dt="2023-02-14T09:43:09.743" v="17"/>
          <ac:picMkLst>
            <pc:docMk/>
            <pc:sldMk cId="1713532505" sldId="611"/>
            <ac:picMk id="10" creationId="{62B47EC9-6715-FA0F-3A34-AB60EB1C259E}"/>
          </ac:picMkLst>
        </pc:picChg>
        <pc:picChg chg="add mod">
          <ac:chgData name="Nane Kratzke" userId="971be13ff4ee5ef6" providerId="LiveId" clId="{223B9B05-6E34-4449-ABFF-46CCED9BF410}" dt="2023-02-14T09:44:38.842" v="37" actId="26606"/>
          <ac:picMkLst>
            <pc:docMk/>
            <pc:sldMk cId="1713532505" sldId="611"/>
            <ac:picMk id="12" creationId="{71FFB062-E1B5-47E0-C950-E6D129DAE4EA}"/>
          </ac:picMkLst>
        </pc:picChg>
        <pc:picChg chg="add del mod">
          <ac:chgData name="Nane Kratzke" userId="971be13ff4ee5ef6" providerId="LiveId" clId="{223B9B05-6E34-4449-ABFF-46CCED9BF410}" dt="2023-02-14T10:32:37.097" v="664" actId="1076"/>
          <ac:picMkLst>
            <pc:docMk/>
            <pc:sldMk cId="1713532505" sldId="611"/>
            <ac:picMk id="15" creationId="{8E64030D-90ED-3CDC-C2C6-483C3E9C33C8}"/>
          </ac:picMkLst>
        </pc:picChg>
        <pc:picChg chg="add mod">
          <ac:chgData name="Nane Kratzke" userId="971be13ff4ee5ef6" providerId="LiveId" clId="{223B9B05-6E34-4449-ABFF-46CCED9BF410}" dt="2023-02-14T10:25:44.827" v="445" actId="1076"/>
          <ac:picMkLst>
            <pc:docMk/>
            <pc:sldMk cId="1713532505" sldId="611"/>
            <ac:picMk id="16" creationId="{A21158D8-B2DC-E787-4BCD-E216C87F3F10}"/>
          </ac:picMkLst>
        </pc:picChg>
      </pc:sldChg>
      <pc:sldChg chg="del">
        <pc:chgData name="Nane Kratzke" userId="971be13ff4ee5ef6" providerId="LiveId" clId="{223B9B05-6E34-4449-ABFF-46CCED9BF410}" dt="2023-02-16T11:56:44.454" v="1195" actId="2696"/>
        <pc:sldMkLst>
          <pc:docMk/>
          <pc:sldMk cId="1714685804" sldId="612"/>
        </pc:sldMkLst>
      </pc:sldChg>
      <pc:sldChg chg="del">
        <pc:chgData name="Nane Kratzke" userId="971be13ff4ee5ef6" providerId="LiveId" clId="{223B9B05-6E34-4449-ABFF-46CCED9BF410}" dt="2023-02-16T09:33:50.536" v="1175" actId="2696"/>
        <pc:sldMkLst>
          <pc:docMk/>
          <pc:sldMk cId="2753859176" sldId="613"/>
        </pc:sldMkLst>
      </pc:sldChg>
      <pc:sldChg chg="del">
        <pc:chgData name="Nane Kratzke" userId="971be13ff4ee5ef6" providerId="LiveId" clId="{223B9B05-6E34-4449-ABFF-46CCED9BF410}" dt="2023-02-16T11:56:44.454" v="1195" actId="2696"/>
        <pc:sldMkLst>
          <pc:docMk/>
          <pc:sldMk cId="2497368835" sldId="614"/>
        </pc:sldMkLst>
      </pc:sldChg>
      <pc:sldChg chg="add del">
        <pc:chgData name="Nane Kratzke" userId="971be13ff4ee5ef6" providerId="LiveId" clId="{223B9B05-6E34-4449-ABFF-46CCED9BF410}" dt="2023-02-16T11:56:44.454" v="1195" actId="2696"/>
        <pc:sldMkLst>
          <pc:docMk/>
          <pc:sldMk cId="1953109402" sldId="615"/>
        </pc:sldMkLst>
      </pc:sldChg>
      <pc:sldChg chg="addSp delSp modSp add mod">
        <pc:chgData name="Nane Kratzke" userId="971be13ff4ee5ef6" providerId="LiveId" clId="{223B9B05-6E34-4449-ABFF-46CCED9BF410}" dt="2023-02-16T09:38:00.817" v="1181" actId="14100"/>
        <pc:sldMkLst>
          <pc:docMk/>
          <pc:sldMk cId="3325737496" sldId="616"/>
        </pc:sldMkLst>
        <pc:spChg chg="add del mod">
          <ac:chgData name="Nane Kratzke" userId="971be13ff4ee5ef6" providerId="LiveId" clId="{223B9B05-6E34-4449-ABFF-46CCED9BF410}" dt="2023-02-16T09:37:52.472" v="1180" actId="478"/>
          <ac:spMkLst>
            <pc:docMk/>
            <pc:sldMk cId="3325737496" sldId="616"/>
            <ac:spMk id="4" creationId="{DE79FBB9-A40B-B26C-7094-3F213CC88EBB}"/>
          </ac:spMkLst>
        </pc:spChg>
        <pc:spChg chg="mod">
          <ac:chgData name="Nane Kratzke" userId="971be13ff4ee5ef6" providerId="LiveId" clId="{223B9B05-6E34-4449-ABFF-46CCED9BF410}" dt="2023-02-16T09:38:00.817" v="1181" actId="14100"/>
          <ac:spMkLst>
            <pc:docMk/>
            <pc:sldMk cId="3325737496" sldId="616"/>
            <ac:spMk id="9" creationId="{D440D2B9-023B-9E43-BA4A-E4DE712634A0}"/>
          </ac:spMkLst>
        </pc:spChg>
        <pc:spChg chg="del">
          <ac:chgData name="Nane Kratzke" userId="971be13ff4ee5ef6" providerId="LiveId" clId="{223B9B05-6E34-4449-ABFF-46CCED9BF410}" dt="2023-02-16T09:37:46.888" v="1179" actId="478"/>
          <ac:spMkLst>
            <pc:docMk/>
            <pc:sldMk cId="3325737496" sldId="616"/>
            <ac:spMk id="41" creationId="{7E99E6B6-40AB-1346-B8AC-1F7285B6FBD4}"/>
          </ac:spMkLst>
        </pc:spChg>
      </pc:sldChg>
      <pc:sldChg chg="add del">
        <pc:chgData name="Nane Kratzke" userId="971be13ff4ee5ef6" providerId="LiveId" clId="{223B9B05-6E34-4449-ABFF-46CCED9BF410}" dt="2023-02-16T11:56:44.454" v="1195" actId="2696"/>
        <pc:sldMkLst>
          <pc:docMk/>
          <pc:sldMk cId="3399341374" sldId="617"/>
        </pc:sldMkLst>
      </pc:sldChg>
      <pc:sldChg chg="add del">
        <pc:chgData name="Nane Kratzke" userId="971be13ff4ee5ef6" providerId="LiveId" clId="{223B9B05-6E34-4449-ABFF-46CCED9BF410}" dt="2023-02-16T11:56:44.454" v="1195" actId="2696"/>
        <pc:sldMkLst>
          <pc:docMk/>
          <pc:sldMk cId="1037059909" sldId="618"/>
        </pc:sldMkLst>
      </pc:sldChg>
    </pc:docChg>
  </pc:docChgLst>
  <pc:docChgLst>
    <pc:chgData name="Nane Kratzke" userId="971be13ff4ee5ef6" providerId="LiveId" clId="{96D82DE5-8D6D-254E-B430-D819599CDE37}"/>
    <pc:docChg chg="modSld">
      <pc:chgData name="Nane Kratzke" userId="971be13ff4ee5ef6" providerId="LiveId" clId="{96D82DE5-8D6D-254E-B430-D819599CDE37}" dt="2020-12-01T13:47:21.753" v="11" actId="20577"/>
      <pc:docMkLst>
        <pc:docMk/>
      </pc:docMkLst>
      <pc:sldChg chg="modSp mod">
        <pc:chgData name="Nane Kratzke" userId="971be13ff4ee5ef6" providerId="LiveId" clId="{96D82DE5-8D6D-254E-B430-D819599CDE37}" dt="2020-12-01T13:47:12.269" v="1" actId="20577"/>
        <pc:sldMkLst>
          <pc:docMk/>
          <pc:sldMk cId="3319159460" sldId="484"/>
        </pc:sldMkLst>
        <pc:spChg chg="mod">
          <ac:chgData name="Nane Kratzke" userId="971be13ff4ee5ef6" providerId="LiveId" clId="{96D82DE5-8D6D-254E-B430-D819599CDE37}" dt="2020-12-01T13:47:12.269" v="1" actId="20577"/>
          <ac:spMkLst>
            <pc:docMk/>
            <pc:sldMk cId="3319159460" sldId="484"/>
            <ac:spMk id="10" creationId="{9C89335C-6F7B-D34F-868F-1FE40B5FFA83}"/>
          </ac:spMkLst>
        </pc:spChg>
      </pc:sldChg>
      <pc:sldChg chg="modSp mod">
        <pc:chgData name="Nane Kratzke" userId="971be13ff4ee5ef6" providerId="LiveId" clId="{96D82DE5-8D6D-254E-B430-D819599CDE37}" dt="2020-12-01T13:47:21.753" v="11" actId="20577"/>
        <pc:sldMkLst>
          <pc:docMk/>
          <pc:sldMk cId="1293430604" sldId="510"/>
        </pc:sldMkLst>
        <pc:spChg chg="mod">
          <ac:chgData name="Nane Kratzke" userId="971be13ff4ee5ef6" providerId="LiveId" clId="{96D82DE5-8D6D-254E-B430-D819599CDE37}" dt="2020-12-01T13:47:21.753" v="11" actId="20577"/>
          <ac:spMkLst>
            <pc:docMk/>
            <pc:sldMk cId="1293430604" sldId="510"/>
            <ac:spMk id="8" creationId="{6DAA361C-189A-2E41-8E2F-D004F318335C}"/>
          </ac:spMkLst>
        </pc:spChg>
      </pc:sldChg>
    </pc:docChg>
  </pc:docChgLst>
  <pc:docChgLst>
    <pc:chgData name="Nane Kratzke" userId="971be13ff4ee5ef6" providerId="LiveId" clId="{DD20FE7B-B758-854C-8A58-B6F418A73E13}"/>
    <pc:docChg chg="undo custSel addSld delSld modSld sldOrd modNotesMaster modHandout">
      <pc:chgData name="Nane Kratzke" userId="971be13ff4ee5ef6" providerId="LiveId" clId="{DD20FE7B-B758-854C-8A58-B6F418A73E13}" dt="2020-10-09T12:02:51.406" v="12072" actId="2696"/>
      <pc:docMkLst>
        <pc:docMk/>
      </pc:docMkLst>
      <pc:sldChg chg="del modNotes">
        <pc:chgData name="Nane Kratzke" userId="971be13ff4ee5ef6" providerId="LiveId" clId="{DD20FE7B-B758-854C-8A58-B6F418A73E13}" dt="2020-10-09T12:02:51.406" v="12072" actId="2696"/>
        <pc:sldMkLst>
          <pc:docMk/>
          <pc:sldMk cId="3899961691" sldId="282"/>
        </pc:sldMkLst>
      </pc:sldChg>
      <pc:sldChg chg="addSp delSp modSp mod">
        <pc:chgData name="Nane Kratzke" userId="971be13ff4ee5ef6" providerId="LiveId" clId="{DD20FE7B-B758-854C-8A58-B6F418A73E13}" dt="2020-10-09T11:40:30.357" v="11717"/>
        <pc:sldMkLst>
          <pc:docMk/>
          <pc:sldMk cId="2120406402" sldId="297"/>
        </pc:sldMkLst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2120406402" sldId="297"/>
            <ac:spMk id="3" creationId="{7C21D13C-3AD0-C343-9971-78F755EEBC15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2120406402" sldId="297"/>
            <ac:spMk id="3" creationId="{C9B2F66D-384C-714D-A0DC-56CCA4A28241}"/>
          </ac:spMkLst>
        </pc:spChg>
        <pc:spChg chg="add del mod">
          <ac:chgData name="Nane Kratzke" userId="971be13ff4ee5ef6" providerId="LiveId" clId="{DD20FE7B-B758-854C-8A58-B6F418A73E13}" dt="2020-10-09T11:40:12.760" v="11716" actId="478"/>
          <ac:spMkLst>
            <pc:docMk/>
            <pc:sldMk cId="2120406402" sldId="297"/>
            <ac:spMk id="4" creationId="{6271FB43-8059-3845-AAB1-562822ACAF82}"/>
          </ac:spMkLst>
        </pc:spChg>
        <pc:spChg chg="mod">
          <ac:chgData name="Nane Kratzke" userId="971be13ff4ee5ef6" providerId="LiveId" clId="{DD20FE7B-B758-854C-8A58-B6F418A73E13}" dt="2020-10-09T11:40:08.383" v="11715" actId="207"/>
          <ac:spMkLst>
            <pc:docMk/>
            <pc:sldMk cId="2120406402" sldId="297"/>
            <ac:spMk id="11" creationId="{73AC1E54-CF11-5E40-A642-499C3BC75946}"/>
          </ac:spMkLst>
        </pc:spChg>
      </pc:sldChg>
      <pc:sldChg chg="del">
        <pc:chgData name="Nane Kratzke" userId="971be13ff4ee5ef6" providerId="LiveId" clId="{DD20FE7B-B758-854C-8A58-B6F418A73E13}" dt="2020-09-27T16:17:40.343" v="94" actId="2696"/>
        <pc:sldMkLst>
          <pc:docMk/>
          <pc:sldMk cId="1261074856" sldId="321"/>
        </pc:sldMkLst>
      </pc:sldChg>
      <pc:sldChg chg="addSp delSp modSp mod modNotes">
        <pc:chgData name="Nane Kratzke" userId="971be13ff4ee5ef6" providerId="LiveId" clId="{DD20FE7B-B758-854C-8A58-B6F418A73E13}" dt="2020-10-09T11:40:30.357" v="11717"/>
        <pc:sldMkLst>
          <pc:docMk/>
          <pc:sldMk cId="704272100" sldId="323"/>
        </pc:sldMkLst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704272100" sldId="323"/>
            <ac:spMk id="3" creationId="{B28E5725-5CC0-EC4F-8FCA-C1B75683E948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704272100" sldId="323"/>
            <ac:spMk id="3" creationId="{B54F9314-DB7D-5544-9A1A-BDF7C509E586}"/>
          </ac:spMkLst>
        </pc:spChg>
        <pc:spChg chg="add del mod">
          <ac:chgData name="Nane Kratzke" userId="971be13ff4ee5ef6" providerId="LiveId" clId="{DD20FE7B-B758-854C-8A58-B6F418A73E13}" dt="2020-10-02T11:11:34.144" v="11674" actId="478"/>
          <ac:spMkLst>
            <pc:docMk/>
            <pc:sldMk cId="704272100" sldId="323"/>
            <ac:spMk id="5" creationId="{026247F0-C011-3F40-A0C9-2685BF2D7077}"/>
          </ac:spMkLst>
        </pc:spChg>
        <pc:spChg chg="del">
          <ac:chgData name="Nane Kratzke" userId="971be13ff4ee5ef6" providerId="LiveId" clId="{DD20FE7B-B758-854C-8A58-B6F418A73E13}" dt="2020-09-27T16:15:22.322" v="17" actId="478"/>
          <ac:spMkLst>
            <pc:docMk/>
            <pc:sldMk cId="704272100" sldId="323"/>
            <ac:spMk id="5" creationId="{76250C44-F4B4-894E-89A1-33E5BA4BA373}"/>
          </ac:spMkLst>
        </pc:spChg>
        <pc:spChg chg="mod">
          <ac:chgData name="Nane Kratzke" userId="971be13ff4ee5ef6" providerId="LiveId" clId="{DD20FE7B-B758-854C-8A58-B6F418A73E13}" dt="2020-09-29T14:21:54.538" v="10052" actId="20577"/>
          <ac:spMkLst>
            <pc:docMk/>
            <pc:sldMk cId="704272100" sldId="323"/>
            <ac:spMk id="8" creationId="{0C508602-457E-2C4E-A9AC-85A3D0BD58E5}"/>
          </ac:spMkLst>
        </pc:spChg>
        <pc:spChg chg="mod">
          <ac:chgData name="Nane Kratzke" userId="971be13ff4ee5ef6" providerId="LiveId" clId="{DD20FE7B-B758-854C-8A58-B6F418A73E13}" dt="2020-09-27T16:15:08.075" v="13" actId="108"/>
          <ac:spMkLst>
            <pc:docMk/>
            <pc:sldMk cId="704272100" sldId="323"/>
            <ac:spMk id="9" creationId="{00115806-6A32-F54E-9BC4-E5EE59629008}"/>
          </ac:spMkLst>
        </pc:spChg>
        <pc:spChg chg="mod">
          <ac:chgData name="Nane Kratzke" userId="971be13ff4ee5ef6" providerId="LiveId" clId="{DD20FE7B-B758-854C-8A58-B6F418A73E13}" dt="2020-09-27T16:14:56.990" v="9" actId="108"/>
          <ac:spMkLst>
            <pc:docMk/>
            <pc:sldMk cId="704272100" sldId="323"/>
            <ac:spMk id="10" creationId="{8AE1F451-539F-1A4F-AC27-063749464136}"/>
          </ac:spMkLst>
        </pc:spChg>
        <pc:spChg chg="mod">
          <ac:chgData name="Nane Kratzke" userId="971be13ff4ee5ef6" providerId="LiveId" clId="{DD20FE7B-B758-854C-8A58-B6F418A73E13}" dt="2020-09-29T14:26:11.297" v="10067" actId="208"/>
          <ac:spMkLst>
            <pc:docMk/>
            <pc:sldMk cId="704272100" sldId="323"/>
            <ac:spMk id="11" creationId="{EF7CB2A2-8DEF-4342-BDE5-612E783EBFF2}"/>
          </ac:spMkLst>
        </pc:spChg>
        <pc:spChg chg="mod">
          <ac:chgData name="Nane Kratzke" userId="971be13ff4ee5ef6" providerId="LiveId" clId="{DD20FE7B-B758-854C-8A58-B6F418A73E13}" dt="2020-09-27T16:15:09.547" v="14" actId="108"/>
          <ac:spMkLst>
            <pc:docMk/>
            <pc:sldMk cId="704272100" sldId="323"/>
            <ac:spMk id="19" creationId="{9FCD17D6-8DFD-AC4D-802C-24291272A02A}"/>
          </ac:spMkLst>
        </pc:spChg>
        <pc:spChg chg="mod">
          <ac:chgData name="Nane Kratzke" userId="971be13ff4ee5ef6" providerId="LiveId" clId="{DD20FE7B-B758-854C-8A58-B6F418A73E13}" dt="2020-09-27T16:15:10.904" v="15" actId="108"/>
          <ac:spMkLst>
            <pc:docMk/>
            <pc:sldMk cId="704272100" sldId="323"/>
            <ac:spMk id="20" creationId="{FA44ADB4-C0C1-0344-AFAA-2667CC2580AF}"/>
          </ac:spMkLst>
        </pc:spChg>
        <pc:spChg chg="mod">
          <ac:chgData name="Nane Kratzke" userId="971be13ff4ee5ef6" providerId="LiveId" clId="{DD20FE7B-B758-854C-8A58-B6F418A73E13}" dt="2020-09-27T16:15:12.362" v="16" actId="108"/>
          <ac:spMkLst>
            <pc:docMk/>
            <pc:sldMk cId="704272100" sldId="323"/>
            <ac:spMk id="21" creationId="{7F42BBF5-3C44-C047-B360-7239ACDC5FDD}"/>
          </ac:spMkLst>
        </pc:spChg>
        <pc:picChg chg="mod">
          <ac:chgData name="Nane Kratzke" userId="971be13ff4ee5ef6" providerId="LiveId" clId="{DD20FE7B-B758-854C-8A58-B6F418A73E13}" dt="2020-09-27T16:15:26.389" v="18" actId="1076"/>
          <ac:picMkLst>
            <pc:docMk/>
            <pc:sldMk cId="704272100" sldId="323"/>
            <ac:picMk id="4" creationId="{7167DD6C-FCDB-FB42-80A5-B4A12AE545BA}"/>
          </ac:picMkLst>
        </pc:picChg>
        <pc:cxnChg chg="mod">
          <ac:chgData name="Nane Kratzke" userId="971be13ff4ee5ef6" providerId="LiveId" clId="{DD20FE7B-B758-854C-8A58-B6F418A73E13}" dt="2020-09-27T16:15:00.054" v="11" actId="108"/>
          <ac:cxnSpMkLst>
            <pc:docMk/>
            <pc:sldMk cId="704272100" sldId="323"/>
            <ac:cxnSpMk id="13" creationId="{F3C37285-1A19-794C-8268-3568881D9039}"/>
          </ac:cxnSpMkLst>
        </pc:cxnChg>
        <pc:cxnChg chg="mod">
          <ac:chgData name="Nane Kratzke" userId="971be13ff4ee5ef6" providerId="LiveId" clId="{DD20FE7B-B758-854C-8A58-B6F418A73E13}" dt="2020-09-27T16:15:08.075" v="13" actId="108"/>
          <ac:cxnSpMkLst>
            <pc:docMk/>
            <pc:sldMk cId="704272100" sldId="323"/>
            <ac:cxnSpMk id="14" creationId="{468D2ABF-9282-0142-865F-C3A8C968E076}"/>
          </ac:cxnSpMkLst>
        </pc:cxnChg>
        <pc:cxnChg chg="mod">
          <ac:chgData name="Nane Kratzke" userId="971be13ff4ee5ef6" providerId="LiveId" clId="{DD20FE7B-B758-854C-8A58-B6F418A73E13}" dt="2020-09-27T16:15:08.075" v="13" actId="108"/>
          <ac:cxnSpMkLst>
            <pc:docMk/>
            <pc:sldMk cId="704272100" sldId="323"/>
            <ac:cxnSpMk id="15" creationId="{3298D7B8-E3ED-CA4E-BC12-F31964FDE137}"/>
          </ac:cxnSpMkLst>
        </pc:cxnChg>
      </pc:sldChg>
      <pc:sldChg chg="del">
        <pc:chgData name="Nane Kratzke" userId="971be13ff4ee5ef6" providerId="LiveId" clId="{DD20FE7B-B758-854C-8A58-B6F418A73E13}" dt="2020-09-27T16:42:20.819" v="596" actId="2696"/>
        <pc:sldMkLst>
          <pc:docMk/>
          <pc:sldMk cId="808877367" sldId="324"/>
        </pc:sldMkLst>
      </pc:sldChg>
      <pc:sldChg chg="del">
        <pc:chgData name="Nane Kratzke" userId="971be13ff4ee5ef6" providerId="LiveId" clId="{DD20FE7B-B758-854C-8A58-B6F418A73E13}" dt="2020-09-27T16:17:39.793" v="70" actId="2696"/>
        <pc:sldMkLst>
          <pc:docMk/>
          <pc:sldMk cId="430288380" sldId="326"/>
        </pc:sldMkLst>
      </pc:sldChg>
      <pc:sldChg chg="del">
        <pc:chgData name="Nane Kratzke" userId="971be13ff4ee5ef6" providerId="LiveId" clId="{DD20FE7B-B758-854C-8A58-B6F418A73E13}" dt="2020-09-27T16:17:41.302" v="137" actId="2696"/>
        <pc:sldMkLst>
          <pc:docMk/>
          <pc:sldMk cId="33612913" sldId="327"/>
        </pc:sldMkLst>
      </pc:sldChg>
      <pc:sldChg chg="addSp delSp modSp">
        <pc:chgData name="Nane Kratzke" userId="971be13ff4ee5ef6" providerId="LiveId" clId="{DD20FE7B-B758-854C-8A58-B6F418A73E13}" dt="2020-10-09T11:40:30.357" v="11717"/>
        <pc:sldMkLst>
          <pc:docMk/>
          <pc:sldMk cId="3704082915" sldId="328"/>
        </pc:sldMkLst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704082915" sldId="328"/>
            <ac:spMk id="2" creationId="{D3035BAC-2CB2-2B42-82DC-38501FEC76C4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704082915" sldId="328"/>
            <ac:spMk id="3" creationId="{424983D5-2B44-414F-AC6B-50606020D9A5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704082915" sldId="328"/>
            <ac:spMk id="4" creationId="{E6376621-E45D-C446-9F2F-DB8FE5CE8921}"/>
          </ac:spMkLst>
        </pc:spChg>
      </pc:sldChg>
      <pc:sldChg chg="del">
        <pc:chgData name="Nane Kratzke" userId="971be13ff4ee5ef6" providerId="LiveId" clId="{DD20FE7B-B758-854C-8A58-B6F418A73E13}" dt="2020-09-27T16:17:41.332" v="139" actId="2696"/>
        <pc:sldMkLst>
          <pc:docMk/>
          <pc:sldMk cId="534949039" sldId="329"/>
        </pc:sldMkLst>
      </pc:sldChg>
      <pc:sldChg chg="del">
        <pc:chgData name="Nane Kratzke" userId="971be13ff4ee5ef6" providerId="LiveId" clId="{DD20FE7B-B758-854C-8A58-B6F418A73E13}" dt="2020-09-27T16:17:39.858" v="73" actId="2696"/>
        <pc:sldMkLst>
          <pc:docMk/>
          <pc:sldMk cId="3078893197" sldId="330"/>
        </pc:sldMkLst>
      </pc:sldChg>
      <pc:sldChg chg="del">
        <pc:chgData name="Nane Kratzke" userId="971be13ff4ee5ef6" providerId="LiveId" clId="{DD20FE7B-B758-854C-8A58-B6F418A73E13}" dt="2020-09-27T16:17:40.168" v="83" actId="2696"/>
        <pc:sldMkLst>
          <pc:docMk/>
          <pc:sldMk cId="2219886769" sldId="331"/>
        </pc:sldMkLst>
      </pc:sldChg>
      <pc:sldChg chg="del">
        <pc:chgData name="Nane Kratzke" userId="971be13ff4ee5ef6" providerId="LiveId" clId="{DD20FE7B-B758-854C-8A58-B6F418A73E13}" dt="2020-09-27T16:17:40.396" v="97" actId="2696"/>
        <pc:sldMkLst>
          <pc:docMk/>
          <pc:sldMk cId="982004980" sldId="332"/>
        </pc:sldMkLst>
      </pc:sldChg>
      <pc:sldChg chg="addSp delSp modSp mod">
        <pc:chgData name="Nane Kratzke" userId="971be13ff4ee5ef6" providerId="LiveId" clId="{DD20FE7B-B758-854C-8A58-B6F418A73E13}" dt="2020-10-09T11:40:30.357" v="11717"/>
        <pc:sldMkLst>
          <pc:docMk/>
          <pc:sldMk cId="3201834561" sldId="337"/>
        </pc:sldMkLst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201834561" sldId="337"/>
            <ac:spMk id="2" creationId="{FED0DF2C-2829-1448-8F5E-7949D16DE57E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201834561" sldId="337"/>
            <ac:spMk id="3" creationId="{AC88F7FE-4F78-694C-B3D8-BE9CE3DAD6E1}"/>
          </ac:spMkLst>
        </pc:spChg>
        <pc:spChg chg="mod">
          <ac:chgData name="Nane Kratzke" userId="971be13ff4ee5ef6" providerId="LiveId" clId="{DD20FE7B-B758-854C-8A58-B6F418A73E13}" dt="2020-09-29T08:06:37.592" v="3365" actId="20577"/>
          <ac:spMkLst>
            <pc:docMk/>
            <pc:sldMk cId="3201834561" sldId="337"/>
            <ac:spMk id="4" creationId="{1A1F085B-B0A9-1B43-97C4-4B3A75E7F90D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201834561" sldId="337"/>
            <ac:spMk id="5" creationId="{8332D53C-7CE4-F34E-BEB1-E0A1450FB2A6}"/>
          </ac:spMkLst>
        </pc:spChg>
      </pc:sldChg>
      <pc:sldChg chg="del">
        <pc:chgData name="Nane Kratzke" userId="971be13ff4ee5ef6" providerId="LiveId" clId="{DD20FE7B-B758-854C-8A58-B6F418A73E13}" dt="2020-09-27T16:17:41.482" v="141" actId="2696"/>
        <pc:sldMkLst>
          <pc:docMk/>
          <pc:sldMk cId="596661056" sldId="338"/>
        </pc:sldMkLst>
      </pc:sldChg>
      <pc:sldChg chg="del">
        <pc:chgData name="Nane Kratzke" userId="971be13ff4ee5ef6" providerId="LiveId" clId="{DD20FE7B-B758-854C-8A58-B6F418A73E13}" dt="2020-09-27T16:17:40.181" v="84" actId="2696"/>
        <pc:sldMkLst>
          <pc:docMk/>
          <pc:sldMk cId="1508817570" sldId="339"/>
        </pc:sldMkLst>
      </pc:sldChg>
      <pc:sldChg chg="del">
        <pc:chgData name="Nane Kratzke" userId="971be13ff4ee5ef6" providerId="LiveId" clId="{DD20FE7B-B758-854C-8A58-B6F418A73E13}" dt="2020-09-27T16:17:39.769" v="69" actId="2696"/>
        <pc:sldMkLst>
          <pc:docMk/>
          <pc:sldMk cId="2273577900" sldId="340"/>
        </pc:sldMkLst>
      </pc:sldChg>
      <pc:sldChg chg="del">
        <pc:chgData name="Nane Kratzke" userId="971be13ff4ee5ef6" providerId="LiveId" clId="{DD20FE7B-B758-854C-8A58-B6F418A73E13}" dt="2020-09-27T16:17:40.333" v="93" actId="2696"/>
        <pc:sldMkLst>
          <pc:docMk/>
          <pc:sldMk cId="883740929" sldId="342"/>
        </pc:sldMkLst>
      </pc:sldChg>
      <pc:sldChg chg="del">
        <pc:chgData name="Nane Kratzke" userId="971be13ff4ee5ef6" providerId="LiveId" clId="{DD20FE7B-B758-854C-8A58-B6F418A73E13}" dt="2020-09-27T16:17:40.280" v="89" actId="2696"/>
        <pc:sldMkLst>
          <pc:docMk/>
          <pc:sldMk cId="1623516218" sldId="343"/>
        </pc:sldMkLst>
      </pc:sldChg>
      <pc:sldChg chg="del">
        <pc:chgData name="Nane Kratzke" userId="971be13ff4ee5ef6" providerId="LiveId" clId="{DD20FE7B-B758-854C-8A58-B6F418A73E13}" dt="2020-09-27T16:17:40.550" v="108" actId="2696"/>
        <pc:sldMkLst>
          <pc:docMk/>
          <pc:sldMk cId="3306450770" sldId="344"/>
        </pc:sldMkLst>
      </pc:sldChg>
      <pc:sldChg chg="del">
        <pc:chgData name="Nane Kratzke" userId="971be13ff4ee5ef6" providerId="LiveId" clId="{DD20FE7B-B758-854C-8A58-B6F418A73E13}" dt="2020-09-27T16:17:40.229" v="86" actId="2696"/>
        <pc:sldMkLst>
          <pc:docMk/>
          <pc:sldMk cId="1536310720" sldId="345"/>
        </pc:sldMkLst>
      </pc:sldChg>
      <pc:sldChg chg="addSp delSp modSp mod">
        <pc:chgData name="Nane Kratzke" userId="971be13ff4ee5ef6" providerId="LiveId" clId="{DD20FE7B-B758-854C-8A58-B6F418A73E13}" dt="2020-10-09T11:40:30.357" v="11717"/>
        <pc:sldMkLst>
          <pc:docMk/>
          <pc:sldMk cId="4032822108" sldId="399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4032822108" sldId="399"/>
            <ac:spMk id="4" creationId="{1EEDCECB-BF87-4742-B575-D6D909E7BE50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4032822108" sldId="399"/>
            <ac:spMk id="4" creationId="{6A83BCD6-57DF-C94E-8AB3-A307B8B7BE71}"/>
          </ac:spMkLst>
        </pc:spChg>
        <pc:spChg chg="add del mod">
          <ac:chgData name="Nane Kratzke" userId="971be13ff4ee5ef6" providerId="LiveId" clId="{DD20FE7B-B758-854C-8A58-B6F418A73E13}" dt="2020-10-02T11:11:17.046" v="11672" actId="478"/>
          <ac:spMkLst>
            <pc:docMk/>
            <pc:sldMk cId="4032822108" sldId="399"/>
            <ac:spMk id="5" creationId="{A871EEAA-FABA-2045-8F57-B637F0D3CC49}"/>
          </ac:spMkLst>
        </pc:spChg>
      </pc:sldChg>
      <pc:sldChg chg="del">
        <pc:chgData name="Nane Kratzke" userId="971be13ff4ee5ef6" providerId="LiveId" clId="{DD20FE7B-B758-854C-8A58-B6F418A73E13}" dt="2020-09-27T16:17:40.489" v="103" actId="2696"/>
        <pc:sldMkLst>
          <pc:docMk/>
          <pc:sldMk cId="87679749" sldId="400"/>
        </pc:sldMkLst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1277014955" sldId="401"/>
        </pc:sldMkLst>
        <pc:spChg chg="mod">
          <ac:chgData name="Nane Kratzke" userId="971be13ff4ee5ef6" providerId="LiveId" clId="{DD20FE7B-B758-854C-8A58-B6F418A73E13}" dt="2020-10-02T10:36:39.613" v="11428" actId="20577"/>
          <ac:spMkLst>
            <pc:docMk/>
            <pc:sldMk cId="1277014955" sldId="401"/>
            <ac:spMk id="2" creationId="{09A3C503-9616-D24D-956E-75F248B81EFA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1277014955" sldId="401"/>
            <ac:spMk id="4" creationId="{19A5BBC9-143B-AD43-9A22-E0D305139581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1277014955" sldId="401"/>
            <ac:spMk id="4" creationId="{39FA8AE6-F15F-2E47-8155-A75C0327692A}"/>
          </ac:spMkLst>
        </pc:spChg>
        <pc:spChg chg="del">
          <ac:chgData name="Nane Kratzke" userId="971be13ff4ee5ef6" providerId="LiveId" clId="{DD20FE7B-B758-854C-8A58-B6F418A73E13}" dt="2020-10-02T10:39:51.226" v="11483" actId="478"/>
          <ac:spMkLst>
            <pc:docMk/>
            <pc:sldMk cId="1277014955" sldId="401"/>
            <ac:spMk id="5" creationId="{0AD50708-6BB3-1049-9BFC-739DA80474B4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1277014955" sldId="401"/>
            <ac:spMk id="5" creationId="{FE505AB0-3CCC-2B46-BDB4-A291E7DCD51F}"/>
          </ac:spMkLst>
        </pc:spChg>
        <pc:spChg chg="add mod">
          <ac:chgData name="Nane Kratzke" userId="971be13ff4ee5ef6" providerId="LiveId" clId="{DD20FE7B-B758-854C-8A58-B6F418A73E13}" dt="2020-10-02T10:39:42.213" v="11481" actId="1076"/>
          <ac:spMkLst>
            <pc:docMk/>
            <pc:sldMk cId="1277014955" sldId="401"/>
            <ac:spMk id="8" creationId="{8C1B1AD0-6800-754C-BB41-DCE190FCB72A}"/>
          </ac:spMkLst>
        </pc:spChg>
        <pc:spChg chg="add mod">
          <ac:chgData name="Nane Kratzke" userId="971be13ff4ee5ef6" providerId="LiveId" clId="{DD20FE7B-B758-854C-8A58-B6F418A73E13}" dt="2020-10-02T11:00:25.787" v="11607" actId="1076"/>
          <ac:spMkLst>
            <pc:docMk/>
            <pc:sldMk cId="1277014955" sldId="401"/>
            <ac:spMk id="15" creationId="{0B8EE85E-3D33-954C-B674-6D964E3C6B63}"/>
          </ac:spMkLst>
        </pc:spChg>
        <pc:spChg chg="mod">
          <ac:chgData name="Nane Kratzke" userId="971be13ff4ee5ef6" providerId="LiveId" clId="{DD20FE7B-B758-854C-8A58-B6F418A73E13}" dt="2020-10-02T10:39:56.322" v="11487" actId="20577"/>
          <ac:spMkLst>
            <pc:docMk/>
            <pc:sldMk cId="1277014955" sldId="401"/>
            <ac:spMk id="16" creationId="{132B66F9-E5F2-4E49-B577-868A844E29ED}"/>
          </ac:spMkLst>
        </pc:spChg>
        <pc:spChg chg="mod">
          <ac:chgData name="Nane Kratzke" userId="971be13ff4ee5ef6" providerId="LiveId" clId="{DD20FE7B-B758-854C-8A58-B6F418A73E13}" dt="2020-10-02T11:00:09.023" v="11604" actId="1076"/>
          <ac:spMkLst>
            <pc:docMk/>
            <pc:sldMk cId="1277014955" sldId="401"/>
            <ac:spMk id="18" creationId="{C53AA11D-6A84-CC44-8528-9BEB82A626B3}"/>
          </ac:spMkLst>
        </pc:spChg>
        <pc:spChg chg="add mod">
          <ac:chgData name="Nane Kratzke" userId="971be13ff4ee5ef6" providerId="LiveId" clId="{DD20FE7B-B758-854C-8A58-B6F418A73E13}" dt="2020-10-02T11:01:06.075" v="11655" actId="20577"/>
          <ac:spMkLst>
            <pc:docMk/>
            <pc:sldMk cId="1277014955" sldId="401"/>
            <ac:spMk id="19" creationId="{066A9492-38A5-FD42-A94F-182B945E4392}"/>
          </ac:spMkLst>
        </pc:spChg>
        <pc:spChg chg="del">
          <ac:chgData name="Nane Kratzke" userId="971be13ff4ee5ef6" providerId="LiveId" clId="{DD20FE7B-B758-854C-8A58-B6F418A73E13}" dt="2020-10-02T11:00:14.097" v="11605" actId="478"/>
          <ac:spMkLst>
            <pc:docMk/>
            <pc:sldMk cId="1277014955" sldId="401"/>
            <ac:spMk id="23" creationId="{843AD55F-A820-B34B-A476-52238CE2A01E}"/>
          </ac:spMkLst>
        </pc:spChg>
        <pc:picChg chg="add del">
          <ac:chgData name="Nane Kratzke" userId="971be13ff4ee5ef6" providerId="LiveId" clId="{DD20FE7B-B758-854C-8A58-B6F418A73E13}" dt="2020-10-02T10:37:18.114" v="11431" actId="478"/>
          <ac:picMkLst>
            <pc:docMk/>
            <pc:sldMk cId="1277014955" sldId="401"/>
            <ac:picMk id="6" creationId="{C9553B20-1E85-7B4B-BF5B-DF8D4C2FA623}"/>
          </ac:picMkLst>
        </pc:picChg>
        <pc:picChg chg="add mod">
          <ac:chgData name="Nane Kratzke" userId="971be13ff4ee5ef6" providerId="LiveId" clId="{DD20FE7B-B758-854C-8A58-B6F418A73E13}" dt="2020-10-02T10:39:42.213" v="11481" actId="1076"/>
          <ac:picMkLst>
            <pc:docMk/>
            <pc:sldMk cId="1277014955" sldId="401"/>
            <ac:picMk id="7" creationId="{EB508040-6B26-1F45-8CDB-F888A58A45A4}"/>
          </ac:picMkLst>
        </pc:picChg>
        <pc:picChg chg="del">
          <ac:chgData name="Nane Kratzke" userId="971be13ff4ee5ef6" providerId="LiveId" clId="{DD20FE7B-B758-854C-8A58-B6F418A73E13}" dt="2020-10-02T10:36:49.744" v="11429" actId="478"/>
          <ac:picMkLst>
            <pc:docMk/>
            <pc:sldMk cId="1277014955" sldId="401"/>
            <ac:picMk id="11" creationId="{0B4DFC43-FF4C-C34F-B915-D045128206DC}"/>
          </ac:picMkLst>
        </pc:picChg>
        <pc:picChg chg="del">
          <ac:chgData name="Nane Kratzke" userId="971be13ff4ee5ef6" providerId="LiveId" clId="{DD20FE7B-B758-854C-8A58-B6F418A73E13}" dt="2020-10-02T10:40:03.847" v="11488" actId="478"/>
          <ac:picMkLst>
            <pc:docMk/>
            <pc:sldMk cId="1277014955" sldId="401"/>
            <ac:picMk id="13" creationId="{90B94020-8328-5744-A09F-48D2224B9CB0}"/>
          </ac:picMkLst>
        </pc:picChg>
        <pc:picChg chg="add mod">
          <ac:chgData name="Nane Kratzke" userId="971be13ff4ee5ef6" providerId="LiveId" clId="{DD20FE7B-B758-854C-8A58-B6F418A73E13}" dt="2020-10-02T11:00:25.787" v="11607" actId="1076"/>
          <ac:picMkLst>
            <pc:docMk/>
            <pc:sldMk cId="1277014955" sldId="401"/>
            <ac:picMk id="14" creationId="{D3F7D6F9-74BA-9148-9649-5DD76C523E56}"/>
          </ac:picMkLst>
        </pc:picChg>
        <pc:picChg chg="add mod">
          <ac:chgData name="Nane Kratzke" userId="971be13ff4ee5ef6" providerId="LiveId" clId="{DD20FE7B-B758-854C-8A58-B6F418A73E13}" dt="2020-10-02T10:58:48.144" v="11490" actId="1076"/>
          <ac:picMkLst>
            <pc:docMk/>
            <pc:sldMk cId="1277014955" sldId="401"/>
            <ac:picMk id="17" creationId="{9495A410-F705-9744-BDC0-91EEA7730B29}"/>
          </ac:picMkLst>
        </pc:picChg>
        <pc:picChg chg="add mod">
          <ac:chgData name="Nane Kratzke" userId="971be13ff4ee5ef6" providerId="LiveId" clId="{DD20FE7B-B758-854C-8A58-B6F418A73E13}" dt="2020-10-02T10:39:46.384" v="11482" actId="1076"/>
          <ac:picMkLst>
            <pc:docMk/>
            <pc:sldMk cId="1277014955" sldId="401"/>
            <ac:picMk id="1026" creationId="{16AA5422-0F09-D048-AE9C-83405C017345}"/>
          </ac:picMkLst>
        </pc:picChg>
      </pc:sldChg>
      <pc:sldChg chg="modSp mod">
        <pc:chgData name="Nane Kratzke" userId="971be13ff4ee5ef6" providerId="LiveId" clId="{DD20FE7B-B758-854C-8A58-B6F418A73E13}" dt="2020-09-27T16:17:19.354" v="67" actId="20577"/>
        <pc:sldMkLst>
          <pc:docMk/>
          <pc:sldMk cId="2992352319" sldId="403"/>
        </pc:sldMkLst>
        <pc:spChg chg="mod">
          <ac:chgData name="Nane Kratzke" userId="971be13ff4ee5ef6" providerId="LiveId" clId="{DD20FE7B-B758-854C-8A58-B6F418A73E13}" dt="2020-09-27T16:17:19.354" v="67" actId="20577"/>
          <ac:spMkLst>
            <pc:docMk/>
            <pc:sldMk cId="2992352319" sldId="403"/>
            <ac:spMk id="9" creationId="{01996E4D-C709-084E-B81C-93905AB0DF9D}"/>
          </ac:spMkLst>
        </pc:spChg>
      </pc:sldChg>
      <pc:sldChg chg="del">
        <pc:chgData name="Nane Kratzke" userId="971be13ff4ee5ef6" providerId="LiveId" clId="{DD20FE7B-B758-854C-8A58-B6F418A73E13}" dt="2020-09-27T16:17:39.734" v="68" actId="2696"/>
        <pc:sldMkLst>
          <pc:docMk/>
          <pc:sldMk cId="2899132080" sldId="404"/>
        </pc:sldMkLst>
      </pc:sldChg>
      <pc:sldChg chg="del">
        <pc:chgData name="Nane Kratzke" userId="971be13ff4ee5ef6" providerId="LiveId" clId="{DD20FE7B-B758-854C-8A58-B6F418A73E13}" dt="2020-09-27T16:17:40.744" v="119" actId="2696"/>
        <pc:sldMkLst>
          <pc:docMk/>
          <pc:sldMk cId="429683170" sldId="405"/>
        </pc:sldMkLst>
      </pc:sldChg>
      <pc:sldChg chg="del">
        <pc:chgData name="Nane Kratzke" userId="971be13ff4ee5ef6" providerId="LiveId" clId="{DD20FE7B-B758-854C-8A58-B6F418A73E13}" dt="2020-09-27T16:17:40.942" v="126" actId="2696"/>
        <pc:sldMkLst>
          <pc:docMk/>
          <pc:sldMk cId="2827725247" sldId="406"/>
        </pc:sldMkLst>
      </pc:sldChg>
      <pc:sldChg chg="del">
        <pc:chgData name="Nane Kratzke" userId="971be13ff4ee5ef6" providerId="LiveId" clId="{DD20FE7B-B758-854C-8A58-B6F418A73E13}" dt="2020-09-27T16:17:40.435" v="100" actId="2696"/>
        <pc:sldMkLst>
          <pc:docMk/>
          <pc:sldMk cId="515817754" sldId="407"/>
        </pc:sldMkLst>
      </pc:sldChg>
      <pc:sldChg chg="del">
        <pc:chgData name="Nane Kratzke" userId="971be13ff4ee5ef6" providerId="LiveId" clId="{DD20FE7B-B758-854C-8A58-B6F418A73E13}" dt="2020-09-27T16:17:41.128" v="129" actId="2696"/>
        <pc:sldMkLst>
          <pc:docMk/>
          <pc:sldMk cId="1137104576" sldId="408"/>
        </pc:sldMkLst>
      </pc:sldChg>
      <pc:sldChg chg="del">
        <pc:chgData name="Nane Kratzke" userId="971be13ff4ee5ef6" providerId="LiveId" clId="{DD20FE7B-B758-854C-8A58-B6F418A73E13}" dt="2020-09-27T16:17:39.959" v="77" actId="2696"/>
        <pc:sldMkLst>
          <pc:docMk/>
          <pc:sldMk cId="1186629863" sldId="409"/>
        </pc:sldMkLst>
      </pc:sldChg>
      <pc:sldChg chg="del">
        <pc:chgData name="Nane Kratzke" userId="971be13ff4ee5ef6" providerId="LiveId" clId="{DD20FE7B-B758-854C-8A58-B6F418A73E13}" dt="2020-09-27T16:17:40.569" v="109" actId="2696"/>
        <pc:sldMkLst>
          <pc:docMk/>
          <pc:sldMk cId="514950785" sldId="410"/>
        </pc:sldMkLst>
      </pc:sldChg>
      <pc:sldChg chg="del">
        <pc:chgData name="Nane Kratzke" userId="971be13ff4ee5ef6" providerId="LiveId" clId="{DD20FE7B-B758-854C-8A58-B6F418A73E13}" dt="2020-09-27T16:17:40.638" v="112" actId="2696"/>
        <pc:sldMkLst>
          <pc:docMk/>
          <pc:sldMk cId="1489937729" sldId="411"/>
        </pc:sldMkLst>
      </pc:sldChg>
      <pc:sldChg chg="del">
        <pc:chgData name="Nane Kratzke" userId="971be13ff4ee5ef6" providerId="LiveId" clId="{DD20FE7B-B758-854C-8A58-B6F418A73E13}" dt="2020-09-27T16:17:40.765" v="121" actId="2696"/>
        <pc:sldMkLst>
          <pc:docMk/>
          <pc:sldMk cId="2882640944" sldId="412"/>
        </pc:sldMkLst>
      </pc:sldChg>
      <pc:sldChg chg="del">
        <pc:chgData name="Nane Kratzke" userId="971be13ff4ee5ef6" providerId="LiveId" clId="{DD20FE7B-B758-854C-8A58-B6F418A73E13}" dt="2020-09-27T16:17:40.423" v="99" actId="2696"/>
        <pc:sldMkLst>
          <pc:docMk/>
          <pc:sldMk cId="652577850" sldId="413"/>
        </pc:sldMkLst>
      </pc:sldChg>
      <pc:sldChg chg="del">
        <pc:chgData name="Nane Kratzke" userId="971be13ff4ee5ef6" providerId="LiveId" clId="{DD20FE7B-B758-854C-8A58-B6F418A73E13}" dt="2020-09-27T16:17:39.907" v="75" actId="2696"/>
        <pc:sldMkLst>
          <pc:docMk/>
          <pc:sldMk cId="1306002383" sldId="414"/>
        </pc:sldMkLst>
      </pc:sldChg>
      <pc:sldChg chg="del">
        <pc:chgData name="Nane Kratzke" userId="971be13ff4ee5ef6" providerId="LiveId" clId="{DD20FE7B-B758-854C-8A58-B6F418A73E13}" dt="2020-09-27T16:17:41.279" v="135" actId="2696"/>
        <pc:sldMkLst>
          <pc:docMk/>
          <pc:sldMk cId="1483791297" sldId="415"/>
        </pc:sldMkLst>
      </pc:sldChg>
      <pc:sldChg chg="del">
        <pc:chgData name="Nane Kratzke" userId="971be13ff4ee5ef6" providerId="LiveId" clId="{DD20FE7B-B758-854C-8A58-B6F418A73E13}" dt="2020-09-27T16:17:41.407" v="140" actId="2696"/>
        <pc:sldMkLst>
          <pc:docMk/>
          <pc:sldMk cId="3332016124" sldId="416"/>
        </pc:sldMkLst>
      </pc:sldChg>
      <pc:sldChg chg="del">
        <pc:chgData name="Nane Kratzke" userId="971be13ff4ee5ef6" providerId="LiveId" clId="{DD20FE7B-B758-854C-8A58-B6F418A73E13}" dt="2020-09-27T16:17:39.817" v="71" actId="2696"/>
        <pc:sldMkLst>
          <pc:docMk/>
          <pc:sldMk cId="3086276217" sldId="417"/>
        </pc:sldMkLst>
      </pc:sldChg>
      <pc:sldChg chg="del">
        <pc:chgData name="Nane Kratzke" userId="971be13ff4ee5ef6" providerId="LiveId" clId="{DD20FE7B-B758-854C-8A58-B6F418A73E13}" dt="2020-09-27T16:17:41.199" v="134" actId="2696"/>
        <pc:sldMkLst>
          <pc:docMk/>
          <pc:sldMk cId="2055604102" sldId="418"/>
        </pc:sldMkLst>
      </pc:sldChg>
      <pc:sldChg chg="del">
        <pc:chgData name="Nane Kratzke" userId="971be13ff4ee5ef6" providerId="LiveId" clId="{DD20FE7B-B758-854C-8A58-B6F418A73E13}" dt="2020-09-27T16:17:41.290" v="136" actId="2696"/>
        <pc:sldMkLst>
          <pc:docMk/>
          <pc:sldMk cId="3536118476" sldId="420"/>
        </pc:sldMkLst>
      </pc:sldChg>
      <pc:sldChg chg="del">
        <pc:chgData name="Nane Kratzke" userId="971be13ff4ee5ef6" providerId="LiveId" clId="{DD20FE7B-B758-854C-8A58-B6F418A73E13}" dt="2020-09-27T16:17:40.754" v="120" actId="2696"/>
        <pc:sldMkLst>
          <pc:docMk/>
          <pc:sldMk cId="3112563454" sldId="421"/>
        </pc:sldMkLst>
      </pc:sldChg>
      <pc:sldChg chg="del">
        <pc:chgData name="Nane Kratzke" userId="971be13ff4ee5ef6" providerId="LiveId" clId="{DD20FE7B-B758-854C-8A58-B6F418A73E13}" dt="2020-09-27T16:17:41.187" v="133" actId="2696"/>
        <pc:sldMkLst>
          <pc:docMk/>
          <pc:sldMk cId="4105678417" sldId="422"/>
        </pc:sldMkLst>
      </pc:sldChg>
      <pc:sldChg chg="del">
        <pc:chgData name="Nane Kratzke" userId="971be13ff4ee5ef6" providerId="LiveId" clId="{DD20FE7B-B758-854C-8A58-B6F418A73E13}" dt="2020-09-27T16:17:40.408" v="98" actId="2696"/>
        <pc:sldMkLst>
          <pc:docMk/>
          <pc:sldMk cId="690881589" sldId="423"/>
        </pc:sldMkLst>
      </pc:sldChg>
      <pc:sldChg chg="del">
        <pc:chgData name="Nane Kratzke" userId="971be13ff4ee5ef6" providerId="LiveId" clId="{DD20FE7B-B758-854C-8A58-B6F418A73E13}" dt="2020-09-27T16:17:40.061" v="80" actId="2696"/>
        <pc:sldMkLst>
          <pc:docMk/>
          <pc:sldMk cId="2738006301" sldId="424"/>
        </pc:sldMkLst>
      </pc:sldChg>
      <pc:sldChg chg="del">
        <pc:chgData name="Nane Kratzke" userId="971be13ff4ee5ef6" providerId="LiveId" clId="{DD20FE7B-B758-854C-8A58-B6F418A73E13}" dt="2020-09-27T16:17:40.320" v="92" actId="2696"/>
        <pc:sldMkLst>
          <pc:docMk/>
          <pc:sldMk cId="3052160997" sldId="425"/>
        </pc:sldMkLst>
      </pc:sldChg>
      <pc:sldChg chg="del">
        <pc:chgData name="Nane Kratzke" userId="971be13ff4ee5ef6" providerId="LiveId" clId="{DD20FE7B-B758-854C-8A58-B6F418A73E13}" dt="2020-09-27T16:17:40.307" v="91" actId="2696"/>
        <pc:sldMkLst>
          <pc:docMk/>
          <pc:sldMk cId="1159848182" sldId="426"/>
        </pc:sldMkLst>
      </pc:sldChg>
      <pc:sldChg chg="del">
        <pc:chgData name="Nane Kratzke" userId="971be13ff4ee5ef6" providerId="LiveId" clId="{DD20FE7B-B758-854C-8A58-B6F418A73E13}" dt="2020-09-27T16:17:40.354" v="95" actId="2696"/>
        <pc:sldMkLst>
          <pc:docMk/>
          <pc:sldMk cId="1897666085" sldId="427"/>
        </pc:sldMkLst>
      </pc:sldChg>
      <pc:sldChg chg="del">
        <pc:chgData name="Nane Kratzke" userId="971be13ff4ee5ef6" providerId="LiveId" clId="{DD20FE7B-B758-854C-8A58-B6F418A73E13}" dt="2020-09-27T16:17:40.199" v="85" actId="2696"/>
        <pc:sldMkLst>
          <pc:docMk/>
          <pc:sldMk cId="1622988441" sldId="428"/>
        </pc:sldMkLst>
      </pc:sldChg>
      <pc:sldChg chg="del">
        <pc:chgData name="Nane Kratzke" userId="971be13ff4ee5ef6" providerId="LiveId" clId="{DD20FE7B-B758-854C-8A58-B6F418A73E13}" dt="2020-09-27T16:17:40.649" v="113" actId="2696"/>
        <pc:sldMkLst>
          <pc:docMk/>
          <pc:sldMk cId="4286886175" sldId="429"/>
        </pc:sldMkLst>
      </pc:sldChg>
      <pc:sldChg chg="del">
        <pc:chgData name="Nane Kratzke" userId="971be13ff4ee5ef6" providerId="LiveId" clId="{DD20FE7B-B758-854C-8A58-B6F418A73E13}" dt="2020-09-27T16:17:41.318" v="138" actId="2696"/>
        <pc:sldMkLst>
          <pc:docMk/>
          <pc:sldMk cId="1311456874" sldId="430"/>
        </pc:sldMkLst>
      </pc:sldChg>
      <pc:sldChg chg="del">
        <pc:chgData name="Nane Kratzke" userId="971be13ff4ee5ef6" providerId="LiveId" clId="{DD20FE7B-B758-854C-8A58-B6F418A73E13}" dt="2020-09-27T16:17:40.788" v="123" actId="2696"/>
        <pc:sldMkLst>
          <pc:docMk/>
          <pc:sldMk cId="781954011" sldId="431"/>
        </pc:sldMkLst>
      </pc:sldChg>
      <pc:sldChg chg="del">
        <pc:chgData name="Nane Kratzke" userId="971be13ff4ee5ef6" providerId="LiveId" clId="{DD20FE7B-B758-854C-8A58-B6F418A73E13}" dt="2020-09-27T16:17:39.931" v="76" actId="2696"/>
        <pc:sldMkLst>
          <pc:docMk/>
          <pc:sldMk cId="1497566851" sldId="432"/>
        </pc:sldMkLst>
      </pc:sldChg>
      <pc:sldChg chg="del">
        <pc:chgData name="Nane Kratzke" userId="971be13ff4ee5ef6" providerId="LiveId" clId="{DD20FE7B-B758-854C-8A58-B6F418A73E13}" dt="2020-09-27T16:17:39.987" v="78" actId="2696"/>
        <pc:sldMkLst>
          <pc:docMk/>
          <pc:sldMk cId="3090661805" sldId="433"/>
        </pc:sldMkLst>
      </pc:sldChg>
      <pc:sldChg chg="del">
        <pc:chgData name="Nane Kratzke" userId="971be13ff4ee5ef6" providerId="LiveId" clId="{DD20FE7B-B758-854C-8A58-B6F418A73E13}" dt="2020-09-27T16:17:40.775" v="122" actId="2696"/>
        <pc:sldMkLst>
          <pc:docMk/>
          <pc:sldMk cId="3042928372" sldId="434"/>
        </pc:sldMkLst>
      </pc:sldChg>
      <pc:sldChg chg="del">
        <pc:chgData name="Nane Kratzke" userId="971be13ff4ee5ef6" providerId="LiveId" clId="{DD20FE7B-B758-854C-8A58-B6F418A73E13}" dt="2020-09-27T16:17:40.258" v="88" actId="2696"/>
        <pc:sldMkLst>
          <pc:docMk/>
          <pc:sldMk cId="823225359" sldId="435"/>
        </pc:sldMkLst>
      </pc:sldChg>
      <pc:sldChg chg="del">
        <pc:chgData name="Nane Kratzke" userId="971be13ff4ee5ef6" providerId="LiveId" clId="{DD20FE7B-B758-854C-8A58-B6F418A73E13}" dt="2020-09-27T16:17:41.140" v="130" actId="2696"/>
        <pc:sldMkLst>
          <pc:docMk/>
          <pc:sldMk cId="2182525806" sldId="436"/>
        </pc:sldMkLst>
      </pc:sldChg>
      <pc:sldChg chg="del">
        <pc:chgData name="Nane Kratzke" userId="971be13ff4ee5ef6" providerId="LiveId" clId="{DD20FE7B-B758-854C-8A58-B6F418A73E13}" dt="2020-09-27T16:17:40.450" v="101" actId="2696"/>
        <pc:sldMkLst>
          <pc:docMk/>
          <pc:sldMk cId="50337072" sldId="437"/>
        </pc:sldMkLst>
      </pc:sldChg>
      <pc:sldChg chg="del">
        <pc:chgData name="Nane Kratzke" userId="971be13ff4ee5ef6" providerId="LiveId" clId="{DD20FE7B-B758-854C-8A58-B6F418A73E13}" dt="2020-09-27T16:17:40.085" v="81" actId="2696"/>
        <pc:sldMkLst>
          <pc:docMk/>
          <pc:sldMk cId="3192853465" sldId="438"/>
        </pc:sldMkLst>
      </pc:sldChg>
      <pc:sldChg chg="del">
        <pc:chgData name="Nane Kratzke" userId="971be13ff4ee5ef6" providerId="LiveId" clId="{DD20FE7B-B758-854C-8A58-B6F418A73E13}" dt="2020-09-27T16:17:40.293" v="90" actId="2696"/>
        <pc:sldMkLst>
          <pc:docMk/>
          <pc:sldMk cId="2611768246" sldId="439"/>
        </pc:sldMkLst>
      </pc:sldChg>
      <pc:sldChg chg="del">
        <pc:chgData name="Nane Kratzke" userId="971be13ff4ee5ef6" providerId="LiveId" clId="{DD20FE7B-B758-854C-8A58-B6F418A73E13}" dt="2020-09-27T16:17:40.707" v="118" actId="2696"/>
        <pc:sldMkLst>
          <pc:docMk/>
          <pc:sldMk cId="191570126" sldId="440"/>
        </pc:sldMkLst>
      </pc:sldChg>
      <pc:sldChg chg="del">
        <pc:chgData name="Nane Kratzke" userId="971be13ff4ee5ef6" providerId="LiveId" clId="{DD20FE7B-B758-854C-8A58-B6F418A73E13}" dt="2020-09-27T16:17:39.835" v="72" actId="2696"/>
        <pc:sldMkLst>
          <pc:docMk/>
          <pc:sldMk cId="830859553" sldId="441"/>
        </pc:sldMkLst>
      </pc:sldChg>
      <pc:sldChg chg="del">
        <pc:chgData name="Nane Kratzke" userId="971be13ff4ee5ef6" providerId="LiveId" clId="{DD20FE7B-B758-854C-8A58-B6F418A73E13}" dt="2020-09-27T16:17:40.953" v="127" actId="2696"/>
        <pc:sldMkLst>
          <pc:docMk/>
          <pc:sldMk cId="2518785091" sldId="442"/>
        </pc:sldMkLst>
      </pc:sldChg>
      <pc:sldChg chg="del">
        <pc:chgData name="Nane Kratzke" userId="971be13ff4ee5ef6" providerId="LiveId" clId="{DD20FE7B-B758-854C-8A58-B6F418A73E13}" dt="2020-09-27T16:17:40.524" v="106" actId="2696"/>
        <pc:sldMkLst>
          <pc:docMk/>
          <pc:sldMk cId="1604066023" sldId="444"/>
        </pc:sldMkLst>
      </pc:sldChg>
      <pc:sldChg chg="del">
        <pc:chgData name="Nane Kratzke" userId="971be13ff4ee5ef6" providerId="LiveId" clId="{DD20FE7B-B758-854C-8A58-B6F418A73E13}" dt="2020-09-27T16:17:40.535" v="107" actId="2696"/>
        <pc:sldMkLst>
          <pc:docMk/>
          <pc:sldMk cId="691752747" sldId="445"/>
        </pc:sldMkLst>
      </pc:sldChg>
      <pc:sldChg chg="del">
        <pc:chgData name="Nane Kratzke" userId="971be13ff4ee5ef6" providerId="LiveId" clId="{DD20FE7B-B758-854C-8A58-B6F418A73E13}" dt="2020-09-27T16:17:41.174" v="132" actId="2696"/>
        <pc:sldMkLst>
          <pc:docMk/>
          <pc:sldMk cId="1800479620" sldId="447"/>
        </pc:sldMkLst>
      </pc:sldChg>
      <pc:sldChg chg="del">
        <pc:chgData name="Nane Kratzke" userId="971be13ff4ee5ef6" providerId="LiveId" clId="{DD20FE7B-B758-854C-8A58-B6F418A73E13}" dt="2020-09-27T16:17:40.797" v="124" actId="2696"/>
        <pc:sldMkLst>
          <pc:docMk/>
          <pc:sldMk cId="4193228944" sldId="449"/>
        </pc:sldMkLst>
      </pc:sldChg>
      <pc:sldChg chg="del">
        <pc:chgData name="Nane Kratzke" userId="971be13ff4ee5ef6" providerId="LiveId" clId="{DD20FE7B-B758-854C-8A58-B6F418A73E13}" dt="2020-09-27T16:17:40.659" v="114" actId="2696"/>
        <pc:sldMkLst>
          <pc:docMk/>
          <pc:sldMk cId="3910355434" sldId="451"/>
        </pc:sldMkLst>
      </pc:sldChg>
      <pc:sldChg chg="addSp delSp modSp mod">
        <pc:chgData name="Nane Kratzke" userId="971be13ff4ee5ef6" providerId="LiveId" clId="{DD20FE7B-B758-854C-8A58-B6F418A73E13}" dt="2020-10-09T11:40:30.357" v="11717"/>
        <pc:sldMkLst>
          <pc:docMk/>
          <pc:sldMk cId="924658392" sldId="452"/>
        </pc:sldMkLst>
        <pc:spChg chg="add mod">
          <ac:chgData name="Nane Kratzke" userId="971be13ff4ee5ef6" providerId="LiveId" clId="{DD20FE7B-B758-854C-8A58-B6F418A73E13}" dt="2020-09-29T08:23:25.854" v="4100" actId="14100"/>
          <ac:spMkLst>
            <pc:docMk/>
            <pc:sldMk cId="924658392" sldId="452"/>
            <ac:spMk id="3" creationId="{4F46FF44-8228-534C-A954-3AEE9C0765E6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924658392" sldId="452"/>
            <ac:spMk id="4" creationId="{3E5F82FD-55D2-3543-BAEA-5A17332C048A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924658392" sldId="452"/>
            <ac:spMk id="4" creationId="{B59CA0C9-0DBF-2D4E-8546-7B11EF46B1FA}"/>
          </ac:spMkLst>
        </pc:spChg>
        <pc:spChg chg="mod">
          <ac:chgData name="Nane Kratzke" userId="971be13ff4ee5ef6" providerId="LiveId" clId="{DD20FE7B-B758-854C-8A58-B6F418A73E13}" dt="2020-09-29T08:21:01.657" v="3833" actId="1076"/>
          <ac:spMkLst>
            <pc:docMk/>
            <pc:sldMk cId="924658392" sldId="452"/>
            <ac:spMk id="5" creationId="{0603D732-B420-894B-AB6C-055CB2368AC6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924658392" sldId="452"/>
            <ac:spMk id="6" creationId="{C04F7E81-BB6A-6841-BF1F-48E9FAF99091}"/>
          </ac:spMkLst>
        </pc:spChg>
        <pc:picChg chg="mod">
          <ac:chgData name="Nane Kratzke" userId="971be13ff4ee5ef6" providerId="LiveId" clId="{DD20FE7B-B758-854C-8A58-B6F418A73E13}" dt="2020-09-29T08:14:23.175" v="3367" actId="14826"/>
          <ac:picMkLst>
            <pc:docMk/>
            <pc:sldMk cId="924658392" sldId="452"/>
            <ac:picMk id="2050" creationId="{C92F31AD-D064-7347-9EE6-D3E3CED31B43}"/>
          </ac:picMkLst>
        </pc:picChg>
      </pc:sldChg>
      <pc:sldChg chg="del">
        <pc:chgData name="Nane Kratzke" userId="971be13ff4ee5ef6" providerId="LiveId" clId="{DD20FE7B-B758-854C-8A58-B6F418A73E13}" dt="2020-09-27T16:17:40.368" v="96" actId="2696"/>
        <pc:sldMkLst>
          <pc:docMk/>
          <pc:sldMk cId="1006662412" sldId="453"/>
        </pc:sldMkLst>
      </pc:sldChg>
      <pc:sldChg chg="del">
        <pc:chgData name="Nane Kratzke" userId="971be13ff4ee5ef6" providerId="LiveId" clId="{DD20FE7B-B758-854C-8A58-B6F418A73E13}" dt="2020-09-27T16:17:40.499" v="104" actId="2696"/>
        <pc:sldMkLst>
          <pc:docMk/>
          <pc:sldMk cId="373954280" sldId="454"/>
        </pc:sldMkLst>
      </pc:sldChg>
      <pc:sldChg chg="del">
        <pc:chgData name="Nane Kratzke" userId="971be13ff4ee5ef6" providerId="LiveId" clId="{DD20FE7B-B758-854C-8A58-B6F418A73E13}" dt="2020-09-27T16:17:40.807" v="125" actId="2696"/>
        <pc:sldMkLst>
          <pc:docMk/>
          <pc:sldMk cId="1244584995" sldId="455"/>
        </pc:sldMkLst>
      </pc:sldChg>
      <pc:sldChg chg="del">
        <pc:chgData name="Nane Kratzke" userId="971be13ff4ee5ef6" providerId="LiveId" clId="{DD20FE7B-B758-854C-8A58-B6F418A73E13}" dt="2020-09-27T16:17:40.101" v="82" actId="2696"/>
        <pc:sldMkLst>
          <pc:docMk/>
          <pc:sldMk cId="4052141016" sldId="456"/>
        </pc:sldMkLst>
      </pc:sldChg>
      <pc:sldChg chg="del">
        <pc:chgData name="Nane Kratzke" userId="971be13ff4ee5ef6" providerId="LiveId" clId="{DD20FE7B-B758-854C-8A58-B6F418A73E13}" dt="2020-09-27T16:17:40.696" v="117" actId="2696"/>
        <pc:sldMkLst>
          <pc:docMk/>
          <pc:sldMk cId="1807440968" sldId="457"/>
        </pc:sldMkLst>
      </pc:sldChg>
      <pc:sldChg chg="del">
        <pc:chgData name="Nane Kratzke" userId="971be13ff4ee5ef6" providerId="LiveId" clId="{DD20FE7B-B758-854C-8A58-B6F418A73E13}" dt="2020-09-27T16:17:40.012" v="79" actId="2696"/>
        <pc:sldMkLst>
          <pc:docMk/>
          <pc:sldMk cId="4067627198" sldId="458"/>
        </pc:sldMkLst>
      </pc:sldChg>
      <pc:sldChg chg="del">
        <pc:chgData name="Nane Kratzke" userId="971be13ff4ee5ef6" providerId="LiveId" clId="{DD20FE7B-B758-854C-8A58-B6F418A73E13}" dt="2020-09-27T16:17:39.879" v="74" actId="2696"/>
        <pc:sldMkLst>
          <pc:docMk/>
          <pc:sldMk cId="4209971302" sldId="459"/>
        </pc:sldMkLst>
      </pc:sldChg>
      <pc:sldChg chg="del">
        <pc:chgData name="Nane Kratzke" userId="971be13ff4ee5ef6" providerId="LiveId" clId="{DD20FE7B-B758-854C-8A58-B6F418A73E13}" dt="2020-09-27T16:17:40.462" v="102" actId="2696"/>
        <pc:sldMkLst>
          <pc:docMk/>
          <pc:sldMk cId="3363336234" sldId="460"/>
        </pc:sldMkLst>
      </pc:sldChg>
      <pc:sldChg chg="del">
        <pc:chgData name="Nane Kratzke" userId="971be13ff4ee5ef6" providerId="LiveId" clId="{DD20FE7B-B758-854C-8A58-B6F418A73E13}" dt="2020-09-27T16:17:40.583" v="110" actId="2696"/>
        <pc:sldMkLst>
          <pc:docMk/>
          <pc:sldMk cId="3736819709" sldId="461"/>
        </pc:sldMkLst>
      </pc:sldChg>
      <pc:sldChg chg="del">
        <pc:chgData name="Nane Kratzke" userId="971be13ff4ee5ef6" providerId="LiveId" clId="{DD20FE7B-B758-854C-8A58-B6F418A73E13}" dt="2020-09-27T16:17:41.157" v="131" actId="2696"/>
        <pc:sldMkLst>
          <pc:docMk/>
          <pc:sldMk cId="1318869950" sldId="462"/>
        </pc:sldMkLst>
      </pc:sldChg>
      <pc:sldChg chg="del">
        <pc:chgData name="Nane Kratzke" userId="971be13ff4ee5ef6" providerId="LiveId" clId="{DD20FE7B-B758-854C-8A58-B6F418A73E13}" dt="2020-09-27T16:17:40.513" v="105" actId="2696"/>
        <pc:sldMkLst>
          <pc:docMk/>
          <pc:sldMk cId="194056035" sldId="463"/>
        </pc:sldMkLst>
      </pc:sldChg>
      <pc:sldChg chg="del">
        <pc:chgData name="Nane Kratzke" userId="971be13ff4ee5ef6" providerId="LiveId" clId="{DD20FE7B-B758-854C-8A58-B6F418A73E13}" dt="2020-09-27T16:17:40.966" v="128" actId="2696"/>
        <pc:sldMkLst>
          <pc:docMk/>
          <pc:sldMk cId="4278507067" sldId="464"/>
        </pc:sldMkLst>
      </pc:sldChg>
      <pc:sldChg chg="del">
        <pc:chgData name="Nane Kratzke" userId="971be13ff4ee5ef6" providerId="LiveId" clId="{DD20FE7B-B758-854C-8A58-B6F418A73E13}" dt="2020-09-27T16:17:40.670" v="115" actId="2696"/>
        <pc:sldMkLst>
          <pc:docMk/>
          <pc:sldMk cId="4016976235" sldId="465"/>
        </pc:sldMkLst>
      </pc:sldChg>
      <pc:sldChg chg="del">
        <pc:chgData name="Nane Kratzke" userId="971be13ff4ee5ef6" providerId="LiveId" clId="{DD20FE7B-B758-854C-8A58-B6F418A73E13}" dt="2020-09-27T16:17:40.624" v="111" actId="2696"/>
        <pc:sldMkLst>
          <pc:docMk/>
          <pc:sldMk cId="2752400082" sldId="466"/>
        </pc:sldMkLst>
      </pc:sldChg>
      <pc:sldChg chg="addSp delSp modSp mod">
        <pc:chgData name="Nane Kratzke" userId="971be13ff4ee5ef6" providerId="LiveId" clId="{DD20FE7B-B758-854C-8A58-B6F418A73E13}" dt="2020-10-09T11:40:30.357" v="11717"/>
        <pc:sldMkLst>
          <pc:docMk/>
          <pc:sldMk cId="3076701138" sldId="467"/>
        </pc:sldMkLst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076701138" sldId="467"/>
            <ac:spMk id="4" creationId="{1F824127-8CD7-7742-B76A-094157DE8128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076701138" sldId="467"/>
            <ac:spMk id="4" creationId="{5448D242-ABE2-6548-8DAD-89FE61D81B19}"/>
          </ac:spMkLst>
        </pc:spChg>
        <pc:spChg chg="add del mod">
          <ac:chgData name="Nane Kratzke" userId="971be13ff4ee5ef6" providerId="LiveId" clId="{DD20FE7B-B758-854C-8A58-B6F418A73E13}" dt="2020-10-02T11:11:21.455" v="11673" actId="478"/>
          <ac:spMkLst>
            <pc:docMk/>
            <pc:sldMk cId="3076701138" sldId="467"/>
            <ac:spMk id="6" creationId="{29124D4B-AF5E-D249-A1F0-4EE0F53703CB}"/>
          </ac:spMkLst>
        </pc:spChg>
        <pc:picChg chg="mod">
          <ac:chgData name="Nane Kratzke" userId="971be13ff4ee5ef6" providerId="LiveId" clId="{DD20FE7B-B758-854C-8A58-B6F418A73E13}" dt="2020-09-27T16:14:13.059" v="0" actId="1076"/>
          <ac:picMkLst>
            <pc:docMk/>
            <pc:sldMk cId="3076701138" sldId="467"/>
            <ac:picMk id="9" creationId="{D9D49D39-BD0F-4F46-BF54-6EF15BEAC281}"/>
          </ac:picMkLst>
        </pc:picChg>
      </pc:sldChg>
      <pc:sldChg chg="del">
        <pc:chgData name="Nane Kratzke" userId="971be13ff4ee5ef6" providerId="LiveId" clId="{DD20FE7B-B758-854C-8A58-B6F418A73E13}" dt="2020-09-27T16:17:40.685" v="116" actId="2696"/>
        <pc:sldMkLst>
          <pc:docMk/>
          <pc:sldMk cId="482911669" sldId="468"/>
        </pc:sldMkLst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3862155537" sldId="468"/>
        </pc:sldMkLst>
        <pc:spChg chg="mod">
          <ac:chgData name="Nane Kratzke" userId="971be13ff4ee5ef6" providerId="LiveId" clId="{DD20FE7B-B758-854C-8A58-B6F418A73E13}" dt="2020-09-27T16:27:45.170" v="259" actId="20577"/>
          <ac:spMkLst>
            <pc:docMk/>
            <pc:sldMk cId="3862155537" sldId="468"/>
            <ac:spMk id="2" creationId="{C02A3B26-22A5-3C47-8E1C-BDBF662BBBC3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862155537" sldId="468"/>
            <ac:spMk id="3" creationId="{3E436C0D-E959-CD42-B08D-2775560643A5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862155537" sldId="468"/>
            <ac:spMk id="3" creationId="{677C6529-D0E0-A348-8B4A-EF50112B1053}"/>
          </ac:spMkLst>
        </pc:spChg>
        <pc:spChg chg="del">
          <ac:chgData name="Nane Kratzke" userId="971be13ff4ee5ef6" providerId="LiveId" clId="{DD20FE7B-B758-854C-8A58-B6F418A73E13}" dt="2020-09-27T16:24:02.398" v="144" actId="478"/>
          <ac:spMkLst>
            <pc:docMk/>
            <pc:sldMk cId="3862155537" sldId="468"/>
            <ac:spMk id="4" creationId="{73915404-5DE1-6241-9218-EEFA31745B5F}"/>
          </ac:spMkLst>
        </pc:spChg>
        <pc:spChg chg="add mod">
          <ac:chgData name="Nane Kratzke" userId="971be13ff4ee5ef6" providerId="LiveId" clId="{DD20FE7B-B758-854C-8A58-B6F418A73E13}" dt="2020-09-29T07:10:36.439" v="2765" actId="1076"/>
          <ac:spMkLst>
            <pc:docMk/>
            <pc:sldMk cId="3862155537" sldId="468"/>
            <ac:spMk id="4" creationId="{D9ACA6DA-33C7-024E-B415-092AC005D09A}"/>
          </ac:spMkLst>
        </pc:spChg>
        <pc:spChg chg="del">
          <ac:chgData name="Nane Kratzke" userId="971be13ff4ee5ef6" providerId="LiveId" clId="{DD20FE7B-B758-854C-8A58-B6F418A73E13}" dt="2020-09-27T16:24:06.135" v="145" actId="478"/>
          <ac:spMkLst>
            <pc:docMk/>
            <pc:sldMk cId="3862155537" sldId="468"/>
            <ac:spMk id="5" creationId="{5770112B-31EA-B743-B6A4-1BC52202FC78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862155537" sldId="468"/>
            <ac:spMk id="5" creationId="{8ECC760C-D0BD-654D-B755-F8312F3FDC4A}"/>
          </ac:spMkLst>
        </pc:spChg>
        <pc:spChg chg="add mod">
          <ac:chgData name="Nane Kratzke" userId="971be13ff4ee5ef6" providerId="LiveId" clId="{DD20FE7B-B758-854C-8A58-B6F418A73E13}" dt="2020-09-27T16:30:12.958" v="305" actId="114"/>
          <ac:spMkLst>
            <pc:docMk/>
            <pc:sldMk cId="3862155537" sldId="468"/>
            <ac:spMk id="6" creationId="{8BE205AF-1167-814A-B33B-EB844E5EDCAE}"/>
          </ac:spMkLst>
        </pc:spChg>
        <pc:spChg chg="add mod">
          <ac:chgData name="Nane Kratzke" userId="971be13ff4ee5ef6" providerId="LiveId" clId="{DD20FE7B-B758-854C-8A58-B6F418A73E13}" dt="2020-09-27T16:28:07.911" v="284" actId="114"/>
          <ac:spMkLst>
            <pc:docMk/>
            <pc:sldMk cId="3862155537" sldId="468"/>
            <ac:spMk id="8" creationId="{EEA80E97-8FBA-4742-9160-B22500EE25F9}"/>
          </ac:spMkLst>
        </pc:spChg>
        <pc:picChg chg="add mod">
          <ac:chgData name="Nane Kratzke" userId="971be13ff4ee5ef6" providerId="LiveId" clId="{DD20FE7B-B758-854C-8A58-B6F418A73E13}" dt="2020-09-27T16:29:51.867" v="300" actId="1076"/>
          <ac:picMkLst>
            <pc:docMk/>
            <pc:sldMk cId="3862155537" sldId="468"/>
            <ac:picMk id="7" creationId="{AA51150F-FE60-2241-9D9B-11E1B450D189}"/>
          </ac:picMkLst>
        </pc:picChg>
      </pc:sldChg>
      <pc:sldChg chg="addSp delSp modSp add mod modClrScheme chgLayout">
        <pc:chgData name="Nane Kratzke" userId="971be13ff4ee5ef6" providerId="LiveId" clId="{DD20FE7B-B758-854C-8A58-B6F418A73E13}" dt="2020-10-09T11:40:30.357" v="11717"/>
        <pc:sldMkLst>
          <pc:docMk/>
          <pc:sldMk cId="1234687008" sldId="469"/>
        </pc:sldMkLst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1234687008" sldId="469"/>
            <ac:spMk id="2" creationId="{6EF5ADD7-ACA3-FF46-ABA6-CFC21B59BCF0}"/>
          </ac:spMkLst>
        </pc:spChg>
        <pc:spChg chg="del mod ord">
          <ac:chgData name="Nane Kratzke" userId="971be13ff4ee5ef6" providerId="LiveId" clId="{DD20FE7B-B758-854C-8A58-B6F418A73E13}" dt="2020-09-27T16:32:15.103" v="307" actId="700"/>
          <ac:spMkLst>
            <pc:docMk/>
            <pc:sldMk cId="1234687008" sldId="469"/>
            <ac:spMk id="2" creationId="{B2888516-54A3-3647-B458-9BFB4DC8EDE3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1234687008" sldId="469"/>
            <ac:spMk id="3" creationId="{96E3E8D1-995C-DD41-8BB1-D0D726EBCA68}"/>
          </ac:spMkLst>
        </pc:spChg>
        <pc:spChg chg="del mod ord">
          <ac:chgData name="Nane Kratzke" userId="971be13ff4ee5ef6" providerId="LiveId" clId="{DD20FE7B-B758-854C-8A58-B6F418A73E13}" dt="2020-10-02T11:06:29.407" v="11661"/>
          <ac:spMkLst>
            <pc:docMk/>
            <pc:sldMk cId="1234687008" sldId="469"/>
            <ac:spMk id="3" creationId="{DF70FD9D-531B-174B-A052-B6C77C24BCBA}"/>
          </ac:spMkLst>
        </pc:spChg>
        <pc:spChg chg="del mod ord">
          <ac:chgData name="Nane Kratzke" userId="971be13ff4ee5ef6" providerId="LiveId" clId="{DD20FE7B-B758-854C-8A58-B6F418A73E13}" dt="2020-09-27T16:32:15.103" v="307" actId="700"/>
          <ac:spMkLst>
            <pc:docMk/>
            <pc:sldMk cId="1234687008" sldId="469"/>
            <ac:spMk id="4" creationId="{2D13A579-65B3-8F48-8081-3C76E37C0EB1}"/>
          </ac:spMkLst>
        </pc:spChg>
        <pc:spChg chg="del">
          <ac:chgData name="Nane Kratzke" userId="971be13ff4ee5ef6" providerId="LiveId" clId="{DD20FE7B-B758-854C-8A58-B6F418A73E13}" dt="2020-09-27T16:32:15.103" v="307" actId="700"/>
          <ac:spMkLst>
            <pc:docMk/>
            <pc:sldMk cId="1234687008" sldId="469"/>
            <ac:spMk id="5" creationId="{E3A0C9B6-FBCF-C248-AF4E-25470958F29E}"/>
          </ac:spMkLst>
        </pc:spChg>
        <pc:spChg chg="add mod ord">
          <ac:chgData name="Nane Kratzke" userId="971be13ff4ee5ef6" providerId="LiveId" clId="{DD20FE7B-B758-854C-8A58-B6F418A73E13}" dt="2020-09-27T16:33:55.298" v="387" actId="20577"/>
          <ac:spMkLst>
            <pc:docMk/>
            <pc:sldMk cId="1234687008" sldId="469"/>
            <ac:spMk id="6" creationId="{F62CA23C-859C-E543-B4C3-63DEEA97AB2C}"/>
          </ac:spMkLst>
        </pc:spChg>
        <pc:spChg chg="add mod ord">
          <ac:chgData name="Nane Kratzke" userId="971be13ff4ee5ef6" providerId="LiveId" clId="{DD20FE7B-B758-854C-8A58-B6F418A73E13}" dt="2020-09-27T16:46:17.402" v="716" actId="20577"/>
          <ac:spMkLst>
            <pc:docMk/>
            <pc:sldMk cId="1234687008" sldId="469"/>
            <ac:spMk id="7" creationId="{D13A7961-4898-A64D-9DA6-BC9ADE7B7DC1}"/>
          </ac:spMkLst>
        </pc:spChg>
        <pc:spChg chg="add mod">
          <ac:chgData name="Nane Kratzke" userId="971be13ff4ee5ef6" providerId="LiveId" clId="{DD20FE7B-B758-854C-8A58-B6F418A73E13}" dt="2020-09-27T16:35:07.728" v="395" actId="207"/>
          <ac:spMkLst>
            <pc:docMk/>
            <pc:sldMk cId="1234687008" sldId="469"/>
            <ac:spMk id="8" creationId="{2E71117E-5336-E041-BFF5-BF469EF17651}"/>
          </ac:spMkLst>
        </pc:spChg>
      </pc:sldChg>
      <pc:sldChg chg="del">
        <pc:chgData name="Nane Kratzke" userId="971be13ff4ee5ef6" providerId="LiveId" clId="{DD20FE7B-B758-854C-8A58-B6F418A73E13}" dt="2020-09-27T16:17:40.243" v="87" actId="2696"/>
        <pc:sldMkLst>
          <pc:docMk/>
          <pc:sldMk cId="1365271513" sldId="469"/>
        </pc:sldMkLst>
      </pc:sldChg>
      <pc:sldChg chg="del">
        <pc:chgData name="Nane Kratzke" userId="971be13ff4ee5ef6" providerId="LiveId" clId="{DD20FE7B-B758-854C-8A58-B6F418A73E13}" dt="2020-09-27T16:23:53.714" v="142" actId="2696"/>
        <pc:sldMkLst>
          <pc:docMk/>
          <pc:sldMk cId="588962951" sldId="470"/>
        </pc:sldMkLst>
      </pc:sldChg>
      <pc:sldChg chg="addSp delSp modSp add mod ord">
        <pc:chgData name="Nane Kratzke" userId="971be13ff4ee5ef6" providerId="LiveId" clId="{DD20FE7B-B758-854C-8A58-B6F418A73E13}" dt="2020-10-09T11:40:30.357" v="11717"/>
        <pc:sldMkLst>
          <pc:docMk/>
          <pc:sldMk cId="1102309617" sldId="470"/>
        </pc:sldMkLst>
        <pc:spChg chg="mod">
          <ac:chgData name="Nane Kratzke" userId="971be13ff4ee5ef6" providerId="LiveId" clId="{DD20FE7B-B758-854C-8A58-B6F418A73E13}" dt="2020-09-27T16:36:22.386" v="442" actId="21"/>
          <ac:spMkLst>
            <pc:docMk/>
            <pc:sldMk cId="1102309617" sldId="470"/>
            <ac:spMk id="2" creationId="{6D123001-6A4B-1144-AA7E-DED04C18DED7}"/>
          </ac:spMkLst>
        </pc:spChg>
        <pc:spChg chg="mod">
          <ac:chgData name="Nane Kratzke" userId="971be13ff4ee5ef6" providerId="LiveId" clId="{DD20FE7B-B758-854C-8A58-B6F418A73E13}" dt="2020-09-27T16:36:23.663" v="443"/>
          <ac:spMkLst>
            <pc:docMk/>
            <pc:sldMk cId="1102309617" sldId="470"/>
            <ac:spMk id="3" creationId="{D904F6C3-5E93-C84E-AE68-5A2A59FB3B96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1102309617" sldId="470"/>
            <ac:spMk id="4" creationId="{497CB054-8FFA-1146-BFED-0075F1FC5DE4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1102309617" sldId="470"/>
            <ac:spMk id="4" creationId="{61C54FD0-8DE8-8F4B-B9F4-664D39CDCE89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1102309617" sldId="470"/>
            <ac:spMk id="5" creationId="{0B0F2364-E65C-8541-9332-FE4BE8689C37}"/>
          </ac:spMkLst>
        </pc:spChg>
        <pc:spChg chg="add del mod">
          <ac:chgData name="Nane Kratzke" userId="971be13ff4ee5ef6" providerId="LiveId" clId="{DD20FE7B-B758-854C-8A58-B6F418A73E13}" dt="2020-09-27T16:36:27.024" v="445"/>
          <ac:spMkLst>
            <pc:docMk/>
            <pc:sldMk cId="1102309617" sldId="470"/>
            <ac:spMk id="5" creationId="{18674310-7164-6947-92B0-ECBC18C75F07}"/>
          </ac:spMkLst>
        </pc:spChg>
        <pc:spChg chg="add mod">
          <ac:chgData name="Nane Kratzke" userId="971be13ff4ee5ef6" providerId="LiveId" clId="{DD20FE7B-B758-854C-8A58-B6F418A73E13}" dt="2020-09-27T16:37:55.058" v="476" actId="207"/>
          <ac:spMkLst>
            <pc:docMk/>
            <pc:sldMk cId="1102309617" sldId="470"/>
            <ac:spMk id="7" creationId="{FF584FB9-C372-1243-9CFF-8792BB1A0030}"/>
          </ac:spMkLst>
        </pc:spChg>
        <pc:spChg chg="add mod">
          <ac:chgData name="Nane Kratzke" userId="971be13ff4ee5ef6" providerId="LiveId" clId="{DD20FE7B-B758-854C-8A58-B6F418A73E13}" dt="2020-09-29T07:33:05.713" v="3119" actId="20577"/>
          <ac:spMkLst>
            <pc:docMk/>
            <pc:sldMk cId="1102309617" sldId="470"/>
            <ac:spMk id="8" creationId="{62F718CF-1607-B747-8F40-6D8E432E2520}"/>
          </ac:spMkLst>
        </pc:spChg>
        <pc:spChg chg="add mod">
          <ac:chgData name="Nane Kratzke" userId="971be13ff4ee5ef6" providerId="LiveId" clId="{DD20FE7B-B758-854C-8A58-B6F418A73E13}" dt="2020-09-27T16:39:45.658" v="593" actId="1582"/>
          <ac:spMkLst>
            <pc:docMk/>
            <pc:sldMk cId="1102309617" sldId="470"/>
            <ac:spMk id="10" creationId="{AF849CAF-1A44-7946-B6BD-1EBCED2A584F}"/>
          </ac:spMkLst>
        </pc:spChg>
        <pc:picChg chg="add mod">
          <ac:chgData name="Nane Kratzke" userId="971be13ff4ee5ef6" providerId="LiveId" clId="{DD20FE7B-B758-854C-8A58-B6F418A73E13}" dt="2020-09-27T16:36:52.507" v="451" actId="14861"/>
          <ac:picMkLst>
            <pc:docMk/>
            <pc:sldMk cId="1102309617" sldId="470"/>
            <ac:picMk id="6" creationId="{E026A32F-1234-7349-9370-F2E607EF654C}"/>
          </ac:picMkLst>
        </pc:picChg>
        <pc:inkChg chg="add del">
          <ac:chgData name="Nane Kratzke" userId="971be13ff4ee5ef6" providerId="LiveId" clId="{DD20FE7B-B758-854C-8A58-B6F418A73E13}" dt="2020-09-27T16:39:13.349" v="589" actId="478"/>
          <ac:inkMkLst>
            <pc:docMk/>
            <pc:sldMk cId="1102309617" sldId="470"/>
            <ac:inkMk id="9" creationId="{B5AFD040-507D-A747-AF93-C692F40F5F25}"/>
          </ac:inkMkLst>
        </pc:inkChg>
        <pc:inkChg chg="add mod">
          <ac:chgData name="Nane Kratzke" userId="971be13ff4ee5ef6" providerId="LiveId" clId="{DD20FE7B-B758-854C-8A58-B6F418A73E13}" dt="2020-09-27T16:40:19.330" v="595" actId="1582"/>
          <ac:inkMkLst>
            <pc:docMk/>
            <pc:sldMk cId="1102309617" sldId="470"/>
            <ac:inkMk id="11" creationId="{189A2876-4551-264D-9467-61DAB5A7CFEB}"/>
          </ac:inkMkLst>
        </pc:ink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1897190930" sldId="471"/>
        </pc:sldMkLst>
        <pc:spChg chg="mod">
          <ac:chgData name="Nane Kratzke" userId="971be13ff4ee5ef6" providerId="LiveId" clId="{DD20FE7B-B758-854C-8A58-B6F418A73E13}" dt="2020-09-27T16:42:40.274" v="607" actId="20577"/>
          <ac:spMkLst>
            <pc:docMk/>
            <pc:sldMk cId="1897190930" sldId="471"/>
            <ac:spMk id="2" creationId="{D53741BF-E580-884E-B6DE-0B91BFEA76E2}"/>
          </ac:spMkLst>
        </pc:spChg>
        <pc:spChg chg="mod">
          <ac:chgData name="Nane Kratzke" userId="971be13ff4ee5ef6" providerId="LiveId" clId="{DD20FE7B-B758-854C-8A58-B6F418A73E13}" dt="2020-09-27T16:43:16.554" v="685" actId="20577"/>
          <ac:spMkLst>
            <pc:docMk/>
            <pc:sldMk cId="1897190930" sldId="471"/>
            <ac:spMk id="3" creationId="{A67150FF-9377-0A42-9B30-9340CA64AC21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1897190930" sldId="471"/>
            <ac:spMk id="4" creationId="{79EF3532-8857-7241-98B0-8C34F7599C3D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1897190930" sldId="471"/>
            <ac:spMk id="4" creationId="{DB1CF9AF-FA8F-724E-BF9B-AD25556854E6}"/>
          </ac:spMkLst>
        </pc:spChg>
        <pc:spChg chg="add mod">
          <ac:chgData name="Nane Kratzke" userId="971be13ff4ee5ef6" providerId="LiveId" clId="{DD20FE7B-B758-854C-8A58-B6F418A73E13}" dt="2020-09-27T17:19:12.679" v="1221" actId="207"/>
          <ac:spMkLst>
            <pc:docMk/>
            <pc:sldMk cId="1897190930" sldId="471"/>
            <ac:spMk id="6" creationId="{88624F04-B8F5-B841-B077-6C852DBDABBE}"/>
          </ac:spMkLst>
        </pc:spChg>
        <pc:spChg chg="add mod">
          <ac:chgData name="Nane Kratzke" userId="971be13ff4ee5ef6" providerId="LiveId" clId="{DD20FE7B-B758-854C-8A58-B6F418A73E13}" dt="2020-09-29T14:53:23.483" v="10096" actId="20577"/>
          <ac:spMkLst>
            <pc:docMk/>
            <pc:sldMk cId="1897190930" sldId="471"/>
            <ac:spMk id="7" creationId="{74F2C050-0E9B-5144-819E-8EF177968F3A}"/>
          </ac:spMkLst>
        </pc:spChg>
        <pc:spChg chg="add mod">
          <ac:chgData name="Nane Kratzke" userId="971be13ff4ee5ef6" providerId="LiveId" clId="{DD20FE7B-B758-854C-8A58-B6F418A73E13}" dt="2020-09-29T10:24:39.588" v="5899" actId="20577"/>
          <ac:spMkLst>
            <pc:docMk/>
            <pc:sldMk cId="1897190930" sldId="471"/>
            <ac:spMk id="8" creationId="{49A21509-E9B0-C444-9480-B2D21518B824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1897190930" sldId="471"/>
            <ac:spMk id="9" creationId="{F3CB91F5-D639-274D-95B4-C326694E266A}"/>
          </ac:spMkLst>
        </pc:spChg>
        <pc:picChg chg="add mod">
          <ac:chgData name="Nane Kratzke" userId="971be13ff4ee5ef6" providerId="LiveId" clId="{DD20FE7B-B758-854C-8A58-B6F418A73E13}" dt="2020-09-29T10:04:45.646" v="5232" actId="1076"/>
          <ac:picMkLst>
            <pc:docMk/>
            <pc:sldMk cId="1897190930" sldId="471"/>
            <ac:picMk id="5" creationId="{4F6A745B-E2DF-E343-AA79-25A00272FB3A}"/>
          </ac:picMkLst>
        </pc:picChg>
      </pc:sldChg>
      <pc:sldChg chg="addSp delSp modSp add mod">
        <pc:chgData name="Nane Kratzke" userId="971be13ff4ee5ef6" providerId="LiveId" clId="{DD20FE7B-B758-854C-8A58-B6F418A73E13}" dt="2020-09-27T16:57:47.461" v="1169" actId="3626"/>
        <pc:sldMkLst>
          <pc:docMk/>
          <pc:sldMk cId="2183946489" sldId="472"/>
        </pc:sldMkLst>
        <pc:spChg chg="mod">
          <ac:chgData name="Nane Kratzke" userId="971be13ff4ee5ef6" providerId="LiveId" clId="{DD20FE7B-B758-854C-8A58-B6F418A73E13}" dt="2020-09-27T16:46:35.690" v="749" actId="20577"/>
          <ac:spMkLst>
            <pc:docMk/>
            <pc:sldMk cId="2183946489" sldId="472"/>
            <ac:spMk id="2" creationId="{DA77E05B-ECDA-9C45-95D1-DD209740F089}"/>
          </ac:spMkLst>
        </pc:spChg>
        <pc:spChg chg="mod">
          <ac:chgData name="Nane Kratzke" userId="971be13ff4ee5ef6" providerId="LiveId" clId="{DD20FE7B-B758-854C-8A58-B6F418A73E13}" dt="2020-09-27T16:46:38.623" v="761" actId="20577"/>
          <ac:spMkLst>
            <pc:docMk/>
            <pc:sldMk cId="2183946489" sldId="472"/>
            <ac:spMk id="3" creationId="{DD6E4895-4573-2C47-8EBA-74EB3A9AFD84}"/>
          </ac:spMkLst>
        </pc:spChg>
        <pc:spChg chg="add del mod">
          <ac:chgData name="Nane Kratzke" userId="971be13ff4ee5ef6" providerId="LiveId" clId="{DD20FE7B-B758-854C-8A58-B6F418A73E13}" dt="2020-09-27T16:47:04.502" v="771" actId="478"/>
          <ac:spMkLst>
            <pc:docMk/>
            <pc:sldMk cId="2183946489" sldId="472"/>
            <ac:spMk id="5" creationId="{90BF0E25-2D81-F14A-AFCC-567AEB3A22D7}"/>
          </ac:spMkLst>
        </pc:spChg>
        <pc:spChg chg="add mod">
          <ac:chgData name="Nane Kratzke" userId="971be13ff4ee5ef6" providerId="LiveId" clId="{DD20FE7B-B758-854C-8A58-B6F418A73E13}" dt="2020-09-27T16:48:33.096" v="804" actId="1076"/>
          <ac:spMkLst>
            <pc:docMk/>
            <pc:sldMk cId="2183946489" sldId="472"/>
            <ac:spMk id="6" creationId="{981CCDF9-C9DC-C94C-ABBC-E159687686FB}"/>
          </ac:spMkLst>
        </pc:spChg>
        <pc:spChg chg="add mod">
          <ac:chgData name="Nane Kratzke" userId="971be13ff4ee5ef6" providerId="LiveId" clId="{DD20FE7B-B758-854C-8A58-B6F418A73E13}" dt="2020-09-27T16:57:47.461" v="1169" actId="3626"/>
          <ac:spMkLst>
            <pc:docMk/>
            <pc:sldMk cId="2183946489" sldId="472"/>
            <ac:spMk id="7" creationId="{2D3D9ADD-2667-4D4F-9573-C101E57A5CF4}"/>
          </ac:spMkLst>
        </pc:sp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828704488" sldId="473"/>
        </pc:sldMkLst>
        <pc:spChg chg="mod">
          <ac:chgData name="Nane Kratzke" userId="971be13ff4ee5ef6" providerId="LiveId" clId="{DD20FE7B-B758-854C-8A58-B6F418A73E13}" dt="2020-09-27T17:15:07.812" v="1182" actId="20577"/>
          <ac:spMkLst>
            <pc:docMk/>
            <pc:sldMk cId="828704488" sldId="473"/>
            <ac:spMk id="3" creationId="{A67150FF-9377-0A42-9B30-9340CA64AC21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828704488" sldId="473"/>
            <ac:spMk id="4" creationId="{40B19680-B0F8-EA45-BAD1-D9177FE661EA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828704488" sldId="473"/>
            <ac:spMk id="4" creationId="{DB1CF9AF-FA8F-724E-BF9B-AD25556854E6}"/>
          </ac:spMkLst>
        </pc:spChg>
        <pc:spChg chg="add mod">
          <ac:chgData name="Nane Kratzke" userId="971be13ff4ee5ef6" providerId="LiveId" clId="{DD20FE7B-B758-854C-8A58-B6F418A73E13}" dt="2020-09-29T10:14:35.779" v="5680" actId="207"/>
          <ac:spMkLst>
            <pc:docMk/>
            <pc:sldMk cId="828704488" sldId="473"/>
            <ac:spMk id="6" creationId="{F4FFEA91-52C9-204C-928A-A1C0E58B3674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828704488" sldId="473"/>
            <ac:spMk id="7" creationId="{A89F0ED5-2FCC-624C-BF53-69EF3BEAD3CF}"/>
          </ac:spMkLst>
        </pc:spChg>
        <pc:picChg chg="mod">
          <ac:chgData name="Nane Kratzke" userId="971be13ff4ee5ef6" providerId="LiveId" clId="{DD20FE7B-B758-854C-8A58-B6F418A73E13}" dt="2020-09-29T10:08:23.438" v="5461" actId="1076"/>
          <ac:picMkLst>
            <pc:docMk/>
            <pc:sldMk cId="828704488" sldId="473"/>
            <ac:picMk id="5" creationId="{4F6A745B-E2DF-E343-AA79-25A00272FB3A}"/>
          </ac:picMkLst>
        </pc:picChg>
        <pc:picChg chg="add del">
          <ac:chgData name="Nane Kratzke" userId="971be13ff4ee5ef6" providerId="LiveId" clId="{DD20FE7B-B758-854C-8A58-B6F418A73E13}" dt="2020-09-27T17:15:35.665" v="1186"/>
          <ac:picMkLst>
            <pc:docMk/>
            <pc:sldMk cId="828704488" sldId="473"/>
            <ac:picMk id="1026" creationId="{7485A9BD-A908-714E-9756-71A9C9302E00}"/>
          </ac:picMkLst>
        </pc:picChg>
      </pc:sldChg>
      <pc:sldChg chg="addSp delSp modSp add mod ord">
        <pc:chgData name="Nane Kratzke" userId="971be13ff4ee5ef6" providerId="LiveId" clId="{DD20FE7B-B758-854C-8A58-B6F418A73E13}" dt="2020-10-09T11:40:30.357" v="11717"/>
        <pc:sldMkLst>
          <pc:docMk/>
          <pc:sldMk cId="2731487519" sldId="474"/>
        </pc:sldMkLst>
        <pc:spChg chg="mod">
          <ac:chgData name="Nane Kratzke" userId="971be13ff4ee5ef6" providerId="LiveId" clId="{DD20FE7B-B758-854C-8A58-B6F418A73E13}" dt="2020-09-27T17:16:28.297" v="1205" actId="20577"/>
          <ac:spMkLst>
            <pc:docMk/>
            <pc:sldMk cId="2731487519" sldId="474"/>
            <ac:spMk id="3" creationId="{A67150FF-9377-0A42-9B30-9340CA64AC21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2731487519" sldId="474"/>
            <ac:spMk id="4" creationId="{186104D8-D39F-164E-856A-4C317CBF9EEF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2731487519" sldId="474"/>
            <ac:spMk id="4" creationId="{DB1CF9AF-FA8F-724E-BF9B-AD25556854E6}"/>
          </ac:spMkLst>
        </pc:spChg>
        <pc:spChg chg="add mod">
          <ac:chgData name="Nane Kratzke" userId="971be13ff4ee5ef6" providerId="LiveId" clId="{DD20FE7B-B758-854C-8A58-B6F418A73E13}" dt="2020-09-29T10:23:14.632" v="5861" actId="404"/>
          <ac:spMkLst>
            <pc:docMk/>
            <pc:sldMk cId="2731487519" sldId="474"/>
            <ac:spMk id="6" creationId="{51B16AA0-403A-E143-8ADC-45DC74F32104}"/>
          </ac:spMkLst>
        </pc:spChg>
        <pc:spChg chg="add mod">
          <ac:chgData name="Nane Kratzke" userId="971be13ff4ee5ef6" providerId="LiveId" clId="{DD20FE7B-B758-854C-8A58-B6F418A73E13}" dt="2020-09-29T10:23:18.882" v="5862" actId="404"/>
          <ac:spMkLst>
            <pc:docMk/>
            <pc:sldMk cId="2731487519" sldId="474"/>
            <ac:spMk id="7" creationId="{3A6A611F-0A8A-594C-8FDB-1667CB1EFAC7}"/>
          </ac:spMkLst>
        </pc:spChg>
        <pc:spChg chg="add mod">
          <ac:chgData name="Nane Kratzke" userId="971be13ff4ee5ef6" providerId="LiveId" clId="{DD20FE7B-B758-854C-8A58-B6F418A73E13}" dt="2020-09-29T10:23:37.783" v="5865" actId="14100"/>
          <ac:spMkLst>
            <pc:docMk/>
            <pc:sldMk cId="2731487519" sldId="474"/>
            <ac:spMk id="8" creationId="{90DD4A1C-7980-1249-8489-E71690E58821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2731487519" sldId="474"/>
            <ac:spMk id="9" creationId="{B99B7561-2B00-C84D-89E5-826A217F53A9}"/>
          </ac:spMkLst>
        </pc:spChg>
        <pc:picChg chg="mod">
          <ac:chgData name="Nane Kratzke" userId="971be13ff4ee5ef6" providerId="LiveId" clId="{DD20FE7B-B758-854C-8A58-B6F418A73E13}" dt="2020-09-29T10:15:56.670" v="5683" actId="1076"/>
          <ac:picMkLst>
            <pc:docMk/>
            <pc:sldMk cId="2731487519" sldId="474"/>
            <ac:picMk id="5" creationId="{4F6A745B-E2DF-E343-AA79-25A00272FB3A}"/>
          </ac:picMkLst>
        </pc:picChg>
      </pc:sldChg>
      <pc:sldChg chg="add del">
        <pc:chgData name="Nane Kratzke" userId="971be13ff4ee5ef6" providerId="LiveId" clId="{DD20FE7B-B758-854C-8A58-B6F418A73E13}" dt="2020-09-27T17:15:34.438" v="1185"/>
        <pc:sldMkLst>
          <pc:docMk/>
          <pc:sldMk cId="3144205072" sldId="474"/>
        </pc:sldMkLst>
      </pc:sldChg>
      <pc:sldChg chg="addSp delSp modSp">
        <pc:chgData name="Nane Kratzke" userId="971be13ff4ee5ef6" providerId="LiveId" clId="{DD20FE7B-B758-854C-8A58-B6F418A73E13}" dt="2020-10-09T11:40:30.357" v="11717"/>
        <pc:sldMkLst>
          <pc:docMk/>
          <pc:sldMk cId="4240215784" sldId="475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4240215784" sldId="475"/>
            <ac:spMk id="4" creationId="{1CFB7CB5-0523-AC47-AD8E-6CF831A7A1E9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4240215784" sldId="475"/>
            <ac:spMk id="4" creationId="{7DBE3D9F-4C1E-8849-8FB0-543169EC5C41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4240215784" sldId="475"/>
            <ac:spMk id="7" creationId="{DE5695ED-A3D2-3D4F-ABD2-DE5CF0406841}"/>
          </ac:spMkLst>
        </pc:spChg>
      </pc:sldChg>
      <pc:sldChg chg="addSp delSp modSp">
        <pc:chgData name="Nane Kratzke" userId="971be13ff4ee5ef6" providerId="LiveId" clId="{DD20FE7B-B758-854C-8A58-B6F418A73E13}" dt="2020-10-09T11:40:30.357" v="11717"/>
        <pc:sldMkLst>
          <pc:docMk/>
          <pc:sldMk cId="1736299549" sldId="476"/>
        </pc:sldMkLst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1736299549" sldId="476"/>
            <ac:spMk id="4" creationId="{7DBE3D9F-4C1E-8849-8FB0-543169EC5C41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1736299549" sldId="476"/>
            <ac:spMk id="4" creationId="{C9715972-0EA1-744C-B37D-3E3297D348D5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1736299549" sldId="476"/>
            <ac:spMk id="7" creationId="{4209B88A-449B-914E-BF48-5947EA221047}"/>
          </ac:spMkLst>
        </pc:spChg>
      </pc:sldChg>
      <pc:sldChg chg="addSp delSp modSp mod">
        <pc:chgData name="Nane Kratzke" userId="971be13ff4ee5ef6" providerId="LiveId" clId="{DD20FE7B-B758-854C-8A58-B6F418A73E13}" dt="2020-10-09T11:55:09.780" v="11994" actId="20577"/>
        <pc:sldMkLst>
          <pc:docMk/>
          <pc:sldMk cId="3699192507" sldId="478"/>
        </pc:sldMkLst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699192507" sldId="478"/>
            <ac:spMk id="4" creationId="{7DBE3D9F-4C1E-8849-8FB0-543169EC5C41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699192507" sldId="478"/>
            <ac:spMk id="4" creationId="{E75D4F0C-5534-804F-AF33-14BDA219C863}"/>
          </ac:spMkLst>
        </pc:spChg>
        <pc:spChg chg="mod">
          <ac:chgData name="Nane Kratzke" userId="971be13ff4ee5ef6" providerId="LiveId" clId="{DD20FE7B-B758-854C-8A58-B6F418A73E13}" dt="2020-10-09T11:50:30.041" v="11841" actId="20577"/>
          <ac:spMkLst>
            <pc:docMk/>
            <pc:sldMk cId="3699192507" sldId="478"/>
            <ac:spMk id="5" creationId="{24F41D48-2373-9140-A505-E0CCFD7CFBE8}"/>
          </ac:spMkLst>
        </pc:spChg>
        <pc:spChg chg="mod">
          <ac:chgData name="Nane Kratzke" userId="971be13ff4ee5ef6" providerId="LiveId" clId="{DD20FE7B-B758-854C-8A58-B6F418A73E13}" dt="2020-10-09T11:55:09.780" v="11994" actId="20577"/>
          <ac:spMkLst>
            <pc:docMk/>
            <pc:sldMk cId="3699192507" sldId="478"/>
            <ac:spMk id="6" creationId="{1FB57D67-EECC-674B-B7C1-261472391EDF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699192507" sldId="478"/>
            <ac:spMk id="7" creationId="{8160FF02-8915-A844-8531-8E7100C64CE1}"/>
          </ac:spMkLst>
        </pc:spChg>
      </pc:sldChg>
      <pc:sldChg chg="addSp delSp modSp mod">
        <pc:chgData name="Nane Kratzke" userId="971be13ff4ee5ef6" providerId="LiveId" clId="{DD20FE7B-B758-854C-8A58-B6F418A73E13}" dt="2020-10-09T12:01:13.165" v="12071" actId="166"/>
        <pc:sldMkLst>
          <pc:docMk/>
          <pc:sldMk cId="3540404495" sldId="479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540404495" sldId="479"/>
            <ac:spMk id="4" creationId="{084D6D84-C76E-064B-9AC8-6A9B7567293B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540404495" sldId="479"/>
            <ac:spMk id="4" creationId="{7DBE3D9F-4C1E-8849-8FB0-543169EC5C41}"/>
          </ac:spMkLst>
        </pc:spChg>
        <pc:spChg chg="mod">
          <ac:chgData name="Nane Kratzke" userId="971be13ff4ee5ef6" providerId="LiveId" clId="{DD20FE7B-B758-854C-8A58-B6F418A73E13}" dt="2020-10-09T12:00:53.227" v="12069" actId="1076"/>
          <ac:spMkLst>
            <pc:docMk/>
            <pc:sldMk cId="3540404495" sldId="479"/>
            <ac:spMk id="5" creationId="{24F41D48-2373-9140-A505-E0CCFD7CFBE8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540404495" sldId="479"/>
            <ac:spMk id="6" creationId="{6805F4DB-DC9B-604C-B5A1-55FB5F5CF449}"/>
          </ac:spMkLst>
        </pc:spChg>
        <pc:picChg chg="add mod">
          <ac:chgData name="Nane Kratzke" userId="971be13ff4ee5ef6" providerId="LiveId" clId="{DD20FE7B-B758-854C-8A58-B6F418A73E13}" dt="2020-10-09T12:01:13.165" v="12071" actId="166"/>
          <ac:picMkLst>
            <pc:docMk/>
            <pc:sldMk cId="3540404495" sldId="479"/>
            <ac:picMk id="7" creationId="{10357261-D8AE-D54A-BD79-16ECB91C9772}"/>
          </ac:picMkLst>
        </pc:picChg>
      </pc:sldChg>
      <pc:sldChg chg="addSp delSp modSp mod">
        <pc:chgData name="Nane Kratzke" userId="971be13ff4ee5ef6" providerId="LiveId" clId="{DD20FE7B-B758-854C-8A58-B6F418A73E13}" dt="2020-10-09T11:40:30.357" v="11717"/>
        <pc:sldMkLst>
          <pc:docMk/>
          <pc:sldMk cId="747408462" sldId="480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747408462" sldId="480"/>
            <ac:spMk id="4" creationId="{3F2FE625-78A0-7744-9E6F-D28E3448CBA5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747408462" sldId="480"/>
            <ac:spMk id="4" creationId="{B54CFBD5-52B4-9C49-9ED8-B9A7D2A0AB40}"/>
          </ac:spMkLst>
        </pc:spChg>
        <pc:spChg chg="add mod">
          <ac:chgData name="Nane Kratzke" userId="971be13ff4ee5ef6" providerId="LiveId" clId="{DD20FE7B-B758-854C-8A58-B6F418A73E13}" dt="2020-09-29T07:17:29.758" v="2937" actId="404"/>
          <ac:spMkLst>
            <pc:docMk/>
            <pc:sldMk cId="747408462" sldId="480"/>
            <ac:spMk id="9" creationId="{9BDC1AA4-44C5-C24D-968E-FC269B3F5351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747408462" sldId="480"/>
            <ac:spMk id="10" creationId="{3D3745B1-0E54-C643-AA04-0FB04CB33C60}"/>
          </ac:spMkLst>
        </pc:spChg>
        <pc:inkChg chg="add">
          <ac:chgData name="Nane Kratzke" userId="971be13ff4ee5ef6" providerId="LiveId" clId="{DD20FE7B-B758-854C-8A58-B6F418A73E13}" dt="2020-09-29T06:23:13.353" v="1222" actId="9405"/>
          <ac:inkMkLst>
            <pc:docMk/>
            <pc:sldMk cId="747408462" sldId="480"/>
            <ac:inkMk id="7" creationId="{8E7BEF08-B17A-5148-946D-4B680BDE27A6}"/>
          </ac:inkMkLst>
        </pc:inkChg>
        <pc:inkChg chg="add">
          <ac:chgData name="Nane Kratzke" userId="971be13ff4ee5ef6" providerId="LiveId" clId="{DD20FE7B-B758-854C-8A58-B6F418A73E13}" dt="2020-09-29T06:23:15.203" v="1223" actId="9405"/>
          <ac:inkMkLst>
            <pc:docMk/>
            <pc:sldMk cId="747408462" sldId="480"/>
            <ac:inkMk id="8" creationId="{78AED2F7-EF13-D749-A3C7-7B58674CAC6C}"/>
          </ac:inkMkLst>
        </pc:inkChg>
      </pc:sldChg>
      <pc:sldChg chg="addSp delSp modSp mod">
        <pc:chgData name="Nane Kratzke" userId="971be13ff4ee5ef6" providerId="LiveId" clId="{DD20FE7B-B758-854C-8A58-B6F418A73E13}" dt="2020-10-09T11:40:30.357" v="11717"/>
        <pc:sldMkLst>
          <pc:docMk/>
          <pc:sldMk cId="591306800" sldId="481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591306800" sldId="481"/>
            <ac:spMk id="4" creationId="{81C1A8B4-27CA-6F41-9FFE-68C3AA13A9DB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591306800" sldId="481"/>
            <ac:spMk id="4" creationId="{B54CFBD5-52B4-9C49-9ED8-B9A7D2A0AB40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591306800" sldId="481"/>
            <ac:spMk id="5" creationId="{F8B9A679-DD22-4B47-BC59-1860D2FFDDC8}"/>
          </ac:spMkLst>
        </pc:spChg>
        <pc:spChg chg="mod">
          <ac:chgData name="Nane Kratzke" userId="971be13ff4ee5ef6" providerId="LiveId" clId="{DD20FE7B-B758-854C-8A58-B6F418A73E13}" dt="2020-09-29T07:12:42.950" v="2771" actId="207"/>
          <ac:spMkLst>
            <pc:docMk/>
            <pc:sldMk cId="591306800" sldId="481"/>
            <ac:spMk id="7" creationId="{A1957554-D216-9E48-B8FA-2FFE24E1A8FA}"/>
          </ac:spMkLst>
        </pc:spChg>
      </pc:sldChg>
      <pc:sldChg chg="addSp delSp modSp mod">
        <pc:chgData name="Nane Kratzke" userId="971be13ff4ee5ef6" providerId="LiveId" clId="{DD20FE7B-B758-854C-8A58-B6F418A73E13}" dt="2020-10-09T11:40:30.357" v="11717"/>
        <pc:sldMkLst>
          <pc:docMk/>
          <pc:sldMk cId="3792516234" sldId="483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792516234" sldId="483"/>
            <ac:spMk id="4" creationId="{38EB7E91-536E-7F46-ABD7-5F81584E43B5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792516234" sldId="483"/>
            <ac:spMk id="4" creationId="{B54CFBD5-52B4-9C49-9ED8-B9A7D2A0AB40}"/>
          </ac:spMkLst>
        </pc:spChg>
        <pc:spChg chg="add del mod">
          <ac:chgData name="Nane Kratzke" userId="971be13ff4ee5ef6" providerId="LiveId" clId="{DD20FE7B-B758-854C-8A58-B6F418A73E13}" dt="2020-09-29T06:25:39.510" v="1342"/>
          <ac:spMkLst>
            <pc:docMk/>
            <pc:sldMk cId="3792516234" sldId="483"/>
            <ac:spMk id="5" creationId="{7F148254-77AF-7145-8470-CD091A1A43DB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792516234" sldId="483"/>
            <ac:spMk id="5" creationId="{EEB9F0A8-3920-D744-8E7A-5E2A808AB41B}"/>
          </ac:spMkLst>
        </pc:spChg>
        <pc:spChg chg="add mod">
          <ac:chgData name="Nane Kratzke" userId="971be13ff4ee5ef6" providerId="LiveId" clId="{DD20FE7B-B758-854C-8A58-B6F418A73E13}" dt="2020-09-29T06:27:19.605" v="1500" actId="1076"/>
          <ac:spMkLst>
            <pc:docMk/>
            <pc:sldMk cId="3792516234" sldId="483"/>
            <ac:spMk id="8" creationId="{25FA5B1D-6E4C-4D4E-BA9B-E16DA08EB92D}"/>
          </ac:spMkLst>
        </pc:spChg>
      </pc:sldChg>
      <pc:sldChg chg="addSp delSp modSp mod">
        <pc:chgData name="Nane Kratzke" userId="971be13ff4ee5ef6" providerId="LiveId" clId="{DD20FE7B-B758-854C-8A58-B6F418A73E13}" dt="2020-10-09T11:40:30.357" v="11717"/>
        <pc:sldMkLst>
          <pc:docMk/>
          <pc:sldMk cId="3319159460" sldId="484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319159460" sldId="484"/>
            <ac:spMk id="4" creationId="{5D6B4946-BA77-B944-BECB-A72D9945B1FB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319159460" sldId="484"/>
            <ac:spMk id="4" creationId="{B54CFBD5-52B4-9C49-9ED8-B9A7D2A0AB40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319159460" sldId="484"/>
            <ac:spMk id="7" creationId="{51CCE02A-A4E3-5B42-98A7-2A19B12A6531}"/>
          </ac:spMkLst>
        </pc:spChg>
        <pc:spChg chg="add mod">
          <ac:chgData name="Nane Kratzke" userId="971be13ff4ee5ef6" providerId="LiveId" clId="{DD20FE7B-B758-854C-8A58-B6F418A73E13}" dt="2020-09-29T06:29:28.588" v="1728" actId="1076"/>
          <ac:spMkLst>
            <pc:docMk/>
            <pc:sldMk cId="3319159460" sldId="484"/>
            <ac:spMk id="10" creationId="{9C89335C-6F7B-D34F-868F-1FE40B5FFA83}"/>
          </ac:spMkLst>
        </pc:spChg>
      </pc:sldChg>
      <pc:sldChg chg="addSp delSp modSp mod">
        <pc:chgData name="Nane Kratzke" userId="971be13ff4ee5ef6" providerId="LiveId" clId="{DD20FE7B-B758-854C-8A58-B6F418A73E13}" dt="2020-10-09T11:40:30.357" v="11717"/>
        <pc:sldMkLst>
          <pc:docMk/>
          <pc:sldMk cId="1319891674" sldId="485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1319891674" sldId="485"/>
            <ac:spMk id="4" creationId="{1CC5C7BD-3B1B-C94D-B945-2FD878E88455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1319891674" sldId="485"/>
            <ac:spMk id="4" creationId="{B54CFBD5-52B4-9C49-9ED8-B9A7D2A0AB40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1319891674" sldId="485"/>
            <ac:spMk id="5" creationId="{4A595A6C-5CC2-174D-AAF8-8CE83106F5E2}"/>
          </ac:spMkLst>
        </pc:spChg>
        <pc:spChg chg="mod">
          <ac:chgData name="Nane Kratzke" userId="971be13ff4ee5ef6" providerId="LiveId" clId="{DD20FE7B-B758-854C-8A58-B6F418A73E13}" dt="2020-09-29T09:49:41.402" v="4613" actId="404"/>
          <ac:spMkLst>
            <pc:docMk/>
            <pc:sldMk cId="1319891674" sldId="485"/>
            <ac:spMk id="10" creationId="{FA1659E5-7B3D-7348-A73A-C52A1D158206}"/>
          </ac:spMkLst>
        </pc:spChg>
        <pc:spChg chg="mod">
          <ac:chgData name="Nane Kratzke" userId="971be13ff4ee5ef6" providerId="LiveId" clId="{DD20FE7B-B758-854C-8A58-B6F418A73E13}" dt="2020-09-29T14:44:29.026" v="10072" actId="20577"/>
          <ac:spMkLst>
            <pc:docMk/>
            <pc:sldMk cId="1319891674" sldId="485"/>
            <ac:spMk id="11" creationId="{C448C950-A7C1-1C49-9877-B983828C8183}"/>
          </ac:spMkLst>
        </pc:spChg>
        <pc:spChg chg="mod">
          <ac:chgData name="Nane Kratzke" userId="971be13ff4ee5ef6" providerId="LiveId" clId="{DD20FE7B-B758-854C-8A58-B6F418A73E13}" dt="2020-09-29T09:54:44.122" v="4836" actId="20577"/>
          <ac:spMkLst>
            <pc:docMk/>
            <pc:sldMk cId="1319891674" sldId="485"/>
            <ac:spMk id="12" creationId="{FEEED93A-178D-0449-A21C-1B36E2EFA65D}"/>
          </ac:spMkLst>
        </pc:spChg>
        <pc:spChg chg="mod">
          <ac:chgData name="Nane Kratzke" userId="971be13ff4ee5ef6" providerId="LiveId" clId="{DD20FE7B-B758-854C-8A58-B6F418A73E13}" dt="2020-09-29T14:44:32.975" v="10074" actId="20577"/>
          <ac:spMkLst>
            <pc:docMk/>
            <pc:sldMk cId="1319891674" sldId="485"/>
            <ac:spMk id="13" creationId="{3805E456-3F71-2A47-BF09-718FAD0AD4B0}"/>
          </ac:spMkLst>
        </pc:sp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845711410" sldId="486"/>
        </pc:sldMkLst>
        <pc:spChg chg="mod">
          <ac:chgData name="Nane Kratzke" userId="971be13ff4ee5ef6" providerId="LiveId" clId="{DD20FE7B-B758-854C-8A58-B6F418A73E13}" dt="2020-09-29T06:47:19.085" v="2370" actId="21"/>
          <ac:spMkLst>
            <pc:docMk/>
            <pc:sldMk cId="845711410" sldId="486"/>
            <ac:spMk id="2" creationId="{4756D11D-0AF9-A345-AA05-7E00A1AD1EEB}"/>
          </ac:spMkLst>
        </pc:spChg>
        <pc:spChg chg="mod">
          <ac:chgData name="Nane Kratzke" userId="971be13ff4ee5ef6" providerId="LiveId" clId="{DD20FE7B-B758-854C-8A58-B6F418A73E13}" dt="2020-09-29T06:47:44.098" v="2373" actId="20577"/>
          <ac:spMkLst>
            <pc:docMk/>
            <pc:sldMk cId="845711410" sldId="486"/>
            <ac:spMk id="3" creationId="{E494E9FD-20FA-B44F-B4CD-54D538DEA89A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845711410" sldId="486"/>
            <ac:spMk id="4" creationId="{B54CFBD5-52B4-9C49-9ED8-B9A7D2A0AB40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845711410" sldId="486"/>
            <ac:spMk id="4" creationId="{E99803A0-47CB-7444-A9DD-5A60F77232C1}"/>
          </ac:spMkLst>
        </pc:spChg>
        <pc:spChg chg="add mod">
          <ac:chgData name="Nane Kratzke" userId="971be13ff4ee5ef6" providerId="LiveId" clId="{DD20FE7B-B758-854C-8A58-B6F418A73E13}" dt="2020-09-29T06:46:30.206" v="2358" actId="3064"/>
          <ac:spMkLst>
            <pc:docMk/>
            <pc:sldMk cId="845711410" sldId="486"/>
            <ac:spMk id="7" creationId="{55F97252-BCC6-4C4A-AC16-27EE91D846A5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845711410" sldId="486"/>
            <ac:spMk id="8" creationId="{15E2DCBB-A508-C341-8365-54772F641A3B}"/>
          </ac:spMkLst>
        </pc:spChg>
        <pc:spChg chg="del">
          <ac:chgData name="Nane Kratzke" userId="971be13ff4ee5ef6" providerId="LiveId" clId="{DD20FE7B-B758-854C-8A58-B6F418A73E13}" dt="2020-09-29T06:39:46.526" v="2231" actId="478"/>
          <ac:spMkLst>
            <pc:docMk/>
            <pc:sldMk cId="845711410" sldId="486"/>
            <ac:spMk id="10" creationId="{FA1659E5-7B3D-7348-A73A-C52A1D158206}"/>
          </ac:spMkLst>
        </pc:spChg>
        <pc:spChg chg="del">
          <ac:chgData name="Nane Kratzke" userId="971be13ff4ee5ef6" providerId="LiveId" clId="{DD20FE7B-B758-854C-8A58-B6F418A73E13}" dt="2020-09-29T06:39:48.898" v="2232" actId="478"/>
          <ac:spMkLst>
            <pc:docMk/>
            <pc:sldMk cId="845711410" sldId="486"/>
            <ac:spMk id="11" creationId="{C448C950-A7C1-1C49-9877-B983828C8183}"/>
          </ac:spMkLst>
        </pc:spChg>
        <pc:spChg chg="del">
          <ac:chgData name="Nane Kratzke" userId="971be13ff4ee5ef6" providerId="LiveId" clId="{DD20FE7B-B758-854C-8A58-B6F418A73E13}" dt="2020-09-29T06:39:52.669" v="2234" actId="478"/>
          <ac:spMkLst>
            <pc:docMk/>
            <pc:sldMk cId="845711410" sldId="486"/>
            <ac:spMk id="12" creationId="{FEEED93A-178D-0449-A21C-1B36E2EFA65D}"/>
          </ac:spMkLst>
        </pc:spChg>
        <pc:spChg chg="del">
          <ac:chgData name="Nane Kratzke" userId="971be13ff4ee5ef6" providerId="LiveId" clId="{DD20FE7B-B758-854C-8A58-B6F418A73E13}" dt="2020-09-29T06:39:50.877" v="2233" actId="478"/>
          <ac:spMkLst>
            <pc:docMk/>
            <pc:sldMk cId="845711410" sldId="486"/>
            <ac:spMk id="13" creationId="{3805E456-3F71-2A47-BF09-718FAD0AD4B0}"/>
          </ac:spMkLst>
        </pc:spChg>
        <pc:picChg chg="add mod">
          <ac:chgData name="Nane Kratzke" userId="971be13ff4ee5ef6" providerId="LiveId" clId="{DD20FE7B-B758-854C-8A58-B6F418A73E13}" dt="2020-09-29T06:41:44.904" v="2242" actId="1076"/>
          <ac:picMkLst>
            <pc:docMk/>
            <pc:sldMk cId="845711410" sldId="486"/>
            <ac:picMk id="5" creationId="{09862125-417F-B34F-A064-C1EF237E82A8}"/>
          </ac:picMkLst>
        </pc:pic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4030809366" sldId="487"/>
        </pc:sldMkLst>
        <pc:spChg chg="mod">
          <ac:chgData name="Nane Kratzke" userId="971be13ff4ee5ef6" providerId="LiveId" clId="{DD20FE7B-B758-854C-8A58-B6F418A73E13}" dt="2020-09-29T06:50:03.446" v="2401" actId="20577"/>
          <ac:spMkLst>
            <pc:docMk/>
            <pc:sldMk cId="4030809366" sldId="487"/>
            <ac:spMk id="3" creationId="{E494E9FD-20FA-B44F-B4CD-54D538DEA89A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4030809366" sldId="487"/>
            <ac:spMk id="4" creationId="{B54CFBD5-52B4-9C49-9ED8-B9A7D2A0AB40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4030809366" sldId="487"/>
            <ac:spMk id="4" creationId="{EFA9B147-16F4-E640-BC1E-212CD706F56A}"/>
          </ac:spMkLst>
        </pc:spChg>
        <pc:spChg chg="mod">
          <ac:chgData name="Nane Kratzke" userId="971be13ff4ee5ef6" providerId="LiveId" clId="{DD20FE7B-B758-854C-8A58-B6F418A73E13}" dt="2020-09-29T06:55:11.740" v="2422" actId="20577"/>
          <ac:spMkLst>
            <pc:docMk/>
            <pc:sldMk cId="4030809366" sldId="487"/>
            <ac:spMk id="6" creationId="{ECBB88C6-F6A1-E147-A9A9-E9C1A6BDD492}"/>
          </ac:spMkLst>
        </pc:spChg>
        <pc:spChg chg="mod">
          <ac:chgData name="Nane Kratzke" userId="971be13ff4ee5ef6" providerId="LiveId" clId="{DD20FE7B-B758-854C-8A58-B6F418A73E13}" dt="2020-09-29T07:01:46.054" v="2542" actId="20577"/>
          <ac:spMkLst>
            <pc:docMk/>
            <pc:sldMk cId="4030809366" sldId="487"/>
            <ac:spMk id="7" creationId="{55F97252-BCC6-4C4A-AC16-27EE91D846A5}"/>
          </ac:spMkLst>
        </pc:spChg>
        <pc:spChg chg="add mod">
          <ac:chgData name="Nane Kratzke" userId="971be13ff4ee5ef6" providerId="LiveId" clId="{DD20FE7B-B758-854C-8A58-B6F418A73E13}" dt="2020-09-29T10:10:02.410" v="5535" actId="1076"/>
          <ac:spMkLst>
            <pc:docMk/>
            <pc:sldMk cId="4030809366" sldId="487"/>
            <ac:spMk id="8" creationId="{735BAB39-E889-604D-BC6A-0F5076897593}"/>
          </ac:spMkLst>
        </pc:spChg>
        <pc:spChg chg="add mod">
          <ac:chgData name="Nane Kratzke" userId="971be13ff4ee5ef6" providerId="LiveId" clId="{DD20FE7B-B758-854C-8A58-B6F418A73E13}" dt="2020-09-29T10:10:14.880" v="5541" actId="114"/>
          <ac:spMkLst>
            <pc:docMk/>
            <pc:sldMk cId="4030809366" sldId="487"/>
            <ac:spMk id="9" creationId="{A790EF04-D2E0-B24C-B473-A2EF8F4FB4D5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4030809366" sldId="487"/>
            <ac:spMk id="10" creationId="{05B156FE-FE3E-874C-859D-6EEEB72AD632}"/>
          </ac:spMkLst>
        </pc:spChg>
        <pc:picChg chg="mod">
          <ac:chgData name="Nane Kratzke" userId="971be13ff4ee5ef6" providerId="LiveId" clId="{DD20FE7B-B758-854C-8A58-B6F418A73E13}" dt="2020-09-29T07:00:56.028" v="2525" actId="1076"/>
          <ac:picMkLst>
            <pc:docMk/>
            <pc:sldMk cId="4030809366" sldId="487"/>
            <ac:picMk id="5" creationId="{09862125-417F-B34F-A064-C1EF237E82A8}"/>
          </ac:picMkLst>
        </pc:picChg>
      </pc:sldChg>
      <pc:sldChg chg="addSp delSp modSp add mod ord">
        <pc:chgData name="Nane Kratzke" userId="971be13ff4ee5ef6" providerId="LiveId" clId="{DD20FE7B-B758-854C-8A58-B6F418A73E13}" dt="2020-10-09T11:40:30.357" v="11717"/>
        <pc:sldMkLst>
          <pc:docMk/>
          <pc:sldMk cId="2312257471" sldId="488"/>
        </pc:sldMkLst>
        <pc:spChg chg="mod">
          <ac:chgData name="Nane Kratzke" userId="971be13ff4ee5ef6" providerId="LiveId" clId="{DD20FE7B-B758-854C-8A58-B6F418A73E13}" dt="2020-09-29T07:32:03.571" v="3093" actId="20577"/>
          <ac:spMkLst>
            <pc:docMk/>
            <pc:sldMk cId="2312257471" sldId="488"/>
            <ac:spMk id="2" creationId="{BE488435-6470-714D-9524-212A9A449292}"/>
          </ac:spMkLst>
        </pc:spChg>
        <pc:spChg chg="mod">
          <ac:chgData name="Nane Kratzke" userId="971be13ff4ee5ef6" providerId="LiveId" clId="{DD20FE7B-B758-854C-8A58-B6F418A73E13}" dt="2020-09-29T07:32:15.377" v="3114" actId="20577"/>
          <ac:spMkLst>
            <pc:docMk/>
            <pc:sldMk cId="2312257471" sldId="488"/>
            <ac:spMk id="3" creationId="{2FD2C0F6-7A3C-0F4C-99B6-FA2C85195D81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2312257471" sldId="488"/>
            <ac:spMk id="4" creationId="{1870BE36-3CFA-F24A-9FDF-519EDF730ABE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2312257471" sldId="488"/>
            <ac:spMk id="4" creationId="{DDEF63C2-7872-D44F-9D0B-BC71005BB32C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2312257471" sldId="488"/>
            <ac:spMk id="5" creationId="{279E1790-0F82-6D4A-8F1A-EC2407F5BC52}"/>
          </ac:spMkLst>
        </pc:spChg>
        <pc:spChg chg="add mod">
          <ac:chgData name="Nane Kratzke" userId="971be13ff4ee5ef6" providerId="LiveId" clId="{DD20FE7B-B758-854C-8A58-B6F418A73E13}" dt="2020-09-29T07:31:45.011" v="3072"/>
          <ac:spMkLst>
            <pc:docMk/>
            <pc:sldMk cId="2312257471" sldId="488"/>
            <ac:spMk id="6" creationId="{804D9586-96EA-6841-9ED5-0B9701E4EBF5}"/>
          </ac:spMkLst>
        </pc:spChg>
        <pc:picChg chg="add mod">
          <ac:chgData name="Nane Kratzke" userId="971be13ff4ee5ef6" providerId="LiveId" clId="{DD20FE7B-B758-854C-8A58-B6F418A73E13}" dt="2020-09-29T06:56:18.887" v="2428" actId="14861"/>
          <ac:picMkLst>
            <pc:docMk/>
            <pc:sldMk cId="2312257471" sldId="488"/>
            <ac:picMk id="1026" creationId="{527CC9DF-77F9-F540-9DD9-806C572563F3}"/>
          </ac:picMkLst>
        </pc:pic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831521762" sldId="489"/>
        </pc:sldMkLst>
        <pc:spChg chg="mod">
          <ac:chgData name="Nane Kratzke" userId="971be13ff4ee5ef6" providerId="LiveId" clId="{DD20FE7B-B758-854C-8A58-B6F418A73E13}" dt="2020-09-29T07:07:43.233" v="2719" actId="20577"/>
          <ac:spMkLst>
            <pc:docMk/>
            <pc:sldMk cId="831521762" sldId="489"/>
            <ac:spMk id="3" creationId="{E494E9FD-20FA-B44F-B4CD-54D538DEA89A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831521762" sldId="489"/>
            <ac:spMk id="4" creationId="{AC0E2849-5A67-6441-A958-9F046144B33E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831521762" sldId="489"/>
            <ac:spMk id="4" creationId="{B54CFBD5-52B4-9C49-9ED8-B9A7D2A0AB40}"/>
          </ac:spMkLst>
        </pc:spChg>
        <pc:spChg chg="mod">
          <ac:chgData name="Nane Kratzke" userId="971be13ff4ee5ef6" providerId="LiveId" clId="{DD20FE7B-B758-854C-8A58-B6F418A73E13}" dt="2020-09-29T07:07:13.570" v="2696" actId="1076"/>
          <ac:spMkLst>
            <pc:docMk/>
            <pc:sldMk cId="831521762" sldId="489"/>
            <ac:spMk id="6" creationId="{ECBB88C6-F6A1-E147-A9A9-E9C1A6BDD492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831521762" sldId="489"/>
            <ac:spMk id="7" creationId="{2A942C39-5985-924E-A3A4-673698EFFBA1}"/>
          </ac:spMkLst>
        </pc:spChg>
        <pc:spChg chg="del">
          <ac:chgData name="Nane Kratzke" userId="971be13ff4ee5ef6" providerId="LiveId" clId="{DD20FE7B-B758-854C-8A58-B6F418A73E13}" dt="2020-09-29T07:02:49.011" v="2580" actId="478"/>
          <ac:spMkLst>
            <pc:docMk/>
            <pc:sldMk cId="831521762" sldId="489"/>
            <ac:spMk id="7" creationId="{55F97252-BCC6-4C4A-AC16-27EE91D846A5}"/>
          </ac:spMkLst>
        </pc:spChg>
        <pc:spChg chg="add mod">
          <ac:chgData name="Nane Kratzke" userId="971be13ff4ee5ef6" providerId="LiveId" clId="{DD20FE7B-B758-854C-8A58-B6F418A73E13}" dt="2020-09-29T07:05:36.813" v="2640" actId="20577"/>
          <ac:spMkLst>
            <pc:docMk/>
            <pc:sldMk cId="831521762" sldId="489"/>
            <ac:spMk id="8" creationId="{62BB9724-4B19-A849-B4B5-E8F5DA022343}"/>
          </ac:spMkLst>
        </pc:spChg>
        <pc:picChg chg="mod">
          <ac:chgData name="Nane Kratzke" userId="971be13ff4ee5ef6" providerId="LiveId" clId="{DD20FE7B-B758-854C-8A58-B6F418A73E13}" dt="2020-09-29T07:03:27.420" v="2583" actId="1076"/>
          <ac:picMkLst>
            <pc:docMk/>
            <pc:sldMk cId="831521762" sldId="489"/>
            <ac:picMk id="5" creationId="{09862125-417F-B34F-A064-C1EF237E82A8}"/>
          </ac:picMkLst>
        </pc:pic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3159606087" sldId="490"/>
        </pc:sldMkLst>
        <pc:spChg chg="mod">
          <ac:chgData name="Nane Kratzke" userId="971be13ff4ee5ef6" providerId="LiveId" clId="{DD20FE7B-B758-854C-8A58-B6F418A73E13}" dt="2020-09-29T14:35:31.910" v="10071" actId="20577"/>
          <ac:spMkLst>
            <pc:docMk/>
            <pc:sldMk cId="3159606087" sldId="490"/>
            <ac:spMk id="2" creationId="{4AAAE618-5B19-AF4F-A45D-B96745193F17}"/>
          </ac:spMkLst>
        </pc:spChg>
        <pc:spChg chg="mod">
          <ac:chgData name="Nane Kratzke" userId="971be13ff4ee5ef6" providerId="LiveId" clId="{DD20FE7B-B758-854C-8A58-B6F418A73E13}" dt="2020-09-29T08:01:11.336" v="3226" actId="20577"/>
          <ac:spMkLst>
            <pc:docMk/>
            <pc:sldMk cId="3159606087" sldId="490"/>
            <ac:spMk id="3" creationId="{8404A50B-4DB3-3C47-ACBA-5ABEE558585A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159606087" sldId="490"/>
            <ac:spMk id="4" creationId="{A333C48A-45D4-014E-9684-7A6BDB77A1A8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159606087" sldId="490"/>
            <ac:spMk id="4" creationId="{E06443F9-01E1-B742-B83F-01251C9B64F6}"/>
          </ac:spMkLst>
        </pc:spChg>
        <pc:spChg chg="add mod">
          <ac:chgData name="Nane Kratzke" userId="971be13ff4ee5ef6" providerId="LiveId" clId="{DD20FE7B-B758-854C-8A58-B6F418A73E13}" dt="2020-09-29T08:02:15.572" v="3300" actId="114"/>
          <ac:spMkLst>
            <pc:docMk/>
            <pc:sldMk cId="3159606087" sldId="490"/>
            <ac:spMk id="5" creationId="{3FF03736-C869-BD41-9217-7BBD1D4B8849}"/>
          </ac:spMkLst>
        </pc:spChg>
        <pc:spChg chg="add mod">
          <ac:chgData name="Nane Kratzke" userId="971be13ff4ee5ef6" providerId="LiveId" clId="{DD20FE7B-B758-854C-8A58-B6F418A73E13}" dt="2020-09-29T08:00:04.265" v="3129"/>
          <ac:spMkLst>
            <pc:docMk/>
            <pc:sldMk cId="3159606087" sldId="490"/>
            <ac:spMk id="6" creationId="{669E4271-23A5-6940-B5E8-7BF5BF86727D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159606087" sldId="490"/>
            <ac:spMk id="7" creationId="{6DA4080F-045C-A141-9896-3C6DA6A8FFCB}"/>
          </ac:spMkLst>
        </pc:spChg>
        <pc:picChg chg="add mod">
          <ac:chgData name="Nane Kratzke" userId="971be13ff4ee5ef6" providerId="LiveId" clId="{DD20FE7B-B758-854C-8A58-B6F418A73E13}" dt="2020-09-29T07:59:52.306" v="3128" actId="1076"/>
          <ac:picMkLst>
            <pc:docMk/>
            <pc:sldMk cId="3159606087" sldId="490"/>
            <ac:picMk id="2050" creationId="{FA73AC26-793C-E548-89BA-F934BB7CE46D}"/>
          </ac:picMkLst>
        </pc:picChg>
        <pc:inkChg chg="add del">
          <ac:chgData name="Nane Kratzke" userId="971be13ff4ee5ef6" providerId="LiveId" clId="{DD20FE7B-B758-854C-8A58-B6F418A73E13}" dt="2020-09-29T08:01:26.493" v="3228" actId="9405"/>
          <ac:inkMkLst>
            <pc:docMk/>
            <pc:sldMk cId="3159606087" sldId="490"/>
            <ac:inkMk id="7" creationId="{4E92D914-F375-CD46-A689-20F7059DDA51}"/>
          </ac:inkMkLst>
        </pc:inkChg>
        <pc:inkChg chg="add">
          <ac:chgData name="Nane Kratzke" userId="971be13ff4ee5ef6" providerId="LiveId" clId="{DD20FE7B-B758-854C-8A58-B6F418A73E13}" dt="2020-09-29T08:01:35.899" v="3229" actId="9405"/>
          <ac:inkMkLst>
            <pc:docMk/>
            <pc:sldMk cId="3159606087" sldId="490"/>
            <ac:inkMk id="8" creationId="{5D6BED34-E654-844C-94A0-27A0F05757A3}"/>
          </ac:inkMkLst>
        </pc:ink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811902125" sldId="491"/>
        </pc:sldMkLst>
        <pc:spChg chg="mod">
          <ac:chgData name="Nane Kratzke" userId="971be13ff4ee5ef6" providerId="LiveId" clId="{DD20FE7B-B758-854C-8A58-B6F418A73E13}" dt="2020-09-29T09:29:44.973" v="4609" actId="1076"/>
          <ac:spMkLst>
            <pc:docMk/>
            <pc:sldMk cId="811902125" sldId="491"/>
            <ac:spMk id="3" creationId="{4F46FF44-8228-534C-A954-3AEE9C0765E6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811902125" sldId="491"/>
            <ac:spMk id="4" creationId="{3E5F82FD-55D2-3543-BAEA-5A17332C048A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811902125" sldId="491"/>
            <ac:spMk id="4" creationId="{C9437E66-6C0B-D243-8332-0CE4D4214A9D}"/>
          </ac:spMkLst>
        </pc:spChg>
        <pc:spChg chg="mod">
          <ac:chgData name="Nane Kratzke" userId="971be13ff4ee5ef6" providerId="LiveId" clId="{DD20FE7B-B758-854C-8A58-B6F418A73E13}" dt="2020-09-29T09:28:56.391" v="4606" actId="1076"/>
          <ac:spMkLst>
            <pc:docMk/>
            <pc:sldMk cId="811902125" sldId="491"/>
            <ac:spMk id="5" creationId="{0603D732-B420-894B-AB6C-055CB2368AC6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811902125" sldId="491"/>
            <ac:spMk id="6" creationId="{BFB16131-E423-3548-95E7-6A3B2611DFAE}"/>
          </ac:spMkLst>
        </pc:spChg>
        <pc:picChg chg="mod">
          <ac:chgData name="Nane Kratzke" userId="971be13ff4ee5ef6" providerId="LiveId" clId="{DD20FE7B-B758-854C-8A58-B6F418A73E13}" dt="2020-09-29T09:23:57.350" v="4453" actId="14826"/>
          <ac:picMkLst>
            <pc:docMk/>
            <pc:sldMk cId="811902125" sldId="491"/>
            <ac:picMk id="2050" creationId="{C92F31AD-D064-7347-9EE6-D3E3CED31B43}"/>
          </ac:picMkLst>
        </pc:pic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2090607772" sldId="492"/>
        </pc:sldMkLst>
        <pc:spChg chg="mod">
          <ac:chgData name="Nane Kratzke" userId="971be13ff4ee5ef6" providerId="LiveId" clId="{DD20FE7B-B758-854C-8A58-B6F418A73E13}" dt="2020-09-29T10:30:42.338" v="5904" actId="20577"/>
          <ac:spMkLst>
            <pc:docMk/>
            <pc:sldMk cId="2090607772" sldId="492"/>
            <ac:spMk id="2" creationId="{6DB91A06-902B-224F-95A5-A1140590B860}"/>
          </ac:spMkLst>
        </pc:spChg>
        <pc:spChg chg="mod">
          <ac:chgData name="Nane Kratzke" userId="971be13ff4ee5ef6" providerId="LiveId" clId="{DD20FE7B-B758-854C-8A58-B6F418A73E13}" dt="2020-09-29T10:32:19.741" v="5983" actId="20577"/>
          <ac:spMkLst>
            <pc:docMk/>
            <pc:sldMk cId="2090607772" sldId="492"/>
            <ac:spMk id="3" creationId="{01A50C2E-41BD-B945-AC3E-C9A73B03763E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2090607772" sldId="492"/>
            <ac:spMk id="4" creationId="{1F581610-F464-1049-AB69-59C9EFB1FB9C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2090607772" sldId="492"/>
            <ac:spMk id="4" creationId="{6970796D-EEC3-3748-8A22-EC44B107E723}"/>
          </ac:spMkLst>
        </pc:spChg>
        <pc:spChg chg="add mod">
          <ac:chgData name="Nane Kratzke" userId="971be13ff4ee5ef6" providerId="LiveId" clId="{DD20FE7B-B758-854C-8A58-B6F418A73E13}" dt="2020-09-29T10:42:09.629" v="6714" actId="20577"/>
          <ac:spMkLst>
            <pc:docMk/>
            <pc:sldMk cId="2090607772" sldId="492"/>
            <ac:spMk id="5" creationId="{080200A4-E137-E141-B7A2-88ADA755D322}"/>
          </ac:spMkLst>
        </pc:spChg>
        <pc:spChg chg="add mod">
          <ac:chgData name="Nane Kratzke" userId="971be13ff4ee5ef6" providerId="LiveId" clId="{DD20FE7B-B758-854C-8A58-B6F418A73E13}" dt="2020-09-29T10:43:19.184" v="6718" actId="1076"/>
          <ac:spMkLst>
            <pc:docMk/>
            <pc:sldMk cId="2090607772" sldId="492"/>
            <ac:spMk id="6" creationId="{B8869541-4248-5F47-9BF5-C6CA5843EC06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2090607772" sldId="492"/>
            <ac:spMk id="9" creationId="{8E7DBEB1-5A62-1B4A-8353-575EB6DE0878}"/>
          </ac:spMkLst>
        </pc:spChg>
        <pc:spChg chg="add mod">
          <ac:chgData name="Nane Kratzke" userId="971be13ff4ee5ef6" providerId="LiveId" clId="{DD20FE7B-B758-854C-8A58-B6F418A73E13}" dt="2020-09-29T10:47:35.542" v="6919" actId="1076"/>
          <ac:spMkLst>
            <pc:docMk/>
            <pc:sldMk cId="2090607772" sldId="492"/>
            <ac:spMk id="11" creationId="{EC886BBE-A840-F247-B4C0-2DADAF1A598A}"/>
          </ac:spMkLst>
        </pc:spChg>
        <pc:picChg chg="add mod">
          <ac:chgData name="Nane Kratzke" userId="971be13ff4ee5ef6" providerId="LiveId" clId="{DD20FE7B-B758-854C-8A58-B6F418A73E13}" dt="2020-09-29T10:43:02.770" v="6717" actId="1366"/>
          <ac:picMkLst>
            <pc:docMk/>
            <pc:sldMk cId="2090607772" sldId="492"/>
            <ac:picMk id="7" creationId="{EB506C23-9C95-8A4E-A1BE-6561A5FAF725}"/>
          </ac:picMkLst>
        </pc:picChg>
        <pc:picChg chg="add mod">
          <ac:chgData name="Nane Kratzke" userId="971be13ff4ee5ef6" providerId="LiveId" clId="{DD20FE7B-B758-854C-8A58-B6F418A73E13}" dt="2020-09-29T10:43:02.770" v="6717" actId="1366"/>
          <ac:picMkLst>
            <pc:docMk/>
            <pc:sldMk cId="2090607772" sldId="492"/>
            <ac:picMk id="8" creationId="{3A2EDD2A-33D7-1649-A6C3-9712B4A67EED}"/>
          </ac:picMkLst>
        </pc:picChg>
        <pc:picChg chg="add mod">
          <ac:chgData name="Nane Kratzke" userId="971be13ff4ee5ef6" providerId="LiveId" clId="{DD20FE7B-B758-854C-8A58-B6F418A73E13}" dt="2020-09-29T10:43:02.770" v="6717" actId="1366"/>
          <ac:picMkLst>
            <pc:docMk/>
            <pc:sldMk cId="2090607772" sldId="492"/>
            <ac:picMk id="10" creationId="{4C33BB7D-67B0-5F41-804C-89B64A49E5F4}"/>
          </ac:picMkLst>
        </pc:picChg>
      </pc:sldChg>
      <pc:sldChg chg="addSp delSp modSp add mod modNotes">
        <pc:chgData name="Nane Kratzke" userId="971be13ff4ee5ef6" providerId="LiveId" clId="{DD20FE7B-B758-854C-8A58-B6F418A73E13}" dt="2020-10-09T11:40:30.357" v="11717"/>
        <pc:sldMkLst>
          <pc:docMk/>
          <pc:sldMk cId="1166911725" sldId="493"/>
        </pc:sldMkLst>
        <pc:spChg chg="mod">
          <ac:chgData name="Nane Kratzke" userId="971be13ff4ee5ef6" providerId="LiveId" clId="{DD20FE7B-B758-854C-8A58-B6F418A73E13}" dt="2020-09-29T10:49:22.543" v="6932" actId="20577"/>
          <ac:spMkLst>
            <pc:docMk/>
            <pc:sldMk cId="1166911725" sldId="493"/>
            <ac:spMk id="3" creationId="{01A50C2E-41BD-B945-AC3E-C9A73B03763E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1166911725" sldId="493"/>
            <ac:spMk id="4" creationId="{2A983BF7-05BB-9749-B57E-BFC1AB3874A2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1166911725" sldId="493"/>
            <ac:spMk id="4" creationId="{6970796D-EEC3-3748-8A22-EC44B107E723}"/>
          </ac:spMkLst>
        </pc:spChg>
        <pc:spChg chg="del">
          <ac:chgData name="Nane Kratzke" userId="971be13ff4ee5ef6" providerId="LiveId" clId="{DD20FE7B-B758-854C-8A58-B6F418A73E13}" dt="2020-09-29T10:49:25.682" v="6933" actId="478"/>
          <ac:spMkLst>
            <pc:docMk/>
            <pc:sldMk cId="1166911725" sldId="493"/>
            <ac:spMk id="5" creationId="{080200A4-E137-E141-B7A2-88ADA755D322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1166911725" sldId="493"/>
            <ac:spMk id="5" creationId="{2A3D2477-958F-B042-94BB-BB2F98F57EA6}"/>
          </ac:spMkLst>
        </pc:spChg>
        <pc:spChg chg="del">
          <ac:chgData name="Nane Kratzke" userId="971be13ff4ee5ef6" providerId="LiveId" clId="{DD20FE7B-B758-854C-8A58-B6F418A73E13}" dt="2020-09-29T10:50:05.629" v="6939" actId="478"/>
          <ac:spMkLst>
            <pc:docMk/>
            <pc:sldMk cId="1166911725" sldId="493"/>
            <ac:spMk id="6" creationId="{B8869541-4248-5F47-9BF5-C6CA5843EC06}"/>
          </ac:spMkLst>
        </pc:spChg>
        <pc:spChg chg="mod">
          <ac:chgData name="Nane Kratzke" userId="971be13ff4ee5ef6" providerId="LiveId" clId="{DD20FE7B-B758-854C-8A58-B6F418A73E13}" dt="2020-09-29T12:33:57.927" v="7778" actId="20577"/>
          <ac:spMkLst>
            <pc:docMk/>
            <pc:sldMk cId="1166911725" sldId="493"/>
            <ac:spMk id="11" creationId="{EC886BBE-A840-F247-B4C0-2DADAF1A598A}"/>
          </ac:spMkLst>
        </pc:spChg>
        <pc:picChg chg="del">
          <ac:chgData name="Nane Kratzke" userId="971be13ff4ee5ef6" providerId="LiveId" clId="{DD20FE7B-B758-854C-8A58-B6F418A73E13}" dt="2020-09-29T10:49:30.217" v="6934" actId="478"/>
          <ac:picMkLst>
            <pc:docMk/>
            <pc:sldMk cId="1166911725" sldId="493"/>
            <ac:picMk id="7" creationId="{EB506C23-9C95-8A4E-A1BE-6561A5FAF725}"/>
          </ac:picMkLst>
        </pc:picChg>
        <pc:picChg chg="del">
          <ac:chgData name="Nane Kratzke" userId="971be13ff4ee5ef6" providerId="LiveId" clId="{DD20FE7B-B758-854C-8A58-B6F418A73E13}" dt="2020-09-29T10:49:30.217" v="6934" actId="478"/>
          <ac:picMkLst>
            <pc:docMk/>
            <pc:sldMk cId="1166911725" sldId="493"/>
            <ac:picMk id="8" creationId="{3A2EDD2A-33D7-1649-A6C3-9712B4A67EED}"/>
          </ac:picMkLst>
        </pc:picChg>
        <pc:picChg chg="add mod">
          <ac:chgData name="Nane Kratzke" userId="971be13ff4ee5ef6" providerId="LiveId" clId="{DD20FE7B-B758-854C-8A58-B6F418A73E13}" dt="2020-09-29T11:01:10.138" v="7168"/>
          <ac:picMkLst>
            <pc:docMk/>
            <pc:sldMk cId="1166911725" sldId="493"/>
            <ac:picMk id="9" creationId="{159E8A56-355B-B748-A9EF-A6C7081E5344}"/>
          </ac:picMkLst>
        </pc:picChg>
        <pc:picChg chg="del">
          <ac:chgData name="Nane Kratzke" userId="971be13ff4ee5ef6" providerId="LiveId" clId="{DD20FE7B-B758-854C-8A58-B6F418A73E13}" dt="2020-09-29T10:49:30.217" v="6934" actId="478"/>
          <ac:picMkLst>
            <pc:docMk/>
            <pc:sldMk cId="1166911725" sldId="493"/>
            <ac:picMk id="10" creationId="{4C33BB7D-67B0-5F41-804C-89B64A49E5F4}"/>
          </ac:picMkLst>
        </pc:picChg>
        <pc:picChg chg="add mod">
          <ac:chgData name="Nane Kratzke" userId="971be13ff4ee5ef6" providerId="LiveId" clId="{DD20FE7B-B758-854C-8A58-B6F418A73E13}" dt="2020-09-29T11:01:10.138" v="7168"/>
          <ac:picMkLst>
            <pc:docMk/>
            <pc:sldMk cId="1166911725" sldId="493"/>
            <ac:picMk id="12" creationId="{EEBB3C86-9CEE-D14E-B4E1-3340BF136186}"/>
          </ac:picMkLst>
        </pc:picChg>
        <pc:picChg chg="add mod">
          <ac:chgData name="Nane Kratzke" userId="971be13ff4ee5ef6" providerId="LiveId" clId="{DD20FE7B-B758-854C-8A58-B6F418A73E13}" dt="2020-09-29T11:01:10.138" v="7168"/>
          <ac:picMkLst>
            <pc:docMk/>
            <pc:sldMk cId="1166911725" sldId="493"/>
            <ac:picMk id="13" creationId="{57AF91F6-5356-9D4F-93A9-C7FB7803C407}"/>
          </ac:picMkLst>
        </pc:picChg>
        <pc:picChg chg="add mod">
          <ac:chgData name="Nane Kratzke" userId="971be13ff4ee5ef6" providerId="LiveId" clId="{DD20FE7B-B758-854C-8A58-B6F418A73E13}" dt="2020-09-29T11:01:10.138" v="7168"/>
          <ac:picMkLst>
            <pc:docMk/>
            <pc:sldMk cId="1166911725" sldId="493"/>
            <ac:picMk id="15" creationId="{457B2B0E-5027-954B-B987-6765009D21F9}"/>
          </ac:picMkLst>
        </pc:picChg>
        <pc:picChg chg="add mod">
          <ac:chgData name="Nane Kratzke" userId="971be13ff4ee5ef6" providerId="LiveId" clId="{DD20FE7B-B758-854C-8A58-B6F418A73E13}" dt="2020-09-29T11:01:21.903" v="7169"/>
          <ac:picMkLst>
            <pc:docMk/>
            <pc:sldMk cId="1166911725" sldId="493"/>
            <ac:picMk id="16" creationId="{C45A065D-218C-AB46-A32C-909DB0D59A58}"/>
          </ac:picMkLst>
        </pc:picChg>
        <pc:picChg chg="add mod">
          <ac:chgData name="Nane Kratzke" userId="971be13ff4ee5ef6" providerId="LiveId" clId="{DD20FE7B-B758-854C-8A58-B6F418A73E13}" dt="2020-09-29T11:01:21.903" v="7169"/>
          <ac:picMkLst>
            <pc:docMk/>
            <pc:sldMk cId="1166911725" sldId="493"/>
            <ac:picMk id="17" creationId="{748A3162-7A3E-8C4E-8260-F41EB4AE8312}"/>
          </ac:picMkLst>
        </pc:picChg>
        <pc:picChg chg="add del mod">
          <ac:chgData name="Nane Kratzke" userId="971be13ff4ee5ef6" providerId="LiveId" clId="{DD20FE7B-B758-854C-8A58-B6F418A73E13}" dt="2020-09-29T10:58:40.043" v="6982" actId="478"/>
          <ac:picMkLst>
            <pc:docMk/>
            <pc:sldMk cId="1166911725" sldId="493"/>
            <ac:picMk id="18" creationId="{AF3A00BF-5B8A-5940-9C4C-27EB4BF4D099}"/>
          </ac:picMkLst>
        </pc:picChg>
      </pc:sldChg>
      <pc:sldChg chg="addSp delSp modSp add mod modNotes">
        <pc:chgData name="Nane Kratzke" userId="971be13ff4ee5ef6" providerId="LiveId" clId="{DD20FE7B-B758-854C-8A58-B6F418A73E13}" dt="2020-10-09T11:40:30.357" v="11717"/>
        <pc:sldMkLst>
          <pc:docMk/>
          <pc:sldMk cId="2210633298" sldId="494"/>
        </pc:sldMkLst>
        <pc:spChg chg="mod">
          <ac:chgData name="Nane Kratzke" userId="971be13ff4ee5ef6" providerId="LiveId" clId="{DD20FE7B-B758-854C-8A58-B6F418A73E13}" dt="2020-09-29T12:13:18.656" v="7225" actId="20577"/>
          <ac:spMkLst>
            <pc:docMk/>
            <pc:sldMk cId="2210633298" sldId="494"/>
            <ac:spMk id="3" creationId="{01A50C2E-41BD-B945-AC3E-C9A73B03763E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2210633298" sldId="494"/>
            <ac:spMk id="4" creationId="{6970796D-EEC3-3748-8A22-EC44B107E723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2210633298" sldId="494"/>
            <ac:spMk id="4" creationId="{CFD5782B-AC86-5448-AA1C-E5A52F0C8A39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2210633298" sldId="494"/>
            <ac:spMk id="5" creationId="{0B1BB159-9367-F14D-B0D7-5D8FF1FDE39C}"/>
          </ac:spMkLst>
        </pc:spChg>
        <pc:spChg chg="add del">
          <ac:chgData name="Nane Kratzke" userId="971be13ff4ee5ef6" providerId="LiveId" clId="{DD20FE7B-B758-854C-8A58-B6F418A73E13}" dt="2020-09-29T12:13:56.238" v="7228" actId="478"/>
          <ac:spMkLst>
            <pc:docMk/>
            <pc:sldMk cId="2210633298" sldId="494"/>
            <ac:spMk id="5" creationId="{F1D9138A-AB23-A143-BC8D-F7FF2FA896F0}"/>
          </ac:spMkLst>
        </pc:spChg>
        <pc:spChg chg="mod">
          <ac:chgData name="Nane Kratzke" userId="971be13ff4ee5ef6" providerId="LiveId" clId="{DD20FE7B-B758-854C-8A58-B6F418A73E13}" dt="2020-09-29T13:31:51.588" v="8673" actId="20577"/>
          <ac:spMkLst>
            <pc:docMk/>
            <pc:sldMk cId="2210633298" sldId="494"/>
            <ac:spMk id="11" creationId="{EC886BBE-A840-F247-B4C0-2DADAF1A598A}"/>
          </ac:spMkLst>
        </pc:spChg>
        <pc:spChg chg="add del mod">
          <ac:chgData name="Nane Kratzke" userId="971be13ff4ee5ef6" providerId="LiveId" clId="{DD20FE7B-B758-854C-8A58-B6F418A73E13}" dt="2020-09-29T12:15:20.321" v="7237" actId="478"/>
          <ac:spMkLst>
            <pc:docMk/>
            <pc:sldMk cId="2210633298" sldId="494"/>
            <ac:spMk id="14" creationId="{92C8EAE3-E3A7-714D-B45F-CEB652877597}"/>
          </ac:spMkLst>
        </pc:spChg>
        <pc:spChg chg="add mod">
          <ac:chgData name="Nane Kratzke" userId="971be13ff4ee5ef6" providerId="LiveId" clId="{DD20FE7B-B758-854C-8A58-B6F418A73E13}" dt="2020-09-29T12:38:05.480" v="7802" actId="207"/>
          <ac:spMkLst>
            <pc:docMk/>
            <pc:sldMk cId="2210633298" sldId="494"/>
            <ac:spMk id="19" creationId="{6B6CC75B-DB77-4242-BB43-60471CB0C54C}"/>
          </ac:spMkLst>
        </pc:spChg>
        <pc:spChg chg="add mod">
          <ac:chgData name="Nane Kratzke" userId="971be13ff4ee5ef6" providerId="LiveId" clId="{DD20FE7B-B758-854C-8A58-B6F418A73E13}" dt="2020-09-29T12:22:50.622" v="7377" actId="1076"/>
          <ac:spMkLst>
            <pc:docMk/>
            <pc:sldMk cId="2210633298" sldId="494"/>
            <ac:spMk id="20" creationId="{6842D937-F404-0346-A9DD-6ADAFE73876F}"/>
          </ac:spMkLst>
        </pc:spChg>
        <pc:spChg chg="add mod">
          <ac:chgData name="Nane Kratzke" userId="971be13ff4ee5ef6" providerId="LiveId" clId="{DD20FE7B-B758-854C-8A58-B6F418A73E13}" dt="2020-09-29T12:38:05.480" v="7802" actId="207"/>
          <ac:spMkLst>
            <pc:docMk/>
            <pc:sldMk cId="2210633298" sldId="494"/>
            <ac:spMk id="21" creationId="{FFAE85FE-338F-5743-9885-E34965E5238A}"/>
          </ac:spMkLst>
        </pc:spChg>
        <pc:spChg chg="add mod">
          <ac:chgData name="Nane Kratzke" userId="971be13ff4ee5ef6" providerId="LiveId" clId="{DD20FE7B-B758-854C-8A58-B6F418A73E13}" dt="2020-09-29T12:38:05.480" v="7802" actId="207"/>
          <ac:spMkLst>
            <pc:docMk/>
            <pc:sldMk cId="2210633298" sldId="494"/>
            <ac:spMk id="70" creationId="{917B846F-1FC0-1644-A809-B9B73A9AC7D7}"/>
          </ac:spMkLst>
        </pc:spChg>
        <pc:spChg chg="add mod">
          <ac:chgData name="Nane Kratzke" userId="971be13ff4ee5ef6" providerId="LiveId" clId="{DD20FE7B-B758-854C-8A58-B6F418A73E13}" dt="2020-09-29T12:38:05.480" v="7802" actId="207"/>
          <ac:spMkLst>
            <pc:docMk/>
            <pc:sldMk cId="2210633298" sldId="494"/>
            <ac:spMk id="71" creationId="{07AAA378-8CF5-8442-80D1-B30FD40F4627}"/>
          </ac:spMkLst>
        </pc:spChg>
        <pc:spChg chg="add mod">
          <ac:chgData name="Nane Kratzke" userId="971be13ff4ee5ef6" providerId="LiveId" clId="{DD20FE7B-B758-854C-8A58-B6F418A73E13}" dt="2020-09-29T12:38:05.480" v="7802" actId="207"/>
          <ac:spMkLst>
            <pc:docMk/>
            <pc:sldMk cId="2210633298" sldId="494"/>
            <ac:spMk id="72" creationId="{A6457817-F0F7-E345-B9D8-A79DE6795B76}"/>
          </ac:spMkLst>
        </pc:spChg>
        <pc:spChg chg="add mod">
          <ac:chgData name="Nane Kratzke" userId="971be13ff4ee5ef6" providerId="LiveId" clId="{DD20FE7B-B758-854C-8A58-B6F418A73E13}" dt="2020-09-29T12:38:05.480" v="7802" actId="207"/>
          <ac:spMkLst>
            <pc:docMk/>
            <pc:sldMk cId="2210633298" sldId="494"/>
            <ac:spMk id="73" creationId="{7E9654CE-8111-D645-82BD-B9C7C400FF04}"/>
          </ac:spMkLst>
        </pc:spChg>
        <pc:spChg chg="add mod">
          <ac:chgData name="Nane Kratzke" userId="971be13ff4ee5ef6" providerId="LiveId" clId="{DD20FE7B-B758-854C-8A58-B6F418A73E13}" dt="2020-09-29T12:38:05.480" v="7802" actId="207"/>
          <ac:spMkLst>
            <pc:docMk/>
            <pc:sldMk cId="2210633298" sldId="494"/>
            <ac:spMk id="74" creationId="{93C86FDD-10A7-AF41-B39A-1B9C3DD9B475}"/>
          </ac:spMkLst>
        </pc:spChg>
        <pc:picChg chg="add mod">
          <ac:chgData name="Nane Kratzke" userId="971be13ff4ee5ef6" providerId="LiveId" clId="{DD20FE7B-B758-854C-8A58-B6F418A73E13}" dt="2020-09-29T12:15:45.511" v="7240" actId="1076"/>
          <ac:picMkLst>
            <pc:docMk/>
            <pc:sldMk cId="2210633298" sldId="494"/>
            <ac:picMk id="6" creationId="{3CBD0305-2644-254D-A6C4-84963626EF68}"/>
          </ac:picMkLst>
        </pc:picChg>
        <pc:picChg chg="add mod">
          <ac:chgData name="Nane Kratzke" userId="971be13ff4ee5ef6" providerId="LiveId" clId="{DD20FE7B-B758-854C-8A58-B6F418A73E13}" dt="2020-09-29T12:17:06.341" v="7257" actId="14100"/>
          <ac:picMkLst>
            <pc:docMk/>
            <pc:sldMk cId="2210633298" sldId="494"/>
            <ac:picMk id="7" creationId="{278BD672-C9B6-6A4A-AD0F-71475627D9D2}"/>
          </ac:picMkLst>
        </pc:picChg>
        <pc:picChg chg="add mod">
          <ac:chgData name="Nane Kratzke" userId="971be13ff4ee5ef6" providerId="LiveId" clId="{DD20FE7B-B758-854C-8A58-B6F418A73E13}" dt="2020-09-29T12:16:45.711" v="7252" actId="14100"/>
          <ac:picMkLst>
            <pc:docMk/>
            <pc:sldMk cId="2210633298" sldId="494"/>
            <ac:picMk id="8" creationId="{95F89E24-151A-D540-A443-20D377D92C36}"/>
          </ac:picMkLst>
        </pc:picChg>
        <pc:picChg chg="del">
          <ac:chgData name="Nane Kratzke" userId="971be13ff4ee5ef6" providerId="LiveId" clId="{DD20FE7B-B758-854C-8A58-B6F418A73E13}" dt="2020-09-29T12:13:25.318" v="7226" actId="478"/>
          <ac:picMkLst>
            <pc:docMk/>
            <pc:sldMk cId="2210633298" sldId="494"/>
            <ac:picMk id="9" creationId="{159E8A56-355B-B748-A9EF-A6C7081E5344}"/>
          </ac:picMkLst>
        </pc:picChg>
        <pc:picChg chg="add mod">
          <ac:chgData name="Nane Kratzke" userId="971be13ff4ee5ef6" providerId="LiveId" clId="{DD20FE7B-B758-854C-8A58-B6F418A73E13}" dt="2020-09-29T12:16:58.268" v="7255" actId="14100"/>
          <ac:picMkLst>
            <pc:docMk/>
            <pc:sldMk cId="2210633298" sldId="494"/>
            <ac:picMk id="10" creationId="{6447E665-4CEC-784D-8849-7310897AC15C}"/>
          </ac:picMkLst>
        </pc:picChg>
        <pc:picChg chg="del">
          <ac:chgData name="Nane Kratzke" userId="971be13ff4ee5ef6" providerId="LiveId" clId="{DD20FE7B-B758-854C-8A58-B6F418A73E13}" dt="2020-09-29T12:13:25.318" v="7226" actId="478"/>
          <ac:picMkLst>
            <pc:docMk/>
            <pc:sldMk cId="2210633298" sldId="494"/>
            <ac:picMk id="12" creationId="{EEBB3C86-9CEE-D14E-B4E1-3340BF136186}"/>
          </ac:picMkLst>
        </pc:picChg>
        <pc:picChg chg="del">
          <ac:chgData name="Nane Kratzke" userId="971be13ff4ee5ef6" providerId="LiveId" clId="{DD20FE7B-B758-854C-8A58-B6F418A73E13}" dt="2020-09-29T12:13:25.318" v="7226" actId="478"/>
          <ac:picMkLst>
            <pc:docMk/>
            <pc:sldMk cId="2210633298" sldId="494"/>
            <ac:picMk id="13" creationId="{57AF91F6-5356-9D4F-93A9-C7FB7803C407}"/>
          </ac:picMkLst>
        </pc:picChg>
        <pc:picChg chg="del">
          <ac:chgData name="Nane Kratzke" userId="971be13ff4ee5ef6" providerId="LiveId" clId="{DD20FE7B-B758-854C-8A58-B6F418A73E13}" dt="2020-09-29T12:13:25.318" v="7226" actId="478"/>
          <ac:picMkLst>
            <pc:docMk/>
            <pc:sldMk cId="2210633298" sldId="494"/>
            <ac:picMk id="15" creationId="{457B2B0E-5027-954B-B987-6765009D21F9}"/>
          </ac:picMkLst>
        </pc:picChg>
        <pc:picChg chg="del">
          <ac:chgData name="Nane Kratzke" userId="971be13ff4ee5ef6" providerId="LiveId" clId="{DD20FE7B-B758-854C-8A58-B6F418A73E13}" dt="2020-09-29T12:13:25.318" v="7226" actId="478"/>
          <ac:picMkLst>
            <pc:docMk/>
            <pc:sldMk cId="2210633298" sldId="494"/>
            <ac:picMk id="16" creationId="{C45A065D-218C-AB46-A32C-909DB0D59A58}"/>
          </ac:picMkLst>
        </pc:picChg>
        <pc:picChg chg="del">
          <ac:chgData name="Nane Kratzke" userId="971be13ff4ee5ef6" providerId="LiveId" clId="{DD20FE7B-B758-854C-8A58-B6F418A73E13}" dt="2020-09-29T12:13:25.318" v="7226" actId="478"/>
          <ac:picMkLst>
            <pc:docMk/>
            <pc:sldMk cId="2210633298" sldId="494"/>
            <ac:picMk id="17" creationId="{748A3162-7A3E-8C4E-8260-F41EB4AE8312}"/>
          </ac:picMkLst>
        </pc:picChg>
        <pc:picChg chg="add mod">
          <ac:chgData name="Nane Kratzke" userId="971be13ff4ee5ef6" providerId="LiveId" clId="{DD20FE7B-B758-854C-8A58-B6F418A73E13}" dt="2020-09-29T12:16:36.375" v="7250" actId="14100"/>
          <ac:picMkLst>
            <pc:docMk/>
            <pc:sldMk cId="2210633298" sldId="494"/>
            <ac:picMk id="18" creationId="{6556BBD6-6E69-C64A-AE4E-65FC84759AD1}"/>
          </ac:picMkLst>
        </pc:picChg>
        <pc:picChg chg="add del mod">
          <ac:chgData name="Nane Kratzke" userId="971be13ff4ee5ef6" providerId="LiveId" clId="{DD20FE7B-B758-854C-8A58-B6F418A73E13}" dt="2020-09-29T12:26:14.802" v="7409" actId="478"/>
          <ac:picMkLst>
            <pc:docMk/>
            <pc:sldMk cId="2210633298" sldId="494"/>
            <ac:picMk id="61" creationId="{3AEAFB41-2F91-1440-8EB6-98B14A68AA28}"/>
          </ac:picMkLst>
        </pc:picChg>
        <pc:picChg chg="add mod">
          <ac:chgData name="Nane Kratzke" userId="971be13ff4ee5ef6" providerId="LiveId" clId="{DD20FE7B-B758-854C-8A58-B6F418A73E13}" dt="2020-09-29T13:31:59.718" v="8674" actId="1076"/>
          <ac:picMkLst>
            <pc:docMk/>
            <pc:sldMk cId="2210633298" sldId="494"/>
            <ac:picMk id="62" creationId="{F24B2EB1-330E-B54B-9E75-E3AFBB48615E}"/>
          </ac:picMkLst>
        </pc:picChg>
        <pc:cxnChg chg="add mod">
          <ac:chgData name="Nane Kratzke" userId="971be13ff4ee5ef6" providerId="LiveId" clId="{DD20FE7B-B758-854C-8A58-B6F418A73E13}" dt="2020-09-29T12:37:30.541" v="7801" actId="692"/>
          <ac:cxnSpMkLst>
            <pc:docMk/>
            <pc:sldMk cId="2210633298" sldId="494"/>
            <ac:cxnSpMk id="23" creationId="{B756BB59-A6ED-514B-9EF7-25853342D681}"/>
          </ac:cxnSpMkLst>
        </pc:cxnChg>
        <pc:cxnChg chg="add del mod">
          <ac:chgData name="Nane Kratzke" userId="971be13ff4ee5ef6" providerId="LiveId" clId="{DD20FE7B-B758-854C-8A58-B6F418A73E13}" dt="2020-09-29T12:22:27.310" v="7373" actId="478"/>
          <ac:cxnSpMkLst>
            <pc:docMk/>
            <pc:sldMk cId="2210633298" sldId="494"/>
            <ac:cxnSpMk id="27" creationId="{BFBF1E26-D4DB-C44E-97B3-670A2CE071AB}"/>
          </ac:cxnSpMkLst>
        </pc:cxnChg>
        <pc:cxnChg chg="add del mod">
          <ac:chgData name="Nane Kratzke" userId="971be13ff4ee5ef6" providerId="LiveId" clId="{DD20FE7B-B758-854C-8A58-B6F418A73E13}" dt="2020-09-29T12:22:30.086" v="7374" actId="478"/>
          <ac:cxnSpMkLst>
            <pc:docMk/>
            <pc:sldMk cId="2210633298" sldId="494"/>
            <ac:cxnSpMk id="28" creationId="{D9EA68C9-276D-3646-9744-3E204D2DF0BF}"/>
          </ac:cxnSpMkLst>
        </pc:cxnChg>
        <pc:cxnChg chg="add del mod">
          <ac:chgData name="Nane Kratzke" userId="971be13ff4ee5ef6" providerId="LiveId" clId="{DD20FE7B-B758-854C-8A58-B6F418A73E13}" dt="2020-09-29T12:22:52.322" v="7378" actId="478"/>
          <ac:cxnSpMkLst>
            <pc:docMk/>
            <pc:sldMk cId="2210633298" sldId="494"/>
            <ac:cxnSpMk id="31" creationId="{3E2B99EC-8AC0-1544-881D-C3C14FB94120}"/>
          </ac:cxnSpMkLst>
        </pc:cxnChg>
        <pc:cxnChg chg="add del mod">
          <ac:chgData name="Nane Kratzke" userId="971be13ff4ee5ef6" providerId="LiveId" clId="{DD20FE7B-B758-854C-8A58-B6F418A73E13}" dt="2020-09-29T12:22:33.882" v="7375" actId="478"/>
          <ac:cxnSpMkLst>
            <pc:docMk/>
            <pc:sldMk cId="2210633298" sldId="494"/>
            <ac:cxnSpMk id="38" creationId="{87EB0CFD-5914-DF41-97D6-9310416AB2B1}"/>
          </ac:cxnSpMkLst>
        </pc:cxnChg>
        <pc:cxnChg chg="add del mod">
          <ac:chgData name="Nane Kratzke" userId="971be13ff4ee5ef6" providerId="LiveId" clId="{DD20FE7B-B758-854C-8A58-B6F418A73E13}" dt="2020-09-29T12:22:36.172" v="7376" actId="478"/>
          <ac:cxnSpMkLst>
            <pc:docMk/>
            <pc:sldMk cId="2210633298" sldId="494"/>
            <ac:cxnSpMk id="41" creationId="{E9ADB507-AA5B-E749-AC98-E2D44004E698}"/>
          </ac:cxnSpMkLst>
        </pc:cxnChg>
        <pc:cxnChg chg="add mod">
          <ac:chgData name="Nane Kratzke" userId="971be13ff4ee5ef6" providerId="LiveId" clId="{DD20FE7B-B758-854C-8A58-B6F418A73E13}" dt="2020-09-29T12:37:30.541" v="7801" actId="692"/>
          <ac:cxnSpMkLst>
            <pc:docMk/>
            <pc:sldMk cId="2210633298" sldId="494"/>
            <ac:cxnSpMk id="46" creationId="{05984772-DB72-D546-AA37-FECE7E82CFA0}"/>
          </ac:cxnSpMkLst>
        </pc:cxnChg>
        <pc:cxnChg chg="add mod">
          <ac:chgData name="Nane Kratzke" userId="971be13ff4ee5ef6" providerId="LiveId" clId="{DD20FE7B-B758-854C-8A58-B6F418A73E13}" dt="2020-09-29T12:37:30.541" v="7801" actId="692"/>
          <ac:cxnSpMkLst>
            <pc:docMk/>
            <pc:sldMk cId="2210633298" sldId="494"/>
            <ac:cxnSpMk id="47" creationId="{EE3B579A-1854-6042-AD96-339F8F823535}"/>
          </ac:cxnSpMkLst>
        </pc:cxnChg>
        <pc:cxnChg chg="add del mod">
          <ac:chgData name="Nane Kratzke" userId="971be13ff4ee5ef6" providerId="LiveId" clId="{DD20FE7B-B758-854C-8A58-B6F418A73E13}" dt="2020-09-29T12:23:44.800" v="7388" actId="478"/>
          <ac:cxnSpMkLst>
            <pc:docMk/>
            <pc:sldMk cId="2210633298" sldId="494"/>
            <ac:cxnSpMk id="50" creationId="{B0C7C380-C95C-EA43-87BE-4BDF7F575C67}"/>
          </ac:cxnSpMkLst>
        </pc:cxnChg>
        <pc:cxnChg chg="add mod">
          <ac:chgData name="Nane Kratzke" userId="971be13ff4ee5ef6" providerId="LiveId" clId="{DD20FE7B-B758-854C-8A58-B6F418A73E13}" dt="2020-09-29T12:37:30.541" v="7801" actId="692"/>
          <ac:cxnSpMkLst>
            <pc:docMk/>
            <pc:sldMk cId="2210633298" sldId="494"/>
            <ac:cxnSpMk id="52" creationId="{46EEEF4A-C9A9-2746-BF58-2195D688B267}"/>
          </ac:cxnSpMkLst>
        </pc:cxnChg>
        <pc:cxnChg chg="add mod">
          <ac:chgData name="Nane Kratzke" userId="971be13ff4ee5ef6" providerId="LiveId" clId="{DD20FE7B-B758-854C-8A58-B6F418A73E13}" dt="2020-09-29T12:37:18.491" v="7798" actId="1582"/>
          <ac:cxnSpMkLst>
            <pc:docMk/>
            <pc:sldMk cId="2210633298" sldId="494"/>
            <ac:cxnSpMk id="55" creationId="{4532ECC5-2DEF-D241-8305-A4F42AAEE3DD}"/>
          </ac:cxnSpMkLst>
        </pc:cxnChg>
        <pc:cxnChg chg="add mod">
          <ac:chgData name="Nane Kratzke" userId="971be13ff4ee5ef6" providerId="LiveId" clId="{DD20FE7B-B758-854C-8A58-B6F418A73E13}" dt="2020-09-29T12:37:30.541" v="7801" actId="692"/>
          <ac:cxnSpMkLst>
            <pc:docMk/>
            <pc:sldMk cId="2210633298" sldId="494"/>
            <ac:cxnSpMk id="58" creationId="{F8FD5865-ADC2-5747-B06F-F05F73052EF3}"/>
          </ac:cxnSpMkLst>
        </pc:cxn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815640504" sldId="495"/>
        </pc:sldMkLst>
        <pc:spChg chg="mod">
          <ac:chgData name="Nane Kratzke" userId="971be13ff4ee5ef6" providerId="LiveId" clId="{DD20FE7B-B758-854C-8A58-B6F418A73E13}" dt="2020-09-29T12:39:05.516" v="7813" actId="20577"/>
          <ac:spMkLst>
            <pc:docMk/>
            <pc:sldMk cId="815640504" sldId="495"/>
            <ac:spMk id="2" creationId="{9ED4F6F4-F6F0-A84B-940E-2989D7DF44AC}"/>
          </ac:spMkLst>
        </pc:spChg>
        <pc:spChg chg="mod">
          <ac:chgData name="Nane Kratzke" userId="971be13ff4ee5ef6" providerId="LiveId" clId="{DD20FE7B-B758-854C-8A58-B6F418A73E13}" dt="2020-09-29T12:39:08.068" v="7821" actId="20577"/>
          <ac:spMkLst>
            <pc:docMk/>
            <pc:sldMk cId="815640504" sldId="495"/>
            <ac:spMk id="3" creationId="{2C41BDD0-AC6C-E74C-A5FA-52FFD5449314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815640504" sldId="495"/>
            <ac:spMk id="4" creationId="{AC0D31EC-4915-DF4C-972D-0EB9BBBFDF46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815640504" sldId="495"/>
            <ac:spMk id="4" creationId="{C549AFFD-8C5C-8F48-9774-58AFBE523789}"/>
          </ac:spMkLst>
        </pc:spChg>
        <pc:spChg chg="add mod">
          <ac:chgData name="Nane Kratzke" userId="971be13ff4ee5ef6" providerId="LiveId" clId="{DD20FE7B-B758-854C-8A58-B6F418A73E13}" dt="2020-09-29T12:42:54.728" v="7872" actId="1076"/>
          <ac:spMkLst>
            <pc:docMk/>
            <pc:sldMk cId="815640504" sldId="495"/>
            <ac:spMk id="5" creationId="{49D36E6D-6EC9-6543-AD01-9B55DDD9B023}"/>
          </ac:spMkLst>
        </pc:spChg>
        <pc:spChg chg="add mod">
          <ac:chgData name="Nane Kratzke" userId="971be13ff4ee5ef6" providerId="LiveId" clId="{DD20FE7B-B758-854C-8A58-B6F418A73E13}" dt="2020-09-29T12:46:01.134" v="7900" actId="207"/>
          <ac:spMkLst>
            <pc:docMk/>
            <pc:sldMk cId="815640504" sldId="495"/>
            <ac:spMk id="6" creationId="{CBA01112-919D-0048-9AE9-9D2EBE64B631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815640504" sldId="495"/>
            <ac:spMk id="7" creationId="{B46D3EC6-B061-B04C-B523-87CD94C5BEDA}"/>
          </ac:spMkLst>
        </pc:spChg>
        <pc:spChg chg="add">
          <ac:chgData name="Nane Kratzke" userId="971be13ff4ee5ef6" providerId="LiveId" clId="{DD20FE7B-B758-854C-8A58-B6F418A73E13}" dt="2020-09-29T12:51:07.315" v="7902"/>
          <ac:spMkLst>
            <pc:docMk/>
            <pc:sldMk cId="815640504" sldId="495"/>
            <ac:spMk id="9" creationId="{CEC74420-B215-A94A-8908-35FB99FD5E25}"/>
          </ac:spMkLst>
        </pc:spChg>
        <pc:picChg chg="add del mod">
          <ac:chgData name="Nane Kratzke" userId="971be13ff4ee5ef6" providerId="LiveId" clId="{DD20FE7B-B758-854C-8A58-B6F418A73E13}" dt="2020-09-29T12:45:00.277" v="7889" actId="478"/>
          <ac:picMkLst>
            <pc:docMk/>
            <pc:sldMk cId="815640504" sldId="495"/>
            <ac:picMk id="7" creationId="{8B812AF0-1E18-AC47-B6E3-AA9BECAF0A8B}"/>
          </ac:picMkLst>
        </pc:picChg>
        <pc:picChg chg="add mod">
          <ac:chgData name="Nane Kratzke" userId="971be13ff4ee5ef6" providerId="LiveId" clId="{DD20FE7B-B758-854C-8A58-B6F418A73E13}" dt="2020-09-29T12:46:25.754" v="7901" actId="1076"/>
          <ac:picMkLst>
            <pc:docMk/>
            <pc:sldMk cId="815640504" sldId="495"/>
            <ac:picMk id="8" creationId="{D0B8D772-6861-F04C-8200-560666474012}"/>
          </ac:picMkLst>
        </pc:picChg>
      </pc:sldChg>
      <pc:sldChg chg="modSp add del mod">
        <pc:chgData name="Nane Kratzke" userId="971be13ff4ee5ef6" providerId="LiveId" clId="{DD20FE7B-B758-854C-8A58-B6F418A73E13}" dt="2020-09-29T13:46:47.816" v="9166" actId="2696"/>
        <pc:sldMkLst>
          <pc:docMk/>
          <pc:sldMk cId="88723068" sldId="496"/>
        </pc:sldMkLst>
        <pc:spChg chg="mod">
          <ac:chgData name="Nane Kratzke" userId="971be13ff4ee5ef6" providerId="LiveId" clId="{DD20FE7B-B758-854C-8A58-B6F418A73E13}" dt="2020-09-29T12:51:24.689" v="7915" actId="20577"/>
          <ac:spMkLst>
            <pc:docMk/>
            <pc:sldMk cId="88723068" sldId="496"/>
            <ac:spMk id="2" creationId="{9ED4F6F4-F6F0-A84B-940E-2989D7DF44AC}"/>
          </ac:spMkLst>
        </pc:spChg>
        <pc:spChg chg="mod">
          <ac:chgData name="Nane Kratzke" userId="971be13ff4ee5ef6" providerId="LiveId" clId="{DD20FE7B-B758-854C-8A58-B6F418A73E13}" dt="2020-09-29T12:51:54.457" v="7938" actId="20577"/>
          <ac:spMkLst>
            <pc:docMk/>
            <pc:sldMk cId="88723068" sldId="496"/>
            <ac:spMk id="3" creationId="{2C41BDD0-AC6C-E74C-A5FA-52FFD5449314}"/>
          </ac:spMkLst>
        </pc:sp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236932220" sldId="497"/>
        </pc:sldMkLst>
        <pc:spChg chg="mod">
          <ac:chgData name="Nane Kratzke" userId="971be13ff4ee5ef6" providerId="LiveId" clId="{DD20FE7B-B758-854C-8A58-B6F418A73E13}" dt="2020-09-29T12:52:22.529" v="7950" actId="20577"/>
          <ac:spMkLst>
            <pc:docMk/>
            <pc:sldMk cId="236932220" sldId="497"/>
            <ac:spMk id="3" creationId="{2C41BDD0-AC6C-E74C-A5FA-52FFD5449314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236932220" sldId="497"/>
            <ac:spMk id="4" creationId="{0CD46D3C-9890-A048-A759-E3317585E7C9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236932220" sldId="497"/>
            <ac:spMk id="4" creationId="{AC0D31EC-4915-DF4C-972D-0EB9BBBFDF46}"/>
          </ac:spMkLst>
        </pc:spChg>
        <pc:spChg chg="del">
          <ac:chgData name="Nane Kratzke" userId="971be13ff4ee5ef6" providerId="LiveId" clId="{DD20FE7B-B758-854C-8A58-B6F418A73E13}" dt="2020-09-29T12:52:55.481" v="7953" actId="478"/>
          <ac:spMkLst>
            <pc:docMk/>
            <pc:sldMk cId="236932220" sldId="497"/>
            <ac:spMk id="5" creationId="{49D36E6D-6EC9-6543-AD01-9B55DDD9B023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236932220" sldId="497"/>
            <ac:spMk id="5" creationId="{DF0478EB-DBDB-0B42-8907-FA17F55A41D3}"/>
          </ac:spMkLst>
        </pc:spChg>
        <pc:spChg chg="del">
          <ac:chgData name="Nane Kratzke" userId="971be13ff4ee5ef6" providerId="LiveId" clId="{DD20FE7B-B758-854C-8A58-B6F418A73E13}" dt="2020-09-29T12:52:31.684" v="7952" actId="478"/>
          <ac:spMkLst>
            <pc:docMk/>
            <pc:sldMk cId="236932220" sldId="497"/>
            <ac:spMk id="6" creationId="{CBA01112-919D-0048-9AE9-9D2EBE64B631}"/>
          </ac:spMkLst>
        </pc:spChg>
        <pc:spChg chg="add mod">
          <ac:chgData name="Nane Kratzke" userId="971be13ff4ee5ef6" providerId="LiveId" clId="{DD20FE7B-B758-854C-8A58-B6F418A73E13}" dt="2020-09-29T13:02:01.054" v="8095" actId="20577"/>
          <ac:spMkLst>
            <pc:docMk/>
            <pc:sldMk cId="236932220" sldId="497"/>
            <ac:spMk id="10" creationId="{2C1DA8F2-3DE3-C545-8C84-3437AEB4C172}"/>
          </ac:spMkLst>
        </pc:spChg>
        <pc:spChg chg="add del mod">
          <ac:chgData name="Nane Kratzke" userId="971be13ff4ee5ef6" providerId="LiveId" clId="{DD20FE7B-B758-854C-8A58-B6F418A73E13}" dt="2020-09-29T13:03:37.589" v="8098" actId="478"/>
          <ac:spMkLst>
            <pc:docMk/>
            <pc:sldMk cId="236932220" sldId="497"/>
            <ac:spMk id="11" creationId="{943B7C4E-C27B-8D45-97AD-C43F47BCCB32}"/>
          </ac:spMkLst>
        </pc:spChg>
        <pc:spChg chg="add mod">
          <ac:chgData name="Nane Kratzke" userId="971be13ff4ee5ef6" providerId="LiveId" clId="{DD20FE7B-B758-854C-8A58-B6F418A73E13}" dt="2020-09-29T14:00:06.432" v="9556" actId="20577"/>
          <ac:spMkLst>
            <pc:docMk/>
            <pc:sldMk cId="236932220" sldId="497"/>
            <ac:spMk id="12" creationId="{F59025A6-2624-6E48-8B1C-41B20F063380}"/>
          </ac:spMkLst>
        </pc:spChg>
        <pc:picChg chg="add del mod modCrop">
          <ac:chgData name="Nane Kratzke" userId="971be13ff4ee5ef6" providerId="LiveId" clId="{DD20FE7B-B758-854C-8A58-B6F418A73E13}" dt="2020-09-29T13:59:48.168" v="9546" actId="478"/>
          <ac:picMkLst>
            <pc:docMk/>
            <pc:sldMk cId="236932220" sldId="497"/>
            <ac:picMk id="7" creationId="{BD556A2C-D03F-8841-BE10-4B50EAA3BB19}"/>
          </ac:picMkLst>
        </pc:picChg>
        <pc:picChg chg="del">
          <ac:chgData name="Nane Kratzke" userId="971be13ff4ee5ef6" providerId="LiveId" clId="{DD20FE7B-B758-854C-8A58-B6F418A73E13}" dt="2020-09-29T12:52:27.347" v="7951" actId="478"/>
          <ac:picMkLst>
            <pc:docMk/>
            <pc:sldMk cId="236932220" sldId="497"/>
            <ac:picMk id="8" creationId="{D0B8D772-6861-F04C-8200-560666474012}"/>
          </ac:picMkLst>
        </pc:pic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2991729039" sldId="498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2991729039" sldId="498"/>
            <ac:spMk id="4" creationId="{39A4DE9F-EB18-BF49-ACEC-2D4E725580EA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2991729039" sldId="498"/>
            <ac:spMk id="4" creationId="{AC0D31EC-4915-DF4C-972D-0EB9BBBFDF46}"/>
          </ac:spMkLst>
        </pc:spChg>
        <pc:spChg chg="add mod">
          <ac:chgData name="Nane Kratzke" userId="971be13ff4ee5ef6" providerId="LiveId" clId="{DD20FE7B-B758-854C-8A58-B6F418A73E13}" dt="2020-09-29T13:13:51.620" v="8450" actId="20577"/>
          <ac:spMkLst>
            <pc:docMk/>
            <pc:sldMk cId="2991729039" sldId="498"/>
            <ac:spMk id="5" creationId="{30E3ED94-CCB9-5747-8C80-B7249FD082DE}"/>
          </ac:spMkLst>
        </pc:spChg>
        <pc:spChg chg="add mod">
          <ac:chgData name="Nane Kratzke" userId="971be13ff4ee5ef6" providerId="LiveId" clId="{DD20FE7B-B758-854C-8A58-B6F418A73E13}" dt="2020-09-29T13:16:41.342" v="8528" actId="113"/>
          <ac:spMkLst>
            <pc:docMk/>
            <pc:sldMk cId="2991729039" sldId="498"/>
            <ac:spMk id="6" creationId="{873D1DED-9266-364F-810B-C17121EE2522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2991729039" sldId="498"/>
            <ac:spMk id="7" creationId="{69124457-E35B-D641-8747-C88275837F24}"/>
          </ac:spMkLst>
        </pc:spChg>
        <pc:spChg chg="add mod">
          <ac:chgData name="Nane Kratzke" userId="971be13ff4ee5ef6" providerId="LiveId" clId="{DD20FE7B-B758-854C-8A58-B6F418A73E13}" dt="2020-09-29T13:12:24.180" v="8363" actId="20577"/>
          <ac:spMkLst>
            <pc:docMk/>
            <pc:sldMk cId="2991729039" sldId="498"/>
            <ac:spMk id="8" creationId="{F64E6462-440C-2A4A-ACBA-973665A4A286}"/>
          </ac:spMkLst>
        </pc:spChg>
        <pc:spChg chg="mod">
          <ac:chgData name="Nane Kratzke" userId="971be13ff4ee5ef6" providerId="LiveId" clId="{DD20FE7B-B758-854C-8A58-B6F418A73E13}" dt="2020-09-29T13:09:32.457" v="8325" actId="14100"/>
          <ac:spMkLst>
            <pc:docMk/>
            <pc:sldMk cId="2991729039" sldId="498"/>
            <ac:spMk id="10" creationId="{2C1DA8F2-3DE3-C545-8C84-3437AEB4C172}"/>
          </ac:spMkLst>
        </pc:spChg>
        <pc:spChg chg="add mod">
          <ac:chgData name="Nane Kratzke" userId="971be13ff4ee5ef6" providerId="LiveId" clId="{DD20FE7B-B758-854C-8A58-B6F418A73E13}" dt="2020-09-29T13:14:08.417" v="8451" actId="1076"/>
          <ac:spMkLst>
            <pc:docMk/>
            <pc:sldMk cId="2991729039" sldId="498"/>
            <ac:spMk id="11" creationId="{7E70007B-3A77-FB4E-89EA-A6F3A2B9337E}"/>
          </ac:spMkLst>
        </pc:spChg>
        <pc:spChg chg="add mod">
          <ac:chgData name="Nane Kratzke" userId="971be13ff4ee5ef6" providerId="LiveId" clId="{DD20FE7B-B758-854C-8A58-B6F418A73E13}" dt="2020-09-29T13:13:12.795" v="8373" actId="1076"/>
          <ac:spMkLst>
            <pc:docMk/>
            <pc:sldMk cId="2991729039" sldId="498"/>
            <ac:spMk id="12" creationId="{ECA68A1C-1F14-9742-8B16-3057EF5ABE59}"/>
          </ac:spMkLst>
        </pc:spChg>
        <pc:spChg chg="add mod">
          <ac:chgData name="Nane Kratzke" userId="971be13ff4ee5ef6" providerId="LiveId" clId="{DD20FE7B-B758-854C-8A58-B6F418A73E13}" dt="2020-09-29T13:14:08.417" v="8451" actId="1076"/>
          <ac:spMkLst>
            <pc:docMk/>
            <pc:sldMk cId="2991729039" sldId="498"/>
            <ac:spMk id="13" creationId="{E43DBDB9-B26B-6B45-94E2-4F3757900252}"/>
          </ac:spMkLst>
        </pc:spChg>
        <pc:spChg chg="add mod">
          <ac:chgData name="Nane Kratzke" userId="971be13ff4ee5ef6" providerId="LiveId" clId="{DD20FE7B-B758-854C-8A58-B6F418A73E13}" dt="2020-09-29T13:14:33.135" v="8462" actId="6549"/>
          <ac:spMkLst>
            <pc:docMk/>
            <pc:sldMk cId="2991729039" sldId="498"/>
            <ac:spMk id="14" creationId="{48692117-A96D-2C4D-B69A-1A091B3783AD}"/>
          </ac:spMkLst>
        </pc:spChg>
        <pc:picChg chg="del">
          <ac:chgData name="Nane Kratzke" userId="971be13ff4ee5ef6" providerId="LiveId" clId="{DD20FE7B-B758-854C-8A58-B6F418A73E13}" dt="2020-09-29T13:10:02.548" v="8326" actId="478"/>
          <ac:picMkLst>
            <pc:docMk/>
            <pc:sldMk cId="2991729039" sldId="498"/>
            <ac:picMk id="7" creationId="{BD556A2C-D03F-8841-BE10-4B50EAA3BB19}"/>
          </ac:picMkLst>
        </pc:pic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3983980404" sldId="499"/>
        </pc:sldMkLst>
        <pc:spChg chg="mod">
          <ac:chgData name="Nane Kratzke" userId="971be13ff4ee5ef6" providerId="LiveId" clId="{DD20FE7B-B758-854C-8A58-B6F418A73E13}" dt="2020-09-29T13:23:23.355" v="8558" actId="20577"/>
          <ac:spMkLst>
            <pc:docMk/>
            <pc:sldMk cId="3983980404" sldId="499"/>
            <ac:spMk id="3" creationId="{2C41BDD0-AC6C-E74C-A5FA-52FFD5449314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983980404" sldId="499"/>
            <ac:spMk id="4" creationId="{AC0D31EC-4915-DF4C-972D-0EB9BBBFDF46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983980404" sldId="499"/>
            <ac:spMk id="4" creationId="{BFFCEC6F-60A8-2544-BFAF-3F3982A4CCBD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983980404" sldId="499"/>
            <ac:spMk id="5" creationId="{0DA8BB71-9AA7-5141-B95A-3A9CAF82EEC1}"/>
          </ac:spMkLst>
        </pc:spChg>
        <pc:spChg chg="del">
          <ac:chgData name="Nane Kratzke" userId="971be13ff4ee5ef6" providerId="LiveId" clId="{DD20FE7B-B758-854C-8A58-B6F418A73E13}" dt="2020-09-29T13:25:14.419" v="8568" actId="478"/>
          <ac:spMkLst>
            <pc:docMk/>
            <pc:sldMk cId="3983980404" sldId="499"/>
            <ac:spMk id="5" creationId="{30E3ED94-CCB9-5747-8C80-B7249FD082DE}"/>
          </ac:spMkLst>
        </pc:spChg>
        <pc:spChg chg="del">
          <ac:chgData name="Nane Kratzke" userId="971be13ff4ee5ef6" providerId="LiveId" clId="{DD20FE7B-B758-854C-8A58-B6F418A73E13}" dt="2020-09-29T13:25:25.130" v="8570" actId="478"/>
          <ac:spMkLst>
            <pc:docMk/>
            <pc:sldMk cId="3983980404" sldId="499"/>
            <ac:spMk id="6" creationId="{873D1DED-9266-364F-810B-C17121EE2522}"/>
          </ac:spMkLst>
        </pc:spChg>
        <pc:spChg chg="del">
          <ac:chgData name="Nane Kratzke" userId="971be13ff4ee5ef6" providerId="LiveId" clId="{DD20FE7B-B758-854C-8A58-B6F418A73E13}" dt="2020-09-29T13:23:27.062" v="8559" actId="478"/>
          <ac:spMkLst>
            <pc:docMk/>
            <pc:sldMk cId="3983980404" sldId="499"/>
            <ac:spMk id="8" creationId="{F64E6462-440C-2A4A-ACBA-973665A4A286}"/>
          </ac:spMkLst>
        </pc:spChg>
        <pc:spChg chg="mod">
          <ac:chgData name="Nane Kratzke" userId="971be13ff4ee5ef6" providerId="LiveId" clId="{DD20FE7B-B758-854C-8A58-B6F418A73E13}" dt="2020-09-29T13:29:18.341" v="8650" actId="14100"/>
          <ac:spMkLst>
            <pc:docMk/>
            <pc:sldMk cId="3983980404" sldId="499"/>
            <ac:spMk id="10" creationId="{2C1DA8F2-3DE3-C545-8C84-3437AEB4C172}"/>
          </ac:spMkLst>
        </pc:spChg>
        <pc:spChg chg="del">
          <ac:chgData name="Nane Kratzke" userId="971be13ff4ee5ef6" providerId="LiveId" clId="{DD20FE7B-B758-854C-8A58-B6F418A73E13}" dt="2020-09-29T13:25:10.017" v="8567" actId="478"/>
          <ac:spMkLst>
            <pc:docMk/>
            <pc:sldMk cId="3983980404" sldId="499"/>
            <ac:spMk id="11" creationId="{7E70007B-3A77-FB4E-89EA-A6F3A2B9337E}"/>
          </ac:spMkLst>
        </pc:spChg>
        <pc:spChg chg="del">
          <ac:chgData name="Nane Kratzke" userId="971be13ff4ee5ef6" providerId="LiveId" clId="{DD20FE7B-B758-854C-8A58-B6F418A73E13}" dt="2020-09-29T13:25:20.620" v="8569" actId="478"/>
          <ac:spMkLst>
            <pc:docMk/>
            <pc:sldMk cId="3983980404" sldId="499"/>
            <ac:spMk id="12" creationId="{ECA68A1C-1F14-9742-8B16-3057EF5ABE59}"/>
          </ac:spMkLst>
        </pc:spChg>
        <pc:spChg chg="del">
          <ac:chgData name="Nane Kratzke" userId="971be13ff4ee5ef6" providerId="LiveId" clId="{DD20FE7B-B758-854C-8A58-B6F418A73E13}" dt="2020-09-29T13:25:08.214" v="8566" actId="478"/>
          <ac:spMkLst>
            <pc:docMk/>
            <pc:sldMk cId="3983980404" sldId="499"/>
            <ac:spMk id="13" creationId="{E43DBDB9-B26B-6B45-94E2-4F3757900252}"/>
          </ac:spMkLst>
        </pc:spChg>
        <pc:spChg chg="del">
          <ac:chgData name="Nane Kratzke" userId="971be13ff4ee5ef6" providerId="LiveId" clId="{DD20FE7B-B758-854C-8A58-B6F418A73E13}" dt="2020-09-29T13:23:33" v="8560" actId="478"/>
          <ac:spMkLst>
            <pc:docMk/>
            <pc:sldMk cId="3983980404" sldId="499"/>
            <ac:spMk id="14" creationId="{48692117-A96D-2C4D-B69A-1A091B3783AD}"/>
          </ac:spMkLst>
        </pc:spChg>
        <pc:spChg chg="add mod">
          <ac:chgData name="Nane Kratzke" userId="971be13ff4ee5ef6" providerId="LiveId" clId="{DD20FE7B-B758-854C-8A58-B6F418A73E13}" dt="2020-09-29T13:28:48.407" v="8637" actId="1076"/>
          <ac:spMkLst>
            <pc:docMk/>
            <pc:sldMk cId="3983980404" sldId="499"/>
            <ac:spMk id="15" creationId="{31E91459-9AF6-4F46-81A2-4C61E3F4DD39}"/>
          </ac:spMkLst>
        </pc:spChg>
        <pc:picChg chg="add mod">
          <ac:chgData name="Nane Kratzke" userId="971be13ff4ee5ef6" providerId="LiveId" clId="{DD20FE7B-B758-854C-8A58-B6F418A73E13}" dt="2020-09-29T13:29:34.594" v="8651" actId="692"/>
          <ac:picMkLst>
            <pc:docMk/>
            <pc:sldMk cId="3983980404" sldId="499"/>
            <ac:picMk id="7" creationId="{7ACF487B-275B-E54B-A71E-8BE07FE1A5CB}"/>
          </ac:picMkLst>
        </pc:picChg>
      </pc:sldChg>
      <pc:sldChg chg="addSp delSp modSp add mod modNotes">
        <pc:chgData name="Nane Kratzke" userId="971be13ff4ee5ef6" providerId="LiveId" clId="{DD20FE7B-B758-854C-8A58-B6F418A73E13}" dt="2020-10-09T11:40:30.357" v="11717"/>
        <pc:sldMkLst>
          <pc:docMk/>
          <pc:sldMk cId="3647391678" sldId="500"/>
        </pc:sldMkLst>
        <pc:spChg chg="mod">
          <ac:chgData name="Nane Kratzke" userId="971be13ff4ee5ef6" providerId="LiveId" clId="{DD20FE7B-B758-854C-8A58-B6F418A73E13}" dt="2020-09-29T13:42:59.469" v="8991" actId="20577"/>
          <ac:spMkLst>
            <pc:docMk/>
            <pc:sldMk cId="3647391678" sldId="500"/>
            <ac:spMk id="3" creationId="{2C41BDD0-AC6C-E74C-A5FA-52FFD5449314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647391678" sldId="500"/>
            <ac:spMk id="4" creationId="{A452FF68-BEAA-4B42-B27C-CA345B815DF7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647391678" sldId="500"/>
            <ac:spMk id="4" creationId="{AC0D31EC-4915-DF4C-972D-0EB9BBBFDF46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647391678" sldId="500"/>
            <ac:spMk id="5" creationId="{E93E9B5D-15AE-EC43-90AC-7C1B290C49FD}"/>
          </ac:spMkLst>
        </pc:spChg>
        <pc:spChg chg="mod">
          <ac:chgData name="Nane Kratzke" userId="971be13ff4ee5ef6" providerId="LiveId" clId="{DD20FE7B-B758-854C-8A58-B6F418A73E13}" dt="2020-09-29T13:46:12.200" v="9163" actId="20577"/>
          <ac:spMkLst>
            <pc:docMk/>
            <pc:sldMk cId="3647391678" sldId="500"/>
            <ac:spMk id="10" creationId="{2C1DA8F2-3DE3-C545-8C84-3437AEB4C172}"/>
          </ac:spMkLst>
        </pc:spChg>
        <pc:spChg chg="add mod">
          <ac:chgData name="Nane Kratzke" userId="971be13ff4ee5ef6" providerId="LiveId" clId="{DD20FE7B-B758-854C-8A58-B6F418A73E13}" dt="2020-09-29T13:46:23.742" v="9164" actId="20577"/>
          <ac:spMkLst>
            <pc:docMk/>
            <pc:sldMk cId="3647391678" sldId="500"/>
            <ac:spMk id="11" creationId="{3DBC326A-15A3-B84B-9E85-22009FD4CC26}"/>
          </ac:spMkLst>
        </pc:spChg>
        <pc:spChg chg="add mod">
          <ac:chgData name="Nane Kratzke" userId="971be13ff4ee5ef6" providerId="LiveId" clId="{DD20FE7B-B758-854C-8A58-B6F418A73E13}" dt="2020-09-29T13:46:25.430" v="9165" actId="20577"/>
          <ac:spMkLst>
            <pc:docMk/>
            <pc:sldMk cId="3647391678" sldId="500"/>
            <ac:spMk id="12" creationId="{4A9B65E8-07DB-F240-8FF5-67CC89A461FC}"/>
          </ac:spMkLst>
        </pc:spChg>
        <pc:spChg chg="del">
          <ac:chgData name="Nane Kratzke" userId="971be13ff4ee5ef6" providerId="LiveId" clId="{DD20FE7B-B758-854C-8A58-B6F418A73E13}" dt="2020-09-29T13:33:42.100" v="8731" actId="478"/>
          <ac:spMkLst>
            <pc:docMk/>
            <pc:sldMk cId="3647391678" sldId="500"/>
            <ac:spMk id="15" creationId="{31E91459-9AF6-4F46-81A2-4C61E3F4DD39}"/>
          </ac:spMkLst>
        </pc:spChg>
        <pc:picChg chg="del">
          <ac:chgData name="Nane Kratzke" userId="971be13ff4ee5ef6" providerId="LiveId" clId="{DD20FE7B-B758-854C-8A58-B6F418A73E13}" dt="2020-09-29T13:33:38.726" v="8730" actId="478"/>
          <ac:picMkLst>
            <pc:docMk/>
            <pc:sldMk cId="3647391678" sldId="500"/>
            <ac:picMk id="7" creationId="{7ACF487B-275B-E54B-A71E-8BE07FE1A5CB}"/>
          </ac:picMkLst>
        </pc:picChg>
      </pc:sldChg>
      <pc:sldChg chg="addSp delSp modSp add mod modNotes">
        <pc:chgData name="Nane Kratzke" userId="971be13ff4ee5ef6" providerId="LiveId" clId="{DD20FE7B-B758-854C-8A58-B6F418A73E13}" dt="2020-10-09T11:40:30.357" v="11717"/>
        <pc:sldMkLst>
          <pc:docMk/>
          <pc:sldMk cId="1406311553" sldId="501"/>
        </pc:sldMkLst>
        <pc:spChg chg="mod">
          <ac:chgData name="Nane Kratzke" userId="971be13ff4ee5ef6" providerId="LiveId" clId="{DD20FE7B-B758-854C-8A58-B6F418A73E13}" dt="2020-09-29T13:48:20.360" v="9190" actId="20577"/>
          <ac:spMkLst>
            <pc:docMk/>
            <pc:sldMk cId="1406311553" sldId="501"/>
            <ac:spMk id="3" creationId="{2C41BDD0-AC6C-E74C-A5FA-52FFD5449314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1406311553" sldId="501"/>
            <ac:spMk id="4" creationId="{AC0D31EC-4915-DF4C-972D-0EB9BBBFDF46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1406311553" sldId="501"/>
            <ac:spMk id="4" creationId="{CEF0414D-81CF-7246-BEAC-783EE1285AF6}"/>
          </ac:spMkLst>
        </pc:spChg>
        <pc:spChg chg="add mod">
          <ac:chgData name="Nane Kratzke" userId="971be13ff4ee5ef6" providerId="LiveId" clId="{DD20FE7B-B758-854C-8A58-B6F418A73E13}" dt="2020-09-29T14:03:31.593" v="9588" actId="20577"/>
          <ac:spMkLst>
            <pc:docMk/>
            <pc:sldMk cId="1406311553" sldId="501"/>
            <ac:spMk id="5" creationId="{4F2E0A70-4B1F-114C-90A1-777719902AC6}"/>
          </ac:spMkLst>
        </pc:spChg>
        <pc:spChg chg="add mod">
          <ac:chgData name="Nane Kratzke" userId="971be13ff4ee5ef6" providerId="LiveId" clId="{DD20FE7B-B758-854C-8A58-B6F418A73E13}" dt="2020-09-29T13:58:06.729" v="9495" actId="20577"/>
          <ac:spMkLst>
            <pc:docMk/>
            <pc:sldMk cId="1406311553" sldId="501"/>
            <ac:spMk id="6" creationId="{A585EA39-7D0A-7F4B-9524-5E2CEABB49EA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1406311553" sldId="501"/>
            <ac:spMk id="7" creationId="{AD40A8A2-BB6C-E347-A62B-7933180D5BD6}"/>
          </ac:spMkLst>
        </pc:spChg>
        <pc:spChg chg="del">
          <ac:chgData name="Nane Kratzke" userId="971be13ff4ee5ef6" providerId="LiveId" clId="{DD20FE7B-B758-854C-8A58-B6F418A73E13}" dt="2020-09-29T13:48:24.999" v="9191" actId="478"/>
          <ac:spMkLst>
            <pc:docMk/>
            <pc:sldMk cId="1406311553" sldId="501"/>
            <ac:spMk id="10" creationId="{2C1DA8F2-3DE3-C545-8C84-3437AEB4C172}"/>
          </ac:spMkLst>
        </pc:spChg>
        <pc:spChg chg="del">
          <ac:chgData name="Nane Kratzke" userId="971be13ff4ee5ef6" providerId="LiveId" clId="{DD20FE7B-B758-854C-8A58-B6F418A73E13}" dt="2020-09-29T13:48:26.826" v="9192" actId="478"/>
          <ac:spMkLst>
            <pc:docMk/>
            <pc:sldMk cId="1406311553" sldId="501"/>
            <ac:spMk id="11" creationId="{3DBC326A-15A3-B84B-9E85-22009FD4CC26}"/>
          </ac:spMkLst>
        </pc:spChg>
        <pc:spChg chg="del">
          <ac:chgData name="Nane Kratzke" userId="971be13ff4ee5ef6" providerId="LiveId" clId="{DD20FE7B-B758-854C-8A58-B6F418A73E13}" dt="2020-09-29T13:49:04.433" v="9193" actId="478"/>
          <ac:spMkLst>
            <pc:docMk/>
            <pc:sldMk cId="1406311553" sldId="501"/>
            <ac:spMk id="12" creationId="{4A9B65E8-07DB-F240-8FF5-67CC89A461FC}"/>
          </ac:spMkLst>
        </pc:spChg>
        <pc:spChg chg="add mod">
          <ac:chgData name="Nane Kratzke" userId="971be13ff4ee5ef6" providerId="LiveId" clId="{DD20FE7B-B758-854C-8A58-B6F418A73E13}" dt="2020-09-29T13:56:36.221" v="9395" actId="14100"/>
          <ac:spMkLst>
            <pc:docMk/>
            <pc:sldMk cId="1406311553" sldId="501"/>
            <ac:spMk id="13" creationId="{72F2463B-1243-3B48-9777-7D3815CECF99}"/>
          </ac:spMkLst>
        </pc:spChg>
        <pc:spChg chg="add mod">
          <ac:chgData name="Nane Kratzke" userId="971be13ff4ee5ef6" providerId="LiveId" clId="{DD20FE7B-B758-854C-8A58-B6F418A73E13}" dt="2020-09-29T15:58:30.861" v="10402" actId="14100"/>
          <ac:spMkLst>
            <pc:docMk/>
            <pc:sldMk cId="1406311553" sldId="501"/>
            <ac:spMk id="14" creationId="{6AE92528-833A-F54A-AE22-2436BE8E4DD5}"/>
          </ac:spMkLst>
        </pc:spChg>
        <pc:spChg chg="add mod">
          <ac:chgData name="Nane Kratzke" userId="971be13ff4ee5ef6" providerId="LiveId" clId="{DD20FE7B-B758-854C-8A58-B6F418A73E13}" dt="2020-09-29T13:54:42.431" v="9373" actId="1076"/>
          <ac:spMkLst>
            <pc:docMk/>
            <pc:sldMk cId="1406311553" sldId="501"/>
            <ac:spMk id="15" creationId="{B1206427-F03B-274C-ABC5-C6FD762A16D6}"/>
          </ac:spMkLst>
        </pc:spChg>
        <pc:spChg chg="add mod">
          <ac:chgData name="Nane Kratzke" userId="971be13ff4ee5ef6" providerId="LiveId" clId="{DD20FE7B-B758-854C-8A58-B6F418A73E13}" dt="2020-09-29T13:59:37.257" v="9545" actId="1038"/>
          <ac:spMkLst>
            <pc:docMk/>
            <pc:sldMk cId="1406311553" sldId="501"/>
            <ac:spMk id="16" creationId="{6D6C193F-74FB-9449-AF10-4AC23B6748E0}"/>
          </ac:spMkLst>
        </pc:spChg>
        <pc:spChg chg="add mod">
          <ac:chgData name="Nane Kratzke" userId="971be13ff4ee5ef6" providerId="LiveId" clId="{DD20FE7B-B758-854C-8A58-B6F418A73E13}" dt="2020-09-29T13:59:07.180" v="9542" actId="1076"/>
          <ac:spMkLst>
            <pc:docMk/>
            <pc:sldMk cId="1406311553" sldId="501"/>
            <ac:spMk id="17" creationId="{2BFF93D8-6E65-824C-8ADC-37F7333D6C21}"/>
          </ac:spMkLst>
        </pc:spChg>
      </pc:sldChg>
      <pc:sldChg chg="addSp delSp modSp add mod modNotes">
        <pc:chgData name="Nane Kratzke" userId="971be13ff4ee5ef6" providerId="LiveId" clId="{DD20FE7B-B758-854C-8A58-B6F418A73E13}" dt="2020-10-09T11:40:30.357" v="11717"/>
        <pc:sldMkLst>
          <pc:docMk/>
          <pc:sldMk cId="2581344522" sldId="502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2581344522" sldId="502"/>
            <ac:spMk id="3" creationId="{B16B0D30-BCDD-9D44-873E-4FD420231E93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2581344522" sldId="502"/>
            <ac:spMk id="3" creationId="{B28E5725-5CC0-EC4F-8FCA-C1B75683E948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2581344522" sldId="502"/>
            <ac:spMk id="5" creationId="{441C4F2B-E7F3-4A46-92BE-A380F550E6EC}"/>
          </ac:spMkLst>
        </pc:spChg>
        <pc:spChg chg="mod">
          <ac:chgData name="Nane Kratzke" userId="971be13ff4ee5ef6" providerId="LiveId" clId="{DD20FE7B-B758-854C-8A58-B6F418A73E13}" dt="2020-09-29T14:22:53.553" v="10056" actId="207"/>
          <ac:spMkLst>
            <pc:docMk/>
            <pc:sldMk cId="2581344522" sldId="502"/>
            <ac:spMk id="8" creationId="{0C508602-457E-2C4E-A9AC-85A3D0BD58E5}"/>
          </ac:spMkLst>
        </pc:spChg>
        <pc:spChg chg="mod">
          <ac:chgData name="Nane Kratzke" userId="971be13ff4ee5ef6" providerId="LiveId" clId="{DD20FE7B-B758-854C-8A58-B6F418A73E13}" dt="2020-09-29T14:26:01.013" v="10066" actId="208"/>
          <ac:spMkLst>
            <pc:docMk/>
            <pc:sldMk cId="2581344522" sldId="502"/>
            <ac:spMk id="11" creationId="{EF7CB2A2-8DEF-4342-BDE5-612E783EBFF2}"/>
          </ac:spMkLst>
        </pc:spChg>
      </pc:sldChg>
      <pc:sldChg chg="addSp delSp modSp add mod modNotes">
        <pc:chgData name="Nane Kratzke" userId="971be13ff4ee5ef6" providerId="LiveId" clId="{DD20FE7B-B758-854C-8A58-B6F418A73E13}" dt="2020-10-09T11:40:30.357" v="11717"/>
        <pc:sldMkLst>
          <pc:docMk/>
          <pc:sldMk cId="3000005820" sldId="503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000005820" sldId="503"/>
            <ac:spMk id="3" creationId="{8E1A3A77-F1FB-1940-886A-35E63CCD55A1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000005820" sldId="503"/>
            <ac:spMk id="3" creationId="{B28E5725-5CC0-EC4F-8FCA-C1B75683E948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000005820" sldId="503"/>
            <ac:spMk id="5" creationId="{D6EC66C3-1406-314C-AFD9-AE9A90E3E047}"/>
          </ac:spMkLst>
        </pc:spChg>
        <pc:spChg chg="mod">
          <ac:chgData name="Nane Kratzke" userId="971be13ff4ee5ef6" providerId="LiveId" clId="{DD20FE7B-B758-854C-8A58-B6F418A73E13}" dt="2020-09-29T14:25:42.579" v="10065" actId="207"/>
          <ac:spMkLst>
            <pc:docMk/>
            <pc:sldMk cId="3000005820" sldId="503"/>
            <ac:spMk id="8" creationId="{0C508602-457E-2C4E-A9AC-85A3D0BD58E5}"/>
          </ac:spMkLst>
        </pc:spChg>
        <pc:spChg chg="mod">
          <ac:chgData name="Nane Kratzke" userId="971be13ff4ee5ef6" providerId="LiveId" clId="{DD20FE7B-B758-854C-8A58-B6F418A73E13}" dt="2020-09-29T14:25:24.284" v="10062" actId="208"/>
          <ac:spMkLst>
            <pc:docMk/>
            <pc:sldMk cId="3000005820" sldId="503"/>
            <ac:spMk id="11" creationId="{EF7CB2A2-8DEF-4342-BDE5-612E783EBFF2}"/>
          </ac:spMkLst>
        </pc:spChg>
      </pc:sldChg>
      <pc:sldChg chg="addSp delSp modSp add mod modNotes">
        <pc:chgData name="Nane Kratzke" userId="971be13ff4ee5ef6" providerId="LiveId" clId="{DD20FE7B-B758-854C-8A58-B6F418A73E13}" dt="2020-10-09T11:40:30.357" v="11717"/>
        <pc:sldMkLst>
          <pc:docMk/>
          <pc:sldMk cId="1489447254" sldId="504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1489447254" sldId="504"/>
            <ac:spMk id="3" creationId="{B227248C-9E15-3149-ABCB-053A41D69D03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1489447254" sldId="504"/>
            <ac:spMk id="3" creationId="{B28E5725-5CC0-EC4F-8FCA-C1B75683E948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1489447254" sldId="504"/>
            <ac:spMk id="5" creationId="{6F61CD38-5842-6445-A9C9-0B62AA9E46CC}"/>
          </ac:spMkLst>
        </pc:spChg>
        <pc:spChg chg="mod">
          <ac:chgData name="Nane Kratzke" userId="971be13ff4ee5ef6" providerId="LiveId" clId="{DD20FE7B-B758-854C-8A58-B6F418A73E13}" dt="2020-09-29T14:24:29.371" v="10060" actId="207"/>
          <ac:spMkLst>
            <pc:docMk/>
            <pc:sldMk cId="1489447254" sldId="504"/>
            <ac:spMk id="8" creationId="{0C508602-457E-2C4E-A9AC-85A3D0BD58E5}"/>
          </ac:spMkLst>
        </pc:spChg>
        <pc:spChg chg="mod">
          <ac:chgData name="Nane Kratzke" userId="971be13ff4ee5ef6" providerId="LiveId" clId="{DD20FE7B-B758-854C-8A58-B6F418A73E13}" dt="2020-09-29T14:24:42.828" v="10061" actId="208"/>
          <ac:spMkLst>
            <pc:docMk/>
            <pc:sldMk cId="1489447254" sldId="504"/>
            <ac:spMk id="11" creationId="{EF7CB2A2-8DEF-4342-BDE5-612E783EBFF2}"/>
          </ac:spMkLst>
        </pc:spChg>
      </pc:sldChg>
      <pc:sldChg chg="addSp delSp modSp add mod modNotes">
        <pc:chgData name="Nane Kratzke" userId="971be13ff4ee5ef6" providerId="LiveId" clId="{DD20FE7B-B758-854C-8A58-B6F418A73E13}" dt="2020-10-09T11:40:30.357" v="11717"/>
        <pc:sldMkLst>
          <pc:docMk/>
          <pc:sldMk cId="4036518479" sldId="505"/>
        </pc:sldMkLst>
        <pc:spChg chg="mod">
          <ac:chgData name="Nane Kratzke" userId="971be13ff4ee5ef6" providerId="LiveId" clId="{DD20FE7B-B758-854C-8A58-B6F418A73E13}" dt="2020-09-29T15:49:22.125" v="10118" actId="20577"/>
          <ac:spMkLst>
            <pc:docMk/>
            <pc:sldMk cId="4036518479" sldId="505"/>
            <ac:spMk id="3" creationId="{2C41BDD0-AC6C-E74C-A5FA-52FFD5449314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4036518479" sldId="505"/>
            <ac:spMk id="4" creationId="{3E3AC0CE-27C4-5343-AF60-AEC8DBE3D2AF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4036518479" sldId="505"/>
            <ac:spMk id="4" creationId="{AC0D31EC-4915-DF4C-972D-0EB9BBBFDF46}"/>
          </ac:spMkLst>
        </pc:spChg>
        <pc:spChg chg="mod">
          <ac:chgData name="Nane Kratzke" userId="971be13ff4ee5ef6" providerId="LiveId" clId="{DD20FE7B-B758-854C-8A58-B6F418A73E13}" dt="2020-09-29T15:51:17.657" v="10244" actId="20577"/>
          <ac:spMkLst>
            <pc:docMk/>
            <pc:sldMk cId="4036518479" sldId="505"/>
            <ac:spMk id="5" creationId="{4F2E0A70-4B1F-114C-90A1-777719902AC6}"/>
          </ac:spMkLst>
        </pc:spChg>
        <pc:spChg chg="mod">
          <ac:chgData name="Nane Kratzke" userId="971be13ff4ee5ef6" providerId="LiveId" clId="{DD20FE7B-B758-854C-8A58-B6F418A73E13}" dt="2020-09-29T15:57:28.867" v="10400" actId="1076"/>
          <ac:spMkLst>
            <pc:docMk/>
            <pc:sldMk cId="4036518479" sldId="505"/>
            <ac:spMk id="6" creationId="{A585EA39-7D0A-7F4B-9524-5E2CEABB49EA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4036518479" sldId="505"/>
            <ac:spMk id="7" creationId="{7A9C9238-5419-714C-9DD2-421D452650B4}"/>
          </ac:spMkLst>
        </pc:spChg>
        <pc:spChg chg="mod">
          <ac:chgData name="Nane Kratzke" userId="971be13ff4ee5ef6" providerId="LiveId" clId="{DD20FE7B-B758-854C-8A58-B6F418A73E13}" dt="2020-09-29T16:11:11.893" v="10816" actId="20577"/>
          <ac:spMkLst>
            <pc:docMk/>
            <pc:sldMk cId="4036518479" sldId="505"/>
            <ac:spMk id="14" creationId="{6AE92528-833A-F54A-AE22-2436BE8E4DD5}"/>
          </ac:spMkLst>
        </pc:spChg>
        <pc:spChg chg="del">
          <ac:chgData name="Nane Kratzke" userId="971be13ff4ee5ef6" providerId="LiveId" clId="{DD20FE7B-B758-854C-8A58-B6F418A73E13}" dt="2020-09-29T15:56:36.885" v="10376" actId="478"/>
          <ac:spMkLst>
            <pc:docMk/>
            <pc:sldMk cId="4036518479" sldId="505"/>
            <ac:spMk id="15" creationId="{B1206427-F03B-274C-ABC5-C6FD762A16D6}"/>
          </ac:spMkLst>
        </pc:spChg>
        <pc:spChg chg="del">
          <ac:chgData name="Nane Kratzke" userId="971be13ff4ee5ef6" providerId="LiveId" clId="{DD20FE7B-B758-854C-8A58-B6F418A73E13}" dt="2020-09-29T15:57:11.355" v="10398" actId="478"/>
          <ac:spMkLst>
            <pc:docMk/>
            <pc:sldMk cId="4036518479" sldId="505"/>
            <ac:spMk id="17" creationId="{2BFF93D8-6E65-824C-8ADC-37F7333D6C21}"/>
          </ac:spMkLst>
        </pc:spChg>
        <pc:spChg chg="add mod">
          <ac:chgData name="Nane Kratzke" userId="971be13ff4ee5ef6" providerId="LiveId" clId="{DD20FE7B-B758-854C-8A58-B6F418A73E13}" dt="2020-09-29T16:11:15.483" v="10817" actId="20577"/>
          <ac:spMkLst>
            <pc:docMk/>
            <pc:sldMk cId="4036518479" sldId="505"/>
            <ac:spMk id="18" creationId="{10374EDB-E9F9-9043-B47F-5EFB8281CED8}"/>
          </ac:spMkLst>
        </pc:spChg>
        <pc:spChg chg="add del mod">
          <ac:chgData name="Nane Kratzke" userId="971be13ff4ee5ef6" providerId="LiveId" clId="{DD20FE7B-B758-854C-8A58-B6F418A73E13}" dt="2020-09-29T16:08:06.829" v="10640"/>
          <ac:spMkLst>
            <pc:docMk/>
            <pc:sldMk cId="4036518479" sldId="505"/>
            <ac:spMk id="19" creationId="{21D849B5-6FF6-224B-AFBC-B2CB59E7C204}"/>
          </ac:spMkLst>
        </pc:spChg>
      </pc:sldChg>
      <pc:sldChg chg="addSp delSp modSp add mod modNotes">
        <pc:chgData name="Nane Kratzke" userId="971be13ff4ee5ef6" providerId="LiveId" clId="{DD20FE7B-B758-854C-8A58-B6F418A73E13}" dt="2020-10-09T11:40:30.357" v="11717"/>
        <pc:sldMkLst>
          <pc:docMk/>
          <pc:sldMk cId="4217426303" sldId="506"/>
        </pc:sldMkLst>
        <pc:spChg chg="mod">
          <ac:chgData name="Nane Kratzke" userId="971be13ff4ee5ef6" providerId="LiveId" clId="{DD20FE7B-B758-854C-8A58-B6F418A73E13}" dt="2020-09-29T16:02:21.408" v="10511"/>
          <ac:spMkLst>
            <pc:docMk/>
            <pc:sldMk cId="4217426303" sldId="506"/>
            <ac:spMk id="3" creationId="{2C41BDD0-AC6C-E74C-A5FA-52FFD5449314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4217426303" sldId="506"/>
            <ac:spMk id="4" creationId="{32DFC221-40BD-2D44-9798-3DA43FB42D92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4217426303" sldId="506"/>
            <ac:spMk id="4" creationId="{AC0D31EC-4915-DF4C-972D-0EB9BBBFDF46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4217426303" sldId="506"/>
            <ac:spMk id="5" creationId="{0EF00815-891F-B946-9425-AC1262F92864}"/>
          </ac:spMkLst>
        </pc:spChg>
        <pc:spChg chg="del">
          <ac:chgData name="Nane Kratzke" userId="971be13ff4ee5ef6" providerId="LiveId" clId="{DD20FE7B-B758-854C-8A58-B6F418A73E13}" dt="2020-09-29T15:58:54.064" v="10430" actId="478"/>
          <ac:spMkLst>
            <pc:docMk/>
            <pc:sldMk cId="4217426303" sldId="506"/>
            <ac:spMk id="5" creationId="{4F2E0A70-4B1F-114C-90A1-777719902AC6}"/>
          </ac:spMkLst>
        </pc:spChg>
        <pc:spChg chg="del">
          <ac:chgData name="Nane Kratzke" userId="971be13ff4ee5ef6" providerId="LiveId" clId="{DD20FE7B-B758-854C-8A58-B6F418A73E13}" dt="2020-09-29T16:01:45.475" v="10501" actId="478"/>
          <ac:spMkLst>
            <pc:docMk/>
            <pc:sldMk cId="4217426303" sldId="506"/>
            <ac:spMk id="6" creationId="{A585EA39-7D0A-7F4B-9524-5E2CEABB49EA}"/>
          </ac:spMkLst>
        </pc:spChg>
        <pc:spChg chg="add del mod">
          <ac:chgData name="Nane Kratzke" userId="971be13ff4ee5ef6" providerId="LiveId" clId="{DD20FE7B-B758-854C-8A58-B6F418A73E13}" dt="2020-09-29T16:02:42.222" v="10517"/>
          <ac:spMkLst>
            <pc:docMk/>
            <pc:sldMk cId="4217426303" sldId="506"/>
            <ac:spMk id="7" creationId="{F18FFFBA-080B-0E45-B2B1-832341791DC2}"/>
          </ac:spMkLst>
        </pc:spChg>
        <pc:spChg chg="mod">
          <ac:chgData name="Nane Kratzke" userId="971be13ff4ee5ef6" providerId="LiveId" clId="{DD20FE7B-B758-854C-8A58-B6F418A73E13}" dt="2020-09-29T16:02:38.713" v="10515" actId="255"/>
          <ac:spMkLst>
            <pc:docMk/>
            <pc:sldMk cId="4217426303" sldId="506"/>
            <ac:spMk id="13" creationId="{72F2463B-1243-3B48-9777-7D3815CECF99}"/>
          </ac:spMkLst>
        </pc:spChg>
        <pc:spChg chg="add del">
          <ac:chgData name="Nane Kratzke" userId="971be13ff4ee5ef6" providerId="LiveId" clId="{DD20FE7B-B758-854C-8A58-B6F418A73E13}" dt="2020-09-29T16:00:06.853" v="10453" actId="478"/>
          <ac:spMkLst>
            <pc:docMk/>
            <pc:sldMk cId="4217426303" sldId="506"/>
            <ac:spMk id="14" creationId="{6AE92528-833A-F54A-AE22-2436BE8E4DD5}"/>
          </ac:spMkLst>
        </pc:spChg>
        <pc:spChg chg="add del">
          <ac:chgData name="Nane Kratzke" userId="971be13ff4ee5ef6" providerId="LiveId" clId="{DD20FE7B-B758-854C-8A58-B6F418A73E13}" dt="2020-09-29T16:00:09.847" v="10454" actId="478"/>
          <ac:spMkLst>
            <pc:docMk/>
            <pc:sldMk cId="4217426303" sldId="506"/>
            <ac:spMk id="15" creationId="{B1206427-F03B-274C-ABC5-C6FD762A16D6}"/>
          </ac:spMkLst>
        </pc:spChg>
        <pc:spChg chg="del">
          <ac:chgData name="Nane Kratzke" userId="971be13ff4ee5ef6" providerId="LiveId" clId="{DD20FE7B-B758-854C-8A58-B6F418A73E13}" dt="2020-09-29T15:58:56.203" v="10431" actId="478"/>
          <ac:spMkLst>
            <pc:docMk/>
            <pc:sldMk cId="4217426303" sldId="506"/>
            <ac:spMk id="16" creationId="{6D6C193F-74FB-9449-AF10-4AC23B6748E0}"/>
          </ac:spMkLst>
        </pc:spChg>
        <pc:spChg chg="del">
          <ac:chgData name="Nane Kratzke" userId="971be13ff4ee5ef6" providerId="LiveId" clId="{DD20FE7B-B758-854C-8A58-B6F418A73E13}" dt="2020-09-29T16:01:48.356" v="10502" actId="478"/>
          <ac:spMkLst>
            <pc:docMk/>
            <pc:sldMk cId="4217426303" sldId="506"/>
            <ac:spMk id="17" creationId="{2BFF93D8-6E65-824C-8ADC-37F7333D6C21}"/>
          </ac:spMkLst>
        </pc:spChg>
        <pc:spChg chg="add mod">
          <ac:chgData name="Nane Kratzke" userId="971be13ff4ee5ef6" providerId="LiveId" clId="{DD20FE7B-B758-854C-8A58-B6F418A73E13}" dt="2020-09-29T16:06:51.396" v="10636" actId="403"/>
          <ac:spMkLst>
            <pc:docMk/>
            <pc:sldMk cId="4217426303" sldId="506"/>
            <ac:spMk id="18" creationId="{24B05D03-6E48-3843-9A58-10A35166E8C9}"/>
          </ac:spMkLst>
        </pc:sp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29434653" sldId="507"/>
        </pc:sldMkLst>
        <pc:spChg chg="mod">
          <ac:chgData name="Nane Kratzke" userId="971be13ff4ee5ef6" providerId="LiveId" clId="{DD20FE7B-B758-854C-8A58-B6F418A73E13}" dt="2020-09-29T16:12:41.757" v="10849" actId="20577"/>
          <ac:spMkLst>
            <pc:docMk/>
            <pc:sldMk cId="29434653" sldId="507"/>
            <ac:spMk id="2" creationId="{0D972032-4187-5648-B8ED-ED346C8CE693}"/>
          </ac:spMkLst>
        </pc:spChg>
        <pc:spChg chg="mod">
          <ac:chgData name="Nane Kratzke" userId="971be13ff4ee5ef6" providerId="LiveId" clId="{DD20FE7B-B758-854C-8A58-B6F418A73E13}" dt="2020-09-29T16:22:05.625" v="11001" actId="20577"/>
          <ac:spMkLst>
            <pc:docMk/>
            <pc:sldMk cId="29434653" sldId="507"/>
            <ac:spMk id="3" creationId="{454A16E2-B9A1-6249-951F-82D0216345E3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29434653" sldId="507"/>
            <ac:spMk id="4" creationId="{71896030-7C1A-9D48-A6D4-590F1E50349A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29434653" sldId="507"/>
            <ac:spMk id="4" creationId="{ED8854EF-5314-8F4D-9A4B-AF308023180F}"/>
          </ac:spMkLst>
        </pc:spChg>
        <pc:spChg chg="add mod">
          <ac:chgData name="Nane Kratzke" userId="971be13ff4ee5ef6" providerId="LiveId" clId="{DD20FE7B-B758-854C-8A58-B6F418A73E13}" dt="2020-09-29T16:23:24.518" v="11011" actId="14100"/>
          <ac:spMkLst>
            <pc:docMk/>
            <pc:sldMk cId="29434653" sldId="507"/>
            <ac:spMk id="5" creationId="{A71705E1-883D-634F-BA97-7A617404617C}"/>
          </ac:spMkLst>
        </pc:spChg>
        <pc:spChg chg="add mod">
          <ac:chgData name="Nane Kratzke" userId="971be13ff4ee5ef6" providerId="LiveId" clId="{DD20FE7B-B758-854C-8A58-B6F418A73E13}" dt="2020-09-29T16:19:51.613" v="10902" actId="1076"/>
          <ac:spMkLst>
            <pc:docMk/>
            <pc:sldMk cId="29434653" sldId="507"/>
            <ac:spMk id="6" creationId="{A6CDD970-1717-2441-AF5D-ADE2F97D4938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29434653" sldId="507"/>
            <ac:spMk id="7" creationId="{FF2389A7-247A-4A48-869B-666B697FB344}"/>
          </ac:spMkLst>
        </pc:spChg>
        <pc:spChg chg="add del mod">
          <ac:chgData name="Nane Kratzke" userId="971be13ff4ee5ef6" providerId="LiveId" clId="{DD20FE7B-B758-854C-8A58-B6F418A73E13}" dt="2020-09-29T16:21:43.444" v="10971"/>
          <ac:spMkLst>
            <pc:docMk/>
            <pc:sldMk cId="29434653" sldId="507"/>
            <ac:spMk id="8" creationId="{AA70E373-6A7D-4144-9834-FA50F62C51C9}"/>
          </ac:spMkLst>
        </pc:spChg>
        <pc:spChg chg="add mod">
          <ac:chgData name="Nane Kratzke" userId="971be13ff4ee5ef6" providerId="LiveId" clId="{DD20FE7B-B758-854C-8A58-B6F418A73E13}" dt="2020-09-29T16:25:30.171" v="11055" actId="1076"/>
          <ac:spMkLst>
            <pc:docMk/>
            <pc:sldMk cId="29434653" sldId="507"/>
            <ac:spMk id="14" creationId="{0E8F6A60-3D45-4340-B501-C5C64AF5848A}"/>
          </ac:spMkLst>
        </pc:spChg>
        <pc:spChg chg="add mod">
          <ac:chgData name="Nane Kratzke" userId="971be13ff4ee5ef6" providerId="LiveId" clId="{DD20FE7B-B758-854C-8A58-B6F418A73E13}" dt="2020-09-29T16:25:10.135" v="11054" actId="1076"/>
          <ac:spMkLst>
            <pc:docMk/>
            <pc:sldMk cId="29434653" sldId="507"/>
            <ac:spMk id="15" creationId="{CCE4328C-5FF1-E341-8ECB-F7EA6B826371}"/>
          </ac:spMkLst>
        </pc:spChg>
        <pc:picChg chg="add del mod">
          <ac:chgData name="Nane Kratzke" userId="971be13ff4ee5ef6" providerId="LiveId" clId="{DD20FE7B-B758-854C-8A58-B6F418A73E13}" dt="2020-09-29T16:22:56.690" v="11005" actId="478"/>
          <ac:picMkLst>
            <pc:docMk/>
            <pc:sldMk cId="29434653" sldId="507"/>
            <ac:picMk id="7" creationId="{33B5DA29-ADD6-DA40-A97E-E08B083145FC}"/>
          </ac:picMkLst>
        </pc:picChg>
        <pc:picChg chg="add del mod">
          <ac:chgData name="Nane Kratzke" userId="971be13ff4ee5ef6" providerId="LiveId" clId="{DD20FE7B-B758-854C-8A58-B6F418A73E13}" dt="2020-09-29T16:22:59.108" v="11006" actId="478"/>
          <ac:picMkLst>
            <pc:docMk/>
            <pc:sldMk cId="29434653" sldId="507"/>
            <ac:picMk id="9" creationId="{33A384B7-9197-FF46-B8C8-FD12A87A71DC}"/>
          </ac:picMkLst>
        </pc:picChg>
        <pc:picChg chg="add mod">
          <ac:chgData name="Nane Kratzke" userId="971be13ff4ee5ef6" providerId="LiveId" clId="{DD20FE7B-B758-854C-8A58-B6F418A73E13}" dt="2020-09-29T16:25:30.171" v="11055" actId="1076"/>
          <ac:picMkLst>
            <pc:docMk/>
            <pc:sldMk cId="29434653" sldId="507"/>
            <ac:picMk id="11" creationId="{01021ABC-842B-D94F-A9FA-54BA2615C925}"/>
          </ac:picMkLst>
        </pc:picChg>
        <pc:picChg chg="add mod">
          <ac:chgData name="Nane Kratzke" userId="971be13ff4ee5ef6" providerId="LiveId" clId="{DD20FE7B-B758-854C-8A58-B6F418A73E13}" dt="2020-09-29T16:25:10.135" v="11054" actId="1076"/>
          <ac:picMkLst>
            <pc:docMk/>
            <pc:sldMk cId="29434653" sldId="507"/>
            <ac:picMk id="13" creationId="{147CB156-65B2-084F-8DB9-0559F8759332}"/>
          </ac:picMkLst>
        </pc:picChg>
      </pc:sldChg>
      <pc:sldChg chg="modSp add del mod">
        <pc:chgData name="Nane Kratzke" userId="971be13ff4ee5ef6" providerId="LiveId" clId="{DD20FE7B-B758-854C-8A58-B6F418A73E13}" dt="2020-09-29T16:05:05.429" v="10526" actId="2696"/>
        <pc:sldMkLst>
          <pc:docMk/>
          <pc:sldMk cId="3467487316" sldId="507"/>
        </pc:sldMkLst>
        <pc:spChg chg="mod">
          <ac:chgData name="Nane Kratzke" userId="971be13ff4ee5ef6" providerId="LiveId" clId="{DD20FE7B-B758-854C-8A58-B6F418A73E13}" dt="2020-09-29T16:03:48.298" v="10525" actId="20577"/>
          <ac:spMkLst>
            <pc:docMk/>
            <pc:sldMk cId="3467487316" sldId="507"/>
            <ac:spMk id="3" creationId="{2C41BDD0-AC6C-E74C-A5FA-52FFD5449314}"/>
          </ac:spMkLst>
        </pc:sp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2231486071" sldId="508"/>
        </pc:sldMkLst>
        <pc:spChg chg="mod">
          <ac:chgData name="Nane Kratzke" userId="971be13ff4ee5ef6" providerId="LiveId" clId="{DD20FE7B-B758-854C-8A58-B6F418A73E13}" dt="2020-09-29T16:27:16.265" v="11096" actId="20577"/>
          <ac:spMkLst>
            <pc:docMk/>
            <pc:sldMk cId="2231486071" sldId="508"/>
            <ac:spMk id="3" creationId="{454A16E2-B9A1-6249-951F-82D0216345E3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2231486071" sldId="508"/>
            <ac:spMk id="4" creationId="{1B928D83-39D0-C740-9CD8-4F53A3977ED7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2231486071" sldId="508"/>
            <ac:spMk id="4" creationId="{71896030-7C1A-9D48-A6D4-590F1E50349A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2231486071" sldId="508"/>
            <ac:spMk id="5" creationId="{0703850C-241A-DD42-B5E6-F537B9BF5599}"/>
          </ac:spMkLst>
        </pc:spChg>
        <pc:spChg chg="del">
          <ac:chgData name="Nane Kratzke" userId="971be13ff4ee5ef6" providerId="LiveId" clId="{DD20FE7B-B758-854C-8A58-B6F418A73E13}" dt="2020-09-29T16:27:28.542" v="11101" actId="478"/>
          <ac:spMkLst>
            <pc:docMk/>
            <pc:sldMk cId="2231486071" sldId="508"/>
            <ac:spMk id="5" creationId="{A71705E1-883D-634F-BA97-7A617404617C}"/>
          </ac:spMkLst>
        </pc:spChg>
        <pc:spChg chg="add mod">
          <ac:chgData name="Nane Kratzke" userId="971be13ff4ee5ef6" providerId="LiveId" clId="{DD20FE7B-B758-854C-8A58-B6F418A73E13}" dt="2020-09-29T16:30:29.817" v="11137" actId="14100"/>
          <ac:spMkLst>
            <pc:docMk/>
            <pc:sldMk cId="2231486071" sldId="508"/>
            <ac:spMk id="7" creationId="{F2CD8FDF-3F28-FD4D-80C1-E66B2A96EC53}"/>
          </ac:spMkLst>
        </pc:spChg>
        <pc:spChg chg="del">
          <ac:chgData name="Nane Kratzke" userId="971be13ff4ee5ef6" providerId="LiveId" clId="{DD20FE7B-B758-854C-8A58-B6F418A73E13}" dt="2020-09-29T16:27:21.897" v="11098" actId="478"/>
          <ac:spMkLst>
            <pc:docMk/>
            <pc:sldMk cId="2231486071" sldId="508"/>
            <ac:spMk id="14" creationId="{0E8F6A60-3D45-4340-B501-C5C64AF5848A}"/>
          </ac:spMkLst>
        </pc:spChg>
        <pc:spChg chg="del">
          <ac:chgData name="Nane Kratzke" userId="971be13ff4ee5ef6" providerId="LiveId" clId="{DD20FE7B-B758-854C-8A58-B6F418A73E13}" dt="2020-09-29T16:27:24.176" v="11099" actId="478"/>
          <ac:spMkLst>
            <pc:docMk/>
            <pc:sldMk cId="2231486071" sldId="508"/>
            <ac:spMk id="15" creationId="{CCE4328C-5FF1-E341-8ECB-F7EA6B826371}"/>
          </ac:spMkLst>
        </pc:spChg>
        <pc:picChg chg="del">
          <ac:chgData name="Nane Kratzke" userId="971be13ff4ee5ef6" providerId="LiveId" clId="{DD20FE7B-B758-854C-8A58-B6F418A73E13}" dt="2020-09-29T16:27:19.071" v="11097" actId="478"/>
          <ac:picMkLst>
            <pc:docMk/>
            <pc:sldMk cId="2231486071" sldId="508"/>
            <ac:picMk id="11" creationId="{01021ABC-842B-D94F-A9FA-54BA2615C925}"/>
          </ac:picMkLst>
        </pc:picChg>
        <pc:picChg chg="del">
          <ac:chgData name="Nane Kratzke" userId="971be13ff4ee5ef6" providerId="LiveId" clId="{DD20FE7B-B758-854C-8A58-B6F418A73E13}" dt="2020-09-29T16:27:26.194" v="11100" actId="478"/>
          <ac:picMkLst>
            <pc:docMk/>
            <pc:sldMk cId="2231486071" sldId="508"/>
            <ac:picMk id="13" creationId="{147CB156-65B2-084F-8DB9-0559F8759332}"/>
          </ac:picMkLst>
        </pc:picChg>
      </pc:sldChg>
      <pc:sldChg chg="addSp delSp modSp add mod ord">
        <pc:chgData name="Nane Kratzke" userId="971be13ff4ee5ef6" providerId="LiveId" clId="{DD20FE7B-B758-854C-8A58-B6F418A73E13}" dt="2020-10-09T11:40:30.357" v="11717"/>
        <pc:sldMkLst>
          <pc:docMk/>
          <pc:sldMk cId="126910551" sldId="509"/>
        </pc:sldMkLst>
        <pc:spChg chg="mod">
          <ac:chgData name="Nane Kratzke" userId="971be13ff4ee5ef6" providerId="LiveId" clId="{DD20FE7B-B758-854C-8A58-B6F418A73E13}" dt="2020-09-29T16:44:40.738" v="11423"/>
          <ac:spMkLst>
            <pc:docMk/>
            <pc:sldMk cId="126910551" sldId="509"/>
            <ac:spMk id="2" creationId="{0D972032-4187-5648-B8ED-ED346C8CE693}"/>
          </ac:spMkLst>
        </pc:spChg>
        <pc:spChg chg="mod">
          <ac:chgData name="Nane Kratzke" userId="971be13ff4ee5ef6" providerId="LiveId" clId="{DD20FE7B-B758-854C-8A58-B6F418A73E13}" dt="2020-09-29T16:32:13.825" v="11205" actId="20577"/>
          <ac:spMkLst>
            <pc:docMk/>
            <pc:sldMk cId="126910551" sldId="509"/>
            <ac:spMk id="3" creationId="{454A16E2-B9A1-6249-951F-82D0216345E3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126910551" sldId="509"/>
            <ac:spMk id="4" creationId="{71896030-7C1A-9D48-A6D4-590F1E50349A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126910551" sldId="509"/>
            <ac:spMk id="4" creationId="{7E07C161-1BCD-1C4C-A3C3-02129D2E30D9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126910551" sldId="509"/>
            <ac:spMk id="5" creationId="{51439211-6A50-B140-9F98-CA964CA59A00}"/>
          </ac:spMkLst>
        </pc:spChg>
        <pc:spChg chg="mod">
          <ac:chgData name="Nane Kratzke" userId="971be13ff4ee5ef6" providerId="LiveId" clId="{DD20FE7B-B758-854C-8A58-B6F418A73E13}" dt="2020-09-29T16:43:35.004" v="11419" actId="207"/>
          <ac:spMkLst>
            <pc:docMk/>
            <pc:sldMk cId="126910551" sldId="509"/>
            <ac:spMk id="7" creationId="{F2CD8FDF-3F28-FD4D-80C1-E66B2A96EC53}"/>
          </ac:spMkLst>
        </pc:spChg>
        <pc:spChg chg="add mod">
          <ac:chgData name="Nane Kratzke" userId="971be13ff4ee5ef6" providerId="LiveId" clId="{DD20FE7B-B758-854C-8A58-B6F418A73E13}" dt="2020-09-29T16:43:38.356" v="11420" actId="207"/>
          <ac:spMkLst>
            <pc:docMk/>
            <pc:sldMk cId="126910551" sldId="509"/>
            <ac:spMk id="8" creationId="{285752F8-5FAF-F74C-A961-FB526C842260}"/>
          </ac:spMkLst>
        </pc:spChg>
        <pc:spChg chg="add mod">
          <ac:chgData name="Nane Kratzke" userId="971be13ff4ee5ef6" providerId="LiveId" clId="{DD20FE7B-B758-854C-8A58-B6F418A73E13}" dt="2020-09-29T16:43:41.997" v="11421" actId="207"/>
          <ac:spMkLst>
            <pc:docMk/>
            <pc:sldMk cId="126910551" sldId="509"/>
            <ac:spMk id="9" creationId="{4B3E340D-E58A-0444-B473-AA5245701B93}"/>
          </ac:spMkLst>
        </pc:spChg>
      </pc:sldChg>
      <pc:sldChg chg="add del">
        <pc:chgData name="Nane Kratzke" userId="971be13ff4ee5ef6" providerId="LiveId" clId="{DD20FE7B-B758-854C-8A58-B6F418A73E13}" dt="2020-09-29T16:31:33.494" v="11139" actId="2696"/>
        <pc:sldMkLst>
          <pc:docMk/>
          <pc:sldMk cId="1795451023" sldId="509"/>
        </pc:sldMkLst>
      </pc:sldChg>
      <pc:sldChg chg="modSp add mod">
        <pc:chgData name="Nane Kratzke" userId="971be13ff4ee5ef6" providerId="LiveId" clId="{DD20FE7B-B758-854C-8A58-B6F418A73E13}" dt="2020-10-09T11:40:02.168" v="11714" actId="20577"/>
        <pc:sldMkLst>
          <pc:docMk/>
          <pc:sldMk cId="1293430604" sldId="510"/>
        </pc:sldMkLst>
        <pc:spChg chg="mod">
          <ac:chgData name="Nane Kratzke" userId="971be13ff4ee5ef6" providerId="LiveId" clId="{DD20FE7B-B758-854C-8A58-B6F418A73E13}" dt="2020-10-09T11:40:02.168" v="11714" actId="20577"/>
          <ac:spMkLst>
            <pc:docMk/>
            <pc:sldMk cId="1293430604" sldId="510"/>
            <ac:spMk id="3" creationId="{4D502CBE-EC2E-A94C-BE77-12EBBCA899C3}"/>
          </ac:spMkLst>
        </pc:spChg>
      </pc:sldChg>
    </pc:docChg>
  </pc:docChgLst>
  <pc:docChgLst>
    <pc:chgData name="Nane Kratzke" userId="971be13ff4ee5ef6" providerId="LiveId" clId="{96FD5F4E-858E-6644-859E-EB11E9A0A0C3}"/>
    <pc:docChg chg="modSld">
      <pc:chgData name="Nane Kratzke" userId="971be13ff4ee5ef6" providerId="LiveId" clId="{96FD5F4E-858E-6644-859E-EB11E9A0A0C3}" dt="2022-12-03T11:09:48.583" v="9" actId="14100"/>
      <pc:docMkLst>
        <pc:docMk/>
      </pc:docMkLst>
      <pc:sldChg chg="modSp mod">
        <pc:chgData name="Nane Kratzke" userId="971be13ff4ee5ef6" providerId="LiveId" clId="{96FD5F4E-858E-6644-859E-EB11E9A0A0C3}" dt="2022-12-03T11:09:48.583" v="9" actId="14100"/>
        <pc:sldMkLst>
          <pc:docMk/>
          <pc:sldMk cId="1293430604" sldId="510"/>
        </pc:sldMkLst>
        <pc:spChg chg="mod">
          <ac:chgData name="Nane Kratzke" userId="971be13ff4ee5ef6" providerId="LiveId" clId="{96FD5F4E-858E-6644-859E-EB11E9A0A0C3}" dt="2022-12-03T11:09:48.583" v="9" actId="14100"/>
          <ac:spMkLst>
            <pc:docMk/>
            <pc:sldMk cId="1293430604" sldId="510"/>
            <ac:spMk id="2" creationId="{4A0205DE-083B-2543-A49A-E6E6552164F2}"/>
          </ac:spMkLst>
        </pc:spChg>
      </pc:sldChg>
    </pc:docChg>
  </pc:docChgLst>
  <pc:docChgLst>
    <pc:chgData name="Nane Kratzke" userId="971be13ff4ee5ef6" providerId="LiveId" clId="{722F991C-B677-8348-8F39-D3347E3AE29B}"/>
    <pc:docChg chg="undo custSel addSld delSld modSld sldOrd">
      <pc:chgData name="Nane Kratzke" userId="971be13ff4ee5ef6" providerId="LiveId" clId="{722F991C-B677-8348-8F39-D3347E3AE29B}" dt="2020-10-07T11:45:39.100" v="2216" actId="1076"/>
      <pc:docMkLst>
        <pc:docMk/>
      </pc:docMkLst>
      <pc:sldChg chg="del">
        <pc:chgData name="Nane Kratzke" userId="971be13ff4ee5ef6" providerId="LiveId" clId="{722F991C-B677-8348-8F39-D3347E3AE29B}" dt="2020-09-28T11:41:22.279" v="0" actId="2696"/>
        <pc:sldMkLst>
          <pc:docMk/>
          <pc:sldMk cId="678295902" sldId="401"/>
        </pc:sldMkLst>
      </pc:sldChg>
      <pc:sldChg chg="del">
        <pc:chgData name="Nane Kratzke" userId="971be13ff4ee5ef6" providerId="LiveId" clId="{722F991C-B677-8348-8F39-D3347E3AE29B}" dt="2020-09-28T11:41:22.305" v="1" actId="2696"/>
        <pc:sldMkLst>
          <pc:docMk/>
          <pc:sldMk cId="3210203829" sldId="402"/>
        </pc:sldMkLst>
      </pc:sldChg>
      <pc:sldChg chg="del">
        <pc:chgData name="Nane Kratzke" userId="971be13ff4ee5ef6" providerId="LiveId" clId="{722F991C-B677-8348-8F39-D3347E3AE29B}" dt="2020-09-28T11:41:22.325" v="2" actId="2696"/>
        <pc:sldMkLst>
          <pc:docMk/>
          <pc:sldMk cId="2992352319" sldId="403"/>
        </pc:sldMkLst>
      </pc:sldChg>
      <pc:sldChg chg="ord">
        <pc:chgData name="Nane Kratzke" userId="971be13ff4ee5ef6" providerId="LiveId" clId="{722F991C-B677-8348-8F39-D3347E3AE29B}" dt="2020-09-28T11:50:26.389" v="314"/>
        <pc:sldMkLst>
          <pc:docMk/>
          <pc:sldMk cId="1234687008" sldId="469"/>
        </pc:sldMkLst>
      </pc:sldChg>
      <pc:sldChg chg="del">
        <pc:chgData name="Nane Kratzke" userId="971be13ff4ee5ef6" providerId="LiveId" clId="{722F991C-B677-8348-8F39-D3347E3AE29B}" dt="2020-09-28T11:50:23.841" v="313" actId="2696"/>
        <pc:sldMkLst>
          <pc:docMk/>
          <pc:sldMk cId="2183946489" sldId="472"/>
        </pc:sldMkLst>
      </pc:sldChg>
      <pc:sldChg chg="ord">
        <pc:chgData name="Nane Kratzke" userId="971be13ff4ee5ef6" providerId="LiveId" clId="{722F991C-B677-8348-8F39-D3347E3AE29B}" dt="2020-09-28T11:50:11.376" v="312"/>
        <pc:sldMkLst>
          <pc:docMk/>
          <pc:sldMk cId="2731487519" sldId="474"/>
        </pc:sldMkLst>
      </pc:sldChg>
      <pc:sldChg chg="addSp modSp add mod">
        <pc:chgData name="Nane Kratzke" userId="971be13ff4ee5ef6" providerId="LiveId" clId="{722F991C-B677-8348-8F39-D3347E3AE29B}" dt="2020-10-07T11:41:58.722" v="1673" actId="1076"/>
        <pc:sldMkLst>
          <pc:docMk/>
          <pc:sldMk cId="4240215784" sldId="475"/>
        </pc:sldMkLst>
        <pc:spChg chg="mod">
          <ac:chgData name="Nane Kratzke" userId="971be13ff4ee5ef6" providerId="LiveId" clId="{722F991C-B677-8348-8F39-D3347E3AE29B}" dt="2020-09-28T11:41:49.274" v="14" actId="20577"/>
          <ac:spMkLst>
            <pc:docMk/>
            <pc:sldMk cId="4240215784" sldId="475"/>
            <ac:spMk id="2" creationId="{75D85101-8B47-9F4F-B7A4-CDC58BF6C945}"/>
          </ac:spMkLst>
        </pc:spChg>
        <pc:spChg chg="mod">
          <ac:chgData name="Nane Kratzke" userId="971be13ff4ee5ef6" providerId="LiveId" clId="{722F991C-B677-8348-8F39-D3347E3AE29B}" dt="2020-09-28T11:41:55.933" v="32" actId="20577"/>
          <ac:spMkLst>
            <pc:docMk/>
            <pc:sldMk cId="4240215784" sldId="475"/>
            <ac:spMk id="3" creationId="{79B47167-CCD9-AE47-AA27-D178C9E0DC4C}"/>
          </ac:spMkLst>
        </pc:spChg>
        <pc:spChg chg="add mod">
          <ac:chgData name="Nane Kratzke" userId="971be13ff4ee5ef6" providerId="LiveId" clId="{722F991C-B677-8348-8F39-D3347E3AE29B}" dt="2020-10-07T11:41:58.722" v="1673" actId="1076"/>
          <ac:spMkLst>
            <pc:docMk/>
            <pc:sldMk cId="4240215784" sldId="475"/>
            <ac:spMk id="5" creationId="{24F41D48-2373-9140-A505-E0CCFD7CFBE8}"/>
          </ac:spMkLst>
        </pc:spChg>
        <pc:spChg chg="add mod">
          <ac:chgData name="Nane Kratzke" userId="971be13ff4ee5ef6" providerId="LiveId" clId="{722F991C-B677-8348-8F39-D3347E3AE29B}" dt="2020-10-07T11:41:58.722" v="1673" actId="1076"/>
          <ac:spMkLst>
            <pc:docMk/>
            <pc:sldMk cId="4240215784" sldId="475"/>
            <ac:spMk id="6" creationId="{1FB57D67-EECC-674B-B7C1-261472391EDF}"/>
          </ac:spMkLst>
        </pc:spChg>
      </pc:sldChg>
      <pc:sldChg chg="modSp add mod">
        <pc:chgData name="Nane Kratzke" userId="971be13ff4ee5ef6" providerId="LiveId" clId="{722F991C-B677-8348-8F39-D3347E3AE29B}" dt="2020-10-07T11:45:39.100" v="2216" actId="1076"/>
        <pc:sldMkLst>
          <pc:docMk/>
          <pc:sldMk cId="1736299549" sldId="476"/>
        </pc:sldMkLst>
        <pc:spChg chg="mod">
          <ac:chgData name="Nane Kratzke" userId="971be13ff4ee5ef6" providerId="LiveId" clId="{722F991C-B677-8348-8F39-D3347E3AE29B}" dt="2020-10-07T11:45:39.100" v="2216" actId="1076"/>
          <ac:spMkLst>
            <pc:docMk/>
            <pc:sldMk cId="1736299549" sldId="476"/>
            <ac:spMk id="5" creationId="{24F41D48-2373-9140-A505-E0CCFD7CFBE8}"/>
          </ac:spMkLst>
        </pc:spChg>
        <pc:spChg chg="mod">
          <ac:chgData name="Nane Kratzke" userId="971be13ff4ee5ef6" providerId="LiveId" clId="{722F991C-B677-8348-8F39-D3347E3AE29B}" dt="2020-10-07T11:45:39.100" v="2216" actId="1076"/>
          <ac:spMkLst>
            <pc:docMk/>
            <pc:sldMk cId="1736299549" sldId="476"/>
            <ac:spMk id="6" creationId="{1FB57D67-EECC-674B-B7C1-261472391EDF}"/>
          </ac:spMkLst>
        </pc:spChg>
      </pc:sldChg>
      <pc:sldChg chg="add del">
        <pc:chgData name="Nane Kratzke" userId="971be13ff4ee5ef6" providerId="LiveId" clId="{722F991C-B677-8348-8F39-D3347E3AE29B}" dt="2020-09-28T11:48:02.932" v="311" actId="2696"/>
        <pc:sldMkLst>
          <pc:docMk/>
          <pc:sldMk cId="2155657672" sldId="477"/>
        </pc:sldMkLst>
      </pc:sldChg>
      <pc:sldChg chg="modSp add mod">
        <pc:chgData name="Nane Kratzke" userId="971be13ff4ee5ef6" providerId="LiveId" clId="{722F991C-B677-8348-8F39-D3347E3AE29B}" dt="2020-09-28T11:46:41.192" v="259" actId="20577"/>
        <pc:sldMkLst>
          <pc:docMk/>
          <pc:sldMk cId="3699192507" sldId="478"/>
        </pc:sldMkLst>
        <pc:spChg chg="mod">
          <ac:chgData name="Nane Kratzke" userId="971be13ff4ee5ef6" providerId="LiveId" clId="{722F991C-B677-8348-8F39-D3347E3AE29B}" dt="2020-09-28T11:44:48.940" v="225" actId="20577"/>
          <ac:spMkLst>
            <pc:docMk/>
            <pc:sldMk cId="3699192507" sldId="478"/>
            <ac:spMk id="5" creationId="{24F41D48-2373-9140-A505-E0CCFD7CFBE8}"/>
          </ac:spMkLst>
        </pc:spChg>
        <pc:spChg chg="mod">
          <ac:chgData name="Nane Kratzke" userId="971be13ff4ee5ef6" providerId="LiveId" clId="{722F991C-B677-8348-8F39-D3347E3AE29B}" dt="2020-09-28T11:46:41.192" v="259" actId="20577"/>
          <ac:spMkLst>
            <pc:docMk/>
            <pc:sldMk cId="3699192507" sldId="478"/>
            <ac:spMk id="6" creationId="{1FB57D67-EECC-674B-B7C1-261472391EDF}"/>
          </ac:spMkLst>
        </pc:spChg>
      </pc:sldChg>
      <pc:sldChg chg="delSp modSp add mod">
        <pc:chgData name="Nane Kratzke" userId="971be13ff4ee5ef6" providerId="LiveId" clId="{722F991C-B677-8348-8F39-D3347E3AE29B}" dt="2020-09-28T11:47:19.376" v="310" actId="478"/>
        <pc:sldMkLst>
          <pc:docMk/>
          <pc:sldMk cId="3540404495" sldId="479"/>
        </pc:sldMkLst>
        <pc:spChg chg="mod">
          <ac:chgData name="Nane Kratzke" userId="971be13ff4ee5ef6" providerId="LiveId" clId="{722F991C-B677-8348-8F39-D3347E3AE29B}" dt="2020-09-28T11:47:17.163" v="309" actId="20577"/>
          <ac:spMkLst>
            <pc:docMk/>
            <pc:sldMk cId="3540404495" sldId="479"/>
            <ac:spMk id="5" creationId="{24F41D48-2373-9140-A505-E0CCFD7CFBE8}"/>
          </ac:spMkLst>
        </pc:spChg>
        <pc:spChg chg="del">
          <ac:chgData name="Nane Kratzke" userId="971be13ff4ee5ef6" providerId="LiveId" clId="{722F991C-B677-8348-8F39-D3347E3AE29B}" dt="2020-09-28T11:47:19.376" v="310" actId="478"/>
          <ac:spMkLst>
            <pc:docMk/>
            <pc:sldMk cId="3540404495" sldId="479"/>
            <ac:spMk id="6" creationId="{1FB57D67-EECC-674B-B7C1-261472391EDF}"/>
          </ac:spMkLst>
        </pc:spChg>
      </pc:sldChg>
      <pc:sldChg chg="addSp modSp add mod">
        <pc:chgData name="Nane Kratzke" userId="971be13ff4ee5ef6" providerId="LiveId" clId="{722F991C-B677-8348-8F39-D3347E3AE29B}" dt="2020-09-28T11:57:41.738" v="486" actId="1076"/>
        <pc:sldMkLst>
          <pc:docMk/>
          <pc:sldMk cId="747408462" sldId="480"/>
        </pc:sldMkLst>
        <pc:spChg chg="mod">
          <ac:chgData name="Nane Kratzke" userId="971be13ff4ee5ef6" providerId="LiveId" clId="{722F991C-B677-8348-8F39-D3347E3AE29B}" dt="2020-09-28T11:50:56.980" v="351" actId="20577"/>
          <ac:spMkLst>
            <pc:docMk/>
            <pc:sldMk cId="747408462" sldId="480"/>
            <ac:spMk id="2" creationId="{4756D11D-0AF9-A345-AA05-7E00A1AD1EEB}"/>
          </ac:spMkLst>
        </pc:spChg>
        <pc:spChg chg="mod">
          <ac:chgData name="Nane Kratzke" userId="971be13ff4ee5ef6" providerId="LiveId" clId="{722F991C-B677-8348-8F39-D3347E3AE29B}" dt="2020-09-28T11:51:06.429" v="389" actId="20577"/>
          <ac:spMkLst>
            <pc:docMk/>
            <pc:sldMk cId="747408462" sldId="480"/>
            <ac:spMk id="3" creationId="{E494E9FD-20FA-B44F-B4CD-54D538DEA89A}"/>
          </ac:spMkLst>
        </pc:spChg>
        <pc:spChg chg="add mod">
          <ac:chgData name="Nane Kratzke" userId="971be13ff4ee5ef6" providerId="LiveId" clId="{722F991C-B677-8348-8F39-D3347E3AE29B}" dt="2020-09-28T11:57:37.319" v="485" actId="1076"/>
          <ac:spMkLst>
            <pc:docMk/>
            <pc:sldMk cId="747408462" sldId="480"/>
            <ac:spMk id="6" creationId="{ECBB88C6-F6A1-E147-A9A9-E9C1A6BDD492}"/>
          </ac:spMkLst>
        </pc:spChg>
        <pc:picChg chg="add mod">
          <ac:chgData name="Nane Kratzke" userId="971be13ff4ee5ef6" providerId="LiveId" clId="{722F991C-B677-8348-8F39-D3347E3AE29B}" dt="2020-09-28T11:57:41.738" v="486" actId="1076"/>
          <ac:picMkLst>
            <pc:docMk/>
            <pc:sldMk cId="747408462" sldId="480"/>
            <ac:picMk id="5" creationId="{938D1826-30A3-C84B-B3E1-45273A001AEF}"/>
          </ac:picMkLst>
        </pc:picChg>
      </pc:sldChg>
      <pc:sldChg chg="addSp delSp modSp add mod">
        <pc:chgData name="Nane Kratzke" userId="971be13ff4ee5ef6" providerId="LiveId" clId="{722F991C-B677-8348-8F39-D3347E3AE29B}" dt="2020-09-28T12:09:47.096" v="611" actId="1076"/>
        <pc:sldMkLst>
          <pc:docMk/>
          <pc:sldMk cId="591306800" sldId="481"/>
        </pc:sldMkLst>
        <pc:spChg chg="add mod">
          <ac:chgData name="Nane Kratzke" userId="971be13ff4ee5ef6" providerId="LiveId" clId="{722F991C-B677-8348-8F39-D3347E3AE29B}" dt="2020-09-28T12:09:40.718" v="610" actId="14100"/>
          <ac:spMkLst>
            <pc:docMk/>
            <pc:sldMk cId="591306800" sldId="481"/>
            <ac:spMk id="7" creationId="{A1957554-D216-9E48-B8FA-2FFE24E1A8FA}"/>
          </ac:spMkLst>
        </pc:spChg>
        <pc:spChg chg="add mod">
          <ac:chgData name="Nane Kratzke" userId="971be13ff4ee5ef6" providerId="LiveId" clId="{722F991C-B677-8348-8F39-D3347E3AE29B}" dt="2020-09-28T12:09:47.096" v="611" actId="1076"/>
          <ac:spMkLst>
            <pc:docMk/>
            <pc:sldMk cId="591306800" sldId="481"/>
            <ac:spMk id="9" creationId="{5FB74211-C23F-E541-BE89-5C4911C29110}"/>
          </ac:spMkLst>
        </pc:spChg>
        <pc:picChg chg="del">
          <ac:chgData name="Nane Kratzke" userId="971be13ff4ee5ef6" providerId="LiveId" clId="{722F991C-B677-8348-8F39-D3347E3AE29B}" dt="2020-09-28T11:59:34.938" v="488" actId="478"/>
          <ac:picMkLst>
            <pc:docMk/>
            <pc:sldMk cId="591306800" sldId="481"/>
            <ac:picMk id="5" creationId="{938D1826-30A3-C84B-B3E1-45273A001AEF}"/>
          </ac:picMkLst>
        </pc:picChg>
        <pc:picChg chg="add mod">
          <ac:chgData name="Nane Kratzke" userId="971be13ff4ee5ef6" providerId="LiveId" clId="{722F991C-B677-8348-8F39-D3347E3AE29B}" dt="2020-09-28T12:09:47.096" v="611" actId="1076"/>
          <ac:picMkLst>
            <pc:docMk/>
            <pc:sldMk cId="591306800" sldId="481"/>
            <ac:picMk id="8" creationId="{44602AFB-6D47-D04B-BCC2-7669417C023F}"/>
          </ac:picMkLst>
        </pc:picChg>
      </pc:sldChg>
      <pc:sldChg chg="add del">
        <pc:chgData name="Nane Kratzke" userId="971be13ff4ee5ef6" providerId="LiveId" clId="{722F991C-B677-8348-8F39-D3347E3AE29B}" dt="2020-09-28T13:00:19.595" v="614" actId="2696"/>
        <pc:sldMkLst>
          <pc:docMk/>
          <pc:sldMk cId="1717220583" sldId="482"/>
        </pc:sldMkLst>
      </pc:sldChg>
      <pc:sldChg chg="addSp delSp modSp add mod">
        <pc:chgData name="Nane Kratzke" userId="971be13ff4ee5ef6" providerId="LiveId" clId="{722F991C-B677-8348-8F39-D3347E3AE29B}" dt="2020-09-28T13:00:44.274" v="621" actId="14861"/>
        <pc:sldMkLst>
          <pc:docMk/>
          <pc:sldMk cId="3792516234" sldId="483"/>
        </pc:sldMkLst>
        <pc:picChg chg="del">
          <ac:chgData name="Nane Kratzke" userId="971be13ff4ee5ef6" providerId="LiveId" clId="{722F991C-B677-8348-8F39-D3347E3AE29B}" dt="2020-09-28T13:00:22.391" v="615" actId="478"/>
          <ac:picMkLst>
            <pc:docMk/>
            <pc:sldMk cId="3792516234" sldId="483"/>
            <ac:picMk id="5" creationId="{938D1826-30A3-C84B-B3E1-45273A001AEF}"/>
          </ac:picMkLst>
        </pc:picChg>
        <pc:picChg chg="add mod">
          <ac:chgData name="Nane Kratzke" userId="971be13ff4ee5ef6" providerId="LiveId" clId="{722F991C-B677-8348-8F39-D3347E3AE29B}" dt="2020-09-28T13:00:44.274" v="621" actId="14861"/>
          <ac:picMkLst>
            <pc:docMk/>
            <pc:sldMk cId="3792516234" sldId="483"/>
            <ac:picMk id="7" creationId="{7D90CEEA-B911-BC40-AA00-B5120426DB4A}"/>
          </ac:picMkLst>
        </pc:picChg>
      </pc:sldChg>
      <pc:sldChg chg="addSp delSp modSp add mod ord">
        <pc:chgData name="Nane Kratzke" userId="971be13ff4ee5ef6" providerId="LiveId" clId="{722F991C-B677-8348-8F39-D3347E3AE29B}" dt="2020-09-28T13:20:17.275" v="823"/>
        <pc:sldMkLst>
          <pc:docMk/>
          <pc:sldMk cId="3319159460" sldId="484"/>
        </pc:sldMkLst>
        <pc:spChg chg="add mod">
          <ac:chgData name="Nane Kratzke" userId="971be13ff4ee5ef6" providerId="LiveId" clId="{722F991C-B677-8348-8F39-D3347E3AE29B}" dt="2020-09-28T13:12:24.320" v="814" actId="404"/>
          <ac:spMkLst>
            <pc:docMk/>
            <pc:sldMk cId="3319159460" sldId="484"/>
            <ac:spMk id="8" creationId="{4F5761A8-5B09-7543-8410-72D5911CE51C}"/>
          </ac:spMkLst>
        </pc:spChg>
        <pc:graphicFrameChg chg="add mod">
          <ac:chgData name="Nane Kratzke" userId="971be13ff4ee5ef6" providerId="LiveId" clId="{722F991C-B677-8348-8F39-D3347E3AE29B}" dt="2020-09-28T13:14:03.599" v="820" actId="403"/>
          <ac:graphicFrameMkLst>
            <pc:docMk/>
            <pc:sldMk cId="3319159460" sldId="484"/>
            <ac:graphicFrameMk id="5" creationId="{37C78F90-9198-C64E-BE94-73B1E85080F8}"/>
          </ac:graphicFrameMkLst>
        </pc:graphicFrameChg>
        <pc:picChg chg="del">
          <ac:chgData name="Nane Kratzke" userId="971be13ff4ee5ef6" providerId="LiveId" clId="{722F991C-B677-8348-8F39-D3347E3AE29B}" dt="2020-09-28T13:03:04.057" v="623" actId="478"/>
          <ac:picMkLst>
            <pc:docMk/>
            <pc:sldMk cId="3319159460" sldId="484"/>
            <ac:picMk id="7" creationId="{7D90CEEA-B911-BC40-AA00-B5120426DB4A}"/>
          </ac:picMkLst>
        </pc:picChg>
        <pc:picChg chg="add mod">
          <ac:chgData name="Nane Kratzke" userId="971be13ff4ee5ef6" providerId="LiveId" clId="{722F991C-B677-8348-8F39-D3347E3AE29B}" dt="2020-09-28T13:20:17.275" v="823"/>
          <ac:picMkLst>
            <pc:docMk/>
            <pc:sldMk cId="3319159460" sldId="484"/>
            <ac:picMk id="9" creationId="{E220F02E-9E19-944B-B063-17E4811FF858}"/>
          </ac:picMkLst>
        </pc:picChg>
      </pc:sldChg>
      <pc:sldChg chg="addSp delSp modSp add mod">
        <pc:chgData name="Nane Kratzke" userId="971be13ff4ee5ef6" providerId="LiveId" clId="{722F991C-B677-8348-8F39-D3347E3AE29B}" dt="2020-09-28T13:23:48.724" v="1070" actId="20577"/>
        <pc:sldMkLst>
          <pc:docMk/>
          <pc:sldMk cId="1319891674" sldId="485"/>
        </pc:sldMkLst>
        <pc:spChg chg="mod">
          <ac:chgData name="Nane Kratzke" userId="971be13ff4ee5ef6" providerId="LiveId" clId="{722F991C-B677-8348-8F39-D3347E3AE29B}" dt="2020-09-28T13:21:30.495" v="889" actId="20577"/>
          <ac:spMkLst>
            <pc:docMk/>
            <pc:sldMk cId="1319891674" sldId="485"/>
            <ac:spMk id="2" creationId="{4756D11D-0AF9-A345-AA05-7E00A1AD1EEB}"/>
          </ac:spMkLst>
        </pc:spChg>
        <pc:spChg chg="del">
          <ac:chgData name="Nane Kratzke" userId="971be13ff4ee5ef6" providerId="LiveId" clId="{722F991C-B677-8348-8F39-D3347E3AE29B}" dt="2020-09-28T13:20:41.780" v="827" actId="478"/>
          <ac:spMkLst>
            <pc:docMk/>
            <pc:sldMk cId="1319891674" sldId="485"/>
            <ac:spMk id="8" creationId="{4F5761A8-5B09-7543-8410-72D5911CE51C}"/>
          </ac:spMkLst>
        </pc:spChg>
        <pc:spChg chg="add mod">
          <ac:chgData name="Nane Kratzke" userId="971be13ff4ee5ef6" providerId="LiveId" clId="{722F991C-B677-8348-8F39-D3347E3AE29B}" dt="2020-09-28T13:22:49.235" v="945" actId="20577"/>
          <ac:spMkLst>
            <pc:docMk/>
            <pc:sldMk cId="1319891674" sldId="485"/>
            <ac:spMk id="10" creationId="{FA1659E5-7B3D-7348-A73A-C52A1D158206}"/>
          </ac:spMkLst>
        </pc:spChg>
        <pc:spChg chg="add mod">
          <ac:chgData name="Nane Kratzke" userId="971be13ff4ee5ef6" providerId="LiveId" clId="{722F991C-B677-8348-8F39-D3347E3AE29B}" dt="2020-09-28T13:23:08.707" v="982" actId="20577"/>
          <ac:spMkLst>
            <pc:docMk/>
            <pc:sldMk cId="1319891674" sldId="485"/>
            <ac:spMk id="11" creationId="{C448C950-A7C1-1C49-9877-B983828C8183}"/>
          </ac:spMkLst>
        </pc:spChg>
        <pc:spChg chg="add mod">
          <ac:chgData name="Nane Kratzke" userId="971be13ff4ee5ef6" providerId="LiveId" clId="{722F991C-B677-8348-8F39-D3347E3AE29B}" dt="2020-09-28T13:23:34.426" v="1045" actId="1076"/>
          <ac:spMkLst>
            <pc:docMk/>
            <pc:sldMk cId="1319891674" sldId="485"/>
            <ac:spMk id="12" creationId="{FEEED93A-178D-0449-A21C-1B36E2EFA65D}"/>
          </ac:spMkLst>
        </pc:spChg>
        <pc:spChg chg="add mod">
          <ac:chgData name="Nane Kratzke" userId="971be13ff4ee5ef6" providerId="LiveId" clId="{722F991C-B677-8348-8F39-D3347E3AE29B}" dt="2020-09-28T13:23:48.724" v="1070" actId="20577"/>
          <ac:spMkLst>
            <pc:docMk/>
            <pc:sldMk cId="1319891674" sldId="485"/>
            <ac:spMk id="13" creationId="{3805E456-3F71-2A47-BF09-718FAD0AD4B0}"/>
          </ac:spMkLst>
        </pc:spChg>
        <pc:graphicFrameChg chg="del">
          <ac:chgData name="Nane Kratzke" userId="971be13ff4ee5ef6" providerId="LiveId" clId="{722F991C-B677-8348-8F39-D3347E3AE29B}" dt="2020-09-28T13:20:38.925" v="826" actId="478"/>
          <ac:graphicFrameMkLst>
            <pc:docMk/>
            <pc:sldMk cId="1319891674" sldId="485"/>
            <ac:graphicFrameMk id="5" creationId="{37C78F90-9198-C64E-BE94-73B1E85080F8}"/>
          </ac:graphicFrameMkLst>
        </pc:graphicFrameChg>
        <pc:picChg chg="del">
          <ac:chgData name="Nane Kratzke" userId="971be13ff4ee5ef6" providerId="LiveId" clId="{722F991C-B677-8348-8F39-D3347E3AE29B}" dt="2020-09-28T13:20:33.421" v="825" actId="478"/>
          <ac:picMkLst>
            <pc:docMk/>
            <pc:sldMk cId="1319891674" sldId="485"/>
            <ac:picMk id="9" creationId="{E220F02E-9E19-944B-B063-17E4811FF858}"/>
          </ac:picMkLst>
        </pc:picChg>
      </pc:sldChg>
    </pc:docChg>
  </pc:docChgLst>
  <pc:docChgLst>
    <pc:chgData name="Nane Kratzke" userId="971be13ff4ee5ef6" providerId="LiveId" clId="{1EBEA007-FB69-A34E-BCA0-DBA4EE2CE7E0}"/>
    <pc:docChg chg="custSel addSld modSld">
      <pc:chgData name="Nane Kratzke" userId="971be13ff4ee5ef6" providerId="LiveId" clId="{1EBEA007-FB69-A34E-BCA0-DBA4EE2CE7E0}" dt="2021-11-30T10:00:15.915" v="44" actId="20577"/>
      <pc:docMkLst>
        <pc:docMk/>
      </pc:docMkLst>
      <pc:sldChg chg="addSp modSp add mod modClrScheme chgLayout">
        <pc:chgData name="Nane Kratzke" userId="971be13ff4ee5ef6" providerId="LiveId" clId="{1EBEA007-FB69-A34E-BCA0-DBA4EE2CE7E0}" dt="2021-11-30T10:00:15.915" v="44" actId="20577"/>
        <pc:sldMkLst>
          <pc:docMk/>
          <pc:sldMk cId="2487667598" sldId="432"/>
        </pc:sldMkLst>
        <pc:spChg chg="add mod ord">
          <ac:chgData name="Nane Kratzke" userId="971be13ff4ee5ef6" providerId="LiveId" clId="{1EBEA007-FB69-A34E-BCA0-DBA4EE2CE7E0}" dt="2021-11-30T09:59:08.297" v="11" actId="20577"/>
          <ac:spMkLst>
            <pc:docMk/>
            <pc:sldMk cId="2487667598" sldId="432"/>
            <ac:spMk id="2" creationId="{163EDC20-43C8-154F-AEC2-FBA92A096033}"/>
          </ac:spMkLst>
        </pc:spChg>
        <pc:spChg chg="add mod ord">
          <ac:chgData name="Nane Kratzke" userId="971be13ff4ee5ef6" providerId="LiveId" clId="{1EBEA007-FB69-A34E-BCA0-DBA4EE2CE7E0}" dt="2021-11-30T10:00:15.915" v="44" actId="20577"/>
          <ac:spMkLst>
            <pc:docMk/>
            <pc:sldMk cId="2487667598" sldId="432"/>
            <ac:spMk id="3" creationId="{5E309F3D-1752-8349-ADDF-D051B7606D63}"/>
          </ac:spMkLst>
        </pc:spChg>
        <pc:spChg chg="mod ord">
          <ac:chgData name="Nane Kratzke" userId="971be13ff4ee5ef6" providerId="LiveId" clId="{1EBEA007-FB69-A34E-BCA0-DBA4EE2CE7E0}" dt="2021-11-30T09:58:50.506" v="1" actId="700"/>
          <ac:spMkLst>
            <pc:docMk/>
            <pc:sldMk cId="2487667598" sldId="432"/>
            <ac:spMk id="6" creationId="{0F2DDE27-92D3-C74C-9006-07C2999CBE36}"/>
          </ac:spMkLst>
        </pc:spChg>
        <pc:picChg chg="mod">
          <ac:chgData name="Nane Kratzke" userId="971be13ff4ee5ef6" providerId="LiveId" clId="{1EBEA007-FB69-A34E-BCA0-DBA4EE2CE7E0}" dt="2021-11-30T09:59:22.732" v="12" actId="167"/>
          <ac:picMkLst>
            <pc:docMk/>
            <pc:sldMk cId="2487667598" sldId="432"/>
            <ac:picMk id="14" creationId="{02AE9432-680C-8742-B5D4-39F8B63856B6}"/>
          </ac:picMkLst>
        </pc:picChg>
      </pc:sldChg>
    </pc:docChg>
  </pc:docChgLst>
  <pc:docChgLst>
    <pc:chgData name="Nane Kratzke" userId="971be13ff4ee5ef6" providerId="LiveId" clId="{0487E6D0-7C40-A948-9AD2-650351CAA175}"/>
    <pc:docChg chg="modSld">
      <pc:chgData name="Nane Kratzke" userId="971be13ff4ee5ef6" providerId="LiveId" clId="{0487E6D0-7C40-A948-9AD2-650351CAA175}" dt="2022-10-26T15:14:44.368" v="11"/>
      <pc:docMkLst>
        <pc:docMk/>
      </pc:docMkLst>
      <pc:sldChg chg="addSp modSp mod">
        <pc:chgData name="Nane Kratzke" userId="971be13ff4ee5ef6" providerId="LiveId" clId="{0487E6D0-7C40-A948-9AD2-650351CAA175}" dt="2022-10-26T15:14:44.368" v="11"/>
        <pc:sldMkLst>
          <pc:docMk/>
          <pc:sldMk cId="1293430604" sldId="510"/>
        </pc:sldMkLst>
        <pc:picChg chg="add mod">
          <ac:chgData name="Nane Kratzke" userId="971be13ff4ee5ef6" providerId="LiveId" clId="{0487E6D0-7C40-A948-9AD2-650351CAA175}" dt="2022-10-26T15:14:44.368" v="11"/>
          <ac:picMkLst>
            <pc:docMk/>
            <pc:sldMk cId="1293430604" sldId="510"/>
            <ac:picMk id="5" creationId="{05C04B17-47D1-B4B2-CAC2-6735D692B1A6}"/>
          </ac:picMkLst>
        </pc:picChg>
      </pc:sldChg>
    </pc:docChg>
  </pc:docChgLst>
  <pc:docChgLst>
    <pc:chgData name="Nane Kratzke" userId="971be13ff4ee5ef6" providerId="LiveId" clId="{19075A5A-D245-0240-878E-CFB172C98ECA}"/>
    <pc:docChg chg="undo custSel addSld delSld modSld sldOrd">
      <pc:chgData name="Nane Kratzke" userId="971be13ff4ee5ef6" providerId="LiveId" clId="{19075A5A-D245-0240-878E-CFB172C98ECA}" dt="2020-09-25T07:43:44.573" v="44148" actId="20577"/>
      <pc:docMkLst>
        <pc:docMk/>
      </pc:docMkLst>
      <pc:sldChg chg="delSp add del mod ord">
        <pc:chgData name="Nane Kratzke" userId="971be13ff4ee5ef6" providerId="LiveId" clId="{19075A5A-D245-0240-878E-CFB172C98ECA}" dt="2020-09-24T12:35:21.234" v="32924" actId="2696"/>
        <pc:sldMkLst>
          <pc:docMk/>
          <pc:sldMk cId="3738132332" sldId="317"/>
        </pc:sldMkLst>
        <pc:picChg chg="del">
          <ac:chgData name="Nane Kratzke" userId="971be13ff4ee5ef6" providerId="LiveId" clId="{19075A5A-D245-0240-878E-CFB172C98ECA}" dt="2020-09-24T09:15:39.534" v="28204" actId="478"/>
          <ac:picMkLst>
            <pc:docMk/>
            <pc:sldMk cId="3738132332" sldId="317"/>
            <ac:picMk id="6" creationId="{93D5DBCB-6E96-B845-BC8A-FFD23C5B847B}"/>
          </ac:picMkLst>
        </pc:picChg>
      </pc:sldChg>
      <pc:sldChg chg="addSp delSp modSp add mod ord">
        <pc:chgData name="Nane Kratzke" userId="971be13ff4ee5ef6" providerId="LiveId" clId="{19075A5A-D245-0240-878E-CFB172C98ECA}" dt="2020-09-25T06:54:42.700" v="44047" actId="1076"/>
        <pc:sldMkLst>
          <pc:docMk/>
          <pc:sldMk cId="1261074856" sldId="321"/>
        </pc:sldMkLst>
        <pc:spChg chg="mod">
          <ac:chgData name="Nane Kratzke" userId="971be13ff4ee5ef6" providerId="LiveId" clId="{19075A5A-D245-0240-878E-CFB172C98ECA}" dt="2020-09-25T06:48:32.384" v="43856" actId="20577"/>
          <ac:spMkLst>
            <pc:docMk/>
            <pc:sldMk cId="1261074856" sldId="321"/>
            <ac:spMk id="3" creationId="{B052E754-B813-E948-8F2C-39790F3645A4}"/>
          </ac:spMkLst>
        </pc:spChg>
        <pc:spChg chg="mod">
          <ac:chgData name="Nane Kratzke" userId="971be13ff4ee5ef6" providerId="LiveId" clId="{19075A5A-D245-0240-878E-CFB172C98ECA}" dt="2020-09-25T06:51:34.743" v="44022" actId="20577"/>
          <ac:spMkLst>
            <pc:docMk/>
            <pc:sldMk cId="1261074856" sldId="321"/>
            <ac:spMk id="4" creationId="{50DF3BCE-F0C0-534C-BAC2-0A8E975F6B1F}"/>
          </ac:spMkLst>
        </pc:spChg>
        <pc:spChg chg="del">
          <ac:chgData name="Nane Kratzke" userId="971be13ff4ee5ef6" providerId="LiveId" clId="{19075A5A-D245-0240-878E-CFB172C98ECA}" dt="2020-09-25T06:32:54.878" v="43550" actId="478"/>
          <ac:spMkLst>
            <pc:docMk/>
            <pc:sldMk cId="1261074856" sldId="321"/>
            <ac:spMk id="8" creationId="{52079499-E27F-9843-90AB-4A979B78DF81}"/>
          </ac:spMkLst>
        </pc:spChg>
        <pc:spChg chg="add mod">
          <ac:chgData name="Nane Kratzke" userId="971be13ff4ee5ef6" providerId="LiveId" clId="{19075A5A-D245-0240-878E-CFB172C98ECA}" dt="2020-09-25T06:54:42.700" v="44047" actId="1076"/>
          <ac:spMkLst>
            <pc:docMk/>
            <pc:sldMk cId="1261074856" sldId="321"/>
            <ac:spMk id="11" creationId="{C3C245D6-0374-6844-B4C4-B12E5ECFC869}"/>
          </ac:spMkLst>
        </pc:spChg>
        <pc:picChg chg="del">
          <ac:chgData name="Nane Kratzke" userId="971be13ff4ee5ef6" providerId="LiveId" clId="{19075A5A-D245-0240-878E-CFB172C98ECA}" dt="2020-09-25T06:48:37.632" v="43857" actId="478"/>
          <ac:picMkLst>
            <pc:docMk/>
            <pc:sldMk cId="1261074856" sldId="321"/>
            <ac:picMk id="6" creationId="{4B5B6E82-8736-AB49-BCEE-9F6B02522454}"/>
          </ac:picMkLst>
        </pc:picChg>
        <pc:picChg chg="mod">
          <ac:chgData name="Nane Kratzke" userId="971be13ff4ee5ef6" providerId="LiveId" clId="{19075A5A-D245-0240-878E-CFB172C98ECA}" dt="2020-09-25T06:51:42.319" v="44023" actId="1076"/>
          <ac:picMkLst>
            <pc:docMk/>
            <pc:sldMk cId="1261074856" sldId="321"/>
            <ac:picMk id="7" creationId="{D93F6549-0889-D845-9E06-E2747D45482F}"/>
          </ac:picMkLst>
        </pc:picChg>
        <pc:picChg chg="add mod">
          <ac:chgData name="Nane Kratzke" userId="971be13ff4ee5ef6" providerId="LiveId" clId="{19075A5A-D245-0240-878E-CFB172C98ECA}" dt="2020-09-25T06:53:11.074" v="44030" actId="1037"/>
          <ac:picMkLst>
            <pc:docMk/>
            <pc:sldMk cId="1261074856" sldId="321"/>
            <ac:picMk id="10" creationId="{E5CD3BFB-C3F7-7E44-85E3-6F2BFEB1387C}"/>
          </ac:picMkLst>
        </pc:picChg>
      </pc:sldChg>
      <pc:sldChg chg="addSp delSp modSp mod">
        <pc:chgData name="Nane Kratzke" userId="971be13ff4ee5ef6" providerId="LiveId" clId="{19075A5A-D245-0240-878E-CFB172C98ECA}" dt="2020-09-25T07:09:00.043" v="44147" actId="1076"/>
        <pc:sldMkLst>
          <pc:docMk/>
          <pc:sldMk cId="704272100" sldId="323"/>
        </pc:sldMkLst>
        <pc:spChg chg="mod">
          <ac:chgData name="Nane Kratzke" userId="971be13ff4ee5ef6" providerId="LiveId" clId="{19075A5A-D245-0240-878E-CFB172C98ECA}" dt="2020-09-22T05:53:49.660" v="249" actId="1076"/>
          <ac:spMkLst>
            <pc:docMk/>
            <pc:sldMk cId="704272100" sldId="323"/>
            <ac:spMk id="2" creationId="{6D39A0F7-5B8F-5047-AD5F-FC2C4F71D320}"/>
          </ac:spMkLst>
        </pc:spChg>
        <pc:spChg chg="add mod">
          <ac:chgData name="Nane Kratzke" userId="971be13ff4ee5ef6" providerId="LiveId" clId="{19075A5A-D245-0240-878E-CFB172C98ECA}" dt="2020-09-25T07:08:55.365" v="44146" actId="1076"/>
          <ac:spMkLst>
            <pc:docMk/>
            <pc:sldMk cId="704272100" sldId="323"/>
            <ac:spMk id="5" creationId="{76250C44-F4B4-894E-89A1-33E5BA4BA373}"/>
          </ac:spMkLst>
        </pc:spChg>
        <pc:spChg chg="mod">
          <ac:chgData name="Nane Kratzke" userId="971be13ff4ee5ef6" providerId="LiveId" clId="{19075A5A-D245-0240-878E-CFB172C98ECA}" dt="2020-09-22T05:56:24.496" v="262" actId="114"/>
          <ac:spMkLst>
            <pc:docMk/>
            <pc:sldMk cId="704272100" sldId="323"/>
            <ac:spMk id="6" creationId="{B2FFA29F-8624-FF49-B909-50A409457B33}"/>
          </ac:spMkLst>
        </pc:spChg>
        <pc:spChg chg="mod">
          <ac:chgData name="Nane Kratzke" userId="971be13ff4ee5ef6" providerId="LiveId" clId="{19075A5A-D245-0240-878E-CFB172C98ECA}" dt="2020-09-22T05:56:24.496" v="262" actId="114"/>
          <ac:spMkLst>
            <pc:docMk/>
            <pc:sldMk cId="704272100" sldId="323"/>
            <ac:spMk id="7" creationId="{2573F0DD-86C7-194B-BB00-916C460CF449}"/>
          </ac:spMkLst>
        </pc:spChg>
        <pc:spChg chg="mod">
          <ac:chgData name="Nane Kratzke" userId="971be13ff4ee5ef6" providerId="LiveId" clId="{19075A5A-D245-0240-878E-CFB172C98ECA}" dt="2020-09-23T14:42:37.899" v="27944" actId="20577"/>
          <ac:spMkLst>
            <pc:docMk/>
            <pc:sldMk cId="704272100" sldId="323"/>
            <ac:spMk id="8" creationId="{0C508602-457E-2C4E-A9AC-85A3D0BD58E5}"/>
          </ac:spMkLst>
        </pc:spChg>
        <pc:spChg chg="mod">
          <ac:chgData name="Nane Kratzke" userId="971be13ff4ee5ef6" providerId="LiveId" clId="{19075A5A-D245-0240-878E-CFB172C98ECA}" dt="2020-09-22T05:56:59.846" v="266" actId="208"/>
          <ac:spMkLst>
            <pc:docMk/>
            <pc:sldMk cId="704272100" sldId="323"/>
            <ac:spMk id="9" creationId="{00115806-6A32-F54E-9BC4-E5EE59629008}"/>
          </ac:spMkLst>
        </pc:spChg>
        <pc:spChg chg="mod">
          <ac:chgData name="Nane Kratzke" userId="971be13ff4ee5ef6" providerId="LiveId" clId="{19075A5A-D245-0240-878E-CFB172C98ECA}" dt="2020-09-22T05:56:59.846" v="266" actId="208"/>
          <ac:spMkLst>
            <pc:docMk/>
            <pc:sldMk cId="704272100" sldId="323"/>
            <ac:spMk id="10" creationId="{8AE1F451-539F-1A4F-AC27-063749464136}"/>
          </ac:spMkLst>
        </pc:spChg>
        <pc:spChg chg="mod">
          <ac:chgData name="Nane Kratzke" userId="971be13ff4ee5ef6" providerId="LiveId" clId="{19075A5A-D245-0240-878E-CFB172C98ECA}" dt="2020-09-22T05:56:24.496" v="262" actId="114"/>
          <ac:spMkLst>
            <pc:docMk/>
            <pc:sldMk cId="704272100" sldId="323"/>
            <ac:spMk id="11" creationId="{EF7CB2A2-8DEF-4342-BDE5-612E783EBFF2}"/>
          </ac:spMkLst>
        </pc:spChg>
        <pc:spChg chg="del mod">
          <ac:chgData name="Nane Kratzke" userId="971be13ff4ee5ef6" providerId="LiveId" clId="{19075A5A-D245-0240-878E-CFB172C98ECA}" dt="2020-09-22T05:42:27.084" v="158" actId="478"/>
          <ac:spMkLst>
            <pc:docMk/>
            <pc:sldMk cId="704272100" sldId="323"/>
            <ac:spMk id="12" creationId="{DCE87366-1AB4-E345-8C23-A5974F2B8036}"/>
          </ac:spMkLst>
        </pc:spChg>
        <pc:spChg chg="mod">
          <ac:chgData name="Nane Kratzke" userId="971be13ff4ee5ef6" providerId="LiveId" clId="{19075A5A-D245-0240-878E-CFB172C98ECA}" dt="2020-09-22T05:56:24.496" v="262" actId="114"/>
          <ac:spMkLst>
            <pc:docMk/>
            <pc:sldMk cId="704272100" sldId="323"/>
            <ac:spMk id="18" creationId="{74BF62C8-01BB-354F-81AE-D94610B8B132}"/>
          </ac:spMkLst>
        </pc:spChg>
        <pc:spChg chg="mod">
          <ac:chgData name="Nane Kratzke" userId="971be13ff4ee5ef6" providerId="LiveId" clId="{19075A5A-D245-0240-878E-CFB172C98ECA}" dt="2020-09-22T05:56:37.759" v="263" actId="207"/>
          <ac:spMkLst>
            <pc:docMk/>
            <pc:sldMk cId="704272100" sldId="323"/>
            <ac:spMk id="19" creationId="{9FCD17D6-8DFD-AC4D-802C-24291272A02A}"/>
          </ac:spMkLst>
        </pc:spChg>
        <pc:spChg chg="mod">
          <ac:chgData name="Nane Kratzke" userId="971be13ff4ee5ef6" providerId="LiveId" clId="{19075A5A-D245-0240-878E-CFB172C98ECA}" dt="2020-09-22T14:42:16.473" v="16361" actId="20577"/>
          <ac:spMkLst>
            <pc:docMk/>
            <pc:sldMk cId="704272100" sldId="323"/>
            <ac:spMk id="20" creationId="{FA44ADB4-C0C1-0344-AFAA-2667CC2580AF}"/>
          </ac:spMkLst>
        </pc:spChg>
        <pc:spChg chg="mod">
          <ac:chgData name="Nane Kratzke" userId="971be13ff4ee5ef6" providerId="LiveId" clId="{19075A5A-D245-0240-878E-CFB172C98ECA}" dt="2020-09-22T05:56:37.759" v="263" actId="207"/>
          <ac:spMkLst>
            <pc:docMk/>
            <pc:sldMk cId="704272100" sldId="323"/>
            <ac:spMk id="21" creationId="{7F42BBF5-3C44-C047-B360-7239ACDC5FDD}"/>
          </ac:spMkLst>
        </pc:spChg>
        <pc:spChg chg="del mod">
          <ac:chgData name="Nane Kratzke" userId="971be13ff4ee5ef6" providerId="LiveId" clId="{19075A5A-D245-0240-878E-CFB172C98ECA}" dt="2020-09-22T05:41:15.502" v="122" actId="478"/>
          <ac:spMkLst>
            <pc:docMk/>
            <pc:sldMk cId="704272100" sldId="323"/>
            <ac:spMk id="22" creationId="{854D227D-82E5-E34D-9A80-FDA2C24305B8}"/>
          </ac:spMkLst>
        </pc:spChg>
        <pc:spChg chg="add mod">
          <ac:chgData name="Nane Kratzke" userId="971be13ff4ee5ef6" providerId="LiveId" clId="{19075A5A-D245-0240-878E-CFB172C98ECA}" dt="2020-09-22T05:56:24.496" v="262" actId="114"/>
          <ac:spMkLst>
            <pc:docMk/>
            <pc:sldMk cId="704272100" sldId="323"/>
            <ac:spMk id="39" creationId="{36605F84-6B68-D44F-A9F4-CE20802DE2F3}"/>
          </ac:spMkLst>
        </pc:spChg>
        <pc:spChg chg="add del mod">
          <ac:chgData name="Nane Kratzke" userId="971be13ff4ee5ef6" providerId="LiveId" clId="{19075A5A-D245-0240-878E-CFB172C98ECA}" dt="2020-09-22T06:00:34.187" v="322" actId="478"/>
          <ac:spMkLst>
            <pc:docMk/>
            <pc:sldMk cId="704272100" sldId="323"/>
            <ac:spMk id="42" creationId="{70943663-4062-A849-B0AD-BF0E8AAFD137}"/>
          </ac:spMkLst>
        </pc:spChg>
        <pc:spChg chg="add mod">
          <ac:chgData name="Nane Kratzke" userId="971be13ff4ee5ef6" providerId="LiveId" clId="{19075A5A-D245-0240-878E-CFB172C98ECA}" dt="2020-09-22T06:00:51.496" v="324" actId="1076"/>
          <ac:spMkLst>
            <pc:docMk/>
            <pc:sldMk cId="704272100" sldId="323"/>
            <ac:spMk id="82" creationId="{0D3B4571-CB2A-AB4F-9F62-A3E82E0A8784}"/>
          </ac:spMkLst>
        </pc:spChg>
        <pc:picChg chg="add mod">
          <ac:chgData name="Nane Kratzke" userId="971be13ff4ee5ef6" providerId="LiveId" clId="{19075A5A-D245-0240-878E-CFB172C98ECA}" dt="2020-09-25T07:09:00.043" v="44147" actId="1076"/>
          <ac:picMkLst>
            <pc:docMk/>
            <pc:sldMk cId="704272100" sldId="323"/>
            <ac:picMk id="4" creationId="{7167DD6C-FCDB-FB42-80A5-B4A12AE545BA}"/>
          </ac:picMkLst>
        </pc:picChg>
        <pc:picChg chg="add del mod">
          <ac:chgData name="Nane Kratzke" userId="971be13ff4ee5ef6" providerId="LiveId" clId="{19075A5A-D245-0240-878E-CFB172C98ECA}" dt="2020-09-25T07:01:52.220" v="44109" actId="478"/>
          <ac:picMkLst>
            <pc:docMk/>
            <pc:sldMk cId="704272100" sldId="323"/>
            <ac:picMk id="24" creationId="{54F13067-3E46-2744-8FEF-1F6643D28D12}"/>
          </ac:picMkLst>
        </pc:picChg>
        <pc:picChg chg="add mod">
          <ac:chgData name="Nane Kratzke" userId="971be13ff4ee5ef6" providerId="LiveId" clId="{19075A5A-D245-0240-878E-CFB172C98ECA}" dt="2020-09-22T06:00:41.539" v="323" actId="1076"/>
          <ac:picMkLst>
            <pc:docMk/>
            <pc:sldMk cId="704272100" sldId="323"/>
            <ac:picMk id="81" creationId="{6AB9A12E-912E-CC43-9894-1AD3F4CEF900}"/>
          </ac:picMkLst>
        </pc:picChg>
        <pc:cxnChg chg="mod">
          <ac:chgData name="Nane Kratzke" userId="971be13ff4ee5ef6" providerId="LiveId" clId="{19075A5A-D245-0240-878E-CFB172C98ECA}" dt="2020-09-22T05:56:59.846" v="266" actId="208"/>
          <ac:cxnSpMkLst>
            <pc:docMk/>
            <pc:sldMk cId="704272100" sldId="323"/>
            <ac:cxnSpMk id="13" creationId="{F3C37285-1A19-794C-8268-3568881D9039}"/>
          </ac:cxnSpMkLst>
        </pc:cxnChg>
        <pc:cxnChg chg="mod">
          <ac:chgData name="Nane Kratzke" userId="971be13ff4ee5ef6" providerId="LiveId" clId="{19075A5A-D245-0240-878E-CFB172C98ECA}" dt="2020-09-22T05:56:59.846" v="266" actId="208"/>
          <ac:cxnSpMkLst>
            <pc:docMk/>
            <pc:sldMk cId="704272100" sldId="323"/>
            <ac:cxnSpMk id="14" creationId="{468D2ABF-9282-0142-865F-C3A8C968E076}"/>
          </ac:cxnSpMkLst>
        </pc:cxnChg>
        <pc:cxnChg chg="mod">
          <ac:chgData name="Nane Kratzke" userId="971be13ff4ee5ef6" providerId="LiveId" clId="{19075A5A-D245-0240-878E-CFB172C98ECA}" dt="2020-09-22T05:56:59.846" v="266" actId="208"/>
          <ac:cxnSpMkLst>
            <pc:docMk/>
            <pc:sldMk cId="704272100" sldId="323"/>
            <ac:cxnSpMk id="15" creationId="{3298D7B8-E3ED-CA4E-BC12-F31964FDE137}"/>
          </ac:cxnSpMkLst>
        </pc:cxnChg>
        <pc:cxnChg chg="mod">
          <ac:chgData name="Nane Kratzke" userId="971be13ff4ee5ef6" providerId="LiveId" clId="{19075A5A-D245-0240-878E-CFB172C98ECA}" dt="2020-09-22T05:55:24.874" v="256" actId="208"/>
          <ac:cxnSpMkLst>
            <pc:docMk/>
            <pc:sldMk cId="704272100" sldId="323"/>
            <ac:cxnSpMk id="16" creationId="{5724F75F-E84A-7B46-B754-E6A3A1AF89A1}"/>
          </ac:cxnSpMkLst>
        </pc:cxnChg>
        <pc:cxnChg chg="mod">
          <ac:chgData name="Nane Kratzke" userId="971be13ff4ee5ef6" providerId="LiveId" clId="{19075A5A-D245-0240-878E-CFB172C98ECA}" dt="2020-09-22T06:00:34.187" v="322" actId="478"/>
          <ac:cxnSpMkLst>
            <pc:docMk/>
            <pc:sldMk cId="704272100" sldId="323"/>
            <ac:cxnSpMk id="17" creationId="{01370532-A37D-2A47-80B5-479571D237F8}"/>
          </ac:cxnSpMkLst>
        </pc:cxnChg>
        <pc:cxnChg chg="mod">
          <ac:chgData name="Nane Kratzke" userId="971be13ff4ee5ef6" providerId="LiveId" clId="{19075A5A-D245-0240-878E-CFB172C98ECA}" dt="2020-09-22T05:55:24.874" v="256" actId="208"/>
          <ac:cxnSpMkLst>
            <pc:docMk/>
            <pc:sldMk cId="704272100" sldId="323"/>
            <ac:cxnSpMk id="23" creationId="{EBFAFA88-648D-F543-B526-BB94B9F324C3}"/>
          </ac:cxnSpMkLst>
        </pc:cxnChg>
      </pc:sldChg>
      <pc:sldChg chg="addSp delSp modSp mod">
        <pc:chgData name="Nane Kratzke" userId="971be13ff4ee5ef6" providerId="LiveId" clId="{19075A5A-D245-0240-878E-CFB172C98ECA}" dt="2020-09-22T06:18:53.045" v="814" actId="114"/>
        <pc:sldMkLst>
          <pc:docMk/>
          <pc:sldMk cId="808877367" sldId="324"/>
        </pc:sldMkLst>
        <pc:spChg chg="add mod">
          <ac:chgData name="Nane Kratzke" userId="971be13ff4ee5ef6" providerId="LiveId" clId="{19075A5A-D245-0240-878E-CFB172C98ECA}" dt="2020-09-22T06:16:18.949" v="643" actId="1076"/>
          <ac:spMkLst>
            <pc:docMk/>
            <pc:sldMk cId="808877367" sldId="324"/>
            <ac:spMk id="2" creationId="{D4FF6E21-3FE4-F24A-852F-7CE7F07468A2}"/>
          </ac:spMkLst>
        </pc:spChg>
        <pc:spChg chg="add del mod">
          <ac:chgData name="Nane Kratzke" userId="971be13ff4ee5ef6" providerId="LiveId" clId="{19075A5A-D245-0240-878E-CFB172C98ECA}" dt="2020-09-22T06:13:31.346" v="602" actId="478"/>
          <ac:spMkLst>
            <pc:docMk/>
            <pc:sldMk cId="808877367" sldId="324"/>
            <ac:spMk id="5" creationId="{F6C071F6-E0AF-F944-91E0-BE7D0E5E2ED1}"/>
          </ac:spMkLst>
        </pc:spChg>
        <pc:spChg chg="add mod">
          <ac:chgData name="Nane Kratzke" userId="971be13ff4ee5ef6" providerId="LiveId" clId="{19075A5A-D245-0240-878E-CFB172C98ECA}" dt="2020-09-22T06:16:18.949" v="643" actId="1076"/>
          <ac:spMkLst>
            <pc:docMk/>
            <pc:sldMk cId="808877367" sldId="324"/>
            <ac:spMk id="6" creationId="{5B10EF06-B437-3442-87B3-AA21E9C046F0}"/>
          </ac:spMkLst>
        </pc:spChg>
        <pc:spChg chg="add mod">
          <ac:chgData name="Nane Kratzke" userId="971be13ff4ee5ef6" providerId="LiveId" clId="{19075A5A-D245-0240-878E-CFB172C98ECA}" dt="2020-09-22T06:16:18.949" v="643" actId="1076"/>
          <ac:spMkLst>
            <pc:docMk/>
            <pc:sldMk cId="808877367" sldId="324"/>
            <ac:spMk id="7" creationId="{90FC88E0-6E0F-B245-952E-2AEED39F6828}"/>
          </ac:spMkLst>
        </pc:spChg>
        <pc:spChg chg="del">
          <ac:chgData name="Nane Kratzke" userId="971be13ff4ee5ef6" providerId="LiveId" clId="{19075A5A-D245-0240-878E-CFB172C98ECA}" dt="2020-09-22T06:03:56.883" v="367" actId="478"/>
          <ac:spMkLst>
            <pc:docMk/>
            <pc:sldMk cId="808877367" sldId="324"/>
            <ac:spMk id="8" creationId="{BF8F0306-CEB2-D441-9F0A-14468F891084}"/>
          </ac:spMkLst>
        </pc:spChg>
        <pc:spChg chg="mod">
          <ac:chgData name="Nane Kratzke" userId="971be13ff4ee5ef6" providerId="LiveId" clId="{19075A5A-D245-0240-878E-CFB172C98ECA}" dt="2020-09-22T06:03:40.369" v="355" actId="20577"/>
          <ac:spMkLst>
            <pc:docMk/>
            <pc:sldMk cId="808877367" sldId="324"/>
            <ac:spMk id="9" creationId="{4A6D1888-2806-EE4D-9CB5-F95C7677BADB}"/>
          </ac:spMkLst>
        </pc:spChg>
        <pc:spChg chg="mod">
          <ac:chgData name="Nane Kratzke" userId="971be13ff4ee5ef6" providerId="LiveId" clId="{19075A5A-D245-0240-878E-CFB172C98ECA}" dt="2020-09-22T06:16:37.650" v="655" actId="20577"/>
          <ac:spMkLst>
            <pc:docMk/>
            <pc:sldMk cId="808877367" sldId="324"/>
            <ac:spMk id="10" creationId="{220425A0-FB0A-1B4F-9348-FBAF265B632B}"/>
          </ac:spMkLst>
        </pc:spChg>
        <pc:spChg chg="add mod">
          <ac:chgData name="Nane Kratzke" userId="971be13ff4ee5ef6" providerId="LiveId" clId="{19075A5A-D245-0240-878E-CFB172C98ECA}" dt="2020-09-22T06:16:18.949" v="643" actId="1076"/>
          <ac:spMkLst>
            <pc:docMk/>
            <pc:sldMk cId="808877367" sldId="324"/>
            <ac:spMk id="11" creationId="{D1C59A05-2C37-5F4F-9ABA-1FE6D3E9194C}"/>
          </ac:spMkLst>
        </pc:spChg>
        <pc:spChg chg="add mod">
          <ac:chgData name="Nane Kratzke" userId="971be13ff4ee5ef6" providerId="LiveId" clId="{19075A5A-D245-0240-878E-CFB172C98ECA}" dt="2020-09-22T06:16:18.949" v="643" actId="1076"/>
          <ac:spMkLst>
            <pc:docMk/>
            <pc:sldMk cId="808877367" sldId="324"/>
            <ac:spMk id="12" creationId="{7E95457F-6EBC-414A-A7CA-CCC73457C174}"/>
          </ac:spMkLst>
        </pc:spChg>
        <pc:spChg chg="add mod">
          <ac:chgData name="Nane Kratzke" userId="971be13ff4ee5ef6" providerId="LiveId" clId="{19075A5A-D245-0240-878E-CFB172C98ECA}" dt="2020-09-22T06:16:18.949" v="643" actId="1076"/>
          <ac:spMkLst>
            <pc:docMk/>
            <pc:sldMk cId="808877367" sldId="324"/>
            <ac:spMk id="13" creationId="{966A8420-BC82-2A4A-8BFE-07687B48DCA2}"/>
          </ac:spMkLst>
        </pc:spChg>
        <pc:spChg chg="add del mod">
          <ac:chgData name="Nane Kratzke" userId="971be13ff4ee5ef6" providerId="LiveId" clId="{19075A5A-D245-0240-878E-CFB172C98ECA}" dt="2020-09-22T06:13:27.651" v="601" actId="478"/>
          <ac:spMkLst>
            <pc:docMk/>
            <pc:sldMk cId="808877367" sldId="324"/>
            <ac:spMk id="19" creationId="{F172DCEA-9D84-1E44-8BEB-9607323F61C9}"/>
          </ac:spMkLst>
        </pc:spChg>
        <pc:spChg chg="add del mod">
          <ac:chgData name="Nane Kratzke" userId="971be13ff4ee5ef6" providerId="LiveId" clId="{19075A5A-D245-0240-878E-CFB172C98ECA}" dt="2020-09-22T06:13:34.383" v="603" actId="478"/>
          <ac:spMkLst>
            <pc:docMk/>
            <pc:sldMk cId="808877367" sldId="324"/>
            <ac:spMk id="20" creationId="{A1C6B029-853E-6F4C-BEFE-DD6E7742A6DE}"/>
          </ac:spMkLst>
        </pc:spChg>
        <pc:spChg chg="add del mod">
          <ac:chgData name="Nane Kratzke" userId="971be13ff4ee5ef6" providerId="LiveId" clId="{19075A5A-D245-0240-878E-CFB172C98ECA}" dt="2020-09-22T06:16:51.697" v="659" actId="478"/>
          <ac:spMkLst>
            <pc:docMk/>
            <pc:sldMk cId="808877367" sldId="324"/>
            <ac:spMk id="21" creationId="{E2C96852-CFD8-4D4B-93A2-8885BCE0A756}"/>
          </ac:spMkLst>
        </pc:spChg>
        <pc:spChg chg="add del mod">
          <ac:chgData name="Nane Kratzke" userId="971be13ff4ee5ef6" providerId="LiveId" clId="{19075A5A-D245-0240-878E-CFB172C98ECA}" dt="2020-09-22T06:16:53.369" v="660" actId="478"/>
          <ac:spMkLst>
            <pc:docMk/>
            <pc:sldMk cId="808877367" sldId="324"/>
            <ac:spMk id="22" creationId="{D1D00E71-5912-EA40-8F12-1A3A4C94536E}"/>
          </ac:spMkLst>
        </pc:spChg>
        <pc:spChg chg="add del mod">
          <ac:chgData name="Nane Kratzke" userId="971be13ff4ee5ef6" providerId="LiveId" clId="{19075A5A-D245-0240-878E-CFB172C98ECA}" dt="2020-09-22T06:16:49.953" v="658" actId="478"/>
          <ac:spMkLst>
            <pc:docMk/>
            <pc:sldMk cId="808877367" sldId="324"/>
            <ac:spMk id="23" creationId="{AF3214BB-D136-A540-BE2F-008A325B2E3F}"/>
          </ac:spMkLst>
        </pc:spChg>
        <pc:spChg chg="add del mod">
          <ac:chgData name="Nane Kratzke" userId="971be13ff4ee5ef6" providerId="LiveId" clId="{19075A5A-D245-0240-878E-CFB172C98ECA}" dt="2020-09-22T06:16:48.013" v="657" actId="478"/>
          <ac:spMkLst>
            <pc:docMk/>
            <pc:sldMk cId="808877367" sldId="324"/>
            <ac:spMk id="24" creationId="{B5547DBD-6367-714B-8570-11E9A897B0EE}"/>
          </ac:spMkLst>
        </pc:spChg>
        <pc:spChg chg="add del mod">
          <ac:chgData name="Nane Kratzke" userId="971be13ff4ee5ef6" providerId="LiveId" clId="{19075A5A-D245-0240-878E-CFB172C98ECA}" dt="2020-09-22T06:16:46.977" v="656" actId="478"/>
          <ac:spMkLst>
            <pc:docMk/>
            <pc:sldMk cId="808877367" sldId="324"/>
            <ac:spMk id="25" creationId="{CBADA13E-FCB8-C24E-91B0-DC0B5B506F40}"/>
          </ac:spMkLst>
        </pc:spChg>
        <pc:spChg chg="add del mod">
          <ac:chgData name="Nane Kratzke" userId="971be13ff4ee5ef6" providerId="LiveId" clId="{19075A5A-D245-0240-878E-CFB172C98ECA}" dt="2020-09-22T06:16:18.281" v="642" actId="11529"/>
          <ac:spMkLst>
            <pc:docMk/>
            <pc:sldMk cId="808877367" sldId="324"/>
            <ac:spMk id="26" creationId="{8436CE97-3ADB-5745-B5DF-3606600BC25C}"/>
          </ac:spMkLst>
        </pc:spChg>
        <pc:spChg chg="add del mod">
          <ac:chgData name="Nane Kratzke" userId="971be13ff4ee5ef6" providerId="LiveId" clId="{19075A5A-D245-0240-878E-CFB172C98ECA}" dt="2020-09-22T06:16:17.873" v="641"/>
          <ac:spMkLst>
            <pc:docMk/>
            <pc:sldMk cId="808877367" sldId="324"/>
            <ac:spMk id="27" creationId="{972B2242-D072-8044-875E-63E295D9CCD4}"/>
          </ac:spMkLst>
        </pc:spChg>
        <pc:spChg chg="add del mod">
          <ac:chgData name="Nane Kratzke" userId="971be13ff4ee5ef6" providerId="LiveId" clId="{19075A5A-D245-0240-878E-CFB172C98ECA}" dt="2020-09-22T06:16:13.941" v="632"/>
          <ac:spMkLst>
            <pc:docMk/>
            <pc:sldMk cId="808877367" sldId="324"/>
            <ac:spMk id="28" creationId="{FF620077-3C85-DB4E-A842-DB994485DC62}"/>
          </ac:spMkLst>
        </pc:spChg>
        <pc:spChg chg="add del mod">
          <ac:chgData name="Nane Kratzke" userId="971be13ff4ee5ef6" providerId="LiveId" clId="{19075A5A-D245-0240-878E-CFB172C98ECA}" dt="2020-09-22T06:16:12.024" v="627"/>
          <ac:spMkLst>
            <pc:docMk/>
            <pc:sldMk cId="808877367" sldId="324"/>
            <ac:spMk id="29" creationId="{DA5E6532-3D0F-F94F-93E6-3389D2C32CD3}"/>
          </ac:spMkLst>
        </pc:spChg>
        <pc:spChg chg="add mod">
          <ac:chgData name="Nane Kratzke" userId="971be13ff4ee5ef6" providerId="LiveId" clId="{19075A5A-D245-0240-878E-CFB172C98ECA}" dt="2020-09-22T06:17:36.750" v="697" actId="1076"/>
          <ac:spMkLst>
            <pc:docMk/>
            <pc:sldMk cId="808877367" sldId="324"/>
            <ac:spMk id="30" creationId="{7A51CA3C-742A-1E4F-B5EE-D357A43963F8}"/>
          </ac:spMkLst>
        </pc:spChg>
        <pc:spChg chg="add mod">
          <ac:chgData name="Nane Kratzke" userId="971be13ff4ee5ef6" providerId="LiveId" clId="{19075A5A-D245-0240-878E-CFB172C98ECA}" dt="2020-09-22T06:17:57.882" v="731" actId="20577"/>
          <ac:spMkLst>
            <pc:docMk/>
            <pc:sldMk cId="808877367" sldId="324"/>
            <ac:spMk id="31" creationId="{1B1F51DE-22D1-634B-9C98-750C7A5D00ED}"/>
          </ac:spMkLst>
        </pc:spChg>
        <pc:spChg chg="add mod">
          <ac:chgData name="Nane Kratzke" userId="971be13ff4ee5ef6" providerId="LiveId" clId="{19075A5A-D245-0240-878E-CFB172C98ECA}" dt="2020-09-22T06:18:53.045" v="814" actId="114"/>
          <ac:spMkLst>
            <pc:docMk/>
            <pc:sldMk cId="808877367" sldId="324"/>
            <ac:spMk id="32" creationId="{495CA925-9227-5A40-B1C3-1C460A51962D}"/>
          </ac:spMkLst>
        </pc:spChg>
        <pc:picChg chg="add mod">
          <ac:chgData name="Nane Kratzke" userId="971be13ff4ee5ef6" providerId="LiveId" clId="{19075A5A-D245-0240-878E-CFB172C98ECA}" dt="2020-09-22T06:16:18.949" v="643" actId="1076"/>
          <ac:picMkLst>
            <pc:docMk/>
            <pc:sldMk cId="808877367" sldId="324"/>
            <ac:picMk id="4" creationId="{7BAB0129-CD05-6D4D-A165-D9801A0B45AD}"/>
          </ac:picMkLst>
        </pc:picChg>
        <pc:picChg chg="add mod">
          <ac:chgData name="Nane Kratzke" userId="971be13ff4ee5ef6" providerId="LiveId" clId="{19075A5A-D245-0240-878E-CFB172C98ECA}" dt="2020-09-22T06:16:18.949" v="643" actId="1076"/>
          <ac:picMkLst>
            <pc:docMk/>
            <pc:sldMk cId="808877367" sldId="324"/>
            <ac:picMk id="14" creationId="{7B364174-5EF1-0D43-BA70-F02584268F13}"/>
          </ac:picMkLst>
        </pc:picChg>
        <pc:picChg chg="add mod">
          <ac:chgData name="Nane Kratzke" userId="971be13ff4ee5ef6" providerId="LiveId" clId="{19075A5A-D245-0240-878E-CFB172C98ECA}" dt="2020-09-22T06:16:18.949" v="643" actId="1076"/>
          <ac:picMkLst>
            <pc:docMk/>
            <pc:sldMk cId="808877367" sldId="324"/>
            <ac:picMk id="15" creationId="{03A1797D-B2F8-1C49-AC75-6225E23D4001}"/>
          </ac:picMkLst>
        </pc:picChg>
        <pc:picChg chg="add mod">
          <ac:chgData name="Nane Kratzke" userId="971be13ff4ee5ef6" providerId="LiveId" clId="{19075A5A-D245-0240-878E-CFB172C98ECA}" dt="2020-09-22T06:16:18.949" v="643" actId="1076"/>
          <ac:picMkLst>
            <pc:docMk/>
            <pc:sldMk cId="808877367" sldId="324"/>
            <ac:picMk id="16" creationId="{6FA8C34A-A4C8-3147-9CCA-0E9D103E6012}"/>
          </ac:picMkLst>
        </pc:picChg>
        <pc:picChg chg="add mod">
          <ac:chgData name="Nane Kratzke" userId="971be13ff4ee5ef6" providerId="LiveId" clId="{19075A5A-D245-0240-878E-CFB172C98ECA}" dt="2020-09-22T06:16:18.949" v="643" actId="1076"/>
          <ac:picMkLst>
            <pc:docMk/>
            <pc:sldMk cId="808877367" sldId="324"/>
            <ac:picMk id="17" creationId="{6EC59DB6-C831-4F4E-93FD-A7B5A9C49690}"/>
          </ac:picMkLst>
        </pc:picChg>
        <pc:picChg chg="add mod">
          <ac:chgData name="Nane Kratzke" userId="971be13ff4ee5ef6" providerId="LiveId" clId="{19075A5A-D245-0240-878E-CFB172C98ECA}" dt="2020-09-22T06:16:18.949" v="643" actId="1076"/>
          <ac:picMkLst>
            <pc:docMk/>
            <pc:sldMk cId="808877367" sldId="324"/>
            <ac:picMk id="18" creationId="{5A02CCE8-1A36-3D49-ABD8-0CA945A91C61}"/>
          </ac:picMkLst>
        </pc:picChg>
      </pc:sldChg>
      <pc:sldChg chg="del">
        <pc:chgData name="Nane Kratzke" userId="971be13ff4ee5ef6" providerId="LiveId" clId="{19075A5A-D245-0240-878E-CFB172C98ECA}" dt="2020-09-22T05:46:19.821" v="220" actId="2696"/>
        <pc:sldMkLst>
          <pc:docMk/>
          <pc:sldMk cId="2538430848" sldId="325"/>
        </pc:sldMkLst>
      </pc:sldChg>
      <pc:sldChg chg="delSp add mod">
        <pc:chgData name="Nane Kratzke" userId="971be13ff4ee5ef6" providerId="LiveId" clId="{19075A5A-D245-0240-878E-CFB172C98ECA}" dt="2020-09-23T09:57:30.964" v="23700" actId="478"/>
        <pc:sldMkLst>
          <pc:docMk/>
          <pc:sldMk cId="430288380" sldId="326"/>
        </pc:sldMkLst>
        <pc:picChg chg="del">
          <ac:chgData name="Nane Kratzke" userId="971be13ff4ee5ef6" providerId="LiveId" clId="{19075A5A-D245-0240-878E-CFB172C98ECA}" dt="2020-09-23T09:57:30.964" v="23700" actId="478"/>
          <ac:picMkLst>
            <pc:docMk/>
            <pc:sldMk cId="430288380" sldId="326"/>
            <ac:picMk id="8" creationId="{5553774B-F4E0-C842-84EC-CBA62605D83F}"/>
          </ac:picMkLst>
        </pc:picChg>
        <pc:picChg chg="del">
          <ac:chgData name="Nane Kratzke" userId="971be13ff4ee5ef6" providerId="LiveId" clId="{19075A5A-D245-0240-878E-CFB172C98ECA}" dt="2020-09-23T09:56:29.399" v="23689" actId="478"/>
          <ac:picMkLst>
            <pc:docMk/>
            <pc:sldMk cId="430288380" sldId="326"/>
            <ac:picMk id="9" creationId="{D0CB5B1E-A98E-2C47-ADDD-51D96CA5944D}"/>
          </ac:picMkLst>
        </pc:picChg>
      </pc:sldChg>
      <pc:sldChg chg="del">
        <pc:chgData name="Nane Kratzke" userId="971be13ff4ee5ef6" providerId="LiveId" clId="{19075A5A-D245-0240-878E-CFB172C98ECA}" dt="2020-09-22T05:46:19.577" v="197" actId="2696"/>
        <pc:sldMkLst>
          <pc:docMk/>
          <pc:sldMk cId="1152287989" sldId="326"/>
        </pc:sldMkLst>
      </pc:sldChg>
      <pc:sldChg chg="delSp add mod">
        <pc:chgData name="Nane Kratzke" userId="971be13ff4ee5ef6" providerId="LiveId" clId="{19075A5A-D245-0240-878E-CFB172C98ECA}" dt="2020-09-23T09:57:42.563" v="23701" actId="478"/>
        <pc:sldMkLst>
          <pc:docMk/>
          <pc:sldMk cId="33612913" sldId="327"/>
        </pc:sldMkLst>
        <pc:picChg chg="del">
          <ac:chgData name="Nane Kratzke" userId="971be13ff4ee5ef6" providerId="LiveId" clId="{19075A5A-D245-0240-878E-CFB172C98ECA}" dt="2020-09-23T09:57:42.563" v="23701" actId="478"/>
          <ac:picMkLst>
            <pc:docMk/>
            <pc:sldMk cId="33612913" sldId="327"/>
            <ac:picMk id="8" creationId="{1E0FA772-B9FE-0A4A-9739-9F90EEF0F311}"/>
          </ac:picMkLst>
        </pc:picChg>
      </pc:sldChg>
      <pc:sldChg chg="del">
        <pc:chgData name="Nane Kratzke" userId="971be13ff4ee5ef6" providerId="LiveId" clId="{19075A5A-D245-0240-878E-CFB172C98ECA}" dt="2020-09-22T05:46:19.201" v="169" actId="2696"/>
        <pc:sldMkLst>
          <pc:docMk/>
          <pc:sldMk cId="3110368165" sldId="327"/>
        </pc:sldMkLst>
      </pc:sldChg>
      <pc:sldChg chg="addSp delSp modSp add mod">
        <pc:chgData name="Nane Kratzke" userId="971be13ff4ee5ef6" providerId="LiveId" clId="{19075A5A-D245-0240-878E-CFB172C98ECA}" dt="2020-09-23T12:03:56.635" v="23842" actId="20577"/>
        <pc:sldMkLst>
          <pc:docMk/>
          <pc:sldMk cId="534949039" sldId="329"/>
        </pc:sldMkLst>
        <pc:spChg chg="mod">
          <ac:chgData name="Nane Kratzke" userId="971be13ff4ee5ef6" providerId="LiveId" clId="{19075A5A-D245-0240-878E-CFB172C98ECA}" dt="2020-09-23T11:55:55.707" v="23743" actId="1076"/>
          <ac:spMkLst>
            <pc:docMk/>
            <pc:sldMk cId="534949039" sldId="329"/>
            <ac:spMk id="3" creationId="{E3F7BC74-9A13-A448-A42E-02EC649C1954}"/>
          </ac:spMkLst>
        </pc:spChg>
        <pc:spChg chg="add mod">
          <ac:chgData name="Nane Kratzke" userId="971be13ff4ee5ef6" providerId="LiveId" clId="{19075A5A-D245-0240-878E-CFB172C98ECA}" dt="2020-09-23T12:02:05.827" v="23817" actId="14100"/>
          <ac:spMkLst>
            <pc:docMk/>
            <pc:sldMk cId="534949039" sldId="329"/>
            <ac:spMk id="4" creationId="{860594D6-DDFF-0642-B550-29E0446FAB64}"/>
          </ac:spMkLst>
        </pc:spChg>
        <pc:spChg chg="del">
          <ac:chgData name="Nane Kratzke" userId="971be13ff4ee5ef6" providerId="LiveId" clId="{19075A5A-D245-0240-878E-CFB172C98ECA}" dt="2020-09-23T09:35:17.735" v="23455" actId="478"/>
          <ac:spMkLst>
            <pc:docMk/>
            <pc:sldMk cId="534949039" sldId="329"/>
            <ac:spMk id="21" creationId="{84A1885B-AF71-3845-8F0F-F01EBCE21C9F}"/>
          </ac:spMkLst>
        </pc:spChg>
        <pc:spChg chg="del">
          <ac:chgData name="Nane Kratzke" userId="971be13ff4ee5ef6" providerId="LiveId" clId="{19075A5A-D245-0240-878E-CFB172C98ECA}" dt="2020-09-23T11:56:30.416" v="23747" actId="478"/>
          <ac:spMkLst>
            <pc:docMk/>
            <pc:sldMk cId="534949039" sldId="329"/>
            <ac:spMk id="22" creationId="{29F9D116-CA12-B44A-8DF3-4760C8C8BBE1}"/>
          </ac:spMkLst>
        </pc:spChg>
        <pc:spChg chg="del">
          <ac:chgData name="Nane Kratzke" userId="971be13ff4ee5ef6" providerId="LiveId" clId="{19075A5A-D245-0240-878E-CFB172C98ECA}" dt="2020-09-23T09:35:31.673" v="23459" actId="478"/>
          <ac:spMkLst>
            <pc:docMk/>
            <pc:sldMk cId="534949039" sldId="329"/>
            <ac:spMk id="23" creationId="{5141055D-022E-DD49-8761-AB60FCF59E98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26" creationId="{5063B105-58A5-854F-9125-161FD22A6A26}"/>
          </ac:spMkLst>
        </pc:spChg>
        <pc:spChg chg="mod">
          <ac:chgData name="Nane Kratzke" userId="971be13ff4ee5ef6" providerId="LiveId" clId="{19075A5A-D245-0240-878E-CFB172C98ECA}" dt="2020-09-23T12:01:39.518" v="23813" actId="1076"/>
          <ac:spMkLst>
            <pc:docMk/>
            <pc:sldMk cId="534949039" sldId="329"/>
            <ac:spMk id="27" creationId="{AF81DA72-7522-CC4E-93F4-B5908BE1ADCE}"/>
          </ac:spMkLst>
        </pc:spChg>
        <pc:spChg chg="mod">
          <ac:chgData name="Nane Kratzke" userId="971be13ff4ee5ef6" providerId="LiveId" clId="{19075A5A-D245-0240-878E-CFB172C98ECA}" dt="2020-09-23T12:01:39.518" v="23813" actId="1076"/>
          <ac:spMkLst>
            <pc:docMk/>
            <pc:sldMk cId="534949039" sldId="329"/>
            <ac:spMk id="29" creationId="{AC42805A-4A47-6B49-B782-846258EC95E9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68" creationId="{E9DFBF75-CCFE-7546-AD3B-8F1222403E29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73" creationId="{F3E676F2-D1F1-A143-A840-EEB136A4F4C0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74" creationId="{5ADFA4F6-6D9A-0E4F-A173-1FF576E9A91A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75" creationId="{27A0CEAA-783B-674D-BE34-ECF7105CDBBB}"/>
          </ac:spMkLst>
        </pc:spChg>
        <pc:spChg chg="mod">
          <ac:chgData name="Nane Kratzke" userId="971be13ff4ee5ef6" providerId="LiveId" clId="{19075A5A-D245-0240-878E-CFB172C98ECA}" dt="2020-09-23T12:01:39.518" v="23813" actId="1076"/>
          <ac:spMkLst>
            <pc:docMk/>
            <pc:sldMk cId="534949039" sldId="329"/>
            <ac:spMk id="76" creationId="{E2194F07-D4BD-F049-B6BA-930E9C311BF8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77" creationId="{D2EBA26A-6198-0E42-BD5F-D671FC580579}"/>
          </ac:spMkLst>
        </pc:spChg>
        <pc:spChg chg="mod">
          <ac:chgData name="Nane Kratzke" userId="971be13ff4ee5ef6" providerId="LiveId" clId="{19075A5A-D245-0240-878E-CFB172C98ECA}" dt="2020-09-23T12:01:39.518" v="23813" actId="1076"/>
          <ac:spMkLst>
            <pc:docMk/>
            <pc:sldMk cId="534949039" sldId="329"/>
            <ac:spMk id="78" creationId="{9E273C53-174B-174F-8FF4-157ADE55F70D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80" creationId="{141E4693-0A90-3A46-9596-A21D07D49571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81" creationId="{F6670A1D-F19D-AE45-B05C-518A2B00DC60}"/>
          </ac:spMkLst>
        </pc:spChg>
        <pc:spChg chg="mod">
          <ac:chgData name="Nane Kratzke" userId="971be13ff4ee5ef6" providerId="LiveId" clId="{19075A5A-D245-0240-878E-CFB172C98ECA}" dt="2020-09-23T12:01:39.518" v="23813" actId="1076"/>
          <ac:spMkLst>
            <pc:docMk/>
            <pc:sldMk cId="534949039" sldId="329"/>
            <ac:spMk id="91" creationId="{F5665DA1-A665-D141-9418-33C31A73807A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2" creationId="{617FBDCA-7768-C846-903F-24E7ED8027FB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3" creationId="{AF235A48-C870-904D-927C-2C8B11402991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4" creationId="{7E8A4744-4C02-BB44-9D6A-297109C3E4E6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5" creationId="{CB92EDAD-72EA-604D-AA15-007B025E7F46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6" creationId="{FE98545D-C633-0A47-A58B-49FBB75BB0D2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7" creationId="{D16D5BBD-E2E3-6A45-9FD6-A6F383E96CC1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8" creationId="{ECEA4FA1-E8C5-4040-8F7B-5384CF4005AC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9" creationId="{27E01E49-3BED-0D40-8647-1B9EC9DA53AB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0" creationId="{908E87EC-9F88-0440-B1AD-6E991D05A0DE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1" creationId="{A4BAB43D-DA03-E64C-9651-B3DEB01D2367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2" creationId="{E546ABAD-0C1E-6D4A-85D5-8F3EF18EF889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3" creationId="{31063EFD-4DAE-CA4D-B0A1-8DE229ED610B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4" creationId="{D05C2297-C24B-3E43-90CF-26124908B8D0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5" creationId="{0BA8315C-C3CE-FA4A-BD1F-F3B0CA5F81AA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6" creationId="{67021138-AE36-8240-A302-80CA65D39E44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7" creationId="{C711BFAC-4162-114D-B520-E050251AE418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8" creationId="{D3F3506A-C72C-5A43-8E1A-67DB4D1F9C09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9" creationId="{49BED16C-2241-5F4B-9A25-29FB27ACAB84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20" creationId="{DD6C5FF2-85CD-2C4A-9B84-71681AB2DD36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22" creationId="{18D02ACE-948D-7E45-AFFB-F261E756B163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23" creationId="{E8028021-463B-664E-9BC4-E75AF2F1DA04}"/>
          </ac:spMkLst>
        </pc:spChg>
        <pc:spChg chg="add del mod">
          <ac:chgData name="Nane Kratzke" userId="971be13ff4ee5ef6" providerId="LiveId" clId="{19075A5A-D245-0240-878E-CFB172C98ECA}" dt="2020-09-23T12:01:55.413" v="23814" actId="478"/>
          <ac:spMkLst>
            <pc:docMk/>
            <pc:sldMk cId="534949039" sldId="329"/>
            <ac:spMk id="124" creationId="{A20E86D9-53C9-734E-932E-0BFCABECDAD7}"/>
          </ac:spMkLst>
        </pc:spChg>
        <pc:spChg chg="add del mod">
          <ac:chgData name="Nane Kratzke" userId="971be13ff4ee5ef6" providerId="LiveId" clId="{19075A5A-D245-0240-878E-CFB172C98ECA}" dt="2020-09-23T12:01:59.702" v="23816" actId="478"/>
          <ac:spMkLst>
            <pc:docMk/>
            <pc:sldMk cId="534949039" sldId="329"/>
            <ac:spMk id="125" creationId="{490FAACE-EB58-064C-92DA-E46621F6BE83}"/>
          </ac:spMkLst>
        </pc:spChg>
        <pc:spChg chg="add del mod">
          <ac:chgData name="Nane Kratzke" userId="971be13ff4ee5ef6" providerId="LiveId" clId="{19075A5A-D245-0240-878E-CFB172C98ECA}" dt="2020-09-23T12:01:57.671" v="23815" actId="478"/>
          <ac:spMkLst>
            <pc:docMk/>
            <pc:sldMk cId="534949039" sldId="329"/>
            <ac:spMk id="126" creationId="{386DAEAE-6C26-E641-A7B9-1F4BF9BB176F}"/>
          </ac:spMkLst>
        </pc:spChg>
        <pc:spChg chg="add mod">
          <ac:chgData name="Nane Kratzke" userId="971be13ff4ee5ef6" providerId="LiveId" clId="{19075A5A-D245-0240-878E-CFB172C98ECA}" dt="2020-09-23T12:02:27.259" v="23821" actId="14100"/>
          <ac:spMkLst>
            <pc:docMk/>
            <pc:sldMk cId="534949039" sldId="329"/>
            <ac:spMk id="127" creationId="{D06E150F-7030-194C-A618-20D4128F4964}"/>
          </ac:spMkLst>
        </pc:spChg>
        <pc:spChg chg="add del mod">
          <ac:chgData name="Nane Kratzke" userId="971be13ff4ee5ef6" providerId="LiveId" clId="{19075A5A-D245-0240-878E-CFB172C98ECA}" dt="2020-09-23T12:02:22.312" v="23820" actId="478"/>
          <ac:spMkLst>
            <pc:docMk/>
            <pc:sldMk cId="534949039" sldId="329"/>
            <ac:spMk id="128" creationId="{9963B1E7-FB18-0F4F-B5A1-F9CBFA2D92CF}"/>
          </ac:spMkLst>
        </pc:spChg>
        <pc:spChg chg="add mod">
          <ac:chgData name="Nane Kratzke" userId="971be13ff4ee5ef6" providerId="LiveId" clId="{19075A5A-D245-0240-878E-CFB172C98ECA}" dt="2020-09-23T12:02:39.431" v="23823" actId="14100"/>
          <ac:spMkLst>
            <pc:docMk/>
            <pc:sldMk cId="534949039" sldId="329"/>
            <ac:spMk id="129" creationId="{DC377CA8-14D7-4848-A51F-CB8F3A830789}"/>
          </ac:spMkLst>
        </pc:spChg>
        <pc:spChg chg="add del mod">
          <ac:chgData name="Nane Kratzke" userId="971be13ff4ee5ef6" providerId="LiveId" clId="{19075A5A-D245-0240-878E-CFB172C98ECA}" dt="2020-09-23T12:02:35.415" v="23822" actId="478"/>
          <ac:spMkLst>
            <pc:docMk/>
            <pc:sldMk cId="534949039" sldId="329"/>
            <ac:spMk id="130" creationId="{05ABA191-4F6B-3E47-8D53-667FC119E735}"/>
          </ac:spMkLst>
        </pc:spChg>
        <pc:spChg chg="add mod">
          <ac:chgData name="Nane Kratzke" userId="971be13ff4ee5ef6" providerId="LiveId" clId="{19075A5A-D245-0240-878E-CFB172C98ECA}" dt="2020-09-23T12:02:18.408" v="23819" actId="14100"/>
          <ac:spMkLst>
            <pc:docMk/>
            <pc:sldMk cId="534949039" sldId="329"/>
            <ac:spMk id="131" creationId="{1744A97D-516B-EC4F-865B-4F3C4A3F5ABA}"/>
          </ac:spMkLst>
        </pc:spChg>
        <pc:spChg chg="add mod">
          <ac:chgData name="Nane Kratzke" userId="971be13ff4ee5ef6" providerId="LiveId" clId="{19075A5A-D245-0240-878E-CFB172C98ECA}" dt="2020-09-23T12:01:39.518" v="23813" actId="1076"/>
          <ac:spMkLst>
            <pc:docMk/>
            <pc:sldMk cId="534949039" sldId="329"/>
            <ac:spMk id="132" creationId="{6544B590-6D31-9243-9E86-5EB212A6BC40}"/>
          </ac:spMkLst>
        </pc:spChg>
        <pc:spChg chg="add del mod">
          <ac:chgData name="Nane Kratzke" userId="971be13ff4ee5ef6" providerId="LiveId" clId="{19075A5A-D245-0240-878E-CFB172C98ECA}" dt="2020-09-23T12:02:14.684" v="23818" actId="478"/>
          <ac:spMkLst>
            <pc:docMk/>
            <pc:sldMk cId="534949039" sldId="329"/>
            <ac:spMk id="135" creationId="{95B9A038-42A9-AB40-88C0-FDA6886917CB}"/>
          </ac:spMkLst>
        </pc:spChg>
        <pc:spChg chg="add mod">
          <ac:chgData name="Nane Kratzke" userId="971be13ff4ee5ef6" providerId="LiveId" clId="{19075A5A-D245-0240-878E-CFB172C98ECA}" dt="2020-09-23T12:03:53.932" v="23840" actId="20577"/>
          <ac:spMkLst>
            <pc:docMk/>
            <pc:sldMk cId="534949039" sldId="329"/>
            <ac:spMk id="137" creationId="{BC7A94B6-5C76-ED42-A230-4DDF4D7F5632}"/>
          </ac:spMkLst>
        </pc:spChg>
        <pc:spChg chg="add mod">
          <ac:chgData name="Nane Kratzke" userId="971be13ff4ee5ef6" providerId="LiveId" clId="{19075A5A-D245-0240-878E-CFB172C98ECA}" dt="2020-09-23T12:03:56.635" v="23842" actId="20577"/>
          <ac:spMkLst>
            <pc:docMk/>
            <pc:sldMk cId="534949039" sldId="329"/>
            <ac:spMk id="138" creationId="{945353CE-0288-8A4F-B444-C37AE727604C}"/>
          </ac:spMkLst>
        </pc:sp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79" creationId="{F6F08B27-2937-8142-8CDA-0797FB999C10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2" creationId="{F5FB8AA6-6368-F347-8664-799224BD4776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3" creationId="{BFA83DF1-A01B-9148-8586-583BA14EE1CC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4" creationId="{1C8A30AB-6182-6041-A511-1D9590BE005D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5" creationId="{BA0AAA90-D9D4-214B-8B1B-F65FF75B9981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6" creationId="{56B0366D-4AEF-424F-BC5F-17922637AE31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7" creationId="{355AC7C3-7BF7-4F4D-AEAD-547DBFC939BB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8" creationId="{8B438F46-9076-7A48-A6D2-46CD347AEA7E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9" creationId="{0816E3B2-9B09-794B-AA49-B0C30C8B8BE2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0" creationId="{67D3315D-1B3D-B449-AF88-958279E98D35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2" creationId="{4973B038-997B-EE49-86FF-EB3685ABDD0C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3" creationId="{D6A68834-E486-7C49-A30D-22E9D72E202F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4" creationId="{A530B2A0-23F4-8148-8057-F5FF9F75D2C8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5" creationId="{7F131BE1-1EE7-0F43-98CD-97DB555EAF77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6" creationId="{DDD7073D-9BB2-6E4A-9889-F2C9EE669280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7" creationId="{E615660B-056C-9742-A79A-A161C0ADEC28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8" creationId="{FD1E8858-1F83-284F-B88B-CF30EA43F70E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9" creationId="{F30DB22F-EC0E-F44B-9450-D2E023007B5F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100" creationId="{78866560-FF6C-1A4C-8B39-0564F8283DFA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101" creationId="{CF57DE60-9A9D-1748-A243-1F603B45FA1A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121" creationId="{A20A7F99-9658-7A4F-AB56-836FDB35A7EC}"/>
          </ac:picMkLst>
        </pc:picChg>
        <pc:picChg chg="add del mod">
          <ac:chgData name="Nane Kratzke" userId="971be13ff4ee5ef6" providerId="LiveId" clId="{19075A5A-D245-0240-878E-CFB172C98ECA}" dt="2020-09-23T12:00:47.906" v="23809" actId="478"/>
          <ac:picMkLst>
            <pc:docMk/>
            <pc:sldMk cId="534949039" sldId="329"/>
            <ac:picMk id="133" creationId="{DF8B2ECE-53FD-2E41-8B9A-73177509691A}"/>
          </ac:picMkLst>
        </pc:picChg>
        <pc:picChg chg="add 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34" creationId="{7554F3D9-A80C-F746-85C4-18A28DC4319C}"/>
          </ac:picMkLst>
        </pc:picChg>
        <pc:picChg chg="add 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36" creationId="{01FC1095-D87A-B945-922F-5A115CF06B47}"/>
          </ac:picMkLst>
        </pc:picChg>
        <pc:picChg chg="del">
          <ac:chgData name="Nane Kratzke" userId="971be13ff4ee5ef6" providerId="LiveId" clId="{19075A5A-D245-0240-878E-CFB172C98ECA}" dt="2020-09-23T09:35:20.467" v="23456" actId="478"/>
          <ac:picMkLst>
            <pc:docMk/>
            <pc:sldMk cId="534949039" sldId="329"/>
            <ac:picMk id="1026" creationId="{A018DE0B-FC5B-C74C-8591-F2EDB99CAC4C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52" creationId="{0781EC11-CEB1-B34C-BC02-EBCE8F7A675B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54" creationId="{12AE6375-E091-0E43-BCC0-7964193522B5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56" creationId="{63FFB1C2-0D2E-5042-B775-910095E1CB8D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57" creationId="{052E2773-90CF-3D4E-9DB7-9D0AA6C5AE47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58" creationId="{9005B2A9-D614-3742-AD7B-E67DD24A1BBC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60" creationId="{F5DA8AE1-8904-6F48-827D-A8B82F0A351B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61" creationId="{1965F56F-2751-6C4F-AB30-AEFF256CCF6B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63" creationId="{044ED7CD-6D81-7E40-B7D1-B8E87EAA2E86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64" creationId="{781C98E9-592D-9F46-A971-775CA5568B95}"/>
          </ac:picMkLst>
        </pc:picChg>
        <pc:cxnChg chg="del">
          <ac:chgData name="Nane Kratzke" userId="971be13ff4ee5ef6" providerId="LiveId" clId="{19075A5A-D245-0240-878E-CFB172C98ECA}" dt="2020-09-23T09:35:23.369" v="23457" actId="478"/>
          <ac:cxnSpMkLst>
            <pc:docMk/>
            <pc:sldMk cId="534949039" sldId="329"/>
            <ac:cxnSpMk id="7" creationId="{163B01A7-6485-8B46-B2F4-90AC0B97AD31}"/>
          </ac:cxnSpMkLst>
        </pc:cxnChg>
        <pc:cxnChg chg="del">
          <ac:chgData name="Nane Kratzke" userId="971be13ff4ee5ef6" providerId="LiveId" clId="{19075A5A-D245-0240-878E-CFB172C98ECA}" dt="2020-09-23T09:36:38.150" v="23462" actId="478"/>
          <ac:cxnSpMkLst>
            <pc:docMk/>
            <pc:sldMk cId="534949039" sldId="329"/>
            <ac:cxnSpMk id="9" creationId="{02F84500-C004-1547-B324-1E1B64097EBE}"/>
          </ac:cxnSpMkLst>
        </pc:cxnChg>
        <pc:cxnChg chg="del">
          <ac:chgData name="Nane Kratzke" userId="971be13ff4ee5ef6" providerId="LiveId" clId="{19075A5A-D245-0240-878E-CFB172C98ECA}" dt="2020-09-23T09:36:41.250" v="23463" actId="478"/>
          <ac:cxnSpMkLst>
            <pc:docMk/>
            <pc:sldMk cId="534949039" sldId="329"/>
            <ac:cxnSpMk id="10" creationId="{B9FE1EF1-0DA0-894E-AFDA-EF2D28E9AEC9}"/>
          </ac:cxnSpMkLst>
        </pc:cxnChg>
        <pc:cxnChg chg="del">
          <ac:chgData name="Nane Kratzke" userId="971be13ff4ee5ef6" providerId="LiveId" clId="{19075A5A-D245-0240-878E-CFB172C98ECA}" dt="2020-09-23T09:35:28.820" v="23458" actId="478"/>
          <ac:cxnSpMkLst>
            <pc:docMk/>
            <pc:sldMk cId="534949039" sldId="329"/>
            <ac:cxnSpMk id="14" creationId="{9ED01F35-4812-854B-8F62-A2940659596B}"/>
          </ac:cxnSpMkLst>
        </pc:cxnChg>
        <pc:cxnChg chg="del mod">
          <ac:chgData name="Nane Kratzke" userId="971be13ff4ee5ef6" providerId="LiveId" clId="{19075A5A-D245-0240-878E-CFB172C98ECA}" dt="2020-09-23T09:42:33.945" v="23519" actId="478"/>
          <ac:cxnSpMkLst>
            <pc:docMk/>
            <pc:sldMk cId="534949039" sldId="329"/>
            <ac:cxnSpMk id="17" creationId="{63907426-8E18-534B-848C-0BA95C73F327}"/>
          </ac:cxnSpMkLst>
        </pc:cxnChg>
        <pc:cxnChg chg="del">
          <ac:chgData name="Nane Kratzke" userId="971be13ff4ee5ef6" providerId="LiveId" clId="{19075A5A-D245-0240-878E-CFB172C98ECA}" dt="2020-09-23T09:38:06.171" v="23474" actId="478"/>
          <ac:cxnSpMkLst>
            <pc:docMk/>
            <pc:sldMk cId="534949039" sldId="329"/>
            <ac:cxnSpMk id="19" creationId="{35D4DFFC-28C4-D649-9570-B3DE5133A520}"/>
          </ac:cxnSpMkLst>
        </pc:cxnChg>
      </pc:sldChg>
      <pc:sldChg chg="del">
        <pc:chgData name="Nane Kratzke" userId="971be13ff4ee5ef6" providerId="LiveId" clId="{19075A5A-D245-0240-878E-CFB172C98ECA}" dt="2020-09-22T05:46:19.331" v="178" actId="2696"/>
        <pc:sldMkLst>
          <pc:docMk/>
          <pc:sldMk cId="2967954036" sldId="329"/>
        </pc:sldMkLst>
      </pc:sldChg>
      <pc:sldChg chg="del">
        <pc:chgData name="Nane Kratzke" userId="971be13ff4ee5ef6" providerId="LiveId" clId="{19075A5A-D245-0240-878E-CFB172C98ECA}" dt="2020-09-22T05:46:19.541" v="194" actId="2696"/>
        <pc:sldMkLst>
          <pc:docMk/>
          <pc:sldMk cId="1355761083" sldId="330"/>
        </pc:sldMkLst>
      </pc:sldChg>
      <pc:sldChg chg="add ord">
        <pc:chgData name="Nane Kratzke" userId="971be13ff4ee5ef6" providerId="LiveId" clId="{19075A5A-D245-0240-878E-CFB172C98ECA}" dt="2020-09-23T08:31:39.969" v="22538" actId="20578"/>
        <pc:sldMkLst>
          <pc:docMk/>
          <pc:sldMk cId="3078893197" sldId="330"/>
        </pc:sldMkLst>
      </pc:sldChg>
      <pc:sldChg chg="del">
        <pc:chgData name="Nane Kratzke" userId="971be13ff4ee5ef6" providerId="LiveId" clId="{19075A5A-D245-0240-878E-CFB172C98ECA}" dt="2020-09-22T05:46:19.408" v="184" actId="2696"/>
        <pc:sldMkLst>
          <pc:docMk/>
          <pc:sldMk cId="335871805" sldId="331"/>
        </pc:sldMkLst>
      </pc:sldChg>
      <pc:sldChg chg="modSp add mod">
        <pc:chgData name="Nane Kratzke" userId="971be13ff4ee5ef6" providerId="LiveId" clId="{19075A5A-D245-0240-878E-CFB172C98ECA}" dt="2020-09-23T09:49:49.203" v="23656" actId="20577"/>
        <pc:sldMkLst>
          <pc:docMk/>
          <pc:sldMk cId="2219886769" sldId="331"/>
        </pc:sldMkLst>
        <pc:spChg chg="mod">
          <ac:chgData name="Nane Kratzke" userId="971be13ff4ee5ef6" providerId="LiveId" clId="{19075A5A-D245-0240-878E-CFB172C98ECA}" dt="2020-09-23T09:49:49.203" v="23656" actId="20577"/>
          <ac:spMkLst>
            <pc:docMk/>
            <pc:sldMk cId="2219886769" sldId="331"/>
            <ac:spMk id="2" creationId="{BEBECCD0-0365-6042-8374-D298183801AF}"/>
          </ac:spMkLst>
        </pc:spChg>
        <pc:spChg chg="mod">
          <ac:chgData name="Nane Kratzke" userId="971be13ff4ee5ef6" providerId="LiveId" clId="{19075A5A-D245-0240-878E-CFB172C98ECA}" dt="2020-09-23T09:49:46.361" v="23655" actId="20577"/>
          <ac:spMkLst>
            <pc:docMk/>
            <pc:sldMk cId="2219886769" sldId="331"/>
            <ac:spMk id="6" creationId="{1DD2A273-1E9C-B14C-9873-ECAFF17E685C}"/>
          </ac:spMkLst>
        </pc:spChg>
      </pc:sldChg>
      <pc:sldChg chg="addSp delSp modSp add mod">
        <pc:chgData name="Nane Kratzke" userId="971be13ff4ee5ef6" providerId="LiveId" clId="{19075A5A-D245-0240-878E-CFB172C98ECA}" dt="2020-09-24T12:34:14.661" v="32923" actId="1076"/>
        <pc:sldMkLst>
          <pc:docMk/>
          <pc:sldMk cId="982004980" sldId="332"/>
        </pc:sldMkLst>
        <pc:spChg chg="mod">
          <ac:chgData name="Nane Kratzke" userId="971be13ff4ee5ef6" providerId="LiveId" clId="{19075A5A-D245-0240-878E-CFB172C98ECA}" dt="2020-09-24T12:34:10.293" v="32922" actId="14100"/>
          <ac:spMkLst>
            <pc:docMk/>
            <pc:sldMk cId="982004980" sldId="332"/>
            <ac:spMk id="4" creationId="{1A54BDE3-089A-B947-B36C-1DA2EA047FE2}"/>
          </ac:spMkLst>
        </pc:spChg>
        <pc:spChg chg="del">
          <ac:chgData name="Nane Kratzke" userId="971be13ff4ee5ef6" providerId="LiveId" clId="{19075A5A-D245-0240-878E-CFB172C98ECA}" dt="2020-09-24T09:16:50.865" v="28209" actId="478"/>
          <ac:spMkLst>
            <pc:docMk/>
            <pc:sldMk cId="982004980" sldId="332"/>
            <ac:spMk id="8" creationId="{17A49567-6F8B-AD4E-AA7C-57FEE52C771D}"/>
          </ac:spMkLst>
        </pc:spChg>
        <pc:spChg chg="del">
          <ac:chgData name="Nane Kratzke" userId="971be13ff4ee5ef6" providerId="LiveId" clId="{19075A5A-D245-0240-878E-CFB172C98ECA}" dt="2020-09-24T09:16:53.239" v="28210" actId="478"/>
          <ac:spMkLst>
            <pc:docMk/>
            <pc:sldMk cId="982004980" sldId="332"/>
            <ac:spMk id="9" creationId="{7E39AC3C-D7D5-3F4B-8ECD-B5251D5C44B1}"/>
          </ac:spMkLst>
        </pc:spChg>
        <pc:spChg chg="del">
          <ac:chgData name="Nane Kratzke" userId="971be13ff4ee5ef6" providerId="LiveId" clId="{19075A5A-D245-0240-878E-CFB172C98ECA}" dt="2020-09-24T09:16:54.940" v="28211" actId="478"/>
          <ac:spMkLst>
            <pc:docMk/>
            <pc:sldMk cId="982004980" sldId="332"/>
            <ac:spMk id="10" creationId="{B4195300-5C3F-E44B-B320-1C847BE6087E}"/>
          </ac:spMkLst>
        </pc:spChg>
        <pc:spChg chg="add mod">
          <ac:chgData name="Nane Kratzke" userId="971be13ff4ee5ef6" providerId="LiveId" clId="{19075A5A-D245-0240-878E-CFB172C98ECA}" dt="2020-09-24T12:32:04.625" v="32888" actId="1076"/>
          <ac:spMkLst>
            <pc:docMk/>
            <pc:sldMk cId="982004980" sldId="332"/>
            <ac:spMk id="12" creationId="{90AF0720-D16B-4349-A771-2818C6059C4A}"/>
          </ac:spMkLst>
        </pc:spChg>
        <pc:picChg chg="mod">
          <ac:chgData name="Nane Kratzke" userId="971be13ff4ee5ef6" providerId="LiveId" clId="{19075A5A-D245-0240-878E-CFB172C98ECA}" dt="2020-09-24T12:34:14.661" v="32923" actId="1076"/>
          <ac:picMkLst>
            <pc:docMk/>
            <pc:sldMk cId="982004980" sldId="332"/>
            <ac:picMk id="11" creationId="{9E13CA18-765E-434F-9592-6A89336A66FA}"/>
          </ac:picMkLst>
        </pc:picChg>
      </pc:sldChg>
      <pc:sldChg chg="del">
        <pc:chgData name="Nane Kratzke" userId="971be13ff4ee5ef6" providerId="LiveId" clId="{19075A5A-D245-0240-878E-CFB172C98ECA}" dt="2020-09-22T05:46:19.759" v="214" actId="2696"/>
        <pc:sldMkLst>
          <pc:docMk/>
          <pc:sldMk cId="2225302233" sldId="332"/>
        </pc:sldMkLst>
      </pc:sldChg>
      <pc:sldChg chg="del">
        <pc:chgData name="Nane Kratzke" userId="971be13ff4ee5ef6" providerId="LiveId" clId="{19075A5A-D245-0240-878E-CFB172C98ECA}" dt="2020-09-22T05:46:19.722" v="211" actId="2696"/>
        <pc:sldMkLst>
          <pc:docMk/>
          <pc:sldMk cId="4223858906" sldId="333"/>
        </pc:sldMkLst>
      </pc:sldChg>
      <pc:sldChg chg="del">
        <pc:chgData name="Nane Kratzke" userId="971be13ff4ee5ef6" providerId="LiveId" clId="{19075A5A-D245-0240-878E-CFB172C98ECA}" dt="2020-09-22T05:46:19.503" v="191" actId="2696"/>
        <pc:sldMkLst>
          <pc:docMk/>
          <pc:sldMk cId="889987673" sldId="334"/>
        </pc:sldMkLst>
      </pc:sldChg>
      <pc:sldChg chg="del">
        <pc:chgData name="Nane Kratzke" userId="971be13ff4ee5ef6" providerId="LiveId" clId="{19075A5A-D245-0240-878E-CFB172C98ECA}" dt="2020-09-22T05:46:19.791" v="218" actId="2696"/>
        <pc:sldMkLst>
          <pc:docMk/>
          <pc:sldMk cId="1902238106" sldId="335"/>
        </pc:sldMkLst>
      </pc:sldChg>
      <pc:sldChg chg="del">
        <pc:chgData name="Nane Kratzke" userId="971be13ff4ee5ef6" providerId="LiveId" clId="{19075A5A-D245-0240-878E-CFB172C98ECA}" dt="2020-09-22T05:46:19.752" v="213" actId="2696"/>
        <pc:sldMkLst>
          <pc:docMk/>
          <pc:sldMk cId="1937801618" sldId="336"/>
        </pc:sldMkLst>
      </pc:sldChg>
      <pc:sldChg chg="modSp add mod">
        <pc:chgData name="Nane Kratzke" userId="971be13ff4ee5ef6" providerId="LiveId" clId="{19075A5A-D245-0240-878E-CFB172C98ECA}" dt="2020-09-23T15:00:36.689" v="28147" actId="255"/>
        <pc:sldMkLst>
          <pc:docMk/>
          <pc:sldMk cId="3201834561" sldId="337"/>
        </pc:sldMkLst>
        <pc:spChg chg="mod">
          <ac:chgData name="Nane Kratzke" userId="971be13ff4ee5ef6" providerId="LiveId" clId="{19075A5A-D245-0240-878E-CFB172C98ECA}" dt="2020-09-23T15:00:36.689" v="28147" actId="255"/>
          <ac:spMkLst>
            <pc:docMk/>
            <pc:sldMk cId="3201834561" sldId="337"/>
            <ac:spMk id="4" creationId="{1A1F085B-B0A9-1B43-97C4-4B3A75E7F90D}"/>
          </ac:spMkLst>
        </pc:spChg>
        <pc:picChg chg="mod">
          <ac:chgData name="Nane Kratzke" userId="971be13ff4ee5ef6" providerId="LiveId" clId="{19075A5A-D245-0240-878E-CFB172C98ECA}" dt="2020-09-23T14:48:00.030" v="27980" actId="1076"/>
          <ac:picMkLst>
            <pc:docMk/>
            <pc:sldMk cId="3201834561" sldId="337"/>
            <ac:picMk id="7" creationId="{A6B4AD59-A591-A340-832E-0A904769050F}"/>
          </ac:picMkLst>
        </pc:picChg>
      </pc:sldChg>
      <pc:sldChg chg="addSp delSp modSp add mod">
        <pc:chgData name="Nane Kratzke" userId="971be13ff4ee5ef6" providerId="LiveId" clId="{19075A5A-D245-0240-878E-CFB172C98ECA}" dt="2020-09-24T14:24:00.923" v="37092" actId="1076"/>
        <pc:sldMkLst>
          <pc:docMk/>
          <pc:sldMk cId="596661056" sldId="338"/>
        </pc:sldMkLst>
        <pc:spChg chg="mod">
          <ac:chgData name="Nane Kratzke" userId="971be13ff4ee5ef6" providerId="LiveId" clId="{19075A5A-D245-0240-878E-CFB172C98ECA}" dt="2020-09-24T14:23:20.802" v="37088" actId="20577"/>
          <ac:spMkLst>
            <pc:docMk/>
            <pc:sldMk cId="596661056" sldId="338"/>
            <ac:spMk id="2" creationId="{A4CF4022-BF5C-3940-9B40-C35E57AB4130}"/>
          </ac:spMkLst>
        </pc:spChg>
        <pc:spChg chg="mod">
          <ac:chgData name="Nane Kratzke" userId="971be13ff4ee5ef6" providerId="LiveId" clId="{19075A5A-D245-0240-878E-CFB172C98ECA}" dt="2020-09-24T14:23:44.661" v="37090" actId="20577"/>
          <ac:spMkLst>
            <pc:docMk/>
            <pc:sldMk cId="596661056" sldId="338"/>
            <ac:spMk id="4" creationId="{1A54BDE3-089A-B947-B36C-1DA2EA047FE2}"/>
          </ac:spMkLst>
        </pc:spChg>
        <pc:spChg chg="add mod">
          <ac:chgData name="Nane Kratzke" userId="971be13ff4ee5ef6" providerId="LiveId" clId="{19075A5A-D245-0240-878E-CFB172C98ECA}" dt="2020-09-24T14:21:26.994" v="37080" actId="1076"/>
          <ac:spMkLst>
            <pc:docMk/>
            <pc:sldMk cId="596661056" sldId="338"/>
            <ac:spMk id="6" creationId="{134688E8-5640-0A4B-8A7A-7CF1F3DE5E6C}"/>
          </ac:spMkLst>
        </pc:spChg>
        <pc:spChg chg="mod">
          <ac:chgData name="Nane Kratzke" userId="971be13ff4ee5ef6" providerId="LiveId" clId="{19075A5A-D245-0240-878E-CFB172C98ECA}" dt="2020-09-24T14:12:33.351" v="37061" actId="20577"/>
          <ac:spMkLst>
            <pc:docMk/>
            <pc:sldMk cId="596661056" sldId="338"/>
            <ac:spMk id="12" creationId="{7852A9B7-3B4B-AF48-BC36-5419D76C0EAF}"/>
          </ac:spMkLst>
        </pc:spChg>
        <pc:picChg chg="mod">
          <ac:chgData name="Nane Kratzke" userId="971be13ff4ee5ef6" providerId="LiveId" clId="{19075A5A-D245-0240-878E-CFB172C98ECA}" dt="2020-09-24T14:24:00.923" v="37092" actId="1076"/>
          <ac:picMkLst>
            <pc:docMk/>
            <pc:sldMk cId="596661056" sldId="338"/>
            <ac:picMk id="8" creationId="{0EE2414F-B35A-CA4A-B4B5-5B86E36F88E1}"/>
          </ac:picMkLst>
        </pc:picChg>
        <pc:picChg chg="del">
          <ac:chgData name="Nane Kratzke" userId="971be13ff4ee5ef6" providerId="LiveId" clId="{19075A5A-D245-0240-878E-CFB172C98ECA}" dt="2020-09-24T14:23:56.369" v="37091" actId="478"/>
          <ac:picMkLst>
            <pc:docMk/>
            <pc:sldMk cId="596661056" sldId="338"/>
            <ac:picMk id="9" creationId="{597FA084-F94C-354E-8DC7-012902E3CEC5}"/>
          </ac:picMkLst>
        </pc:picChg>
      </pc:sldChg>
      <pc:sldChg chg="delSp modSp add mod">
        <pc:chgData name="Nane Kratzke" userId="971be13ff4ee5ef6" providerId="LiveId" clId="{19075A5A-D245-0240-878E-CFB172C98ECA}" dt="2020-09-24T14:44:20.088" v="38120" actId="1076"/>
        <pc:sldMkLst>
          <pc:docMk/>
          <pc:sldMk cId="1508817570" sldId="339"/>
        </pc:sldMkLst>
        <pc:spChg chg="mod">
          <ac:chgData name="Nane Kratzke" userId="971be13ff4ee5ef6" providerId="LiveId" clId="{19075A5A-D245-0240-878E-CFB172C98ECA}" dt="2020-09-24T14:44:12.021" v="38119" actId="403"/>
          <ac:spMkLst>
            <pc:docMk/>
            <pc:sldMk cId="1508817570" sldId="339"/>
            <ac:spMk id="4" creationId="{1A54BDE3-089A-B947-B36C-1DA2EA047FE2}"/>
          </ac:spMkLst>
        </pc:spChg>
        <pc:spChg chg="mod">
          <ac:chgData name="Nane Kratzke" userId="971be13ff4ee5ef6" providerId="LiveId" clId="{19075A5A-D245-0240-878E-CFB172C98ECA}" dt="2020-09-24T14:43:44.978" v="38113" actId="14100"/>
          <ac:spMkLst>
            <pc:docMk/>
            <pc:sldMk cId="1508817570" sldId="339"/>
            <ac:spMk id="7" creationId="{FFC30D2D-B621-5F44-AD0F-8CEAD655D8CB}"/>
          </ac:spMkLst>
        </pc:spChg>
        <pc:spChg chg="mod">
          <ac:chgData name="Nane Kratzke" userId="971be13ff4ee5ef6" providerId="LiveId" clId="{19075A5A-D245-0240-878E-CFB172C98ECA}" dt="2020-09-24T14:44:20.088" v="38120" actId="1076"/>
          <ac:spMkLst>
            <pc:docMk/>
            <pc:sldMk cId="1508817570" sldId="339"/>
            <ac:spMk id="9" creationId="{BC66D217-D0C7-AA4E-914C-666732F02B44}"/>
          </ac:spMkLst>
        </pc:spChg>
        <pc:spChg chg="mod">
          <ac:chgData name="Nane Kratzke" userId="971be13ff4ee5ef6" providerId="LiveId" clId="{19075A5A-D245-0240-878E-CFB172C98ECA}" dt="2020-09-24T14:44:00.274" v="38116" actId="1076"/>
          <ac:spMkLst>
            <pc:docMk/>
            <pc:sldMk cId="1508817570" sldId="339"/>
            <ac:spMk id="10" creationId="{86BB4EED-806D-DD4A-A77A-EE4631A3CE1F}"/>
          </ac:spMkLst>
        </pc:spChg>
        <pc:picChg chg="del">
          <ac:chgData name="Nane Kratzke" userId="971be13ff4ee5ef6" providerId="LiveId" clId="{19075A5A-D245-0240-878E-CFB172C98ECA}" dt="2020-09-24T14:38:36.150" v="37806" actId="478"/>
          <ac:picMkLst>
            <pc:docMk/>
            <pc:sldMk cId="1508817570" sldId="339"/>
            <ac:picMk id="11" creationId="{EFFDDBF0-5DE4-404D-A624-C153540C4D12}"/>
          </ac:picMkLst>
        </pc:picChg>
      </pc:sldChg>
      <pc:sldChg chg="addSp delSp modSp add mod">
        <pc:chgData name="Nane Kratzke" userId="971be13ff4ee5ef6" providerId="LiveId" clId="{19075A5A-D245-0240-878E-CFB172C98ECA}" dt="2020-09-24T14:48:41.205" v="38156" actId="1076"/>
        <pc:sldMkLst>
          <pc:docMk/>
          <pc:sldMk cId="2273577900" sldId="340"/>
        </pc:sldMkLst>
        <pc:spChg chg="mod">
          <ac:chgData name="Nane Kratzke" userId="971be13ff4ee5ef6" providerId="LiveId" clId="{19075A5A-D245-0240-878E-CFB172C98ECA}" dt="2020-09-24T14:47:39.058" v="38139" actId="14100"/>
          <ac:spMkLst>
            <pc:docMk/>
            <pc:sldMk cId="2273577900" sldId="340"/>
            <ac:spMk id="4" creationId="{1A54BDE3-089A-B947-B36C-1DA2EA047FE2}"/>
          </ac:spMkLst>
        </pc:spChg>
        <pc:spChg chg="add mod">
          <ac:chgData name="Nane Kratzke" userId="971be13ff4ee5ef6" providerId="LiveId" clId="{19075A5A-D245-0240-878E-CFB172C98ECA}" dt="2020-09-24T14:48:41.205" v="38156" actId="1076"/>
          <ac:spMkLst>
            <pc:docMk/>
            <pc:sldMk cId="2273577900" sldId="340"/>
            <ac:spMk id="6" creationId="{8C2CDB3B-D62B-5041-8602-772AC75E070E}"/>
          </ac:spMkLst>
        </pc:spChg>
        <pc:spChg chg="del">
          <ac:chgData name="Nane Kratzke" userId="971be13ff4ee5ef6" providerId="LiveId" clId="{19075A5A-D245-0240-878E-CFB172C98ECA}" dt="2020-09-24T14:46:15.633" v="38125" actId="478"/>
          <ac:spMkLst>
            <pc:docMk/>
            <pc:sldMk cId="2273577900" sldId="340"/>
            <ac:spMk id="9" creationId="{C2EFB732-DF93-E74C-A208-E9E925FA19DE}"/>
          </ac:spMkLst>
        </pc:spChg>
        <pc:spChg chg="del">
          <ac:chgData name="Nane Kratzke" userId="971be13ff4ee5ef6" providerId="LiveId" clId="{19075A5A-D245-0240-878E-CFB172C98ECA}" dt="2020-09-24T14:46:19.131" v="38126" actId="478"/>
          <ac:spMkLst>
            <pc:docMk/>
            <pc:sldMk cId="2273577900" sldId="340"/>
            <ac:spMk id="10" creationId="{1A5E4309-83B1-9E4A-B60B-E08A957755DB}"/>
          </ac:spMkLst>
        </pc:spChg>
        <pc:spChg chg="del">
          <ac:chgData name="Nane Kratzke" userId="971be13ff4ee5ef6" providerId="LiveId" clId="{19075A5A-D245-0240-878E-CFB172C98ECA}" dt="2020-09-24T14:46:21.889" v="38127" actId="478"/>
          <ac:spMkLst>
            <pc:docMk/>
            <pc:sldMk cId="2273577900" sldId="340"/>
            <ac:spMk id="11" creationId="{18938D84-C29E-DB44-9D4A-1ED262027EB9}"/>
          </ac:spMkLst>
        </pc:spChg>
        <pc:picChg chg="mod">
          <ac:chgData name="Nane Kratzke" userId="971be13ff4ee5ef6" providerId="LiveId" clId="{19075A5A-D245-0240-878E-CFB172C98ECA}" dt="2020-09-24T14:46:40.212" v="38131" actId="1076"/>
          <ac:picMkLst>
            <pc:docMk/>
            <pc:sldMk cId="2273577900" sldId="340"/>
            <ac:picMk id="7" creationId="{00273028-913E-BC4E-9ECA-D9D5048CEE31}"/>
          </ac:picMkLst>
        </pc:picChg>
      </pc:sldChg>
      <pc:sldChg chg="addSp delSp modSp add mod ord">
        <pc:chgData name="Nane Kratzke" userId="971be13ff4ee5ef6" providerId="LiveId" clId="{19075A5A-D245-0240-878E-CFB172C98ECA}" dt="2020-09-25T06:47:55.036" v="43840" actId="1076"/>
        <pc:sldMkLst>
          <pc:docMk/>
          <pc:sldMk cId="883740929" sldId="342"/>
        </pc:sldMkLst>
        <pc:spChg chg="del">
          <ac:chgData name="Nane Kratzke" userId="971be13ff4ee5ef6" providerId="LiveId" clId="{19075A5A-D245-0240-878E-CFB172C98ECA}" dt="2020-09-25T06:33:21.305" v="43553" actId="478"/>
          <ac:spMkLst>
            <pc:docMk/>
            <pc:sldMk cId="883740929" sldId="342"/>
            <ac:spMk id="4" creationId="{1A54BDE3-089A-B947-B36C-1DA2EA047FE2}"/>
          </ac:spMkLst>
        </pc:spChg>
        <pc:spChg chg="add del mod">
          <ac:chgData name="Nane Kratzke" userId="971be13ff4ee5ef6" providerId="LiveId" clId="{19075A5A-D245-0240-878E-CFB172C98ECA}" dt="2020-09-25T06:33:25.079" v="43554" actId="478"/>
          <ac:spMkLst>
            <pc:docMk/>
            <pc:sldMk cId="883740929" sldId="342"/>
            <ac:spMk id="7" creationId="{03314641-9945-3C40-AD44-698A52B8E7B4}"/>
          </ac:spMkLst>
        </pc:spChg>
        <pc:spChg chg="mod">
          <ac:chgData name="Nane Kratzke" userId="971be13ff4ee5ef6" providerId="LiveId" clId="{19075A5A-D245-0240-878E-CFB172C98ECA}" dt="2020-09-25T06:43:06.789" v="43799" actId="20577"/>
          <ac:spMkLst>
            <pc:docMk/>
            <pc:sldMk cId="883740929" sldId="342"/>
            <ac:spMk id="10" creationId="{5A03F048-D319-5A4B-A0D6-B05FF2F39D68}"/>
          </ac:spMkLst>
        </pc:spChg>
        <pc:spChg chg="mod">
          <ac:chgData name="Nane Kratzke" userId="971be13ff4ee5ef6" providerId="LiveId" clId="{19075A5A-D245-0240-878E-CFB172C98ECA}" dt="2020-09-25T06:39:31.176" v="43755" actId="1076"/>
          <ac:spMkLst>
            <pc:docMk/>
            <pc:sldMk cId="883740929" sldId="342"/>
            <ac:spMk id="11" creationId="{68DD41EB-32FB-F444-B063-98AD644BCCA7}"/>
          </ac:spMkLst>
        </pc:spChg>
        <pc:spChg chg="mod">
          <ac:chgData name="Nane Kratzke" userId="971be13ff4ee5ef6" providerId="LiveId" clId="{19075A5A-D245-0240-878E-CFB172C98ECA}" dt="2020-09-25T06:39:46.428" v="43759" actId="14100"/>
          <ac:spMkLst>
            <pc:docMk/>
            <pc:sldMk cId="883740929" sldId="342"/>
            <ac:spMk id="12" creationId="{FFFE009A-F0D2-0547-8B32-CB8F9915007B}"/>
          </ac:spMkLst>
        </pc:spChg>
        <pc:spChg chg="add del mod">
          <ac:chgData name="Nane Kratzke" userId="971be13ff4ee5ef6" providerId="LiveId" clId="{19075A5A-D245-0240-878E-CFB172C98ECA}" dt="2020-09-25T06:44:37.038" v="43818" actId="478"/>
          <ac:spMkLst>
            <pc:docMk/>
            <pc:sldMk cId="883740929" sldId="342"/>
            <ac:spMk id="13" creationId="{43E3F01C-44FD-094B-8AB6-8F793389207A}"/>
          </ac:spMkLst>
        </pc:spChg>
        <pc:spChg chg="add mod">
          <ac:chgData name="Nane Kratzke" userId="971be13ff4ee5ef6" providerId="LiveId" clId="{19075A5A-D245-0240-878E-CFB172C98ECA}" dt="2020-09-25T06:39:27.448" v="43754" actId="1076"/>
          <ac:spMkLst>
            <pc:docMk/>
            <pc:sldMk cId="883740929" sldId="342"/>
            <ac:spMk id="14" creationId="{17321740-D934-7645-A99D-E29EE7411AC1}"/>
          </ac:spMkLst>
        </pc:spChg>
        <pc:spChg chg="add mod">
          <ac:chgData name="Nane Kratzke" userId="971be13ff4ee5ef6" providerId="LiveId" clId="{19075A5A-D245-0240-878E-CFB172C98ECA}" dt="2020-09-25T06:42:31.680" v="43778" actId="1582"/>
          <ac:spMkLst>
            <pc:docMk/>
            <pc:sldMk cId="883740929" sldId="342"/>
            <ac:spMk id="17" creationId="{D2C434BE-8BCE-DC43-B826-0B5B3DD80391}"/>
          </ac:spMkLst>
        </pc:spChg>
        <pc:spChg chg="add del mod">
          <ac:chgData name="Nane Kratzke" userId="971be13ff4ee5ef6" providerId="LiveId" clId="{19075A5A-D245-0240-878E-CFB172C98ECA}" dt="2020-09-25T06:45:08.636" v="43819" actId="478"/>
          <ac:spMkLst>
            <pc:docMk/>
            <pc:sldMk cId="883740929" sldId="342"/>
            <ac:spMk id="18" creationId="{07105EAC-4209-DA4B-B663-253926C0B595}"/>
          </ac:spMkLst>
        </pc:spChg>
        <pc:spChg chg="add mod">
          <ac:chgData name="Nane Kratzke" userId="971be13ff4ee5ef6" providerId="LiveId" clId="{19075A5A-D245-0240-878E-CFB172C98ECA}" dt="2020-09-25T06:45:47.913" v="43827" actId="14100"/>
          <ac:spMkLst>
            <pc:docMk/>
            <pc:sldMk cId="883740929" sldId="342"/>
            <ac:spMk id="26" creationId="{C286953B-79A3-C64F-8AA3-E4B9990C7F2E}"/>
          </ac:spMkLst>
        </pc:spChg>
        <pc:picChg chg="del">
          <ac:chgData name="Nane Kratzke" userId="971be13ff4ee5ef6" providerId="LiveId" clId="{19075A5A-D245-0240-878E-CFB172C98ECA}" dt="2020-09-25T06:33:08.973" v="43552" actId="478"/>
          <ac:picMkLst>
            <pc:docMk/>
            <pc:sldMk cId="883740929" sldId="342"/>
            <ac:picMk id="9" creationId="{69D028E7-0D22-C846-BF8F-D434B9A0C1BC}"/>
          </ac:picMkLst>
        </pc:picChg>
        <pc:picChg chg="add mod">
          <ac:chgData name="Nane Kratzke" userId="971be13ff4ee5ef6" providerId="LiveId" clId="{19075A5A-D245-0240-878E-CFB172C98ECA}" dt="2020-09-25T06:41:20.464" v="43768" actId="1076"/>
          <ac:picMkLst>
            <pc:docMk/>
            <pc:sldMk cId="883740929" sldId="342"/>
            <ac:picMk id="15" creationId="{F8173BA4-12DA-0749-9E33-5D7B9F4E93B5}"/>
          </ac:picMkLst>
        </pc:picChg>
        <pc:picChg chg="add mod">
          <ac:chgData name="Nane Kratzke" userId="971be13ff4ee5ef6" providerId="LiveId" clId="{19075A5A-D245-0240-878E-CFB172C98ECA}" dt="2020-09-25T06:41:09.493" v="43766" actId="1076"/>
          <ac:picMkLst>
            <pc:docMk/>
            <pc:sldMk cId="883740929" sldId="342"/>
            <ac:picMk id="16" creationId="{64ED2824-8C30-3842-A779-E41E94E21812}"/>
          </ac:picMkLst>
        </pc:picChg>
        <pc:picChg chg="add mod">
          <ac:chgData name="Nane Kratzke" userId="971be13ff4ee5ef6" providerId="LiveId" clId="{19075A5A-D245-0240-878E-CFB172C98ECA}" dt="2020-09-25T06:47:55.036" v="43840" actId="1076"/>
          <ac:picMkLst>
            <pc:docMk/>
            <pc:sldMk cId="883740929" sldId="342"/>
            <ac:picMk id="31" creationId="{34A46797-66B2-B44A-A70E-E02217B393C3}"/>
          </ac:picMkLst>
        </pc:picChg>
        <pc:cxnChg chg="add del mod">
          <ac:chgData name="Nane Kratzke" userId="971be13ff4ee5ef6" providerId="LiveId" clId="{19075A5A-D245-0240-878E-CFB172C98ECA}" dt="2020-09-25T06:44:33.478" v="43816" actId="478"/>
          <ac:cxnSpMkLst>
            <pc:docMk/>
            <pc:sldMk cId="883740929" sldId="342"/>
            <ac:cxnSpMk id="20" creationId="{D1A99DB8-9AE2-C444-99DA-673C04FB42E5}"/>
          </ac:cxnSpMkLst>
        </pc:cxnChg>
        <pc:cxnChg chg="add mod">
          <ac:chgData name="Nane Kratzke" userId="971be13ff4ee5ef6" providerId="LiveId" clId="{19075A5A-D245-0240-878E-CFB172C98ECA}" dt="2020-09-25T06:46:47.547" v="43834" actId="14861"/>
          <ac:cxnSpMkLst>
            <pc:docMk/>
            <pc:sldMk cId="883740929" sldId="342"/>
            <ac:cxnSpMk id="28" creationId="{F97ADC72-64F2-BC44-A51F-5E386CC3F97F}"/>
          </ac:cxnSpMkLst>
        </pc:cxnChg>
      </pc:sldChg>
      <pc:sldChg chg="addSp delSp modSp add mod">
        <pc:chgData name="Nane Kratzke" userId="971be13ff4ee5ef6" providerId="LiveId" clId="{19075A5A-D245-0240-878E-CFB172C98ECA}" dt="2020-09-25T06:53:16.467" v="44031"/>
        <pc:sldMkLst>
          <pc:docMk/>
          <pc:sldMk cId="1623516218" sldId="343"/>
        </pc:sldMkLst>
        <pc:picChg chg="del">
          <ac:chgData name="Nane Kratzke" userId="971be13ff4ee5ef6" providerId="LiveId" clId="{19075A5A-D245-0240-878E-CFB172C98ECA}" dt="2020-09-25T06:53:01.739" v="44025" actId="21"/>
          <ac:picMkLst>
            <pc:docMk/>
            <pc:sldMk cId="1623516218" sldId="343"/>
            <ac:picMk id="7" creationId="{7BA030DF-024C-3C49-8781-4F3DABA73DEA}"/>
          </ac:picMkLst>
        </pc:picChg>
        <pc:picChg chg="mod">
          <ac:chgData name="Nane Kratzke" userId="971be13ff4ee5ef6" providerId="LiveId" clId="{19075A5A-D245-0240-878E-CFB172C98ECA}" dt="2020-09-25T06:52:44.100" v="44024" actId="2085"/>
          <ac:picMkLst>
            <pc:docMk/>
            <pc:sldMk cId="1623516218" sldId="343"/>
            <ac:picMk id="9" creationId="{BFBB9838-56EC-CB4B-91B0-179D2F5B8615}"/>
          </ac:picMkLst>
        </pc:picChg>
        <pc:picChg chg="add mod">
          <ac:chgData name="Nane Kratzke" userId="971be13ff4ee5ef6" providerId="LiveId" clId="{19075A5A-D245-0240-878E-CFB172C98ECA}" dt="2020-09-25T06:53:16.467" v="44031"/>
          <ac:picMkLst>
            <pc:docMk/>
            <pc:sldMk cId="1623516218" sldId="343"/>
            <ac:picMk id="12" creationId="{8D037730-9C83-FA49-AE80-AA2329E19B3D}"/>
          </ac:picMkLst>
        </pc:picChg>
      </pc:sldChg>
      <pc:sldChg chg="addSp delSp modSp add mod ord">
        <pc:chgData name="Nane Kratzke" userId="971be13ff4ee5ef6" providerId="LiveId" clId="{19075A5A-D245-0240-878E-CFB172C98ECA}" dt="2020-09-24T15:19:32.091" v="39178" actId="14861"/>
        <pc:sldMkLst>
          <pc:docMk/>
          <pc:sldMk cId="3306450770" sldId="344"/>
        </pc:sldMkLst>
        <pc:spChg chg="mod">
          <ac:chgData name="Nane Kratzke" userId="971be13ff4ee5ef6" providerId="LiveId" clId="{19075A5A-D245-0240-878E-CFB172C98ECA}" dt="2020-09-24T15:17:55.460" v="39164" actId="1076"/>
          <ac:spMkLst>
            <pc:docMk/>
            <pc:sldMk cId="3306450770" sldId="344"/>
            <ac:spMk id="4" creationId="{1A54BDE3-089A-B947-B36C-1DA2EA047FE2}"/>
          </ac:spMkLst>
        </pc:spChg>
        <pc:spChg chg="add del mod">
          <ac:chgData name="Nane Kratzke" userId="971be13ff4ee5ef6" providerId="LiveId" clId="{19075A5A-D245-0240-878E-CFB172C98ECA}" dt="2020-09-24T15:14:28.494" v="39042" actId="1036"/>
          <ac:spMkLst>
            <pc:docMk/>
            <pc:sldMk cId="3306450770" sldId="344"/>
            <ac:spMk id="5" creationId="{AFB4BCAF-7B0C-5241-A55F-A9D6E8CC8173}"/>
          </ac:spMkLst>
        </pc:spChg>
        <pc:spChg chg="add mod">
          <ac:chgData name="Nane Kratzke" userId="971be13ff4ee5ef6" providerId="LiveId" clId="{19075A5A-D245-0240-878E-CFB172C98ECA}" dt="2020-09-24T15:11:59.859" v="39007" actId="1076"/>
          <ac:spMkLst>
            <pc:docMk/>
            <pc:sldMk cId="3306450770" sldId="344"/>
            <ac:spMk id="6" creationId="{56409B46-5CF0-104F-9079-495AA7C0D088}"/>
          </ac:spMkLst>
        </pc:spChg>
        <pc:spChg chg="mod">
          <ac:chgData name="Nane Kratzke" userId="971be13ff4ee5ef6" providerId="LiveId" clId="{19075A5A-D245-0240-878E-CFB172C98ECA}" dt="2020-09-24T15:14:48.655" v="39044" actId="1076"/>
          <ac:spMkLst>
            <pc:docMk/>
            <pc:sldMk cId="3306450770" sldId="344"/>
            <ac:spMk id="10" creationId="{16434EBC-48FC-C241-AB56-2AAD726A2EF8}"/>
          </ac:spMkLst>
        </pc:spChg>
        <pc:spChg chg="mod">
          <ac:chgData name="Nane Kratzke" userId="971be13ff4ee5ef6" providerId="LiveId" clId="{19075A5A-D245-0240-878E-CFB172C98ECA}" dt="2020-09-24T15:14:48.655" v="39044" actId="1076"/>
          <ac:spMkLst>
            <pc:docMk/>
            <pc:sldMk cId="3306450770" sldId="344"/>
            <ac:spMk id="11" creationId="{2D3F1FC2-64E7-2F4C-AD16-DB779493F41B}"/>
          </ac:spMkLst>
        </pc:spChg>
        <pc:spChg chg="mod">
          <ac:chgData name="Nane Kratzke" userId="971be13ff4ee5ef6" providerId="LiveId" clId="{19075A5A-D245-0240-878E-CFB172C98ECA}" dt="2020-09-24T15:14:48.655" v="39044" actId="1076"/>
          <ac:spMkLst>
            <pc:docMk/>
            <pc:sldMk cId="3306450770" sldId="344"/>
            <ac:spMk id="12" creationId="{BE372825-9698-0741-92C0-0E09CAAFC044}"/>
          </ac:spMkLst>
        </pc:spChg>
        <pc:spChg chg="mod">
          <ac:chgData name="Nane Kratzke" userId="971be13ff4ee5ef6" providerId="LiveId" clId="{19075A5A-D245-0240-878E-CFB172C98ECA}" dt="2020-09-24T15:14:48.655" v="39044" actId="1076"/>
          <ac:spMkLst>
            <pc:docMk/>
            <pc:sldMk cId="3306450770" sldId="344"/>
            <ac:spMk id="13" creationId="{F111D6F3-0423-B14C-B5FC-9422280255C5}"/>
          </ac:spMkLst>
        </pc:spChg>
        <pc:spChg chg="add mod">
          <ac:chgData name="Nane Kratzke" userId="971be13ff4ee5ef6" providerId="LiveId" clId="{19075A5A-D245-0240-878E-CFB172C98ECA}" dt="2020-09-24T15:19:32.091" v="39178" actId="14861"/>
          <ac:spMkLst>
            <pc:docMk/>
            <pc:sldMk cId="3306450770" sldId="344"/>
            <ac:spMk id="14" creationId="{03E4853E-51FD-D645-8E9E-A4477B8250F5}"/>
          </ac:spMkLst>
        </pc:spChg>
        <pc:spChg chg="mod">
          <ac:chgData name="Nane Kratzke" userId="971be13ff4ee5ef6" providerId="LiveId" clId="{19075A5A-D245-0240-878E-CFB172C98ECA}" dt="2020-09-24T15:14:48.655" v="39044" actId="1076"/>
          <ac:spMkLst>
            <pc:docMk/>
            <pc:sldMk cId="3306450770" sldId="344"/>
            <ac:spMk id="15" creationId="{E662669C-7CC4-9C45-981E-5264478E1AF6}"/>
          </ac:spMkLst>
        </pc:spChg>
        <pc:spChg chg="mod">
          <ac:chgData name="Nane Kratzke" userId="971be13ff4ee5ef6" providerId="LiveId" clId="{19075A5A-D245-0240-878E-CFB172C98ECA}" dt="2020-09-24T15:14:48.655" v="39044" actId="1076"/>
          <ac:spMkLst>
            <pc:docMk/>
            <pc:sldMk cId="3306450770" sldId="344"/>
            <ac:spMk id="16" creationId="{C60724C8-0A6F-8E48-9DAE-440C0042929E}"/>
          </ac:spMkLst>
        </pc:spChg>
        <pc:spChg chg="add del">
          <ac:chgData name="Nane Kratzke" userId="971be13ff4ee5ef6" providerId="LiveId" clId="{19075A5A-D245-0240-878E-CFB172C98ECA}" dt="2020-09-24T15:13:40.018" v="39028" actId="478"/>
          <ac:spMkLst>
            <pc:docMk/>
            <pc:sldMk cId="3306450770" sldId="344"/>
            <ac:spMk id="17" creationId="{50800248-8587-D14C-BC26-DD63148E5E6E}"/>
          </ac:spMkLst>
        </pc:spChg>
        <pc:spChg chg="add mod">
          <ac:chgData name="Nane Kratzke" userId="971be13ff4ee5ef6" providerId="LiveId" clId="{19075A5A-D245-0240-878E-CFB172C98ECA}" dt="2020-09-24T15:12:36.509" v="39016"/>
          <ac:spMkLst>
            <pc:docMk/>
            <pc:sldMk cId="3306450770" sldId="344"/>
            <ac:spMk id="18" creationId="{D4DE9A96-8678-7847-9FF2-235DF19480D1}"/>
          </ac:spMkLst>
        </pc:spChg>
        <pc:picChg chg="del mod modCrop">
          <ac:chgData name="Nane Kratzke" userId="971be13ff4ee5ef6" providerId="LiveId" clId="{19075A5A-D245-0240-878E-CFB172C98ECA}" dt="2020-09-24T15:15:37.601" v="39053" actId="478"/>
          <ac:picMkLst>
            <pc:docMk/>
            <pc:sldMk cId="3306450770" sldId="344"/>
            <ac:picMk id="8" creationId="{E886A129-ED34-2043-92AA-C2DE33ABED84}"/>
          </ac:picMkLst>
        </pc:picChg>
        <pc:picChg chg="add mod">
          <ac:chgData name="Nane Kratzke" userId="971be13ff4ee5ef6" providerId="LiveId" clId="{19075A5A-D245-0240-878E-CFB172C98ECA}" dt="2020-09-24T15:19:27.549" v="39177" actId="14861"/>
          <ac:picMkLst>
            <pc:docMk/>
            <pc:sldMk cId="3306450770" sldId="344"/>
            <ac:picMk id="19" creationId="{CE5F36C5-DE7E-8B4A-A22B-760E86EBBC6B}"/>
          </ac:picMkLst>
        </pc:picChg>
        <pc:picChg chg="add mod">
          <ac:chgData name="Nane Kratzke" userId="971be13ff4ee5ef6" providerId="LiveId" clId="{19075A5A-D245-0240-878E-CFB172C98ECA}" dt="2020-09-24T15:19:27.549" v="39177" actId="14861"/>
          <ac:picMkLst>
            <pc:docMk/>
            <pc:sldMk cId="3306450770" sldId="344"/>
            <ac:picMk id="20" creationId="{8B6C80FC-59DC-D24A-B470-1C6596F2AE5D}"/>
          </ac:picMkLst>
        </pc:picChg>
        <pc:picChg chg="add mod">
          <ac:chgData name="Nane Kratzke" userId="971be13ff4ee5ef6" providerId="LiveId" clId="{19075A5A-D245-0240-878E-CFB172C98ECA}" dt="2020-09-24T15:19:27.549" v="39177" actId="14861"/>
          <ac:picMkLst>
            <pc:docMk/>
            <pc:sldMk cId="3306450770" sldId="344"/>
            <ac:picMk id="21" creationId="{DCADC98B-4B86-934D-AD5F-B7E7D71CCBB7}"/>
          </ac:picMkLst>
        </pc:picChg>
      </pc:sldChg>
      <pc:sldChg chg="addSp delSp modSp add mod ord">
        <pc:chgData name="Nane Kratzke" userId="971be13ff4ee5ef6" providerId="LiveId" clId="{19075A5A-D245-0240-878E-CFB172C98ECA}" dt="2020-09-24T15:08:46.923" v="38978" actId="2711"/>
        <pc:sldMkLst>
          <pc:docMk/>
          <pc:sldMk cId="1536310720" sldId="345"/>
        </pc:sldMkLst>
        <pc:spChg chg="mod">
          <ac:chgData name="Nane Kratzke" userId="971be13ff4ee5ef6" providerId="LiveId" clId="{19075A5A-D245-0240-878E-CFB172C98ECA}" dt="2020-09-24T15:08:18.512" v="38974" actId="20577"/>
          <ac:spMkLst>
            <pc:docMk/>
            <pc:sldMk cId="1536310720" sldId="345"/>
            <ac:spMk id="2" creationId="{A4CF4022-BF5C-3940-9B40-C35E57AB4130}"/>
          </ac:spMkLst>
        </pc:spChg>
        <pc:spChg chg="mod">
          <ac:chgData name="Nane Kratzke" userId="971be13ff4ee5ef6" providerId="LiveId" clId="{19075A5A-D245-0240-878E-CFB172C98ECA}" dt="2020-09-24T15:02:44.384" v="38626" actId="404"/>
          <ac:spMkLst>
            <pc:docMk/>
            <pc:sldMk cId="1536310720" sldId="345"/>
            <ac:spMk id="4" creationId="{1A54BDE3-089A-B947-B36C-1DA2EA047FE2}"/>
          </ac:spMkLst>
        </pc:spChg>
        <pc:spChg chg="add mod">
          <ac:chgData name="Nane Kratzke" userId="971be13ff4ee5ef6" providerId="LiveId" clId="{19075A5A-D245-0240-878E-CFB172C98ECA}" dt="2020-09-24T15:08:04.523" v="38971" actId="113"/>
          <ac:spMkLst>
            <pc:docMk/>
            <pc:sldMk cId="1536310720" sldId="345"/>
            <ac:spMk id="6" creationId="{0B35A60C-E164-A64E-8E7B-306885C21D59}"/>
          </ac:spMkLst>
        </pc:spChg>
        <pc:spChg chg="add mod">
          <ac:chgData name="Nane Kratzke" userId="971be13ff4ee5ef6" providerId="LiveId" clId="{19075A5A-D245-0240-878E-CFB172C98ECA}" dt="2020-09-24T15:07:50.151" v="38969" actId="1076"/>
          <ac:spMkLst>
            <pc:docMk/>
            <pc:sldMk cId="1536310720" sldId="345"/>
            <ac:spMk id="7" creationId="{7AF7FF9D-C1AD-E343-B36F-5959C075BA38}"/>
          </ac:spMkLst>
        </pc:spChg>
        <pc:spChg chg="del">
          <ac:chgData name="Nane Kratzke" userId="971be13ff4ee5ef6" providerId="LiveId" clId="{19075A5A-D245-0240-878E-CFB172C98ECA}" dt="2020-09-24T14:58:01.315" v="38561" actId="478"/>
          <ac:spMkLst>
            <pc:docMk/>
            <pc:sldMk cId="1536310720" sldId="345"/>
            <ac:spMk id="9" creationId="{C10AAD7E-9DD5-1343-8A17-3F9C4D0B8DD9}"/>
          </ac:spMkLst>
        </pc:spChg>
        <pc:spChg chg="del">
          <ac:chgData name="Nane Kratzke" userId="971be13ff4ee5ef6" providerId="LiveId" clId="{19075A5A-D245-0240-878E-CFB172C98ECA}" dt="2020-09-24T14:58:13.852" v="38565" actId="478"/>
          <ac:spMkLst>
            <pc:docMk/>
            <pc:sldMk cId="1536310720" sldId="345"/>
            <ac:spMk id="11" creationId="{8F82CDB8-B86E-A84E-B5AB-3E0F2043BA8D}"/>
          </ac:spMkLst>
        </pc:spChg>
        <pc:spChg chg="del">
          <ac:chgData name="Nane Kratzke" userId="971be13ff4ee5ef6" providerId="LiveId" clId="{19075A5A-D245-0240-878E-CFB172C98ECA}" dt="2020-09-24T14:58:11.170" v="38564" actId="478"/>
          <ac:spMkLst>
            <pc:docMk/>
            <pc:sldMk cId="1536310720" sldId="345"/>
            <ac:spMk id="12" creationId="{D5E25A22-15A5-A649-AEED-6542DBAA7A3C}"/>
          </ac:spMkLst>
        </pc:spChg>
        <pc:spChg chg="del">
          <ac:chgData name="Nane Kratzke" userId="971be13ff4ee5ef6" providerId="LiveId" clId="{19075A5A-D245-0240-878E-CFB172C98ECA}" dt="2020-09-24T14:58:04.585" v="38562" actId="478"/>
          <ac:spMkLst>
            <pc:docMk/>
            <pc:sldMk cId="1536310720" sldId="345"/>
            <ac:spMk id="13" creationId="{6F6E5405-0B57-FC4E-8832-4E6DA7A3CE9D}"/>
          </ac:spMkLst>
        </pc:spChg>
        <pc:spChg chg="del">
          <ac:chgData name="Nane Kratzke" userId="971be13ff4ee5ef6" providerId="LiveId" clId="{19075A5A-D245-0240-878E-CFB172C98ECA}" dt="2020-09-24T14:58:08.184" v="38563" actId="478"/>
          <ac:spMkLst>
            <pc:docMk/>
            <pc:sldMk cId="1536310720" sldId="345"/>
            <ac:spMk id="14" creationId="{610F4679-19BA-1149-BA88-1DB1D6B7FA74}"/>
          </ac:spMkLst>
        </pc:spChg>
        <pc:spChg chg="add mod">
          <ac:chgData name="Nane Kratzke" userId="971be13ff4ee5ef6" providerId="LiveId" clId="{19075A5A-D245-0240-878E-CFB172C98ECA}" dt="2020-09-24T15:08:46.923" v="38978" actId="2711"/>
          <ac:spMkLst>
            <pc:docMk/>
            <pc:sldMk cId="1536310720" sldId="345"/>
            <ac:spMk id="17" creationId="{91E3C972-C40C-A64A-86AD-0B22732F7DDA}"/>
          </ac:spMkLst>
        </pc:spChg>
        <pc:picChg chg="mod">
          <ac:chgData name="Nane Kratzke" userId="971be13ff4ee5ef6" providerId="LiveId" clId="{19075A5A-D245-0240-878E-CFB172C98ECA}" dt="2020-09-24T15:08:22.592" v="38975" actId="1076"/>
          <ac:picMkLst>
            <pc:docMk/>
            <pc:sldMk cId="1536310720" sldId="345"/>
            <ac:picMk id="8" creationId="{596406C1-81C3-984C-AA48-73EA1A7CA605}"/>
          </ac:picMkLst>
        </pc:picChg>
        <pc:picChg chg="mod">
          <ac:chgData name="Nane Kratzke" userId="971be13ff4ee5ef6" providerId="LiveId" clId="{19075A5A-D245-0240-878E-CFB172C98ECA}" dt="2020-09-24T15:08:22.592" v="38975" actId="1076"/>
          <ac:picMkLst>
            <pc:docMk/>
            <pc:sldMk cId="1536310720" sldId="345"/>
            <ac:picMk id="10" creationId="{0ADF2A60-419C-C546-982D-2C04157CAAB0}"/>
          </ac:picMkLst>
        </pc:picChg>
        <pc:picChg chg="add mod modCrop">
          <ac:chgData name="Nane Kratzke" userId="971be13ff4ee5ef6" providerId="LiveId" clId="{19075A5A-D245-0240-878E-CFB172C98ECA}" dt="2020-09-24T15:08:31.719" v="38976" actId="1076"/>
          <ac:picMkLst>
            <pc:docMk/>
            <pc:sldMk cId="1536310720" sldId="345"/>
            <ac:picMk id="15" creationId="{271FBD7B-5727-724A-92F1-7624B4CB9079}"/>
          </ac:picMkLst>
        </pc:picChg>
        <pc:picChg chg="add del mod">
          <ac:chgData name="Nane Kratzke" userId="971be13ff4ee5ef6" providerId="LiveId" clId="{19075A5A-D245-0240-878E-CFB172C98ECA}" dt="2020-09-24T15:01:51.171" v="38614"/>
          <ac:picMkLst>
            <pc:docMk/>
            <pc:sldMk cId="1536310720" sldId="345"/>
            <ac:picMk id="16" creationId="{8D0006D0-37C6-F34C-9DCC-00578CA0A6D6}"/>
          </ac:picMkLst>
        </pc:picChg>
      </pc:sldChg>
      <pc:sldChg chg="del">
        <pc:chgData name="Nane Kratzke" userId="971be13ff4ee5ef6" providerId="LiveId" clId="{19075A5A-D245-0240-878E-CFB172C98ECA}" dt="2020-09-22T05:46:19.229" v="170" actId="2696"/>
        <pc:sldMkLst>
          <pc:docMk/>
          <pc:sldMk cId="4280504934" sldId="355"/>
        </pc:sldMkLst>
      </pc:sldChg>
      <pc:sldChg chg="del">
        <pc:chgData name="Nane Kratzke" userId="971be13ff4ee5ef6" providerId="LiveId" clId="{19075A5A-D245-0240-878E-CFB172C98ECA}" dt="2020-09-22T06:48:28.588" v="2519" actId="2696"/>
        <pc:sldMkLst>
          <pc:docMk/>
          <pc:sldMk cId="4159471193" sldId="368"/>
        </pc:sldMkLst>
      </pc:sldChg>
      <pc:sldChg chg="del">
        <pc:chgData name="Nane Kratzke" userId="971be13ff4ee5ef6" providerId="LiveId" clId="{19075A5A-D245-0240-878E-CFB172C98ECA}" dt="2020-09-22T05:46:19.422" v="185" actId="2696"/>
        <pc:sldMkLst>
          <pc:docMk/>
          <pc:sldMk cId="310987539" sldId="369"/>
        </pc:sldMkLst>
      </pc:sldChg>
      <pc:sldChg chg="del">
        <pc:chgData name="Nane Kratzke" userId="971be13ff4ee5ef6" providerId="LiveId" clId="{19075A5A-D245-0240-878E-CFB172C98ECA}" dt="2020-09-22T05:46:19.696" v="208" actId="2696"/>
        <pc:sldMkLst>
          <pc:docMk/>
          <pc:sldMk cId="2125340085" sldId="370"/>
        </pc:sldMkLst>
      </pc:sldChg>
      <pc:sldChg chg="del">
        <pc:chgData name="Nane Kratzke" userId="971be13ff4ee5ef6" providerId="LiveId" clId="{19075A5A-D245-0240-878E-CFB172C98ECA}" dt="2020-09-22T05:46:19.277" v="173" actId="2696"/>
        <pc:sldMkLst>
          <pc:docMk/>
          <pc:sldMk cId="2620595261" sldId="371"/>
        </pc:sldMkLst>
      </pc:sldChg>
      <pc:sldChg chg="del">
        <pc:chgData name="Nane Kratzke" userId="971be13ff4ee5ef6" providerId="LiveId" clId="{19075A5A-D245-0240-878E-CFB172C98ECA}" dt="2020-09-22T05:46:19.258" v="172" actId="2696"/>
        <pc:sldMkLst>
          <pc:docMk/>
          <pc:sldMk cId="2008169061" sldId="372"/>
        </pc:sldMkLst>
      </pc:sldChg>
      <pc:sldChg chg="del">
        <pc:chgData name="Nane Kratzke" userId="971be13ff4ee5ef6" providerId="LiveId" clId="{19075A5A-D245-0240-878E-CFB172C98ECA}" dt="2020-09-22T05:46:19.244" v="171" actId="2696"/>
        <pc:sldMkLst>
          <pc:docMk/>
          <pc:sldMk cId="3612261834" sldId="373"/>
        </pc:sldMkLst>
      </pc:sldChg>
      <pc:sldChg chg="del">
        <pc:chgData name="Nane Kratzke" userId="971be13ff4ee5ef6" providerId="LiveId" clId="{19075A5A-D245-0240-878E-CFB172C98ECA}" dt="2020-09-22T05:46:19.485" v="189" actId="2696"/>
        <pc:sldMkLst>
          <pc:docMk/>
          <pc:sldMk cId="3959218217" sldId="374"/>
        </pc:sldMkLst>
      </pc:sldChg>
      <pc:sldChg chg="del">
        <pc:chgData name="Nane Kratzke" userId="971be13ff4ee5ef6" providerId="LiveId" clId="{19075A5A-D245-0240-878E-CFB172C98ECA}" dt="2020-09-22T05:46:19.596" v="199" actId="2696"/>
        <pc:sldMkLst>
          <pc:docMk/>
          <pc:sldMk cId="2975391939" sldId="375"/>
        </pc:sldMkLst>
      </pc:sldChg>
      <pc:sldChg chg="del">
        <pc:chgData name="Nane Kratzke" userId="971be13ff4ee5ef6" providerId="LiveId" clId="{19075A5A-D245-0240-878E-CFB172C98ECA}" dt="2020-09-22T05:46:19.617" v="201" actId="2696"/>
        <pc:sldMkLst>
          <pc:docMk/>
          <pc:sldMk cId="2290547993" sldId="376"/>
        </pc:sldMkLst>
      </pc:sldChg>
      <pc:sldChg chg="del">
        <pc:chgData name="Nane Kratzke" userId="971be13ff4ee5ef6" providerId="LiveId" clId="{19075A5A-D245-0240-878E-CFB172C98ECA}" dt="2020-09-22T05:46:19.190" v="168" actId="2696"/>
        <pc:sldMkLst>
          <pc:docMk/>
          <pc:sldMk cId="4276357788" sldId="377"/>
        </pc:sldMkLst>
      </pc:sldChg>
      <pc:sldChg chg="del">
        <pc:chgData name="Nane Kratzke" userId="971be13ff4ee5ef6" providerId="LiveId" clId="{19075A5A-D245-0240-878E-CFB172C98ECA}" dt="2020-09-22T05:46:19.829" v="221" actId="2696"/>
        <pc:sldMkLst>
          <pc:docMk/>
          <pc:sldMk cId="1830580882" sldId="378"/>
        </pc:sldMkLst>
      </pc:sldChg>
      <pc:sldChg chg="del">
        <pc:chgData name="Nane Kratzke" userId="971be13ff4ee5ef6" providerId="LiveId" clId="{19075A5A-D245-0240-878E-CFB172C98ECA}" dt="2020-09-22T05:46:19.588" v="198" actId="2696"/>
        <pc:sldMkLst>
          <pc:docMk/>
          <pc:sldMk cId="143991081" sldId="380"/>
        </pc:sldMkLst>
      </pc:sldChg>
      <pc:sldChg chg="del">
        <pc:chgData name="Nane Kratzke" userId="971be13ff4ee5ef6" providerId="LiveId" clId="{19075A5A-D245-0240-878E-CFB172C98ECA}" dt="2020-09-22T05:46:19.678" v="206" actId="2696"/>
        <pc:sldMkLst>
          <pc:docMk/>
          <pc:sldMk cId="3330758435" sldId="381"/>
        </pc:sldMkLst>
      </pc:sldChg>
      <pc:sldChg chg="del">
        <pc:chgData name="Nane Kratzke" userId="971be13ff4ee5ef6" providerId="LiveId" clId="{19075A5A-D245-0240-878E-CFB172C98ECA}" dt="2020-09-22T05:46:19.704" v="209" actId="2696"/>
        <pc:sldMkLst>
          <pc:docMk/>
          <pc:sldMk cId="366975201" sldId="382"/>
        </pc:sldMkLst>
      </pc:sldChg>
      <pc:sldChg chg="del">
        <pc:chgData name="Nane Kratzke" userId="971be13ff4ee5ef6" providerId="LiveId" clId="{19075A5A-D245-0240-878E-CFB172C98ECA}" dt="2020-09-22T05:46:19.398" v="183" actId="2696"/>
        <pc:sldMkLst>
          <pc:docMk/>
          <pc:sldMk cId="3862908966" sldId="383"/>
        </pc:sldMkLst>
      </pc:sldChg>
      <pc:sldChg chg="del">
        <pc:chgData name="Nane Kratzke" userId="971be13ff4ee5ef6" providerId="LiveId" clId="{19075A5A-D245-0240-878E-CFB172C98ECA}" dt="2020-09-22T05:46:19.311" v="176" actId="2696"/>
        <pc:sldMkLst>
          <pc:docMk/>
          <pc:sldMk cId="3004243446" sldId="384"/>
        </pc:sldMkLst>
      </pc:sldChg>
      <pc:sldChg chg="del">
        <pc:chgData name="Nane Kratzke" userId="971be13ff4ee5ef6" providerId="LiveId" clId="{19075A5A-D245-0240-878E-CFB172C98ECA}" dt="2020-09-22T05:46:19.179" v="167" actId="2696"/>
        <pc:sldMkLst>
          <pc:docMk/>
          <pc:sldMk cId="243993919" sldId="385"/>
        </pc:sldMkLst>
      </pc:sldChg>
      <pc:sldChg chg="del">
        <pc:chgData name="Nane Kratzke" userId="971be13ff4ee5ef6" providerId="LiveId" clId="{19075A5A-D245-0240-878E-CFB172C98ECA}" dt="2020-09-22T05:46:19.605" v="200" actId="2696"/>
        <pc:sldMkLst>
          <pc:docMk/>
          <pc:sldMk cId="3855353074" sldId="386"/>
        </pc:sldMkLst>
      </pc:sldChg>
      <pc:sldChg chg="del">
        <pc:chgData name="Nane Kratzke" userId="971be13ff4ee5ef6" providerId="LiveId" clId="{19075A5A-D245-0240-878E-CFB172C98ECA}" dt="2020-09-22T05:46:19.321" v="177" actId="2696"/>
        <pc:sldMkLst>
          <pc:docMk/>
          <pc:sldMk cId="2367191596" sldId="387"/>
        </pc:sldMkLst>
      </pc:sldChg>
      <pc:sldChg chg="del">
        <pc:chgData name="Nane Kratzke" userId="971be13ff4ee5ef6" providerId="LiveId" clId="{19075A5A-D245-0240-878E-CFB172C98ECA}" dt="2020-09-22T05:46:19.463" v="188" actId="2696"/>
        <pc:sldMkLst>
          <pc:docMk/>
          <pc:sldMk cId="2812399017" sldId="388"/>
        </pc:sldMkLst>
      </pc:sldChg>
      <pc:sldChg chg="del">
        <pc:chgData name="Nane Kratzke" userId="971be13ff4ee5ef6" providerId="LiveId" clId="{19075A5A-D245-0240-878E-CFB172C98ECA}" dt="2020-09-22T05:46:19.342" v="179" actId="2696"/>
        <pc:sldMkLst>
          <pc:docMk/>
          <pc:sldMk cId="1657841985" sldId="389"/>
        </pc:sldMkLst>
      </pc:sldChg>
      <pc:sldChg chg="del">
        <pc:chgData name="Nane Kratzke" userId="971be13ff4ee5ef6" providerId="LiveId" clId="{19075A5A-D245-0240-878E-CFB172C98ECA}" dt="2020-09-22T05:46:19.642" v="203" actId="2696"/>
        <pc:sldMkLst>
          <pc:docMk/>
          <pc:sldMk cId="738018681" sldId="390"/>
        </pc:sldMkLst>
      </pc:sldChg>
      <pc:sldChg chg="del">
        <pc:chgData name="Nane Kratzke" userId="971be13ff4ee5ef6" providerId="LiveId" clId="{19075A5A-D245-0240-878E-CFB172C98ECA}" dt="2020-09-22T05:46:19.529" v="193" actId="2696"/>
        <pc:sldMkLst>
          <pc:docMk/>
          <pc:sldMk cId="2484808012" sldId="391"/>
        </pc:sldMkLst>
      </pc:sldChg>
      <pc:sldChg chg="del">
        <pc:chgData name="Nane Kratzke" userId="971be13ff4ee5ef6" providerId="LiveId" clId="{19075A5A-D245-0240-878E-CFB172C98ECA}" dt="2020-09-22T05:46:19.388" v="182" actId="2696"/>
        <pc:sldMkLst>
          <pc:docMk/>
          <pc:sldMk cId="2483948438" sldId="392"/>
        </pc:sldMkLst>
      </pc:sldChg>
      <pc:sldChg chg="del">
        <pc:chgData name="Nane Kratzke" userId="971be13ff4ee5ef6" providerId="LiveId" clId="{19075A5A-D245-0240-878E-CFB172C98ECA}" dt="2020-09-22T05:46:19.687" v="207" actId="2696"/>
        <pc:sldMkLst>
          <pc:docMk/>
          <pc:sldMk cId="2664210598" sldId="393"/>
        </pc:sldMkLst>
      </pc:sldChg>
      <pc:sldChg chg="del">
        <pc:chgData name="Nane Kratzke" userId="971be13ff4ee5ef6" providerId="LiveId" clId="{19075A5A-D245-0240-878E-CFB172C98ECA}" dt="2020-09-22T05:46:19.775" v="216" actId="2696"/>
        <pc:sldMkLst>
          <pc:docMk/>
          <pc:sldMk cId="3998455780" sldId="394"/>
        </pc:sldMkLst>
      </pc:sldChg>
      <pc:sldChg chg="del">
        <pc:chgData name="Nane Kratzke" userId="971be13ff4ee5ef6" providerId="LiveId" clId="{19075A5A-D245-0240-878E-CFB172C98ECA}" dt="2020-09-22T05:46:19.714" v="210" actId="2696"/>
        <pc:sldMkLst>
          <pc:docMk/>
          <pc:sldMk cId="1919294937" sldId="395"/>
        </pc:sldMkLst>
      </pc:sldChg>
      <pc:sldChg chg="del">
        <pc:chgData name="Nane Kratzke" userId="971be13ff4ee5ef6" providerId="LiveId" clId="{19075A5A-D245-0240-878E-CFB172C98ECA}" dt="2020-09-22T05:46:19.285" v="174" actId="2696"/>
        <pc:sldMkLst>
          <pc:docMk/>
          <pc:sldMk cId="3819730600" sldId="396"/>
        </pc:sldMkLst>
      </pc:sldChg>
      <pc:sldChg chg="del">
        <pc:chgData name="Nane Kratzke" userId="971be13ff4ee5ef6" providerId="LiveId" clId="{19075A5A-D245-0240-878E-CFB172C98ECA}" dt="2020-09-22T05:46:19.782" v="217" actId="2696"/>
        <pc:sldMkLst>
          <pc:docMk/>
          <pc:sldMk cId="697572595" sldId="397"/>
        </pc:sldMkLst>
      </pc:sldChg>
      <pc:sldChg chg="del">
        <pc:chgData name="Nane Kratzke" userId="971be13ff4ee5ef6" providerId="LiveId" clId="{19075A5A-D245-0240-878E-CFB172C98ECA}" dt="2020-09-22T05:46:19.351" v="180" actId="2696"/>
        <pc:sldMkLst>
          <pc:docMk/>
          <pc:sldMk cId="1731001463" sldId="398"/>
        </pc:sldMkLst>
      </pc:sldChg>
      <pc:sldChg chg="addSp modSp mod">
        <pc:chgData name="Nane Kratzke" userId="971be13ff4ee5ef6" providerId="LiveId" clId="{19075A5A-D245-0240-878E-CFB172C98ECA}" dt="2020-09-25T07:03:18.559" v="44121" actId="1076"/>
        <pc:sldMkLst>
          <pc:docMk/>
          <pc:sldMk cId="4032822108" sldId="399"/>
        </pc:sldMkLst>
        <pc:picChg chg="add mod">
          <ac:chgData name="Nane Kratzke" userId="971be13ff4ee5ef6" providerId="LiveId" clId="{19075A5A-D245-0240-878E-CFB172C98ECA}" dt="2020-09-25T07:03:18.559" v="44121" actId="1076"/>
          <ac:picMkLst>
            <pc:docMk/>
            <pc:sldMk cId="4032822108" sldId="399"/>
            <ac:picMk id="11" creationId="{3AFC1267-C6E2-6543-9F52-EE95FB91BFCC}"/>
          </ac:picMkLst>
        </pc:picChg>
      </pc:sldChg>
      <pc:sldChg chg="modSp add">
        <pc:chgData name="Nane Kratzke" userId="971be13ff4ee5ef6" providerId="LiveId" clId="{19075A5A-D245-0240-878E-CFB172C98ECA}" dt="2020-09-23T09:32:49.108" v="23454" actId="2085"/>
        <pc:sldMkLst>
          <pc:docMk/>
          <pc:sldMk cId="87679749" sldId="400"/>
        </pc:sldMkLst>
        <pc:graphicFrameChg chg="mod">
          <ac:chgData name="Nane Kratzke" userId="971be13ff4ee5ef6" providerId="LiveId" clId="{19075A5A-D245-0240-878E-CFB172C98ECA}" dt="2020-09-23T09:32:49.108" v="23454" actId="2085"/>
          <ac:graphicFrameMkLst>
            <pc:docMk/>
            <pc:sldMk cId="87679749" sldId="400"/>
            <ac:graphicFrameMk id="7" creationId="{2756EC5E-8F10-414E-A279-4316B3150B0D}"/>
          </ac:graphicFrameMkLst>
        </pc:graphicFrameChg>
      </pc:sldChg>
      <pc:sldChg chg="del">
        <pc:chgData name="Nane Kratzke" userId="971be13ff4ee5ef6" providerId="LiveId" clId="{19075A5A-D245-0240-878E-CFB172C98ECA}" dt="2020-09-22T05:46:19.164" v="166" actId="2696"/>
        <pc:sldMkLst>
          <pc:docMk/>
          <pc:sldMk cId="3338376185" sldId="400"/>
        </pc:sldMkLst>
      </pc:sldChg>
      <pc:sldChg chg="addSp delSp modSp add mod">
        <pc:chgData name="Nane Kratzke" userId="971be13ff4ee5ef6" providerId="LiveId" clId="{19075A5A-D245-0240-878E-CFB172C98ECA}" dt="2020-09-22T08:27:30.415" v="6827" actId="20577"/>
        <pc:sldMkLst>
          <pc:docMk/>
          <pc:sldMk cId="678295902" sldId="401"/>
        </pc:sldMkLst>
        <pc:spChg chg="add mod">
          <ac:chgData name="Nane Kratzke" userId="971be13ff4ee5ef6" providerId="LiveId" clId="{19075A5A-D245-0240-878E-CFB172C98ECA}" dt="2020-09-22T06:30:41.334" v="1877" actId="1076"/>
          <ac:spMkLst>
            <pc:docMk/>
            <pc:sldMk cId="678295902" sldId="401"/>
            <ac:spMk id="5" creationId="{159ED934-9B09-FF44-9CD0-C3F9D93C368E}"/>
          </ac:spMkLst>
        </pc:spChg>
        <pc:spChg chg="add mod">
          <ac:chgData name="Nane Kratzke" userId="971be13ff4ee5ef6" providerId="LiveId" clId="{19075A5A-D245-0240-878E-CFB172C98ECA}" dt="2020-09-22T06:30:44.289" v="1878" actId="1076"/>
          <ac:spMkLst>
            <pc:docMk/>
            <pc:sldMk cId="678295902" sldId="401"/>
            <ac:spMk id="30" creationId="{1C518777-11F0-5D4D-815F-DF5171EFAD7B}"/>
          </ac:spMkLst>
        </pc:spChg>
        <pc:spChg chg="add mod">
          <ac:chgData name="Nane Kratzke" userId="971be13ff4ee5ef6" providerId="LiveId" clId="{19075A5A-D245-0240-878E-CFB172C98ECA}" dt="2020-09-22T06:30:38.011" v="1876" actId="1076"/>
          <ac:spMkLst>
            <pc:docMk/>
            <pc:sldMk cId="678295902" sldId="401"/>
            <ac:spMk id="31" creationId="{7B7572C6-FA18-1243-A143-2345B542F4A8}"/>
          </ac:spMkLst>
        </pc:spChg>
        <pc:spChg chg="add mod">
          <ac:chgData name="Nane Kratzke" userId="971be13ff4ee5ef6" providerId="LiveId" clId="{19075A5A-D245-0240-878E-CFB172C98ECA}" dt="2020-09-22T06:30:28.945" v="1875" actId="1076"/>
          <ac:spMkLst>
            <pc:docMk/>
            <pc:sldMk cId="678295902" sldId="401"/>
            <ac:spMk id="32" creationId="{5BFD5134-0AC1-5942-9349-BE14F938B550}"/>
          </ac:spMkLst>
        </pc:spChg>
        <pc:spChg chg="add mod">
          <ac:chgData name="Nane Kratzke" userId="971be13ff4ee5ef6" providerId="LiveId" clId="{19075A5A-D245-0240-878E-CFB172C98ECA}" dt="2020-09-22T08:27:30.415" v="6827" actId="20577"/>
          <ac:spMkLst>
            <pc:docMk/>
            <pc:sldMk cId="678295902" sldId="401"/>
            <ac:spMk id="33" creationId="{EF69FE3A-3282-C049-BCB5-56B2BEFF2180}"/>
          </ac:spMkLst>
        </pc:spChg>
        <pc:grpChg chg="mod">
          <ac:chgData name="Nane Kratzke" userId="971be13ff4ee5ef6" providerId="LiveId" clId="{19075A5A-D245-0240-878E-CFB172C98ECA}" dt="2020-09-22T06:37:04.568" v="1883"/>
          <ac:grpSpMkLst>
            <pc:docMk/>
            <pc:sldMk cId="678295902" sldId="401"/>
            <ac:grpSpMk id="20" creationId="{06FE60D0-73A2-974F-A826-45F71FFCA405}"/>
          </ac:grpSpMkLst>
        </pc:grpChg>
        <pc:grpChg chg="mod">
          <ac:chgData name="Nane Kratzke" userId="971be13ff4ee5ef6" providerId="LiveId" clId="{19075A5A-D245-0240-878E-CFB172C98ECA}" dt="2020-09-22T06:37:53.133" v="1913"/>
          <ac:grpSpMkLst>
            <pc:docMk/>
            <pc:sldMk cId="678295902" sldId="401"/>
            <ac:grpSpMk id="36" creationId="{2088A34A-8EFF-5540-BB09-14D529AF7742}"/>
          </ac:grpSpMkLst>
        </pc:grpChg>
        <pc:grpChg chg="mod">
          <ac:chgData name="Nane Kratzke" userId="971be13ff4ee5ef6" providerId="LiveId" clId="{19075A5A-D245-0240-878E-CFB172C98ECA}" dt="2020-09-22T06:37:52.381" v="1910"/>
          <ac:grpSpMkLst>
            <pc:docMk/>
            <pc:sldMk cId="678295902" sldId="401"/>
            <ac:grpSpMk id="39" creationId="{194C7E55-A1F4-554E-9CD4-6CA8DDB299A4}"/>
          </ac:grpSpMkLst>
        </pc:grpChg>
        <pc:grpChg chg="mod">
          <ac:chgData name="Nane Kratzke" userId="971be13ff4ee5ef6" providerId="LiveId" clId="{19075A5A-D245-0240-878E-CFB172C98ECA}" dt="2020-09-22T06:37:51.664" v="1907"/>
          <ac:grpSpMkLst>
            <pc:docMk/>
            <pc:sldMk cId="678295902" sldId="401"/>
            <ac:grpSpMk id="42" creationId="{35C6DEE0-D758-E743-A164-F7C318FCD572}"/>
          </ac:grpSpMkLst>
        </pc:grpChg>
        <pc:grpChg chg="mod">
          <ac:chgData name="Nane Kratzke" userId="971be13ff4ee5ef6" providerId="LiveId" clId="{19075A5A-D245-0240-878E-CFB172C98ECA}" dt="2020-09-22T06:37:51.228" v="1904"/>
          <ac:grpSpMkLst>
            <pc:docMk/>
            <pc:sldMk cId="678295902" sldId="401"/>
            <ac:grpSpMk id="45" creationId="{82915281-525E-A04F-A23D-9A7CDA13BFE9}"/>
          </ac:grpSpMkLst>
        </pc:grpChg>
        <pc:grpChg chg="mod">
          <ac:chgData name="Nane Kratzke" userId="971be13ff4ee5ef6" providerId="LiveId" clId="{19075A5A-D245-0240-878E-CFB172C98ECA}" dt="2020-09-22T06:37:50.828" v="1901"/>
          <ac:grpSpMkLst>
            <pc:docMk/>
            <pc:sldMk cId="678295902" sldId="401"/>
            <ac:grpSpMk id="48" creationId="{36FA415F-4B75-C94C-B5E9-48328555AA56}"/>
          </ac:grpSpMkLst>
        </pc:grpChg>
        <pc:grpChg chg="mod">
          <ac:chgData name="Nane Kratzke" userId="971be13ff4ee5ef6" providerId="LiveId" clId="{19075A5A-D245-0240-878E-CFB172C98ECA}" dt="2020-09-22T06:39:16.248" v="1969"/>
          <ac:grpSpMkLst>
            <pc:docMk/>
            <pc:sldMk cId="678295902" sldId="401"/>
            <ac:grpSpMk id="51" creationId="{A6553B3F-E467-2E46-893A-07C7A2AA6CC5}"/>
          </ac:grpSpMkLst>
        </pc:grpChg>
        <pc:grpChg chg="add del mod">
          <ac:chgData name="Nane Kratzke" userId="971be13ff4ee5ef6" providerId="LiveId" clId="{19075A5A-D245-0240-878E-CFB172C98ECA}" dt="2020-09-22T06:39:15.504" v="1966"/>
          <ac:grpSpMkLst>
            <pc:docMk/>
            <pc:sldMk cId="678295902" sldId="401"/>
            <ac:grpSpMk id="54" creationId="{FA51F4AC-BE04-334C-858E-459678EBE803}"/>
          </ac:grpSpMkLst>
        </pc:grpChg>
        <pc:grpChg chg="mod">
          <ac:chgData name="Nane Kratzke" userId="971be13ff4ee5ef6" providerId="LiveId" clId="{19075A5A-D245-0240-878E-CFB172C98ECA}" dt="2020-09-22T06:38:18.980" v="1931"/>
          <ac:grpSpMkLst>
            <pc:docMk/>
            <pc:sldMk cId="678295902" sldId="401"/>
            <ac:grpSpMk id="57" creationId="{998F1C5E-59F0-7746-9586-A95C5F21DE94}"/>
          </ac:grpSpMkLst>
        </pc:grpChg>
        <pc:grpChg chg="mod">
          <ac:chgData name="Nane Kratzke" userId="971be13ff4ee5ef6" providerId="LiveId" clId="{19075A5A-D245-0240-878E-CFB172C98ECA}" dt="2020-09-22T06:38:17.773" v="1928"/>
          <ac:grpSpMkLst>
            <pc:docMk/>
            <pc:sldMk cId="678295902" sldId="401"/>
            <ac:grpSpMk id="60" creationId="{2A906614-D1F7-CC4C-8D3C-BDA22E68C197}"/>
          </ac:grpSpMkLst>
        </pc:grpChg>
        <pc:grpChg chg="mod">
          <ac:chgData name="Nane Kratzke" userId="971be13ff4ee5ef6" providerId="LiveId" clId="{19075A5A-D245-0240-878E-CFB172C98ECA}" dt="2020-09-22T06:39:14.309" v="1961"/>
          <ac:grpSpMkLst>
            <pc:docMk/>
            <pc:sldMk cId="678295902" sldId="401"/>
            <ac:grpSpMk id="64" creationId="{B6A13D8A-6316-8649-95E6-1B664050D196}"/>
          </ac:grpSpMkLst>
        </pc:grpChg>
        <pc:grpChg chg="mod">
          <ac:chgData name="Nane Kratzke" userId="971be13ff4ee5ef6" providerId="LiveId" clId="{19075A5A-D245-0240-878E-CFB172C98ECA}" dt="2020-09-22T06:39:13.324" v="1958"/>
          <ac:grpSpMkLst>
            <pc:docMk/>
            <pc:sldMk cId="678295902" sldId="401"/>
            <ac:grpSpMk id="67" creationId="{27440E84-32B1-B543-A1A9-7C17DF685539}"/>
          </ac:grpSpMkLst>
        </pc:grpChg>
        <pc:grpChg chg="mod">
          <ac:chgData name="Nane Kratzke" userId="971be13ff4ee5ef6" providerId="LiveId" clId="{19075A5A-D245-0240-878E-CFB172C98ECA}" dt="2020-09-22T06:39:09.296" v="1955"/>
          <ac:grpSpMkLst>
            <pc:docMk/>
            <pc:sldMk cId="678295902" sldId="401"/>
            <ac:grpSpMk id="70" creationId="{1622861D-784C-5C40-88E5-BDA06A5C0D06}"/>
          </ac:grpSpMkLst>
        </pc:grpChg>
        <pc:grpChg chg="mod">
          <ac:chgData name="Nane Kratzke" userId="971be13ff4ee5ef6" providerId="LiveId" clId="{19075A5A-D245-0240-878E-CFB172C98ECA}" dt="2020-09-22T06:39:08.573" v="1952"/>
          <ac:grpSpMkLst>
            <pc:docMk/>
            <pc:sldMk cId="678295902" sldId="401"/>
            <ac:grpSpMk id="73" creationId="{AFB7082C-2D46-E846-A1D9-B1559D7E374A}"/>
          </ac:grpSpMkLst>
        </pc:grpChg>
        <pc:grpChg chg="mod">
          <ac:chgData name="Nane Kratzke" userId="971be13ff4ee5ef6" providerId="LiveId" clId="{19075A5A-D245-0240-878E-CFB172C98ECA}" dt="2020-09-22T06:39:33.750" v="1975"/>
          <ac:grpSpMkLst>
            <pc:docMk/>
            <pc:sldMk cId="678295902" sldId="401"/>
            <ac:grpSpMk id="79" creationId="{22219F51-1100-CA40-A2F4-19FD6405B49D}"/>
          </ac:grpSpMkLst>
        </pc:grpChg>
        <pc:grpChg chg="mod">
          <ac:chgData name="Nane Kratzke" userId="971be13ff4ee5ef6" providerId="LiveId" clId="{19075A5A-D245-0240-878E-CFB172C98ECA}" dt="2020-09-22T06:39:40.315" v="1979"/>
          <ac:grpSpMkLst>
            <pc:docMk/>
            <pc:sldMk cId="678295902" sldId="401"/>
            <ac:grpSpMk id="82" creationId="{AB900A38-180B-F742-ABDB-0827B04931A4}"/>
          </ac:grpSpMkLst>
        </pc:grpChg>
        <pc:grpChg chg="mod">
          <ac:chgData name="Nane Kratzke" userId="971be13ff4ee5ef6" providerId="LiveId" clId="{19075A5A-D245-0240-878E-CFB172C98ECA}" dt="2020-09-22T06:39:43.591" v="1982"/>
          <ac:grpSpMkLst>
            <pc:docMk/>
            <pc:sldMk cId="678295902" sldId="401"/>
            <ac:grpSpMk id="85" creationId="{A2809BE0-A1F6-524C-A13E-96BFDBF2A463}"/>
          </ac:grpSpMkLst>
        </pc:grpChg>
        <pc:grpChg chg="mod">
          <ac:chgData name="Nane Kratzke" userId="971be13ff4ee5ef6" providerId="LiveId" clId="{19075A5A-D245-0240-878E-CFB172C98ECA}" dt="2020-09-22T06:39:53.565" v="1985"/>
          <ac:grpSpMkLst>
            <pc:docMk/>
            <pc:sldMk cId="678295902" sldId="401"/>
            <ac:grpSpMk id="88" creationId="{7BA982D6-1ADA-2543-B70B-E5B1E1908855}"/>
          </ac:grpSpMkLst>
        </pc:grpChg>
        <pc:grpChg chg="mod">
          <ac:chgData name="Nane Kratzke" userId="971be13ff4ee5ef6" providerId="LiveId" clId="{19075A5A-D245-0240-878E-CFB172C98ECA}" dt="2020-09-22T06:39:57.789" v="1988"/>
          <ac:grpSpMkLst>
            <pc:docMk/>
            <pc:sldMk cId="678295902" sldId="401"/>
            <ac:grpSpMk id="91" creationId="{5D6CA388-8C0D-2E4D-94C6-0DDEEA20EBE4}"/>
          </ac:grpSpMkLst>
        </pc:grpChg>
        <pc:grpChg chg="mod">
          <ac:chgData name="Nane Kratzke" userId="971be13ff4ee5ef6" providerId="LiveId" clId="{19075A5A-D245-0240-878E-CFB172C98ECA}" dt="2020-09-22T06:40:06.595" v="1993"/>
          <ac:grpSpMkLst>
            <pc:docMk/>
            <pc:sldMk cId="678295902" sldId="401"/>
            <ac:grpSpMk id="95" creationId="{55CB50E3-0EB7-C649-8860-4063C0848820}"/>
          </ac:grpSpMkLst>
        </pc:grpChg>
        <pc:inkChg chg="add del mod">
          <ac:chgData name="Nane Kratzke" userId="971be13ff4ee5ef6" providerId="LiveId" clId="{19075A5A-D245-0240-878E-CFB172C98ECA}" dt="2020-09-22T06:37:05.160" v="1884" actId="9405"/>
          <ac:inkMkLst>
            <pc:docMk/>
            <pc:sldMk cId="678295902" sldId="401"/>
            <ac:inkMk id="8" creationId="{65AB3157-6383-1142-B2C3-289B8098EA09}"/>
          </ac:inkMkLst>
        </pc:inkChg>
        <pc:inkChg chg="add del mod">
          <ac:chgData name="Nane Kratzke" userId="971be13ff4ee5ef6" providerId="LiveId" clId="{19075A5A-D245-0240-878E-CFB172C98ECA}" dt="2020-09-22T06:37:04.568" v="1883"/>
          <ac:inkMkLst>
            <pc:docMk/>
            <pc:sldMk cId="678295902" sldId="401"/>
            <ac:inkMk id="19" creationId="{E145209D-277D-EC49-9C91-E9A971188E52}"/>
          </ac:inkMkLst>
        </pc:inkChg>
        <pc:inkChg chg="add del mod">
          <ac:chgData name="Nane Kratzke" userId="971be13ff4ee5ef6" providerId="LiveId" clId="{19075A5A-D245-0240-878E-CFB172C98ECA}" dt="2020-09-22T06:37:53.469" v="1914" actId="9405"/>
          <ac:inkMkLst>
            <pc:docMk/>
            <pc:sldMk cId="678295902" sldId="401"/>
            <ac:inkMk id="34" creationId="{C32CC3E2-CB49-AF40-A811-988E58FA4F99}"/>
          </ac:inkMkLst>
        </pc:inkChg>
        <pc:inkChg chg="add del mod">
          <ac:chgData name="Nane Kratzke" userId="971be13ff4ee5ef6" providerId="LiveId" clId="{19075A5A-D245-0240-878E-CFB172C98ECA}" dt="2020-09-22T06:37:53.133" v="1913"/>
          <ac:inkMkLst>
            <pc:docMk/>
            <pc:sldMk cId="678295902" sldId="401"/>
            <ac:inkMk id="35" creationId="{87703523-4D64-D24D-BF82-C626E9154861}"/>
          </ac:inkMkLst>
        </pc:inkChg>
        <pc:inkChg chg="add del mod">
          <ac:chgData name="Nane Kratzke" userId="971be13ff4ee5ef6" providerId="LiveId" clId="{19075A5A-D245-0240-878E-CFB172C98ECA}" dt="2020-09-22T06:37:52.771" v="1911" actId="9405"/>
          <ac:inkMkLst>
            <pc:docMk/>
            <pc:sldMk cId="678295902" sldId="401"/>
            <ac:inkMk id="37" creationId="{75F68523-7DC4-4543-B465-944C083B1131}"/>
          </ac:inkMkLst>
        </pc:inkChg>
        <pc:inkChg chg="add del mod">
          <ac:chgData name="Nane Kratzke" userId="971be13ff4ee5ef6" providerId="LiveId" clId="{19075A5A-D245-0240-878E-CFB172C98ECA}" dt="2020-09-22T06:37:52.381" v="1910"/>
          <ac:inkMkLst>
            <pc:docMk/>
            <pc:sldMk cId="678295902" sldId="401"/>
            <ac:inkMk id="38" creationId="{227939D8-30F1-C042-A73F-7DECD557E16A}"/>
          </ac:inkMkLst>
        </pc:inkChg>
        <pc:inkChg chg="add del mod">
          <ac:chgData name="Nane Kratzke" userId="971be13ff4ee5ef6" providerId="LiveId" clId="{19075A5A-D245-0240-878E-CFB172C98ECA}" dt="2020-09-22T06:37:52.012" v="1908" actId="9405"/>
          <ac:inkMkLst>
            <pc:docMk/>
            <pc:sldMk cId="678295902" sldId="401"/>
            <ac:inkMk id="40" creationId="{A5D5CA1B-9F37-B143-B1A6-F2A1FA94C6FB}"/>
          </ac:inkMkLst>
        </pc:inkChg>
        <pc:inkChg chg="add del mod">
          <ac:chgData name="Nane Kratzke" userId="971be13ff4ee5ef6" providerId="LiveId" clId="{19075A5A-D245-0240-878E-CFB172C98ECA}" dt="2020-09-22T06:37:51.664" v="1907"/>
          <ac:inkMkLst>
            <pc:docMk/>
            <pc:sldMk cId="678295902" sldId="401"/>
            <ac:inkMk id="41" creationId="{DA98E7B6-46C7-1F4D-B85C-2AF48795F451}"/>
          </ac:inkMkLst>
        </pc:inkChg>
        <pc:inkChg chg="add del mod">
          <ac:chgData name="Nane Kratzke" userId="971be13ff4ee5ef6" providerId="LiveId" clId="{19075A5A-D245-0240-878E-CFB172C98ECA}" dt="2020-09-22T06:37:51.436" v="1905" actId="9405"/>
          <ac:inkMkLst>
            <pc:docMk/>
            <pc:sldMk cId="678295902" sldId="401"/>
            <ac:inkMk id="43" creationId="{202DE2EA-A28D-9140-B33A-BFFE10E81085}"/>
          </ac:inkMkLst>
        </pc:inkChg>
        <pc:inkChg chg="add del mod">
          <ac:chgData name="Nane Kratzke" userId="971be13ff4ee5ef6" providerId="LiveId" clId="{19075A5A-D245-0240-878E-CFB172C98ECA}" dt="2020-09-22T06:37:51.228" v="1904"/>
          <ac:inkMkLst>
            <pc:docMk/>
            <pc:sldMk cId="678295902" sldId="401"/>
            <ac:inkMk id="44" creationId="{E58B4109-AE20-0840-84AB-A491916DE8FF}"/>
          </ac:inkMkLst>
        </pc:inkChg>
        <pc:inkChg chg="add del mod">
          <ac:chgData name="Nane Kratzke" userId="971be13ff4ee5ef6" providerId="LiveId" clId="{19075A5A-D245-0240-878E-CFB172C98ECA}" dt="2020-09-22T06:37:51.080" v="1902" actId="9405"/>
          <ac:inkMkLst>
            <pc:docMk/>
            <pc:sldMk cId="678295902" sldId="401"/>
            <ac:inkMk id="46" creationId="{79AF6395-6987-8B48-8F43-5D83145C29ED}"/>
          </ac:inkMkLst>
        </pc:inkChg>
        <pc:inkChg chg="add del mod">
          <ac:chgData name="Nane Kratzke" userId="971be13ff4ee5ef6" providerId="LiveId" clId="{19075A5A-D245-0240-878E-CFB172C98ECA}" dt="2020-09-22T06:37:50.828" v="1901"/>
          <ac:inkMkLst>
            <pc:docMk/>
            <pc:sldMk cId="678295902" sldId="401"/>
            <ac:inkMk id="47" creationId="{52C1B645-DEA6-084E-BF09-812B153A6478}"/>
          </ac:inkMkLst>
        </pc:inkChg>
        <pc:inkChg chg="add del mod">
          <ac:chgData name="Nane Kratzke" userId="971be13ff4ee5ef6" providerId="LiveId" clId="{19075A5A-D245-0240-878E-CFB172C98ECA}" dt="2020-09-22T06:39:16.647" v="1970" actId="9405"/>
          <ac:inkMkLst>
            <pc:docMk/>
            <pc:sldMk cId="678295902" sldId="401"/>
            <ac:inkMk id="49" creationId="{FC065C8D-BF75-394B-B3AE-72A0493C8B6C}"/>
          </ac:inkMkLst>
        </pc:inkChg>
        <pc:inkChg chg="add del mod">
          <ac:chgData name="Nane Kratzke" userId="971be13ff4ee5ef6" providerId="LiveId" clId="{19075A5A-D245-0240-878E-CFB172C98ECA}" dt="2020-09-22T06:39:16.248" v="1969"/>
          <ac:inkMkLst>
            <pc:docMk/>
            <pc:sldMk cId="678295902" sldId="401"/>
            <ac:inkMk id="50" creationId="{2E1BE52E-EB12-F14D-9B3C-44ED871D92A9}"/>
          </ac:inkMkLst>
        </pc:inkChg>
        <pc:inkChg chg="add del mod">
          <ac:chgData name="Nane Kratzke" userId="971be13ff4ee5ef6" providerId="LiveId" clId="{19075A5A-D245-0240-878E-CFB172C98ECA}" dt="2020-09-22T06:39:15.875" v="1967" actId="9405"/>
          <ac:inkMkLst>
            <pc:docMk/>
            <pc:sldMk cId="678295902" sldId="401"/>
            <ac:inkMk id="52" creationId="{E748E05A-4A5E-804C-8BDA-06C27D52325C}"/>
          </ac:inkMkLst>
        </pc:inkChg>
        <pc:inkChg chg="add del mod">
          <ac:chgData name="Nane Kratzke" userId="971be13ff4ee5ef6" providerId="LiveId" clId="{19075A5A-D245-0240-878E-CFB172C98ECA}" dt="2020-09-22T06:39:15.504" v="1966"/>
          <ac:inkMkLst>
            <pc:docMk/>
            <pc:sldMk cId="678295902" sldId="401"/>
            <ac:inkMk id="53" creationId="{03E8F5C2-8064-734A-BBB3-ED6C0CBDBFE4}"/>
          </ac:inkMkLst>
        </pc:inkChg>
        <pc:inkChg chg="add del mod">
          <ac:chgData name="Nane Kratzke" userId="971be13ff4ee5ef6" providerId="LiveId" clId="{19075A5A-D245-0240-878E-CFB172C98ECA}" dt="2020-09-22T06:39:15.144" v="1964" actId="9405"/>
          <ac:inkMkLst>
            <pc:docMk/>
            <pc:sldMk cId="678295902" sldId="401"/>
            <ac:inkMk id="55" creationId="{47CFF3C3-7D63-6A45-BF90-D8BF0C4878E2}"/>
          </ac:inkMkLst>
        </pc:inkChg>
        <pc:inkChg chg="add del mod">
          <ac:chgData name="Nane Kratzke" userId="971be13ff4ee5ef6" providerId="LiveId" clId="{19075A5A-D245-0240-878E-CFB172C98ECA}" dt="2020-09-22T06:38:18.980" v="1931"/>
          <ac:inkMkLst>
            <pc:docMk/>
            <pc:sldMk cId="678295902" sldId="401"/>
            <ac:inkMk id="56" creationId="{2198F49D-C20A-EB4C-9F73-39CFFBA84E22}"/>
          </ac:inkMkLst>
        </pc:inkChg>
        <pc:inkChg chg="add del mod">
          <ac:chgData name="Nane Kratzke" userId="971be13ff4ee5ef6" providerId="LiveId" clId="{19075A5A-D245-0240-878E-CFB172C98ECA}" dt="2020-09-22T06:38:18.197" v="1929" actId="9405"/>
          <ac:inkMkLst>
            <pc:docMk/>
            <pc:sldMk cId="678295902" sldId="401"/>
            <ac:inkMk id="58" creationId="{63B66242-7B68-3E4E-A863-B558AD101960}"/>
          </ac:inkMkLst>
        </pc:inkChg>
        <pc:inkChg chg="add del mod">
          <ac:chgData name="Nane Kratzke" userId="971be13ff4ee5ef6" providerId="LiveId" clId="{19075A5A-D245-0240-878E-CFB172C98ECA}" dt="2020-09-22T06:38:17.773" v="1928"/>
          <ac:inkMkLst>
            <pc:docMk/>
            <pc:sldMk cId="678295902" sldId="401"/>
            <ac:inkMk id="59" creationId="{047238BF-66AA-004E-9ECA-404C3C7DB6E7}"/>
          </ac:inkMkLst>
        </pc:inkChg>
        <pc:inkChg chg="add del">
          <ac:chgData name="Nane Kratzke" userId="971be13ff4ee5ef6" providerId="LiveId" clId="{19075A5A-D245-0240-878E-CFB172C98ECA}" dt="2020-09-22T06:39:14.771" v="1963" actId="9405"/>
          <ac:inkMkLst>
            <pc:docMk/>
            <pc:sldMk cId="678295902" sldId="401"/>
            <ac:inkMk id="61" creationId="{919401AA-AA13-7A4F-933C-5C6F65CF70C2}"/>
          </ac:inkMkLst>
        </pc:inkChg>
        <pc:inkChg chg="add del mod">
          <ac:chgData name="Nane Kratzke" userId="971be13ff4ee5ef6" providerId="LiveId" clId="{19075A5A-D245-0240-878E-CFB172C98ECA}" dt="2020-09-22T06:39:14.490" v="1962" actId="9405"/>
          <ac:inkMkLst>
            <pc:docMk/>
            <pc:sldMk cId="678295902" sldId="401"/>
            <ac:inkMk id="62" creationId="{F1888286-647B-5846-B447-50A5C203BEDD}"/>
          </ac:inkMkLst>
        </pc:inkChg>
        <pc:inkChg chg="add del mod">
          <ac:chgData name="Nane Kratzke" userId="971be13ff4ee5ef6" providerId="LiveId" clId="{19075A5A-D245-0240-878E-CFB172C98ECA}" dt="2020-09-22T06:39:14.309" v="1961"/>
          <ac:inkMkLst>
            <pc:docMk/>
            <pc:sldMk cId="678295902" sldId="401"/>
            <ac:inkMk id="63" creationId="{DAF75E46-A858-CC42-A549-82A9DCA8034B}"/>
          </ac:inkMkLst>
        </pc:inkChg>
        <pc:inkChg chg="add del mod">
          <ac:chgData name="Nane Kratzke" userId="971be13ff4ee5ef6" providerId="LiveId" clId="{19075A5A-D245-0240-878E-CFB172C98ECA}" dt="2020-09-22T06:39:13.918" v="1959" actId="9405"/>
          <ac:inkMkLst>
            <pc:docMk/>
            <pc:sldMk cId="678295902" sldId="401"/>
            <ac:inkMk id="65" creationId="{F8204CA1-8F21-FB40-9754-D6F0A3DB7B61}"/>
          </ac:inkMkLst>
        </pc:inkChg>
        <pc:inkChg chg="add del mod">
          <ac:chgData name="Nane Kratzke" userId="971be13ff4ee5ef6" providerId="LiveId" clId="{19075A5A-D245-0240-878E-CFB172C98ECA}" dt="2020-09-22T06:39:13.324" v="1958"/>
          <ac:inkMkLst>
            <pc:docMk/>
            <pc:sldMk cId="678295902" sldId="401"/>
            <ac:inkMk id="66" creationId="{97809F2E-339E-3041-B91B-D3E708A680A5}"/>
          </ac:inkMkLst>
        </pc:inkChg>
        <pc:inkChg chg="add del mod">
          <ac:chgData name="Nane Kratzke" userId="971be13ff4ee5ef6" providerId="LiveId" clId="{19075A5A-D245-0240-878E-CFB172C98ECA}" dt="2020-09-22T06:39:09.733" v="1956" actId="9405"/>
          <ac:inkMkLst>
            <pc:docMk/>
            <pc:sldMk cId="678295902" sldId="401"/>
            <ac:inkMk id="68" creationId="{9B3F63CC-469A-9046-B8C8-38557E842BD8}"/>
          </ac:inkMkLst>
        </pc:inkChg>
        <pc:inkChg chg="add del mod">
          <ac:chgData name="Nane Kratzke" userId="971be13ff4ee5ef6" providerId="LiveId" clId="{19075A5A-D245-0240-878E-CFB172C98ECA}" dt="2020-09-22T06:39:09.296" v="1955"/>
          <ac:inkMkLst>
            <pc:docMk/>
            <pc:sldMk cId="678295902" sldId="401"/>
            <ac:inkMk id="69" creationId="{AE482A6E-B651-264E-B610-FD82786B23F3}"/>
          </ac:inkMkLst>
        </pc:inkChg>
        <pc:inkChg chg="add del">
          <ac:chgData name="Nane Kratzke" userId="971be13ff4ee5ef6" providerId="LiveId" clId="{19075A5A-D245-0240-878E-CFB172C98ECA}" dt="2020-09-22T06:39:08.918" v="1953" actId="9405"/>
          <ac:inkMkLst>
            <pc:docMk/>
            <pc:sldMk cId="678295902" sldId="401"/>
            <ac:inkMk id="71" creationId="{C29CD464-030F-D647-A941-29170DBA24DC}"/>
          </ac:inkMkLst>
        </pc:inkChg>
        <pc:inkChg chg="add del mod">
          <ac:chgData name="Nane Kratzke" userId="971be13ff4ee5ef6" providerId="LiveId" clId="{19075A5A-D245-0240-878E-CFB172C98ECA}" dt="2020-09-22T06:39:08.573" v="1952"/>
          <ac:inkMkLst>
            <pc:docMk/>
            <pc:sldMk cId="678295902" sldId="401"/>
            <ac:inkMk id="72" creationId="{317D816F-EF7A-8A46-8224-13A98E9F1AFD}"/>
          </ac:inkMkLst>
        </pc:inkChg>
        <pc:inkChg chg="add del">
          <ac:chgData name="Nane Kratzke" userId="971be13ff4ee5ef6" providerId="LiveId" clId="{19075A5A-D245-0240-878E-CFB172C98ECA}" dt="2020-09-22T06:39:08.313" v="1950" actId="9405"/>
          <ac:inkMkLst>
            <pc:docMk/>
            <pc:sldMk cId="678295902" sldId="401"/>
            <ac:inkMk id="74" creationId="{85F5AE81-1A47-C549-A3B0-62A6F32593F8}"/>
          </ac:inkMkLst>
        </pc:inkChg>
        <pc:inkChg chg="add del">
          <ac:chgData name="Nane Kratzke" userId="971be13ff4ee5ef6" providerId="LiveId" clId="{19075A5A-D245-0240-878E-CFB172C98ECA}" dt="2020-09-22T06:39:08.120" v="1949" actId="9405"/>
          <ac:inkMkLst>
            <pc:docMk/>
            <pc:sldMk cId="678295902" sldId="401"/>
            <ac:inkMk id="75" creationId="{9829A6CC-2070-134B-96F0-51BB0C329761}"/>
          </ac:inkMkLst>
        </pc:inkChg>
        <pc:inkChg chg="add del">
          <ac:chgData name="Nane Kratzke" userId="971be13ff4ee5ef6" providerId="LiveId" clId="{19075A5A-D245-0240-878E-CFB172C98ECA}" dt="2020-09-22T06:39:07.703" v="1948" actId="9405"/>
          <ac:inkMkLst>
            <pc:docMk/>
            <pc:sldMk cId="678295902" sldId="401"/>
            <ac:inkMk id="76" creationId="{0CA7747C-1232-E349-B151-AFFB2D1CD8FF}"/>
          </ac:inkMkLst>
        </pc:inkChg>
        <pc:inkChg chg="add del mod">
          <ac:chgData name="Nane Kratzke" userId="971be13ff4ee5ef6" providerId="LiveId" clId="{19075A5A-D245-0240-878E-CFB172C98ECA}" dt="2020-09-22T06:39:35.276" v="1976" actId="9405"/>
          <ac:inkMkLst>
            <pc:docMk/>
            <pc:sldMk cId="678295902" sldId="401"/>
            <ac:inkMk id="77" creationId="{C2A2649D-8C51-064E-9705-521288D5AFEA}"/>
          </ac:inkMkLst>
        </pc:inkChg>
        <pc:inkChg chg="add del mod">
          <ac:chgData name="Nane Kratzke" userId="971be13ff4ee5ef6" providerId="LiveId" clId="{19075A5A-D245-0240-878E-CFB172C98ECA}" dt="2020-09-22T06:39:33.750" v="1975"/>
          <ac:inkMkLst>
            <pc:docMk/>
            <pc:sldMk cId="678295902" sldId="401"/>
            <ac:inkMk id="78" creationId="{211B50E2-8720-934F-ACAE-75CD6F154353}"/>
          </ac:inkMkLst>
        </pc:inkChg>
        <pc:inkChg chg="add mod">
          <ac:chgData name="Nane Kratzke" userId="971be13ff4ee5ef6" providerId="LiveId" clId="{19075A5A-D245-0240-878E-CFB172C98ECA}" dt="2020-09-22T06:39:40.315" v="1979"/>
          <ac:inkMkLst>
            <pc:docMk/>
            <pc:sldMk cId="678295902" sldId="401"/>
            <ac:inkMk id="80" creationId="{11346419-DFA6-684F-8F2B-8342C053A270}"/>
          </ac:inkMkLst>
        </pc:inkChg>
        <pc:inkChg chg="add mod">
          <ac:chgData name="Nane Kratzke" userId="971be13ff4ee5ef6" providerId="LiveId" clId="{19075A5A-D245-0240-878E-CFB172C98ECA}" dt="2020-09-22T06:39:40.315" v="1979"/>
          <ac:inkMkLst>
            <pc:docMk/>
            <pc:sldMk cId="678295902" sldId="401"/>
            <ac:inkMk id="81" creationId="{1452E3CD-66FF-CC45-9BBE-314323892695}"/>
          </ac:inkMkLst>
        </pc:inkChg>
        <pc:inkChg chg="add mod">
          <ac:chgData name="Nane Kratzke" userId="971be13ff4ee5ef6" providerId="LiveId" clId="{19075A5A-D245-0240-878E-CFB172C98ECA}" dt="2020-09-22T06:39:43.591" v="1982"/>
          <ac:inkMkLst>
            <pc:docMk/>
            <pc:sldMk cId="678295902" sldId="401"/>
            <ac:inkMk id="83" creationId="{F9EC2D40-11CA-4040-9A77-A567DF8A4609}"/>
          </ac:inkMkLst>
        </pc:inkChg>
        <pc:inkChg chg="add mod">
          <ac:chgData name="Nane Kratzke" userId="971be13ff4ee5ef6" providerId="LiveId" clId="{19075A5A-D245-0240-878E-CFB172C98ECA}" dt="2020-09-22T06:39:43.591" v="1982"/>
          <ac:inkMkLst>
            <pc:docMk/>
            <pc:sldMk cId="678295902" sldId="401"/>
            <ac:inkMk id="84" creationId="{A07E3E74-C752-9F4A-AB91-F13E076DDC49}"/>
          </ac:inkMkLst>
        </pc:inkChg>
        <pc:inkChg chg="add mod">
          <ac:chgData name="Nane Kratzke" userId="971be13ff4ee5ef6" providerId="LiveId" clId="{19075A5A-D245-0240-878E-CFB172C98ECA}" dt="2020-09-22T06:39:53.565" v="1985"/>
          <ac:inkMkLst>
            <pc:docMk/>
            <pc:sldMk cId="678295902" sldId="401"/>
            <ac:inkMk id="86" creationId="{8A935B99-2529-8945-8AD2-76064E6E1186}"/>
          </ac:inkMkLst>
        </pc:inkChg>
        <pc:inkChg chg="add mod">
          <ac:chgData name="Nane Kratzke" userId="971be13ff4ee5ef6" providerId="LiveId" clId="{19075A5A-D245-0240-878E-CFB172C98ECA}" dt="2020-09-22T06:39:53.565" v="1985"/>
          <ac:inkMkLst>
            <pc:docMk/>
            <pc:sldMk cId="678295902" sldId="401"/>
            <ac:inkMk id="87" creationId="{DAD161D1-15A6-8945-8AF2-D90B8BCC2097}"/>
          </ac:inkMkLst>
        </pc:inkChg>
        <pc:inkChg chg="add mod">
          <ac:chgData name="Nane Kratzke" userId="971be13ff4ee5ef6" providerId="LiveId" clId="{19075A5A-D245-0240-878E-CFB172C98ECA}" dt="2020-09-22T06:39:57.789" v="1988"/>
          <ac:inkMkLst>
            <pc:docMk/>
            <pc:sldMk cId="678295902" sldId="401"/>
            <ac:inkMk id="89" creationId="{B34072CE-3E47-9D41-A525-6E12265B6EB6}"/>
          </ac:inkMkLst>
        </pc:inkChg>
        <pc:inkChg chg="add mod">
          <ac:chgData name="Nane Kratzke" userId="971be13ff4ee5ef6" providerId="LiveId" clId="{19075A5A-D245-0240-878E-CFB172C98ECA}" dt="2020-09-22T06:39:57.789" v="1988"/>
          <ac:inkMkLst>
            <pc:docMk/>
            <pc:sldMk cId="678295902" sldId="401"/>
            <ac:inkMk id="90" creationId="{12D7772D-9DFA-E24D-8C75-065486CF7D7F}"/>
          </ac:inkMkLst>
        </pc:inkChg>
        <pc:inkChg chg="add del">
          <ac:chgData name="Nane Kratzke" userId="971be13ff4ee5ef6" providerId="LiveId" clId="{19075A5A-D245-0240-878E-CFB172C98ECA}" dt="2020-09-22T06:40:01.850" v="1990" actId="9405"/>
          <ac:inkMkLst>
            <pc:docMk/>
            <pc:sldMk cId="678295902" sldId="401"/>
            <ac:inkMk id="92" creationId="{3B40E2D6-6CC8-DF40-BA9B-06668807D333}"/>
          </ac:inkMkLst>
        </pc:inkChg>
        <pc:inkChg chg="add mod">
          <ac:chgData name="Nane Kratzke" userId="971be13ff4ee5ef6" providerId="LiveId" clId="{19075A5A-D245-0240-878E-CFB172C98ECA}" dt="2020-09-22T06:40:06.595" v="1993"/>
          <ac:inkMkLst>
            <pc:docMk/>
            <pc:sldMk cId="678295902" sldId="401"/>
            <ac:inkMk id="93" creationId="{5AF3F7C8-CA7D-1A4C-9E71-A497BAAE0BB7}"/>
          </ac:inkMkLst>
        </pc:inkChg>
        <pc:inkChg chg="add mod">
          <ac:chgData name="Nane Kratzke" userId="971be13ff4ee5ef6" providerId="LiveId" clId="{19075A5A-D245-0240-878E-CFB172C98ECA}" dt="2020-09-22T06:40:06.595" v="1993"/>
          <ac:inkMkLst>
            <pc:docMk/>
            <pc:sldMk cId="678295902" sldId="401"/>
            <ac:inkMk id="94" creationId="{24715F4E-2794-6448-BD64-27E028DD2FED}"/>
          </ac:inkMkLst>
        </pc:inkChg>
      </pc:sldChg>
      <pc:sldChg chg="del">
        <pc:chgData name="Nane Kratzke" userId="971be13ff4ee5ef6" providerId="LiveId" clId="{19075A5A-D245-0240-878E-CFB172C98ECA}" dt="2020-09-22T05:46:19.814" v="219" actId="2696"/>
        <pc:sldMkLst>
          <pc:docMk/>
          <pc:sldMk cId="786740167" sldId="401"/>
        </pc:sldMkLst>
      </pc:sldChg>
      <pc:sldChg chg="del">
        <pc:chgData name="Nane Kratzke" userId="971be13ff4ee5ef6" providerId="LiveId" clId="{19075A5A-D245-0240-878E-CFB172C98ECA}" dt="2020-09-22T05:46:19.435" v="186" actId="2696"/>
        <pc:sldMkLst>
          <pc:docMk/>
          <pc:sldMk cId="284200008" sldId="402"/>
        </pc:sldMkLst>
      </pc:sldChg>
      <pc:sldChg chg="addSp delSp modSp add mod">
        <pc:chgData name="Nane Kratzke" userId="971be13ff4ee5ef6" providerId="LiveId" clId="{19075A5A-D245-0240-878E-CFB172C98ECA}" dt="2020-09-22T06:47:43.280" v="2518" actId="1076"/>
        <pc:sldMkLst>
          <pc:docMk/>
          <pc:sldMk cId="3210203829" sldId="402"/>
        </pc:sldMkLst>
        <pc:spChg chg="mod">
          <ac:chgData name="Nane Kratzke" userId="971be13ff4ee5ef6" providerId="LiveId" clId="{19075A5A-D245-0240-878E-CFB172C98ECA}" dt="2020-09-22T06:40:46.146" v="2019" actId="20577"/>
          <ac:spMkLst>
            <pc:docMk/>
            <pc:sldMk cId="3210203829" sldId="402"/>
            <ac:spMk id="2" creationId="{688114A5-6BD4-B444-8D4D-1170B571D19A}"/>
          </ac:spMkLst>
        </pc:spChg>
        <pc:spChg chg="mod">
          <ac:chgData name="Nane Kratzke" userId="971be13ff4ee5ef6" providerId="LiveId" clId="{19075A5A-D245-0240-878E-CFB172C98ECA}" dt="2020-09-22T06:40:48.722" v="2027" actId="20577"/>
          <ac:spMkLst>
            <pc:docMk/>
            <pc:sldMk cId="3210203829" sldId="402"/>
            <ac:spMk id="3" creationId="{ECC99421-B804-DD45-ADB8-220A3256D7C7}"/>
          </ac:spMkLst>
        </pc:spChg>
        <pc:spChg chg="add mod">
          <ac:chgData name="Nane Kratzke" userId="971be13ff4ee5ef6" providerId="LiveId" clId="{19075A5A-D245-0240-878E-CFB172C98ECA}" dt="2020-09-22T06:47:43.280" v="2518" actId="1076"/>
          <ac:spMkLst>
            <pc:docMk/>
            <pc:sldMk cId="3210203829" sldId="402"/>
            <ac:spMk id="10" creationId="{25C3F3EB-DDC5-9A4B-A798-5DABE5153231}"/>
          </ac:spMkLst>
        </pc:spChg>
        <pc:spChg chg="add mod">
          <ac:chgData name="Nane Kratzke" userId="971be13ff4ee5ef6" providerId="LiveId" clId="{19075A5A-D245-0240-878E-CFB172C98ECA}" dt="2020-09-22T06:47:43.280" v="2518" actId="1076"/>
          <ac:spMkLst>
            <pc:docMk/>
            <pc:sldMk cId="3210203829" sldId="402"/>
            <ac:spMk id="11" creationId="{4A63C0C3-AFE4-244C-ADE0-D65C889F7154}"/>
          </ac:spMkLst>
        </pc:spChg>
        <pc:spChg chg="add mod">
          <ac:chgData name="Nane Kratzke" userId="971be13ff4ee5ef6" providerId="LiveId" clId="{19075A5A-D245-0240-878E-CFB172C98ECA}" dt="2020-09-22T06:47:43.280" v="2518" actId="1076"/>
          <ac:spMkLst>
            <pc:docMk/>
            <pc:sldMk cId="3210203829" sldId="402"/>
            <ac:spMk id="15" creationId="{F66822ED-5049-824D-9B3A-1CE343E8F876}"/>
          </ac:spMkLst>
        </pc:spChg>
        <pc:spChg chg="add mod">
          <ac:chgData name="Nane Kratzke" userId="971be13ff4ee5ef6" providerId="LiveId" clId="{19075A5A-D245-0240-878E-CFB172C98ECA}" dt="2020-09-22T06:47:43.280" v="2518" actId="1076"/>
          <ac:spMkLst>
            <pc:docMk/>
            <pc:sldMk cId="3210203829" sldId="402"/>
            <ac:spMk id="16" creationId="{05230CFA-1406-5940-BD17-91251248DF66}"/>
          </ac:spMkLst>
        </pc:spChg>
        <pc:spChg chg="add mod">
          <ac:chgData name="Nane Kratzke" userId="971be13ff4ee5ef6" providerId="LiveId" clId="{19075A5A-D245-0240-878E-CFB172C98ECA}" dt="2020-09-22T06:47:43.280" v="2518" actId="1076"/>
          <ac:spMkLst>
            <pc:docMk/>
            <pc:sldMk cId="3210203829" sldId="402"/>
            <ac:spMk id="17" creationId="{F5494EE9-049D-A14E-AADB-5F405C4492B3}"/>
          </ac:spMkLst>
        </pc:spChg>
        <pc:spChg chg="add mod">
          <ac:chgData name="Nane Kratzke" userId="971be13ff4ee5ef6" providerId="LiveId" clId="{19075A5A-D245-0240-878E-CFB172C98ECA}" dt="2020-09-22T06:47:43.280" v="2518" actId="1076"/>
          <ac:spMkLst>
            <pc:docMk/>
            <pc:sldMk cId="3210203829" sldId="402"/>
            <ac:spMk id="18" creationId="{04451D89-F7E4-7D4E-8490-FDB1217F28FE}"/>
          </ac:spMkLst>
        </pc:spChg>
        <pc:spChg chg="add mod">
          <ac:chgData name="Nane Kratzke" userId="971be13ff4ee5ef6" providerId="LiveId" clId="{19075A5A-D245-0240-878E-CFB172C98ECA}" dt="2020-09-22T06:47:43.280" v="2518" actId="1076"/>
          <ac:spMkLst>
            <pc:docMk/>
            <pc:sldMk cId="3210203829" sldId="402"/>
            <ac:spMk id="19" creationId="{28B4C44F-583D-F547-81BD-1096227DB19F}"/>
          </ac:spMkLst>
        </pc:spChg>
        <pc:spChg chg="add mod">
          <ac:chgData name="Nane Kratzke" userId="971be13ff4ee5ef6" providerId="LiveId" clId="{19075A5A-D245-0240-878E-CFB172C98ECA}" dt="2020-09-22T06:47:27.946" v="2515" actId="1076"/>
          <ac:spMkLst>
            <pc:docMk/>
            <pc:sldMk cId="3210203829" sldId="402"/>
            <ac:spMk id="20" creationId="{024A5381-9D2C-1943-9B64-A1C4493525E2}"/>
          </ac:spMkLst>
        </pc:spChg>
        <pc:spChg chg="add mod">
          <ac:chgData name="Nane Kratzke" userId="971be13ff4ee5ef6" providerId="LiveId" clId="{19075A5A-D245-0240-878E-CFB172C98ECA}" dt="2020-09-22T06:47:19.845" v="2514" actId="14100"/>
          <ac:spMkLst>
            <pc:docMk/>
            <pc:sldMk cId="3210203829" sldId="402"/>
            <ac:spMk id="21" creationId="{E581A7C2-3435-4541-9CEA-8F720887A119}"/>
          </ac:spMkLst>
        </pc:spChg>
        <pc:spChg chg="add mod">
          <ac:chgData name="Nane Kratzke" userId="971be13ff4ee5ef6" providerId="LiveId" clId="{19075A5A-D245-0240-878E-CFB172C98ECA}" dt="2020-09-22T06:47:30.185" v="2516" actId="1076"/>
          <ac:spMkLst>
            <pc:docMk/>
            <pc:sldMk cId="3210203829" sldId="402"/>
            <ac:spMk id="22" creationId="{49AF035A-ABCF-5848-B59F-5F7B3A6C4FAE}"/>
          </ac:spMkLst>
        </pc:spChg>
        <pc:grpChg chg="del mod">
          <ac:chgData name="Nane Kratzke" userId="971be13ff4ee5ef6" providerId="LiveId" clId="{19075A5A-D245-0240-878E-CFB172C98ECA}" dt="2020-09-22T06:40:41.481" v="2001" actId="478"/>
          <ac:grpSpMkLst>
            <pc:docMk/>
            <pc:sldMk cId="3210203829" sldId="402"/>
            <ac:grpSpMk id="8" creationId="{E9528CDE-CE31-7B46-8A93-CC254129DC2B}"/>
          </ac:grpSpMkLst>
        </pc:grpChg>
        <pc:picChg chg="add mod">
          <ac:chgData name="Nane Kratzke" userId="971be13ff4ee5ef6" providerId="LiveId" clId="{19075A5A-D245-0240-878E-CFB172C98ECA}" dt="2020-09-22T06:47:43.280" v="2518" actId="1076"/>
          <ac:picMkLst>
            <pc:docMk/>
            <pc:sldMk cId="3210203829" sldId="402"/>
            <ac:picMk id="12" creationId="{3A18E01A-C54A-474F-856A-FF37C4D8057D}"/>
          </ac:picMkLst>
        </pc:picChg>
        <pc:picChg chg="add mod">
          <ac:chgData name="Nane Kratzke" userId="971be13ff4ee5ef6" providerId="LiveId" clId="{19075A5A-D245-0240-878E-CFB172C98ECA}" dt="2020-09-22T06:47:43.280" v="2518" actId="1076"/>
          <ac:picMkLst>
            <pc:docMk/>
            <pc:sldMk cId="3210203829" sldId="402"/>
            <ac:picMk id="13" creationId="{03DB56D4-3EB9-B041-85B0-3141865B2813}"/>
          </ac:picMkLst>
        </pc:picChg>
        <pc:picChg chg="add mod">
          <ac:chgData name="Nane Kratzke" userId="971be13ff4ee5ef6" providerId="LiveId" clId="{19075A5A-D245-0240-878E-CFB172C98ECA}" dt="2020-09-22T06:47:43.280" v="2518" actId="1076"/>
          <ac:picMkLst>
            <pc:docMk/>
            <pc:sldMk cId="3210203829" sldId="402"/>
            <ac:picMk id="14" creationId="{0720C5F6-61C4-3A48-B41B-1EFCAFDDE667}"/>
          </ac:picMkLst>
        </pc:picChg>
        <pc:inkChg chg="add mod">
          <ac:chgData name="Nane Kratzke" userId="971be13ff4ee5ef6" providerId="LiveId" clId="{19075A5A-D245-0240-878E-CFB172C98ECA}" dt="2020-09-22T06:40:31.325" v="1998"/>
          <ac:inkMkLst>
            <pc:docMk/>
            <pc:sldMk cId="3210203829" sldId="402"/>
            <ac:inkMk id="5" creationId="{5FDDACA9-AC62-2642-88BF-0E594D6C4A8E}"/>
          </ac:inkMkLst>
        </pc:inkChg>
        <pc:inkChg chg="add mod">
          <ac:chgData name="Nane Kratzke" userId="971be13ff4ee5ef6" providerId="LiveId" clId="{19075A5A-D245-0240-878E-CFB172C98ECA}" dt="2020-09-22T06:40:31.325" v="1998"/>
          <ac:inkMkLst>
            <pc:docMk/>
            <pc:sldMk cId="3210203829" sldId="402"/>
            <ac:inkMk id="6" creationId="{D9F2EB4E-1AAD-CD47-83CC-F04A60BF88A0}"/>
          </ac:inkMkLst>
        </pc:inkChg>
        <pc:inkChg chg="add mod">
          <ac:chgData name="Nane Kratzke" userId="971be13ff4ee5ef6" providerId="LiveId" clId="{19075A5A-D245-0240-878E-CFB172C98ECA}" dt="2020-09-22T06:40:31.325" v="1998"/>
          <ac:inkMkLst>
            <pc:docMk/>
            <pc:sldMk cId="3210203829" sldId="402"/>
            <ac:inkMk id="7" creationId="{03026F7E-6F99-A544-89DB-C73DF5F8DE59}"/>
          </ac:inkMkLst>
        </pc:inkChg>
        <pc:inkChg chg="add del">
          <ac:chgData name="Nane Kratzke" userId="971be13ff4ee5ef6" providerId="LiveId" clId="{19075A5A-D245-0240-878E-CFB172C98ECA}" dt="2020-09-22T06:40:37.683" v="2000" actId="478"/>
          <ac:inkMkLst>
            <pc:docMk/>
            <pc:sldMk cId="3210203829" sldId="402"/>
            <ac:inkMk id="9" creationId="{A91508FA-5010-3440-9817-EBAE71250285}"/>
          </ac:inkMkLst>
        </pc:inkChg>
      </pc:sldChg>
      <pc:sldChg chg="del">
        <pc:chgData name="Nane Kratzke" userId="971be13ff4ee5ef6" providerId="LiveId" clId="{19075A5A-D245-0240-878E-CFB172C98ECA}" dt="2020-09-22T05:46:19.768" v="215" actId="2696"/>
        <pc:sldMkLst>
          <pc:docMk/>
          <pc:sldMk cId="1267612541" sldId="403"/>
        </pc:sldMkLst>
      </pc:sldChg>
      <pc:sldChg chg="addSp delSp modSp add mod">
        <pc:chgData name="Nane Kratzke" userId="971be13ff4ee5ef6" providerId="LiveId" clId="{19075A5A-D245-0240-878E-CFB172C98ECA}" dt="2020-09-22T07:10:20.071" v="2947" actId="313"/>
        <pc:sldMkLst>
          <pc:docMk/>
          <pc:sldMk cId="2992352319" sldId="403"/>
        </pc:sldMkLst>
        <pc:spChg chg="mod">
          <ac:chgData name="Nane Kratzke" userId="971be13ff4ee5ef6" providerId="LiveId" clId="{19075A5A-D245-0240-878E-CFB172C98ECA}" dt="2020-09-22T06:49:39.741" v="2530" actId="20577"/>
          <ac:spMkLst>
            <pc:docMk/>
            <pc:sldMk cId="2992352319" sldId="403"/>
            <ac:spMk id="2" creationId="{CC82834A-F0AC-8F4F-95A5-C63C243F6047}"/>
          </ac:spMkLst>
        </pc:spChg>
        <pc:spChg chg="mod">
          <ac:chgData name="Nane Kratzke" userId="971be13ff4ee5ef6" providerId="LiveId" clId="{19075A5A-D245-0240-878E-CFB172C98ECA}" dt="2020-09-22T06:49:49.699" v="2555" actId="20577"/>
          <ac:spMkLst>
            <pc:docMk/>
            <pc:sldMk cId="2992352319" sldId="403"/>
            <ac:spMk id="3" creationId="{D529BF0C-FCEE-5347-BAAC-7DB50DF7B602}"/>
          </ac:spMkLst>
        </pc:spChg>
        <pc:spChg chg="add del mod">
          <ac:chgData name="Nane Kratzke" userId="971be13ff4ee5ef6" providerId="LiveId" clId="{19075A5A-D245-0240-878E-CFB172C98ECA}" dt="2020-09-22T07:02:17.616" v="2566"/>
          <ac:spMkLst>
            <pc:docMk/>
            <pc:sldMk cId="2992352319" sldId="403"/>
            <ac:spMk id="6" creationId="{4CA71511-2F06-9242-B780-208901CBB0E8}"/>
          </ac:spMkLst>
        </pc:spChg>
        <pc:spChg chg="add mod">
          <ac:chgData name="Nane Kratzke" userId="971be13ff4ee5ef6" providerId="LiveId" clId="{19075A5A-D245-0240-878E-CFB172C98ECA}" dt="2020-09-22T07:10:20.071" v="2947" actId="313"/>
          <ac:spMkLst>
            <pc:docMk/>
            <pc:sldMk cId="2992352319" sldId="403"/>
            <ac:spMk id="8" creationId="{512F6DE4-6CDA-684E-9962-4789705051B5}"/>
          </ac:spMkLst>
        </pc:spChg>
        <pc:spChg chg="add mod">
          <ac:chgData name="Nane Kratzke" userId="971be13ff4ee5ef6" providerId="LiveId" clId="{19075A5A-D245-0240-878E-CFB172C98ECA}" dt="2020-09-22T07:06:30.045" v="2750" actId="20577"/>
          <ac:spMkLst>
            <pc:docMk/>
            <pc:sldMk cId="2992352319" sldId="403"/>
            <ac:spMk id="9" creationId="{01996E4D-C709-084E-B81C-93905AB0DF9D}"/>
          </ac:spMkLst>
        </pc:spChg>
        <pc:spChg chg="add mod">
          <ac:chgData name="Nane Kratzke" userId="971be13ff4ee5ef6" providerId="LiveId" clId="{19075A5A-D245-0240-878E-CFB172C98ECA}" dt="2020-09-22T07:09:58.630" v="2919" actId="1076"/>
          <ac:spMkLst>
            <pc:docMk/>
            <pc:sldMk cId="2992352319" sldId="403"/>
            <ac:spMk id="10" creationId="{C030245C-1E5B-3D42-A382-C1794160FEF4}"/>
          </ac:spMkLst>
        </pc:spChg>
        <pc:picChg chg="add mod">
          <ac:chgData name="Nane Kratzke" userId="971be13ff4ee5ef6" providerId="LiveId" clId="{19075A5A-D245-0240-878E-CFB172C98ECA}" dt="2020-09-22T07:09:58.630" v="2919" actId="1076"/>
          <ac:picMkLst>
            <pc:docMk/>
            <pc:sldMk cId="2992352319" sldId="403"/>
            <ac:picMk id="5" creationId="{EE4A56CB-CEA3-0C4E-9E2B-93BAC2536FEC}"/>
          </ac:picMkLst>
        </pc:picChg>
        <pc:picChg chg="add mod">
          <ac:chgData name="Nane Kratzke" userId="971be13ff4ee5ef6" providerId="LiveId" clId="{19075A5A-D245-0240-878E-CFB172C98ECA}" dt="2020-09-22T07:09:58.630" v="2919" actId="1076"/>
          <ac:picMkLst>
            <pc:docMk/>
            <pc:sldMk cId="2992352319" sldId="403"/>
            <ac:picMk id="7" creationId="{848A684D-1378-854E-9059-030392D5287B}"/>
          </ac:picMkLst>
        </pc:picChg>
      </pc:sldChg>
      <pc:sldChg chg="del">
        <pc:chgData name="Nane Kratzke" userId="971be13ff4ee5ef6" providerId="LiveId" clId="{19075A5A-D245-0240-878E-CFB172C98ECA}" dt="2020-09-22T05:46:19.366" v="181" actId="2696"/>
        <pc:sldMkLst>
          <pc:docMk/>
          <pc:sldMk cId="1912849434" sldId="404"/>
        </pc:sldMkLst>
      </pc:sldChg>
      <pc:sldChg chg="addSp delSp modSp add mod">
        <pc:chgData name="Nane Kratzke" userId="971be13ff4ee5ef6" providerId="LiveId" clId="{19075A5A-D245-0240-878E-CFB172C98ECA}" dt="2020-09-22T07:41:46.927" v="4407" actId="20577"/>
        <pc:sldMkLst>
          <pc:docMk/>
          <pc:sldMk cId="2899132080" sldId="404"/>
        </pc:sldMkLst>
        <pc:spChg chg="mod">
          <ac:chgData name="Nane Kratzke" userId="971be13ff4ee5ef6" providerId="LiveId" clId="{19075A5A-D245-0240-878E-CFB172C98ECA}" dt="2020-09-22T07:17:47.323" v="2972" actId="20577"/>
          <ac:spMkLst>
            <pc:docMk/>
            <pc:sldMk cId="2899132080" sldId="404"/>
            <ac:spMk id="2" creationId="{6100C93D-D4F7-0548-B028-6E242FA889D4}"/>
          </ac:spMkLst>
        </pc:spChg>
        <pc:spChg chg="mod">
          <ac:chgData name="Nane Kratzke" userId="971be13ff4ee5ef6" providerId="LiveId" clId="{19075A5A-D245-0240-878E-CFB172C98ECA}" dt="2020-09-22T07:17:53.777" v="2986" actId="20577"/>
          <ac:spMkLst>
            <pc:docMk/>
            <pc:sldMk cId="2899132080" sldId="404"/>
            <ac:spMk id="3" creationId="{D154CB3C-D19E-174F-B2FE-3A61A5438E69}"/>
          </ac:spMkLst>
        </pc:spChg>
        <pc:spChg chg="add mod">
          <ac:chgData name="Nane Kratzke" userId="971be13ff4ee5ef6" providerId="LiveId" clId="{19075A5A-D245-0240-878E-CFB172C98ECA}" dt="2020-09-22T07:40:33" v="4374" actId="1076"/>
          <ac:spMkLst>
            <pc:docMk/>
            <pc:sldMk cId="2899132080" sldId="404"/>
            <ac:spMk id="7" creationId="{EE03E84E-39D4-8C44-87B4-06CA40B4818F}"/>
          </ac:spMkLst>
        </pc:spChg>
        <pc:spChg chg="add mod">
          <ac:chgData name="Nane Kratzke" userId="971be13ff4ee5ef6" providerId="LiveId" clId="{19075A5A-D245-0240-878E-CFB172C98ECA}" dt="2020-09-22T07:24:06.922" v="3045" actId="20577"/>
          <ac:spMkLst>
            <pc:docMk/>
            <pc:sldMk cId="2899132080" sldId="404"/>
            <ac:spMk id="8" creationId="{A9124DBA-D70A-6744-8EF9-9AA4C98F4D90}"/>
          </ac:spMkLst>
        </pc:spChg>
        <pc:spChg chg="add del mod">
          <ac:chgData name="Nane Kratzke" userId="971be13ff4ee5ef6" providerId="LiveId" clId="{19075A5A-D245-0240-878E-CFB172C98ECA}" dt="2020-09-22T07:25:29.518" v="3048"/>
          <ac:spMkLst>
            <pc:docMk/>
            <pc:sldMk cId="2899132080" sldId="404"/>
            <ac:spMk id="9" creationId="{FEE0111E-A3A0-4E42-85BC-48ADD2AC4A78}"/>
          </ac:spMkLst>
        </pc:spChg>
        <pc:spChg chg="add mod">
          <ac:chgData name="Nane Kratzke" userId="971be13ff4ee5ef6" providerId="LiveId" clId="{19075A5A-D245-0240-878E-CFB172C98ECA}" dt="2020-09-22T07:41:07.043" v="4402" actId="14100"/>
          <ac:spMkLst>
            <pc:docMk/>
            <pc:sldMk cId="2899132080" sldId="404"/>
            <ac:spMk id="10" creationId="{5BDC942F-4DB7-A144-B80E-DD724BBFFF90}"/>
          </ac:spMkLst>
        </pc:spChg>
        <pc:spChg chg="add mod">
          <ac:chgData name="Nane Kratzke" userId="971be13ff4ee5ef6" providerId="LiveId" clId="{19075A5A-D245-0240-878E-CFB172C98ECA}" dt="2020-09-22T07:41:46.927" v="4407" actId="20577"/>
          <ac:spMkLst>
            <pc:docMk/>
            <pc:sldMk cId="2899132080" sldId="404"/>
            <ac:spMk id="11" creationId="{FF3D0721-C3C5-D54E-80CF-8A37F52FE37B}"/>
          </ac:spMkLst>
        </pc:spChg>
        <pc:picChg chg="add mod">
          <ac:chgData name="Nane Kratzke" userId="971be13ff4ee5ef6" providerId="LiveId" clId="{19075A5A-D245-0240-878E-CFB172C98ECA}" dt="2020-09-22T07:28:16.401" v="3266" actId="14100"/>
          <ac:picMkLst>
            <pc:docMk/>
            <pc:sldMk cId="2899132080" sldId="404"/>
            <ac:picMk id="5" creationId="{5EF5C09B-B58C-8A4D-8D30-F18483B58C01}"/>
          </ac:picMkLst>
        </pc:picChg>
        <pc:picChg chg="add mod">
          <ac:chgData name="Nane Kratzke" userId="971be13ff4ee5ef6" providerId="LiveId" clId="{19075A5A-D245-0240-878E-CFB172C98ECA}" dt="2020-09-22T07:28:16.401" v="3266" actId="14100"/>
          <ac:picMkLst>
            <pc:docMk/>
            <pc:sldMk cId="2899132080" sldId="404"/>
            <ac:picMk id="6" creationId="{C5E7D410-65F9-9040-BDD5-1CBDDB0D2F72}"/>
          </ac:picMkLst>
        </pc:picChg>
      </pc:sldChg>
      <pc:sldChg chg="addSp delSp modSp add mod">
        <pc:chgData name="Nane Kratzke" userId="971be13ff4ee5ef6" providerId="LiveId" clId="{19075A5A-D245-0240-878E-CFB172C98ECA}" dt="2020-09-22T15:31:40.483" v="16399" actId="14861"/>
        <pc:sldMkLst>
          <pc:docMk/>
          <pc:sldMk cId="429683170" sldId="405"/>
        </pc:sldMkLst>
        <pc:spChg chg="mod">
          <ac:chgData name="Nane Kratzke" userId="971be13ff4ee5ef6" providerId="LiveId" clId="{19075A5A-D245-0240-878E-CFB172C98ECA}" dt="2020-09-22T08:05:40.612" v="6007" actId="20577"/>
          <ac:spMkLst>
            <pc:docMk/>
            <pc:sldMk cId="429683170" sldId="405"/>
            <ac:spMk id="2" creationId="{55924593-E4D7-0A49-A242-21AC765C72E1}"/>
          </ac:spMkLst>
        </pc:spChg>
        <pc:spChg chg="mod">
          <ac:chgData name="Nane Kratzke" userId="971be13ff4ee5ef6" providerId="LiveId" clId="{19075A5A-D245-0240-878E-CFB172C98ECA}" dt="2020-09-22T08:19:03.815" v="6814" actId="20577"/>
          <ac:spMkLst>
            <pc:docMk/>
            <pc:sldMk cId="429683170" sldId="405"/>
            <ac:spMk id="3" creationId="{ABA5F95F-B4A9-0741-84E2-E5798882F48B}"/>
          </ac:spMkLst>
        </pc:spChg>
        <pc:spChg chg="add mod">
          <ac:chgData name="Nane Kratzke" userId="971be13ff4ee5ef6" providerId="LiveId" clId="{19075A5A-D245-0240-878E-CFB172C98ECA}" dt="2020-09-22T08:01:13.525" v="5901" actId="1076"/>
          <ac:spMkLst>
            <pc:docMk/>
            <pc:sldMk cId="429683170" sldId="405"/>
            <ac:spMk id="5" creationId="{FB38C26C-0D11-2448-9596-A2D8BE241D41}"/>
          </ac:spMkLst>
        </pc:spChg>
        <pc:spChg chg="add mod">
          <ac:chgData name="Nane Kratzke" userId="971be13ff4ee5ef6" providerId="LiveId" clId="{19075A5A-D245-0240-878E-CFB172C98ECA}" dt="2020-09-22T08:01:27.238" v="5904" actId="1076"/>
          <ac:spMkLst>
            <pc:docMk/>
            <pc:sldMk cId="429683170" sldId="405"/>
            <ac:spMk id="6" creationId="{1AB7F870-1760-0241-9198-7F0E11EA64B2}"/>
          </ac:spMkLst>
        </pc:spChg>
        <pc:spChg chg="add mod">
          <ac:chgData name="Nane Kratzke" userId="971be13ff4ee5ef6" providerId="LiveId" clId="{19075A5A-D245-0240-878E-CFB172C98ECA}" dt="2020-09-22T15:31:40.483" v="16399" actId="14861"/>
          <ac:spMkLst>
            <pc:docMk/>
            <pc:sldMk cId="429683170" sldId="405"/>
            <ac:spMk id="7" creationId="{4B23C8BB-4ACA-7442-B06F-38A3644CB77E}"/>
          </ac:spMkLst>
        </pc:spChg>
        <pc:spChg chg="add mod">
          <ac:chgData name="Nane Kratzke" userId="971be13ff4ee5ef6" providerId="LiveId" clId="{19075A5A-D245-0240-878E-CFB172C98ECA}" dt="2020-09-22T08:18:28.452" v="6804" actId="113"/>
          <ac:spMkLst>
            <pc:docMk/>
            <pc:sldMk cId="429683170" sldId="405"/>
            <ac:spMk id="8" creationId="{5A37F6BE-09FF-9546-A53B-D31D82FD8525}"/>
          </ac:spMkLst>
        </pc:spChg>
        <pc:spChg chg="add del mod">
          <ac:chgData name="Nane Kratzke" userId="971be13ff4ee5ef6" providerId="LiveId" clId="{19075A5A-D245-0240-878E-CFB172C98ECA}" dt="2020-09-22T08:05:16.855" v="5990" actId="478"/>
          <ac:spMkLst>
            <pc:docMk/>
            <pc:sldMk cId="429683170" sldId="405"/>
            <ac:spMk id="9" creationId="{737C2206-1312-1C42-A5AA-2083D55C8379}"/>
          </ac:spMkLst>
        </pc:spChg>
      </pc:sldChg>
      <pc:sldChg chg="del">
        <pc:chgData name="Nane Kratzke" userId="971be13ff4ee5ef6" providerId="LiveId" clId="{19075A5A-D245-0240-878E-CFB172C98ECA}" dt="2020-09-22T05:46:19.656" v="204" actId="2696"/>
        <pc:sldMkLst>
          <pc:docMk/>
          <pc:sldMk cId="1079793489" sldId="405"/>
        </pc:sldMkLst>
      </pc:sldChg>
      <pc:sldChg chg="addSp delSp modSp add mod">
        <pc:chgData name="Nane Kratzke" userId="971be13ff4ee5ef6" providerId="LiveId" clId="{19075A5A-D245-0240-878E-CFB172C98ECA}" dt="2020-09-22T08:20:12.326" v="6823" actId="20577"/>
        <pc:sldMkLst>
          <pc:docMk/>
          <pc:sldMk cId="2827725247" sldId="406"/>
        </pc:sldMkLst>
        <pc:spChg chg="mod">
          <ac:chgData name="Nane Kratzke" userId="971be13ff4ee5ef6" providerId="LiveId" clId="{19075A5A-D245-0240-878E-CFB172C98ECA}" dt="2020-09-22T08:05:52.627" v="6019" actId="20577"/>
          <ac:spMkLst>
            <pc:docMk/>
            <pc:sldMk cId="2827725247" sldId="406"/>
            <ac:spMk id="2" creationId="{55924593-E4D7-0A49-A242-21AC765C72E1}"/>
          </ac:spMkLst>
        </pc:spChg>
        <pc:spChg chg="mod">
          <ac:chgData name="Nane Kratzke" userId="971be13ff4ee5ef6" providerId="LiveId" clId="{19075A5A-D245-0240-878E-CFB172C98ECA}" dt="2020-09-22T08:07:38.188" v="6094" actId="20577"/>
          <ac:spMkLst>
            <pc:docMk/>
            <pc:sldMk cId="2827725247" sldId="406"/>
            <ac:spMk id="3" creationId="{ABA5F95F-B4A9-0741-84E2-E5798882F48B}"/>
          </ac:spMkLst>
        </pc:spChg>
        <pc:spChg chg="del">
          <ac:chgData name="Nane Kratzke" userId="971be13ff4ee5ef6" providerId="LiveId" clId="{19075A5A-D245-0240-878E-CFB172C98ECA}" dt="2020-09-22T08:06:52.995" v="6072" actId="478"/>
          <ac:spMkLst>
            <pc:docMk/>
            <pc:sldMk cId="2827725247" sldId="406"/>
            <ac:spMk id="5" creationId="{FB38C26C-0D11-2448-9596-A2D8BE241D41}"/>
          </ac:spMkLst>
        </pc:spChg>
        <pc:spChg chg="del">
          <ac:chgData name="Nane Kratzke" userId="971be13ff4ee5ef6" providerId="LiveId" clId="{19075A5A-D245-0240-878E-CFB172C98ECA}" dt="2020-09-22T08:07:00.870" v="6075" actId="478"/>
          <ac:spMkLst>
            <pc:docMk/>
            <pc:sldMk cId="2827725247" sldId="406"/>
            <ac:spMk id="6" creationId="{1AB7F870-1760-0241-9198-7F0E11EA64B2}"/>
          </ac:spMkLst>
        </pc:spChg>
        <pc:spChg chg="del">
          <ac:chgData name="Nane Kratzke" userId="971be13ff4ee5ef6" providerId="LiveId" clId="{19075A5A-D245-0240-878E-CFB172C98ECA}" dt="2020-09-22T08:06:57.329" v="6074" actId="478"/>
          <ac:spMkLst>
            <pc:docMk/>
            <pc:sldMk cId="2827725247" sldId="406"/>
            <ac:spMk id="7" creationId="{4B23C8BB-4ACA-7442-B06F-38A3644CB77E}"/>
          </ac:spMkLst>
        </pc:spChg>
        <pc:spChg chg="del">
          <ac:chgData name="Nane Kratzke" userId="971be13ff4ee5ef6" providerId="LiveId" clId="{19075A5A-D245-0240-878E-CFB172C98ECA}" dt="2020-09-22T08:06:55.598" v="6073" actId="478"/>
          <ac:spMkLst>
            <pc:docMk/>
            <pc:sldMk cId="2827725247" sldId="406"/>
            <ac:spMk id="8" creationId="{5A37F6BE-09FF-9546-A53B-D31D82FD8525}"/>
          </ac:spMkLst>
        </pc:spChg>
        <pc:spChg chg="add mod">
          <ac:chgData name="Nane Kratzke" userId="971be13ff4ee5ef6" providerId="LiveId" clId="{19075A5A-D245-0240-878E-CFB172C98ECA}" dt="2020-09-22T08:20:12.326" v="6823" actId="20577"/>
          <ac:spMkLst>
            <pc:docMk/>
            <pc:sldMk cId="2827725247" sldId="406"/>
            <ac:spMk id="10" creationId="{CE409C7F-99CF-DC46-992E-D3C404250604}"/>
          </ac:spMkLst>
        </pc:spChg>
        <pc:spChg chg="add mod">
          <ac:chgData name="Nane Kratzke" userId="971be13ff4ee5ef6" providerId="LiveId" clId="{19075A5A-D245-0240-878E-CFB172C98ECA}" dt="2020-09-22T08:15:31.051" v="6682" actId="1076"/>
          <ac:spMkLst>
            <pc:docMk/>
            <pc:sldMk cId="2827725247" sldId="406"/>
            <ac:spMk id="11" creationId="{A96E3C2B-7A6C-884D-83C9-70C1355C0A38}"/>
          </ac:spMkLst>
        </pc:spChg>
        <pc:spChg chg="add mod">
          <ac:chgData name="Nane Kratzke" userId="971be13ff4ee5ef6" providerId="LiveId" clId="{19075A5A-D245-0240-878E-CFB172C98ECA}" dt="2020-09-22T08:17:01.546" v="6781" actId="20577"/>
          <ac:spMkLst>
            <pc:docMk/>
            <pc:sldMk cId="2827725247" sldId="406"/>
            <ac:spMk id="12" creationId="{02F23FDE-BBBE-8840-B206-488D4CE55843}"/>
          </ac:spMkLst>
        </pc:spChg>
        <pc:picChg chg="add mod">
          <ac:chgData name="Nane Kratzke" userId="971be13ff4ee5ef6" providerId="LiveId" clId="{19075A5A-D245-0240-878E-CFB172C98ECA}" dt="2020-09-22T08:15:00.766" v="6676" actId="1076"/>
          <ac:picMkLst>
            <pc:docMk/>
            <pc:sldMk cId="2827725247" sldId="406"/>
            <ac:picMk id="9" creationId="{3DFCA27B-EDAE-944D-AEC4-E6115F7840BE}"/>
          </ac:picMkLst>
        </pc:picChg>
      </pc:sldChg>
      <pc:sldChg chg="del">
        <pc:chgData name="Nane Kratzke" userId="971be13ff4ee5ef6" providerId="LiveId" clId="{19075A5A-D245-0240-878E-CFB172C98ECA}" dt="2020-09-22T05:46:19.450" v="187" actId="2696"/>
        <pc:sldMkLst>
          <pc:docMk/>
          <pc:sldMk cId="3258507040" sldId="406"/>
        </pc:sldMkLst>
      </pc:sldChg>
      <pc:sldChg chg="addSp delSp modSp add mod">
        <pc:chgData name="Nane Kratzke" userId="971be13ff4ee5ef6" providerId="LiveId" clId="{19075A5A-D245-0240-878E-CFB172C98ECA}" dt="2020-09-22T14:49:56.001" v="16383" actId="1366"/>
        <pc:sldMkLst>
          <pc:docMk/>
          <pc:sldMk cId="515817754" sldId="407"/>
        </pc:sldMkLst>
        <pc:spChg chg="mod">
          <ac:chgData name="Nane Kratzke" userId="971be13ff4ee5ef6" providerId="LiveId" clId="{19075A5A-D245-0240-878E-CFB172C98ECA}" dt="2020-09-22T08:40:48.945" v="6838" actId="20577"/>
          <ac:spMkLst>
            <pc:docMk/>
            <pc:sldMk cId="515817754" sldId="407"/>
            <ac:spMk id="2" creationId="{A6502D87-65F3-1648-A2FF-10EEAA6A3A9A}"/>
          </ac:spMkLst>
        </pc:spChg>
        <pc:spChg chg="mod">
          <ac:chgData name="Nane Kratzke" userId="971be13ff4ee5ef6" providerId="LiveId" clId="{19075A5A-D245-0240-878E-CFB172C98ECA}" dt="2020-09-22T08:40:55.417" v="6858" actId="20577"/>
          <ac:spMkLst>
            <pc:docMk/>
            <pc:sldMk cId="515817754" sldId="407"/>
            <ac:spMk id="3" creationId="{07897528-EFAE-B74E-8829-A39FEAB54C71}"/>
          </ac:spMkLst>
        </pc:spChg>
        <pc:spChg chg="add mod">
          <ac:chgData name="Nane Kratzke" userId="971be13ff4ee5ef6" providerId="LiveId" clId="{19075A5A-D245-0240-878E-CFB172C98ECA}" dt="2020-09-22T12:07:47.792" v="9193" actId="14100"/>
          <ac:spMkLst>
            <pc:docMk/>
            <pc:sldMk cId="515817754" sldId="407"/>
            <ac:spMk id="6" creationId="{B5E065E7-DA3A-9F47-AF6C-8653BEB61B29}"/>
          </ac:spMkLst>
        </pc:spChg>
        <pc:spChg chg="add mod">
          <ac:chgData name="Nane Kratzke" userId="971be13ff4ee5ef6" providerId="LiveId" clId="{19075A5A-D245-0240-878E-CFB172C98ECA}" dt="2020-09-22T14:49:36.145" v="16380" actId="1076"/>
          <ac:spMkLst>
            <pc:docMk/>
            <pc:sldMk cId="515817754" sldId="407"/>
            <ac:spMk id="8" creationId="{92E8FFCF-D9F7-684A-8F06-174F8DCC07A4}"/>
          </ac:spMkLst>
        </pc:spChg>
        <pc:picChg chg="add del mod">
          <ac:chgData name="Nane Kratzke" userId="971be13ff4ee5ef6" providerId="LiveId" clId="{19075A5A-D245-0240-878E-CFB172C98ECA}" dt="2020-09-22T08:46:32.506" v="7205" actId="478"/>
          <ac:picMkLst>
            <pc:docMk/>
            <pc:sldMk cId="515817754" sldId="407"/>
            <ac:picMk id="5" creationId="{856A9196-F52F-2F4A-B2E6-6D8E2C004CF8}"/>
          </ac:picMkLst>
        </pc:picChg>
        <pc:picChg chg="add mod">
          <ac:chgData name="Nane Kratzke" userId="971be13ff4ee5ef6" providerId="LiveId" clId="{19075A5A-D245-0240-878E-CFB172C98ECA}" dt="2020-09-22T14:49:56.001" v="16383" actId="1366"/>
          <ac:picMkLst>
            <pc:docMk/>
            <pc:sldMk cId="515817754" sldId="407"/>
            <ac:picMk id="5" creationId="{E2CE8214-3E2D-704A-AA85-8033E32C7E46}"/>
          </ac:picMkLst>
        </pc:picChg>
        <pc:picChg chg="add mod">
          <ac:chgData name="Nane Kratzke" userId="971be13ff4ee5ef6" providerId="LiveId" clId="{19075A5A-D245-0240-878E-CFB172C98ECA}" dt="2020-09-22T08:46:46.453" v="7210" actId="1076"/>
          <ac:picMkLst>
            <pc:docMk/>
            <pc:sldMk cId="515817754" sldId="407"/>
            <ac:picMk id="7" creationId="{718C392D-8EE2-9540-B076-75D84495D22F}"/>
          </ac:picMkLst>
        </pc:picChg>
      </pc:sldChg>
      <pc:sldChg chg="del">
        <pc:chgData name="Nane Kratzke" userId="971be13ff4ee5ef6" providerId="LiveId" clId="{19075A5A-D245-0240-878E-CFB172C98ECA}" dt="2020-09-22T05:46:19.553" v="195" actId="2696"/>
        <pc:sldMkLst>
          <pc:docMk/>
          <pc:sldMk cId="1680225601" sldId="407"/>
        </pc:sldMkLst>
      </pc:sldChg>
      <pc:sldChg chg="addSp delSp modSp add mod">
        <pc:chgData name="Nane Kratzke" userId="971be13ff4ee5ef6" providerId="LiveId" clId="{19075A5A-D245-0240-878E-CFB172C98ECA}" dt="2020-09-25T07:43:44.573" v="44148" actId="20577"/>
        <pc:sldMkLst>
          <pc:docMk/>
          <pc:sldMk cId="1137104576" sldId="408"/>
        </pc:sldMkLst>
        <pc:spChg chg="mod">
          <ac:chgData name="Nane Kratzke" userId="971be13ff4ee5ef6" providerId="LiveId" clId="{19075A5A-D245-0240-878E-CFB172C98ECA}" dt="2020-09-22T08:49:46.202" v="7221" actId="20577"/>
          <ac:spMkLst>
            <pc:docMk/>
            <pc:sldMk cId="1137104576" sldId="408"/>
            <ac:spMk id="2" creationId="{90AF8DE0-13F9-3744-B157-2514D5F39081}"/>
          </ac:spMkLst>
        </pc:spChg>
        <pc:spChg chg="mod">
          <ac:chgData name="Nane Kratzke" userId="971be13ff4ee5ef6" providerId="LiveId" clId="{19075A5A-D245-0240-878E-CFB172C98ECA}" dt="2020-09-22T15:06:09.424" v="16395" actId="20577"/>
          <ac:spMkLst>
            <pc:docMk/>
            <pc:sldMk cId="1137104576" sldId="408"/>
            <ac:spMk id="3" creationId="{75F51708-2E84-644B-8E56-F71D8142531E}"/>
          </ac:spMkLst>
        </pc:spChg>
        <pc:spChg chg="add mod">
          <ac:chgData name="Nane Kratzke" userId="971be13ff4ee5ef6" providerId="LiveId" clId="{19075A5A-D245-0240-878E-CFB172C98ECA}" dt="2020-09-22T09:52:12.896" v="8952" actId="14861"/>
          <ac:spMkLst>
            <pc:docMk/>
            <pc:sldMk cId="1137104576" sldId="408"/>
            <ac:spMk id="6" creationId="{81E9E1CE-3A6C-8046-AF6B-028E91874076}"/>
          </ac:spMkLst>
        </pc:spChg>
        <pc:spChg chg="add mod">
          <ac:chgData name="Nane Kratzke" userId="971be13ff4ee5ef6" providerId="LiveId" clId="{19075A5A-D245-0240-878E-CFB172C98ECA}" dt="2020-09-22T10:14:00.616" v="9173" actId="1076"/>
          <ac:spMkLst>
            <pc:docMk/>
            <pc:sldMk cId="1137104576" sldId="408"/>
            <ac:spMk id="7" creationId="{7B8A4168-FE69-A549-A9A0-B029B693E5A9}"/>
          </ac:spMkLst>
        </pc:spChg>
        <pc:spChg chg="add mod">
          <ac:chgData name="Nane Kratzke" userId="971be13ff4ee5ef6" providerId="LiveId" clId="{19075A5A-D245-0240-878E-CFB172C98ECA}" dt="2020-09-25T07:43:44.573" v="44148" actId="20577"/>
          <ac:spMkLst>
            <pc:docMk/>
            <pc:sldMk cId="1137104576" sldId="408"/>
            <ac:spMk id="9" creationId="{6F09DD03-4AD5-E642-B2C1-AE95868DDADC}"/>
          </ac:spMkLst>
        </pc:spChg>
        <pc:spChg chg="add mod">
          <ac:chgData name="Nane Kratzke" userId="971be13ff4ee5ef6" providerId="LiveId" clId="{19075A5A-D245-0240-878E-CFB172C98ECA}" dt="2020-09-22T15:37:34.176" v="16405" actId="20577"/>
          <ac:spMkLst>
            <pc:docMk/>
            <pc:sldMk cId="1137104576" sldId="408"/>
            <ac:spMk id="10" creationId="{A49DCD23-0EB1-914D-AEF9-E713428D6E9D}"/>
          </ac:spMkLst>
        </pc:spChg>
        <pc:spChg chg="add mod">
          <ac:chgData name="Nane Kratzke" userId="971be13ff4ee5ef6" providerId="LiveId" clId="{19075A5A-D245-0240-878E-CFB172C98ECA}" dt="2020-09-22T10:06:37.540" v="9126" actId="20577"/>
          <ac:spMkLst>
            <pc:docMk/>
            <pc:sldMk cId="1137104576" sldId="408"/>
            <ac:spMk id="11" creationId="{2983A09B-6DCE-9646-BDD4-38620497E068}"/>
          </ac:spMkLst>
        </pc:spChg>
        <pc:spChg chg="add del mod">
          <ac:chgData name="Nane Kratzke" userId="971be13ff4ee5ef6" providerId="LiveId" clId="{19075A5A-D245-0240-878E-CFB172C98ECA}" dt="2020-09-22T10:04:27.025" v="9110"/>
          <ac:spMkLst>
            <pc:docMk/>
            <pc:sldMk cId="1137104576" sldId="408"/>
            <ac:spMk id="12" creationId="{3EE2F346-C775-C54C-BCC9-B9CEBE3E3FD3}"/>
          </ac:spMkLst>
        </pc:spChg>
        <pc:spChg chg="add mod">
          <ac:chgData name="Nane Kratzke" userId="971be13ff4ee5ef6" providerId="LiveId" clId="{19075A5A-D245-0240-878E-CFB172C98ECA}" dt="2020-09-22T10:12:04.111" v="9169" actId="20577"/>
          <ac:spMkLst>
            <pc:docMk/>
            <pc:sldMk cId="1137104576" sldId="408"/>
            <ac:spMk id="13" creationId="{B7C745C1-74F0-2744-88A6-D4FF803BAA34}"/>
          </ac:spMkLst>
        </pc:spChg>
        <pc:spChg chg="add mod">
          <ac:chgData name="Nane Kratzke" userId="971be13ff4ee5ef6" providerId="LiveId" clId="{19075A5A-D245-0240-878E-CFB172C98ECA}" dt="2020-09-22T10:05:01.347" v="9121" actId="20577"/>
          <ac:spMkLst>
            <pc:docMk/>
            <pc:sldMk cId="1137104576" sldId="408"/>
            <ac:spMk id="16" creationId="{AA24DA27-C5AB-374F-990C-562EA640B1DE}"/>
          </ac:spMkLst>
        </pc:spChg>
        <pc:spChg chg="add mod">
          <ac:chgData name="Nane Kratzke" userId="971be13ff4ee5ef6" providerId="LiveId" clId="{19075A5A-D245-0240-878E-CFB172C98ECA}" dt="2020-09-22T15:37:36.605" v="16408" actId="20577"/>
          <ac:spMkLst>
            <pc:docMk/>
            <pc:sldMk cId="1137104576" sldId="408"/>
            <ac:spMk id="19" creationId="{90697ED6-549A-8042-AAD3-D31E70841A84}"/>
          </ac:spMkLst>
        </pc:spChg>
        <pc:spChg chg="add mod">
          <ac:chgData name="Nane Kratzke" userId="971be13ff4ee5ef6" providerId="LiveId" clId="{19075A5A-D245-0240-878E-CFB172C98ECA}" dt="2020-09-22T09:52:28.129" v="8954" actId="1076"/>
          <ac:spMkLst>
            <pc:docMk/>
            <pc:sldMk cId="1137104576" sldId="408"/>
            <ac:spMk id="20" creationId="{59D21B77-5369-6845-A913-0F1C46648EC6}"/>
          </ac:spMkLst>
        </pc:spChg>
        <pc:spChg chg="add del mod">
          <ac:chgData name="Nane Kratzke" userId="971be13ff4ee5ef6" providerId="LiveId" clId="{19075A5A-D245-0240-878E-CFB172C98ECA}" dt="2020-09-22T10:02:29.646" v="9106" actId="478"/>
          <ac:spMkLst>
            <pc:docMk/>
            <pc:sldMk cId="1137104576" sldId="408"/>
            <ac:spMk id="21" creationId="{A33EA43A-3010-A248-A62A-5E158AF9304C}"/>
          </ac:spMkLst>
        </pc:spChg>
        <pc:spChg chg="add mod">
          <ac:chgData name="Nane Kratzke" userId="971be13ff4ee5ef6" providerId="LiveId" clId="{19075A5A-D245-0240-878E-CFB172C98ECA}" dt="2020-09-22T12:22:32.860" v="10012" actId="113"/>
          <ac:spMkLst>
            <pc:docMk/>
            <pc:sldMk cId="1137104576" sldId="408"/>
            <ac:spMk id="25" creationId="{4F48AB70-B557-0340-ABDD-32709C7A1D7F}"/>
          </ac:spMkLst>
        </pc:spChg>
        <pc:picChg chg="add del mod">
          <ac:chgData name="Nane Kratzke" userId="971be13ff4ee5ef6" providerId="LiveId" clId="{19075A5A-D245-0240-878E-CFB172C98ECA}" dt="2020-09-22T09:25:07.458" v="8320" actId="478"/>
          <ac:picMkLst>
            <pc:docMk/>
            <pc:sldMk cId="1137104576" sldId="408"/>
            <ac:picMk id="5" creationId="{28D97422-A290-2A47-9E40-ACBC9892D098}"/>
          </ac:picMkLst>
        </pc:picChg>
        <pc:picChg chg="add mod">
          <ac:chgData name="Nane Kratzke" userId="971be13ff4ee5ef6" providerId="LiveId" clId="{19075A5A-D245-0240-878E-CFB172C98ECA}" dt="2020-09-22T10:13:54.384" v="9172" actId="1076"/>
          <ac:picMkLst>
            <pc:docMk/>
            <pc:sldMk cId="1137104576" sldId="408"/>
            <ac:picMk id="8" creationId="{9EBE68DF-5D37-B447-A375-CDDECFF9BE79}"/>
          </ac:picMkLst>
        </pc:picChg>
        <pc:picChg chg="add del">
          <ac:chgData name="Nane Kratzke" userId="971be13ff4ee5ef6" providerId="LiveId" clId="{19075A5A-D245-0240-878E-CFB172C98ECA}" dt="2020-09-22T08:59:10.897" v="7493"/>
          <ac:picMkLst>
            <pc:docMk/>
            <pc:sldMk cId="1137104576" sldId="408"/>
            <ac:picMk id="1025" creationId="{62008C8C-87F8-4A48-9E52-342838293E78}"/>
          </ac:picMkLst>
        </pc:picChg>
        <pc:picChg chg="add del">
          <ac:chgData name="Nane Kratzke" userId="971be13ff4ee5ef6" providerId="LiveId" clId="{19075A5A-D245-0240-878E-CFB172C98ECA}" dt="2020-09-22T08:59:10.897" v="7493"/>
          <ac:picMkLst>
            <pc:docMk/>
            <pc:sldMk cId="1137104576" sldId="408"/>
            <ac:picMk id="1026" creationId="{879A11E2-11BB-4D4F-BC3A-D6E68918F7B2}"/>
          </ac:picMkLst>
        </pc:picChg>
        <pc:picChg chg="add del">
          <ac:chgData name="Nane Kratzke" userId="971be13ff4ee5ef6" providerId="LiveId" clId="{19075A5A-D245-0240-878E-CFB172C98ECA}" dt="2020-09-22T08:59:10.897" v="7493"/>
          <ac:picMkLst>
            <pc:docMk/>
            <pc:sldMk cId="1137104576" sldId="408"/>
            <ac:picMk id="1027" creationId="{4E25EDBC-1529-604A-BDF7-5A8DB1E2F3AF}"/>
          </ac:picMkLst>
        </pc:picChg>
        <pc:picChg chg="add del">
          <ac:chgData name="Nane Kratzke" userId="971be13ff4ee5ef6" providerId="LiveId" clId="{19075A5A-D245-0240-878E-CFB172C98ECA}" dt="2020-09-22T08:59:10.897" v="7493"/>
          <ac:picMkLst>
            <pc:docMk/>
            <pc:sldMk cId="1137104576" sldId="408"/>
            <ac:picMk id="1028" creationId="{D3E7F018-5032-E649-89F5-3CBF557CAB4B}"/>
          </ac:picMkLst>
        </pc:picChg>
        <pc:picChg chg="add del">
          <ac:chgData name="Nane Kratzke" userId="971be13ff4ee5ef6" providerId="LiveId" clId="{19075A5A-D245-0240-878E-CFB172C98ECA}" dt="2020-09-22T08:59:10.897" v="7493"/>
          <ac:picMkLst>
            <pc:docMk/>
            <pc:sldMk cId="1137104576" sldId="408"/>
            <ac:picMk id="1029" creationId="{9F6B894C-30C9-E041-85C2-45A64C36419D}"/>
          </ac:picMkLst>
        </pc:picChg>
        <pc:picChg chg="add del">
          <ac:chgData name="Nane Kratzke" userId="971be13ff4ee5ef6" providerId="LiveId" clId="{19075A5A-D245-0240-878E-CFB172C98ECA}" dt="2020-09-22T08:59:10.897" v="7493"/>
          <ac:picMkLst>
            <pc:docMk/>
            <pc:sldMk cId="1137104576" sldId="408"/>
            <ac:picMk id="1030" creationId="{CA4241D3-7964-F941-A01F-26D5C586CADE}"/>
          </ac:picMkLst>
        </pc:picChg>
        <pc:picChg chg="add del">
          <ac:chgData name="Nane Kratzke" userId="971be13ff4ee5ef6" providerId="LiveId" clId="{19075A5A-D245-0240-878E-CFB172C98ECA}" dt="2020-09-22T08:59:10.897" v="7493"/>
          <ac:picMkLst>
            <pc:docMk/>
            <pc:sldMk cId="1137104576" sldId="408"/>
            <ac:picMk id="1031" creationId="{17420FB5-CEBD-174C-AA86-35C928D3A87C}"/>
          </ac:picMkLst>
        </pc:picChg>
      </pc:sldChg>
      <pc:sldChg chg="del">
        <pc:chgData name="Nane Kratzke" userId="971be13ff4ee5ef6" providerId="LiveId" clId="{19075A5A-D245-0240-878E-CFB172C98ECA}" dt="2020-09-22T05:46:19.299" v="175" actId="2696"/>
        <pc:sldMkLst>
          <pc:docMk/>
          <pc:sldMk cId="3779774743" sldId="408"/>
        </pc:sldMkLst>
      </pc:sldChg>
      <pc:sldChg chg="del">
        <pc:chgData name="Nane Kratzke" userId="971be13ff4ee5ef6" providerId="LiveId" clId="{19075A5A-D245-0240-878E-CFB172C98ECA}" dt="2020-09-22T05:46:19.668" v="205" actId="2696"/>
        <pc:sldMkLst>
          <pc:docMk/>
          <pc:sldMk cId="110797625" sldId="409"/>
        </pc:sldMkLst>
      </pc:sldChg>
      <pc:sldChg chg="addSp modSp add mod">
        <pc:chgData name="Nane Kratzke" userId="971be13ff4ee5ef6" providerId="LiveId" clId="{19075A5A-D245-0240-878E-CFB172C98ECA}" dt="2020-09-22T15:42:49.399" v="16422" actId="14100"/>
        <pc:sldMkLst>
          <pc:docMk/>
          <pc:sldMk cId="1186629863" sldId="409"/>
        </pc:sldMkLst>
        <pc:spChg chg="mod">
          <ac:chgData name="Nane Kratzke" userId="971be13ff4ee5ef6" providerId="LiveId" clId="{19075A5A-D245-0240-878E-CFB172C98ECA}" dt="2020-09-22T08:51:18.717" v="7378" actId="20577"/>
          <ac:spMkLst>
            <pc:docMk/>
            <pc:sldMk cId="1186629863" sldId="409"/>
            <ac:spMk id="3" creationId="{75F51708-2E84-644B-8E56-F71D8142531E}"/>
          </ac:spMkLst>
        </pc:spChg>
        <pc:spChg chg="add mod">
          <ac:chgData name="Nane Kratzke" userId="971be13ff4ee5ef6" providerId="LiveId" clId="{19075A5A-D245-0240-878E-CFB172C98ECA}" dt="2020-09-22T15:42:49.399" v="16422" actId="14100"/>
          <ac:spMkLst>
            <pc:docMk/>
            <pc:sldMk cId="1186629863" sldId="409"/>
            <ac:spMk id="5" creationId="{6F23112D-C246-6E40-A5C5-02A44226B9E9}"/>
          </ac:spMkLst>
        </pc:spChg>
        <pc:spChg chg="add mod">
          <ac:chgData name="Nane Kratzke" userId="971be13ff4ee5ef6" providerId="LiveId" clId="{19075A5A-D245-0240-878E-CFB172C98ECA}" dt="2020-09-22T14:45:45.533" v="16362" actId="20577"/>
          <ac:spMkLst>
            <pc:docMk/>
            <pc:sldMk cId="1186629863" sldId="409"/>
            <ac:spMk id="7" creationId="{D1473EE4-FDDC-3949-9935-CA5C602F73CE}"/>
          </ac:spMkLst>
        </pc:spChg>
        <pc:picChg chg="add mod">
          <ac:chgData name="Nane Kratzke" userId="971be13ff4ee5ef6" providerId="LiveId" clId="{19075A5A-D245-0240-878E-CFB172C98ECA}" dt="2020-09-22T12:17:18.506" v="9847" actId="1076"/>
          <ac:picMkLst>
            <pc:docMk/>
            <pc:sldMk cId="1186629863" sldId="409"/>
            <ac:picMk id="6" creationId="{32A43027-C390-6048-BF54-3170490F28C4}"/>
          </ac:picMkLst>
        </pc:picChg>
        <pc:picChg chg="add mod">
          <ac:chgData name="Nane Kratzke" userId="971be13ff4ee5ef6" providerId="LiveId" clId="{19075A5A-D245-0240-878E-CFB172C98ECA}" dt="2020-09-22T14:47:58.598" v="16370"/>
          <ac:picMkLst>
            <pc:docMk/>
            <pc:sldMk cId="1186629863" sldId="409"/>
            <ac:picMk id="8" creationId="{E77AAC96-F616-5949-A3F9-37E815676A2B}"/>
          </ac:picMkLst>
        </pc:picChg>
      </pc:sldChg>
      <pc:sldChg chg="addSp modSp add mod">
        <pc:chgData name="Nane Kratzke" userId="971be13ff4ee5ef6" providerId="LiveId" clId="{19075A5A-D245-0240-878E-CFB172C98ECA}" dt="2020-09-22T12:29:57.827" v="10441" actId="20577"/>
        <pc:sldMkLst>
          <pc:docMk/>
          <pc:sldMk cId="514950785" sldId="410"/>
        </pc:sldMkLst>
        <pc:spChg chg="mod">
          <ac:chgData name="Nane Kratzke" userId="971be13ff4ee5ef6" providerId="LiveId" clId="{19075A5A-D245-0240-878E-CFB172C98ECA}" dt="2020-09-22T12:25:52.113" v="10126" actId="20577"/>
          <ac:spMkLst>
            <pc:docMk/>
            <pc:sldMk cId="514950785" sldId="410"/>
            <ac:spMk id="2" creationId="{9E0EF137-0917-1348-A7FD-F90DF2718356}"/>
          </ac:spMkLst>
        </pc:spChg>
        <pc:spChg chg="mod">
          <ac:chgData name="Nane Kratzke" userId="971be13ff4ee5ef6" providerId="LiveId" clId="{19075A5A-D245-0240-878E-CFB172C98ECA}" dt="2020-09-22T12:26:01.584" v="10154" actId="20577"/>
          <ac:spMkLst>
            <pc:docMk/>
            <pc:sldMk cId="514950785" sldId="410"/>
            <ac:spMk id="3" creationId="{DD31B9DC-F7E1-9A4B-B056-E7427E104A9B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5" creationId="{53FC1A82-B72F-3E48-9998-632BB85C5812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6" creationId="{314FA769-3D09-D342-8665-75FB7997C9E0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7" creationId="{29B5A3B2-BE0B-8245-BF45-71889A281439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8" creationId="{EE6978E2-54B7-054D-90D4-27B89BEDB0C6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9" creationId="{CBD00FC8-1814-E247-AAF0-604D434A8099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0" creationId="{30CC2518-BC06-D642-B808-95A99097294F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1" creationId="{96FE7E66-AE8F-5345-8407-03CD000C2E36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2" creationId="{4EA6DAD7-A822-2B4B-9877-79D30F68DBDA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3" creationId="{0254B62D-3ECB-BA4F-93BF-746A9575DCB9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4" creationId="{12A0EF9E-C931-234A-9CD9-55823A8BED80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5" creationId="{DAE50C99-5EE9-6B4E-A711-4F1A2D5B8CB0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6" creationId="{0DE2E5F3-4BDF-3A4B-80B8-E09160ADDF67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7" creationId="{130AF6D1-5E4B-AA46-B4BB-4A9D109CA3E1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8" creationId="{6B1B500C-ADC6-8041-8167-67BFA60AF541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9" creationId="{CABAFF6F-06B9-BC4A-BC5E-69C9DFC900AC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20" creationId="{8FBC736D-AF5B-E842-92A8-CD70ADD5903A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21" creationId="{51680E8F-A7E2-F24F-8B49-8972BBCF5D4C}"/>
          </ac:spMkLst>
        </pc:spChg>
        <pc:spChg chg="add mod">
          <ac:chgData name="Nane Kratzke" userId="971be13ff4ee5ef6" providerId="LiveId" clId="{19075A5A-D245-0240-878E-CFB172C98ECA}" dt="2020-09-22T12:29:57.827" v="10441" actId="20577"/>
          <ac:spMkLst>
            <pc:docMk/>
            <pc:sldMk cId="514950785" sldId="410"/>
            <ac:spMk id="22" creationId="{C7A5FAC9-3E10-CD43-9E98-B562AFB77CCC}"/>
          </ac:spMkLst>
        </pc:spChg>
      </pc:sldChg>
      <pc:sldChg chg="del">
        <pc:chgData name="Nane Kratzke" userId="971be13ff4ee5ef6" providerId="LiveId" clId="{19075A5A-D245-0240-878E-CFB172C98ECA}" dt="2020-09-22T05:46:19.519" v="192" actId="2696"/>
        <pc:sldMkLst>
          <pc:docMk/>
          <pc:sldMk cId="4183557273" sldId="410"/>
        </pc:sldMkLst>
      </pc:sldChg>
      <pc:sldChg chg="addSp delSp modSp add mod">
        <pc:chgData name="Nane Kratzke" userId="971be13ff4ee5ef6" providerId="LiveId" clId="{19075A5A-D245-0240-878E-CFB172C98ECA}" dt="2020-09-22T12:39:34.433" v="10962" actId="20577"/>
        <pc:sldMkLst>
          <pc:docMk/>
          <pc:sldMk cId="1489937729" sldId="411"/>
        </pc:sldMkLst>
        <pc:spChg chg="mod">
          <ac:chgData name="Nane Kratzke" userId="971be13ff4ee5ef6" providerId="LiveId" clId="{19075A5A-D245-0240-878E-CFB172C98ECA}" dt="2020-09-22T12:30:56.486" v="10473" actId="20577"/>
          <ac:spMkLst>
            <pc:docMk/>
            <pc:sldMk cId="1489937729" sldId="411"/>
            <ac:spMk id="3" creationId="{DD31B9DC-F7E1-9A4B-B056-E7427E104A9B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5" creationId="{53FC1A82-B72F-3E48-9998-632BB85C5812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6" creationId="{314FA769-3D09-D342-8665-75FB7997C9E0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7" creationId="{29B5A3B2-BE0B-8245-BF45-71889A281439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8" creationId="{EE6978E2-54B7-054D-90D4-27B89BEDB0C6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9" creationId="{CBD00FC8-1814-E247-AAF0-604D434A8099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0" creationId="{30CC2518-BC06-D642-B808-95A99097294F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1" creationId="{96FE7E66-AE8F-5345-8407-03CD000C2E36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2" creationId="{4EA6DAD7-A822-2B4B-9877-79D30F68DBDA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3" creationId="{0254B62D-3ECB-BA4F-93BF-746A9575DCB9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4" creationId="{12A0EF9E-C931-234A-9CD9-55823A8BED80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5" creationId="{DAE50C99-5EE9-6B4E-A711-4F1A2D5B8CB0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6" creationId="{0DE2E5F3-4BDF-3A4B-80B8-E09160ADDF67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7" creationId="{130AF6D1-5E4B-AA46-B4BB-4A9D109CA3E1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8" creationId="{6B1B500C-ADC6-8041-8167-67BFA60AF541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9" creationId="{CABAFF6F-06B9-BC4A-BC5E-69C9DFC900AC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20" creationId="{8FBC736D-AF5B-E842-92A8-CD70ADD5903A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21" creationId="{51680E8F-A7E2-F24F-8B49-8972BBCF5D4C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22" creationId="{C7A5FAC9-3E10-CD43-9E98-B562AFB77CCC}"/>
          </ac:spMkLst>
        </pc:spChg>
        <pc:spChg chg="add mod">
          <ac:chgData name="Nane Kratzke" userId="971be13ff4ee5ef6" providerId="LiveId" clId="{19075A5A-D245-0240-878E-CFB172C98ECA}" dt="2020-09-22T12:39:25.920" v="10958" actId="1076"/>
          <ac:spMkLst>
            <pc:docMk/>
            <pc:sldMk cId="1489937729" sldId="411"/>
            <ac:spMk id="24" creationId="{72931420-4651-C243-A81B-C3EED5AF0825}"/>
          </ac:spMkLst>
        </pc:spChg>
        <pc:spChg chg="add mod">
          <ac:chgData name="Nane Kratzke" userId="971be13ff4ee5ef6" providerId="LiveId" clId="{19075A5A-D245-0240-878E-CFB172C98ECA}" dt="2020-09-22T12:39:25.920" v="10958" actId="1076"/>
          <ac:spMkLst>
            <pc:docMk/>
            <pc:sldMk cId="1489937729" sldId="411"/>
            <ac:spMk id="25" creationId="{902FB5C3-21B7-E749-A989-F94D680EBF5D}"/>
          </ac:spMkLst>
        </pc:spChg>
        <pc:spChg chg="add mod">
          <ac:chgData name="Nane Kratzke" userId="971be13ff4ee5ef6" providerId="LiveId" clId="{19075A5A-D245-0240-878E-CFB172C98ECA}" dt="2020-09-22T12:39:25.920" v="10958" actId="1076"/>
          <ac:spMkLst>
            <pc:docMk/>
            <pc:sldMk cId="1489937729" sldId="411"/>
            <ac:spMk id="26" creationId="{26921956-0FA8-5044-B419-A294B61AC6CD}"/>
          </ac:spMkLst>
        </pc:spChg>
        <pc:spChg chg="add mod">
          <ac:chgData name="Nane Kratzke" userId="971be13ff4ee5ef6" providerId="LiveId" clId="{19075A5A-D245-0240-878E-CFB172C98ECA}" dt="2020-09-22T12:39:34.433" v="10962" actId="20577"/>
          <ac:spMkLst>
            <pc:docMk/>
            <pc:sldMk cId="1489937729" sldId="411"/>
            <ac:spMk id="27" creationId="{48CFE8DD-C9F3-3E49-8ABB-E4350766B588}"/>
          </ac:spMkLst>
        </pc:spChg>
        <pc:spChg chg="add mod">
          <ac:chgData name="Nane Kratzke" userId="971be13ff4ee5ef6" providerId="LiveId" clId="{19075A5A-D245-0240-878E-CFB172C98ECA}" dt="2020-09-22T12:39:25.920" v="10958" actId="1076"/>
          <ac:spMkLst>
            <pc:docMk/>
            <pc:sldMk cId="1489937729" sldId="411"/>
            <ac:spMk id="28" creationId="{118B42FF-44D7-CA40-BCD5-418932082965}"/>
          </ac:spMkLst>
        </pc:spChg>
        <pc:picChg chg="add mod">
          <ac:chgData name="Nane Kratzke" userId="971be13ff4ee5ef6" providerId="LiveId" clId="{19075A5A-D245-0240-878E-CFB172C98ECA}" dt="2020-09-22T12:39:25.920" v="10958" actId="1076"/>
          <ac:picMkLst>
            <pc:docMk/>
            <pc:sldMk cId="1489937729" sldId="411"/>
            <ac:picMk id="23" creationId="{5F2BEA1F-D570-3C41-8E72-38790317568C}"/>
          </ac:picMkLst>
        </pc:picChg>
      </pc:sldChg>
      <pc:sldChg chg="del">
        <pc:chgData name="Nane Kratzke" userId="971be13ff4ee5ef6" providerId="LiveId" clId="{19075A5A-D245-0240-878E-CFB172C98ECA}" dt="2020-09-22T05:46:19.866" v="222" actId="2696"/>
        <pc:sldMkLst>
          <pc:docMk/>
          <pc:sldMk cId="4282661720" sldId="411"/>
        </pc:sldMkLst>
      </pc:sldChg>
      <pc:sldChg chg="del">
        <pc:chgData name="Nane Kratzke" userId="971be13ff4ee5ef6" providerId="LiveId" clId="{19075A5A-D245-0240-878E-CFB172C98ECA}" dt="2020-09-22T05:46:19.565" v="196" actId="2696"/>
        <pc:sldMkLst>
          <pc:docMk/>
          <pc:sldMk cId="2566496727" sldId="412"/>
        </pc:sldMkLst>
      </pc:sldChg>
      <pc:sldChg chg="addSp delSp modSp add mod">
        <pc:chgData name="Nane Kratzke" userId="971be13ff4ee5ef6" providerId="LiveId" clId="{19075A5A-D245-0240-878E-CFB172C98ECA}" dt="2020-09-22T15:47:11.869" v="16473" actId="14100"/>
        <pc:sldMkLst>
          <pc:docMk/>
          <pc:sldMk cId="2882640944" sldId="412"/>
        </pc:sldMkLst>
        <pc:spChg chg="mod">
          <ac:chgData name="Nane Kratzke" userId="971be13ff4ee5ef6" providerId="LiveId" clId="{19075A5A-D245-0240-878E-CFB172C98ECA}" dt="2020-09-22T12:40:45.188" v="10991" actId="20577"/>
          <ac:spMkLst>
            <pc:docMk/>
            <pc:sldMk cId="2882640944" sldId="412"/>
            <ac:spMk id="2" creationId="{FF4F4391-33E9-C04F-8531-72CD78533B0F}"/>
          </ac:spMkLst>
        </pc:spChg>
        <pc:spChg chg="mod">
          <ac:chgData name="Nane Kratzke" userId="971be13ff4ee5ef6" providerId="LiveId" clId="{19075A5A-D245-0240-878E-CFB172C98ECA}" dt="2020-09-22T15:46:41.768" v="16435" actId="20577"/>
          <ac:spMkLst>
            <pc:docMk/>
            <pc:sldMk cId="2882640944" sldId="412"/>
            <ac:spMk id="3" creationId="{2D855A6C-C233-3A4C-A5BA-96DFC9BC3BA5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5" creationId="{51B9B935-5EE0-E943-B605-BD04A56DD05E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6" creationId="{F5E6AB38-839F-D342-8B86-02B9496A640A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7" creationId="{DAF4BCAB-659E-8940-8D27-1CB368FB424F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8" creationId="{800BA800-C961-074A-923A-2A12F9305865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9" creationId="{8B216CB0-C909-3F40-9CE2-DB2EDF465E1E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0" creationId="{110CE352-B610-254C-8B5F-D689484F6D34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1" creationId="{9A4D57D0-CBAA-8646-BB85-AD0F937AAED6}"/>
          </ac:spMkLst>
        </pc:spChg>
        <pc:spChg chg="add mod">
          <ac:chgData name="Nane Kratzke" userId="971be13ff4ee5ef6" providerId="LiveId" clId="{19075A5A-D245-0240-878E-CFB172C98ECA}" dt="2020-09-22T15:47:11.869" v="16473" actId="14100"/>
          <ac:spMkLst>
            <pc:docMk/>
            <pc:sldMk cId="2882640944" sldId="412"/>
            <ac:spMk id="12" creationId="{F66987ED-6242-A341-B1D3-6BC3421DA4B3}"/>
          </ac:spMkLst>
        </pc:spChg>
        <pc:spChg chg="add del mod">
          <ac:chgData name="Nane Kratzke" userId="971be13ff4ee5ef6" providerId="LiveId" clId="{19075A5A-D245-0240-878E-CFB172C98ECA}" dt="2020-09-22T12:43:46.145" v="11101" actId="478"/>
          <ac:spMkLst>
            <pc:docMk/>
            <pc:sldMk cId="2882640944" sldId="412"/>
            <ac:spMk id="12" creationId="{FC538E8B-4112-D446-91AE-8074884010AD}"/>
          </ac:spMkLst>
        </pc:spChg>
        <pc:spChg chg="add del mod">
          <ac:chgData name="Nane Kratzke" userId="971be13ff4ee5ef6" providerId="LiveId" clId="{19075A5A-D245-0240-878E-CFB172C98ECA}" dt="2020-09-22T12:45:38.813" v="11157" actId="478"/>
          <ac:spMkLst>
            <pc:docMk/>
            <pc:sldMk cId="2882640944" sldId="412"/>
            <ac:spMk id="13" creationId="{68940DFB-98F7-C343-80C5-B80C2E172593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4" creationId="{08527345-DBB4-C840-BCA1-DDF2FAB85F0C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5" creationId="{68CA4A51-A82A-2D4F-A36E-2E5C4DFCD974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6" creationId="{ED95ED86-E681-D54F-8F69-ABFC693E0866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7" creationId="{135E8F0E-8F2A-224D-8D59-9BCB9EF628AB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8" creationId="{83835EA6-5C7E-734C-AC48-6CD4C2B0412C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9" creationId="{EB027A4A-93F6-AA44-A16C-ADAD2D7C028E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20" creationId="{E983D60F-CE83-854E-8799-FEE271839411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21" creationId="{A9D68A97-2853-CD4E-B074-7DFA11F1C9F2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22" creationId="{D32E152C-95FC-CA4D-906F-44E389ED9951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23" creationId="{666E4B0C-A447-4F47-B46F-2DCFFFB00CB7}"/>
          </ac:spMkLst>
        </pc:spChg>
      </pc:sldChg>
      <pc:sldChg chg="addSp delSp modSp add mod">
        <pc:chgData name="Nane Kratzke" userId="971be13ff4ee5ef6" providerId="LiveId" clId="{19075A5A-D245-0240-878E-CFB172C98ECA}" dt="2020-09-22T15:59:20.489" v="16494" actId="1076"/>
        <pc:sldMkLst>
          <pc:docMk/>
          <pc:sldMk cId="652577850" sldId="413"/>
        </pc:sldMkLst>
        <pc:spChg chg="mod">
          <ac:chgData name="Nane Kratzke" userId="971be13ff4ee5ef6" providerId="LiveId" clId="{19075A5A-D245-0240-878E-CFB172C98ECA}" dt="2020-09-22T12:47:34.814" v="11179" actId="20577"/>
          <ac:spMkLst>
            <pc:docMk/>
            <pc:sldMk cId="652577850" sldId="413"/>
            <ac:spMk id="3" creationId="{2D855A6C-C233-3A4C-A5BA-96DFC9BC3BA5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5" creationId="{51B9B935-5EE0-E943-B605-BD04A56DD05E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6" creationId="{F5E6AB38-839F-D342-8B86-02B9496A640A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7" creationId="{DAF4BCAB-659E-8940-8D27-1CB368FB424F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8" creationId="{800BA800-C961-074A-923A-2A12F9305865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9" creationId="{8B216CB0-C909-3F40-9CE2-DB2EDF465E1E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0" creationId="{110CE352-B610-254C-8B5F-D689484F6D34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1" creationId="{9A4D57D0-CBAA-8646-BB85-AD0F937AAED6}"/>
          </ac:spMkLst>
        </pc:spChg>
        <pc:spChg chg="add mod">
          <ac:chgData name="Nane Kratzke" userId="971be13ff4ee5ef6" providerId="LiveId" clId="{19075A5A-D245-0240-878E-CFB172C98ECA}" dt="2020-09-22T12:50:50.872" v="11490" actId="207"/>
          <ac:spMkLst>
            <pc:docMk/>
            <pc:sldMk cId="652577850" sldId="413"/>
            <ac:spMk id="13" creationId="{C340C318-8154-4041-8F36-36F1377245B8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4" creationId="{08527345-DBB4-C840-BCA1-DDF2FAB85F0C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5" creationId="{68CA4A51-A82A-2D4F-A36E-2E5C4DFCD974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6" creationId="{ED95ED86-E681-D54F-8F69-ABFC693E0866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7" creationId="{135E8F0E-8F2A-224D-8D59-9BCB9EF628AB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8" creationId="{83835EA6-5C7E-734C-AC48-6CD4C2B0412C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9" creationId="{EB027A4A-93F6-AA44-A16C-ADAD2D7C028E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20" creationId="{E983D60F-CE83-854E-8799-FEE271839411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21" creationId="{A9D68A97-2853-CD4E-B074-7DFA11F1C9F2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22" creationId="{D32E152C-95FC-CA4D-906F-44E389ED9951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23" creationId="{666E4B0C-A447-4F47-B46F-2DCFFFB00CB7}"/>
          </ac:spMkLst>
        </pc:spChg>
        <pc:spChg chg="add mod">
          <ac:chgData name="Nane Kratzke" userId="971be13ff4ee5ef6" providerId="LiveId" clId="{19075A5A-D245-0240-878E-CFB172C98ECA}" dt="2020-09-22T12:52:48.224" v="11557" actId="20577"/>
          <ac:spMkLst>
            <pc:docMk/>
            <pc:sldMk cId="652577850" sldId="413"/>
            <ac:spMk id="24" creationId="{0A488D65-D9BE-A04C-9EC0-FC142AF5CD91}"/>
          </ac:spMkLst>
        </pc:spChg>
        <pc:spChg chg="add mod">
          <ac:chgData name="Nane Kratzke" userId="971be13ff4ee5ef6" providerId="LiveId" clId="{19075A5A-D245-0240-878E-CFB172C98ECA}" dt="2020-09-22T13:22:55.264" v="13716" actId="20577"/>
          <ac:spMkLst>
            <pc:docMk/>
            <pc:sldMk cId="652577850" sldId="413"/>
            <ac:spMk id="25" creationId="{E78A001A-9130-164E-A461-3797C0E0097A}"/>
          </ac:spMkLst>
        </pc:spChg>
        <pc:picChg chg="add mod">
          <ac:chgData name="Nane Kratzke" userId="971be13ff4ee5ef6" providerId="LiveId" clId="{19075A5A-D245-0240-878E-CFB172C98ECA}" dt="2020-09-22T15:59:20.489" v="16494" actId="1076"/>
          <ac:picMkLst>
            <pc:docMk/>
            <pc:sldMk cId="652577850" sldId="413"/>
            <ac:picMk id="5" creationId="{D320EBEA-B82D-3B4D-92EB-C921525597DA}"/>
          </ac:picMkLst>
        </pc:picChg>
        <pc:picChg chg="add mod">
          <ac:chgData name="Nane Kratzke" userId="971be13ff4ee5ef6" providerId="LiveId" clId="{19075A5A-D245-0240-878E-CFB172C98ECA}" dt="2020-09-22T12:48:40.211" v="11186" actId="14861"/>
          <ac:picMkLst>
            <pc:docMk/>
            <pc:sldMk cId="652577850" sldId="413"/>
            <ac:picMk id="12" creationId="{E343A700-A3A4-FE4A-9EB9-15CE0F374195}"/>
          </ac:picMkLst>
        </pc:picChg>
      </pc:sldChg>
      <pc:sldChg chg="del">
        <pc:chgData name="Nane Kratzke" userId="971be13ff4ee5ef6" providerId="LiveId" clId="{19075A5A-D245-0240-878E-CFB172C98ECA}" dt="2020-09-22T05:46:19.744" v="212" actId="2696"/>
        <pc:sldMkLst>
          <pc:docMk/>
          <pc:sldMk cId="1094811382" sldId="413"/>
        </pc:sldMkLst>
      </pc:sldChg>
      <pc:sldChg chg="del">
        <pc:chgData name="Nane Kratzke" userId="971be13ff4ee5ef6" providerId="LiveId" clId="{19075A5A-D245-0240-878E-CFB172C98ECA}" dt="2020-09-22T05:46:19.493" v="190" actId="2696"/>
        <pc:sldMkLst>
          <pc:docMk/>
          <pc:sldMk cId="48934107" sldId="414"/>
        </pc:sldMkLst>
      </pc:sldChg>
      <pc:sldChg chg="addSp modSp add mod">
        <pc:chgData name="Nane Kratzke" userId="971be13ff4ee5ef6" providerId="LiveId" clId="{19075A5A-D245-0240-878E-CFB172C98ECA}" dt="2020-09-22T15:54:17.272" v="16483" actId="1366"/>
        <pc:sldMkLst>
          <pc:docMk/>
          <pc:sldMk cId="1306002383" sldId="414"/>
        </pc:sldMkLst>
        <pc:spChg chg="mod">
          <ac:chgData name="Nane Kratzke" userId="971be13ff4ee5ef6" providerId="LiveId" clId="{19075A5A-D245-0240-878E-CFB172C98ECA}" dt="2020-09-22T13:14:00.323" v="12730" actId="20577"/>
          <ac:spMkLst>
            <pc:docMk/>
            <pc:sldMk cId="1306002383" sldId="414"/>
            <ac:spMk id="3" creationId="{2D855A6C-C233-3A4C-A5BA-96DFC9BC3BA5}"/>
          </ac:spMkLst>
        </pc:spChg>
        <pc:spChg chg="add mod">
          <ac:chgData name="Nane Kratzke" userId="971be13ff4ee5ef6" providerId="LiveId" clId="{19075A5A-D245-0240-878E-CFB172C98ECA}" dt="2020-09-22T15:54:00.009" v="16479" actId="1076"/>
          <ac:spMkLst>
            <pc:docMk/>
            <pc:sldMk cId="1306002383" sldId="414"/>
            <ac:spMk id="9" creationId="{F37B3044-4CCE-5B4A-83BD-30766316B02F}"/>
          </ac:spMkLst>
        </pc:spChg>
        <pc:spChg chg="add mod">
          <ac:chgData name="Nane Kratzke" userId="971be13ff4ee5ef6" providerId="LiveId" clId="{19075A5A-D245-0240-878E-CFB172C98ECA}" dt="2020-09-22T15:54:00.009" v="16479" actId="1076"/>
          <ac:spMkLst>
            <pc:docMk/>
            <pc:sldMk cId="1306002383" sldId="414"/>
            <ac:spMk id="10" creationId="{A0035584-2AD6-2B48-A553-BBE28169366F}"/>
          </ac:spMkLst>
        </pc:spChg>
        <pc:spChg chg="mod">
          <ac:chgData name="Nane Kratzke" userId="971be13ff4ee5ef6" providerId="LiveId" clId="{19075A5A-D245-0240-878E-CFB172C98ECA}" dt="2020-09-22T13:11:45.815" v="12724" actId="14100"/>
          <ac:spMkLst>
            <pc:docMk/>
            <pc:sldMk cId="1306002383" sldId="414"/>
            <ac:spMk id="13" creationId="{C340C318-8154-4041-8F36-36F1377245B8}"/>
          </ac:spMkLst>
        </pc:spChg>
        <pc:spChg chg="mod">
          <ac:chgData name="Nane Kratzke" userId="971be13ff4ee5ef6" providerId="LiveId" clId="{19075A5A-D245-0240-878E-CFB172C98ECA}" dt="2020-09-22T13:11:12.692" v="12718" actId="3064"/>
          <ac:spMkLst>
            <pc:docMk/>
            <pc:sldMk cId="1306002383" sldId="414"/>
            <ac:spMk id="24" creationId="{0A488D65-D9BE-A04C-9EC0-FC142AF5CD91}"/>
          </ac:spMkLst>
        </pc:spChg>
        <pc:spChg chg="mod">
          <ac:chgData name="Nane Kratzke" userId="971be13ff4ee5ef6" providerId="LiveId" clId="{19075A5A-D245-0240-878E-CFB172C98ECA}" dt="2020-09-22T12:58:58.108" v="11610" actId="20577"/>
          <ac:spMkLst>
            <pc:docMk/>
            <pc:sldMk cId="1306002383" sldId="414"/>
            <ac:spMk id="25" creationId="{E78A001A-9130-164E-A461-3797C0E0097A}"/>
          </ac:spMkLst>
        </pc:spChg>
        <pc:picChg chg="add mod">
          <ac:chgData name="Nane Kratzke" userId="971be13ff4ee5ef6" providerId="LiveId" clId="{19075A5A-D245-0240-878E-CFB172C98ECA}" dt="2020-09-22T15:54:17.272" v="16483" actId="1366"/>
          <ac:picMkLst>
            <pc:docMk/>
            <pc:sldMk cId="1306002383" sldId="414"/>
            <ac:picMk id="5" creationId="{35CF7BE7-F4B6-DD49-B4CB-A564F62817E9}"/>
          </ac:picMkLst>
        </pc:picChg>
        <pc:picChg chg="mod">
          <ac:chgData name="Nane Kratzke" userId="971be13ff4ee5ef6" providerId="LiveId" clId="{19075A5A-D245-0240-878E-CFB172C98ECA}" dt="2020-09-22T13:11:41.321" v="12723" actId="14100"/>
          <ac:picMkLst>
            <pc:docMk/>
            <pc:sldMk cId="1306002383" sldId="414"/>
            <ac:picMk id="12" creationId="{E343A700-A3A4-FE4A-9EB9-15CE0F374195}"/>
          </ac:picMkLst>
        </pc:picChg>
      </pc:sldChg>
      <pc:sldChg chg="modSp add mod">
        <pc:chgData name="Nane Kratzke" userId="971be13ff4ee5ef6" providerId="LiveId" clId="{19075A5A-D245-0240-878E-CFB172C98ECA}" dt="2020-09-22T13:25:26.198" v="13751"/>
        <pc:sldMkLst>
          <pc:docMk/>
          <pc:sldMk cId="1483791297" sldId="415"/>
        </pc:sldMkLst>
        <pc:spChg chg="mod">
          <ac:chgData name="Nane Kratzke" userId="971be13ff4ee5ef6" providerId="LiveId" clId="{19075A5A-D245-0240-878E-CFB172C98ECA}" dt="2020-09-22T13:14:45.088" v="12749" actId="20577"/>
          <ac:spMkLst>
            <pc:docMk/>
            <pc:sldMk cId="1483791297" sldId="415"/>
            <ac:spMk id="3" creationId="{2D855A6C-C233-3A4C-A5BA-96DFC9BC3BA5}"/>
          </ac:spMkLst>
        </pc:spChg>
        <pc:spChg chg="mod">
          <ac:chgData name="Nane Kratzke" userId="971be13ff4ee5ef6" providerId="LiveId" clId="{19075A5A-D245-0240-878E-CFB172C98ECA}" dt="2020-09-22T13:20:19.078" v="13699" actId="1076"/>
          <ac:spMkLst>
            <pc:docMk/>
            <pc:sldMk cId="1483791297" sldId="415"/>
            <ac:spMk id="9" creationId="{F37B3044-4CCE-5B4A-83BD-30766316B02F}"/>
          </ac:spMkLst>
        </pc:spChg>
        <pc:spChg chg="mod">
          <ac:chgData name="Nane Kratzke" userId="971be13ff4ee5ef6" providerId="LiveId" clId="{19075A5A-D245-0240-878E-CFB172C98ECA}" dt="2020-09-22T13:20:12.520" v="13698" actId="1076"/>
          <ac:spMkLst>
            <pc:docMk/>
            <pc:sldMk cId="1483791297" sldId="415"/>
            <ac:spMk id="10" creationId="{A0035584-2AD6-2B48-A553-BBE28169366F}"/>
          </ac:spMkLst>
        </pc:spChg>
        <pc:spChg chg="mod">
          <ac:chgData name="Nane Kratzke" userId="971be13ff4ee5ef6" providerId="LiveId" clId="{19075A5A-D245-0240-878E-CFB172C98ECA}" dt="2020-09-22T13:18:15.423" v="13371" actId="14100"/>
          <ac:spMkLst>
            <pc:docMk/>
            <pc:sldMk cId="1483791297" sldId="415"/>
            <ac:spMk id="13" creationId="{C340C318-8154-4041-8F36-36F1377245B8}"/>
          </ac:spMkLst>
        </pc:spChg>
        <pc:spChg chg="mod">
          <ac:chgData name="Nane Kratzke" userId="971be13ff4ee5ef6" providerId="LiveId" clId="{19075A5A-D245-0240-878E-CFB172C98ECA}" dt="2020-09-22T13:14:54.484" v="12760" actId="20577"/>
          <ac:spMkLst>
            <pc:docMk/>
            <pc:sldMk cId="1483791297" sldId="415"/>
            <ac:spMk id="24" creationId="{0A488D65-D9BE-A04C-9EC0-FC142AF5CD91}"/>
          </ac:spMkLst>
        </pc:spChg>
        <pc:spChg chg="mod">
          <ac:chgData name="Nane Kratzke" userId="971be13ff4ee5ef6" providerId="LiveId" clId="{19075A5A-D245-0240-878E-CFB172C98ECA}" dt="2020-09-22T13:25:26.198" v="13751"/>
          <ac:spMkLst>
            <pc:docMk/>
            <pc:sldMk cId="1483791297" sldId="415"/>
            <ac:spMk id="25" creationId="{E78A001A-9130-164E-A461-3797C0E0097A}"/>
          </ac:spMkLst>
        </pc:spChg>
        <pc:picChg chg="mod">
          <ac:chgData name="Nane Kratzke" userId="971be13ff4ee5ef6" providerId="LiveId" clId="{19075A5A-D245-0240-878E-CFB172C98ECA}" dt="2020-09-22T13:15:43.535" v="12762" actId="1076"/>
          <ac:picMkLst>
            <pc:docMk/>
            <pc:sldMk cId="1483791297" sldId="415"/>
            <ac:picMk id="12" creationId="{E343A700-A3A4-FE4A-9EB9-15CE0F374195}"/>
          </ac:picMkLst>
        </pc:picChg>
      </pc:sldChg>
      <pc:sldChg chg="del">
        <pc:chgData name="Nane Kratzke" userId="971be13ff4ee5ef6" providerId="LiveId" clId="{19075A5A-D245-0240-878E-CFB172C98ECA}" dt="2020-09-22T05:46:19.893" v="223" actId="2696"/>
        <pc:sldMkLst>
          <pc:docMk/>
          <pc:sldMk cId="3537529939" sldId="415"/>
        </pc:sldMkLst>
      </pc:sldChg>
      <pc:sldChg chg="del">
        <pc:chgData name="Nane Kratzke" userId="971be13ff4ee5ef6" providerId="LiveId" clId="{19075A5A-D245-0240-878E-CFB172C98ECA}" dt="2020-09-22T05:46:19.627" v="202" actId="2696"/>
        <pc:sldMkLst>
          <pc:docMk/>
          <pc:sldMk cId="901601372" sldId="416"/>
        </pc:sldMkLst>
      </pc:sldChg>
      <pc:sldChg chg="addSp delSp modSp add mod">
        <pc:chgData name="Nane Kratzke" userId="971be13ff4ee5ef6" providerId="LiveId" clId="{19075A5A-D245-0240-878E-CFB172C98ECA}" dt="2020-09-22T13:34:57.721" v="14474" actId="20577"/>
        <pc:sldMkLst>
          <pc:docMk/>
          <pc:sldMk cId="3332016124" sldId="416"/>
        </pc:sldMkLst>
        <pc:spChg chg="mod">
          <ac:chgData name="Nane Kratzke" userId="971be13ff4ee5ef6" providerId="LiveId" clId="{19075A5A-D245-0240-878E-CFB172C98ECA}" dt="2020-09-22T13:27:34.379" v="13761" actId="20577"/>
          <ac:spMkLst>
            <pc:docMk/>
            <pc:sldMk cId="3332016124" sldId="416"/>
            <ac:spMk id="2" creationId="{42747490-25DE-5445-B143-60D17E8AECCF}"/>
          </ac:spMkLst>
        </pc:spChg>
        <pc:spChg chg="mod">
          <ac:chgData name="Nane Kratzke" userId="971be13ff4ee5ef6" providerId="LiveId" clId="{19075A5A-D245-0240-878E-CFB172C98ECA}" dt="2020-09-22T13:34:57.721" v="14474" actId="20577"/>
          <ac:spMkLst>
            <pc:docMk/>
            <pc:sldMk cId="3332016124" sldId="416"/>
            <ac:spMk id="3" creationId="{B959B030-6B06-044D-BA87-11ED6E878814}"/>
          </ac:spMkLst>
        </pc:spChg>
        <pc:spChg chg="add mod">
          <ac:chgData name="Nane Kratzke" userId="971be13ff4ee5ef6" providerId="LiveId" clId="{19075A5A-D245-0240-878E-CFB172C98ECA}" dt="2020-09-22T13:33:17.518" v="14455" actId="14100"/>
          <ac:spMkLst>
            <pc:docMk/>
            <pc:sldMk cId="3332016124" sldId="416"/>
            <ac:spMk id="5" creationId="{167CFCFC-2AC2-DB4A-AA43-5932368231CE}"/>
          </ac:spMkLst>
        </pc:spChg>
        <pc:spChg chg="add mod">
          <ac:chgData name="Nane Kratzke" userId="971be13ff4ee5ef6" providerId="LiveId" clId="{19075A5A-D245-0240-878E-CFB172C98ECA}" dt="2020-09-22T13:28:39.316" v="13774"/>
          <ac:spMkLst>
            <pc:docMk/>
            <pc:sldMk cId="3332016124" sldId="416"/>
            <ac:spMk id="6" creationId="{6429FDBC-2140-374C-8644-BD3C97DFB325}"/>
          </ac:spMkLst>
        </pc:spChg>
        <pc:spChg chg="add mod">
          <ac:chgData name="Nane Kratzke" userId="971be13ff4ee5ef6" providerId="LiveId" clId="{19075A5A-D245-0240-878E-CFB172C98ECA}" dt="2020-09-22T13:34:39.518" v="14467" actId="14861"/>
          <ac:spMkLst>
            <pc:docMk/>
            <pc:sldMk cId="3332016124" sldId="416"/>
            <ac:spMk id="7" creationId="{D41F791D-4AD2-5449-9700-9B4B3C0CBC5E}"/>
          </ac:spMkLst>
        </pc:spChg>
        <pc:picChg chg="add del mod">
          <ac:chgData name="Nane Kratzke" userId="971be13ff4ee5ef6" providerId="LiveId" clId="{19075A5A-D245-0240-878E-CFB172C98ECA}" dt="2020-09-22T13:33:53.998" v="14457" actId="478"/>
          <ac:picMkLst>
            <pc:docMk/>
            <pc:sldMk cId="3332016124" sldId="416"/>
            <ac:picMk id="6145" creationId="{D2B712C8-6DA8-3845-AA50-9E25F678AC91}"/>
          </ac:picMkLst>
        </pc:picChg>
        <pc:picChg chg="add mod">
          <ac:chgData name="Nane Kratzke" userId="971be13ff4ee5ef6" providerId="LiveId" clId="{19075A5A-D245-0240-878E-CFB172C98ECA}" dt="2020-09-22T13:34:31.730" v="14466" actId="1076"/>
          <ac:picMkLst>
            <pc:docMk/>
            <pc:sldMk cId="3332016124" sldId="416"/>
            <ac:picMk id="6146" creationId="{076ACED6-F69D-C54D-9883-82272DDA0AC0}"/>
          </ac:picMkLst>
        </pc:picChg>
      </pc:sldChg>
      <pc:sldChg chg="addSp delSp modSp add mod">
        <pc:chgData name="Nane Kratzke" userId="971be13ff4ee5ef6" providerId="LiveId" clId="{19075A5A-D245-0240-878E-CFB172C98ECA}" dt="2020-09-22T15:12:15.096" v="16398" actId="1076"/>
        <pc:sldMkLst>
          <pc:docMk/>
          <pc:sldMk cId="3086276217" sldId="417"/>
        </pc:sldMkLst>
        <pc:spChg chg="mod">
          <ac:chgData name="Nane Kratzke" userId="971be13ff4ee5ef6" providerId="LiveId" clId="{19075A5A-D245-0240-878E-CFB172C98ECA}" dt="2020-09-22T13:35:28.487" v="14486" actId="20577"/>
          <ac:spMkLst>
            <pc:docMk/>
            <pc:sldMk cId="3086276217" sldId="417"/>
            <ac:spMk id="3" creationId="{B959B030-6B06-044D-BA87-11ED6E878814}"/>
          </ac:spMkLst>
        </pc:spChg>
        <pc:spChg chg="mod">
          <ac:chgData name="Nane Kratzke" userId="971be13ff4ee5ef6" providerId="LiveId" clId="{19075A5A-D245-0240-878E-CFB172C98ECA}" dt="2020-09-22T15:11:57.515" v="16397" actId="14100"/>
          <ac:spMkLst>
            <pc:docMk/>
            <pc:sldMk cId="3086276217" sldId="417"/>
            <ac:spMk id="5" creationId="{167CFCFC-2AC2-DB4A-AA43-5932368231CE}"/>
          </ac:spMkLst>
        </pc:spChg>
        <pc:spChg chg="del">
          <ac:chgData name="Nane Kratzke" userId="971be13ff4ee5ef6" providerId="LiveId" clId="{19075A5A-D245-0240-878E-CFB172C98ECA}" dt="2020-09-22T13:38:24.242" v="14972" actId="478"/>
          <ac:spMkLst>
            <pc:docMk/>
            <pc:sldMk cId="3086276217" sldId="417"/>
            <ac:spMk id="6" creationId="{6429FDBC-2140-374C-8644-BD3C97DFB325}"/>
          </ac:spMkLst>
        </pc:spChg>
        <pc:spChg chg="del">
          <ac:chgData name="Nane Kratzke" userId="971be13ff4ee5ef6" providerId="LiveId" clId="{19075A5A-D245-0240-878E-CFB172C98ECA}" dt="2020-09-22T13:39:01.561" v="14974" actId="478"/>
          <ac:spMkLst>
            <pc:docMk/>
            <pc:sldMk cId="3086276217" sldId="417"/>
            <ac:spMk id="7" creationId="{D41F791D-4AD2-5449-9700-9B4B3C0CBC5E}"/>
          </ac:spMkLst>
        </pc:spChg>
        <pc:spChg chg="add mod">
          <ac:chgData name="Nane Kratzke" userId="971be13ff4ee5ef6" providerId="LiveId" clId="{19075A5A-D245-0240-878E-CFB172C98ECA}" dt="2020-09-22T13:41:47.155" v="14995" actId="1076"/>
          <ac:spMkLst>
            <pc:docMk/>
            <pc:sldMk cId="3086276217" sldId="417"/>
            <ac:spMk id="10" creationId="{4F48DF85-0EE6-2942-8489-41353D570478}"/>
          </ac:spMkLst>
        </pc:spChg>
        <pc:picChg chg="add del mod">
          <ac:chgData name="Nane Kratzke" userId="971be13ff4ee5ef6" providerId="LiveId" clId="{19075A5A-D245-0240-878E-CFB172C98ECA}" dt="2020-09-22T13:40:17.201" v="14981" actId="478"/>
          <ac:picMkLst>
            <pc:docMk/>
            <pc:sldMk cId="3086276217" sldId="417"/>
            <ac:picMk id="8" creationId="{79EF2A1E-57B0-AE48-9217-D116E0AE032A}"/>
          </ac:picMkLst>
        </pc:picChg>
        <pc:picChg chg="add mod">
          <ac:chgData name="Nane Kratzke" userId="971be13ff4ee5ef6" providerId="LiveId" clId="{19075A5A-D245-0240-878E-CFB172C98ECA}" dt="2020-09-22T15:12:15.096" v="16398" actId="1076"/>
          <ac:picMkLst>
            <pc:docMk/>
            <pc:sldMk cId="3086276217" sldId="417"/>
            <ac:picMk id="9" creationId="{F11A2C30-448D-264D-A53C-1E561616AEEF}"/>
          </ac:picMkLst>
        </pc:picChg>
        <pc:picChg chg="del">
          <ac:chgData name="Nane Kratzke" userId="971be13ff4ee5ef6" providerId="LiveId" clId="{19075A5A-D245-0240-878E-CFB172C98ECA}" dt="2020-09-22T13:39:04.294" v="14975" actId="478"/>
          <ac:picMkLst>
            <pc:docMk/>
            <pc:sldMk cId="3086276217" sldId="417"/>
            <ac:picMk id="6146" creationId="{076ACED6-F69D-C54D-9883-82272DDA0AC0}"/>
          </ac:picMkLst>
        </pc:picChg>
      </pc:sldChg>
      <pc:sldChg chg="addSp delSp modSp add mod">
        <pc:chgData name="Nane Kratzke" userId="971be13ff4ee5ef6" providerId="LiveId" clId="{19075A5A-D245-0240-878E-CFB172C98ECA}" dt="2020-09-22T14:37:30.482" v="16356" actId="1076"/>
        <pc:sldMkLst>
          <pc:docMk/>
          <pc:sldMk cId="2055604102" sldId="418"/>
        </pc:sldMkLst>
        <pc:spChg chg="mod">
          <ac:chgData name="Nane Kratzke" userId="971be13ff4ee5ef6" providerId="LiveId" clId="{19075A5A-D245-0240-878E-CFB172C98ECA}" dt="2020-09-22T13:42:10.981" v="15008" actId="20577"/>
          <ac:spMkLst>
            <pc:docMk/>
            <pc:sldMk cId="2055604102" sldId="418"/>
            <ac:spMk id="3" creationId="{B959B030-6B06-044D-BA87-11ED6E878814}"/>
          </ac:spMkLst>
        </pc:spChg>
        <pc:spChg chg="mod">
          <ac:chgData name="Nane Kratzke" userId="971be13ff4ee5ef6" providerId="LiveId" clId="{19075A5A-D245-0240-878E-CFB172C98ECA}" dt="2020-09-22T14:35:44.346" v="16338" actId="14100"/>
          <ac:spMkLst>
            <pc:docMk/>
            <pc:sldMk cId="2055604102" sldId="418"/>
            <ac:spMk id="5" creationId="{167CFCFC-2AC2-DB4A-AA43-5932368231CE}"/>
          </ac:spMkLst>
        </pc:spChg>
        <pc:spChg chg="add mod">
          <ac:chgData name="Nane Kratzke" userId="971be13ff4ee5ef6" providerId="LiveId" clId="{19075A5A-D245-0240-878E-CFB172C98ECA}" dt="2020-09-22T14:37:30.482" v="16356" actId="1076"/>
          <ac:spMkLst>
            <pc:docMk/>
            <pc:sldMk cId="2055604102" sldId="418"/>
            <ac:spMk id="6" creationId="{46DD4B25-C9FA-A349-A089-06B9EC582FE9}"/>
          </ac:spMkLst>
        </pc:spChg>
        <pc:spChg chg="add mod">
          <ac:chgData name="Nane Kratzke" userId="971be13ff4ee5ef6" providerId="LiveId" clId="{19075A5A-D245-0240-878E-CFB172C98ECA}" dt="2020-09-22T14:35:31.442" v="16336" actId="1076"/>
          <ac:spMkLst>
            <pc:docMk/>
            <pc:sldMk cId="2055604102" sldId="418"/>
            <ac:spMk id="8" creationId="{9219EC54-B05E-5B42-B4AE-19E997CB5DBC}"/>
          </ac:spMkLst>
        </pc:spChg>
        <pc:spChg chg="del">
          <ac:chgData name="Nane Kratzke" userId="971be13ff4ee5ef6" providerId="LiveId" clId="{19075A5A-D245-0240-878E-CFB172C98ECA}" dt="2020-09-22T13:55:18.999" v="16242" actId="478"/>
          <ac:spMkLst>
            <pc:docMk/>
            <pc:sldMk cId="2055604102" sldId="418"/>
            <ac:spMk id="10" creationId="{4F48DF85-0EE6-2942-8489-41353D570478}"/>
          </ac:spMkLst>
        </pc:spChg>
        <pc:picChg chg="mod">
          <ac:chgData name="Nane Kratzke" userId="971be13ff4ee5ef6" providerId="LiveId" clId="{19075A5A-D245-0240-878E-CFB172C98ECA}" dt="2020-09-22T14:35:31.442" v="16336" actId="1076"/>
          <ac:picMkLst>
            <pc:docMk/>
            <pc:sldMk cId="2055604102" sldId="418"/>
            <ac:picMk id="9" creationId="{F11A2C30-448D-264D-A53C-1E561616AEEF}"/>
          </ac:picMkLst>
        </pc:picChg>
      </pc:sldChg>
      <pc:sldChg chg="add del">
        <pc:chgData name="Nane Kratzke" userId="971be13ff4ee5ef6" providerId="LiveId" clId="{19075A5A-D245-0240-878E-CFB172C98ECA}" dt="2020-09-25T07:04:58.873" v="44127" actId="2696"/>
        <pc:sldMkLst>
          <pc:docMk/>
          <pc:sldMk cId="315736660" sldId="419"/>
        </pc:sldMkLst>
      </pc:sldChg>
      <pc:sldChg chg="addSp delSp modSp add mod">
        <pc:chgData name="Nane Kratzke" userId="971be13ff4ee5ef6" providerId="LiveId" clId="{19075A5A-D245-0240-878E-CFB172C98ECA}" dt="2020-09-23T05:43:56.148" v="16850" actId="1076"/>
        <pc:sldMkLst>
          <pc:docMk/>
          <pc:sldMk cId="3536118476" sldId="420"/>
        </pc:sldMkLst>
        <pc:spChg chg="mod">
          <ac:chgData name="Nane Kratzke" userId="971be13ff4ee5ef6" providerId="LiveId" clId="{19075A5A-D245-0240-878E-CFB172C98ECA}" dt="2020-09-23T05:42:27.697" v="16820" actId="20577"/>
          <ac:spMkLst>
            <pc:docMk/>
            <pc:sldMk cId="3536118476" sldId="420"/>
            <ac:spMk id="2" creationId="{749523EB-9AFF-1F4F-910E-6F3BDEC52800}"/>
          </ac:spMkLst>
        </pc:spChg>
        <pc:spChg chg="mod">
          <ac:chgData name="Nane Kratzke" userId="971be13ff4ee5ef6" providerId="LiveId" clId="{19075A5A-D245-0240-878E-CFB172C98ECA}" dt="2020-09-23T05:40:56.807" v="16694" actId="20577"/>
          <ac:spMkLst>
            <pc:docMk/>
            <pc:sldMk cId="3536118476" sldId="420"/>
            <ac:spMk id="3" creationId="{240B5B2B-13CB-8C49-AEF4-0345B6EE047C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0" creationId="{2C47BF3C-B9E1-1442-8DB0-788FD8EEC48E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1" creationId="{F02894B1-7F13-9F41-90B0-52C70501ADDB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2" creationId="{DEFE4078-FCE1-224E-A23E-F2595DD8DCB1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3" creationId="{B9EE385B-ABA3-DF4B-B8C7-3897BAD2CCB2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5" creationId="{6D7869B0-6940-5840-B26E-8662A048FAC8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6" creationId="{B84F12D3-9D9F-A945-AC87-991D3899B755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7" creationId="{1DD804A6-309C-7A48-8470-0BCE824E1DE6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8" creationId="{740A2AB2-52D3-A448-B32B-05CB1E68D08F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9" creationId="{7A018B00-90FE-0349-9905-9F2929183BBC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20" creationId="{738F0674-6599-6547-9A53-34805BDD1BFB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21" creationId="{2FFDC2E0-05BD-8A46-A29C-55AF9BBC6DF1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27" creationId="{16B0557F-1E8E-1849-9346-3AC5EF1B1EF7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28" creationId="{940EAD8B-38CA-2F47-A73D-B62CCAFFF38F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29" creationId="{29CAB665-EB48-644B-8438-1486F1F5B194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0" creationId="{B2293D3E-BA96-5A4F-8CFD-D278F34B4366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2" creationId="{75F3D86E-1E45-FC4A-8992-359377C49885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3" creationId="{B8AF9EB3-D8C4-0D4E-84CF-EF3D6F19333E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4" creationId="{EF703F30-2C21-FD41-89C6-386BC48DC5B9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5" creationId="{F6BA6F9A-B32E-F242-908C-87CF84575A2C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6" creationId="{9D99F9D8-C4DA-9A45-81ED-0FEA25B71325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7" creationId="{84095F3B-9DA2-0747-B289-19BB2B44AD9C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9" creationId="{35BFDAAF-2C0B-554B-A5D3-696F0A369D47}"/>
          </ac:spMkLst>
        </pc:spChg>
        <pc:spChg chg="add mod">
          <ac:chgData name="Nane Kratzke" userId="971be13ff4ee5ef6" providerId="LiveId" clId="{19075A5A-D245-0240-878E-CFB172C98ECA}" dt="2020-09-23T05:43:01.671" v="16835" actId="1076"/>
          <ac:spMkLst>
            <pc:docMk/>
            <pc:sldMk cId="3536118476" sldId="420"/>
            <ac:spMk id="40" creationId="{1B135AFD-5E43-5843-9DA6-C7220398ADE1}"/>
          </ac:spMkLst>
        </pc:spChg>
        <pc:spChg chg="add mod">
          <ac:chgData name="Nane Kratzke" userId="971be13ff4ee5ef6" providerId="LiveId" clId="{19075A5A-D245-0240-878E-CFB172C98ECA}" dt="2020-09-23T05:43:10.416" v="16837" actId="20577"/>
          <ac:spMkLst>
            <pc:docMk/>
            <pc:sldMk cId="3536118476" sldId="420"/>
            <ac:spMk id="41" creationId="{05721F09-A72B-0543-9919-D70C88AF2925}"/>
          </ac:spMkLst>
        </pc:spChg>
        <pc:spChg chg="add mod">
          <ac:chgData name="Nane Kratzke" userId="971be13ff4ee5ef6" providerId="LiveId" clId="{19075A5A-D245-0240-878E-CFB172C98ECA}" dt="2020-09-23T05:43:56.148" v="16850" actId="1076"/>
          <ac:spMkLst>
            <pc:docMk/>
            <pc:sldMk cId="3536118476" sldId="420"/>
            <ac:spMk id="42" creationId="{C3CF2576-A76C-8448-9E51-FE367CFAF86A}"/>
          </ac:spMkLst>
        </pc:spChg>
        <pc:picChg chg="add mod">
          <ac:chgData name="Nane Kratzke" userId="971be13ff4ee5ef6" providerId="LiveId" clId="{19075A5A-D245-0240-878E-CFB172C98ECA}" dt="2020-09-23T05:42:56.415" v="16834" actId="1076"/>
          <ac:picMkLst>
            <pc:docMk/>
            <pc:sldMk cId="3536118476" sldId="420"/>
            <ac:picMk id="38" creationId="{4ED6E63A-D82D-AA40-954B-8843CEEDDF45}"/>
          </ac:picMkLst>
        </pc:picChg>
        <pc:cxnChg chg="add del mod">
          <ac:chgData name="Nane Kratzke" userId="971be13ff4ee5ef6" providerId="LiveId" clId="{19075A5A-D245-0240-878E-CFB172C98ECA}" dt="2020-09-23T05:37:58.273" v="16498"/>
          <ac:cxnSpMkLst>
            <pc:docMk/>
            <pc:sldMk cId="3536118476" sldId="420"/>
            <ac:cxnSpMk id="5" creationId="{839CED93-FBF0-AC4D-B806-ACA1E7F76620}"/>
          </ac:cxnSpMkLst>
        </pc:cxnChg>
        <pc:cxnChg chg="add del mod">
          <ac:chgData name="Nane Kratzke" userId="971be13ff4ee5ef6" providerId="LiveId" clId="{19075A5A-D245-0240-878E-CFB172C98ECA}" dt="2020-09-23T05:37:58.273" v="16498"/>
          <ac:cxnSpMkLst>
            <pc:docMk/>
            <pc:sldMk cId="3536118476" sldId="420"/>
            <ac:cxnSpMk id="6" creationId="{3301E5AD-09E6-6140-A8D2-7D86111CA12D}"/>
          </ac:cxnSpMkLst>
        </pc:cxnChg>
        <pc:cxnChg chg="add del mod">
          <ac:chgData name="Nane Kratzke" userId="971be13ff4ee5ef6" providerId="LiveId" clId="{19075A5A-D245-0240-878E-CFB172C98ECA}" dt="2020-09-23T05:37:58.273" v="16498"/>
          <ac:cxnSpMkLst>
            <pc:docMk/>
            <pc:sldMk cId="3536118476" sldId="420"/>
            <ac:cxnSpMk id="7" creationId="{530FFC5D-24FC-B640-9F6C-F22CF86C56DD}"/>
          </ac:cxnSpMkLst>
        </pc:cxnChg>
        <pc:cxnChg chg="add del mod">
          <ac:chgData name="Nane Kratzke" userId="971be13ff4ee5ef6" providerId="LiveId" clId="{19075A5A-D245-0240-878E-CFB172C98ECA}" dt="2020-09-23T05:37:58.273" v="16498"/>
          <ac:cxnSpMkLst>
            <pc:docMk/>
            <pc:sldMk cId="3536118476" sldId="420"/>
            <ac:cxnSpMk id="8" creationId="{C6FEF482-391F-F545-8741-2CD65BDF72B0}"/>
          </ac:cxnSpMkLst>
        </pc:cxnChg>
        <pc:cxnChg chg="add del mod">
          <ac:chgData name="Nane Kratzke" userId="971be13ff4ee5ef6" providerId="LiveId" clId="{19075A5A-D245-0240-878E-CFB172C98ECA}" dt="2020-09-23T05:37:58.273" v="16498"/>
          <ac:cxnSpMkLst>
            <pc:docMk/>
            <pc:sldMk cId="3536118476" sldId="420"/>
            <ac:cxnSpMk id="9" creationId="{9045C14D-E027-2B44-9B2C-AF1032029E50}"/>
          </ac:cxnSpMkLst>
        </pc:cxnChg>
        <pc:cxnChg chg="add del mod">
          <ac:chgData name="Nane Kratzke" userId="971be13ff4ee5ef6" providerId="LiveId" clId="{19075A5A-D245-0240-878E-CFB172C98ECA}" dt="2020-09-23T05:37:58.273" v="16498"/>
          <ac:cxnSpMkLst>
            <pc:docMk/>
            <pc:sldMk cId="3536118476" sldId="420"/>
            <ac:cxnSpMk id="14" creationId="{9DCFB455-0BDD-8C45-9D09-6FD1C9C8449C}"/>
          </ac:cxnSpMkLst>
        </pc:cxnChg>
        <pc:cxnChg chg="add mod">
          <ac:chgData name="Nane Kratzke" userId="971be13ff4ee5ef6" providerId="LiveId" clId="{19075A5A-D245-0240-878E-CFB172C98ECA}" dt="2020-09-23T05:42:56.415" v="16834" actId="1076"/>
          <ac:cxnSpMkLst>
            <pc:docMk/>
            <pc:sldMk cId="3536118476" sldId="420"/>
            <ac:cxnSpMk id="22" creationId="{A87B01C6-3701-F64B-AF3E-7BEA9E859C6A}"/>
          </ac:cxnSpMkLst>
        </pc:cxnChg>
        <pc:cxnChg chg="add mod">
          <ac:chgData name="Nane Kratzke" userId="971be13ff4ee5ef6" providerId="LiveId" clId="{19075A5A-D245-0240-878E-CFB172C98ECA}" dt="2020-09-23T05:42:56.415" v="16834" actId="1076"/>
          <ac:cxnSpMkLst>
            <pc:docMk/>
            <pc:sldMk cId="3536118476" sldId="420"/>
            <ac:cxnSpMk id="23" creationId="{1F37C277-140B-B245-8DED-F8BCF13F6E5C}"/>
          </ac:cxnSpMkLst>
        </pc:cxnChg>
        <pc:cxnChg chg="add mod">
          <ac:chgData name="Nane Kratzke" userId="971be13ff4ee5ef6" providerId="LiveId" clId="{19075A5A-D245-0240-878E-CFB172C98ECA}" dt="2020-09-23T05:42:56.415" v="16834" actId="1076"/>
          <ac:cxnSpMkLst>
            <pc:docMk/>
            <pc:sldMk cId="3536118476" sldId="420"/>
            <ac:cxnSpMk id="24" creationId="{7815A4B5-B869-624D-AECE-BC3E5F6CC065}"/>
          </ac:cxnSpMkLst>
        </pc:cxnChg>
        <pc:cxnChg chg="add mod">
          <ac:chgData name="Nane Kratzke" userId="971be13ff4ee5ef6" providerId="LiveId" clId="{19075A5A-D245-0240-878E-CFB172C98ECA}" dt="2020-09-23T05:42:56.415" v="16834" actId="1076"/>
          <ac:cxnSpMkLst>
            <pc:docMk/>
            <pc:sldMk cId="3536118476" sldId="420"/>
            <ac:cxnSpMk id="25" creationId="{C9CC1D7B-5067-1C44-A4B5-5E492A6F9D3A}"/>
          </ac:cxnSpMkLst>
        </pc:cxnChg>
        <pc:cxnChg chg="add mod">
          <ac:chgData name="Nane Kratzke" userId="971be13ff4ee5ef6" providerId="LiveId" clId="{19075A5A-D245-0240-878E-CFB172C98ECA}" dt="2020-09-23T05:42:56.415" v="16834" actId="1076"/>
          <ac:cxnSpMkLst>
            <pc:docMk/>
            <pc:sldMk cId="3536118476" sldId="420"/>
            <ac:cxnSpMk id="26" creationId="{BF78402D-4E2A-7249-B45F-2566F69D3BC6}"/>
          </ac:cxnSpMkLst>
        </pc:cxnChg>
        <pc:cxnChg chg="add mod">
          <ac:chgData name="Nane Kratzke" userId="971be13ff4ee5ef6" providerId="LiveId" clId="{19075A5A-D245-0240-878E-CFB172C98ECA}" dt="2020-09-23T05:42:56.415" v="16834" actId="1076"/>
          <ac:cxnSpMkLst>
            <pc:docMk/>
            <pc:sldMk cId="3536118476" sldId="420"/>
            <ac:cxnSpMk id="31" creationId="{3438351C-A249-3246-9BB1-359A6DB0CE53}"/>
          </ac:cxnSpMkLst>
        </pc:cxnChg>
      </pc:sldChg>
      <pc:sldChg chg="addSp modSp add mod">
        <pc:chgData name="Nane Kratzke" userId="971be13ff4ee5ef6" providerId="LiveId" clId="{19075A5A-D245-0240-878E-CFB172C98ECA}" dt="2020-09-23T06:23:24.876" v="18705"/>
        <pc:sldMkLst>
          <pc:docMk/>
          <pc:sldMk cId="3112563454" sldId="421"/>
        </pc:sldMkLst>
        <pc:spChg chg="mod">
          <ac:chgData name="Nane Kratzke" userId="971be13ff4ee5ef6" providerId="LiveId" clId="{19075A5A-D245-0240-878E-CFB172C98ECA}" dt="2020-09-23T05:53:37.384" v="17220" actId="20577"/>
          <ac:spMkLst>
            <pc:docMk/>
            <pc:sldMk cId="3112563454" sldId="421"/>
            <ac:spMk id="2" creationId="{6E996F27-E8F7-9E4E-A407-4E59E236C0E9}"/>
          </ac:spMkLst>
        </pc:spChg>
        <pc:spChg chg="mod">
          <ac:chgData name="Nane Kratzke" userId="971be13ff4ee5ef6" providerId="LiveId" clId="{19075A5A-D245-0240-878E-CFB172C98ECA}" dt="2020-09-23T05:53:30.686" v="17212" actId="20577"/>
          <ac:spMkLst>
            <pc:docMk/>
            <pc:sldMk cId="3112563454" sldId="421"/>
            <ac:spMk id="3" creationId="{B4ED57FB-0203-F345-8875-5FDFD80ED659}"/>
          </ac:spMkLst>
        </pc:spChg>
        <pc:spChg chg="add mod">
          <ac:chgData name="Nane Kratzke" userId="971be13ff4ee5ef6" providerId="LiveId" clId="{19075A5A-D245-0240-878E-CFB172C98ECA}" dt="2020-09-23T05:52:55.395" v="17140" actId="1076"/>
          <ac:spMkLst>
            <pc:docMk/>
            <pc:sldMk cId="3112563454" sldId="421"/>
            <ac:spMk id="6" creationId="{5CC91731-5A63-DD4D-89B6-7CC46C53C684}"/>
          </ac:spMkLst>
        </pc:spChg>
        <pc:spChg chg="add mod">
          <ac:chgData name="Nane Kratzke" userId="971be13ff4ee5ef6" providerId="LiveId" clId="{19075A5A-D245-0240-878E-CFB172C98ECA}" dt="2020-09-23T05:52:55.395" v="17140" actId="1076"/>
          <ac:spMkLst>
            <pc:docMk/>
            <pc:sldMk cId="3112563454" sldId="421"/>
            <ac:spMk id="7" creationId="{44F18B23-CA39-0348-8C4B-060D4E231CF5}"/>
          </ac:spMkLst>
        </pc:spChg>
        <pc:spChg chg="add mod">
          <ac:chgData name="Nane Kratzke" userId="971be13ff4ee5ef6" providerId="LiveId" clId="{19075A5A-D245-0240-878E-CFB172C98ECA}" dt="2020-09-23T05:52:55.395" v="17140" actId="1076"/>
          <ac:spMkLst>
            <pc:docMk/>
            <pc:sldMk cId="3112563454" sldId="421"/>
            <ac:spMk id="8" creationId="{C774577B-155D-EC4E-B69C-7ECDC2624120}"/>
          </ac:spMkLst>
        </pc:spChg>
        <pc:spChg chg="add mod">
          <ac:chgData name="Nane Kratzke" userId="971be13ff4ee5ef6" providerId="LiveId" clId="{19075A5A-D245-0240-878E-CFB172C98ECA}" dt="2020-09-23T05:52:55.395" v="17140" actId="1076"/>
          <ac:spMkLst>
            <pc:docMk/>
            <pc:sldMk cId="3112563454" sldId="421"/>
            <ac:spMk id="9" creationId="{36465470-E05E-794A-9A1D-841BF07DD523}"/>
          </ac:spMkLst>
        </pc:spChg>
        <pc:spChg chg="add mod">
          <ac:chgData name="Nane Kratzke" userId="971be13ff4ee5ef6" providerId="LiveId" clId="{19075A5A-D245-0240-878E-CFB172C98ECA}" dt="2020-09-23T06:23:24.876" v="18705"/>
          <ac:spMkLst>
            <pc:docMk/>
            <pc:sldMk cId="3112563454" sldId="421"/>
            <ac:spMk id="10" creationId="{BA2D787E-55BC-9E4B-83B4-2D1F72063F55}"/>
          </ac:spMkLst>
        </pc:spChg>
        <pc:picChg chg="add mod">
          <ac:chgData name="Nane Kratzke" userId="971be13ff4ee5ef6" providerId="LiveId" clId="{19075A5A-D245-0240-878E-CFB172C98ECA}" dt="2020-09-23T05:52:55.395" v="17140" actId="1076"/>
          <ac:picMkLst>
            <pc:docMk/>
            <pc:sldMk cId="3112563454" sldId="421"/>
            <ac:picMk id="5" creationId="{115ADA0B-A6D6-B741-AD1D-38782D0B2726}"/>
          </ac:picMkLst>
        </pc:picChg>
      </pc:sldChg>
      <pc:sldChg chg="addSp delSp modSp add mod">
        <pc:chgData name="Nane Kratzke" userId="971be13ff4ee5ef6" providerId="LiveId" clId="{19075A5A-D245-0240-878E-CFB172C98ECA}" dt="2020-09-23T06:23:17.930" v="18704" actId="1076"/>
        <pc:sldMkLst>
          <pc:docMk/>
          <pc:sldMk cId="4105678417" sldId="422"/>
        </pc:sldMkLst>
        <pc:spChg chg="mod">
          <ac:chgData name="Nane Kratzke" userId="971be13ff4ee5ef6" providerId="LiveId" clId="{19075A5A-D245-0240-878E-CFB172C98ECA}" dt="2020-09-23T05:55:55.582" v="17351" actId="20577"/>
          <ac:spMkLst>
            <pc:docMk/>
            <pc:sldMk cId="4105678417" sldId="422"/>
            <ac:spMk id="3" creationId="{B4ED57FB-0203-F345-8875-5FDFD80ED659}"/>
          </ac:spMkLst>
        </pc:spChg>
        <pc:spChg chg="del">
          <ac:chgData name="Nane Kratzke" userId="971be13ff4ee5ef6" providerId="LiveId" clId="{19075A5A-D245-0240-878E-CFB172C98ECA}" dt="2020-09-23T05:54:55.180" v="17254" actId="478"/>
          <ac:spMkLst>
            <pc:docMk/>
            <pc:sldMk cId="4105678417" sldId="422"/>
            <ac:spMk id="6" creationId="{5CC91731-5A63-DD4D-89B6-7CC46C53C684}"/>
          </ac:spMkLst>
        </pc:spChg>
        <pc:spChg chg="del">
          <ac:chgData name="Nane Kratzke" userId="971be13ff4ee5ef6" providerId="LiveId" clId="{19075A5A-D245-0240-878E-CFB172C98ECA}" dt="2020-09-23T05:54:55.180" v="17254" actId="478"/>
          <ac:spMkLst>
            <pc:docMk/>
            <pc:sldMk cId="4105678417" sldId="422"/>
            <ac:spMk id="7" creationId="{44F18B23-CA39-0348-8C4B-060D4E231CF5}"/>
          </ac:spMkLst>
        </pc:spChg>
        <pc:spChg chg="del">
          <ac:chgData name="Nane Kratzke" userId="971be13ff4ee5ef6" providerId="LiveId" clId="{19075A5A-D245-0240-878E-CFB172C98ECA}" dt="2020-09-23T05:54:55.180" v="17254" actId="478"/>
          <ac:spMkLst>
            <pc:docMk/>
            <pc:sldMk cId="4105678417" sldId="422"/>
            <ac:spMk id="8" creationId="{C774577B-155D-EC4E-B69C-7ECDC2624120}"/>
          </ac:spMkLst>
        </pc:spChg>
        <pc:spChg chg="del">
          <ac:chgData name="Nane Kratzke" userId="971be13ff4ee5ef6" providerId="LiveId" clId="{19075A5A-D245-0240-878E-CFB172C98ECA}" dt="2020-09-23T05:54:55.180" v="17254" actId="478"/>
          <ac:spMkLst>
            <pc:docMk/>
            <pc:sldMk cId="4105678417" sldId="422"/>
            <ac:spMk id="9" creationId="{36465470-E05E-794A-9A1D-841BF07DD523}"/>
          </ac:spMkLst>
        </pc:spChg>
        <pc:spChg chg="add mod">
          <ac:chgData name="Nane Kratzke" userId="971be13ff4ee5ef6" providerId="LiveId" clId="{19075A5A-D245-0240-878E-CFB172C98ECA}" dt="2020-09-23T06:23:17.930" v="18704" actId="1076"/>
          <ac:spMkLst>
            <pc:docMk/>
            <pc:sldMk cId="4105678417" sldId="422"/>
            <ac:spMk id="10" creationId="{ED396404-EB53-514A-9C99-A7DB37331AD8}"/>
          </ac:spMkLst>
        </pc:spChg>
        <pc:spChg chg="add mod">
          <ac:chgData name="Nane Kratzke" userId="971be13ff4ee5ef6" providerId="LiveId" clId="{19075A5A-D245-0240-878E-CFB172C98ECA}" dt="2020-09-23T06:23:17.930" v="18704" actId="1076"/>
          <ac:spMkLst>
            <pc:docMk/>
            <pc:sldMk cId="4105678417" sldId="422"/>
            <ac:spMk id="11" creationId="{CA4E30D5-10CE-C846-9248-B1E21C599716}"/>
          </ac:spMkLst>
        </pc:spChg>
        <pc:spChg chg="add mod">
          <ac:chgData name="Nane Kratzke" userId="971be13ff4ee5ef6" providerId="LiveId" clId="{19075A5A-D245-0240-878E-CFB172C98ECA}" dt="2020-09-23T06:23:17.930" v="18704" actId="1076"/>
          <ac:spMkLst>
            <pc:docMk/>
            <pc:sldMk cId="4105678417" sldId="422"/>
            <ac:spMk id="12" creationId="{3AC432F3-1081-4143-AB35-DD890C43D000}"/>
          </ac:spMkLst>
        </pc:spChg>
        <pc:spChg chg="add mod">
          <ac:chgData name="Nane Kratzke" userId="971be13ff4ee5ef6" providerId="LiveId" clId="{19075A5A-D245-0240-878E-CFB172C98ECA}" dt="2020-09-23T06:23:17.930" v="18704" actId="1076"/>
          <ac:spMkLst>
            <pc:docMk/>
            <pc:sldMk cId="4105678417" sldId="422"/>
            <ac:spMk id="13" creationId="{63D387BA-8053-0F4F-A85B-820A235B6AEF}"/>
          </ac:spMkLst>
        </pc:spChg>
        <pc:spChg chg="add mod">
          <ac:chgData name="Nane Kratzke" userId="971be13ff4ee5ef6" providerId="LiveId" clId="{19075A5A-D245-0240-878E-CFB172C98ECA}" dt="2020-09-23T06:23:17.930" v="18704" actId="1076"/>
          <ac:spMkLst>
            <pc:docMk/>
            <pc:sldMk cId="4105678417" sldId="422"/>
            <ac:spMk id="14" creationId="{5EF19254-CE22-E245-8B0F-58ED0A5835EB}"/>
          </ac:spMkLst>
        </pc:spChg>
        <pc:spChg chg="add mod">
          <ac:chgData name="Nane Kratzke" userId="971be13ff4ee5ef6" providerId="LiveId" clId="{19075A5A-D245-0240-878E-CFB172C98ECA}" dt="2020-09-23T06:22:57.343" v="18703"/>
          <ac:spMkLst>
            <pc:docMk/>
            <pc:sldMk cId="4105678417" sldId="422"/>
            <ac:spMk id="15" creationId="{71C189CB-EA33-B147-A710-8BEBA8E751F2}"/>
          </ac:spMkLst>
        </pc:spChg>
        <pc:picChg chg="del">
          <ac:chgData name="Nane Kratzke" userId="971be13ff4ee5ef6" providerId="LiveId" clId="{19075A5A-D245-0240-878E-CFB172C98ECA}" dt="2020-09-23T05:54:51.109" v="17253" actId="478"/>
          <ac:picMkLst>
            <pc:docMk/>
            <pc:sldMk cId="4105678417" sldId="422"/>
            <ac:picMk id="5" creationId="{115ADA0B-A6D6-B741-AD1D-38782D0B2726}"/>
          </ac:picMkLst>
        </pc:picChg>
      </pc:sldChg>
      <pc:sldChg chg="addSp modSp add mod">
        <pc:chgData name="Nane Kratzke" userId="971be13ff4ee5ef6" providerId="LiveId" clId="{19075A5A-D245-0240-878E-CFB172C98ECA}" dt="2020-09-23T06:22:52.401" v="18702"/>
        <pc:sldMkLst>
          <pc:docMk/>
          <pc:sldMk cId="690881589" sldId="423"/>
        </pc:sldMkLst>
        <pc:spChg chg="mod">
          <ac:chgData name="Nane Kratzke" userId="971be13ff4ee5ef6" providerId="LiveId" clId="{19075A5A-D245-0240-878E-CFB172C98ECA}" dt="2020-09-23T06:06:03.577" v="18282" actId="20577"/>
          <ac:spMkLst>
            <pc:docMk/>
            <pc:sldMk cId="690881589" sldId="423"/>
            <ac:spMk id="2" creationId="{BAA714D5-4CBE-EF42-87D7-0172749D461B}"/>
          </ac:spMkLst>
        </pc:spChg>
        <pc:spChg chg="mod">
          <ac:chgData name="Nane Kratzke" userId="971be13ff4ee5ef6" providerId="LiveId" clId="{19075A5A-D245-0240-878E-CFB172C98ECA}" dt="2020-09-23T06:06:17.395" v="18330" actId="20577"/>
          <ac:spMkLst>
            <pc:docMk/>
            <pc:sldMk cId="690881589" sldId="423"/>
            <ac:spMk id="3" creationId="{B8B0FD41-1F77-F946-A686-8B9E6A80272C}"/>
          </ac:spMkLst>
        </pc:spChg>
        <pc:spChg chg="add mod">
          <ac:chgData name="Nane Kratzke" userId="971be13ff4ee5ef6" providerId="LiveId" clId="{19075A5A-D245-0240-878E-CFB172C98ECA}" dt="2020-09-23T06:17:04.366" v="18543" actId="122"/>
          <ac:spMkLst>
            <pc:docMk/>
            <pc:sldMk cId="690881589" sldId="423"/>
            <ac:spMk id="6" creationId="{91C88E0D-F780-2048-812C-E20DD1FA2F40}"/>
          </ac:spMkLst>
        </pc:spChg>
        <pc:spChg chg="add mod">
          <ac:chgData name="Nane Kratzke" userId="971be13ff4ee5ef6" providerId="LiveId" clId="{19075A5A-D245-0240-878E-CFB172C98ECA}" dt="2020-09-23T06:15:35.378" v="18501" actId="1076"/>
          <ac:spMkLst>
            <pc:docMk/>
            <pc:sldMk cId="690881589" sldId="423"/>
            <ac:spMk id="7" creationId="{D1BAEC8B-1721-9A40-805A-D186AE60F979}"/>
          </ac:spMkLst>
        </pc:spChg>
        <pc:spChg chg="add mod">
          <ac:chgData name="Nane Kratzke" userId="971be13ff4ee5ef6" providerId="LiveId" clId="{19075A5A-D245-0240-878E-CFB172C98ECA}" dt="2020-09-23T06:15:35.378" v="18501" actId="1076"/>
          <ac:spMkLst>
            <pc:docMk/>
            <pc:sldMk cId="690881589" sldId="423"/>
            <ac:spMk id="12" creationId="{468FEB1A-ABA6-6B4E-B0E8-DEDD86B3360A}"/>
          </ac:spMkLst>
        </pc:spChg>
        <pc:spChg chg="add mod">
          <ac:chgData name="Nane Kratzke" userId="971be13ff4ee5ef6" providerId="LiveId" clId="{19075A5A-D245-0240-878E-CFB172C98ECA}" dt="2020-09-23T06:15:58.335" v="18502" actId="14100"/>
          <ac:spMkLst>
            <pc:docMk/>
            <pc:sldMk cId="690881589" sldId="423"/>
            <ac:spMk id="14" creationId="{2E5E02BD-FF4D-7A4F-AC12-E0CBBED42E85}"/>
          </ac:spMkLst>
        </pc:spChg>
        <pc:spChg chg="add mod">
          <ac:chgData name="Nane Kratzke" userId="971be13ff4ee5ef6" providerId="LiveId" clId="{19075A5A-D245-0240-878E-CFB172C98ECA}" dt="2020-09-23T06:13:16.959" v="18467" actId="164"/>
          <ac:spMkLst>
            <pc:docMk/>
            <pc:sldMk cId="690881589" sldId="423"/>
            <ac:spMk id="15" creationId="{660371F3-8DE3-1443-9BEC-364952989492}"/>
          </ac:spMkLst>
        </pc:spChg>
        <pc:spChg chg="add mod">
          <ac:chgData name="Nane Kratzke" userId="971be13ff4ee5ef6" providerId="LiveId" clId="{19075A5A-D245-0240-878E-CFB172C98ECA}" dt="2020-09-23T06:16:44.844" v="18518" actId="20577"/>
          <ac:spMkLst>
            <pc:docMk/>
            <pc:sldMk cId="690881589" sldId="423"/>
            <ac:spMk id="17" creationId="{212E0B48-4227-C94E-8F1D-DE473C626428}"/>
          </ac:spMkLst>
        </pc:spChg>
        <pc:spChg chg="add mod">
          <ac:chgData name="Nane Kratzke" userId="971be13ff4ee5ef6" providerId="LiveId" clId="{19075A5A-D245-0240-878E-CFB172C98ECA}" dt="2020-09-23T06:16:56.689" v="18536" actId="122"/>
          <ac:spMkLst>
            <pc:docMk/>
            <pc:sldMk cId="690881589" sldId="423"/>
            <ac:spMk id="24" creationId="{5DA7A514-F9F5-404F-BA10-41A9515764CA}"/>
          </ac:spMkLst>
        </pc:spChg>
        <pc:spChg chg="add mod">
          <ac:chgData name="Nane Kratzke" userId="971be13ff4ee5ef6" providerId="LiveId" clId="{19075A5A-D245-0240-878E-CFB172C98ECA}" dt="2020-09-23T06:22:52.401" v="18702"/>
          <ac:spMkLst>
            <pc:docMk/>
            <pc:sldMk cId="690881589" sldId="423"/>
            <ac:spMk id="27" creationId="{2D0947EA-97F3-6746-B4D5-A381F4D318DC}"/>
          </ac:spMkLst>
        </pc:spChg>
        <pc:grpChg chg="add mod">
          <ac:chgData name="Nane Kratzke" userId="971be13ff4ee5ef6" providerId="LiveId" clId="{19075A5A-D245-0240-878E-CFB172C98ECA}" dt="2020-09-23T06:16:03.907" v="18503" actId="1076"/>
          <ac:grpSpMkLst>
            <pc:docMk/>
            <pc:sldMk cId="690881589" sldId="423"/>
            <ac:grpSpMk id="16" creationId="{E328D22F-A4A8-344C-89C9-7CC65EE08D1E}"/>
          </ac:grpSpMkLst>
        </pc:grpChg>
        <pc:picChg chg="add mod">
          <ac:chgData name="Nane Kratzke" userId="971be13ff4ee5ef6" providerId="LiveId" clId="{19075A5A-D245-0240-878E-CFB172C98ECA}" dt="2020-09-23T06:15:35.378" v="18501" actId="1076"/>
          <ac:picMkLst>
            <pc:docMk/>
            <pc:sldMk cId="690881589" sldId="423"/>
            <ac:picMk id="5" creationId="{56046935-48AB-984D-997E-779C8A9A073F}"/>
          </ac:picMkLst>
        </pc:picChg>
        <pc:cxnChg chg="add mod">
          <ac:chgData name="Nane Kratzke" userId="971be13ff4ee5ef6" providerId="LiveId" clId="{19075A5A-D245-0240-878E-CFB172C98ECA}" dt="2020-09-23T06:15:35.378" v="18501" actId="1076"/>
          <ac:cxnSpMkLst>
            <pc:docMk/>
            <pc:sldMk cId="690881589" sldId="423"/>
            <ac:cxnSpMk id="9" creationId="{705045D9-97B0-854E-B0B8-AE1C1B598968}"/>
          </ac:cxnSpMkLst>
        </pc:cxnChg>
        <pc:cxnChg chg="add mod">
          <ac:chgData name="Nane Kratzke" userId="971be13ff4ee5ef6" providerId="LiveId" clId="{19075A5A-D245-0240-878E-CFB172C98ECA}" dt="2020-09-23T06:16:09.719" v="18504" actId="14100"/>
          <ac:cxnSpMkLst>
            <pc:docMk/>
            <pc:sldMk cId="690881589" sldId="423"/>
            <ac:cxnSpMk id="18" creationId="{4A83E213-7DB3-2B43-9AE4-FC179D22C399}"/>
          </ac:cxnSpMkLst>
        </pc:cxnChg>
      </pc:sldChg>
      <pc:sldChg chg="addSp delSp modSp add mod">
        <pc:chgData name="Nane Kratzke" userId="971be13ff4ee5ef6" providerId="LiveId" clId="{19075A5A-D245-0240-878E-CFB172C98ECA}" dt="2020-09-23T06:19:14.379" v="18631" actId="114"/>
        <pc:sldMkLst>
          <pc:docMk/>
          <pc:sldMk cId="2738006301" sldId="424"/>
        </pc:sldMkLst>
        <pc:spChg chg="del">
          <ac:chgData name="Nane Kratzke" userId="971be13ff4ee5ef6" providerId="LiveId" clId="{19075A5A-D245-0240-878E-CFB172C98ECA}" dt="2020-09-23T06:18:09.035" v="18545" actId="478"/>
          <ac:spMkLst>
            <pc:docMk/>
            <pc:sldMk cId="2738006301" sldId="424"/>
            <ac:spMk id="6" creationId="{91C88E0D-F780-2048-812C-E20DD1FA2F40}"/>
          </ac:spMkLst>
        </pc:spChg>
        <pc:spChg chg="del">
          <ac:chgData name="Nane Kratzke" userId="971be13ff4ee5ef6" providerId="LiveId" clId="{19075A5A-D245-0240-878E-CFB172C98ECA}" dt="2020-09-23T06:18:09.035" v="18545" actId="478"/>
          <ac:spMkLst>
            <pc:docMk/>
            <pc:sldMk cId="2738006301" sldId="424"/>
            <ac:spMk id="7" creationId="{D1BAEC8B-1721-9A40-805A-D186AE60F979}"/>
          </ac:spMkLst>
        </pc:spChg>
        <pc:spChg chg="add mod">
          <ac:chgData name="Nane Kratzke" userId="971be13ff4ee5ef6" providerId="LiveId" clId="{19075A5A-D245-0240-878E-CFB172C98ECA}" dt="2020-09-23T06:19:14.379" v="18631" actId="114"/>
          <ac:spMkLst>
            <pc:docMk/>
            <pc:sldMk cId="2738006301" sldId="424"/>
            <ac:spMk id="8" creationId="{96DBE291-5691-9F4A-9E71-406E96B5868F}"/>
          </ac:spMkLst>
        </pc:spChg>
        <pc:spChg chg="del">
          <ac:chgData name="Nane Kratzke" userId="971be13ff4ee5ef6" providerId="LiveId" clId="{19075A5A-D245-0240-878E-CFB172C98ECA}" dt="2020-09-23T06:18:09.035" v="18545" actId="478"/>
          <ac:spMkLst>
            <pc:docMk/>
            <pc:sldMk cId="2738006301" sldId="424"/>
            <ac:spMk id="12" creationId="{468FEB1A-ABA6-6B4E-B0E8-DEDD86B3360A}"/>
          </ac:spMkLst>
        </pc:spChg>
        <pc:spChg chg="del">
          <ac:chgData name="Nane Kratzke" userId="971be13ff4ee5ef6" providerId="LiveId" clId="{19075A5A-D245-0240-878E-CFB172C98ECA}" dt="2020-09-23T06:18:09.035" v="18545" actId="478"/>
          <ac:spMkLst>
            <pc:docMk/>
            <pc:sldMk cId="2738006301" sldId="424"/>
            <ac:spMk id="17" creationId="{212E0B48-4227-C94E-8F1D-DE473C626428}"/>
          </ac:spMkLst>
        </pc:spChg>
        <pc:spChg chg="del">
          <ac:chgData name="Nane Kratzke" userId="971be13ff4ee5ef6" providerId="LiveId" clId="{19075A5A-D245-0240-878E-CFB172C98ECA}" dt="2020-09-23T06:18:09.035" v="18545" actId="478"/>
          <ac:spMkLst>
            <pc:docMk/>
            <pc:sldMk cId="2738006301" sldId="424"/>
            <ac:spMk id="24" creationId="{5DA7A514-F9F5-404F-BA10-41A9515764CA}"/>
          </ac:spMkLst>
        </pc:spChg>
        <pc:grpChg chg="del">
          <ac:chgData name="Nane Kratzke" userId="971be13ff4ee5ef6" providerId="LiveId" clId="{19075A5A-D245-0240-878E-CFB172C98ECA}" dt="2020-09-23T06:18:09.035" v="18545" actId="478"/>
          <ac:grpSpMkLst>
            <pc:docMk/>
            <pc:sldMk cId="2738006301" sldId="424"/>
            <ac:grpSpMk id="16" creationId="{E328D22F-A4A8-344C-89C9-7CC65EE08D1E}"/>
          </ac:grpSpMkLst>
        </pc:grpChg>
        <pc:picChg chg="del">
          <ac:chgData name="Nane Kratzke" userId="971be13ff4ee5ef6" providerId="LiveId" clId="{19075A5A-D245-0240-878E-CFB172C98ECA}" dt="2020-09-23T06:18:09.035" v="18545" actId="478"/>
          <ac:picMkLst>
            <pc:docMk/>
            <pc:sldMk cId="2738006301" sldId="424"/>
            <ac:picMk id="5" creationId="{56046935-48AB-984D-997E-779C8A9A073F}"/>
          </ac:picMkLst>
        </pc:picChg>
        <pc:picChg chg="add mod">
          <ac:chgData name="Nane Kratzke" userId="971be13ff4ee5ef6" providerId="LiveId" clId="{19075A5A-D245-0240-878E-CFB172C98ECA}" dt="2020-09-23T06:18:27.971" v="18548" actId="1076"/>
          <ac:picMkLst>
            <pc:docMk/>
            <pc:sldMk cId="2738006301" sldId="424"/>
            <ac:picMk id="19" creationId="{8C5975D0-5F5D-2F42-92C3-C3C16E28E851}"/>
          </ac:picMkLst>
        </pc:picChg>
        <pc:cxnChg chg="del mod">
          <ac:chgData name="Nane Kratzke" userId="971be13ff4ee5ef6" providerId="LiveId" clId="{19075A5A-D245-0240-878E-CFB172C98ECA}" dt="2020-09-23T06:18:09.035" v="18545" actId="478"/>
          <ac:cxnSpMkLst>
            <pc:docMk/>
            <pc:sldMk cId="2738006301" sldId="424"/>
            <ac:cxnSpMk id="9" creationId="{705045D9-97B0-854E-B0B8-AE1C1B598968}"/>
          </ac:cxnSpMkLst>
        </pc:cxnChg>
        <pc:cxnChg chg="del mod">
          <ac:chgData name="Nane Kratzke" userId="971be13ff4ee5ef6" providerId="LiveId" clId="{19075A5A-D245-0240-878E-CFB172C98ECA}" dt="2020-09-23T06:18:09.035" v="18545" actId="478"/>
          <ac:cxnSpMkLst>
            <pc:docMk/>
            <pc:sldMk cId="2738006301" sldId="424"/>
            <ac:cxnSpMk id="18" creationId="{4A83E213-7DB3-2B43-9AE4-FC179D22C399}"/>
          </ac:cxnSpMkLst>
        </pc:cxnChg>
      </pc:sldChg>
      <pc:sldChg chg="addSp modSp add mod">
        <pc:chgData name="Nane Kratzke" userId="971be13ff4ee5ef6" providerId="LiveId" clId="{19075A5A-D245-0240-878E-CFB172C98ECA}" dt="2020-09-23T06:23:45.732" v="18706" actId="1076"/>
        <pc:sldMkLst>
          <pc:docMk/>
          <pc:sldMk cId="3052160997" sldId="425"/>
        </pc:sldMkLst>
        <pc:spChg chg="mod">
          <ac:chgData name="Nane Kratzke" userId="971be13ff4ee5ef6" providerId="LiveId" clId="{19075A5A-D245-0240-878E-CFB172C98ECA}" dt="2020-09-23T06:19:56.975" v="18644" actId="20577"/>
          <ac:spMkLst>
            <pc:docMk/>
            <pc:sldMk cId="3052160997" sldId="425"/>
            <ac:spMk id="2" creationId="{3F469FDE-069F-6940-82EE-B1CF97C4BD81}"/>
          </ac:spMkLst>
        </pc:spChg>
        <pc:spChg chg="mod">
          <ac:chgData name="Nane Kratzke" userId="971be13ff4ee5ef6" providerId="LiveId" clId="{19075A5A-D245-0240-878E-CFB172C98ECA}" dt="2020-09-23T06:20:05.679" v="18670" actId="20577"/>
          <ac:spMkLst>
            <pc:docMk/>
            <pc:sldMk cId="3052160997" sldId="425"/>
            <ac:spMk id="3" creationId="{D27E8A82-FE21-3944-8201-D74D09B63896}"/>
          </ac:spMkLst>
        </pc:spChg>
        <pc:spChg chg="add mod">
          <ac:chgData name="Nane Kratzke" userId="971be13ff4ee5ef6" providerId="LiveId" clId="{19075A5A-D245-0240-878E-CFB172C98ECA}" dt="2020-09-23T06:23:45.732" v="18706" actId="1076"/>
          <ac:spMkLst>
            <pc:docMk/>
            <pc:sldMk cId="3052160997" sldId="425"/>
            <ac:spMk id="6" creationId="{AA68F7A7-611F-DF4F-876C-A37D03656E19}"/>
          </ac:spMkLst>
        </pc:spChg>
        <pc:spChg chg="add mod">
          <ac:chgData name="Nane Kratzke" userId="971be13ff4ee5ef6" providerId="LiveId" clId="{19075A5A-D245-0240-878E-CFB172C98ECA}" dt="2020-09-23T06:22:46.043" v="18701"/>
          <ac:spMkLst>
            <pc:docMk/>
            <pc:sldMk cId="3052160997" sldId="425"/>
            <ac:spMk id="7" creationId="{93E549D3-FF35-D74A-9CD8-6E8C8BEBB468}"/>
          </ac:spMkLst>
        </pc:spChg>
        <pc:picChg chg="add mod">
          <ac:chgData name="Nane Kratzke" userId="971be13ff4ee5ef6" providerId="LiveId" clId="{19075A5A-D245-0240-878E-CFB172C98ECA}" dt="2020-09-23T06:23:45.732" v="18706" actId="1076"/>
          <ac:picMkLst>
            <pc:docMk/>
            <pc:sldMk cId="3052160997" sldId="425"/>
            <ac:picMk id="5" creationId="{D94AA03C-9ABA-034B-97ED-9678AECF2F75}"/>
          </ac:picMkLst>
        </pc:picChg>
      </pc:sldChg>
      <pc:sldChg chg="addSp delSp modSp add mod ord">
        <pc:chgData name="Nane Kratzke" userId="971be13ff4ee5ef6" providerId="LiveId" clId="{19075A5A-D245-0240-878E-CFB172C98ECA}" dt="2020-09-23T14:08:29.276" v="27035" actId="20578"/>
        <pc:sldMkLst>
          <pc:docMk/>
          <pc:sldMk cId="1159848182" sldId="426"/>
        </pc:sldMkLst>
        <pc:spChg chg="mod">
          <ac:chgData name="Nane Kratzke" userId="971be13ff4ee5ef6" providerId="LiveId" clId="{19075A5A-D245-0240-878E-CFB172C98ECA}" dt="2020-09-23T06:24:11.901" v="18730" actId="20577"/>
          <ac:spMkLst>
            <pc:docMk/>
            <pc:sldMk cId="1159848182" sldId="426"/>
            <ac:spMk id="2" creationId="{3F469FDE-069F-6940-82EE-B1CF97C4BD81}"/>
          </ac:spMkLst>
        </pc:spChg>
        <pc:spChg chg="mod">
          <ac:chgData name="Nane Kratzke" userId="971be13ff4ee5ef6" providerId="LiveId" clId="{19075A5A-D245-0240-878E-CFB172C98ECA}" dt="2020-09-23T06:24:34.951" v="18786" actId="20577"/>
          <ac:spMkLst>
            <pc:docMk/>
            <pc:sldMk cId="1159848182" sldId="426"/>
            <ac:spMk id="3" creationId="{D27E8A82-FE21-3944-8201-D74D09B63896}"/>
          </ac:spMkLst>
        </pc:spChg>
        <pc:spChg chg="del">
          <ac:chgData name="Nane Kratzke" userId="971be13ff4ee5ef6" providerId="LiveId" clId="{19075A5A-D245-0240-878E-CFB172C98ECA}" dt="2020-09-23T06:24:38.157" v="18787" actId="478"/>
          <ac:spMkLst>
            <pc:docMk/>
            <pc:sldMk cId="1159848182" sldId="426"/>
            <ac:spMk id="6" creationId="{AA68F7A7-611F-DF4F-876C-A37D03656E19}"/>
          </ac:spMkLst>
        </pc:spChg>
        <pc:spChg chg="add mod">
          <ac:chgData name="Nane Kratzke" userId="971be13ff4ee5ef6" providerId="LiveId" clId="{19075A5A-D245-0240-878E-CFB172C98ECA}" dt="2020-09-23T06:31:12.189" v="19784" actId="1076"/>
          <ac:spMkLst>
            <pc:docMk/>
            <pc:sldMk cId="1159848182" sldId="426"/>
            <ac:spMk id="8" creationId="{01CD9591-0498-EF49-BDCF-65E3BAA3B955}"/>
          </ac:spMkLst>
        </pc:spChg>
        <pc:picChg chg="del">
          <ac:chgData name="Nane Kratzke" userId="971be13ff4ee5ef6" providerId="LiveId" clId="{19075A5A-D245-0240-878E-CFB172C98ECA}" dt="2020-09-23T06:24:40.352" v="18788" actId="478"/>
          <ac:picMkLst>
            <pc:docMk/>
            <pc:sldMk cId="1159848182" sldId="426"/>
            <ac:picMk id="5" creationId="{D94AA03C-9ABA-034B-97ED-9678AECF2F75}"/>
          </ac:picMkLst>
        </pc:picChg>
      </pc:sldChg>
      <pc:sldChg chg="addSp delSp modSp add mod">
        <pc:chgData name="Nane Kratzke" userId="971be13ff4ee5ef6" providerId="LiveId" clId="{19075A5A-D245-0240-878E-CFB172C98ECA}" dt="2020-09-23T07:09:58.200" v="20440" actId="1076"/>
        <pc:sldMkLst>
          <pc:docMk/>
          <pc:sldMk cId="1897666085" sldId="427"/>
        </pc:sldMkLst>
        <pc:spChg chg="mod">
          <ac:chgData name="Nane Kratzke" userId="971be13ff4ee5ef6" providerId="LiveId" clId="{19075A5A-D245-0240-878E-CFB172C98ECA}" dt="2020-09-23T06:48:32.653" v="19811" actId="20577"/>
          <ac:spMkLst>
            <pc:docMk/>
            <pc:sldMk cId="1897666085" sldId="427"/>
            <ac:spMk id="2" creationId="{33B921E5-39D4-964B-909B-A7E41671095E}"/>
          </ac:spMkLst>
        </pc:spChg>
        <pc:spChg chg="mod">
          <ac:chgData name="Nane Kratzke" userId="971be13ff4ee5ef6" providerId="LiveId" clId="{19075A5A-D245-0240-878E-CFB172C98ECA}" dt="2020-09-23T06:48:44.785" v="19847" actId="20577"/>
          <ac:spMkLst>
            <pc:docMk/>
            <pc:sldMk cId="1897666085" sldId="427"/>
            <ac:spMk id="3" creationId="{C3696C65-E4EC-8D41-9B64-251AE55A1D71}"/>
          </ac:spMkLst>
        </pc:spChg>
        <pc:spChg chg="add mod">
          <ac:chgData name="Nane Kratzke" userId="971be13ff4ee5ef6" providerId="LiveId" clId="{19075A5A-D245-0240-878E-CFB172C98ECA}" dt="2020-09-23T06:53:38.906" v="19969" actId="1076"/>
          <ac:spMkLst>
            <pc:docMk/>
            <pc:sldMk cId="1897666085" sldId="427"/>
            <ac:spMk id="6" creationId="{93062DD7-7CA1-A04C-994A-EB0E66490175}"/>
          </ac:spMkLst>
        </pc:spChg>
        <pc:spChg chg="add mod">
          <ac:chgData name="Nane Kratzke" userId="971be13ff4ee5ef6" providerId="LiveId" clId="{19075A5A-D245-0240-878E-CFB172C98ECA}" dt="2020-09-23T06:53:38.906" v="19969" actId="1076"/>
          <ac:spMkLst>
            <pc:docMk/>
            <pc:sldMk cId="1897666085" sldId="427"/>
            <ac:spMk id="7" creationId="{E0EC30D1-6AA0-AB41-B183-E5E92922FEE8}"/>
          </ac:spMkLst>
        </pc:spChg>
        <pc:spChg chg="add mod">
          <ac:chgData name="Nane Kratzke" userId="971be13ff4ee5ef6" providerId="LiveId" clId="{19075A5A-D245-0240-878E-CFB172C98ECA}" dt="2020-09-23T06:53:31.001" v="19968"/>
          <ac:spMkLst>
            <pc:docMk/>
            <pc:sldMk cId="1897666085" sldId="427"/>
            <ac:spMk id="8" creationId="{EDC50DEF-C68B-5A41-8C68-5F44A110A24D}"/>
          </ac:spMkLst>
        </pc:spChg>
        <pc:picChg chg="add del mod">
          <ac:chgData name="Nane Kratzke" userId="971be13ff4ee5ef6" providerId="LiveId" clId="{19075A5A-D245-0240-878E-CFB172C98ECA}" dt="2020-09-23T06:59:51.014" v="19971" actId="478"/>
          <ac:picMkLst>
            <pc:docMk/>
            <pc:sldMk cId="1897666085" sldId="427"/>
            <ac:picMk id="5" creationId="{9163B856-2588-1849-9E9C-41F121575DA8}"/>
          </ac:picMkLst>
        </pc:picChg>
        <pc:inkChg chg="add mod">
          <ac:chgData name="Nane Kratzke" userId="971be13ff4ee5ef6" providerId="LiveId" clId="{19075A5A-D245-0240-878E-CFB172C98ECA}" dt="2020-09-23T07:09:58.200" v="20440" actId="1076"/>
          <ac:inkMkLst>
            <pc:docMk/>
            <pc:sldMk cId="1897666085" sldId="427"/>
            <ac:inkMk id="9" creationId="{A566614A-F73A-3D48-A20A-C8FACB2FF1BB}"/>
          </ac:inkMkLst>
        </pc:inkChg>
      </pc:sldChg>
      <pc:sldChg chg="addSp delSp modSp add mod">
        <pc:chgData name="Nane Kratzke" userId="971be13ff4ee5ef6" providerId="LiveId" clId="{19075A5A-D245-0240-878E-CFB172C98ECA}" dt="2020-09-23T07:10:09.973" v="20442"/>
        <pc:sldMkLst>
          <pc:docMk/>
          <pc:sldMk cId="1622988441" sldId="428"/>
        </pc:sldMkLst>
        <pc:spChg chg="add mod">
          <ac:chgData name="Nane Kratzke" userId="971be13ff4ee5ef6" providerId="LiveId" clId="{19075A5A-D245-0240-878E-CFB172C98ECA}" dt="2020-09-23T07:04:59.466" v="20313" actId="403"/>
          <ac:spMkLst>
            <pc:docMk/>
            <pc:sldMk cId="1622988441" sldId="428"/>
            <ac:spMk id="10" creationId="{B1357F3B-E3A3-9F43-9EA4-4BAABFD5D707}"/>
          </ac:spMkLst>
        </pc:spChg>
        <pc:spChg chg="add mod">
          <ac:chgData name="Nane Kratzke" userId="971be13ff4ee5ef6" providerId="LiveId" clId="{19075A5A-D245-0240-878E-CFB172C98ECA}" dt="2020-09-23T07:05:39.324" v="20331" actId="167"/>
          <ac:spMkLst>
            <pc:docMk/>
            <pc:sldMk cId="1622988441" sldId="428"/>
            <ac:spMk id="11" creationId="{711FD3D5-8437-0148-91F9-B2EB80115220}"/>
          </ac:spMkLst>
        </pc:spChg>
        <pc:spChg chg="add mod">
          <ac:chgData name="Nane Kratzke" userId="971be13ff4ee5ef6" providerId="LiveId" clId="{19075A5A-D245-0240-878E-CFB172C98ECA}" dt="2020-09-23T07:06:29.229" v="20352" actId="1076"/>
          <ac:spMkLst>
            <pc:docMk/>
            <pc:sldMk cId="1622988441" sldId="428"/>
            <ac:spMk id="12" creationId="{000F2542-B038-094F-B2D2-A7B0E2518ED6}"/>
          </ac:spMkLst>
        </pc:spChg>
        <pc:spChg chg="add mod">
          <ac:chgData name="Nane Kratzke" userId="971be13ff4ee5ef6" providerId="LiveId" clId="{19075A5A-D245-0240-878E-CFB172C98ECA}" dt="2020-09-23T07:06:52.371" v="20365" actId="1076"/>
          <ac:spMkLst>
            <pc:docMk/>
            <pc:sldMk cId="1622988441" sldId="428"/>
            <ac:spMk id="13" creationId="{BD5BF0E0-D978-3043-8EF9-37B2702E6439}"/>
          </ac:spMkLst>
        </pc:spChg>
        <pc:spChg chg="add mod">
          <ac:chgData name="Nane Kratzke" userId="971be13ff4ee5ef6" providerId="LiveId" clId="{19075A5A-D245-0240-878E-CFB172C98ECA}" dt="2020-09-23T07:09:05.876" v="20428" actId="14861"/>
          <ac:spMkLst>
            <pc:docMk/>
            <pc:sldMk cId="1622988441" sldId="428"/>
            <ac:spMk id="14" creationId="{7004C5E1-BA83-D145-BFD4-FC73E436ECBF}"/>
          </ac:spMkLst>
        </pc:spChg>
        <pc:spChg chg="add mod">
          <ac:chgData name="Nane Kratzke" userId="971be13ff4ee5ef6" providerId="LiveId" clId="{19075A5A-D245-0240-878E-CFB172C98ECA}" dt="2020-09-23T07:09:05.876" v="20428" actId="14861"/>
          <ac:spMkLst>
            <pc:docMk/>
            <pc:sldMk cId="1622988441" sldId="428"/>
            <ac:spMk id="15" creationId="{BEEEBC4C-977C-0E4D-90E1-B1EA8DEF80AE}"/>
          </ac:spMkLst>
        </pc:spChg>
        <pc:grpChg chg="mod">
          <ac:chgData name="Nane Kratzke" userId="971be13ff4ee5ef6" providerId="LiveId" clId="{19075A5A-D245-0240-878E-CFB172C98ECA}" dt="2020-09-23T07:09:19.714" v="20431"/>
          <ac:grpSpMkLst>
            <pc:docMk/>
            <pc:sldMk cId="1622988441" sldId="428"/>
            <ac:grpSpMk id="18" creationId="{46CD7A3F-09EF-3840-90FA-54CF7A0810CA}"/>
          </ac:grpSpMkLst>
        </pc:grpChg>
        <pc:grpChg chg="mod">
          <ac:chgData name="Nane Kratzke" userId="971be13ff4ee5ef6" providerId="LiveId" clId="{19075A5A-D245-0240-878E-CFB172C98ECA}" dt="2020-09-23T07:09:23.095" v="20434"/>
          <ac:grpSpMkLst>
            <pc:docMk/>
            <pc:sldMk cId="1622988441" sldId="428"/>
            <ac:grpSpMk id="21" creationId="{09C59984-89BD-D745-AA42-DAA7289221B0}"/>
          </ac:grpSpMkLst>
        </pc:grpChg>
        <pc:grpChg chg="mod">
          <ac:chgData name="Nane Kratzke" userId="971be13ff4ee5ef6" providerId="LiveId" clId="{19075A5A-D245-0240-878E-CFB172C98ECA}" dt="2020-09-23T07:09:27.352" v="20437"/>
          <ac:grpSpMkLst>
            <pc:docMk/>
            <pc:sldMk cId="1622988441" sldId="428"/>
            <ac:grpSpMk id="24" creationId="{462475BF-BFD7-D54F-9D11-89FC07822B3A}"/>
          </ac:grpSpMkLst>
        </pc:grpChg>
        <pc:picChg chg="del">
          <ac:chgData name="Nane Kratzke" userId="971be13ff4ee5ef6" providerId="LiveId" clId="{19075A5A-D245-0240-878E-CFB172C98ECA}" dt="2020-09-23T06:59:56.907" v="19973" actId="478"/>
          <ac:picMkLst>
            <pc:docMk/>
            <pc:sldMk cId="1622988441" sldId="428"/>
            <ac:picMk id="5" creationId="{9163B856-2588-1849-9E9C-41F121575DA8}"/>
          </ac:picMkLst>
        </pc:picChg>
        <pc:picChg chg="add del mod">
          <ac:chgData name="Nane Kratzke" userId="971be13ff4ee5ef6" providerId="LiveId" clId="{19075A5A-D245-0240-878E-CFB172C98ECA}" dt="2020-09-23T07:00:36.123" v="19978" actId="478"/>
          <ac:picMkLst>
            <pc:docMk/>
            <pc:sldMk cId="1622988441" sldId="428"/>
            <ac:picMk id="9" creationId="{F23EF0B7-464A-FC47-BD2A-16E16491EDE3}"/>
          </ac:picMkLst>
        </pc:picChg>
        <pc:inkChg chg="add mod">
          <ac:chgData name="Nane Kratzke" userId="971be13ff4ee5ef6" providerId="LiveId" clId="{19075A5A-D245-0240-878E-CFB172C98ECA}" dt="2020-09-23T07:09:19.714" v="20431"/>
          <ac:inkMkLst>
            <pc:docMk/>
            <pc:sldMk cId="1622988441" sldId="428"/>
            <ac:inkMk id="16" creationId="{DA8F3585-DC34-8A42-AB0B-8ABB784F2454}"/>
          </ac:inkMkLst>
        </pc:inkChg>
        <pc:inkChg chg="add mod">
          <ac:chgData name="Nane Kratzke" userId="971be13ff4ee5ef6" providerId="LiveId" clId="{19075A5A-D245-0240-878E-CFB172C98ECA}" dt="2020-09-23T07:09:19.714" v="20431"/>
          <ac:inkMkLst>
            <pc:docMk/>
            <pc:sldMk cId="1622988441" sldId="428"/>
            <ac:inkMk id="17" creationId="{F79B0755-03DD-6247-AA41-4B6B5BABA31C}"/>
          </ac:inkMkLst>
        </pc:inkChg>
        <pc:inkChg chg="add mod">
          <ac:chgData name="Nane Kratzke" userId="971be13ff4ee5ef6" providerId="LiveId" clId="{19075A5A-D245-0240-878E-CFB172C98ECA}" dt="2020-09-23T07:09:23.095" v="20434"/>
          <ac:inkMkLst>
            <pc:docMk/>
            <pc:sldMk cId="1622988441" sldId="428"/>
            <ac:inkMk id="19" creationId="{0E8DDF46-9296-3946-9E07-F798552C05C2}"/>
          </ac:inkMkLst>
        </pc:inkChg>
        <pc:inkChg chg="add mod">
          <ac:chgData name="Nane Kratzke" userId="971be13ff4ee5ef6" providerId="LiveId" clId="{19075A5A-D245-0240-878E-CFB172C98ECA}" dt="2020-09-23T07:09:23.095" v="20434"/>
          <ac:inkMkLst>
            <pc:docMk/>
            <pc:sldMk cId="1622988441" sldId="428"/>
            <ac:inkMk id="20" creationId="{5956C5C2-DB63-AE41-97BA-40D1FDED6462}"/>
          </ac:inkMkLst>
        </pc:inkChg>
        <pc:inkChg chg="add mod">
          <ac:chgData name="Nane Kratzke" userId="971be13ff4ee5ef6" providerId="LiveId" clId="{19075A5A-D245-0240-878E-CFB172C98ECA}" dt="2020-09-23T07:09:27.352" v="20437"/>
          <ac:inkMkLst>
            <pc:docMk/>
            <pc:sldMk cId="1622988441" sldId="428"/>
            <ac:inkMk id="22" creationId="{11949642-6E62-2445-92C5-DADE56D9B5F7}"/>
          </ac:inkMkLst>
        </pc:inkChg>
        <pc:inkChg chg="add mod">
          <ac:chgData name="Nane Kratzke" userId="971be13ff4ee5ef6" providerId="LiveId" clId="{19075A5A-D245-0240-878E-CFB172C98ECA}" dt="2020-09-23T07:09:27.352" v="20437"/>
          <ac:inkMkLst>
            <pc:docMk/>
            <pc:sldMk cId="1622988441" sldId="428"/>
            <ac:inkMk id="23" creationId="{A1DD6D86-491D-3741-AF08-A4D368CE973F}"/>
          </ac:inkMkLst>
        </pc:inkChg>
        <pc:inkChg chg="add del">
          <ac:chgData name="Nane Kratzke" userId="971be13ff4ee5ef6" providerId="LiveId" clId="{19075A5A-D245-0240-878E-CFB172C98ECA}" dt="2020-09-23T07:10:08.686" v="20441" actId="478"/>
          <ac:inkMkLst>
            <pc:docMk/>
            <pc:sldMk cId="1622988441" sldId="428"/>
            <ac:inkMk id="25" creationId="{5536EA1C-5A1E-BA4E-9620-1CEDE4140E18}"/>
          </ac:inkMkLst>
        </pc:inkChg>
        <pc:inkChg chg="add mod">
          <ac:chgData name="Nane Kratzke" userId="971be13ff4ee5ef6" providerId="LiveId" clId="{19075A5A-D245-0240-878E-CFB172C98ECA}" dt="2020-09-23T07:10:09.973" v="20442"/>
          <ac:inkMkLst>
            <pc:docMk/>
            <pc:sldMk cId="1622988441" sldId="428"/>
            <ac:inkMk id="26" creationId="{94B554C7-007D-E44A-B7A3-85A29920EDB3}"/>
          </ac:inkMkLst>
        </pc:inkChg>
      </pc:sldChg>
      <pc:sldChg chg="add del">
        <pc:chgData name="Nane Kratzke" userId="971be13ff4ee5ef6" providerId="LiveId" clId="{19075A5A-D245-0240-878E-CFB172C98ECA}" dt="2020-09-23T07:00:01.444" v="19975" actId="2696"/>
        <pc:sldMkLst>
          <pc:docMk/>
          <pc:sldMk cId="2131365059" sldId="429"/>
        </pc:sldMkLst>
      </pc:sldChg>
      <pc:sldChg chg="addSp delSp modSp add mod">
        <pc:chgData name="Nane Kratzke" userId="971be13ff4ee5ef6" providerId="LiveId" clId="{19075A5A-D245-0240-878E-CFB172C98ECA}" dt="2020-09-23T07:21:37.112" v="20619" actId="1076"/>
        <pc:sldMkLst>
          <pc:docMk/>
          <pc:sldMk cId="4286886175" sldId="429"/>
        </pc:sldMkLst>
        <pc:spChg chg="mod">
          <ac:chgData name="Nane Kratzke" userId="971be13ff4ee5ef6" providerId="LiveId" clId="{19075A5A-D245-0240-878E-CFB172C98ECA}" dt="2020-09-23T07:10:53.046" v="20469" actId="20577"/>
          <ac:spMkLst>
            <pc:docMk/>
            <pc:sldMk cId="4286886175" sldId="429"/>
            <ac:spMk id="2" creationId="{2A52DCFE-CBD3-854C-85CA-62C8BFFDE2A1}"/>
          </ac:spMkLst>
        </pc:spChg>
        <pc:spChg chg="mod">
          <ac:chgData name="Nane Kratzke" userId="971be13ff4ee5ef6" providerId="LiveId" clId="{19075A5A-D245-0240-878E-CFB172C98ECA}" dt="2020-09-23T07:17:28.151" v="20549" actId="20577"/>
          <ac:spMkLst>
            <pc:docMk/>
            <pc:sldMk cId="4286886175" sldId="429"/>
            <ac:spMk id="3" creationId="{E9F7C056-B8D8-7745-9E0A-2A644CB4E7F2}"/>
          </ac:spMkLst>
        </pc:spChg>
        <pc:spChg chg="add del mod">
          <ac:chgData name="Nane Kratzke" userId="971be13ff4ee5ef6" providerId="LiveId" clId="{19075A5A-D245-0240-878E-CFB172C98ECA}" dt="2020-09-23T07:19:10.987" v="20556" actId="478"/>
          <ac:spMkLst>
            <pc:docMk/>
            <pc:sldMk cId="4286886175" sldId="429"/>
            <ac:spMk id="8" creationId="{CCAB80EB-D480-7548-9D47-754C094E83AE}"/>
          </ac:spMkLst>
        </pc:spChg>
        <pc:spChg chg="add mod">
          <ac:chgData name="Nane Kratzke" userId="971be13ff4ee5ef6" providerId="LiveId" clId="{19075A5A-D245-0240-878E-CFB172C98ECA}" dt="2020-09-23T07:19:36.111" v="20560" actId="167"/>
          <ac:spMkLst>
            <pc:docMk/>
            <pc:sldMk cId="4286886175" sldId="429"/>
            <ac:spMk id="9" creationId="{EB44E69A-30E1-F742-A480-F206F8258F95}"/>
          </ac:spMkLst>
        </pc:spChg>
        <pc:spChg chg="add mod">
          <ac:chgData name="Nane Kratzke" userId="971be13ff4ee5ef6" providerId="LiveId" clId="{19075A5A-D245-0240-878E-CFB172C98ECA}" dt="2020-09-23T07:21:26.851" v="20616" actId="1076"/>
          <ac:spMkLst>
            <pc:docMk/>
            <pc:sldMk cId="4286886175" sldId="429"/>
            <ac:spMk id="10" creationId="{904E85FF-CCFB-164B-AF24-0FE8BBC19B46}"/>
          </ac:spMkLst>
        </pc:spChg>
        <pc:spChg chg="add mod">
          <ac:chgData name="Nane Kratzke" userId="971be13ff4ee5ef6" providerId="LiveId" clId="{19075A5A-D245-0240-878E-CFB172C98ECA}" dt="2020-09-23T07:20:28.922" v="20594" actId="20577"/>
          <ac:spMkLst>
            <pc:docMk/>
            <pc:sldMk cId="4286886175" sldId="429"/>
            <ac:spMk id="11" creationId="{32DDFC40-F7C3-6D44-BC42-48960785E44C}"/>
          </ac:spMkLst>
        </pc:spChg>
        <pc:spChg chg="add mod">
          <ac:chgData name="Nane Kratzke" userId="971be13ff4ee5ef6" providerId="LiveId" clId="{19075A5A-D245-0240-878E-CFB172C98ECA}" dt="2020-09-23T07:21:37.112" v="20619" actId="1076"/>
          <ac:spMkLst>
            <pc:docMk/>
            <pc:sldMk cId="4286886175" sldId="429"/>
            <ac:spMk id="12" creationId="{95A1843B-71BA-0248-B033-F35FD8F6E383}"/>
          </ac:spMkLst>
        </pc:spChg>
        <pc:picChg chg="add mod">
          <ac:chgData name="Nane Kratzke" userId="971be13ff4ee5ef6" providerId="LiveId" clId="{19075A5A-D245-0240-878E-CFB172C98ECA}" dt="2020-09-23T07:17:39.958" v="20550" actId="1076"/>
          <ac:picMkLst>
            <pc:docMk/>
            <pc:sldMk cId="4286886175" sldId="429"/>
            <ac:picMk id="5" creationId="{9BD4F4C5-CA51-DF40-83C3-3EDDCB093F3A}"/>
          </ac:picMkLst>
        </pc:picChg>
        <pc:picChg chg="add mod">
          <ac:chgData name="Nane Kratzke" userId="971be13ff4ee5ef6" providerId="LiveId" clId="{19075A5A-D245-0240-878E-CFB172C98ECA}" dt="2020-09-23T07:21:34.208" v="20618" actId="1076"/>
          <ac:picMkLst>
            <pc:docMk/>
            <pc:sldMk cId="4286886175" sldId="429"/>
            <ac:picMk id="6" creationId="{541089F1-2D72-2541-8770-80A96722FEDA}"/>
          </ac:picMkLst>
        </pc:picChg>
        <pc:picChg chg="add mod">
          <ac:chgData name="Nane Kratzke" userId="971be13ff4ee5ef6" providerId="LiveId" clId="{19075A5A-D245-0240-878E-CFB172C98ECA}" dt="2020-09-23T07:21:09.458" v="20615" actId="1076"/>
          <ac:picMkLst>
            <pc:docMk/>
            <pc:sldMk cId="4286886175" sldId="429"/>
            <ac:picMk id="7" creationId="{BB5C2DFA-7174-2642-878E-0B75FD702596}"/>
          </ac:picMkLst>
        </pc:picChg>
      </pc:sldChg>
      <pc:sldChg chg="addSp delSp modSp add mod">
        <pc:chgData name="Nane Kratzke" userId="971be13ff4ee5ef6" providerId="LiveId" clId="{19075A5A-D245-0240-878E-CFB172C98ECA}" dt="2020-09-23T07:29:42.409" v="20760" actId="20577"/>
        <pc:sldMkLst>
          <pc:docMk/>
          <pc:sldMk cId="1311456874" sldId="430"/>
        </pc:sldMkLst>
        <pc:spChg chg="mod">
          <ac:chgData name="Nane Kratzke" userId="971be13ff4ee5ef6" providerId="LiveId" clId="{19075A5A-D245-0240-878E-CFB172C98ECA}" dt="2020-09-23T07:27:18.879" v="20738" actId="20577"/>
          <ac:spMkLst>
            <pc:docMk/>
            <pc:sldMk cId="1311456874" sldId="430"/>
            <ac:spMk id="3" creationId="{E9F7C056-B8D8-7745-9E0A-2A644CB4E7F2}"/>
          </ac:spMkLst>
        </pc:spChg>
        <pc:spChg chg="add mod">
          <ac:chgData name="Nane Kratzke" userId="971be13ff4ee5ef6" providerId="LiveId" clId="{19075A5A-D245-0240-878E-CFB172C98ECA}" dt="2020-09-23T07:29:42.409" v="20760" actId="20577"/>
          <ac:spMkLst>
            <pc:docMk/>
            <pc:sldMk cId="1311456874" sldId="430"/>
            <ac:spMk id="8" creationId="{9C3A86F7-1B1B-D744-ABBC-CC9EB4D2104F}"/>
          </ac:spMkLst>
        </pc:spChg>
        <pc:spChg chg="del">
          <ac:chgData name="Nane Kratzke" userId="971be13ff4ee5ef6" providerId="LiveId" clId="{19075A5A-D245-0240-878E-CFB172C98ECA}" dt="2020-09-23T07:22:36.681" v="20624" actId="478"/>
          <ac:spMkLst>
            <pc:docMk/>
            <pc:sldMk cId="1311456874" sldId="430"/>
            <ac:spMk id="10" creationId="{904E85FF-CCFB-164B-AF24-0FE8BBC19B46}"/>
          </ac:spMkLst>
        </pc:spChg>
        <pc:spChg chg="mod">
          <ac:chgData name="Nane Kratzke" userId="971be13ff4ee5ef6" providerId="LiveId" clId="{19075A5A-D245-0240-878E-CFB172C98ECA}" dt="2020-09-23T07:27:29.947" v="20740" actId="1076"/>
          <ac:spMkLst>
            <pc:docMk/>
            <pc:sldMk cId="1311456874" sldId="430"/>
            <ac:spMk id="11" creationId="{32DDFC40-F7C3-6D44-BC42-48960785E44C}"/>
          </ac:spMkLst>
        </pc:spChg>
        <pc:spChg chg="del">
          <ac:chgData name="Nane Kratzke" userId="971be13ff4ee5ef6" providerId="LiveId" clId="{19075A5A-D245-0240-878E-CFB172C98ECA}" dt="2020-09-23T07:22:28.535" v="20622" actId="478"/>
          <ac:spMkLst>
            <pc:docMk/>
            <pc:sldMk cId="1311456874" sldId="430"/>
            <ac:spMk id="12" creationId="{95A1843B-71BA-0248-B033-F35FD8F6E383}"/>
          </ac:spMkLst>
        </pc:spChg>
        <pc:spChg chg="add mod">
          <ac:chgData name="Nane Kratzke" userId="971be13ff4ee5ef6" providerId="LiveId" clId="{19075A5A-D245-0240-878E-CFB172C98ECA}" dt="2020-09-23T07:25:19.843" v="20701" actId="207"/>
          <ac:spMkLst>
            <pc:docMk/>
            <pc:sldMk cId="1311456874" sldId="430"/>
            <ac:spMk id="13" creationId="{8F1EF923-327E-1F4D-B780-D19685025AD8}"/>
          </ac:spMkLst>
        </pc:spChg>
        <pc:picChg chg="mod">
          <ac:chgData name="Nane Kratzke" userId="971be13ff4ee5ef6" providerId="LiveId" clId="{19075A5A-D245-0240-878E-CFB172C98ECA}" dt="2020-09-23T07:27:23.403" v="20739" actId="1076"/>
          <ac:picMkLst>
            <pc:docMk/>
            <pc:sldMk cId="1311456874" sldId="430"/>
            <ac:picMk id="5" creationId="{9BD4F4C5-CA51-DF40-83C3-3EDDCB093F3A}"/>
          </ac:picMkLst>
        </pc:picChg>
        <pc:picChg chg="del">
          <ac:chgData name="Nane Kratzke" userId="971be13ff4ee5ef6" providerId="LiveId" clId="{19075A5A-D245-0240-878E-CFB172C98ECA}" dt="2020-09-23T07:22:25.464" v="20621" actId="478"/>
          <ac:picMkLst>
            <pc:docMk/>
            <pc:sldMk cId="1311456874" sldId="430"/>
            <ac:picMk id="6" creationId="{541089F1-2D72-2541-8770-80A96722FEDA}"/>
          </ac:picMkLst>
        </pc:picChg>
        <pc:picChg chg="del">
          <ac:chgData name="Nane Kratzke" userId="971be13ff4ee5ef6" providerId="LiveId" clId="{19075A5A-D245-0240-878E-CFB172C98ECA}" dt="2020-09-23T07:22:33.371" v="20623" actId="478"/>
          <ac:picMkLst>
            <pc:docMk/>
            <pc:sldMk cId="1311456874" sldId="430"/>
            <ac:picMk id="7" creationId="{BB5C2DFA-7174-2642-878E-0B75FD702596}"/>
          </ac:picMkLst>
        </pc:picChg>
        <pc:picChg chg="add del mod">
          <ac:chgData name="Nane Kratzke" userId="971be13ff4ee5ef6" providerId="LiveId" clId="{19075A5A-D245-0240-878E-CFB172C98ECA}" dt="2020-09-23T07:27:05.003" v="20714" actId="478"/>
          <ac:picMkLst>
            <pc:docMk/>
            <pc:sldMk cId="1311456874" sldId="430"/>
            <ac:picMk id="14" creationId="{2553172E-3F0C-6646-8820-4D974C9E4947}"/>
          </ac:picMkLst>
        </pc:picChg>
      </pc:sldChg>
      <pc:sldChg chg="modSp add mod ord">
        <pc:chgData name="Nane Kratzke" userId="971be13ff4ee5ef6" providerId="LiveId" clId="{19075A5A-D245-0240-878E-CFB172C98ECA}" dt="2020-09-23T07:30:33.276" v="20763" actId="20578"/>
        <pc:sldMkLst>
          <pc:docMk/>
          <pc:sldMk cId="781954011" sldId="431"/>
        </pc:sldMkLst>
        <pc:spChg chg="mod">
          <ac:chgData name="Nane Kratzke" userId="971be13ff4ee5ef6" providerId="LiveId" clId="{19075A5A-D245-0240-878E-CFB172C98ECA}" dt="2020-09-23T07:30:29.473" v="20762" actId="113"/>
          <ac:spMkLst>
            <pc:docMk/>
            <pc:sldMk cId="781954011" sldId="431"/>
            <ac:spMk id="8" creationId="{9C3A86F7-1B1B-D744-ABBC-CC9EB4D2104F}"/>
          </ac:spMkLst>
        </pc:spChg>
      </pc:sldChg>
      <pc:sldChg chg="modSp add mod">
        <pc:chgData name="Nane Kratzke" userId="971be13ff4ee5ef6" providerId="LiveId" clId="{19075A5A-D245-0240-878E-CFB172C98ECA}" dt="2020-09-23T07:33:30.074" v="20797" actId="20577"/>
        <pc:sldMkLst>
          <pc:docMk/>
          <pc:sldMk cId="1497566851" sldId="432"/>
        </pc:sldMkLst>
        <pc:spChg chg="mod">
          <ac:chgData name="Nane Kratzke" userId="971be13ff4ee5ef6" providerId="LiveId" clId="{19075A5A-D245-0240-878E-CFB172C98ECA}" dt="2020-09-23T07:31:09.159" v="20771" actId="20577"/>
          <ac:spMkLst>
            <pc:docMk/>
            <pc:sldMk cId="1497566851" sldId="432"/>
            <ac:spMk id="3" creationId="{E9F7C056-B8D8-7745-9E0A-2A644CB4E7F2}"/>
          </ac:spMkLst>
        </pc:spChg>
        <pc:spChg chg="mod">
          <ac:chgData name="Nane Kratzke" userId="971be13ff4ee5ef6" providerId="LiveId" clId="{19075A5A-D245-0240-878E-CFB172C98ECA}" dt="2020-09-23T07:33:08.958" v="20790" actId="207"/>
          <ac:spMkLst>
            <pc:docMk/>
            <pc:sldMk cId="1497566851" sldId="432"/>
            <ac:spMk id="8" creationId="{9C3A86F7-1B1B-D744-ABBC-CC9EB4D2104F}"/>
          </ac:spMkLst>
        </pc:spChg>
        <pc:spChg chg="mod">
          <ac:chgData name="Nane Kratzke" userId="971be13ff4ee5ef6" providerId="LiveId" clId="{19075A5A-D245-0240-878E-CFB172C98ECA}" dt="2020-09-23T07:33:30.074" v="20797" actId="20577"/>
          <ac:spMkLst>
            <pc:docMk/>
            <pc:sldMk cId="1497566851" sldId="432"/>
            <ac:spMk id="11" creationId="{32DDFC40-F7C3-6D44-BC42-48960785E44C}"/>
          </ac:spMkLst>
        </pc:spChg>
        <pc:picChg chg="mod">
          <ac:chgData name="Nane Kratzke" userId="971be13ff4ee5ef6" providerId="LiveId" clId="{19075A5A-D245-0240-878E-CFB172C98ECA}" dt="2020-09-23T07:31:49.373" v="20772" actId="14826"/>
          <ac:picMkLst>
            <pc:docMk/>
            <pc:sldMk cId="1497566851" sldId="432"/>
            <ac:picMk id="5" creationId="{9BD4F4C5-CA51-DF40-83C3-3EDDCB093F3A}"/>
          </ac:picMkLst>
        </pc:picChg>
      </pc:sldChg>
      <pc:sldChg chg="addSp delSp modSp add mod">
        <pc:chgData name="Nane Kratzke" userId="971be13ff4ee5ef6" providerId="LiveId" clId="{19075A5A-D245-0240-878E-CFB172C98ECA}" dt="2020-09-23T08:22:48.651" v="21550" actId="20577"/>
        <pc:sldMkLst>
          <pc:docMk/>
          <pc:sldMk cId="3090661805" sldId="433"/>
        </pc:sldMkLst>
        <pc:spChg chg="mod">
          <ac:chgData name="Nane Kratzke" userId="971be13ff4ee5ef6" providerId="LiveId" clId="{19075A5A-D245-0240-878E-CFB172C98ECA}" dt="2020-09-23T08:00:46.613" v="20821" actId="20577"/>
          <ac:spMkLst>
            <pc:docMk/>
            <pc:sldMk cId="3090661805" sldId="433"/>
            <ac:spMk id="2" creationId="{AD1CDEEA-8C4C-5249-93DA-3A9D3FD3BFA4}"/>
          </ac:spMkLst>
        </pc:spChg>
        <pc:spChg chg="mod">
          <ac:chgData name="Nane Kratzke" userId="971be13ff4ee5ef6" providerId="LiveId" clId="{19075A5A-D245-0240-878E-CFB172C98ECA}" dt="2020-09-23T08:00:50.698" v="20830" actId="20577"/>
          <ac:spMkLst>
            <pc:docMk/>
            <pc:sldMk cId="3090661805" sldId="433"/>
            <ac:spMk id="3" creationId="{BC689EEB-34CB-7140-82AF-71D978491794}"/>
          </ac:spMkLst>
        </pc:spChg>
        <pc:spChg chg="add mod">
          <ac:chgData name="Nane Kratzke" userId="971be13ff4ee5ef6" providerId="LiveId" clId="{19075A5A-D245-0240-878E-CFB172C98ECA}" dt="2020-09-23T08:14:43.999" v="21073" actId="1076"/>
          <ac:spMkLst>
            <pc:docMk/>
            <pc:sldMk cId="3090661805" sldId="433"/>
            <ac:spMk id="9" creationId="{CD6708A5-BA84-7444-A61D-20A794B103AC}"/>
          </ac:spMkLst>
        </pc:spChg>
        <pc:spChg chg="add mod">
          <ac:chgData name="Nane Kratzke" userId="971be13ff4ee5ef6" providerId="LiveId" clId="{19075A5A-D245-0240-878E-CFB172C98ECA}" dt="2020-09-23T08:19:13.656" v="21175" actId="1076"/>
          <ac:spMkLst>
            <pc:docMk/>
            <pc:sldMk cId="3090661805" sldId="433"/>
            <ac:spMk id="11" creationId="{C256BF0E-57B4-A746-B734-AC51F9A604BF}"/>
          </ac:spMkLst>
        </pc:spChg>
        <pc:spChg chg="add mod">
          <ac:chgData name="Nane Kratzke" userId="971be13ff4ee5ef6" providerId="LiveId" clId="{19075A5A-D245-0240-878E-CFB172C98ECA}" dt="2020-09-23T08:14:43.999" v="21073" actId="1076"/>
          <ac:spMkLst>
            <pc:docMk/>
            <pc:sldMk cId="3090661805" sldId="433"/>
            <ac:spMk id="12" creationId="{20515944-AB01-5E43-BF9E-9C5D0CA4CCA6}"/>
          </ac:spMkLst>
        </pc:spChg>
        <pc:spChg chg="add mod">
          <ac:chgData name="Nane Kratzke" userId="971be13ff4ee5ef6" providerId="LiveId" clId="{19075A5A-D245-0240-878E-CFB172C98ECA}" dt="2020-09-23T08:14:43.999" v="21073" actId="1076"/>
          <ac:spMkLst>
            <pc:docMk/>
            <pc:sldMk cId="3090661805" sldId="433"/>
            <ac:spMk id="13" creationId="{19F5FE2D-518B-874F-80D4-5204D679FB37}"/>
          </ac:spMkLst>
        </pc:spChg>
        <pc:spChg chg="add mod">
          <ac:chgData name="Nane Kratzke" userId="971be13ff4ee5ef6" providerId="LiveId" clId="{19075A5A-D245-0240-878E-CFB172C98ECA}" dt="2020-09-23T08:19:13.656" v="21175" actId="1076"/>
          <ac:spMkLst>
            <pc:docMk/>
            <pc:sldMk cId="3090661805" sldId="433"/>
            <ac:spMk id="14" creationId="{D512093B-AF1A-3043-9A52-30626B536CFD}"/>
          </ac:spMkLst>
        </pc:spChg>
        <pc:spChg chg="add mod">
          <ac:chgData name="Nane Kratzke" userId="971be13ff4ee5ef6" providerId="LiveId" clId="{19075A5A-D245-0240-878E-CFB172C98ECA}" dt="2020-09-23T08:22:48.651" v="21550" actId="20577"/>
          <ac:spMkLst>
            <pc:docMk/>
            <pc:sldMk cId="3090661805" sldId="433"/>
            <ac:spMk id="15" creationId="{4BD2AC17-AE0A-2F43-A0B6-9DF87B524873}"/>
          </ac:spMkLst>
        </pc:spChg>
        <pc:spChg chg="add mod">
          <ac:chgData name="Nane Kratzke" userId="971be13ff4ee5ef6" providerId="LiveId" clId="{19075A5A-D245-0240-878E-CFB172C98ECA}" dt="2020-09-23T08:19:13.656" v="21175" actId="1076"/>
          <ac:spMkLst>
            <pc:docMk/>
            <pc:sldMk cId="3090661805" sldId="433"/>
            <ac:spMk id="16" creationId="{7957E8D0-7335-FB4C-96B7-A5B6BD924931}"/>
          </ac:spMkLst>
        </pc:spChg>
        <pc:spChg chg="add mod">
          <ac:chgData name="Nane Kratzke" userId="971be13ff4ee5ef6" providerId="LiveId" clId="{19075A5A-D245-0240-878E-CFB172C98ECA}" dt="2020-09-23T08:19:13.656" v="21175" actId="1076"/>
          <ac:spMkLst>
            <pc:docMk/>
            <pc:sldMk cId="3090661805" sldId="433"/>
            <ac:spMk id="17" creationId="{08212794-8747-BD48-934E-C28CE2C9D7DD}"/>
          </ac:spMkLst>
        </pc:spChg>
        <pc:spChg chg="add mod">
          <ac:chgData name="Nane Kratzke" userId="971be13ff4ee5ef6" providerId="LiveId" clId="{19075A5A-D245-0240-878E-CFB172C98ECA}" dt="2020-09-23T08:19:13.656" v="21175" actId="1076"/>
          <ac:spMkLst>
            <pc:docMk/>
            <pc:sldMk cId="3090661805" sldId="433"/>
            <ac:spMk id="19" creationId="{0169EB3B-838C-6A4D-AD19-FE3ADE51FE18}"/>
          </ac:spMkLst>
        </pc:spChg>
        <pc:spChg chg="add mod">
          <ac:chgData name="Nane Kratzke" userId="971be13ff4ee5ef6" providerId="LiveId" clId="{19075A5A-D245-0240-878E-CFB172C98ECA}" dt="2020-09-23T08:19:13.656" v="21175" actId="1076"/>
          <ac:spMkLst>
            <pc:docMk/>
            <pc:sldMk cId="3090661805" sldId="433"/>
            <ac:spMk id="20" creationId="{3D230C7E-65D0-D440-A13B-9C6C5116FB9D}"/>
          </ac:spMkLst>
        </pc:spChg>
        <pc:spChg chg="add mod">
          <ac:chgData name="Nane Kratzke" userId="971be13ff4ee5ef6" providerId="LiveId" clId="{19075A5A-D245-0240-878E-CFB172C98ECA}" dt="2020-09-23T08:19:13.656" v="21175" actId="1076"/>
          <ac:spMkLst>
            <pc:docMk/>
            <pc:sldMk cId="3090661805" sldId="433"/>
            <ac:spMk id="21" creationId="{42922835-3388-234A-950B-6BB2E22AF068}"/>
          </ac:spMkLst>
        </pc:spChg>
        <pc:picChg chg="add del mod">
          <ac:chgData name="Nane Kratzke" userId="971be13ff4ee5ef6" providerId="LiveId" clId="{19075A5A-D245-0240-878E-CFB172C98ECA}" dt="2020-09-23T08:06:19.717" v="20849" actId="478"/>
          <ac:picMkLst>
            <pc:docMk/>
            <pc:sldMk cId="3090661805" sldId="433"/>
            <ac:picMk id="5" creationId="{AFCD74D7-1CF1-8440-93C3-1CB4457125D2}"/>
          </ac:picMkLst>
        </pc:picChg>
        <pc:picChg chg="add del mod">
          <ac:chgData name="Nane Kratzke" userId="971be13ff4ee5ef6" providerId="LiveId" clId="{19075A5A-D245-0240-878E-CFB172C98ECA}" dt="2020-09-23T08:06:23.190" v="20850" actId="478"/>
          <ac:picMkLst>
            <pc:docMk/>
            <pc:sldMk cId="3090661805" sldId="433"/>
            <ac:picMk id="6" creationId="{51345D1D-2376-0F41-AF25-B025DD1126E9}"/>
          </ac:picMkLst>
        </pc:picChg>
        <pc:picChg chg="add del mod">
          <ac:chgData name="Nane Kratzke" userId="971be13ff4ee5ef6" providerId="LiveId" clId="{19075A5A-D245-0240-878E-CFB172C98ECA}" dt="2020-09-23T08:08:02.181" v="20865" actId="478"/>
          <ac:picMkLst>
            <pc:docMk/>
            <pc:sldMk cId="3090661805" sldId="433"/>
            <ac:picMk id="7" creationId="{692F0895-6BAC-F74F-8FA1-92D2702DF1CA}"/>
          </ac:picMkLst>
        </pc:picChg>
        <pc:picChg chg="add mod">
          <ac:chgData name="Nane Kratzke" userId="971be13ff4ee5ef6" providerId="LiveId" clId="{19075A5A-D245-0240-878E-CFB172C98ECA}" dt="2020-09-23T08:14:43.999" v="21073" actId="1076"/>
          <ac:picMkLst>
            <pc:docMk/>
            <pc:sldMk cId="3090661805" sldId="433"/>
            <ac:picMk id="8" creationId="{1A455FEF-A3F0-0B4B-B87C-7E9EABD45D7A}"/>
          </ac:picMkLst>
        </pc:picChg>
        <pc:picChg chg="add mod">
          <ac:chgData name="Nane Kratzke" userId="971be13ff4ee5ef6" providerId="LiveId" clId="{19075A5A-D245-0240-878E-CFB172C98ECA}" dt="2020-09-23T08:14:43.999" v="21073" actId="1076"/>
          <ac:picMkLst>
            <pc:docMk/>
            <pc:sldMk cId="3090661805" sldId="433"/>
            <ac:picMk id="10" creationId="{95D762BE-9919-4C41-9935-9F27FC20BC9A}"/>
          </ac:picMkLst>
        </pc:picChg>
        <pc:picChg chg="add mod">
          <ac:chgData name="Nane Kratzke" userId="971be13ff4ee5ef6" providerId="LiveId" clId="{19075A5A-D245-0240-878E-CFB172C98ECA}" dt="2020-09-23T08:14:43.999" v="21073" actId="1076"/>
          <ac:picMkLst>
            <pc:docMk/>
            <pc:sldMk cId="3090661805" sldId="433"/>
            <ac:picMk id="1026" creationId="{59755CF8-A585-B64C-B926-3FDEC1FBF86D}"/>
          </ac:picMkLst>
        </pc:picChg>
        <pc:picChg chg="add del mod">
          <ac:chgData name="Nane Kratzke" userId="971be13ff4ee5ef6" providerId="LiveId" clId="{19075A5A-D245-0240-878E-CFB172C98ECA}" dt="2020-09-23T08:10:41.663" v="20946" actId="478"/>
          <ac:picMkLst>
            <pc:docMk/>
            <pc:sldMk cId="3090661805" sldId="433"/>
            <ac:picMk id="1028" creationId="{FC914863-FB01-5A46-A72E-E02F00CB5FE9}"/>
          </ac:picMkLst>
        </pc:picChg>
      </pc:sldChg>
      <pc:sldChg chg="addSp modSp add mod">
        <pc:chgData name="Nane Kratzke" userId="971be13ff4ee5ef6" providerId="LiveId" clId="{19075A5A-D245-0240-878E-CFB172C98ECA}" dt="2020-09-23T09:57:11.460" v="23699" actId="1076"/>
        <pc:sldMkLst>
          <pc:docMk/>
          <pc:sldMk cId="3042928372" sldId="434"/>
        </pc:sldMkLst>
        <pc:spChg chg="mod">
          <ac:chgData name="Nane Kratzke" userId="971be13ff4ee5ef6" providerId="LiveId" clId="{19075A5A-D245-0240-878E-CFB172C98ECA}" dt="2020-09-23T08:23:30.784" v="21563" actId="20577"/>
          <ac:spMkLst>
            <pc:docMk/>
            <pc:sldMk cId="3042928372" sldId="434"/>
            <ac:spMk id="2" creationId="{D4EEA42B-90CC-5D4B-B1F8-A35578D45DF3}"/>
          </ac:spMkLst>
        </pc:spChg>
        <pc:spChg chg="mod">
          <ac:chgData name="Nane Kratzke" userId="971be13ff4ee5ef6" providerId="LiveId" clId="{19075A5A-D245-0240-878E-CFB172C98ECA}" dt="2020-09-23T08:24:25.774" v="21628" actId="20577"/>
          <ac:spMkLst>
            <pc:docMk/>
            <pc:sldMk cId="3042928372" sldId="434"/>
            <ac:spMk id="3" creationId="{6565A793-176F-3142-87BD-7089E5A3847D}"/>
          </ac:spMkLst>
        </pc:spChg>
        <pc:spChg chg="add mod">
          <ac:chgData name="Nane Kratzke" userId="971be13ff4ee5ef6" providerId="LiveId" clId="{19075A5A-D245-0240-878E-CFB172C98ECA}" dt="2020-09-23T08:30:51.204" v="22537" actId="20577"/>
          <ac:spMkLst>
            <pc:docMk/>
            <pc:sldMk cId="3042928372" sldId="434"/>
            <ac:spMk id="6" creationId="{2BA88773-A4CF-7843-8E06-F5DC09B53E18}"/>
          </ac:spMkLst>
        </pc:spChg>
        <pc:picChg chg="add mod">
          <ac:chgData name="Nane Kratzke" userId="971be13ff4ee5ef6" providerId="LiveId" clId="{19075A5A-D245-0240-878E-CFB172C98ECA}" dt="2020-09-23T09:57:01.709" v="23697" actId="1076"/>
          <ac:picMkLst>
            <pc:docMk/>
            <pc:sldMk cId="3042928372" sldId="434"/>
            <ac:picMk id="5" creationId="{50D1315F-4B74-354E-8F22-AA34E95F7C8C}"/>
          </ac:picMkLst>
        </pc:picChg>
        <pc:picChg chg="add mod">
          <ac:chgData name="Nane Kratzke" userId="971be13ff4ee5ef6" providerId="LiveId" clId="{19075A5A-D245-0240-878E-CFB172C98ECA}" dt="2020-09-23T09:57:11.460" v="23699" actId="1076"/>
          <ac:picMkLst>
            <pc:docMk/>
            <pc:sldMk cId="3042928372" sldId="434"/>
            <ac:picMk id="7" creationId="{5BA48F6D-3B3B-F949-8940-DE07CA717DFE}"/>
          </ac:picMkLst>
        </pc:picChg>
      </pc:sldChg>
      <pc:sldChg chg="addSp delSp modSp add mod ord">
        <pc:chgData name="Nane Kratzke" userId="971be13ff4ee5ef6" providerId="LiveId" clId="{19075A5A-D245-0240-878E-CFB172C98ECA}" dt="2020-09-23T10:09:11.513" v="23740" actId="20577"/>
        <pc:sldMkLst>
          <pc:docMk/>
          <pc:sldMk cId="823225359" sldId="435"/>
        </pc:sldMkLst>
        <pc:spChg chg="mod">
          <ac:chgData name="Nane Kratzke" userId="971be13ff4ee5ef6" providerId="LiveId" clId="{19075A5A-D245-0240-878E-CFB172C98ECA}" dt="2020-09-23T08:32:50.846" v="22549" actId="20577"/>
          <ac:spMkLst>
            <pc:docMk/>
            <pc:sldMk cId="823225359" sldId="435"/>
            <ac:spMk id="2" creationId="{3D0B1A2C-3AC1-7447-BB64-5B53C0CDC0A2}"/>
          </ac:spMkLst>
        </pc:spChg>
        <pc:spChg chg="mod">
          <ac:chgData name="Nane Kratzke" userId="971be13ff4ee5ef6" providerId="LiveId" clId="{19075A5A-D245-0240-878E-CFB172C98ECA}" dt="2020-09-23T08:33:04.064" v="22588" actId="20577"/>
          <ac:spMkLst>
            <pc:docMk/>
            <pc:sldMk cId="823225359" sldId="435"/>
            <ac:spMk id="3" creationId="{2BFF0535-F21E-584D-B5BD-8B48B13CF65F}"/>
          </ac:spMkLst>
        </pc:spChg>
        <pc:spChg chg="del">
          <ac:chgData name="Nane Kratzke" userId="971be13ff4ee5ef6" providerId="LiveId" clId="{19075A5A-D245-0240-878E-CFB172C98ECA}" dt="2020-09-23T09:16:48.733" v="22589" actId="478"/>
          <ac:spMkLst>
            <pc:docMk/>
            <pc:sldMk cId="823225359" sldId="435"/>
            <ac:spMk id="4" creationId="{D7D73684-ABC3-1E48-B8E7-14ED5FF60998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6" creationId="{0F9BAAD7-8EA2-1446-AA2D-E05D9BA13338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7" creationId="{CE00AF03-3573-AE4E-9153-B91BE9F4B94D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8" creationId="{38E2ACAD-400D-F344-B506-3A65009B4548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9" creationId="{FEBA72D5-A955-7948-82C0-25C97EDCB336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10" creationId="{A3548E41-D10E-1B4A-B910-EB99D14C9AD4}"/>
          </ac:spMkLst>
        </pc:spChg>
        <pc:spChg chg="add mod">
          <ac:chgData name="Nane Kratzke" userId="971be13ff4ee5ef6" providerId="LiveId" clId="{19075A5A-D245-0240-878E-CFB172C98ECA}" dt="2020-09-23T09:58:02.435" v="23702" actId="1076"/>
          <ac:spMkLst>
            <pc:docMk/>
            <pc:sldMk cId="823225359" sldId="435"/>
            <ac:spMk id="11" creationId="{FE038E2C-19A9-A246-A343-2F853DD28014}"/>
          </ac:spMkLst>
        </pc:spChg>
        <pc:spChg chg="add del mod">
          <ac:chgData name="Nane Kratzke" userId="971be13ff4ee5ef6" providerId="LiveId" clId="{19075A5A-D245-0240-878E-CFB172C98ECA}" dt="2020-09-23T09:25:39.107" v="23101" actId="478"/>
          <ac:spMkLst>
            <pc:docMk/>
            <pc:sldMk cId="823225359" sldId="435"/>
            <ac:spMk id="12" creationId="{DAC9F2C9-4D9D-1B49-9BCB-3AC1CE959127}"/>
          </ac:spMkLst>
        </pc:spChg>
        <pc:spChg chg="add mod">
          <ac:chgData name="Nane Kratzke" userId="971be13ff4ee5ef6" providerId="LiveId" clId="{19075A5A-D245-0240-878E-CFB172C98ECA}" dt="2020-09-23T09:31:56.663" v="23452" actId="1076"/>
          <ac:spMkLst>
            <pc:docMk/>
            <pc:sldMk cId="823225359" sldId="435"/>
            <ac:spMk id="13" creationId="{65087DED-EB25-174E-81FF-A531B663E22C}"/>
          </ac:spMkLst>
        </pc:spChg>
        <pc:spChg chg="add mod">
          <ac:chgData name="Nane Kratzke" userId="971be13ff4ee5ef6" providerId="LiveId" clId="{19075A5A-D245-0240-878E-CFB172C98ECA}" dt="2020-09-23T10:09:11.513" v="23740" actId="20577"/>
          <ac:spMkLst>
            <pc:docMk/>
            <pc:sldMk cId="823225359" sldId="435"/>
            <ac:spMk id="14" creationId="{1BE0DC1A-C7DB-A840-87D1-143A971B1C17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15" creationId="{ABF152D2-730B-AA44-8968-608C907212C4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16" creationId="{DCDF4DFB-5B13-714F-AD2A-69D37F2FA3DE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17" creationId="{938E1C8E-EA6F-2640-A5AA-CFF8649010B6}"/>
          </ac:spMkLst>
        </pc:spChg>
      </pc:sldChg>
      <pc:sldChg chg="addSp delSp modSp add mod">
        <pc:chgData name="Nane Kratzke" userId="971be13ff4ee5ef6" providerId="LiveId" clId="{19075A5A-D245-0240-878E-CFB172C98ECA}" dt="2020-09-25T06:47:35.219" v="43838" actId="21"/>
        <pc:sldMkLst>
          <pc:docMk/>
          <pc:sldMk cId="2182525806" sldId="436"/>
        </pc:sldMkLst>
        <pc:spChg chg="mod">
          <ac:chgData name="Nane Kratzke" userId="971be13ff4ee5ef6" providerId="LiveId" clId="{19075A5A-D245-0240-878E-CFB172C98ECA}" dt="2020-09-23T12:06:11.107" v="23853" actId="20577"/>
          <ac:spMkLst>
            <pc:docMk/>
            <pc:sldMk cId="2182525806" sldId="436"/>
            <ac:spMk id="2" creationId="{66FCE84A-BC68-E84F-8012-43D7CC79EEF7}"/>
          </ac:spMkLst>
        </pc:spChg>
        <pc:spChg chg="mod">
          <ac:chgData name="Nane Kratzke" userId="971be13ff4ee5ef6" providerId="LiveId" clId="{19075A5A-D245-0240-878E-CFB172C98ECA}" dt="2020-09-23T13:44:33.051" v="26655" actId="20577"/>
          <ac:spMkLst>
            <pc:docMk/>
            <pc:sldMk cId="2182525806" sldId="436"/>
            <ac:spMk id="3" creationId="{CA7A0B46-9872-8B4F-9BA5-BEBAE7E97182}"/>
          </ac:spMkLst>
        </pc:spChg>
        <pc:spChg chg="del">
          <ac:chgData name="Nane Kratzke" userId="971be13ff4ee5ef6" providerId="LiveId" clId="{19075A5A-D245-0240-878E-CFB172C98ECA}" dt="2020-09-23T12:06:19.798" v="23872" actId="478"/>
          <ac:spMkLst>
            <pc:docMk/>
            <pc:sldMk cId="2182525806" sldId="436"/>
            <ac:spMk id="4" creationId="{8180D579-D4D4-E447-A20E-BEAE880B8B6C}"/>
          </ac:spMkLst>
        </pc:spChg>
        <pc:spChg chg="add mod">
          <ac:chgData name="Nane Kratzke" userId="971be13ff4ee5ef6" providerId="LiveId" clId="{19075A5A-D245-0240-878E-CFB172C98ECA}" dt="2020-09-24T16:04:32.365" v="39848" actId="20577"/>
          <ac:spMkLst>
            <pc:docMk/>
            <pc:sldMk cId="2182525806" sldId="436"/>
            <ac:spMk id="35" creationId="{57E837F8-E1E1-9D49-BE3A-BFD555EFF7C4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60" creationId="{0A1AEFB1-0971-0C43-A3D9-DBE59DB3E02D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63" creationId="{216C4F88-04A6-F24A-9A2F-EF39066BD92F}"/>
          </ac:spMkLst>
        </pc:spChg>
        <pc:spChg chg="add mod">
          <ac:chgData name="Nane Kratzke" userId="971be13ff4ee5ef6" providerId="LiveId" clId="{19075A5A-D245-0240-878E-CFB172C98ECA}" dt="2020-09-23T13:36:51.906" v="26563" actId="207"/>
          <ac:spMkLst>
            <pc:docMk/>
            <pc:sldMk cId="2182525806" sldId="436"/>
            <ac:spMk id="73" creationId="{ED55D23D-6F2E-F84A-8B44-DA183A5AA84F}"/>
          </ac:spMkLst>
        </pc:spChg>
        <pc:spChg chg="add mod">
          <ac:chgData name="Nane Kratzke" userId="971be13ff4ee5ef6" providerId="LiveId" clId="{19075A5A-D245-0240-878E-CFB172C98ECA}" dt="2020-09-23T13:36:51.906" v="26563" actId="207"/>
          <ac:spMkLst>
            <pc:docMk/>
            <pc:sldMk cId="2182525806" sldId="436"/>
            <ac:spMk id="74" creationId="{2EBBEA73-9EE5-0E41-B87E-974EF4AA8BBC}"/>
          </ac:spMkLst>
        </pc:spChg>
        <pc:spChg chg="add del mod">
          <ac:chgData name="Nane Kratzke" userId="971be13ff4ee5ef6" providerId="LiveId" clId="{19075A5A-D245-0240-878E-CFB172C98ECA}" dt="2020-09-23T12:34:42.205" v="24827" actId="478"/>
          <ac:spMkLst>
            <pc:docMk/>
            <pc:sldMk cId="2182525806" sldId="436"/>
            <ac:spMk id="75" creationId="{959CEB97-9891-2C49-95DB-7E758A62EE71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76" creationId="{0B20E3C3-FBFD-7D42-AEF8-266A66684B16}"/>
          </ac:spMkLst>
        </pc:spChg>
        <pc:spChg chg="add mod">
          <ac:chgData name="Nane Kratzke" userId="971be13ff4ee5ef6" providerId="LiveId" clId="{19075A5A-D245-0240-878E-CFB172C98ECA}" dt="2020-09-23T13:36:51.906" v="26563" actId="207"/>
          <ac:spMkLst>
            <pc:docMk/>
            <pc:sldMk cId="2182525806" sldId="436"/>
            <ac:spMk id="77" creationId="{C7EE17F5-214E-434B-B24D-52DF9817F64E}"/>
          </ac:spMkLst>
        </pc:spChg>
        <pc:spChg chg="add del mod">
          <ac:chgData name="Nane Kratzke" userId="971be13ff4ee5ef6" providerId="LiveId" clId="{19075A5A-D245-0240-878E-CFB172C98ECA}" dt="2020-09-23T12:25:51.067" v="24350" actId="478"/>
          <ac:spMkLst>
            <pc:docMk/>
            <pc:sldMk cId="2182525806" sldId="436"/>
            <ac:spMk id="78" creationId="{AF7C1C04-D1BC-0241-AD31-9BD58F0C8F35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79" creationId="{E8490C43-249B-7840-A59E-A267EA132860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80" creationId="{0FA3839A-74CD-CB47-8A42-4CA812925BB9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81" creationId="{34007A85-2E9D-BD42-B234-A105497F3BCC}"/>
          </ac:spMkLst>
        </pc:spChg>
        <pc:spChg chg="add mod">
          <ac:chgData name="Nane Kratzke" userId="971be13ff4ee5ef6" providerId="LiveId" clId="{19075A5A-D245-0240-878E-CFB172C98ECA}" dt="2020-09-23T13:36:51.906" v="26563" actId="207"/>
          <ac:spMkLst>
            <pc:docMk/>
            <pc:sldMk cId="2182525806" sldId="436"/>
            <ac:spMk id="82" creationId="{768D3D22-5639-0C48-949F-4879402BEE69}"/>
          </ac:spMkLst>
        </pc:spChg>
        <pc:spChg chg="add mod">
          <ac:chgData name="Nane Kratzke" userId="971be13ff4ee5ef6" providerId="LiveId" clId="{19075A5A-D245-0240-878E-CFB172C98ECA}" dt="2020-09-23T13:39:02.807" v="26572" actId="1076"/>
          <ac:spMkLst>
            <pc:docMk/>
            <pc:sldMk cId="2182525806" sldId="436"/>
            <ac:spMk id="83" creationId="{B925FFD2-A6FD-E540-B83C-2729AF30A2B9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84" creationId="{287B5279-BC76-7548-A770-8984B8125AF0}"/>
          </ac:spMkLst>
        </pc:spChg>
        <pc:spChg chg="add mod">
          <ac:chgData name="Nane Kratzke" userId="971be13ff4ee5ef6" providerId="LiveId" clId="{19075A5A-D245-0240-878E-CFB172C98ECA}" dt="2020-09-23T13:37:54.598" v="26564" actId="14100"/>
          <ac:spMkLst>
            <pc:docMk/>
            <pc:sldMk cId="2182525806" sldId="436"/>
            <ac:spMk id="85" creationId="{5EC7C4F9-7B9C-2246-9655-28888CC83E63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91" creationId="{9F12BB4C-AF6F-B946-BB20-719A63F282C6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96" creationId="{5F7C6BF5-3390-AE40-AE88-A7256E67C41B}"/>
          </ac:spMkLst>
        </pc:spChg>
        <pc:spChg chg="add mod">
          <ac:chgData name="Nane Kratzke" userId="971be13ff4ee5ef6" providerId="LiveId" clId="{19075A5A-D245-0240-878E-CFB172C98ECA}" dt="2020-09-23T13:48:58.548" v="26724" actId="3064"/>
          <ac:spMkLst>
            <pc:docMk/>
            <pc:sldMk cId="2182525806" sldId="436"/>
            <ac:spMk id="97" creationId="{55A3ED34-0948-4449-AE1F-A68377053A30}"/>
          </ac:spMkLst>
        </pc:spChg>
        <pc:spChg chg="add mod">
          <ac:chgData name="Nane Kratzke" userId="971be13ff4ee5ef6" providerId="LiveId" clId="{19075A5A-D245-0240-878E-CFB172C98ECA}" dt="2020-09-23T13:48:58.548" v="26724" actId="3064"/>
          <ac:spMkLst>
            <pc:docMk/>
            <pc:sldMk cId="2182525806" sldId="436"/>
            <ac:spMk id="98" creationId="{5885E8E9-45B0-AF42-855F-7FA814813AFD}"/>
          </ac:spMkLst>
        </pc:spChg>
        <pc:spChg chg="add mod">
          <ac:chgData name="Nane Kratzke" userId="971be13ff4ee5ef6" providerId="LiveId" clId="{19075A5A-D245-0240-878E-CFB172C98ECA}" dt="2020-09-23T13:36:51.906" v="26563" actId="207"/>
          <ac:spMkLst>
            <pc:docMk/>
            <pc:sldMk cId="2182525806" sldId="436"/>
            <ac:spMk id="99" creationId="{EA20F93D-4023-2140-B765-209E3D124CC7}"/>
          </ac:spMkLst>
        </pc:spChg>
        <pc:spChg chg="add mod">
          <ac:chgData name="Nane Kratzke" userId="971be13ff4ee5ef6" providerId="LiveId" clId="{19075A5A-D245-0240-878E-CFB172C98ECA}" dt="2020-09-24T16:05:07.287" v="39878" actId="20577"/>
          <ac:spMkLst>
            <pc:docMk/>
            <pc:sldMk cId="2182525806" sldId="436"/>
            <ac:spMk id="100" creationId="{A3B9F4CB-D224-B540-AD61-C791D807225B}"/>
          </ac:spMkLst>
        </pc:spChg>
        <pc:spChg chg="add mod">
          <ac:chgData name="Nane Kratzke" userId="971be13ff4ee5ef6" providerId="LiveId" clId="{19075A5A-D245-0240-878E-CFB172C98ECA}" dt="2020-09-23T13:36:51.906" v="26563" actId="207"/>
          <ac:spMkLst>
            <pc:docMk/>
            <pc:sldMk cId="2182525806" sldId="436"/>
            <ac:spMk id="101" creationId="{7482EE69-61C6-4046-AF4E-40A57ABC0BB4}"/>
          </ac:spMkLst>
        </pc:spChg>
        <pc:spChg chg="add mod">
          <ac:chgData name="Nane Kratzke" userId="971be13ff4ee5ef6" providerId="LiveId" clId="{19075A5A-D245-0240-878E-CFB172C98ECA}" dt="2020-09-23T13:44:02.565" v="26646" actId="1076"/>
          <ac:spMkLst>
            <pc:docMk/>
            <pc:sldMk cId="2182525806" sldId="436"/>
            <ac:spMk id="124" creationId="{1C12F951-BF83-5141-A29F-12E804D912AD}"/>
          </ac:spMkLst>
        </pc:spChg>
        <pc:spChg chg="add mod">
          <ac:chgData name="Nane Kratzke" userId="971be13ff4ee5ef6" providerId="LiveId" clId="{19075A5A-D245-0240-878E-CFB172C98ECA}" dt="2020-09-23T13:48:35.658" v="26716" actId="1076"/>
          <ac:spMkLst>
            <pc:docMk/>
            <pc:sldMk cId="2182525806" sldId="436"/>
            <ac:spMk id="134" creationId="{5C142D69-5D5A-9547-B7DD-A465E05C4F50}"/>
          </ac:spMkLst>
        </pc:spChg>
        <pc:picChg chg="add mod">
          <ac:chgData name="Nane Kratzke" userId="971be13ff4ee5ef6" providerId="LiveId" clId="{19075A5A-D245-0240-878E-CFB172C98ECA}" dt="2020-09-24T16:59:32.649" v="42097" actId="108"/>
          <ac:picMkLst>
            <pc:docMk/>
            <pc:sldMk cId="2182525806" sldId="436"/>
            <ac:picMk id="4" creationId="{594186C9-5D1E-3F45-A310-BB84EC1489C1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6" creationId="{9EDE1382-2B15-C34B-8A83-9629E5086B7D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7" creationId="{5021B745-C7EB-E543-A377-0BC747575B83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8" creationId="{4F0DDEF0-8B89-264C-A604-4587B115B172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9" creationId="{C6821E7A-E28C-2043-883A-CE03E0654BA3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10" creationId="{C01BF072-2E2B-DE4B-BE01-F8C2AC5237B5}"/>
          </ac:picMkLst>
        </pc:picChg>
        <pc:picChg chg="add del mod">
          <ac:chgData name="Nane Kratzke" userId="971be13ff4ee5ef6" providerId="LiveId" clId="{19075A5A-D245-0240-878E-CFB172C98ECA}" dt="2020-09-24T16:59:14.733" v="42095" actId="478"/>
          <ac:picMkLst>
            <pc:docMk/>
            <pc:sldMk cId="2182525806" sldId="436"/>
            <ac:picMk id="11" creationId="{72FFC7A3-95F4-0745-AABB-B03E713B1028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12" creationId="{2069E2CB-6A72-124C-B56E-A0EEB2EDF3FD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13" creationId="{55578C28-E230-A54C-93CC-FBCA149014E4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53" creationId="{AB09D5DE-7720-C046-91C9-61A39B68B368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54" creationId="{576C32D4-BBEC-ED4D-B2BA-0788998BE37C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55" creationId="{E9C019C8-2581-1841-8FD3-B25F7139E30F}"/>
          </ac:picMkLst>
        </pc:picChg>
        <pc:picChg chg="add del mod">
          <ac:chgData name="Nane Kratzke" userId="971be13ff4ee5ef6" providerId="LiveId" clId="{19075A5A-D245-0240-878E-CFB172C98ECA}" dt="2020-09-25T06:47:35.219" v="43838" actId="21"/>
          <ac:picMkLst>
            <pc:docMk/>
            <pc:sldMk cId="2182525806" sldId="436"/>
            <ac:picMk id="61" creationId="{D12EACE9-6C81-9048-A6FD-E677F5D812D2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86" creationId="{D40F4BD1-3E86-6946-9BC7-A3FC45AA2936}"/>
          </ac:picMkLst>
        </pc:picChg>
        <pc:picChg chg="add mod">
          <ac:chgData name="Nane Kratzke" userId="971be13ff4ee5ef6" providerId="LiveId" clId="{19075A5A-D245-0240-878E-CFB172C98ECA}" dt="2020-09-23T13:41:38.131" v="26585" actId="1076"/>
          <ac:picMkLst>
            <pc:docMk/>
            <pc:sldMk cId="2182525806" sldId="436"/>
            <ac:picMk id="131" creationId="{377715C3-CF5B-7D4E-B2CE-E70FEB56C49F}"/>
          </ac:picMkLst>
        </pc:picChg>
        <pc:picChg chg="add mod">
          <ac:chgData name="Nane Kratzke" userId="971be13ff4ee5ef6" providerId="LiveId" clId="{19075A5A-D245-0240-878E-CFB172C98ECA}" dt="2020-09-23T13:41:41.015" v="26586" actId="1076"/>
          <ac:picMkLst>
            <pc:docMk/>
            <pc:sldMk cId="2182525806" sldId="436"/>
            <ac:picMk id="132" creationId="{5F0941D2-E691-874E-ACCD-19B7565068DD}"/>
          </ac:picMkLst>
        </pc:picChg>
        <pc:picChg chg="add del mod">
          <ac:chgData name="Nane Kratzke" userId="971be13ff4ee5ef6" providerId="LiveId" clId="{19075A5A-D245-0240-878E-CFB172C98ECA}" dt="2020-09-23T13:48:09.830" v="26700"/>
          <ac:picMkLst>
            <pc:docMk/>
            <pc:sldMk cId="2182525806" sldId="436"/>
            <ac:picMk id="133" creationId="{317E0D28-5E56-114F-91AE-A4D973757A3C}"/>
          </ac:picMkLst>
        </pc:picChg>
        <pc:inkChg chg="add del">
          <ac:chgData name="Nane Kratzke" userId="971be13ff4ee5ef6" providerId="LiveId" clId="{19075A5A-D245-0240-878E-CFB172C98ECA}" dt="2020-09-23T13:16:44.992" v="26150" actId="9405"/>
          <ac:inkMkLst>
            <pc:docMk/>
            <pc:sldMk cId="2182525806" sldId="436"/>
            <ac:inkMk id="102" creationId="{F44C4736-828E-4648-ADCB-01983F4EC842}"/>
          </ac:inkMkLst>
        </pc:inkChg>
        <pc:inkChg chg="add del">
          <ac:chgData name="Nane Kratzke" userId="971be13ff4ee5ef6" providerId="LiveId" clId="{19075A5A-D245-0240-878E-CFB172C98ECA}" dt="2020-09-23T13:16:50.449" v="26152" actId="9405"/>
          <ac:inkMkLst>
            <pc:docMk/>
            <pc:sldMk cId="2182525806" sldId="436"/>
            <ac:inkMk id="103" creationId="{65D1DC83-7FD6-1A41-BBD1-A6AA9EC0AE7E}"/>
          </ac:inkMkLst>
        </pc:inkChg>
        <pc:inkChg chg="add del">
          <ac:chgData name="Nane Kratzke" userId="971be13ff4ee5ef6" providerId="LiveId" clId="{19075A5A-D245-0240-878E-CFB172C98ECA}" dt="2020-09-23T13:21:00.717" v="26196" actId="478"/>
          <ac:inkMkLst>
            <pc:docMk/>
            <pc:sldMk cId="2182525806" sldId="436"/>
            <ac:inkMk id="104" creationId="{66FECF30-8483-DB46-96CC-907AA486F038}"/>
          </ac:inkMkLst>
        </pc:ink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5" creationId="{2BE15152-B9A0-6C44-87AF-EDA3C6BFFB36}"/>
          </ac:cxnSpMkLst>
        </pc:cxnChg>
        <pc:cxnChg chg="add del mod">
          <ac:chgData name="Nane Kratzke" userId="971be13ff4ee5ef6" providerId="LiveId" clId="{19075A5A-D245-0240-878E-CFB172C98ECA}" dt="2020-09-23T12:11:24.831" v="23899" actId="478"/>
          <ac:cxnSpMkLst>
            <pc:docMk/>
            <pc:sldMk cId="2182525806" sldId="436"/>
            <ac:cxnSpMk id="16" creationId="{31D488C8-2281-A740-B36E-2FF913B35801}"/>
          </ac:cxnSpMkLst>
        </pc:cxnChg>
        <pc:cxnChg chg="add del mod">
          <ac:chgData name="Nane Kratzke" userId="971be13ff4ee5ef6" providerId="LiveId" clId="{19075A5A-D245-0240-878E-CFB172C98ECA}" dt="2020-09-23T12:14:55.574" v="23956" actId="478"/>
          <ac:cxnSpMkLst>
            <pc:docMk/>
            <pc:sldMk cId="2182525806" sldId="436"/>
            <ac:cxnSpMk id="18" creationId="{8FAB2994-F684-7C4A-B273-B84F34BB2710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20" creationId="{607D3CDD-1D61-7C41-8B49-551F2CAD397E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23" creationId="{8ADD487D-B4D6-E049-B6E0-E1332B87160B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26" creationId="{1A57151B-E7FD-E840-8759-7C4B979CF45C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29" creationId="{ED7AEDB6-868D-4A40-9246-BD317F29DB36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32" creationId="{EE34B7A6-6ECB-5349-8D35-24A2207751DA}"/>
          </ac:cxnSpMkLst>
        </pc:cxnChg>
        <pc:cxnChg chg="add mod">
          <ac:chgData name="Nane Kratzke" userId="971be13ff4ee5ef6" providerId="LiveId" clId="{19075A5A-D245-0240-878E-CFB172C98ECA}" dt="2020-09-23T13:38:55.403" v="26571" actId="1076"/>
          <ac:cxnSpMkLst>
            <pc:docMk/>
            <pc:sldMk cId="2182525806" sldId="436"/>
            <ac:cxnSpMk id="36" creationId="{1A7C632F-121C-9C46-8740-4A8D1493D567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41" creationId="{8937575B-D268-1B42-BF29-7F9B6D1A80C9}"/>
          </ac:cxnSpMkLst>
        </pc:cxnChg>
        <pc:cxnChg chg="add del mod">
          <ac:chgData name="Nane Kratzke" userId="971be13ff4ee5ef6" providerId="LiveId" clId="{19075A5A-D245-0240-878E-CFB172C98ECA}" dt="2020-09-23T12:19:53.313" v="24004" actId="478"/>
          <ac:cxnSpMkLst>
            <pc:docMk/>
            <pc:sldMk cId="2182525806" sldId="436"/>
            <ac:cxnSpMk id="48" creationId="{344E50AC-20DA-6545-BA43-CFAB96A272CA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92" creationId="{6C125013-23A9-294F-9E07-5DA1BB87BEB2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07" creationId="{4BB147CC-7080-C743-97FC-FC0AAEE7E2D2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08" creationId="{BFD6D5D1-A66C-AF46-8B8D-E475663034E6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11" creationId="{985860D9-3947-4F49-A007-DA6FC198C767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15" creationId="{C3F386D6-FCB6-1C4C-8118-999C3D16FF8E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16" creationId="{6A6BB91A-4354-1F4F-A607-146E042C9E3C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18" creationId="{CFB8E7A7-119B-4940-B57E-B1BE9BA2EE72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19" creationId="{9787917D-6484-6346-A927-D7F60AA1DECA}"/>
          </ac:cxnSpMkLst>
        </pc:cxnChg>
        <pc:cxnChg chg="add mod">
          <ac:chgData name="Nane Kratzke" userId="971be13ff4ee5ef6" providerId="LiveId" clId="{19075A5A-D245-0240-878E-CFB172C98ECA}" dt="2020-09-23T13:46:07.421" v="26656" actId="1076"/>
          <ac:cxnSpMkLst>
            <pc:docMk/>
            <pc:sldMk cId="2182525806" sldId="436"/>
            <ac:cxnSpMk id="121" creationId="{5A6C370A-20A1-5C4E-82E1-650927F3A91A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25" creationId="{BE6F3623-21BB-FC47-B2EF-935342E61E2B}"/>
          </ac:cxnSpMkLst>
        </pc:cxnChg>
      </pc:sldChg>
      <pc:sldChg chg="addSp modSp add mod">
        <pc:chgData name="Nane Kratzke" userId="971be13ff4ee5ef6" providerId="LiveId" clId="{19075A5A-D245-0240-878E-CFB172C98ECA}" dt="2020-09-24T15:39:06.805" v="39557" actId="14100"/>
        <pc:sldMkLst>
          <pc:docMk/>
          <pc:sldMk cId="50337072" sldId="437"/>
        </pc:sldMkLst>
        <pc:spChg chg="add mod">
          <ac:chgData name="Nane Kratzke" userId="971be13ff4ee5ef6" providerId="LiveId" clId="{19075A5A-D245-0240-878E-CFB172C98ECA}" dt="2020-09-24T15:39:06.805" v="39557" actId="14100"/>
          <ac:spMkLst>
            <pc:docMk/>
            <pc:sldMk cId="50337072" sldId="437"/>
            <ac:spMk id="6" creationId="{4B0139AE-EBC1-134D-94BF-6F0F0F36589D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26" creationId="{5063B105-58A5-854F-9125-161FD22A6A26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73" creationId="{F3E676F2-D1F1-A143-A840-EEB136A4F4C0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74" creationId="{5ADFA4F6-6D9A-0E4F-A173-1FF576E9A91A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75" creationId="{27A0CEAA-783B-674D-BE34-ECF7105CDBBB}"/>
          </ac:spMkLst>
        </pc:spChg>
        <pc:spChg chg="mod">
          <ac:chgData name="Nane Kratzke" userId="971be13ff4ee5ef6" providerId="LiveId" clId="{19075A5A-D245-0240-878E-CFB172C98ECA}" dt="2020-09-24T15:32:18.750" v="39243" actId="207"/>
          <ac:spMkLst>
            <pc:docMk/>
            <pc:sldMk cId="50337072" sldId="437"/>
            <ac:spMk id="76" creationId="{E2194F07-D4BD-F049-B6BA-930E9C311BF8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77" creationId="{D2EBA26A-6198-0E42-BD5F-D671FC580579}"/>
          </ac:spMkLst>
        </pc:spChg>
        <pc:spChg chg="mod">
          <ac:chgData name="Nane Kratzke" userId="971be13ff4ee5ef6" providerId="LiveId" clId="{19075A5A-D245-0240-878E-CFB172C98ECA}" dt="2020-09-24T15:32:18.750" v="39243" actId="207"/>
          <ac:spMkLst>
            <pc:docMk/>
            <pc:sldMk cId="50337072" sldId="437"/>
            <ac:spMk id="78" creationId="{9E273C53-174B-174F-8FF4-157ADE55F70D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80" creationId="{141E4693-0A90-3A46-9596-A21D07D49571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81" creationId="{F6670A1D-F19D-AE45-B05C-518A2B00DC60}"/>
          </ac:spMkLst>
        </pc:spChg>
        <pc:spChg chg="mod">
          <ac:chgData name="Nane Kratzke" userId="971be13ff4ee5ef6" providerId="LiveId" clId="{19075A5A-D245-0240-878E-CFB172C98ECA}" dt="2020-09-24T15:32:18.750" v="39243" actId="207"/>
          <ac:spMkLst>
            <pc:docMk/>
            <pc:sldMk cId="50337072" sldId="437"/>
            <ac:spMk id="132" creationId="{6544B590-6D31-9243-9E86-5EB212A6BC40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137" creationId="{BC7A94B6-5C76-ED42-A230-4DDF4D7F5632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138" creationId="{945353CE-0288-8A4F-B444-C37AE727604C}"/>
          </ac:spMkLst>
        </pc:sp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79" creationId="{F6F08B27-2937-8142-8CDA-0797FB999C10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34" creationId="{7554F3D9-A80C-F746-85C4-18A28DC4319C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36" creationId="{01FC1095-D87A-B945-922F-5A115CF06B47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52" creationId="{0781EC11-CEB1-B34C-BC02-EBCE8F7A675B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56" creationId="{63FFB1C2-0D2E-5042-B775-910095E1CB8D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57" creationId="{052E2773-90CF-3D4E-9DB7-9D0AA6C5AE47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58" creationId="{9005B2A9-D614-3742-AD7B-E67DD24A1BBC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60" creationId="{F5DA8AE1-8904-6F48-827D-A8B82F0A351B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61" creationId="{1965F56F-2751-6C4F-AB30-AEFF256CCF6B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63" creationId="{044ED7CD-6D81-7E40-B7D1-B8E87EAA2E86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64" creationId="{781C98E9-592D-9F46-A971-775CA5568B95}"/>
          </ac:picMkLst>
        </pc:picChg>
      </pc:sldChg>
      <pc:sldChg chg="modSp add mod">
        <pc:chgData name="Nane Kratzke" userId="971be13ff4ee5ef6" providerId="LiveId" clId="{19075A5A-D245-0240-878E-CFB172C98ECA}" dt="2020-09-24T15:31:57.036" v="39242" actId="1038"/>
        <pc:sldMkLst>
          <pc:docMk/>
          <pc:sldMk cId="3192853465" sldId="438"/>
        </pc:sldMkLst>
        <pc:spChg chg="mod">
          <ac:chgData name="Nane Kratzke" userId="971be13ff4ee5ef6" providerId="LiveId" clId="{19075A5A-D245-0240-878E-CFB172C98ECA}" dt="2020-09-23T13:52:14.256" v="26735" actId="108"/>
          <ac:spMkLst>
            <pc:docMk/>
            <pc:sldMk cId="3192853465" sldId="438"/>
            <ac:spMk id="68" creationId="{E9DFBF75-CCFE-7546-AD3B-8F1222403E29}"/>
          </ac:spMkLst>
        </pc:spChg>
        <pc:spChg chg="mod">
          <ac:chgData name="Nane Kratzke" userId="971be13ff4ee5ef6" providerId="LiveId" clId="{19075A5A-D245-0240-878E-CFB172C98ECA}" dt="2020-09-23T13:52:05.314" v="26733" actId="108"/>
          <ac:spMkLst>
            <pc:docMk/>
            <pc:sldMk cId="3192853465" sldId="438"/>
            <ac:spMk id="73" creationId="{F3E676F2-D1F1-A143-A840-EEB136A4F4C0}"/>
          </ac:spMkLst>
        </pc:spChg>
        <pc:spChg chg="mod">
          <ac:chgData name="Nane Kratzke" userId="971be13ff4ee5ef6" providerId="LiveId" clId="{19075A5A-D245-0240-878E-CFB172C98ECA}" dt="2020-09-24T15:31:57.036" v="39242" actId="1038"/>
          <ac:spMkLst>
            <pc:docMk/>
            <pc:sldMk cId="3192853465" sldId="438"/>
            <ac:spMk id="76" creationId="{E2194F07-D4BD-F049-B6BA-930E9C311BF8}"/>
          </ac:spMkLst>
        </pc:spChg>
        <pc:spChg chg="mod">
          <ac:chgData name="Nane Kratzke" userId="971be13ff4ee5ef6" providerId="LiveId" clId="{19075A5A-D245-0240-878E-CFB172C98ECA}" dt="2020-09-24T15:31:57.036" v="39242" actId="1038"/>
          <ac:spMkLst>
            <pc:docMk/>
            <pc:sldMk cId="3192853465" sldId="438"/>
            <ac:spMk id="78" creationId="{9E273C53-174B-174F-8FF4-157ADE55F70D}"/>
          </ac:spMkLst>
        </pc:spChg>
        <pc:spChg chg="mod">
          <ac:chgData name="Nane Kratzke" userId="971be13ff4ee5ef6" providerId="LiveId" clId="{19075A5A-D245-0240-878E-CFB172C98ECA}" dt="2020-09-24T15:31:57.036" v="39242" actId="1038"/>
          <ac:spMkLst>
            <pc:docMk/>
            <pc:sldMk cId="3192853465" sldId="438"/>
            <ac:spMk id="132" creationId="{6544B590-6D31-9243-9E86-5EB212A6BC40}"/>
          </ac:spMkLst>
        </pc:spChg>
        <pc:picChg chg="mod">
          <ac:chgData name="Nane Kratzke" userId="971be13ff4ee5ef6" providerId="LiveId" clId="{19075A5A-D245-0240-878E-CFB172C98ECA}" dt="2020-09-23T13:52:09.656" v="26734" actId="108"/>
          <ac:picMkLst>
            <pc:docMk/>
            <pc:sldMk cId="3192853465" sldId="438"/>
            <ac:picMk id="1054" creationId="{12AE6375-E091-0E43-BCC0-7964193522B5}"/>
          </ac:picMkLst>
        </pc:picChg>
        <pc:picChg chg="mod">
          <ac:chgData name="Nane Kratzke" userId="971be13ff4ee5ef6" providerId="LiveId" clId="{19075A5A-D245-0240-878E-CFB172C98ECA}" dt="2020-09-23T13:51:46.424" v="26730" actId="108"/>
          <ac:picMkLst>
            <pc:docMk/>
            <pc:sldMk cId="3192853465" sldId="438"/>
            <ac:picMk id="1063" creationId="{044ED7CD-6D81-7E40-B7D1-B8E87EAA2E86}"/>
          </ac:picMkLst>
        </pc:picChg>
        <pc:picChg chg="mod">
          <ac:chgData name="Nane Kratzke" userId="971be13ff4ee5ef6" providerId="LiveId" clId="{19075A5A-D245-0240-878E-CFB172C98ECA}" dt="2020-09-23T13:51:48.573" v="26731" actId="108"/>
          <ac:picMkLst>
            <pc:docMk/>
            <pc:sldMk cId="3192853465" sldId="438"/>
            <ac:picMk id="1064" creationId="{781C98E9-592D-9F46-A971-775CA5568B95}"/>
          </ac:picMkLst>
        </pc:picChg>
      </pc:sldChg>
      <pc:sldChg chg="modSp add mod">
        <pc:chgData name="Nane Kratzke" userId="971be13ff4ee5ef6" providerId="LiveId" clId="{19075A5A-D245-0240-878E-CFB172C98ECA}" dt="2020-09-24T15:31:46.640" v="39239" actId="207"/>
        <pc:sldMkLst>
          <pc:docMk/>
          <pc:sldMk cId="2611768246" sldId="439"/>
        </pc:sldMkLst>
        <pc:spChg chg="mod">
          <ac:chgData name="Nane Kratzke" userId="971be13ff4ee5ef6" providerId="LiveId" clId="{19075A5A-D245-0240-878E-CFB172C98ECA}" dt="2020-09-23T13:53:03.305" v="26741" actId="108"/>
          <ac:spMkLst>
            <pc:docMk/>
            <pc:sldMk cId="2611768246" sldId="439"/>
            <ac:spMk id="73" creationId="{F3E676F2-D1F1-A143-A840-EEB136A4F4C0}"/>
          </ac:spMkLst>
        </pc:spChg>
        <pc:spChg chg="mod">
          <ac:chgData name="Nane Kratzke" userId="971be13ff4ee5ef6" providerId="LiveId" clId="{19075A5A-D245-0240-878E-CFB172C98ECA}" dt="2020-09-23T13:52:58.780" v="26740" actId="108"/>
          <ac:spMkLst>
            <pc:docMk/>
            <pc:sldMk cId="2611768246" sldId="439"/>
            <ac:spMk id="75" creationId="{27A0CEAA-783B-674D-BE34-ECF7105CDBBB}"/>
          </ac:spMkLst>
        </pc:spChg>
        <pc:spChg chg="mod">
          <ac:chgData name="Nane Kratzke" userId="971be13ff4ee5ef6" providerId="LiveId" clId="{19075A5A-D245-0240-878E-CFB172C98ECA}" dt="2020-09-24T15:31:46.640" v="39239" actId="207"/>
          <ac:spMkLst>
            <pc:docMk/>
            <pc:sldMk cId="2611768246" sldId="439"/>
            <ac:spMk id="76" creationId="{E2194F07-D4BD-F049-B6BA-930E9C311BF8}"/>
          </ac:spMkLst>
        </pc:spChg>
        <pc:spChg chg="mod">
          <ac:chgData name="Nane Kratzke" userId="971be13ff4ee5ef6" providerId="LiveId" clId="{19075A5A-D245-0240-878E-CFB172C98ECA}" dt="2020-09-24T15:31:46.640" v="39239" actId="207"/>
          <ac:spMkLst>
            <pc:docMk/>
            <pc:sldMk cId="2611768246" sldId="439"/>
            <ac:spMk id="78" creationId="{9E273C53-174B-174F-8FF4-157ADE55F70D}"/>
          </ac:spMkLst>
        </pc:spChg>
        <pc:spChg chg="mod">
          <ac:chgData name="Nane Kratzke" userId="971be13ff4ee5ef6" providerId="LiveId" clId="{19075A5A-D245-0240-878E-CFB172C98ECA}" dt="2020-09-24T15:31:46.640" v="39239" actId="207"/>
          <ac:spMkLst>
            <pc:docMk/>
            <pc:sldMk cId="2611768246" sldId="439"/>
            <ac:spMk id="132" creationId="{6544B590-6D31-9243-9E86-5EB212A6BC40}"/>
          </ac:spMkLst>
        </pc:spChg>
        <pc:picChg chg="mod">
          <ac:chgData name="Nane Kratzke" userId="971be13ff4ee5ef6" providerId="LiveId" clId="{19075A5A-D245-0240-878E-CFB172C98ECA}" dt="2020-09-23T13:52:45" v="26737" actId="108"/>
          <ac:picMkLst>
            <pc:docMk/>
            <pc:sldMk cId="2611768246" sldId="439"/>
            <ac:picMk id="1060" creationId="{F5DA8AE1-8904-6F48-827D-A8B82F0A351B}"/>
          </ac:picMkLst>
        </pc:picChg>
        <pc:picChg chg="mod">
          <ac:chgData name="Nane Kratzke" userId="971be13ff4ee5ef6" providerId="LiveId" clId="{19075A5A-D245-0240-878E-CFB172C98ECA}" dt="2020-09-23T13:52:50.565" v="26738" actId="108"/>
          <ac:picMkLst>
            <pc:docMk/>
            <pc:sldMk cId="2611768246" sldId="439"/>
            <ac:picMk id="1063" creationId="{044ED7CD-6D81-7E40-B7D1-B8E87EAA2E86}"/>
          </ac:picMkLst>
        </pc:picChg>
        <pc:picChg chg="mod">
          <ac:chgData name="Nane Kratzke" userId="971be13ff4ee5ef6" providerId="LiveId" clId="{19075A5A-D245-0240-878E-CFB172C98ECA}" dt="2020-09-23T13:52:51.159" v="26739" actId="108"/>
          <ac:picMkLst>
            <pc:docMk/>
            <pc:sldMk cId="2611768246" sldId="439"/>
            <ac:picMk id="1064" creationId="{781C98E9-592D-9F46-A971-775CA5568B95}"/>
          </ac:picMkLst>
        </pc:picChg>
      </pc:sldChg>
      <pc:sldChg chg="modSp add mod">
        <pc:chgData name="Nane Kratzke" userId="971be13ff4ee5ef6" providerId="LiveId" clId="{19075A5A-D245-0240-878E-CFB172C98ECA}" dt="2020-09-24T15:31:36.729" v="39238" actId="207"/>
        <pc:sldMkLst>
          <pc:docMk/>
          <pc:sldMk cId="191570126" sldId="440"/>
        </pc:sldMkLst>
        <pc:spChg chg="mod">
          <ac:chgData name="Nane Kratzke" userId="971be13ff4ee5ef6" providerId="LiveId" clId="{19075A5A-D245-0240-878E-CFB172C98ECA}" dt="2020-09-23T13:54:04.373" v="26744" actId="108"/>
          <ac:spMkLst>
            <pc:docMk/>
            <pc:sldMk cId="191570126" sldId="440"/>
            <ac:spMk id="74" creationId="{5ADFA4F6-6D9A-0E4F-A173-1FF576E9A91A}"/>
          </ac:spMkLst>
        </pc:spChg>
        <pc:spChg chg="mod">
          <ac:chgData name="Nane Kratzke" userId="971be13ff4ee5ef6" providerId="LiveId" clId="{19075A5A-D245-0240-878E-CFB172C98ECA}" dt="2020-09-23T13:54:13.260" v="26746" actId="108"/>
          <ac:spMkLst>
            <pc:docMk/>
            <pc:sldMk cId="191570126" sldId="440"/>
            <ac:spMk id="75" creationId="{27A0CEAA-783B-674D-BE34-ECF7105CDBBB}"/>
          </ac:spMkLst>
        </pc:spChg>
        <pc:spChg chg="mod">
          <ac:chgData name="Nane Kratzke" userId="971be13ff4ee5ef6" providerId="LiveId" clId="{19075A5A-D245-0240-878E-CFB172C98ECA}" dt="2020-09-24T15:31:36.729" v="39238" actId="207"/>
          <ac:spMkLst>
            <pc:docMk/>
            <pc:sldMk cId="191570126" sldId="440"/>
            <ac:spMk id="76" creationId="{E2194F07-D4BD-F049-B6BA-930E9C311BF8}"/>
          </ac:spMkLst>
        </pc:spChg>
        <pc:spChg chg="mod">
          <ac:chgData name="Nane Kratzke" userId="971be13ff4ee5ef6" providerId="LiveId" clId="{19075A5A-D245-0240-878E-CFB172C98ECA}" dt="2020-09-24T15:31:36.729" v="39238" actId="207"/>
          <ac:spMkLst>
            <pc:docMk/>
            <pc:sldMk cId="191570126" sldId="440"/>
            <ac:spMk id="78" creationId="{9E273C53-174B-174F-8FF4-157ADE55F70D}"/>
          </ac:spMkLst>
        </pc:spChg>
        <pc:spChg chg="mod">
          <ac:chgData name="Nane Kratzke" userId="971be13ff4ee5ef6" providerId="LiveId" clId="{19075A5A-D245-0240-878E-CFB172C98ECA}" dt="2020-09-24T15:31:36.729" v="39238" actId="207"/>
          <ac:spMkLst>
            <pc:docMk/>
            <pc:sldMk cId="191570126" sldId="440"/>
            <ac:spMk id="132" creationId="{6544B590-6D31-9243-9E86-5EB212A6BC40}"/>
          </ac:spMkLst>
        </pc:spChg>
        <pc:picChg chg="mod">
          <ac:chgData name="Nane Kratzke" userId="971be13ff4ee5ef6" providerId="LiveId" clId="{19075A5A-D245-0240-878E-CFB172C98ECA}" dt="2020-09-23T13:54:08.638" v="26745" actId="108"/>
          <ac:picMkLst>
            <pc:docMk/>
            <pc:sldMk cId="191570126" sldId="440"/>
            <ac:picMk id="1060" creationId="{F5DA8AE1-8904-6F48-827D-A8B82F0A351B}"/>
          </ac:picMkLst>
        </pc:picChg>
        <pc:picChg chg="mod">
          <ac:chgData name="Nane Kratzke" userId="971be13ff4ee5ef6" providerId="LiveId" clId="{19075A5A-D245-0240-878E-CFB172C98ECA}" dt="2020-09-23T13:53:58.715" v="26743" actId="108"/>
          <ac:picMkLst>
            <pc:docMk/>
            <pc:sldMk cId="191570126" sldId="440"/>
            <ac:picMk id="1061" creationId="{1965F56F-2751-6C4F-AB30-AEFF256CCF6B}"/>
          </ac:picMkLst>
        </pc:picChg>
      </pc:sldChg>
      <pc:sldChg chg="modSp add mod">
        <pc:chgData name="Nane Kratzke" userId="971be13ff4ee5ef6" providerId="LiveId" clId="{19075A5A-D245-0240-878E-CFB172C98ECA}" dt="2020-09-24T16:19:14.550" v="40329" actId="1036"/>
        <pc:sldMkLst>
          <pc:docMk/>
          <pc:sldMk cId="830859553" sldId="441"/>
        </pc:sldMkLst>
        <pc:spChg chg="mod">
          <ac:chgData name="Nane Kratzke" userId="971be13ff4ee5ef6" providerId="LiveId" clId="{19075A5A-D245-0240-878E-CFB172C98ECA}" dt="2020-09-24T15:24:50.266" v="39196" actId="207"/>
          <ac:spMkLst>
            <pc:docMk/>
            <pc:sldMk cId="830859553" sldId="441"/>
            <ac:spMk id="27" creationId="{AF81DA72-7522-CC4E-93F4-B5908BE1ADCE}"/>
          </ac:spMkLst>
        </pc:spChg>
        <pc:spChg chg="mod">
          <ac:chgData name="Nane Kratzke" userId="971be13ff4ee5ef6" providerId="LiveId" clId="{19075A5A-D245-0240-878E-CFB172C98ECA}" dt="2020-09-23T13:55:11.535" v="26751" actId="108"/>
          <ac:spMkLst>
            <pc:docMk/>
            <pc:sldMk cId="830859553" sldId="441"/>
            <ac:spMk id="74" creationId="{5ADFA4F6-6D9A-0E4F-A173-1FF576E9A91A}"/>
          </ac:spMkLst>
        </pc:spChg>
        <pc:spChg chg="mod">
          <ac:chgData name="Nane Kratzke" userId="971be13ff4ee5ef6" providerId="LiveId" clId="{19075A5A-D245-0240-878E-CFB172C98ECA}" dt="2020-09-24T15:24:50.266" v="39196" actId="207"/>
          <ac:spMkLst>
            <pc:docMk/>
            <pc:sldMk cId="830859553" sldId="441"/>
            <ac:spMk id="76" creationId="{E2194F07-D4BD-F049-B6BA-930E9C311BF8}"/>
          </ac:spMkLst>
        </pc:spChg>
        <pc:spChg chg="mod">
          <ac:chgData name="Nane Kratzke" userId="971be13ff4ee5ef6" providerId="LiveId" clId="{19075A5A-D245-0240-878E-CFB172C98ECA}" dt="2020-09-24T15:24:50.266" v="39196" actId="207"/>
          <ac:spMkLst>
            <pc:docMk/>
            <pc:sldMk cId="830859553" sldId="441"/>
            <ac:spMk id="78" creationId="{9E273C53-174B-174F-8FF4-157ADE55F70D}"/>
          </ac:spMkLst>
        </pc:spChg>
        <pc:spChg chg="mod">
          <ac:chgData name="Nane Kratzke" userId="971be13ff4ee5ef6" providerId="LiveId" clId="{19075A5A-D245-0240-878E-CFB172C98ECA}" dt="2020-09-24T15:24:41.750" v="39195" actId="108"/>
          <ac:spMkLst>
            <pc:docMk/>
            <pc:sldMk cId="830859553" sldId="441"/>
            <ac:spMk id="137" creationId="{BC7A94B6-5C76-ED42-A230-4DDF4D7F5632}"/>
          </ac:spMkLst>
        </pc:spChg>
        <pc:spChg chg="mod">
          <ac:chgData name="Nane Kratzke" userId="971be13ff4ee5ef6" providerId="LiveId" clId="{19075A5A-D245-0240-878E-CFB172C98ECA}" dt="2020-09-23T13:55:01.167" v="26749" actId="108"/>
          <ac:spMkLst>
            <pc:docMk/>
            <pc:sldMk cId="830859553" sldId="441"/>
            <ac:spMk id="138" creationId="{945353CE-0288-8A4F-B444-C37AE727604C}"/>
          </ac:spMkLst>
        </pc:spChg>
        <pc:picChg chg="mod">
          <ac:chgData name="Nane Kratzke" userId="971be13ff4ee5ef6" providerId="LiveId" clId="{19075A5A-D245-0240-878E-CFB172C98ECA}" dt="2020-09-24T16:19:14.550" v="40329" actId="1036"/>
          <ac:picMkLst>
            <pc:docMk/>
            <pc:sldMk cId="830859553" sldId="441"/>
            <ac:picMk id="134" creationId="{7554F3D9-A80C-F746-85C4-18A28DC4319C}"/>
          </ac:picMkLst>
        </pc:picChg>
        <pc:picChg chg="mod">
          <ac:chgData name="Nane Kratzke" userId="971be13ff4ee5ef6" providerId="LiveId" clId="{19075A5A-D245-0240-878E-CFB172C98ECA}" dt="2020-09-24T16:19:14.550" v="40329" actId="1036"/>
          <ac:picMkLst>
            <pc:docMk/>
            <pc:sldMk cId="830859553" sldId="441"/>
            <ac:picMk id="136" creationId="{01FC1095-D87A-B945-922F-5A115CF06B47}"/>
          </ac:picMkLst>
        </pc:picChg>
        <pc:picChg chg="mod">
          <ac:chgData name="Nane Kratzke" userId="971be13ff4ee5ef6" providerId="LiveId" clId="{19075A5A-D245-0240-878E-CFB172C98ECA}" dt="2020-09-23T13:55:07.262" v="26750" actId="108"/>
          <ac:picMkLst>
            <pc:docMk/>
            <pc:sldMk cId="830859553" sldId="441"/>
            <ac:picMk id="1061" creationId="{1965F56F-2751-6C4F-AB30-AEFF256CCF6B}"/>
          </ac:picMkLst>
        </pc:picChg>
      </pc:sldChg>
      <pc:sldChg chg="addSp delSp modSp add mod">
        <pc:chgData name="Nane Kratzke" userId="971be13ff4ee5ef6" providerId="LiveId" clId="{19075A5A-D245-0240-878E-CFB172C98ECA}" dt="2020-09-24T17:29:49.717" v="42408" actId="20577"/>
        <pc:sldMkLst>
          <pc:docMk/>
          <pc:sldMk cId="2518785091" sldId="442"/>
        </pc:sldMkLst>
        <pc:spChg chg="mod">
          <ac:chgData name="Nane Kratzke" userId="971be13ff4ee5ef6" providerId="LiveId" clId="{19075A5A-D245-0240-878E-CFB172C98ECA}" dt="2020-09-23T13:55:30.164" v="26787" actId="20577"/>
          <ac:spMkLst>
            <pc:docMk/>
            <pc:sldMk cId="2518785091" sldId="442"/>
            <ac:spMk id="2" creationId="{534D3041-9041-5E46-BDCA-AEFAF74BDAA0}"/>
          </ac:spMkLst>
        </pc:spChg>
        <pc:spChg chg="mod">
          <ac:chgData name="Nane Kratzke" userId="971be13ff4ee5ef6" providerId="LiveId" clId="{19075A5A-D245-0240-878E-CFB172C98ECA}" dt="2020-09-24T16:35:17.289" v="41155" actId="20577"/>
          <ac:spMkLst>
            <pc:docMk/>
            <pc:sldMk cId="2518785091" sldId="442"/>
            <ac:spMk id="3" creationId="{6D44E123-1B57-1141-B775-333597485FBD}"/>
          </ac:spMkLst>
        </pc:spChg>
        <pc:spChg chg="del mod">
          <ac:chgData name="Nane Kratzke" userId="971be13ff4ee5ef6" providerId="LiveId" clId="{19075A5A-D245-0240-878E-CFB172C98ECA}" dt="2020-09-24T16:35:24.302" v="41157" actId="478"/>
          <ac:spMkLst>
            <pc:docMk/>
            <pc:sldMk cId="2518785091" sldId="442"/>
            <ac:spMk id="4" creationId="{DEB25F32-ECA7-4840-B973-86BC3D4E92A1}"/>
          </ac:spMkLst>
        </pc:spChg>
        <pc:spChg chg="add del mod">
          <ac:chgData name="Nane Kratzke" userId="971be13ff4ee5ef6" providerId="LiveId" clId="{19075A5A-D245-0240-878E-CFB172C98ECA}" dt="2020-09-24T16:35:33.378" v="41158" actId="478"/>
          <ac:spMkLst>
            <pc:docMk/>
            <pc:sldMk cId="2518785091" sldId="442"/>
            <ac:spMk id="6" creationId="{79D39562-B9F3-DD4C-AA91-29C1174B760C}"/>
          </ac:spMkLst>
        </pc:spChg>
        <pc:spChg chg="add mod">
          <ac:chgData name="Nane Kratzke" userId="971be13ff4ee5ef6" providerId="LiveId" clId="{19075A5A-D245-0240-878E-CFB172C98ECA}" dt="2020-09-24T16:50:16.580" v="41672" actId="166"/>
          <ac:spMkLst>
            <pc:docMk/>
            <pc:sldMk cId="2518785091" sldId="442"/>
            <ac:spMk id="7" creationId="{B89D7DF6-0A59-5C42-BD14-314366809DF1}"/>
          </ac:spMkLst>
        </pc:spChg>
        <pc:spChg chg="add mod">
          <ac:chgData name="Nane Kratzke" userId="971be13ff4ee5ef6" providerId="LiveId" clId="{19075A5A-D245-0240-878E-CFB172C98ECA}" dt="2020-09-24T16:48:18.404" v="41591" actId="166"/>
          <ac:spMkLst>
            <pc:docMk/>
            <pc:sldMk cId="2518785091" sldId="442"/>
            <ac:spMk id="8" creationId="{AE596D98-6C68-BA4A-97AC-81F537C5FE1E}"/>
          </ac:spMkLst>
        </pc:spChg>
        <pc:spChg chg="add mod">
          <ac:chgData name="Nane Kratzke" userId="971be13ff4ee5ef6" providerId="LiveId" clId="{19075A5A-D245-0240-878E-CFB172C98ECA}" dt="2020-09-24T16:54:58.498" v="42089" actId="20577"/>
          <ac:spMkLst>
            <pc:docMk/>
            <pc:sldMk cId="2518785091" sldId="442"/>
            <ac:spMk id="9" creationId="{F78719FB-87F0-DC4A-881F-A6A7EE04B431}"/>
          </ac:spMkLst>
        </pc:spChg>
        <pc:spChg chg="add mod">
          <ac:chgData name="Nane Kratzke" userId="971be13ff4ee5ef6" providerId="LiveId" clId="{19075A5A-D245-0240-878E-CFB172C98ECA}" dt="2020-09-24T16:53:01.918" v="41971" actId="20577"/>
          <ac:spMkLst>
            <pc:docMk/>
            <pc:sldMk cId="2518785091" sldId="442"/>
            <ac:spMk id="10" creationId="{899A2F3E-A77E-1D47-8CB6-9AE14999B492}"/>
          </ac:spMkLst>
        </pc:spChg>
        <pc:spChg chg="add mod">
          <ac:chgData name="Nane Kratzke" userId="971be13ff4ee5ef6" providerId="LiveId" clId="{19075A5A-D245-0240-878E-CFB172C98ECA}" dt="2020-09-24T17:01:34.968" v="42145" actId="1076"/>
          <ac:spMkLst>
            <pc:docMk/>
            <pc:sldMk cId="2518785091" sldId="442"/>
            <ac:spMk id="14" creationId="{E31BA689-EE99-C441-836E-2574D99C6953}"/>
          </ac:spMkLst>
        </pc:spChg>
        <pc:spChg chg="add mod">
          <ac:chgData name="Nane Kratzke" userId="971be13ff4ee5ef6" providerId="LiveId" clId="{19075A5A-D245-0240-878E-CFB172C98ECA}" dt="2020-09-24T16:57:06.177" v="42091" actId="1076"/>
          <ac:spMkLst>
            <pc:docMk/>
            <pc:sldMk cId="2518785091" sldId="442"/>
            <ac:spMk id="17" creationId="{C6286E7F-1737-B748-B196-A149CE3B23C4}"/>
          </ac:spMkLst>
        </pc:spChg>
        <pc:spChg chg="add mod">
          <ac:chgData name="Nane Kratzke" userId="971be13ff4ee5ef6" providerId="LiveId" clId="{19075A5A-D245-0240-878E-CFB172C98ECA}" dt="2020-09-24T17:01:23.257" v="42143" actId="20577"/>
          <ac:spMkLst>
            <pc:docMk/>
            <pc:sldMk cId="2518785091" sldId="442"/>
            <ac:spMk id="18" creationId="{E0C85475-E8EB-894A-8590-3371205B5299}"/>
          </ac:spMkLst>
        </pc:spChg>
        <pc:spChg chg="add mod">
          <ac:chgData name="Nane Kratzke" userId="971be13ff4ee5ef6" providerId="LiveId" clId="{19075A5A-D245-0240-878E-CFB172C98ECA}" dt="2020-09-24T17:29:49.717" v="42408" actId="20577"/>
          <ac:spMkLst>
            <pc:docMk/>
            <pc:sldMk cId="2518785091" sldId="442"/>
            <ac:spMk id="29" creationId="{D153BDFF-123B-2646-AAC5-90D9979E39A5}"/>
          </ac:spMkLst>
        </pc:spChg>
        <pc:spChg chg="add mod">
          <ac:chgData name="Nane Kratzke" userId="971be13ff4ee5ef6" providerId="LiveId" clId="{19075A5A-D245-0240-878E-CFB172C98ECA}" dt="2020-09-24T17:01:54.376" v="42154" actId="20577"/>
          <ac:spMkLst>
            <pc:docMk/>
            <pc:sldMk cId="2518785091" sldId="442"/>
            <ac:spMk id="35" creationId="{9A518972-DE87-B748-B723-20B9AD026783}"/>
          </ac:spMkLst>
        </pc:spChg>
        <pc:picChg chg="add del mod">
          <ac:chgData name="Nane Kratzke" userId="971be13ff4ee5ef6" providerId="LiveId" clId="{19075A5A-D245-0240-878E-CFB172C98ECA}" dt="2020-09-24T17:00:12.057" v="42098" actId="478"/>
          <ac:picMkLst>
            <pc:docMk/>
            <pc:sldMk cId="2518785091" sldId="442"/>
            <ac:picMk id="11" creationId="{161718FB-A279-6943-B128-4B3C684B12CE}"/>
          </ac:picMkLst>
        </pc:picChg>
        <pc:picChg chg="add mod">
          <ac:chgData name="Nane Kratzke" userId="971be13ff4ee5ef6" providerId="LiveId" clId="{19075A5A-D245-0240-878E-CFB172C98ECA}" dt="2020-09-24T17:01:43.806" v="42146" actId="1076"/>
          <ac:picMkLst>
            <pc:docMk/>
            <pc:sldMk cId="2518785091" sldId="442"/>
            <ac:picMk id="12" creationId="{1385F87E-53D9-9F41-A21E-14B137BF7BAD}"/>
          </ac:picMkLst>
        </pc:picChg>
        <pc:picChg chg="add mod">
          <ac:chgData name="Nane Kratzke" userId="971be13ff4ee5ef6" providerId="LiveId" clId="{19075A5A-D245-0240-878E-CFB172C98ECA}" dt="2020-09-24T17:00:33.269" v="42104" actId="108"/>
          <ac:picMkLst>
            <pc:docMk/>
            <pc:sldMk cId="2518785091" sldId="442"/>
            <ac:picMk id="16" creationId="{36510643-492F-2F41-A455-7A96166D5483}"/>
          </ac:picMkLst>
        </pc:picChg>
        <pc:picChg chg="add mod">
          <ac:chgData name="Nane Kratzke" userId="971be13ff4ee5ef6" providerId="LiveId" clId="{19075A5A-D245-0240-878E-CFB172C98ECA}" dt="2020-09-24T17:01:30.267" v="42144" actId="1076"/>
          <ac:picMkLst>
            <pc:docMk/>
            <pc:sldMk cId="2518785091" sldId="442"/>
            <ac:picMk id="19" creationId="{7A466D3F-1FD3-A04E-911C-62F5D48F40CC}"/>
          </ac:picMkLst>
        </pc:picChg>
        <pc:cxnChg chg="add mod">
          <ac:chgData name="Nane Kratzke" userId="971be13ff4ee5ef6" providerId="LiveId" clId="{19075A5A-D245-0240-878E-CFB172C98ECA}" dt="2020-09-24T17:01:43.806" v="42146" actId="1076"/>
          <ac:cxnSpMkLst>
            <pc:docMk/>
            <pc:sldMk cId="2518785091" sldId="442"/>
            <ac:cxnSpMk id="13" creationId="{037968D6-5405-BB48-9E8E-FE4128D19B70}"/>
          </ac:cxnSpMkLst>
        </pc:cxnChg>
        <pc:cxnChg chg="add mod">
          <ac:chgData name="Nane Kratzke" userId="971be13ff4ee5ef6" providerId="LiveId" clId="{19075A5A-D245-0240-878E-CFB172C98ECA}" dt="2020-09-24T17:01:34.968" v="42145" actId="1076"/>
          <ac:cxnSpMkLst>
            <pc:docMk/>
            <pc:sldMk cId="2518785091" sldId="442"/>
            <ac:cxnSpMk id="15" creationId="{6460DA98-251C-8B47-A511-12105154FAD0}"/>
          </ac:cxnSpMkLst>
        </pc:cxnChg>
        <pc:cxnChg chg="add mod">
          <ac:chgData name="Nane Kratzke" userId="971be13ff4ee5ef6" providerId="LiveId" clId="{19075A5A-D245-0240-878E-CFB172C98ECA}" dt="2020-09-24T17:01:43.806" v="42146" actId="1076"/>
          <ac:cxnSpMkLst>
            <pc:docMk/>
            <pc:sldMk cId="2518785091" sldId="442"/>
            <ac:cxnSpMk id="20" creationId="{2E72B05B-D38E-F44E-879D-AE6E499086CC}"/>
          </ac:cxnSpMkLst>
        </pc:cxnChg>
      </pc:sldChg>
      <pc:sldChg chg="modSp add del mod">
        <pc:chgData name="Nane Kratzke" userId="971be13ff4ee5ef6" providerId="LiveId" clId="{19075A5A-D245-0240-878E-CFB172C98ECA}" dt="2020-09-24T15:24:21.940" v="39193" actId="2696"/>
        <pc:sldMkLst>
          <pc:docMk/>
          <pc:sldMk cId="2210840442" sldId="443"/>
        </pc:sldMkLst>
        <pc:spChg chg="mod">
          <ac:chgData name="Nane Kratzke" userId="971be13ff4ee5ef6" providerId="LiveId" clId="{19075A5A-D245-0240-878E-CFB172C98ECA}" dt="2020-09-23T13:56:02.397" v="26803" actId="108"/>
          <ac:spMkLst>
            <pc:docMk/>
            <pc:sldMk cId="2210840442" sldId="443"/>
            <ac:spMk id="137" creationId="{BC7A94B6-5C76-ED42-A230-4DDF4D7F5632}"/>
          </ac:spMkLst>
        </pc:spChg>
        <pc:spChg chg="mod">
          <ac:chgData name="Nane Kratzke" userId="971be13ff4ee5ef6" providerId="LiveId" clId="{19075A5A-D245-0240-878E-CFB172C98ECA}" dt="2020-09-23T13:56:08.200" v="26804" actId="108"/>
          <ac:spMkLst>
            <pc:docMk/>
            <pc:sldMk cId="2210840442" sldId="443"/>
            <ac:spMk id="138" creationId="{945353CE-0288-8A4F-B444-C37AE727604C}"/>
          </ac:spMkLst>
        </pc:spChg>
        <pc:picChg chg="mod">
          <ac:chgData name="Nane Kratzke" userId="971be13ff4ee5ef6" providerId="LiveId" clId="{19075A5A-D245-0240-878E-CFB172C98ECA}" dt="2020-09-23T13:55:58.045" v="26802" actId="108"/>
          <ac:picMkLst>
            <pc:docMk/>
            <pc:sldMk cId="2210840442" sldId="443"/>
            <ac:picMk id="134" creationId="{7554F3D9-A80C-F746-85C4-18A28DC4319C}"/>
          </ac:picMkLst>
        </pc:picChg>
        <pc:picChg chg="mod">
          <ac:chgData name="Nane Kratzke" userId="971be13ff4ee5ef6" providerId="LiveId" clId="{19075A5A-D245-0240-878E-CFB172C98ECA}" dt="2020-09-23T13:55:54.096" v="26801" actId="108"/>
          <ac:picMkLst>
            <pc:docMk/>
            <pc:sldMk cId="2210840442" sldId="443"/>
            <ac:picMk id="136" creationId="{01FC1095-D87A-B945-922F-5A115CF06B47}"/>
          </ac:picMkLst>
        </pc:picChg>
      </pc:sldChg>
      <pc:sldChg chg="addSp delSp modSp add mod ord">
        <pc:chgData name="Nane Kratzke" userId="971be13ff4ee5ef6" providerId="LiveId" clId="{19075A5A-D245-0240-878E-CFB172C98ECA}" dt="2020-09-24T17:29:24.531" v="42384" actId="20577"/>
        <pc:sldMkLst>
          <pc:docMk/>
          <pc:sldMk cId="1604066023" sldId="444"/>
        </pc:sldMkLst>
        <pc:spChg chg="mod">
          <ac:chgData name="Nane Kratzke" userId="971be13ff4ee5ef6" providerId="LiveId" clId="{19075A5A-D245-0240-878E-CFB172C98ECA}" dt="2020-09-23T13:56:27.254" v="26806" actId="20577"/>
          <ac:spMkLst>
            <pc:docMk/>
            <pc:sldMk cId="1604066023" sldId="444"/>
            <ac:spMk id="2" creationId="{534D3041-9041-5E46-BDCA-AEFAF74BDAA0}"/>
          </ac:spMkLst>
        </pc:spChg>
        <pc:spChg chg="mod">
          <ac:chgData name="Nane Kratzke" userId="971be13ff4ee5ef6" providerId="LiveId" clId="{19075A5A-D245-0240-878E-CFB172C98ECA}" dt="2020-09-24T16:36:18.978" v="41235" actId="20577"/>
          <ac:spMkLst>
            <pc:docMk/>
            <pc:sldMk cId="1604066023" sldId="444"/>
            <ac:spMk id="3" creationId="{6D44E123-1B57-1141-B775-333597485FBD}"/>
          </ac:spMkLst>
        </pc:spChg>
        <pc:spChg chg="del">
          <ac:chgData name="Nane Kratzke" userId="971be13ff4ee5ef6" providerId="LiveId" clId="{19075A5A-D245-0240-878E-CFB172C98ECA}" dt="2020-09-24T16:26:12.590" v="40351" actId="478"/>
          <ac:spMkLst>
            <pc:docMk/>
            <pc:sldMk cId="1604066023" sldId="444"/>
            <ac:spMk id="4" creationId="{DEB25F32-ECA7-4840-B973-86BC3D4E92A1}"/>
          </ac:spMkLst>
        </pc:spChg>
        <pc:spChg chg="add mod">
          <ac:chgData name="Nane Kratzke" userId="971be13ff4ee5ef6" providerId="LiveId" clId="{19075A5A-D245-0240-878E-CFB172C98ECA}" dt="2020-09-24T16:34:17.485" v="41064" actId="14100"/>
          <ac:spMkLst>
            <pc:docMk/>
            <pc:sldMk cId="1604066023" sldId="444"/>
            <ac:spMk id="6" creationId="{44396A46-499E-4A4E-82BD-9619AA2AF696}"/>
          </ac:spMkLst>
        </pc:spChg>
        <pc:spChg chg="add mod">
          <ac:chgData name="Nane Kratzke" userId="971be13ff4ee5ef6" providerId="LiveId" clId="{19075A5A-D245-0240-878E-CFB172C98ECA}" dt="2020-09-24T17:29:24.531" v="42384" actId="20577"/>
          <ac:spMkLst>
            <pc:docMk/>
            <pc:sldMk cId="1604066023" sldId="444"/>
            <ac:spMk id="7" creationId="{90BA99CD-F0A2-D942-B82B-F2E97D55404A}"/>
          </ac:spMkLst>
        </pc:spChg>
      </pc:sldChg>
      <pc:sldChg chg="modSp add mod">
        <pc:chgData name="Nane Kratzke" userId="971be13ff4ee5ef6" providerId="LiveId" clId="{19075A5A-D245-0240-878E-CFB172C98ECA}" dt="2020-09-24T15:20:40.103" v="39185" actId="207"/>
        <pc:sldMkLst>
          <pc:docMk/>
          <pc:sldMk cId="691752747" sldId="445"/>
        </pc:sldMkLst>
        <pc:spChg chg="mod">
          <ac:chgData name="Nane Kratzke" userId="971be13ff4ee5ef6" providerId="LiveId" clId="{19075A5A-D245-0240-878E-CFB172C98ECA}" dt="2020-09-24T15:20:22.273" v="39183" actId="20577"/>
          <ac:spMkLst>
            <pc:docMk/>
            <pc:sldMk cId="691752747" sldId="445"/>
            <ac:spMk id="26" creationId="{5063B105-58A5-854F-9125-161FD22A6A26}"/>
          </ac:spMkLst>
        </pc:spChg>
        <pc:spChg chg="mod">
          <ac:chgData name="Nane Kratzke" userId="971be13ff4ee5ef6" providerId="LiveId" clId="{19075A5A-D245-0240-878E-CFB172C98ECA}" dt="2020-09-24T15:20:40.103" v="39185" actId="207"/>
          <ac:spMkLst>
            <pc:docMk/>
            <pc:sldMk cId="691752747" sldId="445"/>
            <ac:spMk id="27" creationId="{AF81DA72-7522-CC4E-93F4-B5908BE1ADCE}"/>
          </ac:spMkLst>
        </pc:spChg>
        <pc:spChg chg="mod">
          <ac:chgData name="Nane Kratzke" userId="971be13ff4ee5ef6" providerId="LiveId" clId="{19075A5A-D245-0240-878E-CFB172C98ECA}" dt="2020-09-23T13:58:08.632" v="26813" actId="20577"/>
          <ac:spMkLst>
            <pc:docMk/>
            <pc:sldMk cId="691752747" sldId="445"/>
            <ac:spMk id="77" creationId="{D2EBA26A-6198-0E42-BD5F-D671FC580579}"/>
          </ac:spMkLst>
        </pc:spChg>
        <pc:spChg chg="mod">
          <ac:chgData name="Nane Kratzke" userId="971be13ff4ee5ef6" providerId="LiveId" clId="{19075A5A-D245-0240-878E-CFB172C98ECA}" dt="2020-09-24T15:20:40.103" v="39185" actId="207"/>
          <ac:spMkLst>
            <pc:docMk/>
            <pc:sldMk cId="691752747" sldId="445"/>
            <ac:spMk id="78" creationId="{9E273C53-174B-174F-8FF4-157ADE55F70D}"/>
          </ac:spMkLst>
        </pc:spChg>
        <pc:spChg chg="mod">
          <ac:chgData name="Nane Kratzke" userId="971be13ff4ee5ef6" providerId="LiveId" clId="{19075A5A-D245-0240-878E-CFB172C98ECA}" dt="2020-09-24T15:20:40.103" v="39185" actId="207"/>
          <ac:spMkLst>
            <pc:docMk/>
            <pc:sldMk cId="691752747" sldId="445"/>
            <ac:spMk id="132" creationId="{6544B590-6D31-9243-9E86-5EB212A6BC40}"/>
          </ac:spMkLst>
        </pc:spChg>
        <pc:spChg chg="mod">
          <ac:chgData name="Nane Kratzke" userId="971be13ff4ee5ef6" providerId="LiveId" clId="{19075A5A-D245-0240-878E-CFB172C98ECA}" dt="2020-09-23T13:58:15.511" v="26814" actId="108"/>
          <ac:spMkLst>
            <pc:docMk/>
            <pc:sldMk cId="691752747" sldId="445"/>
            <ac:spMk id="137" creationId="{BC7A94B6-5C76-ED42-A230-4DDF4D7F5632}"/>
          </ac:spMkLst>
        </pc:spChg>
        <pc:picChg chg="mod">
          <ac:chgData name="Nane Kratzke" userId="971be13ff4ee5ef6" providerId="LiveId" clId="{19075A5A-D245-0240-878E-CFB172C98ECA}" dt="2020-09-23T13:57:59.536" v="26811" actId="108"/>
          <ac:picMkLst>
            <pc:docMk/>
            <pc:sldMk cId="691752747" sldId="445"/>
            <ac:picMk id="79" creationId="{F6F08B27-2937-8142-8CDA-0797FB999C10}"/>
          </ac:picMkLst>
        </pc:picChg>
        <pc:picChg chg="mod">
          <ac:chgData name="Nane Kratzke" userId="971be13ff4ee5ef6" providerId="LiveId" clId="{19075A5A-D245-0240-878E-CFB172C98ECA}" dt="2020-09-23T13:58:19.458" v="26815" actId="108"/>
          <ac:picMkLst>
            <pc:docMk/>
            <pc:sldMk cId="691752747" sldId="445"/>
            <ac:picMk id="136" creationId="{01FC1095-D87A-B945-922F-5A115CF06B47}"/>
          </ac:picMkLst>
        </pc:picChg>
        <pc:picChg chg="mod">
          <ac:chgData name="Nane Kratzke" userId="971be13ff4ee5ef6" providerId="LiveId" clId="{19075A5A-D245-0240-878E-CFB172C98ECA}" dt="2020-09-24T15:20:12.440" v="39180" actId="108"/>
          <ac:picMkLst>
            <pc:docMk/>
            <pc:sldMk cId="691752747" sldId="445"/>
            <ac:picMk id="1052" creationId="{0781EC11-CEB1-B34C-BC02-EBCE8F7A675B}"/>
          </ac:picMkLst>
        </pc:picChg>
        <pc:picChg chg="mod">
          <ac:chgData name="Nane Kratzke" userId="971be13ff4ee5ef6" providerId="LiveId" clId="{19075A5A-D245-0240-878E-CFB172C98ECA}" dt="2020-09-23T13:57:56.566" v="26810" actId="108"/>
          <ac:picMkLst>
            <pc:docMk/>
            <pc:sldMk cId="691752747" sldId="445"/>
            <ac:picMk id="1057" creationId="{052E2773-90CF-3D4E-9DB7-9D0AA6C5AE47}"/>
          </ac:picMkLst>
        </pc:picChg>
      </pc:sldChg>
      <pc:sldChg chg="modSp add del mod">
        <pc:chgData name="Nane Kratzke" userId="971be13ff4ee5ef6" providerId="LiveId" clId="{19075A5A-D245-0240-878E-CFB172C98ECA}" dt="2020-09-24T15:20:50.411" v="39186" actId="2696"/>
        <pc:sldMkLst>
          <pc:docMk/>
          <pc:sldMk cId="3957496001" sldId="446"/>
        </pc:sldMkLst>
        <pc:spChg chg="mod">
          <ac:chgData name="Nane Kratzke" userId="971be13ff4ee5ef6" providerId="LiveId" clId="{19075A5A-D245-0240-878E-CFB172C98ECA}" dt="2020-09-23T13:59:19.697" v="26821" actId="20577"/>
          <ac:spMkLst>
            <pc:docMk/>
            <pc:sldMk cId="3957496001" sldId="446"/>
            <ac:spMk id="26" creationId="{5063B105-58A5-854F-9125-161FD22A6A26}"/>
          </ac:spMkLst>
        </pc:spChg>
        <pc:spChg chg="mod">
          <ac:chgData name="Nane Kratzke" userId="971be13ff4ee5ef6" providerId="LiveId" clId="{19075A5A-D245-0240-878E-CFB172C98ECA}" dt="2020-09-23T13:59:25.155" v="26822" actId="108"/>
          <ac:spMkLst>
            <pc:docMk/>
            <pc:sldMk cId="3957496001" sldId="446"/>
            <ac:spMk id="77" creationId="{D2EBA26A-6198-0E42-BD5F-D671FC580579}"/>
          </ac:spMkLst>
        </pc:spChg>
        <pc:picChg chg="mod">
          <ac:chgData name="Nane Kratzke" userId="971be13ff4ee5ef6" providerId="LiveId" clId="{19075A5A-D245-0240-878E-CFB172C98ECA}" dt="2020-09-23T13:59:10.074" v="26819" actId="108"/>
          <ac:picMkLst>
            <pc:docMk/>
            <pc:sldMk cId="3957496001" sldId="446"/>
            <ac:picMk id="79" creationId="{F6F08B27-2937-8142-8CDA-0797FB999C10}"/>
          </ac:picMkLst>
        </pc:picChg>
        <pc:picChg chg="mod">
          <ac:chgData name="Nane Kratzke" userId="971be13ff4ee5ef6" providerId="LiveId" clId="{19075A5A-D245-0240-878E-CFB172C98ECA}" dt="2020-09-23T13:59:03.201" v="26817" actId="108"/>
          <ac:picMkLst>
            <pc:docMk/>
            <pc:sldMk cId="3957496001" sldId="446"/>
            <ac:picMk id="1052" creationId="{0781EC11-CEB1-B34C-BC02-EBCE8F7A675B}"/>
          </ac:picMkLst>
        </pc:picChg>
        <pc:picChg chg="mod">
          <ac:chgData name="Nane Kratzke" userId="971be13ff4ee5ef6" providerId="LiveId" clId="{19075A5A-D245-0240-878E-CFB172C98ECA}" dt="2020-09-23T13:59:09.656" v="26818" actId="108"/>
          <ac:picMkLst>
            <pc:docMk/>
            <pc:sldMk cId="3957496001" sldId="446"/>
            <ac:picMk id="1057" creationId="{052E2773-90CF-3D4E-9DB7-9D0AA6C5AE47}"/>
          </ac:picMkLst>
        </pc:picChg>
      </pc:sldChg>
      <pc:sldChg chg="modSp add mod">
        <pc:chgData name="Nane Kratzke" userId="971be13ff4ee5ef6" providerId="LiveId" clId="{19075A5A-D245-0240-878E-CFB172C98ECA}" dt="2020-09-24T15:22:27.863" v="39190" actId="207"/>
        <pc:sldMkLst>
          <pc:docMk/>
          <pc:sldMk cId="1800479620" sldId="447"/>
        </pc:sldMkLst>
        <pc:spChg chg="mod">
          <ac:chgData name="Nane Kratzke" userId="971be13ff4ee5ef6" providerId="LiveId" clId="{19075A5A-D245-0240-878E-CFB172C98ECA}" dt="2020-09-23T14:00:03.519" v="26828" actId="108"/>
          <ac:spMkLst>
            <pc:docMk/>
            <pc:sldMk cId="1800479620" sldId="447"/>
            <ac:spMk id="26" creationId="{5063B105-58A5-854F-9125-161FD22A6A26}"/>
          </ac:spMkLst>
        </pc:spChg>
        <pc:spChg chg="mod">
          <ac:chgData name="Nane Kratzke" userId="971be13ff4ee5ef6" providerId="LiveId" clId="{19075A5A-D245-0240-878E-CFB172C98ECA}" dt="2020-09-24T15:22:27.863" v="39190" actId="207"/>
          <ac:spMkLst>
            <pc:docMk/>
            <pc:sldMk cId="1800479620" sldId="447"/>
            <ac:spMk id="27" creationId="{AF81DA72-7522-CC4E-93F4-B5908BE1ADCE}"/>
          </ac:spMkLst>
        </pc:spChg>
        <pc:spChg chg="mod">
          <ac:chgData name="Nane Kratzke" userId="971be13ff4ee5ef6" providerId="LiveId" clId="{19075A5A-D245-0240-878E-CFB172C98ECA}" dt="2020-09-24T15:22:27.863" v="39190" actId="207"/>
          <ac:spMkLst>
            <pc:docMk/>
            <pc:sldMk cId="1800479620" sldId="447"/>
            <ac:spMk id="76" creationId="{E2194F07-D4BD-F049-B6BA-930E9C311BF8}"/>
          </ac:spMkLst>
        </pc:spChg>
        <pc:spChg chg="mod">
          <ac:chgData name="Nane Kratzke" userId="971be13ff4ee5ef6" providerId="LiveId" clId="{19075A5A-D245-0240-878E-CFB172C98ECA}" dt="2020-09-23T13:59:53.877" v="26826" actId="108"/>
          <ac:spMkLst>
            <pc:docMk/>
            <pc:sldMk cId="1800479620" sldId="447"/>
            <ac:spMk id="80" creationId="{141E4693-0A90-3A46-9596-A21D07D49571}"/>
          </ac:spMkLst>
        </pc:spChg>
        <pc:spChg chg="mod">
          <ac:chgData name="Nane Kratzke" userId="971be13ff4ee5ef6" providerId="LiveId" clId="{19075A5A-D245-0240-878E-CFB172C98ECA}" dt="2020-09-24T15:22:18.876" v="39188" actId="108"/>
          <ac:spMkLst>
            <pc:docMk/>
            <pc:sldMk cId="1800479620" sldId="447"/>
            <ac:spMk id="81" creationId="{F6670A1D-F19D-AE45-B05C-518A2B00DC60}"/>
          </ac:spMkLst>
        </pc:spChg>
        <pc:spChg chg="mod">
          <ac:chgData name="Nane Kratzke" userId="971be13ff4ee5ef6" providerId="LiveId" clId="{19075A5A-D245-0240-878E-CFB172C98ECA}" dt="2020-09-24T15:22:27.863" v="39190" actId="207"/>
          <ac:spMkLst>
            <pc:docMk/>
            <pc:sldMk cId="1800479620" sldId="447"/>
            <ac:spMk id="132" creationId="{6544B590-6D31-9243-9E86-5EB212A6BC40}"/>
          </ac:spMkLst>
        </pc:spChg>
        <pc:picChg chg="mod">
          <ac:chgData name="Nane Kratzke" userId="971be13ff4ee5ef6" providerId="LiveId" clId="{19075A5A-D245-0240-878E-CFB172C98ECA}" dt="2020-09-23T13:59:59.217" v="26827" actId="108"/>
          <ac:picMkLst>
            <pc:docMk/>
            <pc:sldMk cId="1800479620" sldId="447"/>
            <ac:picMk id="1052" creationId="{0781EC11-CEB1-B34C-BC02-EBCE8F7A675B}"/>
          </ac:picMkLst>
        </pc:picChg>
        <pc:picChg chg="mod">
          <ac:chgData name="Nane Kratzke" userId="971be13ff4ee5ef6" providerId="LiveId" clId="{19075A5A-D245-0240-878E-CFB172C98ECA}" dt="2020-09-24T15:22:13.075" v="39187" actId="108"/>
          <ac:picMkLst>
            <pc:docMk/>
            <pc:sldMk cId="1800479620" sldId="447"/>
            <ac:picMk id="1056" creationId="{63FFB1C2-0D2E-5042-B775-910095E1CB8D}"/>
          </ac:picMkLst>
        </pc:picChg>
        <pc:picChg chg="mod">
          <ac:chgData name="Nane Kratzke" userId="971be13ff4ee5ef6" providerId="LiveId" clId="{19075A5A-D245-0240-878E-CFB172C98ECA}" dt="2020-09-23T13:59:49.258" v="26825" actId="108"/>
          <ac:picMkLst>
            <pc:docMk/>
            <pc:sldMk cId="1800479620" sldId="447"/>
            <ac:picMk id="1058" creationId="{9005B2A9-D614-3742-AD7B-E67DD24A1BBC}"/>
          </ac:picMkLst>
        </pc:picChg>
      </pc:sldChg>
      <pc:sldChg chg="modSp add del mod">
        <pc:chgData name="Nane Kratzke" userId="971be13ff4ee5ef6" providerId="LiveId" clId="{19075A5A-D245-0240-878E-CFB172C98ECA}" dt="2020-09-24T15:23:20.728" v="39191" actId="2696"/>
        <pc:sldMkLst>
          <pc:docMk/>
          <pc:sldMk cId="3031540034" sldId="448"/>
        </pc:sldMkLst>
        <pc:spChg chg="mod">
          <ac:chgData name="Nane Kratzke" userId="971be13ff4ee5ef6" providerId="LiveId" clId="{19075A5A-D245-0240-878E-CFB172C98ECA}" dt="2020-09-23T14:00:52.722" v="26835" actId="108"/>
          <ac:spMkLst>
            <pc:docMk/>
            <pc:sldMk cId="3031540034" sldId="448"/>
            <ac:spMk id="80" creationId="{141E4693-0A90-3A46-9596-A21D07D49571}"/>
          </ac:spMkLst>
        </pc:spChg>
        <pc:spChg chg="mod">
          <ac:chgData name="Nane Kratzke" userId="971be13ff4ee5ef6" providerId="LiveId" clId="{19075A5A-D245-0240-878E-CFB172C98ECA}" dt="2020-09-23T14:00:47.319" v="26834" actId="108"/>
          <ac:spMkLst>
            <pc:docMk/>
            <pc:sldMk cId="3031540034" sldId="448"/>
            <ac:spMk id="81" creationId="{F6670A1D-F19D-AE45-B05C-518A2B00DC60}"/>
          </ac:spMkLst>
        </pc:spChg>
        <pc:picChg chg="mod">
          <ac:chgData name="Nane Kratzke" userId="971be13ff4ee5ef6" providerId="LiveId" clId="{19075A5A-D245-0240-878E-CFB172C98ECA}" dt="2020-09-23T14:00:27.272" v="26830" actId="108"/>
          <ac:picMkLst>
            <pc:docMk/>
            <pc:sldMk cId="3031540034" sldId="448"/>
            <ac:picMk id="1056" creationId="{63FFB1C2-0D2E-5042-B775-910095E1CB8D}"/>
          </ac:picMkLst>
        </pc:picChg>
        <pc:picChg chg="mod">
          <ac:chgData name="Nane Kratzke" userId="971be13ff4ee5ef6" providerId="LiveId" clId="{19075A5A-D245-0240-878E-CFB172C98ECA}" dt="2020-09-23T14:00:30.255" v="26831" actId="108"/>
          <ac:picMkLst>
            <pc:docMk/>
            <pc:sldMk cId="3031540034" sldId="448"/>
            <ac:picMk id="1058" creationId="{9005B2A9-D614-3742-AD7B-E67DD24A1BBC}"/>
          </ac:picMkLst>
        </pc:picChg>
      </pc:sldChg>
      <pc:sldChg chg="addSp modSp add mod ord">
        <pc:chgData name="Nane Kratzke" userId="971be13ff4ee5ef6" providerId="LiveId" clId="{19075A5A-D245-0240-878E-CFB172C98ECA}" dt="2020-09-24T15:28:25.809" v="39214"/>
        <pc:sldMkLst>
          <pc:docMk/>
          <pc:sldMk cId="4193228944" sldId="449"/>
        </pc:sldMkLst>
        <pc:spChg chg="mod">
          <ac:chgData name="Nane Kratzke" userId="971be13ff4ee5ef6" providerId="LiveId" clId="{19075A5A-D245-0240-878E-CFB172C98ECA}" dt="2020-09-24T11:33:20.798" v="32819" actId="20577"/>
          <ac:spMkLst>
            <pc:docMk/>
            <pc:sldMk cId="4193228944" sldId="449"/>
            <ac:spMk id="2" creationId="{27F96E4A-8FCA-0045-85BD-E7BEE88BAD31}"/>
          </ac:spMkLst>
        </pc:spChg>
        <pc:spChg chg="mod">
          <ac:chgData name="Nane Kratzke" userId="971be13ff4ee5ef6" providerId="LiveId" clId="{19075A5A-D245-0240-878E-CFB172C98ECA}" dt="2020-09-23T14:05:17.737" v="26899" actId="20577"/>
          <ac:spMkLst>
            <pc:docMk/>
            <pc:sldMk cId="4193228944" sldId="449"/>
            <ac:spMk id="3" creationId="{4CD0DCFD-1430-4F41-B180-3A20DEBF24F2}"/>
          </ac:spMkLst>
        </pc:spChg>
        <pc:spChg chg="mod">
          <ac:chgData name="Nane Kratzke" userId="971be13ff4ee5ef6" providerId="LiveId" clId="{19075A5A-D245-0240-878E-CFB172C98ECA}" dt="2020-09-24T09:35:18.913" v="29026" actId="207"/>
          <ac:spMkLst>
            <pc:docMk/>
            <pc:sldMk cId="4193228944" sldId="449"/>
            <ac:spMk id="4" creationId="{3489061E-0E7E-4040-947F-D53EBA5EA030}"/>
          </ac:spMkLst>
        </pc:spChg>
        <pc:spChg chg="add mod">
          <ac:chgData name="Nane Kratzke" userId="971be13ff4ee5ef6" providerId="LiveId" clId="{19075A5A-D245-0240-878E-CFB172C98ECA}" dt="2020-09-24T09:37:20.138" v="29033" actId="20577"/>
          <ac:spMkLst>
            <pc:docMk/>
            <pc:sldMk cId="4193228944" sldId="449"/>
            <ac:spMk id="6" creationId="{DC23A317-8C8B-0A45-BB69-6EAE14A5E679}"/>
          </ac:spMkLst>
        </pc:spChg>
        <pc:spChg chg="add mod">
          <ac:chgData name="Nane Kratzke" userId="971be13ff4ee5ef6" providerId="LiveId" clId="{19075A5A-D245-0240-878E-CFB172C98ECA}" dt="2020-09-24T10:05:20.322" v="30149" actId="14100"/>
          <ac:spMkLst>
            <pc:docMk/>
            <pc:sldMk cId="4193228944" sldId="449"/>
            <ac:spMk id="7" creationId="{1BA770B5-D7F0-4C4F-9DFC-244C02DB1D75}"/>
          </ac:spMkLst>
        </pc:spChg>
        <pc:spChg chg="add mod">
          <ac:chgData name="Nane Kratzke" userId="971be13ff4ee5ef6" providerId="LiveId" clId="{19075A5A-D245-0240-878E-CFB172C98ECA}" dt="2020-09-24T15:28:25.809" v="39214"/>
          <ac:spMkLst>
            <pc:docMk/>
            <pc:sldMk cId="4193228944" sldId="449"/>
            <ac:spMk id="8" creationId="{F347FBEF-CD12-2244-9F1F-A1B3B677467A}"/>
          </ac:spMkLst>
        </pc:spChg>
      </pc:sldChg>
      <pc:sldChg chg="addSp modSp add del mod ord">
        <pc:chgData name="Nane Kratzke" userId="971be13ff4ee5ef6" providerId="LiveId" clId="{19075A5A-D245-0240-878E-CFB172C98ECA}" dt="2020-09-24T13:45:11.413" v="36242" actId="2696"/>
        <pc:sldMkLst>
          <pc:docMk/>
          <pc:sldMk cId="2835231687" sldId="450"/>
        </pc:sldMkLst>
        <pc:spChg chg="mod">
          <ac:chgData name="Nane Kratzke" userId="971be13ff4ee5ef6" providerId="LiveId" clId="{19075A5A-D245-0240-878E-CFB172C98ECA}" dt="2020-09-23T14:05:55.832" v="26962" actId="20577"/>
          <ac:spMkLst>
            <pc:docMk/>
            <pc:sldMk cId="2835231687" sldId="450"/>
            <ac:spMk id="2" creationId="{27F96E4A-8FCA-0045-85BD-E7BEE88BAD31}"/>
          </ac:spMkLst>
        </pc:spChg>
        <pc:spChg chg="mod">
          <ac:chgData name="Nane Kratzke" userId="971be13ff4ee5ef6" providerId="LiveId" clId="{19075A5A-D245-0240-878E-CFB172C98ECA}" dt="2020-09-24T13:07:10.094" v="34358" actId="20577"/>
          <ac:spMkLst>
            <pc:docMk/>
            <pc:sldMk cId="2835231687" sldId="450"/>
            <ac:spMk id="3" creationId="{4CD0DCFD-1430-4F41-B180-3A20DEBF24F2}"/>
          </ac:spMkLst>
        </pc:spChg>
        <pc:spChg chg="add mod">
          <ac:chgData name="Nane Kratzke" userId="971be13ff4ee5ef6" providerId="LiveId" clId="{19075A5A-D245-0240-878E-CFB172C98ECA}" dt="2020-09-24T13:06:02.156" v="34342" actId="20577"/>
          <ac:spMkLst>
            <pc:docMk/>
            <pc:sldMk cId="2835231687" sldId="450"/>
            <ac:spMk id="6" creationId="{1F852C1E-C1EC-D34F-8AE9-1BB5BBE393BE}"/>
          </ac:spMkLst>
        </pc:spChg>
      </pc:sldChg>
      <pc:sldChg chg="addSp delSp modSp add mod">
        <pc:chgData name="Nane Kratzke" userId="971be13ff4ee5ef6" providerId="LiveId" clId="{19075A5A-D245-0240-878E-CFB172C98ECA}" dt="2020-09-24T15:30:27.007" v="39235" actId="1038"/>
        <pc:sldMkLst>
          <pc:docMk/>
          <pc:sldMk cId="3910355434" sldId="451"/>
        </pc:sldMkLst>
        <pc:spChg chg="mod">
          <ac:chgData name="Nane Kratzke" userId="971be13ff4ee5ef6" providerId="LiveId" clId="{19075A5A-D245-0240-878E-CFB172C98ECA}" dt="2020-09-23T14:06:55.570" v="27034" actId="20577"/>
          <ac:spMkLst>
            <pc:docMk/>
            <pc:sldMk cId="3910355434" sldId="451"/>
            <ac:spMk id="2" creationId="{EA172370-4C9A-8B4A-B2D1-B4CD1F4D09D3}"/>
          </ac:spMkLst>
        </pc:spChg>
        <pc:spChg chg="mod">
          <ac:chgData name="Nane Kratzke" userId="971be13ff4ee5ef6" providerId="LiveId" clId="{19075A5A-D245-0240-878E-CFB172C98ECA}" dt="2020-09-24T10:55:16.999" v="31353" actId="20577"/>
          <ac:spMkLst>
            <pc:docMk/>
            <pc:sldMk cId="3910355434" sldId="451"/>
            <ac:spMk id="3" creationId="{70FD5CC4-433A-D244-BD96-784F051971AB}"/>
          </ac:spMkLst>
        </pc:spChg>
        <pc:spChg chg="mod">
          <ac:chgData name="Nane Kratzke" userId="971be13ff4ee5ef6" providerId="LiveId" clId="{19075A5A-D245-0240-878E-CFB172C98ECA}" dt="2020-09-24T11:24:22.551" v="32379" actId="20577"/>
          <ac:spMkLst>
            <pc:docMk/>
            <pc:sldMk cId="3910355434" sldId="451"/>
            <ac:spMk id="4" creationId="{F0CD1664-DBCC-C74D-9633-64879A86863D}"/>
          </ac:spMkLst>
        </pc:spChg>
        <pc:spChg chg="add mod">
          <ac:chgData name="Nane Kratzke" userId="971be13ff4ee5ef6" providerId="LiveId" clId="{19075A5A-D245-0240-878E-CFB172C98ECA}" dt="2020-09-24T10:53:32.918" v="31347" actId="20577"/>
          <ac:spMkLst>
            <pc:docMk/>
            <pc:sldMk cId="3910355434" sldId="451"/>
            <ac:spMk id="6" creationId="{F22A5E28-6931-7F49-AC64-D847B1C45F4A}"/>
          </ac:spMkLst>
        </pc:spChg>
        <pc:spChg chg="add mod">
          <ac:chgData name="Nane Kratzke" userId="971be13ff4ee5ef6" providerId="LiveId" clId="{19075A5A-D245-0240-878E-CFB172C98ECA}" dt="2020-09-24T10:53:35.864" v="31349" actId="20577"/>
          <ac:spMkLst>
            <pc:docMk/>
            <pc:sldMk cId="3910355434" sldId="451"/>
            <ac:spMk id="7" creationId="{200E1EA4-70E1-4340-8162-619247912F0A}"/>
          </ac:spMkLst>
        </pc:spChg>
        <pc:spChg chg="add mod">
          <ac:chgData name="Nane Kratzke" userId="971be13ff4ee5ef6" providerId="LiveId" clId="{19075A5A-D245-0240-878E-CFB172C98ECA}" dt="2020-09-24T10:47:08.193" v="30875" actId="20577"/>
          <ac:spMkLst>
            <pc:docMk/>
            <pc:sldMk cId="3910355434" sldId="451"/>
            <ac:spMk id="8" creationId="{30724CDC-D664-5F4E-AED4-E62056BF2E63}"/>
          </ac:spMkLst>
        </pc:spChg>
        <pc:spChg chg="add del mod">
          <ac:chgData name="Nane Kratzke" userId="971be13ff4ee5ef6" providerId="LiveId" clId="{19075A5A-D245-0240-878E-CFB172C98ECA}" dt="2020-09-24T10:49:08.545" v="30945"/>
          <ac:spMkLst>
            <pc:docMk/>
            <pc:sldMk cId="3910355434" sldId="451"/>
            <ac:spMk id="9" creationId="{AA079F78-C4E8-7D4E-91CA-3E2F50E8A7F2}"/>
          </ac:spMkLst>
        </pc:spChg>
        <pc:spChg chg="add mod">
          <ac:chgData name="Nane Kratzke" userId="971be13ff4ee5ef6" providerId="LiveId" clId="{19075A5A-D245-0240-878E-CFB172C98ECA}" dt="2020-09-24T10:54:02.236" v="31350" actId="20577"/>
          <ac:spMkLst>
            <pc:docMk/>
            <pc:sldMk cId="3910355434" sldId="451"/>
            <ac:spMk id="10" creationId="{CC417DC9-1228-6D4F-BDC6-45A7DA0F1CC5}"/>
          </ac:spMkLst>
        </pc:spChg>
        <pc:spChg chg="add mod">
          <ac:chgData name="Nane Kratzke" userId="971be13ff4ee5ef6" providerId="LiveId" clId="{19075A5A-D245-0240-878E-CFB172C98ECA}" dt="2020-09-24T10:54:04.495" v="31351" actId="20577"/>
          <ac:spMkLst>
            <pc:docMk/>
            <pc:sldMk cId="3910355434" sldId="451"/>
            <ac:spMk id="11" creationId="{9A9C5144-586A-9947-94F6-B41C0E347F99}"/>
          </ac:spMkLst>
        </pc:spChg>
        <pc:spChg chg="add mod">
          <ac:chgData name="Nane Kratzke" userId="971be13ff4ee5ef6" providerId="LiveId" clId="{19075A5A-D245-0240-878E-CFB172C98ECA}" dt="2020-09-24T10:53:02.864" v="31345" actId="20577"/>
          <ac:spMkLst>
            <pc:docMk/>
            <pc:sldMk cId="3910355434" sldId="451"/>
            <ac:spMk id="12" creationId="{F4245841-CFEC-A747-B7FD-B4C197569117}"/>
          </ac:spMkLst>
        </pc:spChg>
        <pc:spChg chg="add del mod">
          <ac:chgData name="Nane Kratzke" userId="971be13ff4ee5ef6" providerId="LiveId" clId="{19075A5A-D245-0240-878E-CFB172C98ECA}" dt="2020-09-24T15:30:24.060" v="39233" actId="478"/>
          <ac:spMkLst>
            <pc:docMk/>
            <pc:sldMk cId="3910355434" sldId="451"/>
            <ac:spMk id="13" creationId="{0FD99A99-B784-1448-B3F1-03B377E5343E}"/>
          </ac:spMkLst>
        </pc:spChg>
        <pc:spChg chg="add mod">
          <ac:chgData name="Nane Kratzke" userId="971be13ff4ee5ef6" providerId="LiveId" clId="{19075A5A-D245-0240-878E-CFB172C98ECA}" dt="2020-09-24T15:30:27.007" v="39235" actId="1038"/>
          <ac:spMkLst>
            <pc:docMk/>
            <pc:sldMk cId="3910355434" sldId="451"/>
            <ac:spMk id="14" creationId="{71F20454-EE89-2A48-B24E-1AE23D2A3CC1}"/>
          </ac:spMkLst>
        </pc:spChg>
      </pc:sldChg>
      <pc:sldChg chg="addSp delSp modSp add mod">
        <pc:chgData name="Nane Kratzke" userId="971be13ff4ee5ef6" providerId="LiveId" clId="{19075A5A-D245-0240-878E-CFB172C98ECA}" dt="2020-09-23T14:59:27.156" v="28144" actId="404"/>
        <pc:sldMkLst>
          <pc:docMk/>
          <pc:sldMk cId="924658392" sldId="452"/>
        </pc:sldMkLst>
        <pc:spChg chg="mod">
          <ac:chgData name="Nane Kratzke" userId="971be13ff4ee5ef6" providerId="LiveId" clId="{19075A5A-D245-0240-878E-CFB172C98ECA}" dt="2020-09-23T14:59:27.156" v="28144" actId="404"/>
          <ac:spMkLst>
            <pc:docMk/>
            <pc:sldMk cId="924658392" sldId="452"/>
            <ac:spMk id="5" creationId="{0603D732-B420-894B-AB6C-055CB2368AC6}"/>
          </ac:spMkLst>
        </pc:spChg>
        <pc:picChg chg="add del mod">
          <ac:chgData name="Nane Kratzke" userId="971be13ff4ee5ef6" providerId="LiveId" clId="{19075A5A-D245-0240-878E-CFB172C98ECA}" dt="2020-09-23T14:30:08.207" v="27363" actId="478"/>
          <ac:picMkLst>
            <pc:docMk/>
            <pc:sldMk cId="924658392" sldId="452"/>
            <ac:picMk id="3" creationId="{791087BB-083B-9E4B-B5A8-6BB0A2A2746A}"/>
          </ac:picMkLst>
        </pc:picChg>
        <pc:picChg chg="del mod">
          <ac:chgData name="Nane Kratzke" userId="971be13ff4ee5ef6" providerId="LiveId" clId="{19075A5A-D245-0240-878E-CFB172C98ECA}" dt="2020-09-23T14:29:10.962" v="27358" actId="478"/>
          <ac:picMkLst>
            <pc:docMk/>
            <pc:sldMk cId="924658392" sldId="452"/>
            <ac:picMk id="1032" creationId="{5B926110-4CE9-364F-995E-8E033B52294D}"/>
          </ac:picMkLst>
        </pc:picChg>
        <pc:picChg chg="add mod">
          <ac:chgData name="Nane Kratzke" userId="971be13ff4ee5ef6" providerId="LiveId" clId="{19075A5A-D245-0240-878E-CFB172C98ECA}" dt="2020-09-23T14:30:57.712" v="27368" actId="14100"/>
          <ac:picMkLst>
            <pc:docMk/>
            <pc:sldMk cId="924658392" sldId="452"/>
            <ac:picMk id="2050" creationId="{C92F31AD-D064-7347-9EE6-D3E3CED31B43}"/>
          </ac:picMkLst>
        </pc:picChg>
      </pc:sldChg>
      <pc:sldChg chg="addSp delSp modSp add mod">
        <pc:chgData name="Nane Kratzke" userId="971be13ff4ee5ef6" providerId="LiveId" clId="{19075A5A-D245-0240-878E-CFB172C98ECA}" dt="2020-09-24T09:22:37.964" v="28299" actId="1076"/>
        <pc:sldMkLst>
          <pc:docMk/>
          <pc:sldMk cId="1006662412" sldId="453"/>
        </pc:sldMkLst>
        <pc:spChg chg="del">
          <ac:chgData name="Nane Kratzke" userId="971be13ff4ee5ef6" providerId="LiveId" clId="{19075A5A-D245-0240-878E-CFB172C98ECA}" dt="2020-09-24T09:16:41.503" v="28207" actId="21"/>
          <ac:spMkLst>
            <pc:docMk/>
            <pc:sldMk cId="1006662412" sldId="453"/>
            <ac:spMk id="4" creationId="{1A54BDE3-089A-B947-B36C-1DA2EA047FE2}"/>
          </ac:spMkLst>
        </pc:spChg>
        <pc:spChg chg="mod">
          <ac:chgData name="Nane Kratzke" userId="971be13ff4ee5ef6" providerId="LiveId" clId="{19075A5A-D245-0240-878E-CFB172C98ECA}" dt="2020-09-24T09:22:37.964" v="28299" actId="1076"/>
          <ac:spMkLst>
            <pc:docMk/>
            <pc:sldMk cId="1006662412" sldId="453"/>
            <ac:spMk id="8" creationId="{17A49567-6F8B-AD4E-AA7C-57FEE52C771D}"/>
          </ac:spMkLst>
        </pc:spChg>
        <pc:spChg chg="mod">
          <ac:chgData name="Nane Kratzke" userId="971be13ff4ee5ef6" providerId="LiveId" clId="{19075A5A-D245-0240-878E-CFB172C98ECA}" dt="2020-09-24T09:22:37.964" v="28299" actId="1076"/>
          <ac:spMkLst>
            <pc:docMk/>
            <pc:sldMk cId="1006662412" sldId="453"/>
            <ac:spMk id="9" creationId="{7E39AC3C-D7D5-3F4B-8ECD-B5251D5C44B1}"/>
          </ac:spMkLst>
        </pc:spChg>
        <pc:spChg chg="mod">
          <ac:chgData name="Nane Kratzke" userId="971be13ff4ee5ef6" providerId="LiveId" clId="{19075A5A-D245-0240-878E-CFB172C98ECA}" dt="2020-09-24T09:22:37.964" v="28299" actId="1076"/>
          <ac:spMkLst>
            <pc:docMk/>
            <pc:sldMk cId="1006662412" sldId="453"/>
            <ac:spMk id="10" creationId="{B4195300-5C3F-E44B-B320-1C847BE6087E}"/>
          </ac:spMkLst>
        </pc:spChg>
        <pc:spChg chg="add del mod">
          <ac:chgData name="Nane Kratzke" userId="971be13ff4ee5ef6" providerId="LiveId" clId="{19075A5A-D245-0240-878E-CFB172C98ECA}" dt="2020-09-24T09:16:44.646" v="28208" actId="478"/>
          <ac:spMkLst>
            <pc:docMk/>
            <pc:sldMk cId="1006662412" sldId="453"/>
            <ac:spMk id="12" creationId="{EC06C2B4-BB63-DD44-B4BC-2F15523D8195}"/>
          </ac:spMkLst>
        </pc:spChg>
        <pc:picChg chg="del">
          <ac:chgData name="Nane Kratzke" userId="971be13ff4ee5ef6" providerId="LiveId" clId="{19075A5A-D245-0240-878E-CFB172C98ECA}" dt="2020-09-24T09:16:36.243" v="28206" actId="478"/>
          <ac:picMkLst>
            <pc:docMk/>
            <pc:sldMk cId="1006662412" sldId="453"/>
            <ac:picMk id="11" creationId="{9E13CA18-765E-434F-9592-6A89336A66FA}"/>
          </ac:picMkLst>
        </pc:picChg>
      </pc:sldChg>
      <pc:sldChg chg="addSp delSp modSp add mod ord">
        <pc:chgData name="Nane Kratzke" userId="971be13ff4ee5ef6" providerId="LiveId" clId="{19075A5A-D245-0240-878E-CFB172C98ECA}" dt="2020-09-24T12:30:45.017" v="32870" actId="20578"/>
        <pc:sldMkLst>
          <pc:docMk/>
          <pc:sldMk cId="373954280" sldId="454"/>
        </pc:sldMkLst>
        <pc:spChg chg="mod">
          <ac:chgData name="Nane Kratzke" userId="971be13ff4ee5ef6" providerId="LiveId" clId="{19075A5A-D245-0240-878E-CFB172C98ECA}" dt="2020-09-24T11:33:30.960" v="32829" actId="20577"/>
          <ac:spMkLst>
            <pc:docMk/>
            <pc:sldMk cId="373954280" sldId="454"/>
            <ac:spMk id="2" creationId="{27F96E4A-8FCA-0045-85BD-E7BEE88BAD31}"/>
          </ac:spMkLst>
        </pc:spChg>
        <pc:spChg chg="mod">
          <ac:chgData name="Nane Kratzke" userId="971be13ff4ee5ef6" providerId="LiveId" clId="{19075A5A-D245-0240-878E-CFB172C98ECA}" dt="2020-09-24T12:29:50.095" v="32869" actId="20577"/>
          <ac:spMkLst>
            <pc:docMk/>
            <pc:sldMk cId="373954280" sldId="454"/>
            <ac:spMk id="3" creationId="{4CD0DCFD-1430-4F41-B180-3A20DEBF24F2}"/>
          </ac:spMkLst>
        </pc:spChg>
        <pc:spChg chg="del">
          <ac:chgData name="Nane Kratzke" userId="971be13ff4ee5ef6" providerId="LiveId" clId="{19075A5A-D245-0240-878E-CFB172C98ECA}" dt="2020-09-24T09:38:49.074" v="29035" actId="478"/>
          <ac:spMkLst>
            <pc:docMk/>
            <pc:sldMk cId="373954280" sldId="454"/>
            <ac:spMk id="4" creationId="{3489061E-0E7E-4040-947F-D53EBA5EA030}"/>
          </ac:spMkLst>
        </pc:spChg>
        <pc:spChg chg="del">
          <ac:chgData name="Nane Kratzke" userId="971be13ff4ee5ef6" providerId="LiveId" clId="{19075A5A-D245-0240-878E-CFB172C98ECA}" dt="2020-09-24T09:38:53.063" v="29037" actId="478"/>
          <ac:spMkLst>
            <pc:docMk/>
            <pc:sldMk cId="373954280" sldId="454"/>
            <ac:spMk id="6" creationId="{DC23A317-8C8B-0A45-BB69-6EAE14A5E679}"/>
          </ac:spMkLst>
        </pc:spChg>
        <pc:spChg chg="mod">
          <ac:chgData name="Nane Kratzke" userId="971be13ff4ee5ef6" providerId="LiveId" clId="{19075A5A-D245-0240-878E-CFB172C98ECA}" dt="2020-09-24T10:04:41.153" v="30145" actId="20577"/>
          <ac:spMkLst>
            <pc:docMk/>
            <pc:sldMk cId="373954280" sldId="454"/>
            <ac:spMk id="7" creationId="{1BA770B5-D7F0-4C4F-9DFC-244C02DB1D75}"/>
          </ac:spMkLst>
        </pc:spChg>
        <pc:spChg chg="add del mod">
          <ac:chgData name="Nane Kratzke" userId="971be13ff4ee5ef6" providerId="LiveId" clId="{19075A5A-D245-0240-878E-CFB172C98ECA}" dt="2020-09-24T09:38:51.028" v="29036" actId="478"/>
          <ac:spMkLst>
            <pc:docMk/>
            <pc:sldMk cId="373954280" sldId="454"/>
            <ac:spMk id="9" creationId="{2030279F-8051-4740-921B-3F591EADDF3E}"/>
          </ac:spMkLst>
        </pc:spChg>
        <pc:spChg chg="add mod">
          <ac:chgData name="Nane Kratzke" userId="971be13ff4ee5ef6" providerId="LiveId" clId="{19075A5A-D245-0240-878E-CFB172C98ECA}" dt="2020-09-24T09:59:16.396" v="29940" actId="207"/>
          <ac:spMkLst>
            <pc:docMk/>
            <pc:sldMk cId="373954280" sldId="454"/>
            <ac:spMk id="10" creationId="{07B2CEF7-C162-494C-80BF-5DF76C794BDC}"/>
          </ac:spMkLst>
        </pc:spChg>
        <pc:spChg chg="add mod">
          <ac:chgData name="Nane Kratzke" userId="971be13ff4ee5ef6" providerId="LiveId" clId="{19075A5A-D245-0240-878E-CFB172C98ECA}" dt="2020-09-24T09:56:26.512" v="29814" actId="207"/>
          <ac:spMkLst>
            <pc:docMk/>
            <pc:sldMk cId="373954280" sldId="454"/>
            <ac:spMk id="11" creationId="{38BDE233-85AE-DE47-B38B-1A779C5611ED}"/>
          </ac:spMkLst>
        </pc:spChg>
      </pc:sldChg>
      <pc:sldChg chg="addSp delSp modSp add mod">
        <pc:chgData name="Nane Kratzke" userId="971be13ff4ee5ef6" providerId="LiveId" clId="{19075A5A-D245-0240-878E-CFB172C98ECA}" dt="2020-09-24T15:30:34.057" v="39236" actId="478"/>
        <pc:sldMkLst>
          <pc:docMk/>
          <pc:sldMk cId="1244584995" sldId="455"/>
        </pc:sldMkLst>
        <pc:spChg chg="mod">
          <ac:chgData name="Nane Kratzke" userId="971be13ff4ee5ef6" providerId="LiveId" clId="{19075A5A-D245-0240-878E-CFB172C98ECA}" dt="2020-09-24T11:18:44.307" v="32180" actId="20577"/>
          <ac:spMkLst>
            <pc:docMk/>
            <pc:sldMk cId="1244584995" sldId="455"/>
            <ac:spMk id="3" creationId="{70FD5CC4-433A-D244-BD96-784F051971AB}"/>
          </ac:spMkLst>
        </pc:spChg>
        <pc:spChg chg="mod">
          <ac:chgData name="Nane Kratzke" userId="971be13ff4ee5ef6" providerId="LiveId" clId="{19075A5A-D245-0240-878E-CFB172C98ECA}" dt="2020-09-24T11:31:47.410" v="32807" actId="14100"/>
          <ac:spMkLst>
            <pc:docMk/>
            <pc:sldMk cId="1244584995" sldId="455"/>
            <ac:spMk id="4" creationId="{F0CD1664-DBCC-C74D-9633-64879A86863D}"/>
          </ac:spMkLst>
        </pc:spChg>
        <pc:spChg chg="del">
          <ac:chgData name="Nane Kratzke" userId="971be13ff4ee5ef6" providerId="LiveId" clId="{19075A5A-D245-0240-878E-CFB172C98ECA}" dt="2020-09-24T10:58:37.625" v="31592" actId="478"/>
          <ac:spMkLst>
            <pc:docMk/>
            <pc:sldMk cId="1244584995" sldId="455"/>
            <ac:spMk id="6" creationId="{F22A5E28-6931-7F49-AC64-D847B1C45F4A}"/>
          </ac:spMkLst>
        </pc:spChg>
        <pc:spChg chg="del">
          <ac:chgData name="Nane Kratzke" userId="971be13ff4ee5ef6" providerId="LiveId" clId="{19075A5A-D245-0240-878E-CFB172C98ECA}" dt="2020-09-24T10:58:35.723" v="31591" actId="478"/>
          <ac:spMkLst>
            <pc:docMk/>
            <pc:sldMk cId="1244584995" sldId="455"/>
            <ac:spMk id="7" creationId="{200E1EA4-70E1-4340-8162-619247912F0A}"/>
          </ac:spMkLst>
        </pc:spChg>
        <pc:spChg chg="mod">
          <ac:chgData name="Nane Kratzke" userId="971be13ff4ee5ef6" providerId="LiveId" clId="{19075A5A-D245-0240-878E-CFB172C98ECA}" dt="2020-09-24T11:31:59.923" v="32808" actId="1076"/>
          <ac:spMkLst>
            <pc:docMk/>
            <pc:sldMk cId="1244584995" sldId="455"/>
            <ac:spMk id="8" creationId="{30724CDC-D664-5F4E-AED4-E62056BF2E63}"/>
          </ac:spMkLst>
        </pc:spChg>
        <pc:spChg chg="add mod">
          <ac:chgData name="Nane Kratzke" userId="971be13ff4ee5ef6" providerId="LiveId" clId="{19075A5A-D245-0240-878E-CFB172C98ECA}" dt="2020-09-24T11:31:59.923" v="32808" actId="1076"/>
          <ac:spMkLst>
            <pc:docMk/>
            <pc:sldMk cId="1244584995" sldId="455"/>
            <ac:spMk id="9" creationId="{E211F464-1A88-E842-8DB0-FF24DF1E49A7}"/>
          </ac:spMkLst>
        </pc:spChg>
        <pc:spChg chg="del">
          <ac:chgData name="Nane Kratzke" userId="971be13ff4ee5ef6" providerId="LiveId" clId="{19075A5A-D245-0240-878E-CFB172C98ECA}" dt="2020-09-24T10:58:43.069" v="31593" actId="478"/>
          <ac:spMkLst>
            <pc:docMk/>
            <pc:sldMk cId="1244584995" sldId="455"/>
            <ac:spMk id="10" creationId="{CC417DC9-1228-6D4F-BDC6-45A7DA0F1CC5}"/>
          </ac:spMkLst>
        </pc:spChg>
        <pc:spChg chg="del">
          <ac:chgData name="Nane Kratzke" userId="971be13ff4ee5ef6" providerId="LiveId" clId="{19075A5A-D245-0240-878E-CFB172C98ECA}" dt="2020-09-24T10:58:46.264" v="31594" actId="478"/>
          <ac:spMkLst>
            <pc:docMk/>
            <pc:sldMk cId="1244584995" sldId="455"/>
            <ac:spMk id="11" creationId="{9A9C5144-586A-9947-94F6-B41C0E347F99}"/>
          </ac:spMkLst>
        </pc:spChg>
        <pc:spChg chg="del">
          <ac:chgData name="Nane Kratzke" userId="971be13ff4ee5ef6" providerId="LiveId" clId="{19075A5A-D245-0240-878E-CFB172C98ECA}" dt="2020-09-24T10:58:49.243" v="31595" actId="478"/>
          <ac:spMkLst>
            <pc:docMk/>
            <pc:sldMk cId="1244584995" sldId="455"/>
            <ac:spMk id="12" creationId="{F4245841-CFEC-A747-B7FD-B4C197569117}"/>
          </ac:spMkLst>
        </pc:spChg>
        <pc:spChg chg="add del mod">
          <ac:chgData name="Nane Kratzke" userId="971be13ff4ee5ef6" providerId="LiveId" clId="{19075A5A-D245-0240-878E-CFB172C98ECA}" dt="2020-09-24T11:18:28.505" v="32166" actId="478"/>
          <ac:spMkLst>
            <pc:docMk/>
            <pc:sldMk cId="1244584995" sldId="455"/>
            <ac:spMk id="13" creationId="{611F960B-D013-7349-A113-05AE8ADF5657}"/>
          </ac:spMkLst>
        </pc:spChg>
        <pc:spChg chg="add del mod">
          <ac:chgData name="Nane Kratzke" userId="971be13ff4ee5ef6" providerId="LiveId" clId="{19075A5A-D245-0240-878E-CFB172C98ECA}" dt="2020-09-24T11:18:30.766" v="32167" actId="478"/>
          <ac:spMkLst>
            <pc:docMk/>
            <pc:sldMk cId="1244584995" sldId="455"/>
            <ac:spMk id="14" creationId="{71931BF3-7557-F84C-827A-7561692B3A62}"/>
          </ac:spMkLst>
        </pc:spChg>
        <pc:spChg chg="add del mod">
          <ac:chgData name="Nane Kratzke" userId="971be13ff4ee5ef6" providerId="LiveId" clId="{19075A5A-D245-0240-878E-CFB172C98ECA}" dt="2020-09-24T15:30:34.057" v="39236" actId="478"/>
          <ac:spMkLst>
            <pc:docMk/>
            <pc:sldMk cId="1244584995" sldId="455"/>
            <ac:spMk id="15" creationId="{13E887D1-BDC3-2D47-8E7D-7ECD58ADF4A2}"/>
          </ac:spMkLst>
        </pc:spChg>
        <pc:spChg chg="add mod">
          <ac:chgData name="Nane Kratzke" userId="971be13ff4ee5ef6" providerId="LiveId" clId="{19075A5A-D245-0240-878E-CFB172C98ECA}" dt="2020-09-24T11:31:47.410" v="32807" actId="14100"/>
          <ac:spMkLst>
            <pc:docMk/>
            <pc:sldMk cId="1244584995" sldId="455"/>
            <ac:spMk id="16" creationId="{214D969A-24AA-984A-8275-E3C2419DBA35}"/>
          </ac:spMkLst>
        </pc:spChg>
        <pc:spChg chg="add mod">
          <ac:chgData name="Nane Kratzke" userId="971be13ff4ee5ef6" providerId="LiveId" clId="{19075A5A-D245-0240-878E-CFB172C98ECA}" dt="2020-09-24T11:31:59.923" v="32808" actId="1076"/>
          <ac:spMkLst>
            <pc:docMk/>
            <pc:sldMk cId="1244584995" sldId="455"/>
            <ac:spMk id="17" creationId="{8BC0639F-83C1-5342-B1DB-460515194E19}"/>
          </ac:spMkLst>
        </pc:spChg>
        <pc:spChg chg="add mod">
          <ac:chgData name="Nane Kratzke" userId="971be13ff4ee5ef6" providerId="LiveId" clId="{19075A5A-D245-0240-878E-CFB172C98ECA}" dt="2020-09-24T11:31:59.923" v="32808" actId="1076"/>
          <ac:spMkLst>
            <pc:docMk/>
            <pc:sldMk cId="1244584995" sldId="455"/>
            <ac:spMk id="18" creationId="{43447485-7B02-6646-A612-3F485CB25F8C}"/>
          </ac:spMkLst>
        </pc:spChg>
        <pc:spChg chg="add mod">
          <ac:chgData name="Nane Kratzke" userId="971be13ff4ee5ef6" providerId="LiveId" clId="{19075A5A-D245-0240-878E-CFB172C98ECA}" dt="2020-09-24T12:36:52.038" v="32944" actId="20577"/>
          <ac:spMkLst>
            <pc:docMk/>
            <pc:sldMk cId="1244584995" sldId="455"/>
            <ac:spMk id="19" creationId="{B9ED78D5-9780-7A49-9D3D-45EE0AA9D949}"/>
          </ac:spMkLst>
        </pc:spChg>
      </pc:sldChg>
      <pc:sldChg chg="addSp delSp modSp add mod">
        <pc:chgData name="Nane Kratzke" userId="971be13ff4ee5ef6" providerId="LiveId" clId="{19075A5A-D245-0240-878E-CFB172C98ECA}" dt="2020-09-24T15:30:38.707" v="39237" actId="478"/>
        <pc:sldMkLst>
          <pc:docMk/>
          <pc:sldMk cId="4052141016" sldId="456"/>
        </pc:sldMkLst>
        <pc:spChg chg="mod">
          <ac:chgData name="Nane Kratzke" userId="971be13ff4ee5ef6" providerId="LiveId" clId="{19075A5A-D245-0240-878E-CFB172C98ECA}" dt="2020-09-24T11:13:03.112" v="32093" actId="20577"/>
          <ac:spMkLst>
            <pc:docMk/>
            <pc:sldMk cId="4052141016" sldId="456"/>
            <ac:spMk id="3" creationId="{70FD5CC4-433A-D244-BD96-784F051971AB}"/>
          </ac:spMkLst>
        </pc:spChg>
        <pc:spChg chg="del">
          <ac:chgData name="Nane Kratzke" userId="971be13ff4ee5ef6" providerId="LiveId" clId="{19075A5A-D245-0240-878E-CFB172C98ECA}" dt="2020-09-24T11:13:06.494" v="32094" actId="478"/>
          <ac:spMkLst>
            <pc:docMk/>
            <pc:sldMk cId="4052141016" sldId="456"/>
            <ac:spMk id="4" creationId="{F0CD1664-DBCC-C74D-9633-64879A86863D}"/>
          </ac:spMkLst>
        </pc:spChg>
        <pc:spChg chg="add del mod">
          <ac:chgData name="Nane Kratzke" userId="971be13ff4ee5ef6" providerId="LiveId" clId="{19075A5A-D245-0240-878E-CFB172C98ECA}" dt="2020-09-24T11:13:09.254" v="32095" actId="478"/>
          <ac:spMkLst>
            <pc:docMk/>
            <pc:sldMk cId="4052141016" sldId="456"/>
            <ac:spMk id="7" creationId="{11AFDB8C-85F3-0040-8561-8ABA3DD627A5}"/>
          </ac:spMkLst>
        </pc:spChg>
        <pc:spChg chg="del">
          <ac:chgData name="Nane Kratzke" userId="971be13ff4ee5ef6" providerId="LiveId" clId="{19075A5A-D245-0240-878E-CFB172C98ECA}" dt="2020-09-24T11:13:11.303" v="32096" actId="478"/>
          <ac:spMkLst>
            <pc:docMk/>
            <pc:sldMk cId="4052141016" sldId="456"/>
            <ac:spMk id="8" creationId="{30724CDC-D664-5F4E-AED4-E62056BF2E63}"/>
          </ac:spMkLst>
        </pc:spChg>
        <pc:spChg chg="del">
          <ac:chgData name="Nane Kratzke" userId="971be13ff4ee5ef6" providerId="LiveId" clId="{19075A5A-D245-0240-878E-CFB172C98ECA}" dt="2020-09-24T11:13:13.642" v="32097" actId="478"/>
          <ac:spMkLst>
            <pc:docMk/>
            <pc:sldMk cId="4052141016" sldId="456"/>
            <ac:spMk id="9" creationId="{E211F464-1A88-E842-8DB0-FF24DF1E49A7}"/>
          </ac:spMkLst>
        </pc:spChg>
        <pc:spChg chg="mod">
          <ac:chgData name="Nane Kratzke" userId="971be13ff4ee5ef6" providerId="LiveId" clId="{19075A5A-D245-0240-878E-CFB172C98ECA}" dt="2020-09-24T11:18:04.803" v="32165" actId="948"/>
          <ac:spMkLst>
            <pc:docMk/>
            <pc:sldMk cId="4052141016" sldId="456"/>
            <ac:spMk id="13" creationId="{611F960B-D013-7349-A113-05AE8ADF5657}"/>
          </ac:spMkLst>
        </pc:spChg>
        <pc:spChg chg="mod">
          <ac:chgData name="Nane Kratzke" userId="971be13ff4ee5ef6" providerId="LiveId" clId="{19075A5A-D245-0240-878E-CFB172C98ECA}" dt="2020-09-24T11:17:45.037" v="32164" actId="948"/>
          <ac:spMkLst>
            <pc:docMk/>
            <pc:sldMk cId="4052141016" sldId="456"/>
            <ac:spMk id="14" creationId="{71931BF3-7557-F84C-827A-7561692B3A62}"/>
          </ac:spMkLst>
        </pc:spChg>
        <pc:spChg chg="del">
          <ac:chgData name="Nane Kratzke" userId="971be13ff4ee5ef6" providerId="LiveId" clId="{19075A5A-D245-0240-878E-CFB172C98ECA}" dt="2020-09-24T15:30:38.707" v="39237" actId="478"/>
          <ac:spMkLst>
            <pc:docMk/>
            <pc:sldMk cId="4052141016" sldId="456"/>
            <ac:spMk id="15" creationId="{13E887D1-BDC3-2D47-8E7D-7ECD58ADF4A2}"/>
          </ac:spMkLst>
        </pc:spChg>
        <pc:spChg chg="add mod">
          <ac:chgData name="Nane Kratzke" userId="971be13ff4ee5ef6" providerId="LiveId" clId="{19075A5A-D245-0240-878E-CFB172C98ECA}" dt="2020-09-24T12:37:34.689" v="32981" actId="20577"/>
          <ac:spMkLst>
            <pc:docMk/>
            <pc:sldMk cId="4052141016" sldId="456"/>
            <ac:spMk id="16" creationId="{4D5FDDAB-2087-9041-A77E-205C8C20670F}"/>
          </ac:spMkLst>
        </pc:spChg>
      </pc:sldChg>
      <pc:sldChg chg="addSp delSp modSp add mod ord">
        <pc:chgData name="Nane Kratzke" userId="971be13ff4ee5ef6" providerId="LiveId" clId="{19075A5A-D245-0240-878E-CFB172C98ECA}" dt="2020-09-24T15:51:45.269" v="39611" actId="20577"/>
        <pc:sldMkLst>
          <pc:docMk/>
          <pc:sldMk cId="1807440968" sldId="457"/>
        </pc:sldMkLst>
        <pc:spChg chg="mod">
          <ac:chgData name="Nane Kratzke" userId="971be13ff4ee5ef6" providerId="LiveId" clId="{19075A5A-D245-0240-878E-CFB172C98ECA}" dt="2020-09-24T12:42:48.934" v="33020" actId="20577"/>
          <ac:spMkLst>
            <pc:docMk/>
            <pc:sldMk cId="1807440968" sldId="457"/>
            <ac:spMk id="3" creationId="{4CD0DCFD-1430-4F41-B180-3A20DEBF24F2}"/>
          </ac:spMkLst>
        </pc:spChg>
        <pc:spChg chg="del">
          <ac:chgData name="Nane Kratzke" userId="971be13ff4ee5ef6" providerId="LiveId" clId="{19075A5A-D245-0240-878E-CFB172C98ECA}" dt="2020-09-24T12:46:22.076" v="33147" actId="478"/>
          <ac:spMkLst>
            <pc:docMk/>
            <pc:sldMk cId="1807440968" sldId="457"/>
            <ac:spMk id="4" creationId="{3489061E-0E7E-4040-947F-D53EBA5EA030}"/>
          </ac:spMkLst>
        </pc:spChg>
        <pc:spChg chg="mod">
          <ac:chgData name="Nane Kratzke" userId="971be13ff4ee5ef6" providerId="LiveId" clId="{19075A5A-D245-0240-878E-CFB172C98ECA}" dt="2020-09-24T15:50:57.153" v="39593" actId="1076"/>
          <ac:spMkLst>
            <pc:docMk/>
            <pc:sldMk cId="1807440968" sldId="457"/>
            <ac:spMk id="6" creationId="{1F852C1E-C1EC-D34F-8AE9-1BB5BBE393BE}"/>
          </ac:spMkLst>
        </pc:spChg>
        <pc:spChg chg="add mod">
          <ac:chgData name="Nane Kratzke" userId="971be13ff4ee5ef6" providerId="LiveId" clId="{19075A5A-D245-0240-878E-CFB172C98ECA}" dt="2020-09-24T15:50:57.153" v="39593" actId="1076"/>
          <ac:spMkLst>
            <pc:docMk/>
            <pc:sldMk cId="1807440968" sldId="457"/>
            <ac:spMk id="7" creationId="{11296CE6-2FB1-9E48-9906-23D98A961623}"/>
          </ac:spMkLst>
        </pc:spChg>
        <pc:spChg chg="add mod">
          <ac:chgData name="Nane Kratzke" userId="971be13ff4ee5ef6" providerId="LiveId" clId="{19075A5A-D245-0240-878E-CFB172C98ECA}" dt="2020-09-24T15:50:57.153" v="39593" actId="1076"/>
          <ac:spMkLst>
            <pc:docMk/>
            <pc:sldMk cId="1807440968" sldId="457"/>
            <ac:spMk id="8" creationId="{FB9CDDCE-746F-FD40-8726-8B61C5369E5C}"/>
          </ac:spMkLst>
        </pc:spChg>
        <pc:spChg chg="add mod">
          <ac:chgData name="Nane Kratzke" userId="971be13ff4ee5ef6" providerId="LiveId" clId="{19075A5A-D245-0240-878E-CFB172C98ECA}" dt="2020-09-24T15:51:45.269" v="39611" actId="20577"/>
          <ac:spMkLst>
            <pc:docMk/>
            <pc:sldMk cId="1807440968" sldId="457"/>
            <ac:spMk id="9" creationId="{53A8B2ED-3529-2046-85A2-F960DCE23BD2}"/>
          </ac:spMkLst>
        </pc:spChg>
        <pc:spChg chg="add mod">
          <ac:chgData name="Nane Kratzke" userId="971be13ff4ee5ef6" providerId="LiveId" clId="{19075A5A-D245-0240-878E-CFB172C98ECA}" dt="2020-09-24T15:50:57.153" v="39593" actId="1076"/>
          <ac:spMkLst>
            <pc:docMk/>
            <pc:sldMk cId="1807440968" sldId="457"/>
            <ac:spMk id="10" creationId="{3EDEB94A-EC07-5A49-99D9-E26267B7BC12}"/>
          </ac:spMkLst>
        </pc:spChg>
        <pc:spChg chg="add mod">
          <ac:chgData name="Nane Kratzke" userId="971be13ff4ee5ef6" providerId="LiveId" clId="{19075A5A-D245-0240-878E-CFB172C98ECA}" dt="2020-09-24T15:27:16.011" v="39212" actId="1037"/>
          <ac:spMkLst>
            <pc:docMk/>
            <pc:sldMk cId="1807440968" sldId="457"/>
            <ac:spMk id="11" creationId="{A304CA34-010F-C441-ADD4-44F18F02685D}"/>
          </ac:spMkLst>
        </pc:spChg>
      </pc:sldChg>
      <pc:sldChg chg="addSp modSp add mod">
        <pc:chgData name="Nane Kratzke" userId="971be13ff4ee5ef6" providerId="LiveId" clId="{19075A5A-D245-0240-878E-CFB172C98ECA}" dt="2020-09-24T14:11:32.909" v="37059" actId="20577"/>
        <pc:sldMkLst>
          <pc:docMk/>
          <pc:sldMk cId="4067627198" sldId="458"/>
        </pc:sldMkLst>
        <pc:spChg chg="mod">
          <ac:chgData name="Nane Kratzke" userId="971be13ff4ee5ef6" providerId="LiveId" clId="{19075A5A-D245-0240-878E-CFB172C98ECA}" dt="2020-09-24T13:06:57.955" v="34357" actId="20577"/>
          <ac:spMkLst>
            <pc:docMk/>
            <pc:sldMk cId="4067627198" sldId="458"/>
            <ac:spMk id="3" creationId="{4CD0DCFD-1430-4F41-B180-3A20DEBF24F2}"/>
          </ac:spMkLst>
        </pc:spChg>
        <pc:spChg chg="mod">
          <ac:chgData name="Nane Kratzke" userId="971be13ff4ee5ef6" providerId="LiveId" clId="{19075A5A-D245-0240-878E-CFB172C98ECA}" dt="2020-09-24T14:11:32.909" v="37059" actId="20577"/>
          <ac:spMkLst>
            <pc:docMk/>
            <pc:sldMk cId="4067627198" sldId="458"/>
            <ac:spMk id="4" creationId="{3489061E-0E7E-4040-947F-D53EBA5EA030}"/>
          </ac:spMkLst>
        </pc:spChg>
        <pc:spChg chg="mod">
          <ac:chgData name="Nane Kratzke" userId="971be13ff4ee5ef6" providerId="LiveId" clId="{19075A5A-D245-0240-878E-CFB172C98ECA}" dt="2020-09-24T13:59:20.992" v="36424" actId="1076"/>
          <ac:spMkLst>
            <pc:docMk/>
            <pc:sldMk cId="4067627198" sldId="458"/>
            <ac:spMk id="6" creationId="{1F852C1E-C1EC-D34F-8AE9-1BB5BBE393BE}"/>
          </ac:spMkLst>
        </pc:spChg>
        <pc:spChg chg="add mod">
          <ac:chgData name="Nane Kratzke" userId="971be13ff4ee5ef6" providerId="LiveId" clId="{19075A5A-D245-0240-878E-CFB172C98ECA}" dt="2020-09-24T14:07:44.096" v="36942" actId="20577"/>
          <ac:spMkLst>
            <pc:docMk/>
            <pc:sldMk cId="4067627198" sldId="458"/>
            <ac:spMk id="7" creationId="{4C9AA184-297C-BE4F-ADE4-8DA7CEEF71DD}"/>
          </ac:spMkLst>
        </pc:spChg>
        <pc:spChg chg="add mod">
          <ac:chgData name="Nane Kratzke" userId="971be13ff4ee5ef6" providerId="LiveId" clId="{19075A5A-D245-0240-878E-CFB172C98ECA}" dt="2020-09-24T14:08:28.448" v="36967" actId="20577"/>
          <ac:spMkLst>
            <pc:docMk/>
            <pc:sldMk cId="4067627198" sldId="458"/>
            <ac:spMk id="8" creationId="{23FADF5D-07A4-DC49-BA41-1540DD4939A1}"/>
          </ac:spMkLst>
        </pc:spChg>
      </pc:sldChg>
      <pc:sldChg chg="addSp modSp add mod">
        <pc:chgData name="Nane Kratzke" userId="971be13ff4ee5ef6" providerId="LiveId" clId="{19075A5A-D245-0240-878E-CFB172C98ECA}" dt="2020-09-24T13:42:20.811" v="36241" actId="20577"/>
        <pc:sldMkLst>
          <pc:docMk/>
          <pc:sldMk cId="4209971302" sldId="459"/>
        </pc:sldMkLst>
        <pc:spChg chg="mod">
          <ac:chgData name="Nane Kratzke" userId="971be13ff4ee5ef6" providerId="LiveId" clId="{19075A5A-D245-0240-878E-CFB172C98ECA}" dt="2020-09-24T13:21:05.254" v="35088" actId="20577"/>
          <ac:spMkLst>
            <pc:docMk/>
            <pc:sldMk cId="4209971302" sldId="459"/>
            <ac:spMk id="3" creationId="{4CD0DCFD-1430-4F41-B180-3A20DEBF24F2}"/>
          </ac:spMkLst>
        </pc:spChg>
        <pc:spChg chg="mod">
          <ac:chgData name="Nane Kratzke" userId="971be13ff4ee5ef6" providerId="LiveId" clId="{19075A5A-D245-0240-878E-CFB172C98ECA}" dt="2020-09-24T13:40:21.289" v="36010" actId="14100"/>
          <ac:spMkLst>
            <pc:docMk/>
            <pc:sldMk cId="4209971302" sldId="459"/>
            <ac:spMk id="4" creationId="{3489061E-0E7E-4040-947F-D53EBA5EA030}"/>
          </ac:spMkLst>
        </pc:spChg>
        <pc:spChg chg="mod">
          <ac:chgData name="Nane Kratzke" userId="971be13ff4ee5ef6" providerId="LiveId" clId="{19075A5A-D245-0240-878E-CFB172C98ECA}" dt="2020-09-24T13:40:32.842" v="36013" actId="1076"/>
          <ac:spMkLst>
            <pc:docMk/>
            <pc:sldMk cId="4209971302" sldId="459"/>
            <ac:spMk id="6" creationId="{1F852C1E-C1EC-D34F-8AE9-1BB5BBE393BE}"/>
          </ac:spMkLst>
        </pc:spChg>
        <pc:spChg chg="add mod">
          <ac:chgData name="Nane Kratzke" userId="971be13ff4ee5ef6" providerId="LiveId" clId="{19075A5A-D245-0240-878E-CFB172C98ECA}" dt="2020-09-24T13:40:24.900" v="36011" actId="1076"/>
          <ac:spMkLst>
            <pc:docMk/>
            <pc:sldMk cId="4209971302" sldId="459"/>
            <ac:spMk id="7" creationId="{B46E5149-21B8-6B48-81D7-FA22A1042CAB}"/>
          </ac:spMkLst>
        </pc:spChg>
        <pc:spChg chg="add mod">
          <ac:chgData name="Nane Kratzke" userId="971be13ff4ee5ef6" providerId="LiveId" clId="{19075A5A-D245-0240-878E-CFB172C98ECA}" dt="2020-09-24T13:42:20.811" v="36241" actId="20577"/>
          <ac:spMkLst>
            <pc:docMk/>
            <pc:sldMk cId="4209971302" sldId="459"/>
            <ac:spMk id="8" creationId="{50C2C5FB-8FEF-7D4F-8201-F60ED4F9A5E9}"/>
          </ac:spMkLst>
        </pc:spChg>
      </pc:sldChg>
      <pc:sldChg chg="addSp delSp modSp add mod ord">
        <pc:chgData name="Nane Kratzke" userId="971be13ff4ee5ef6" providerId="LiveId" clId="{19075A5A-D245-0240-878E-CFB172C98ECA}" dt="2020-09-24T15:55:16.849" v="39676" actId="1076"/>
        <pc:sldMkLst>
          <pc:docMk/>
          <pc:sldMk cId="3363336234" sldId="460"/>
        </pc:sldMkLst>
        <pc:spChg chg="mod">
          <ac:chgData name="Nane Kratzke" userId="971be13ff4ee5ef6" providerId="LiveId" clId="{19075A5A-D245-0240-878E-CFB172C98ECA}" dt="2020-09-24T13:08:04.297" v="34370" actId="20577"/>
          <ac:spMkLst>
            <pc:docMk/>
            <pc:sldMk cId="3363336234" sldId="460"/>
            <ac:spMk id="3" creationId="{4CD0DCFD-1430-4F41-B180-3A20DEBF24F2}"/>
          </ac:spMkLst>
        </pc:spChg>
        <pc:spChg chg="mod">
          <ac:chgData name="Nane Kratzke" userId="971be13ff4ee5ef6" providerId="LiveId" clId="{19075A5A-D245-0240-878E-CFB172C98ECA}" dt="2020-09-24T15:53:44.454" v="39664" actId="207"/>
          <ac:spMkLst>
            <pc:docMk/>
            <pc:sldMk cId="3363336234" sldId="460"/>
            <ac:spMk id="4" creationId="{3489061E-0E7E-4040-947F-D53EBA5EA030}"/>
          </ac:spMkLst>
        </pc:spChg>
        <pc:spChg chg="del">
          <ac:chgData name="Nane Kratzke" userId="971be13ff4ee5ef6" providerId="LiveId" clId="{19075A5A-D245-0240-878E-CFB172C98ECA}" dt="2020-09-24T13:32:28.243" v="35768" actId="478"/>
          <ac:spMkLst>
            <pc:docMk/>
            <pc:sldMk cId="3363336234" sldId="460"/>
            <ac:spMk id="6" creationId="{1F852C1E-C1EC-D34F-8AE9-1BB5BBE393BE}"/>
          </ac:spMkLst>
        </pc:spChg>
        <pc:picChg chg="add mod">
          <ac:chgData name="Nane Kratzke" userId="971be13ff4ee5ef6" providerId="LiveId" clId="{19075A5A-D245-0240-878E-CFB172C98ECA}" dt="2020-09-24T15:55:11.337" v="39675" actId="1076"/>
          <ac:picMkLst>
            <pc:docMk/>
            <pc:sldMk cId="3363336234" sldId="460"/>
            <ac:picMk id="7" creationId="{7030F52E-86C7-7941-9166-7E28352DD538}"/>
          </ac:picMkLst>
        </pc:picChg>
        <pc:picChg chg="add mod">
          <ac:chgData name="Nane Kratzke" userId="971be13ff4ee5ef6" providerId="LiveId" clId="{19075A5A-D245-0240-878E-CFB172C98ECA}" dt="2020-09-24T15:55:16.849" v="39676" actId="1076"/>
          <ac:picMkLst>
            <pc:docMk/>
            <pc:sldMk cId="3363336234" sldId="460"/>
            <ac:picMk id="8" creationId="{20E2EC90-1754-0F41-B081-D6C5FDB76B05}"/>
          </ac:picMkLst>
        </pc:picChg>
      </pc:sldChg>
      <pc:sldChg chg="addSp delSp modSp add mod">
        <pc:chgData name="Nane Kratzke" userId="971be13ff4ee5ef6" providerId="LiveId" clId="{19075A5A-D245-0240-878E-CFB172C98ECA}" dt="2020-09-24T14:33:40.385" v="37775" actId="1076"/>
        <pc:sldMkLst>
          <pc:docMk/>
          <pc:sldMk cId="3736819709" sldId="461"/>
        </pc:sldMkLst>
        <pc:spChg chg="mod">
          <ac:chgData name="Nane Kratzke" userId="971be13ff4ee5ef6" providerId="LiveId" clId="{19075A5A-D245-0240-878E-CFB172C98ECA}" dt="2020-09-24T14:24:12.464" v="37094" actId="20577"/>
          <ac:spMkLst>
            <pc:docMk/>
            <pc:sldMk cId="3736819709" sldId="461"/>
            <ac:spMk id="2" creationId="{A4CF4022-BF5C-3940-9B40-C35E57AB4130}"/>
          </ac:spMkLst>
        </pc:spChg>
        <pc:spChg chg="mod">
          <ac:chgData name="Nane Kratzke" userId="971be13ff4ee5ef6" providerId="LiveId" clId="{19075A5A-D245-0240-878E-CFB172C98ECA}" dt="2020-09-24T14:33:40.385" v="37775" actId="1076"/>
          <ac:spMkLst>
            <pc:docMk/>
            <pc:sldMk cId="3736819709" sldId="461"/>
            <ac:spMk id="4" creationId="{1A54BDE3-089A-B947-B36C-1DA2EA047FE2}"/>
          </ac:spMkLst>
        </pc:spChg>
        <pc:spChg chg="mod">
          <ac:chgData name="Nane Kratzke" userId="971be13ff4ee5ef6" providerId="LiveId" clId="{19075A5A-D245-0240-878E-CFB172C98ECA}" dt="2020-09-24T14:31:41.468" v="37716"/>
          <ac:spMkLst>
            <pc:docMk/>
            <pc:sldMk cId="3736819709" sldId="461"/>
            <ac:spMk id="6" creationId="{134688E8-5640-0A4B-8A7A-7CF1F3DE5E6C}"/>
          </ac:spMkLst>
        </pc:spChg>
        <pc:spChg chg="add mod">
          <ac:chgData name="Nane Kratzke" userId="971be13ff4ee5ef6" providerId="LiveId" clId="{19075A5A-D245-0240-878E-CFB172C98ECA}" dt="2020-09-24T14:33:40.385" v="37775" actId="1076"/>
          <ac:spMkLst>
            <pc:docMk/>
            <pc:sldMk cId="3736819709" sldId="461"/>
            <ac:spMk id="7" creationId="{E19634D9-3D1F-4348-8F25-D4E86283C2E3}"/>
          </ac:spMkLst>
        </pc:spChg>
        <pc:spChg chg="mod">
          <ac:chgData name="Nane Kratzke" userId="971be13ff4ee5ef6" providerId="LiveId" clId="{19075A5A-D245-0240-878E-CFB172C98ECA}" dt="2020-09-24T14:33:40.385" v="37775" actId="1076"/>
          <ac:spMkLst>
            <pc:docMk/>
            <pc:sldMk cId="3736819709" sldId="461"/>
            <ac:spMk id="10" creationId="{76B01168-021D-0841-9965-6F01E366C89F}"/>
          </ac:spMkLst>
        </pc:spChg>
        <pc:spChg chg="mod">
          <ac:chgData name="Nane Kratzke" userId="971be13ff4ee5ef6" providerId="LiveId" clId="{19075A5A-D245-0240-878E-CFB172C98ECA}" dt="2020-09-24T14:33:40.385" v="37775" actId="1076"/>
          <ac:spMkLst>
            <pc:docMk/>
            <pc:sldMk cId="3736819709" sldId="461"/>
            <ac:spMk id="11" creationId="{874EBED5-EA3C-B84F-A06E-CDBC321EFB83}"/>
          </ac:spMkLst>
        </pc:spChg>
        <pc:spChg chg="del">
          <ac:chgData name="Nane Kratzke" userId="971be13ff4ee5ef6" providerId="LiveId" clId="{19075A5A-D245-0240-878E-CFB172C98ECA}" dt="2020-09-24T14:26:28.310" v="37317" actId="478"/>
          <ac:spMkLst>
            <pc:docMk/>
            <pc:sldMk cId="3736819709" sldId="461"/>
            <ac:spMk id="12" creationId="{7852A9B7-3B4B-AF48-BC36-5419D76C0EAF}"/>
          </ac:spMkLst>
        </pc:spChg>
        <pc:picChg chg="del">
          <ac:chgData name="Nane Kratzke" userId="971be13ff4ee5ef6" providerId="LiveId" clId="{19075A5A-D245-0240-878E-CFB172C98ECA}" dt="2020-09-24T14:28:05.566" v="37508" actId="478"/>
          <ac:picMkLst>
            <pc:docMk/>
            <pc:sldMk cId="3736819709" sldId="461"/>
            <ac:picMk id="8" creationId="{0EE2414F-B35A-CA4A-B4B5-5B86E36F88E1}"/>
          </ac:picMkLst>
        </pc:picChg>
        <pc:picChg chg="mod">
          <ac:chgData name="Nane Kratzke" userId="971be13ff4ee5ef6" providerId="LiveId" clId="{19075A5A-D245-0240-878E-CFB172C98ECA}" dt="2020-09-24T14:28:10.066" v="37509" actId="1076"/>
          <ac:picMkLst>
            <pc:docMk/>
            <pc:sldMk cId="3736819709" sldId="461"/>
            <ac:picMk id="9" creationId="{597FA084-F94C-354E-8DC7-012902E3CEC5}"/>
          </ac:picMkLst>
        </pc:picChg>
      </pc:sldChg>
      <pc:sldChg chg="addSp delSp modSp add mod ord">
        <pc:chgData name="Nane Kratzke" userId="971be13ff4ee5ef6" providerId="LiveId" clId="{19075A5A-D245-0240-878E-CFB172C98ECA}" dt="2020-09-24T14:45:00.882" v="38121" actId="113"/>
        <pc:sldMkLst>
          <pc:docMk/>
          <pc:sldMk cId="1318869950" sldId="462"/>
        </pc:sldMkLst>
        <pc:spChg chg="mod">
          <ac:chgData name="Nane Kratzke" userId="971be13ff4ee5ef6" providerId="LiveId" clId="{19075A5A-D245-0240-878E-CFB172C98ECA}" dt="2020-09-24T14:38:25.451" v="37804" actId="14100"/>
          <ac:spMkLst>
            <pc:docMk/>
            <pc:sldMk cId="1318869950" sldId="462"/>
            <ac:spMk id="4" creationId="{1A54BDE3-089A-B947-B36C-1DA2EA047FE2}"/>
          </ac:spMkLst>
        </pc:spChg>
        <pc:spChg chg="add mod">
          <ac:chgData name="Nane Kratzke" userId="971be13ff4ee5ef6" providerId="LiveId" clId="{19075A5A-D245-0240-878E-CFB172C98ECA}" dt="2020-09-24T14:45:00.882" v="38121" actId="113"/>
          <ac:spMkLst>
            <pc:docMk/>
            <pc:sldMk cId="1318869950" sldId="462"/>
            <ac:spMk id="6" creationId="{DFC7CFB2-CB31-BE48-B0B5-7D0F63353D13}"/>
          </ac:spMkLst>
        </pc:spChg>
        <pc:spChg chg="del">
          <ac:chgData name="Nane Kratzke" userId="971be13ff4ee5ef6" providerId="LiveId" clId="{19075A5A-D245-0240-878E-CFB172C98ECA}" dt="2020-09-24T14:35:45.823" v="37777" actId="478"/>
          <ac:spMkLst>
            <pc:docMk/>
            <pc:sldMk cId="1318869950" sldId="462"/>
            <ac:spMk id="7" creationId="{FFC30D2D-B621-5F44-AD0F-8CEAD655D8CB}"/>
          </ac:spMkLst>
        </pc:spChg>
        <pc:spChg chg="del">
          <ac:chgData name="Nane Kratzke" userId="971be13ff4ee5ef6" providerId="LiveId" clId="{19075A5A-D245-0240-878E-CFB172C98ECA}" dt="2020-09-24T14:35:49.102" v="37778" actId="478"/>
          <ac:spMkLst>
            <pc:docMk/>
            <pc:sldMk cId="1318869950" sldId="462"/>
            <ac:spMk id="9" creationId="{BC66D217-D0C7-AA4E-914C-666732F02B44}"/>
          </ac:spMkLst>
        </pc:spChg>
        <pc:spChg chg="del">
          <ac:chgData name="Nane Kratzke" userId="971be13ff4ee5ef6" providerId="LiveId" clId="{19075A5A-D245-0240-878E-CFB172C98ECA}" dt="2020-09-24T14:35:50.957" v="37779" actId="478"/>
          <ac:spMkLst>
            <pc:docMk/>
            <pc:sldMk cId="1318869950" sldId="462"/>
            <ac:spMk id="10" creationId="{86BB4EED-806D-DD4A-A77A-EE4631A3CE1F}"/>
          </ac:spMkLst>
        </pc:spChg>
        <pc:picChg chg="mod">
          <ac:chgData name="Nane Kratzke" userId="971be13ff4ee5ef6" providerId="LiveId" clId="{19075A5A-D245-0240-878E-CFB172C98ECA}" dt="2020-09-24T14:38:12.061" v="37802" actId="14100"/>
          <ac:picMkLst>
            <pc:docMk/>
            <pc:sldMk cId="1318869950" sldId="462"/>
            <ac:picMk id="11" creationId="{EFFDDBF0-5DE4-404D-A624-C153540C4D12}"/>
          </ac:picMkLst>
        </pc:picChg>
      </pc:sldChg>
      <pc:sldChg chg="delSp modSp add mod">
        <pc:chgData name="Nane Kratzke" userId="971be13ff4ee5ef6" providerId="LiveId" clId="{19075A5A-D245-0240-878E-CFB172C98ECA}" dt="2020-09-24T14:53:08.584" v="38544" actId="20577"/>
        <pc:sldMkLst>
          <pc:docMk/>
          <pc:sldMk cId="194056035" sldId="463"/>
        </pc:sldMkLst>
        <pc:spChg chg="mod">
          <ac:chgData name="Nane Kratzke" userId="971be13ff4ee5ef6" providerId="LiveId" clId="{19075A5A-D245-0240-878E-CFB172C98ECA}" dt="2020-09-24T14:52:10.908" v="38539" actId="14100"/>
          <ac:spMkLst>
            <pc:docMk/>
            <pc:sldMk cId="194056035" sldId="463"/>
            <ac:spMk id="4" creationId="{1A54BDE3-089A-B947-B36C-1DA2EA047FE2}"/>
          </ac:spMkLst>
        </pc:spChg>
        <pc:spChg chg="mod">
          <ac:chgData name="Nane Kratzke" userId="971be13ff4ee5ef6" providerId="LiveId" clId="{19075A5A-D245-0240-878E-CFB172C98ECA}" dt="2020-09-24T14:52:05.945" v="38538" actId="1076"/>
          <ac:spMkLst>
            <pc:docMk/>
            <pc:sldMk cId="194056035" sldId="463"/>
            <ac:spMk id="9" creationId="{C2EFB732-DF93-E74C-A208-E9E925FA19DE}"/>
          </ac:spMkLst>
        </pc:spChg>
        <pc:spChg chg="mod">
          <ac:chgData name="Nane Kratzke" userId="971be13ff4ee5ef6" providerId="LiveId" clId="{19075A5A-D245-0240-878E-CFB172C98ECA}" dt="2020-09-24T14:52:26.260" v="38542" actId="1076"/>
          <ac:spMkLst>
            <pc:docMk/>
            <pc:sldMk cId="194056035" sldId="463"/>
            <ac:spMk id="10" creationId="{1A5E4309-83B1-9E4A-B60B-E08A957755DB}"/>
          </ac:spMkLst>
        </pc:spChg>
        <pc:spChg chg="mod">
          <ac:chgData name="Nane Kratzke" userId="971be13ff4ee5ef6" providerId="LiveId" clId="{19075A5A-D245-0240-878E-CFB172C98ECA}" dt="2020-09-24T14:53:08.584" v="38544" actId="20577"/>
          <ac:spMkLst>
            <pc:docMk/>
            <pc:sldMk cId="194056035" sldId="463"/>
            <ac:spMk id="11" creationId="{18938D84-C29E-DB44-9D4A-1ED262027EB9}"/>
          </ac:spMkLst>
        </pc:spChg>
        <pc:picChg chg="del">
          <ac:chgData name="Nane Kratzke" userId="971be13ff4ee5ef6" providerId="LiveId" clId="{19075A5A-D245-0240-878E-CFB172C98ECA}" dt="2020-09-24T14:51:55.569" v="38536" actId="478"/>
          <ac:picMkLst>
            <pc:docMk/>
            <pc:sldMk cId="194056035" sldId="463"/>
            <ac:picMk id="7" creationId="{00273028-913E-BC4E-9ECA-D9D5048CEE31}"/>
          </ac:picMkLst>
        </pc:picChg>
      </pc:sldChg>
      <pc:sldChg chg="addSp delSp modSp add mod">
        <pc:chgData name="Nane Kratzke" userId="971be13ff4ee5ef6" providerId="LiveId" clId="{19075A5A-D245-0240-878E-CFB172C98ECA}" dt="2020-09-24T15:04:13.722" v="38647" actId="20577"/>
        <pc:sldMkLst>
          <pc:docMk/>
          <pc:sldMk cId="4278507067" sldId="464"/>
        </pc:sldMkLst>
        <pc:spChg chg="del">
          <ac:chgData name="Nane Kratzke" userId="971be13ff4ee5ef6" providerId="LiveId" clId="{19075A5A-D245-0240-878E-CFB172C98ECA}" dt="2020-09-24T15:03:08.844" v="38630" actId="478"/>
          <ac:spMkLst>
            <pc:docMk/>
            <pc:sldMk cId="4278507067" sldId="464"/>
            <ac:spMk id="4" creationId="{1A54BDE3-089A-B947-B36C-1DA2EA047FE2}"/>
          </ac:spMkLst>
        </pc:spChg>
        <pc:spChg chg="add del mod">
          <ac:chgData name="Nane Kratzke" userId="971be13ff4ee5ef6" providerId="LiveId" clId="{19075A5A-D245-0240-878E-CFB172C98ECA}" dt="2020-09-24T15:03:16.217" v="38631" actId="478"/>
          <ac:spMkLst>
            <pc:docMk/>
            <pc:sldMk cId="4278507067" sldId="464"/>
            <ac:spMk id="7" creationId="{B919BF9C-6BB0-D047-989D-AB85B6B9E699}"/>
          </ac:spMkLst>
        </pc:spChg>
        <pc:spChg chg="mod">
          <ac:chgData name="Nane Kratzke" userId="971be13ff4ee5ef6" providerId="LiveId" clId="{19075A5A-D245-0240-878E-CFB172C98ECA}" dt="2020-09-24T15:03:42.951" v="38636" actId="1076"/>
          <ac:spMkLst>
            <pc:docMk/>
            <pc:sldMk cId="4278507067" sldId="464"/>
            <ac:spMk id="9" creationId="{C10AAD7E-9DD5-1343-8A17-3F9C4D0B8DD9}"/>
          </ac:spMkLst>
        </pc:spChg>
        <pc:spChg chg="mod">
          <ac:chgData name="Nane Kratzke" userId="971be13ff4ee5ef6" providerId="LiveId" clId="{19075A5A-D245-0240-878E-CFB172C98ECA}" dt="2020-09-24T15:03:34.144" v="38634" actId="1076"/>
          <ac:spMkLst>
            <pc:docMk/>
            <pc:sldMk cId="4278507067" sldId="464"/>
            <ac:spMk id="11" creationId="{8F82CDB8-B86E-A84E-B5AB-3E0F2043BA8D}"/>
          </ac:spMkLst>
        </pc:spChg>
        <pc:spChg chg="mod">
          <ac:chgData name="Nane Kratzke" userId="971be13ff4ee5ef6" providerId="LiveId" clId="{19075A5A-D245-0240-878E-CFB172C98ECA}" dt="2020-09-24T15:03:34.144" v="38634" actId="1076"/>
          <ac:spMkLst>
            <pc:docMk/>
            <pc:sldMk cId="4278507067" sldId="464"/>
            <ac:spMk id="12" creationId="{D5E25A22-15A5-A649-AEED-6542DBAA7A3C}"/>
          </ac:spMkLst>
        </pc:spChg>
        <pc:spChg chg="mod">
          <ac:chgData name="Nane Kratzke" userId="971be13ff4ee5ef6" providerId="LiveId" clId="{19075A5A-D245-0240-878E-CFB172C98ECA}" dt="2020-09-24T15:03:34.144" v="38634" actId="1076"/>
          <ac:spMkLst>
            <pc:docMk/>
            <pc:sldMk cId="4278507067" sldId="464"/>
            <ac:spMk id="13" creationId="{6F6E5405-0B57-FC4E-8832-4E6DA7A3CE9D}"/>
          </ac:spMkLst>
        </pc:spChg>
        <pc:spChg chg="mod">
          <ac:chgData name="Nane Kratzke" userId="971be13ff4ee5ef6" providerId="LiveId" clId="{19075A5A-D245-0240-878E-CFB172C98ECA}" dt="2020-09-24T15:03:34.144" v="38634" actId="1076"/>
          <ac:spMkLst>
            <pc:docMk/>
            <pc:sldMk cId="4278507067" sldId="464"/>
            <ac:spMk id="14" creationId="{610F4679-19BA-1149-BA88-1DB1D6B7FA74}"/>
          </ac:spMkLst>
        </pc:spChg>
        <pc:spChg chg="add mod">
          <ac:chgData name="Nane Kratzke" userId="971be13ff4ee5ef6" providerId="LiveId" clId="{19075A5A-D245-0240-878E-CFB172C98ECA}" dt="2020-09-24T15:04:13.722" v="38647" actId="20577"/>
          <ac:spMkLst>
            <pc:docMk/>
            <pc:sldMk cId="4278507067" sldId="464"/>
            <ac:spMk id="15" creationId="{84E9D33D-5E26-C34C-A100-1F078E5551EB}"/>
          </ac:spMkLst>
        </pc:spChg>
      </pc:sldChg>
      <pc:sldChg chg="add del">
        <pc:chgData name="Nane Kratzke" userId="971be13ff4ee5ef6" providerId="LiveId" clId="{19075A5A-D245-0240-878E-CFB172C98ECA}" dt="2020-09-24T15:19:56.618" v="39179" actId="2696"/>
        <pc:sldMkLst>
          <pc:docMk/>
          <pc:sldMk cId="687240641" sldId="465"/>
        </pc:sldMkLst>
      </pc:sldChg>
      <pc:sldChg chg="addSp delSp modSp add mod ord">
        <pc:chgData name="Nane Kratzke" userId="971be13ff4ee5ef6" providerId="LiveId" clId="{19075A5A-D245-0240-878E-CFB172C98ECA}" dt="2020-09-24T17:36:11.385" v="42838" actId="20577"/>
        <pc:sldMkLst>
          <pc:docMk/>
          <pc:sldMk cId="4016976235" sldId="465"/>
        </pc:sldMkLst>
        <pc:spChg chg="mod">
          <ac:chgData name="Nane Kratzke" userId="971be13ff4ee5ef6" providerId="LiveId" clId="{19075A5A-D245-0240-878E-CFB172C98ECA}" dt="2020-09-24T16:03:10.728" v="39838" actId="20577"/>
          <ac:spMkLst>
            <pc:docMk/>
            <pc:sldMk cId="4016976235" sldId="465"/>
            <ac:spMk id="2" creationId="{534D3041-9041-5E46-BDCA-AEFAF74BDAA0}"/>
          </ac:spMkLst>
        </pc:spChg>
        <pc:spChg chg="mod">
          <ac:chgData name="Nane Kratzke" userId="971be13ff4ee5ef6" providerId="LiveId" clId="{19075A5A-D245-0240-878E-CFB172C98ECA}" dt="2020-09-24T16:36:02.632" v="41233" actId="20577"/>
          <ac:spMkLst>
            <pc:docMk/>
            <pc:sldMk cId="4016976235" sldId="465"/>
            <ac:spMk id="3" creationId="{6D44E123-1B57-1141-B775-333597485FBD}"/>
          </ac:spMkLst>
        </pc:spChg>
        <pc:spChg chg="del">
          <ac:chgData name="Nane Kratzke" userId="971be13ff4ee5ef6" providerId="LiveId" clId="{19075A5A-D245-0240-878E-CFB172C98ECA}" dt="2020-09-24T16:00:46.208" v="39712" actId="478"/>
          <ac:spMkLst>
            <pc:docMk/>
            <pc:sldMk cId="4016976235" sldId="465"/>
            <ac:spMk id="4" creationId="{DEB25F32-ECA7-4840-B973-86BC3D4E92A1}"/>
          </ac:spMkLst>
        </pc:spChg>
        <pc:spChg chg="add mod">
          <ac:chgData name="Nane Kratzke" userId="971be13ff4ee5ef6" providerId="LiveId" clId="{19075A5A-D245-0240-878E-CFB172C98ECA}" dt="2020-09-24T16:18:39.099" v="40325" actId="14100"/>
          <ac:spMkLst>
            <pc:docMk/>
            <pc:sldMk cId="4016976235" sldId="465"/>
            <ac:spMk id="7" creationId="{D57AB88B-75B8-EA42-9173-B586C74EC778}"/>
          </ac:spMkLst>
        </pc:spChg>
        <pc:spChg chg="add mod">
          <ac:chgData name="Nane Kratzke" userId="971be13ff4ee5ef6" providerId="LiveId" clId="{19075A5A-D245-0240-878E-CFB172C98ECA}" dt="2020-09-24T16:20:30.306" v="40350" actId="20577"/>
          <ac:spMkLst>
            <pc:docMk/>
            <pc:sldMk cId="4016976235" sldId="465"/>
            <ac:spMk id="8" creationId="{35A364A9-9408-C94D-AE37-678C30B25234}"/>
          </ac:spMkLst>
        </pc:spChg>
        <pc:spChg chg="add mod">
          <ac:chgData name="Nane Kratzke" userId="971be13ff4ee5ef6" providerId="LiveId" clId="{19075A5A-D245-0240-878E-CFB172C98ECA}" dt="2020-09-24T16:19:47.850" v="40334" actId="1076"/>
          <ac:spMkLst>
            <pc:docMk/>
            <pc:sldMk cId="4016976235" sldId="465"/>
            <ac:spMk id="9" creationId="{554D29BC-AA3D-5C47-8B93-C4AC739BF448}"/>
          </ac:spMkLst>
        </pc:spChg>
        <pc:spChg chg="add mod">
          <ac:chgData name="Nane Kratzke" userId="971be13ff4ee5ef6" providerId="LiveId" clId="{19075A5A-D245-0240-878E-CFB172C98ECA}" dt="2020-09-24T17:36:11.385" v="42838" actId="20577"/>
          <ac:spMkLst>
            <pc:docMk/>
            <pc:sldMk cId="4016976235" sldId="465"/>
            <ac:spMk id="12" creationId="{5AFA354B-CF8D-B447-B047-F5818FAE723F}"/>
          </ac:spMkLst>
        </pc:spChg>
        <pc:picChg chg="add mod">
          <ac:chgData name="Nane Kratzke" userId="971be13ff4ee5ef6" providerId="LiveId" clId="{19075A5A-D245-0240-878E-CFB172C98ECA}" dt="2020-09-24T16:19:47.850" v="40334" actId="1076"/>
          <ac:picMkLst>
            <pc:docMk/>
            <pc:sldMk cId="4016976235" sldId="465"/>
            <ac:picMk id="10" creationId="{F5790716-F942-774D-87B1-9E2E6255B029}"/>
          </ac:picMkLst>
        </pc:picChg>
        <pc:picChg chg="add mod">
          <ac:chgData name="Nane Kratzke" userId="971be13ff4ee5ef6" providerId="LiveId" clId="{19075A5A-D245-0240-878E-CFB172C98ECA}" dt="2020-09-24T16:19:47.850" v="40334" actId="1076"/>
          <ac:picMkLst>
            <pc:docMk/>
            <pc:sldMk cId="4016976235" sldId="465"/>
            <ac:picMk id="11" creationId="{EEBF307F-970D-A140-8D08-8DBB9659DABE}"/>
          </ac:picMkLst>
        </pc:picChg>
      </pc:sldChg>
      <pc:sldChg chg="addSp delSp modSp add mod">
        <pc:chgData name="Nane Kratzke" userId="971be13ff4ee5ef6" providerId="LiveId" clId="{19075A5A-D245-0240-878E-CFB172C98ECA}" dt="2020-09-25T06:32:37.002" v="43549" actId="2711"/>
        <pc:sldMkLst>
          <pc:docMk/>
          <pc:sldMk cId="2752400082" sldId="466"/>
        </pc:sldMkLst>
        <pc:spChg chg="mod">
          <ac:chgData name="Nane Kratzke" userId="971be13ff4ee5ef6" providerId="LiveId" clId="{19075A5A-D245-0240-878E-CFB172C98ECA}" dt="2020-09-25T06:26:42.627" v="43056" actId="207"/>
          <ac:spMkLst>
            <pc:docMk/>
            <pc:sldMk cId="2752400082" sldId="466"/>
            <ac:spMk id="4" creationId="{1A54BDE3-089A-B947-B36C-1DA2EA047FE2}"/>
          </ac:spMkLst>
        </pc:spChg>
        <pc:spChg chg="add mod">
          <ac:chgData name="Nane Kratzke" userId="971be13ff4ee5ef6" providerId="LiveId" clId="{19075A5A-D245-0240-878E-CFB172C98ECA}" dt="2020-09-25T06:31:44.465" v="43532" actId="113"/>
          <ac:spMkLst>
            <pc:docMk/>
            <pc:sldMk cId="2752400082" sldId="466"/>
            <ac:spMk id="6" creationId="{5B17B884-91AC-6E45-8F6B-D759453B0621}"/>
          </ac:spMkLst>
        </pc:spChg>
        <pc:spChg chg="add mod">
          <ac:chgData name="Nane Kratzke" userId="971be13ff4ee5ef6" providerId="LiveId" clId="{19075A5A-D245-0240-878E-CFB172C98ECA}" dt="2020-09-25T06:32:37.002" v="43549" actId="2711"/>
          <ac:spMkLst>
            <pc:docMk/>
            <pc:sldMk cId="2752400082" sldId="466"/>
            <ac:spMk id="7" creationId="{72F939D1-B167-2449-BD10-ECD75ACBCC93}"/>
          </ac:spMkLst>
        </pc:spChg>
        <pc:spChg chg="del">
          <ac:chgData name="Nane Kratzke" userId="971be13ff4ee5ef6" providerId="LiveId" clId="{19075A5A-D245-0240-878E-CFB172C98ECA}" dt="2020-09-25T06:15:07.585" v="42840" actId="478"/>
          <ac:spMkLst>
            <pc:docMk/>
            <pc:sldMk cId="2752400082" sldId="466"/>
            <ac:spMk id="10" creationId="{5A03F048-D319-5A4B-A0D6-B05FF2F39D68}"/>
          </ac:spMkLst>
        </pc:spChg>
        <pc:spChg chg="del">
          <ac:chgData name="Nane Kratzke" userId="971be13ff4ee5ef6" providerId="LiveId" clId="{19075A5A-D245-0240-878E-CFB172C98ECA}" dt="2020-09-25T06:15:07.585" v="42840" actId="478"/>
          <ac:spMkLst>
            <pc:docMk/>
            <pc:sldMk cId="2752400082" sldId="466"/>
            <ac:spMk id="11" creationId="{68DD41EB-32FB-F444-B063-98AD644BCCA7}"/>
          </ac:spMkLst>
        </pc:spChg>
        <pc:spChg chg="del">
          <ac:chgData name="Nane Kratzke" userId="971be13ff4ee5ef6" providerId="LiveId" clId="{19075A5A-D245-0240-878E-CFB172C98ECA}" dt="2020-09-25T06:15:07.585" v="42840" actId="478"/>
          <ac:spMkLst>
            <pc:docMk/>
            <pc:sldMk cId="2752400082" sldId="466"/>
            <ac:spMk id="12" creationId="{FFFE009A-F0D2-0547-8B32-CB8F9915007B}"/>
          </ac:spMkLst>
        </pc:spChg>
        <pc:spChg chg="add mod">
          <ac:chgData name="Nane Kratzke" userId="971be13ff4ee5ef6" providerId="LiveId" clId="{19075A5A-D245-0240-878E-CFB172C98ECA}" dt="2020-09-25T06:27:01.512" v="43058" actId="404"/>
          <ac:spMkLst>
            <pc:docMk/>
            <pc:sldMk cId="2752400082" sldId="466"/>
            <ac:spMk id="13" creationId="{92AD7C23-0DED-4F45-92C7-D6C48C100952}"/>
          </ac:spMkLst>
        </pc:spChg>
        <pc:picChg chg="mod">
          <ac:chgData name="Nane Kratzke" userId="971be13ff4ee5ef6" providerId="LiveId" clId="{19075A5A-D245-0240-878E-CFB172C98ECA}" dt="2020-09-25T06:24:25.702" v="43040" actId="14861"/>
          <ac:picMkLst>
            <pc:docMk/>
            <pc:sldMk cId="2752400082" sldId="466"/>
            <ac:picMk id="9" creationId="{69D028E7-0D22-C846-BF8F-D434B9A0C1BC}"/>
          </ac:picMkLst>
        </pc:picChg>
      </pc:sldChg>
      <pc:sldChg chg="addSp delSp modSp add mod">
        <pc:chgData name="Nane Kratzke" userId="971be13ff4ee5ef6" providerId="LiveId" clId="{19075A5A-D245-0240-878E-CFB172C98ECA}" dt="2020-09-25T07:03:42.770" v="44124" actId="1076"/>
        <pc:sldMkLst>
          <pc:docMk/>
          <pc:sldMk cId="3076701138" sldId="467"/>
        </pc:sldMkLst>
        <pc:spChg chg="mod">
          <ac:chgData name="Nane Kratzke" userId="971be13ff4ee5ef6" providerId="LiveId" clId="{19075A5A-D245-0240-878E-CFB172C98ECA}" dt="2020-09-25T06:56:07.770" v="44083" actId="20577"/>
          <ac:spMkLst>
            <pc:docMk/>
            <pc:sldMk cId="3076701138" sldId="467"/>
            <ac:spMk id="2" creationId="{D8E55294-81E5-1549-B360-5A13D4D05AEE}"/>
          </ac:spMkLst>
        </pc:spChg>
        <pc:spChg chg="mod">
          <ac:chgData name="Nane Kratzke" userId="971be13ff4ee5ef6" providerId="LiveId" clId="{19075A5A-D245-0240-878E-CFB172C98ECA}" dt="2020-09-25T06:56:13.408" v="44095" actId="20577"/>
          <ac:spMkLst>
            <pc:docMk/>
            <pc:sldMk cId="3076701138" sldId="467"/>
            <ac:spMk id="3" creationId="{088E46AD-7B7E-F24C-A8F7-6529A14AA903}"/>
          </ac:spMkLst>
        </pc:spChg>
        <pc:picChg chg="add mod">
          <ac:chgData name="Nane Kratzke" userId="971be13ff4ee5ef6" providerId="LiveId" clId="{19075A5A-D245-0240-878E-CFB172C98ECA}" dt="2020-09-25T06:58:09.761" v="44097" actId="1076"/>
          <ac:picMkLst>
            <pc:docMk/>
            <pc:sldMk cId="3076701138" sldId="467"/>
            <ac:picMk id="5" creationId="{F1C39E4D-2FFD-6E43-B625-5A1E66BB0FF8}"/>
          </ac:picMkLst>
        </pc:picChg>
        <pc:picChg chg="add del mod">
          <ac:chgData name="Nane Kratzke" userId="971be13ff4ee5ef6" providerId="LiveId" clId="{19075A5A-D245-0240-878E-CFB172C98ECA}" dt="2020-09-25T07:02:44.337" v="44116" actId="478"/>
          <ac:picMkLst>
            <pc:docMk/>
            <pc:sldMk cId="3076701138" sldId="467"/>
            <ac:picMk id="6" creationId="{E909FA79-618A-1249-AC08-43A383CD8117}"/>
          </ac:picMkLst>
        </pc:picChg>
        <pc:picChg chg="add del mod">
          <ac:chgData name="Nane Kratzke" userId="971be13ff4ee5ef6" providerId="LiveId" clId="{19075A5A-D245-0240-878E-CFB172C98ECA}" dt="2020-09-25T07:02:46.937" v="44118" actId="478"/>
          <ac:picMkLst>
            <pc:docMk/>
            <pc:sldMk cId="3076701138" sldId="467"/>
            <ac:picMk id="8" creationId="{54DB9BCB-564C-324B-8B26-14B023ECD19A}"/>
          </ac:picMkLst>
        </pc:picChg>
        <pc:picChg chg="add mod">
          <ac:chgData name="Nane Kratzke" userId="971be13ff4ee5ef6" providerId="LiveId" clId="{19075A5A-D245-0240-878E-CFB172C98ECA}" dt="2020-09-25T07:03:42.770" v="44124" actId="1076"/>
          <ac:picMkLst>
            <pc:docMk/>
            <pc:sldMk cId="3076701138" sldId="467"/>
            <ac:picMk id="9" creationId="{D9D49D39-BD0F-4F46-BF54-6EF15BEAC281}"/>
          </ac:picMkLst>
        </pc:picChg>
        <pc:picChg chg="add del mod">
          <ac:chgData name="Nane Kratzke" userId="971be13ff4ee5ef6" providerId="LiveId" clId="{19075A5A-D245-0240-878E-CFB172C98ECA}" dt="2020-09-25T06:59:44.693" v="44099" actId="478"/>
          <ac:picMkLst>
            <pc:docMk/>
            <pc:sldMk cId="3076701138" sldId="467"/>
            <ac:picMk id="1026" creationId="{3D25A1AD-B727-7F46-B83E-BF6C807695C9}"/>
          </ac:picMkLst>
        </pc:picChg>
      </pc:sldChg>
      <pc:sldChg chg="modSp add mod">
        <pc:chgData name="Nane Kratzke" userId="971be13ff4ee5ef6" providerId="LiveId" clId="{19075A5A-D245-0240-878E-CFB172C98ECA}" dt="2020-09-25T07:07:10.574" v="44135" actId="207"/>
        <pc:sldMkLst>
          <pc:docMk/>
          <pc:sldMk cId="482911669" sldId="468"/>
        </pc:sldMkLst>
        <pc:spChg chg="mod">
          <ac:chgData name="Nane Kratzke" userId="971be13ff4ee5ef6" providerId="LiveId" clId="{19075A5A-D245-0240-878E-CFB172C98ECA}" dt="2020-09-25T07:07:10.574" v="44135" actId="207"/>
          <ac:spMkLst>
            <pc:docMk/>
            <pc:sldMk cId="482911669" sldId="468"/>
            <ac:spMk id="8" creationId="{0C508602-457E-2C4E-A9AC-85A3D0BD58E5}"/>
          </ac:spMkLst>
        </pc:spChg>
        <pc:picChg chg="mod">
          <ac:chgData name="Nane Kratzke" userId="971be13ff4ee5ef6" providerId="LiveId" clId="{19075A5A-D245-0240-878E-CFB172C98ECA}" dt="2020-09-25T07:05:18.386" v="44128" actId="1076"/>
          <ac:picMkLst>
            <pc:docMk/>
            <pc:sldMk cId="482911669" sldId="468"/>
            <ac:picMk id="4" creationId="{7167DD6C-FCDB-FB42-80A5-B4A12AE545BA}"/>
          </ac:picMkLst>
        </pc:picChg>
      </pc:sldChg>
      <pc:sldChg chg="modSp add mod">
        <pc:chgData name="Nane Kratzke" userId="971be13ff4ee5ef6" providerId="LiveId" clId="{19075A5A-D245-0240-878E-CFB172C98ECA}" dt="2020-09-25T07:06:03.178" v="44132" actId="207"/>
        <pc:sldMkLst>
          <pc:docMk/>
          <pc:sldMk cId="1365271513" sldId="469"/>
        </pc:sldMkLst>
        <pc:spChg chg="mod">
          <ac:chgData name="Nane Kratzke" userId="971be13ff4ee5ef6" providerId="LiveId" clId="{19075A5A-D245-0240-878E-CFB172C98ECA}" dt="2020-09-25T07:06:03.178" v="44132" actId="207"/>
          <ac:spMkLst>
            <pc:docMk/>
            <pc:sldMk cId="1365271513" sldId="469"/>
            <ac:spMk id="8" creationId="{0C508602-457E-2C4E-A9AC-85A3D0BD58E5}"/>
          </ac:spMkLst>
        </pc:spChg>
        <pc:picChg chg="mod">
          <ac:chgData name="Nane Kratzke" userId="971be13ff4ee5ef6" providerId="LiveId" clId="{19075A5A-D245-0240-878E-CFB172C98ECA}" dt="2020-09-25T07:05:49.508" v="44130" actId="1076"/>
          <ac:picMkLst>
            <pc:docMk/>
            <pc:sldMk cId="1365271513" sldId="469"/>
            <ac:picMk id="4" creationId="{7167DD6C-FCDB-FB42-80A5-B4A12AE545BA}"/>
          </ac:picMkLst>
        </pc:picChg>
      </pc:sldChg>
      <pc:sldChg chg="modSp add mod">
        <pc:chgData name="Nane Kratzke" userId="971be13ff4ee5ef6" providerId="LiveId" clId="{19075A5A-D245-0240-878E-CFB172C98ECA}" dt="2020-09-25T07:07:51.333" v="44138" actId="207"/>
        <pc:sldMkLst>
          <pc:docMk/>
          <pc:sldMk cId="588962951" sldId="470"/>
        </pc:sldMkLst>
        <pc:spChg chg="mod">
          <ac:chgData name="Nane Kratzke" userId="971be13ff4ee5ef6" providerId="LiveId" clId="{19075A5A-D245-0240-878E-CFB172C98ECA}" dt="2020-09-25T07:07:51.333" v="44138" actId="207"/>
          <ac:spMkLst>
            <pc:docMk/>
            <pc:sldMk cId="588962951" sldId="470"/>
            <ac:spMk id="8" creationId="{0C508602-457E-2C4E-A9AC-85A3D0BD58E5}"/>
          </ac:spMkLst>
        </pc:spChg>
      </pc:sldChg>
    </pc:docChg>
  </pc:docChgLst>
  <pc:docChgLst>
    <pc:chgData name="Nane Kratzke" userId="971be13ff4ee5ef6" providerId="LiveId" clId="{99C3B895-3D89-094E-8D8D-5328E68DA2DF}"/>
    <pc:docChg chg="undo custSel addSld delSld modSld sldOrd">
      <pc:chgData name="Nane Kratzke" userId="971be13ff4ee5ef6" providerId="LiveId" clId="{99C3B895-3D89-094E-8D8D-5328E68DA2DF}" dt="2020-09-21T11:36:00.868" v="6255" actId="207"/>
      <pc:docMkLst>
        <pc:docMk/>
      </pc:docMkLst>
      <pc:sldChg chg="addSp delSp modSp mod">
        <pc:chgData name="Nane Kratzke" userId="971be13ff4ee5ef6" providerId="LiveId" clId="{99C3B895-3D89-094E-8D8D-5328E68DA2DF}" dt="2020-09-21T11:36:00.868" v="6255" actId="207"/>
        <pc:sldMkLst>
          <pc:docMk/>
          <pc:sldMk cId="704272100" sldId="323"/>
        </pc:sldMkLst>
        <pc:spChg chg="add mod">
          <ac:chgData name="Nane Kratzke" userId="971be13ff4ee5ef6" providerId="LiveId" clId="{99C3B895-3D89-094E-8D8D-5328E68DA2DF}" dt="2020-09-21T11:35:35.071" v="6251" actId="207"/>
          <ac:spMkLst>
            <pc:docMk/>
            <pc:sldMk cId="704272100" sldId="323"/>
            <ac:spMk id="6" creationId="{B2FFA29F-8624-FF49-B909-50A409457B33}"/>
          </ac:spMkLst>
        </pc:spChg>
        <pc:spChg chg="add mod">
          <ac:chgData name="Nane Kratzke" userId="971be13ff4ee5ef6" providerId="LiveId" clId="{99C3B895-3D89-094E-8D8D-5328E68DA2DF}" dt="2020-09-21T11:28:07.553" v="6248" actId="1076"/>
          <ac:spMkLst>
            <pc:docMk/>
            <pc:sldMk cId="704272100" sldId="323"/>
            <ac:spMk id="7" creationId="{2573F0DD-86C7-194B-BB00-916C460CF449}"/>
          </ac:spMkLst>
        </pc:spChg>
        <pc:spChg chg="mod">
          <ac:chgData name="Nane Kratzke" userId="971be13ff4ee5ef6" providerId="LiveId" clId="{99C3B895-3D89-094E-8D8D-5328E68DA2DF}" dt="2020-09-21T06:24:37.084" v="21" actId="20577"/>
          <ac:spMkLst>
            <pc:docMk/>
            <pc:sldMk cId="704272100" sldId="323"/>
            <ac:spMk id="8" creationId="{0C508602-457E-2C4E-A9AC-85A3D0BD58E5}"/>
          </ac:spMkLst>
        </pc:spChg>
        <pc:spChg chg="add mod">
          <ac:chgData name="Nane Kratzke" userId="971be13ff4ee5ef6" providerId="LiveId" clId="{99C3B895-3D89-094E-8D8D-5328E68DA2DF}" dt="2020-09-21T11:28:07.553" v="6248" actId="1076"/>
          <ac:spMkLst>
            <pc:docMk/>
            <pc:sldMk cId="704272100" sldId="323"/>
            <ac:spMk id="9" creationId="{00115806-6A32-F54E-9BC4-E5EE59629008}"/>
          </ac:spMkLst>
        </pc:spChg>
        <pc:spChg chg="add mod">
          <ac:chgData name="Nane Kratzke" userId="971be13ff4ee5ef6" providerId="LiveId" clId="{99C3B895-3D89-094E-8D8D-5328E68DA2DF}" dt="2020-09-21T11:28:07.553" v="6248" actId="1076"/>
          <ac:spMkLst>
            <pc:docMk/>
            <pc:sldMk cId="704272100" sldId="323"/>
            <ac:spMk id="10" creationId="{8AE1F451-539F-1A4F-AC27-063749464136}"/>
          </ac:spMkLst>
        </pc:spChg>
        <pc:spChg chg="add mod">
          <ac:chgData name="Nane Kratzke" userId="971be13ff4ee5ef6" providerId="LiveId" clId="{99C3B895-3D89-094E-8D8D-5328E68DA2DF}" dt="2020-09-21T11:35:35.071" v="6251" actId="207"/>
          <ac:spMkLst>
            <pc:docMk/>
            <pc:sldMk cId="704272100" sldId="323"/>
            <ac:spMk id="11" creationId="{EF7CB2A2-8DEF-4342-BDE5-612E783EBFF2}"/>
          </ac:spMkLst>
        </pc:spChg>
        <pc:spChg chg="add mod">
          <ac:chgData name="Nane Kratzke" userId="971be13ff4ee5ef6" providerId="LiveId" clId="{99C3B895-3D89-094E-8D8D-5328E68DA2DF}" dt="2020-09-21T11:35:55.796" v="6253" actId="208"/>
          <ac:spMkLst>
            <pc:docMk/>
            <pc:sldMk cId="704272100" sldId="323"/>
            <ac:spMk id="12" creationId="{DCE87366-1AB4-E345-8C23-A5974F2B8036}"/>
          </ac:spMkLst>
        </pc:spChg>
        <pc:spChg chg="add mod">
          <ac:chgData name="Nane Kratzke" userId="971be13ff4ee5ef6" providerId="LiveId" clId="{99C3B895-3D89-094E-8D8D-5328E68DA2DF}" dt="2020-09-21T11:28:07.553" v="6248" actId="1076"/>
          <ac:spMkLst>
            <pc:docMk/>
            <pc:sldMk cId="704272100" sldId="323"/>
            <ac:spMk id="18" creationId="{74BF62C8-01BB-354F-81AE-D94610B8B132}"/>
          </ac:spMkLst>
        </pc:spChg>
        <pc:spChg chg="add mod">
          <ac:chgData name="Nane Kratzke" userId="971be13ff4ee5ef6" providerId="LiveId" clId="{99C3B895-3D89-094E-8D8D-5328E68DA2DF}" dt="2020-09-21T11:28:07.553" v="6248" actId="1076"/>
          <ac:spMkLst>
            <pc:docMk/>
            <pc:sldMk cId="704272100" sldId="323"/>
            <ac:spMk id="19" creationId="{9FCD17D6-8DFD-AC4D-802C-24291272A02A}"/>
          </ac:spMkLst>
        </pc:spChg>
        <pc:spChg chg="add mod">
          <ac:chgData name="Nane Kratzke" userId="971be13ff4ee5ef6" providerId="LiveId" clId="{99C3B895-3D89-094E-8D8D-5328E68DA2DF}" dt="2020-09-21T11:28:07.553" v="6248" actId="1076"/>
          <ac:spMkLst>
            <pc:docMk/>
            <pc:sldMk cId="704272100" sldId="323"/>
            <ac:spMk id="20" creationId="{FA44ADB4-C0C1-0344-AFAA-2667CC2580AF}"/>
          </ac:spMkLst>
        </pc:spChg>
        <pc:spChg chg="add mod">
          <ac:chgData name="Nane Kratzke" userId="971be13ff4ee5ef6" providerId="LiveId" clId="{99C3B895-3D89-094E-8D8D-5328E68DA2DF}" dt="2020-09-21T11:28:07.553" v="6248" actId="1076"/>
          <ac:spMkLst>
            <pc:docMk/>
            <pc:sldMk cId="704272100" sldId="323"/>
            <ac:spMk id="21" creationId="{7F42BBF5-3C44-C047-B360-7239ACDC5FDD}"/>
          </ac:spMkLst>
        </pc:spChg>
        <pc:spChg chg="add mod">
          <ac:chgData name="Nane Kratzke" userId="971be13ff4ee5ef6" providerId="LiveId" clId="{99C3B895-3D89-094E-8D8D-5328E68DA2DF}" dt="2020-09-21T11:36:00.868" v="6255" actId="207"/>
          <ac:spMkLst>
            <pc:docMk/>
            <pc:sldMk cId="704272100" sldId="323"/>
            <ac:spMk id="22" creationId="{854D227D-82E5-E34D-9A80-FDA2C24305B8}"/>
          </ac:spMkLst>
        </pc:spChg>
        <pc:picChg chg="del">
          <ac:chgData name="Nane Kratzke" userId="971be13ff4ee5ef6" providerId="LiveId" clId="{99C3B895-3D89-094E-8D8D-5328E68DA2DF}" dt="2020-09-21T11:27:55.781" v="6246" actId="478"/>
          <ac:picMkLst>
            <pc:docMk/>
            <pc:sldMk cId="704272100" sldId="323"/>
            <ac:picMk id="5" creationId="{E1566EE4-E109-0B45-9CB8-357BF0DC03CD}"/>
          </ac:picMkLst>
        </pc:picChg>
        <pc:cxnChg chg="add mod">
          <ac:chgData name="Nane Kratzke" userId="971be13ff4ee5ef6" providerId="LiveId" clId="{99C3B895-3D89-094E-8D8D-5328E68DA2DF}" dt="2020-09-21T11:28:07.553" v="6248" actId="1076"/>
          <ac:cxnSpMkLst>
            <pc:docMk/>
            <pc:sldMk cId="704272100" sldId="323"/>
            <ac:cxnSpMk id="13" creationId="{F3C37285-1A19-794C-8268-3568881D9039}"/>
          </ac:cxnSpMkLst>
        </pc:cxnChg>
        <pc:cxnChg chg="add mod">
          <ac:chgData name="Nane Kratzke" userId="971be13ff4ee5ef6" providerId="LiveId" clId="{99C3B895-3D89-094E-8D8D-5328E68DA2DF}" dt="2020-09-21T11:28:07.553" v="6248" actId="1076"/>
          <ac:cxnSpMkLst>
            <pc:docMk/>
            <pc:sldMk cId="704272100" sldId="323"/>
            <ac:cxnSpMk id="14" creationId="{468D2ABF-9282-0142-865F-C3A8C968E076}"/>
          </ac:cxnSpMkLst>
        </pc:cxnChg>
        <pc:cxnChg chg="add mod">
          <ac:chgData name="Nane Kratzke" userId="971be13ff4ee5ef6" providerId="LiveId" clId="{99C3B895-3D89-094E-8D8D-5328E68DA2DF}" dt="2020-09-21T11:28:07.553" v="6248" actId="1076"/>
          <ac:cxnSpMkLst>
            <pc:docMk/>
            <pc:sldMk cId="704272100" sldId="323"/>
            <ac:cxnSpMk id="15" creationId="{3298D7B8-E3ED-CA4E-BC12-F31964FDE137}"/>
          </ac:cxnSpMkLst>
        </pc:cxnChg>
        <pc:cxnChg chg="add mod">
          <ac:chgData name="Nane Kratzke" userId="971be13ff4ee5ef6" providerId="LiveId" clId="{99C3B895-3D89-094E-8D8D-5328E68DA2DF}" dt="2020-09-21T11:28:07.553" v="6248" actId="1076"/>
          <ac:cxnSpMkLst>
            <pc:docMk/>
            <pc:sldMk cId="704272100" sldId="323"/>
            <ac:cxnSpMk id="16" creationId="{5724F75F-E84A-7B46-B754-E6A3A1AF89A1}"/>
          </ac:cxnSpMkLst>
        </pc:cxnChg>
        <pc:cxnChg chg="add mod">
          <ac:chgData name="Nane Kratzke" userId="971be13ff4ee5ef6" providerId="LiveId" clId="{99C3B895-3D89-094E-8D8D-5328E68DA2DF}" dt="2020-09-21T11:35:55.796" v="6253" actId="208"/>
          <ac:cxnSpMkLst>
            <pc:docMk/>
            <pc:sldMk cId="704272100" sldId="323"/>
            <ac:cxnSpMk id="17" creationId="{01370532-A37D-2A47-80B5-479571D237F8}"/>
          </ac:cxnSpMkLst>
        </pc:cxnChg>
        <pc:cxnChg chg="add mod">
          <ac:chgData name="Nane Kratzke" userId="971be13ff4ee5ef6" providerId="LiveId" clId="{99C3B895-3D89-094E-8D8D-5328E68DA2DF}" dt="2020-09-21T11:36:00.868" v="6255" actId="207"/>
          <ac:cxnSpMkLst>
            <pc:docMk/>
            <pc:sldMk cId="704272100" sldId="323"/>
            <ac:cxnSpMk id="23" creationId="{EBFAFA88-648D-F543-B526-BB94B9F324C3}"/>
          </ac:cxnSpMkLst>
        </pc:cxnChg>
      </pc:sldChg>
      <pc:sldChg chg="delSp modSp mod">
        <pc:chgData name="Nane Kratzke" userId="971be13ff4ee5ef6" providerId="LiveId" clId="{99C3B895-3D89-094E-8D8D-5328E68DA2DF}" dt="2020-09-21T07:55:01.044" v="4829" actId="1076"/>
        <pc:sldMkLst>
          <pc:docMk/>
          <pc:sldMk cId="2484808012" sldId="391"/>
        </pc:sldMkLst>
        <pc:spChg chg="mod">
          <ac:chgData name="Nane Kratzke" userId="971be13ff4ee5ef6" providerId="LiveId" clId="{99C3B895-3D89-094E-8D8D-5328E68DA2DF}" dt="2020-09-21T07:54:19.924" v="4822" actId="20577"/>
          <ac:spMkLst>
            <pc:docMk/>
            <pc:sldMk cId="2484808012" sldId="391"/>
            <ac:spMk id="2" creationId="{90CC33CD-9BC8-9E4D-A706-F2AC4983123E}"/>
          </ac:spMkLst>
        </pc:spChg>
        <pc:spChg chg="del">
          <ac:chgData name="Nane Kratzke" userId="971be13ff4ee5ef6" providerId="LiveId" clId="{99C3B895-3D89-094E-8D8D-5328E68DA2DF}" dt="2020-09-21T07:54:33.829" v="4823" actId="478"/>
          <ac:spMkLst>
            <pc:docMk/>
            <pc:sldMk cId="2484808012" sldId="391"/>
            <ac:spMk id="6" creationId="{EAEF673E-B8B9-384F-8A33-859DC883F332}"/>
          </ac:spMkLst>
        </pc:spChg>
        <pc:picChg chg="mod">
          <ac:chgData name="Nane Kratzke" userId="971be13ff4ee5ef6" providerId="LiveId" clId="{99C3B895-3D89-094E-8D8D-5328E68DA2DF}" dt="2020-09-21T07:55:01.044" v="4829" actId="1076"/>
          <ac:picMkLst>
            <pc:docMk/>
            <pc:sldMk cId="2484808012" sldId="391"/>
            <ac:picMk id="5" creationId="{450049C5-4F48-5444-9B64-28595CA90745}"/>
          </ac:picMkLst>
        </pc:picChg>
      </pc:sldChg>
      <pc:sldChg chg="addSp modSp">
        <pc:chgData name="Nane Kratzke" userId="971be13ff4ee5ef6" providerId="LiveId" clId="{99C3B895-3D89-094E-8D8D-5328E68DA2DF}" dt="2020-09-21T10:32:58.556" v="4834"/>
        <pc:sldMkLst>
          <pc:docMk/>
          <pc:sldMk cId="2483948438" sldId="392"/>
        </pc:sldMkLst>
        <pc:spChg chg="add mod">
          <ac:chgData name="Nane Kratzke" userId="971be13ff4ee5ef6" providerId="LiveId" clId="{99C3B895-3D89-094E-8D8D-5328E68DA2DF}" dt="2020-09-21T10:32:58.556" v="4834"/>
          <ac:spMkLst>
            <pc:docMk/>
            <pc:sldMk cId="2483948438" sldId="392"/>
            <ac:spMk id="60" creationId="{6AC0731C-9533-784F-A3D5-B887C62DDBB7}"/>
          </ac:spMkLst>
        </pc:spChg>
      </pc:sldChg>
      <pc:sldChg chg="addSp delSp modSp add mod ord">
        <pc:chgData name="Nane Kratzke" userId="971be13ff4ee5ef6" providerId="LiveId" clId="{99C3B895-3D89-094E-8D8D-5328E68DA2DF}" dt="2020-09-21T11:10:46.175" v="5918"/>
        <pc:sldMkLst>
          <pc:docMk/>
          <pc:sldMk cId="4032822108" sldId="399"/>
        </pc:sldMkLst>
        <pc:spChg chg="mod">
          <ac:chgData name="Nane Kratzke" userId="971be13ff4ee5ef6" providerId="LiveId" clId="{99C3B895-3D89-094E-8D8D-5328E68DA2DF}" dt="2020-09-21T06:34:08.874" v="602" actId="20577"/>
          <ac:spMkLst>
            <pc:docMk/>
            <pc:sldMk cId="4032822108" sldId="399"/>
            <ac:spMk id="2" creationId="{ADD7222D-B729-B440-95AC-3B3A892068CF}"/>
          </ac:spMkLst>
        </pc:spChg>
        <pc:spChg chg="mod">
          <ac:chgData name="Nane Kratzke" userId="971be13ff4ee5ef6" providerId="LiveId" clId="{99C3B895-3D89-094E-8D8D-5328E68DA2DF}" dt="2020-09-21T06:31:29.357" v="583" actId="20577"/>
          <ac:spMkLst>
            <pc:docMk/>
            <pc:sldMk cId="4032822108" sldId="399"/>
            <ac:spMk id="3" creationId="{6BEFA426-2BA2-2B46-A639-0CE35FDB7363}"/>
          </ac:spMkLst>
        </pc:spChg>
        <pc:spChg chg="add del mod">
          <ac:chgData name="Nane Kratzke" userId="971be13ff4ee5ef6" providerId="LiveId" clId="{99C3B895-3D89-094E-8D8D-5328E68DA2DF}" dt="2020-09-21T06:26:10.888" v="92" actId="12084"/>
          <ac:spMkLst>
            <pc:docMk/>
            <pc:sldMk cId="4032822108" sldId="399"/>
            <ac:spMk id="5" creationId="{9E26C690-F435-844C-B1B7-B12AA39C49B5}"/>
          </ac:spMkLst>
        </pc:spChg>
        <pc:spChg chg="add mod">
          <ac:chgData name="Nane Kratzke" userId="971be13ff4ee5ef6" providerId="LiveId" clId="{99C3B895-3D89-094E-8D8D-5328E68DA2DF}" dt="2020-09-21T06:33:55.255" v="600" actId="207"/>
          <ac:spMkLst>
            <pc:docMk/>
            <pc:sldMk cId="4032822108" sldId="399"/>
            <ac:spMk id="7" creationId="{A71D7EED-CC5A-D74E-9991-048440F93C37}"/>
          </ac:spMkLst>
        </pc:spChg>
        <pc:spChg chg="add mod">
          <ac:chgData name="Nane Kratzke" userId="971be13ff4ee5ef6" providerId="LiveId" clId="{99C3B895-3D89-094E-8D8D-5328E68DA2DF}" dt="2020-09-21T06:33:31.183" v="597" actId="207"/>
          <ac:spMkLst>
            <pc:docMk/>
            <pc:sldMk cId="4032822108" sldId="399"/>
            <ac:spMk id="8" creationId="{4E6166EB-BB4B-2E48-9F9D-EED85781A7DC}"/>
          </ac:spMkLst>
        </pc:spChg>
        <pc:spChg chg="add mod">
          <ac:chgData name="Nane Kratzke" userId="971be13ff4ee5ef6" providerId="LiveId" clId="{99C3B895-3D89-094E-8D8D-5328E68DA2DF}" dt="2020-09-21T06:33:55.255" v="600" actId="207"/>
          <ac:spMkLst>
            <pc:docMk/>
            <pc:sldMk cId="4032822108" sldId="399"/>
            <ac:spMk id="9" creationId="{ADCEFC38-5DD2-8C4A-837D-A27E75728ADB}"/>
          </ac:spMkLst>
        </pc:spChg>
        <pc:spChg chg="add mod">
          <ac:chgData name="Nane Kratzke" userId="971be13ff4ee5ef6" providerId="LiveId" clId="{99C3B895-3D89-094E-8D8D-5328E68DA2DF}" dt="2020-09-21T06:33:55.255" v="600" actId="207"/>
          <ac:spMkLst>
            <pc:docMk/>
            <pc:sldMk cId="4032822108" sldId="399"/>
            <ac:spMk id="10" creationId="{C7DD3664-86F2-004C-ADEA-06D4188AD053}"/>
          </ac:spMkLst>
        </pc:spChg>
        <pc:graphicFrameChg chg="add mod">
          <ac:chgData name="Nane Kratzke" userId="971be13ff4ee5ef6" providerId="LiveId" clId="{99C3B895-3D89-094E-8D8D-5328E68DA2DF}" dt="2020-09-21T06:33:40.573" v="599" actId="207"/>
          <ac:graphicFrameMkLst>
            <pc:docMk/>
            <pc:sldMk cId="4032822108" sldId="399"/>
            <ac:graphicFrameMk id="6" creationId="{728354DE-794E-644E-BEB9-A88DE5DC2235}"/>
          </ac:graphicFrameMkLst>
        </pc:graphicFrameChg>
      </pc:sldChg>
      <pc:sldChg chg="addSp delSp modSp add mod">
        <pc:chgData name="Nane Kratzke" userId="971be13ff4ee5ef6" providerId="LiveId" clId="{99C3B895-3D89-094E-8D8D-5328E68DA2DF}" dt="2020-09-21T07:13:25.025" v="2309"/>
        <pc:sldMkLst>
          <pc:docMk/>
          <pc:sldMk cId="3338376185" sldId="400"/>
        </pc:sldMkLst>
        <pc:spChg chg="mod">
          <ac:chgData name="Nane Kratzke" userId="971be13ff4ee5ef6" providerId="LiveId" clId="{99C3B895-3D89-094E-8D8D-5328E68DA2DF}" dt="2020-09-21T06:41:56.229" v="813" actId="20577"/>
          <ac:spMkLst>
            <pc:docMk/>
            <pc:sldMk cId="3338376185" sldId="400"/>
            <ac:spMk id="2" creationId="{A47AD4BE-7B56-A642-A2C6-3FAAB802565A}"/>
          </ac:spMkLst>
        </pc:spChg>
        <pc:spChg chg="mod">
          <ac:chgData name="Nane Kratzke" userId="971be13ff4ee5ef6" providerId="LiveId" clId="{99C3B895-3D89-094E-8D8D-5328E68DA2DF}" dt="2020-09-21T06:40:18.559" v="688" actId="313"/>
          <ac:spMkLst>
            <pc:docMk/>
            <pc:sldMk cId="3338376185" sldId="400"/>
            <ac:spMk id="3" creationId="{EF7FD976-50F6-924C-9D1C-345E9446614C}"/>
          </ac:spMkLst>
        </pc:spChg>
        <pc:spChg chg="add mod">
          <ac:chgData name="Nane Kratzke" userId="971be13ff4ee5ef6" providerId="LiveId" clId="{99C3B895-3D89-094E-8D8D-5328E68DA2DF}" dt="2020-09-21T06:41:11.974" v="796" actId="20577"/>
          <ac:spMkLst>
            <pc:docMk/>
            <pc:sldMk cId="3338376185" sldId="400"/>
            <ac:spMk id="6" creationId="{139FE635-99BC-704C-A028-243E4463FC88}"/>
          </ac:spMkLst>
        </pc:spChg>
        <pc:spChg chg="add mod">
          <ac:chgData name="Nane Kratzke" userId="971be13ff4ee5ef6" providerId="LiveId" clId="{99C3B895-3D89-094E-8D8D-5328E68DA2DF}" dt="2020-09-21T07:13:25.025" v="2309"/>
          <ac:spMkLst>
            <pc:docMk/>
            <pc:sldMk cId="3338376185" sldId="400"/>
            <ac:spMk id="8" creationId="{C615E985-317C-294D-A149-479C2CFD2C17}"/>
          </ac:spMkLst>
        </pc:spChg>
        <pc:picChg chg="add mod">
          <ac:chgData name="Nane Kratzke" userId="971be13ff4ee5ef6" providerId="LiveId" clId="{99C3B895-3D89-094E-8D8D-5328E68DA2DF}" dt="2020-09-21T06:39:46.841" v="634" actId="1076"/>
          <ac:picMkLst>
            <pc:docMk/>
            <pc:sldMk cId="3338376185" sldId="400"/>
            <ac:picMk id="5" creationId="{D49395A2-D0D6-2548-9128-A4F93138BF28}"/>
          </ac:picMkLst>
        </pc:picChg>
        <pc:picChg chg="add del">
          <ac:chgData name="Nane Kratzke" userId="971be13ff4ee5ef6" providerId="LiveId" clId="{99C3B895-3D89-094E-8D8D-5328E68DA2DF}" dt="2020-09-21T06:38:45.177" v="629" actId="478"/>
          <ac:picMkLst>
            <pc:docMk/>
            <pc:sldMk cId="3338376185" sldId="400"/>
            <ac:picMk id="1025" creationId="{93A46425-0351-5344-9545-7F5799A3AECD}"/>
          </ac:picMkLst>
        </pc:picChg>
      </pc:sldChg>
      <pc:sldChg chg="addSp modSp add mod">
        <pc:chgData name="Nane Kratzke" userId="971be13ff4ee5ef6" providerId="LiveId" clId="{99C3B895-3D89-094E-8D8D-5328E68DA2DF}" dt="2020-09-21T07:13:22.161" v="2308"/>
        <pc:sldMkLst>
          <pc:docMk/>
          <pc:sldMk cId="786740167" sldId="401"/>
        </pc:sldMkLst>
        <pc:spChg chg="mod">
          <ac:chgData name="Nane Kratzke" userId="971be13ff4ee5ef6" providerId="LiveId" clId="{99C3B895-3D89-094E-8D8D-5328E68DA2DF}" dt="2020-09-21T06:42:18.528" v="861" actId="20577"/>
          <ac:spMkLst>
            <pc:docMk/>
            <pc:sldMk cId="786740167" sldId="401"/>
            <ac:spMk id="2" creationId="{9BEEF00F-65F8-324D-804B-C62C0630640A}"/>
          </ac:spMkLst>
        </pc:spChg>
        <pc:spChg chg="mod">
          <ac:chgData name="Nane Kratzke" userId="971be13ff4ee5ef6" providerId="LiveId" clId="{99C3B895-3D89-094E-8D8D-5328E68DA2DF}" dt="2020-09-21T06:42:34.649" v="926" actId="20577"/>
          <ac:spMkLst>
            <pc:docMk/>
            <pc:sldMk cId="786740167" sldId="401"/>
            <ac:spMk id="3" creationId="{56582458-81E5-C341-A670-CB435E4D1D5A}"/>
          </ac:spMkLst>
        </pc:spChg>
        <pc:spChg chg="add mod">
          <ac:chgData name="Nane Kratzke" userId="971be13ff4ee5ef6" providerId="LiveId" clId="{99C3B895-3D89-094E-8D8D-5328E68DA2DF}" dt="2020-09-21T06:46:17.437" v="1430" actId="1076"/>
          <ac:spMkLst>
            <pc:docMk/>
            <pc:sldMk cId="786740167" sldId="401"/>
            <ac:spMk id="6" creationId="{D14551ED-9A12-2847-8736-40D04906A4C3}"/>
          </ac:spMkLst>
        </pc:spChg>
        <pc:spChg chg="add mod">
          <ac:chgData name="Nane Kratzke" userId="971be13ff4ee5ef6" providerId="LiveId" clId="{99C3B895-3D89-094E-8D8D-5328E68DA2DF}" dt="2020-09-21T07:13:22.161" v="2308"/>
          <ac:spMkLst>
            <pc:docMk/>
            <pc:sldMk cId="786740167" sldId="401"/>
            <ac:spMk id="7" creationId="{64F37129-94EE-234D-9786-1FBF72FDEFAF}"/>
          </ac:spMkLst>
        </pc:spChg>
        <pc:picChg chg="add mod">
          <ac:chgData name="Nane Kratzke" userId="971be13ff4ee5ef6" providerId="LiveId" clId="{99C3B895-3D89-094E-8D8D-5328E68DA2DF}" dt="2020-09-21T06:46:23.703" v="1431" actId="1076"/>
          <ac:picMkLst>
            <pc:docMk/>
            <pc:sldMk cId="786740167" sldId="401"/>
            <ac:picMk id="5" creationId="{E0041046-90A1-F94D-BBB9-19FB1ADA8E9E}"/>
          </ac:picMkLst>
        </pc:picChg>
      </pc:sldChg>
      <pc:sldChg chg="addSp modSp add mod">
        <pc:chgData name="Nane Kratzke" userId="971be13ff4ee5ef6" providerId="LiveId" clId="{99C3B895-3D89-094E-8D8D-5328E68DA2DF}" dt="2020-09-21T06:55:16.051" v="1823" actId="20577"/>
        <pc:sldMkLst>
          <pc:docMk/>
          <pc:sldMk cId="284200008" sldId="402"/>
        </pc:sldMkLst>
        <pc:spChg chg="mod">
          <ac:chgData name="Nane Kratzke" userId="971be13ff4ee5ef6" providerId="LiveId" clId="{99C3B895-3D89-094E-8D8D-5328E68DA2DF}" dt="2020-09-21T06:49:39.828" v="1436" actId="20577"/>
          <ac:spMkLst>
            <pc:docMk/>
            <pc:sldMk cId="284200008" sldId="402"/>
            <ac:spMk id="2" creationId="{5D47ED4D-C65B-4D4F-A1EB-621CE5172A07}"/>
          </ac:spMkLst>
        </pc:spChg>
        <pc:spChg chg="mod">
          <ac:chgData name="Nane Kratzke" userId="971be13ff4ee5ef6" providerId="LiveId" clId="{99C3B895-3D89-094E-8D8D-5328E68DA2DF}" dt="2020-09-21T06:55:16.051" v="1823" actId="20577"/>
          <ac:spMkLst>
            <pc:docMk/>
            <pc:sldMk cId="284200008" sldId="402"/>
            <ac:spMk id="3" creationId="{F87EF179-95A5-164C-A887-F556D1C89BD7}"/>
          </ac:spMkLst>
        </pc:spChg>
        <pc:spChg chg="add mod">
          <ac:chgData name="Nane Kratzke" userId="971be13ff4ee5ef6" providerId="LiveId" clId="{99C3B895-3D89-094E-8D8D-5328E68DA2DF}" dt="2020-09-21T06:52:32.719" v="1520" actId="14100"/>
          <ac:spMkLst>
            <pc:docMk/>
            <pc:sldMk cId="284200008" sldId="402"/>
            <ac:spMk id="5" creationId="{91692DAB-3F6B-3142-A6EF-F5D49255C58D}"/>
          </ac:spMkLst>
        </pc:spChg>
        <pc:spChg chg="add mod">
          <ac:chgData name="Nane Kratzke" userId="971be13ff4ee5ef6" providerId="LiveId" clId="{99C3B895-3D89-094E-8D8D-5328E68DA2DF}" dt="2020-09-21T06:55:07.919" v="1822" actId="6549"/>
          <ac:spMkLst>
            <pc:docMk/>
            <pc:sldMk cId="284200008" sldId="402"/>
            <ac:spMk id="6" creationId="{EF9DAFCC-B351-3248-B5EE-10976804C0B0}"/>
          </ac:spMkLst>
        </pc:spChg>
      </pc:sldChg>
      <pc:sldChg chg="addSp modSp add mod">
        <pc:chgData name="Nane Kratzke" userId="971be13ff4ee5ef6" providerId="LiveId" clId="{99C3B895-3D89-094E-8D8D-5328E68DA2DF}" dt="2020-09-21T07:13:15.768" v="2307" actId="1076"/>
        <pc:sldMkLst>
          <pc:docMk/>
          <pc:sldMk cId="1267612541" sldId="403"/>
        </pc:sldMkLst>
        <pc:spChg chg="mod">
          <ac:chgData name="Nane Kratzke" userId="971be13ff4ee5ef6" providerId="LiveId" clId="{99C3B895-3D89-094E-8D8D-5328E68DA2DF}" dt="2020-09-21T06:56:08.027" v="1844" actId="20577"/>
          <ac:spMkLst>
            <pc:docMk/>
            <pc:sldMk cId="1267612541" sldId="403"/>
            <ac:spMk id="2" creationId="{1AD9A011-ED62-024B-89D9-7F9EC886E372}"/>
          </ac:spMkLst>
        </pc:spChg>
        <pc:spChg chg="add mod">
          <ac:chgData name="Nane Kratzke" userId="971be13ff4ee5ef6" providerId="LiveId" clId="{99C3B895-3D89-094E-8D8D-5328E68DA2DF}" dt="2020-09-21T07:13:10.351" v="2305"/>
          <ac:spMkLst>
            <pc:docMk/>
            <pc:sldMk cId="1267612541" sldId="403"/>
            <ac:spMk id="6" creationId="{A48C8FB1-2688-164D-B316-8DE73F8BFF9C}"/>
          </ac:spMkLst>
        </pc:spChg>
        <pc:picChg chg="add mod">
          <ac:chgData name="Nane Kratzke" userId="971be13ff4ee5ef6" providerId="LiveId" clId="{99C3B895-3D89-094E-8D8D-5328E68DA2DF}" dt="2020-09-21T07:13:15.768" v="2307" actId="1076"/>
          <ac:picMkLst>
            <pc:docMk/>
            <pc:sldMk cId="1267612541" sldId="403"/>
            <ac:picMk id="5" creationId="{1986E8EA-40E6-DA45-9E27-C0B0C3169DBA}"/>
          </ac:picMkLst>
        </pc:picChg>
      </pc:sldChg>
      <pc:sldChg chg="addSp modSp add mod">
        <pc:chgData name="Nane Kratzke" userId="971be13ff4ee5ef6" providerId="LiveId" clId="{99C3B895-3D89-094E-8D8D-5328E68DA2DF}" dt="2020-09-21T07:12:52.143" v="2304" actId="1076"/>
        <pc:sldMkLst>
          <pc:docMk/>
          <pc:sldMk cId="1912849434" sldId="404"/>
        </pc:sldMkLst>
        <pc:spChg chg="mod">
          <ac:chgData name="Nane Kratzke" userId="971be13ff4ee5ef6" providerId="LiveId" clId="{99C3B895-3D89-094E-8D8D-5328E68DA2DF}" dt="2020-09-21T06:58:09.811" v="1945" actId="20577"/>
          <ac:spMkLst>
            <pc:docMk/>
            <pc:sldMk cId="1912849434" sldId="404"/>
            <ac:spMk id="2" creationId="{F550ACAC-D98C-144E-AF25-BE063C572797}"/>
          </ac:spMkLst>
        </pc:spChg>
        <pc:spChg chg="mod">
          <ac:chgData name="Nane Kratzke" userId="971be13ff4ee5ef6" providerId="LiveId" clId="{99C3B895-3D89-094E-8D8D-5328E68DA2DF}" dt="2020-09-21T06:58:03.173" v="1933" actId="20577"/>
          <ac:spMkLst>
            <pc:docMk/>
            <pc:sldMk cId="1912849434" sldId="404"/>
            <ac:spMk id="3" creationId="{9DBFAF22-3897-6B40-9325-AA6B35875067}"/>
          </ac:spMkLst>
        </pc:spChg>
        <pc:spChg chg="add mod">
          <ac:chgData name="Nane Kratzke" userId="971be13ff4ee5ef6" providerId="LiveId" clId="{99C3B895-3D89-094E-8D8D-5328E68DA2DF}" dt="2020-09-21T06:59:24.096" v="1953" actId="1076"/>
          <ac:spMkLst>
            <pc:docMk/>
            <pc:sldMk cId="1912849434" sldId="404"/>
            <ac:spMk id="6" creationId="{4F4631EB-18D7-CA48-A4B5-1F4CC2E5A447}"/>
          </ac:spMkLst>
        </pc:spChg>
        <pc:spChg chg="add mod">
          <ac:chgData name="Nane Kratzke" userId="971be13ff4ee5ef6" providerId="LiveId" clId="{99C3B895-3D89-094E-8D8D-5328E68DA2DF}" dt="2020-09-21T07:12:52.143" v="2304" actId="1076"/>
          <ac:spMkLst>
            <pc:docMk/>
            <pc:sldMk cId="1912849434" sldId="404"/>
            <ac:spMk id="7" creationId="{20CD0F70-5A47-7648-9B53-61207E3AA10A}"/>
          </ac:spMkLst>
        </pc:spChg>
        <pc:picChg chg="add mod">
          <ac:chgData name="Nane Kratzke" userId="971be13ff4ee5ef6" providerId="LiveId" clId="{99C3B895-3D89-094E-8D8D-5328E68DA2DF}" dt="2020-09-21T06:59:28.371" v="1954" actId="14861"/>
          <ac:picMkLst>
            <pc:docMk/>
            <pc:sldMk cId="1912849434" sldId="404"/>
            <ac:picMk id="5" creationId="{D5BBEBB1-8432-B243-A689-D25966391537}"/>
          </ac:picMkLst>
        </pc:picChg>
      </pc:sldChg>
      <pc:sldChg chg="addSp delSp modSp add mod">
        <pc:chgData name="Nane Kratzke" userId="971be13ff4ee5ef6" providerId="LiveId" clId="{99C3B895-3D89-094E-8D8D-5328E68DA2DF}" dt="2020-09-21T07:10:01.545" v="2227" actId="1076"/>
        <pc:sldMkLst>
          <pc:docMk/>
          <pc:sldMk cId="1079793489" sldId="405"/>
        </pc:sldMkLst>
        <pc:spChg chg="mod">
          <ac:chgData name="Nane Kratzke" userId="971be13ff4ee5ef6" providerId="LiveId" clId="{99C3B895-3D89-094E-8D8D-5328E68DA2DF}" dt="2020-09-21T07:02:21.411" v="2004" actId="20577"/>
          <ac:spMkLst>
            <pc:docMk/>
            <pc:sldMk cId="1079793489" sldId="405"/>
            <ac:spMk id="2" creationId="{AE8CBF34-F6D4-E148-A755-1BD840B0378C}"/>
          </ac:spMkLst>
        </pc:spChg>
        <pc:spChg chg="mod">
          <ac:chgData name="Nane Kratzke" userId="971be13ff4ee5ef6" providerId="LiveId" clId="{99C3B895-3D89-094E-8D8D-5328E68DA2DF}" dt="2020-09-21T07:04:22.192" v="2104" actId="20577"/>
          <ac:spMkLst>
            <pc:docMk/>
            <pc:sldMk cId="1079793489" sldId="405"/>
            <ac:spMk id="3" creationId="{D6FB3230-69A5-D14C-934E-05DBFF37EC2F}"/>
          </ac:spMkLst>
        </pc:spChg>
        <pc:spChg chg="add mod">
          <ac:chgData name="Nane Kratzke" userId="971be13ff4ee5ef6" providerId="LiveId" clId="{99C3B895-3D89-094E-8D8D-5328E68DA2DF}" dt="2020-09-21T07:09:43.162" v="2224" actId="1076"/>
          <ac:spMkLst>
            <pc:docMk/>
            <pc:sldMk cId="1079793489" sldId="405"/>
            <ac:spMk id="7" creationId="{51DF989B-0808-F54F-BA5A-5E29CBF3FF1D}"/>
          </ac:spMkLst>
        </pc:spChg>
        <pc:spChg chg="add mod">
          <ac:chgData name="Nane Kratzke" userId="971be13ff4ee5ef6" providerId="LiveId" clId="{99C3B895-3D89-094E-8D8D-5328E68DA2DF}" dt="2020-09-21T07:09:09.177" v="2218" actId="1076"/>
          <ac:spMkLst>
            <pc:docMk/>
            <pc:sldMk cId="1079793489" sldId="405"/>
            <ac:spMk id="8" creationId="{54FEB9C2-F510-9F43-B820-CB2CD66C9CED}"/>
          </ac:spMkLst>
        </pc:spChg>
        <pc:spChg chg="add mod">
          <ac:chgData name="Nane Kratzke" userId="971be13ff4ee5ef6" providerId="LiveId" clId="{99C3B895-3D89-094E-8D8D-5328E68DA2DF}" dt="2020-09-21T07:10:01.545" v="2227" actId="1076"/>
          <ac:spMkLst>
            <pc:docMk/>
            <pc:sldMk cId="1079793489" sldId="405"/>
            <ac:spMk id="9" creationId="{3F56F42B-26D2-0C4E-8ED3-34334B33D570}"/>
          </ac:spMkLst>
        </pc:spChg>
        <pc:spChg chg="add del mod">
          <ac:chgData name="Nane Kratzke" userId="971be13ff4ee5ef6" providerId="LiveId" clId="{99C3B895-3D89-094E-8D8D-5328E68DA2DF}" dt="2020-09-21T07:08:05.499" v="2211" actId="478"/>
          <ac:spMkLst>
            <pc:docMk/>
            <pc:sldMk cId="1079793489" sldId="405"/>
            <ac:spMk id="10" creationId="{2C8AA75B-FCEB-8743-9A6D-B2FA56D0B5ED}"/>
          </ac:spMkLst>
        </pc:spChg>
        <pc:spChg chg="add del mod">
          <ac:chgData name="Nane Kratzke" userId="971be13ff4ee5ef6" providerId="LiveId" clId="{99C3B895-3D89-094E-8D8D-5328E68DA2DF}" dt="2020-09-21T07:08:23.671" v="2213"/>
          <ac:spMkLst>
            <pc:docMk/>
            <pc:sldMk cId="1079793489" sldId="405"/>
            <ac:spMk id="11" creationId="{66A26F91-A5B9-B44B-8119-E58CB91E1916}"/>
          </ac:spMkLst>
        </pc:spChg>
        <pc:picChg chg="add mod">
          <ac:chgData name="Nane Kratzke" userId="971be13ff4ee5ef6" providerId="LiveId" clId="{99C3B895-3D89-094E-8D8D-5328E68DA2DF}" dt="2020-09-21T07:09:43.162" v="2224" actId="1076"/>
          <ac:picMkLst>
            <pc:docMk/>
            <pc:sldMk cId="1079793489" sldId="405"/>
            <ac:picMk id="5" creationId="{B304BCFA-16D6-A747-AD70-49D8B4522A0C}"/>
          </ac:picMkLst>
        </pc:picChg>
        <pc:picChg chg="add mod">
          <ac:chgData name="Nane Kratzke" userId="971be13ff4ee5ef6" providerId="LiveId" clId="{99C3B895-3D89-094E-8D8D-5328E68DA2DF}" dt="2020-09-21T07:09:54.606" v="2226" actId="1076"/>
          <ac:picMkLst>
            <pc:docMk/>
            <pc:sldMk cId="1079793489" sldId="405"/>
            <ac:picMk id="6" creationId="{BFA2E207-5032-5B40-A991-A5A1AE5E38A4}"/>
          </ac:picMkLst>
        </pc:picChg>
      </pc:sldChg>
      <pc:sldChg chg="addSp modSp add mod">
        <pc:chgData name="Nane Kratzke" userId="971be13ff4ee5ef6" providerId="LiveId" clId="{99C3B895-3D89-094E-8D8D-5328E68DA2DF}" dt="2020-09-21T07:13:54.052" v="2311" actId="20577"/>
        <pc:sldMkLst>
          <pc:docMk/>
          <pc:sldMk cId="3258507040" sldId="406"/>
        </pc:sldMkLst>
        <pc:spChg chg="mod">
          <ac:chgData name="Nane Kratzke" userId="971be13ff4ee5ef6" providerId="LiveId" clId="{99C3B895-3D89-094E-8D8D-5328E68DA2DF}" dt="2020-09-21T07:13:54.052" v="2311" actId="20577"/>
          <ac:spMkLst>
            <pc:docMk/>
            <pc:sldMk cId="3258507040" sldId="406"/>
            <ac:spMk id="2" creationId="{3440F374-21EC-BC47-8AA4-EFEA48E2009D}"/>
          </ac:spMkLst>
        </pc:spChg>
        <pc:spChg chg="mod">
          <ac:chgData name="Nane Kratzke" userId="971be13ff4ee5ef6" providerId="LiveId" clId="{99C3B895-3D89-094E-8D8D-5328E68DA2DF}" dt="2020-09-21T07:10:51.208" v="2286" actId="20577"/>
          <ac:spMkLst>
            <pc:docMk/>
            <pc:sldMk cId="3258507040" sldId="406"/>
            <ac:spMk id="3" creationId="{B4B716AD-A671-FB41-A321-D2009688BBB5}"/>
          </ac:spMkLst>
        </pc:spChg>
        <pc:spChg chg="add mod">
          <ac:chgData name="Nane Kratzke" userId="971be13ff4ee5ef6" providerId="LiveId" clId="{99C3B895-3D89-094E-8D8D-5328E68DA2DF}" dt="2020-09-21T07:12:28.002" v="2299"/>
          <ac:spMkLst>
            <pc:docMk/>
            <pc:sldMk cId="3258507040" sldId="406"/>
            <ac:spMk id="6" creationId="{DC3C24EE-5572-EE4C-A853-26EC55060654}"/>
          </ac:spMkLst>
        </pc:spChg>
        <pc:picChg chg="add mod">
          <ac:chgData name="Nane Kratzke" userId="971be13ff4ee5ef6" providerId="LiveId" clId="{99C3B895-3D89-094E-8D8D-5328E68DA2DF}" dt="2020-09-21T07:11:44.248" v="2291" actId="14861"/>
          <ac:picMkLst>
            <pc:docMk/>
            <pc:sldMk cId="3258507040" sldId="406"/>
            <ac:picMk id="5" creationId="{6F2E6CA4-A440-6143-B365-6B591540809B}"/>
          </ac:picMkLst>
        </pc:picChg>
      </pc:sldChg>
      <pc:sldChg chg="addSp delSp modSp add mod">
        <pc:chgData name="Nane Kratzke" userId="971be13ff4ee5ef6" providerId="LiveId" clId="{99C3B895-3D89-094E-8D8D-5328E68DA2DF}" dt="2020-09-21T07:17:33.253" v="2375" actId="478"/>
        <pc:sldMkLst>
          <pc:docMk/>
          <pc:sldMk cId="1680225601" sldId="407"/>
        </pc:sldMkLst>
        <pc:spChg chg="mod">
          <ac:chgData name="Nane Kratzke" userId="971be13ff4ee5ef6" providerId="LiveId" clId="{99C3B895-3D89-094E-8D8D-5328E68DA2DF}" dt="2020-09-21T07:14:53.285" v="2335" actId="20577"/>
          <ac:spMkLst>
            <pc:docMk/>
            <pc:sldMk cId="1680225601" sldId="407"/>
            <ac:spMk id="2" creationId="{AFF77F1D-9B2B-DD42-A9A0-993309BF8863}"/>
          </ac:spMkLst>
        </pc:spChg>
        <pc:spChg chg="mod">
          <ac:chgData name="Nane Kratzke" userId="971be13ff4ee5ef6" providerId="LiveId" clId="{99C3B895-3D89-094E-8D8D-5328E68DA2DF}" dt="2020-09-21T07:15:10.689" v="2362" actId="20577"/>
          <ac:spMkLst>
            <pc:docMk/>
            <pc:sldMk cId="1680225601" sldId="407"/>
            <ac:spMk id="3" creationId="{3C977273-BF94-0C41-8EFD-EF78B10A5AEE}"/>
          </ac:spMkLst>
        </pc:spChg>
        <pc:picChg chg="add mod">
          <ac:chgData name="Nane Kratzke" userId="971be13ff4ee5ef6" providerId="LiveId" clId="{99C3B895-3D89-094E-8D8D-5328E68DA2DF}" dt="2020-09-21T07:16:50.512" v="2373" actId="1076"/>
          <ac:picMkLst>
            <pc:docMk/>
            <pc:sldMk cId="1680225601" sldId="407"/>
            <ac:picMk id="5" creationId="{CDACE30A-F26C-624B-8216-2B3502881BF3}"/>
          </ac:picMkLst>
        </pc:picChg>
        <pc:picChg chg="add del">
          <ac:chgData name="Nane Kratzke" userId="971be13ff4ee5ef6" providerId="LiveId" clId="{99C3B895-3D89-094E-8D8D-5328E68DA2DF}" dt="2020-09-21T07:17:33.253" v="2375" actId="478"/>
          <ac:picMkLst>
            <pc:docMk/>
            <pc:sldMk cId="1680225601" sldId="407"/>
            <ac:picMk id="6" creationId="{D1729D3A-FECC-584C-8B97-5023F6EA7DF3}"/>
          </ac:picMkLst>
        </pc:picChg>
      </pc:sldChg>
      <pc:sldChg chg="addSp delSp modSp add mod">
        <pc:chgData name="Nane Kratzke" userId="971be13ff4ee5ef6" providerId="LiveId" clId="{99C3B895-3D89-094E-8D8D-5328E68DA2DF}" dt="2020-09-21T07:18:23.270" v="2388" actId="1076"/>
        <pc:sldMkLst>
          <pc:docMk/>
          <pc:sldMk cId="3779774743" sldId="408"/>
        </pc:sldMkLst>
        <pc:spChg chg="mod">
          <ac:chgData name="Nane Kratzke" userId="971be13ff4ee5ef6" providerId="LiveId" clId="{99C3B895-3D89-094E-8D8D-5328E68DA2DF}" dt="2020-09-21T07:17:42.319" v="2381" actId="20577"/>
          <ac:spMkLst>
            <pc:docMk/>
            <pc:sldMk cId="3779774743" sldId="408"/>
            <ac:spMk id="3" creationId="{3C977273-BF94-0C41-8EFD-EF78B10A5AEE}"/>
          </ac:spMkLst>
        </pc:spChg>
        <pc:picChg chg="del">
          <ac:chgData name="Nane Kratzke" userId="971be13ff4ee5ef6" providerId="LiveId" clId="{99C3B895-3D89-094E-8D8D-5328E68DA2DF}" dt="2020-09-21T07:18:06.034" v="2382" actId="478"/>
          <ac:picMkLst>
            <pc:docMk/>
            <pc:sldMk cId="3779774743" sldId="408"/>
            <ac:picMk id="5" creationId="{CDACE30A-F26C-624B-8216-2B3502881BF3}"/>
          </ac:picMkLst>
        </pc:picChg>
        <pc:picChg chg="add mod">
          <ac:chgData name="Nane Kratzke" userId="971be13ff4ee5ef6" providerId="LiveId" clId="{99C3B895-3D89-094E-8D8D-5328E68DA2DF}" dt="2020-09-21T07:18:23.270" v="2388" actId="1076"/>
          <ac:picMkLst>
            <pc:docMk/>
            <pc:sldMk cId="3779774743" sldId="408"/>
            <ac:picMk id="6" creationId="{A158269A-4BF3-1A4E-8105-1C84F32202DC}"/>
          </ac:picMkLst>
        </pc:picChg>
      </pc:sldChg>
      <pc:sldChg chg="addSp delSp modSp add mod">
        <pc:chgData name="Nane Kratzke" userId="971be13ff4ee5ef6" providerId="LiveId" clId="{99C3B895-3D89-094E-8D8D-5328E68DA2DF}" dt="2020-09-21T07:26:39.672" v="3270" actId="14861"/>
        <pc:sldMkLst>
          <pc:docMk/>
          <pc:sldMk cId="110797625" sldId="409"/>
        </pc:sldMkLst>
        <pc:spChg chg="mod">
          <ac:chgData name="Nane Kratzke" userId="971be13ff4ee5ef6" providerId="LiveId" clId="{99C3B895-3D89-094E-8D8D-5328E68DA2DF}" dt="2020-09-21T07:19:02.186" v="2445" actId="20577"/>
          <ac:spMkLst>
            <pc:docMk/>
            <pc:sldMk cId="110797625" sldId="409"/>
            <ac:spMk id="3" creationId="{3C977273-BF94-0C41-8EFD-EF78B10A5AEE}"/>
          </ac:spMkLst>
        </pc:spChg>
        <pc:spChg chg="add del mod">
          <ac:chgData name="Nane Kratzke" userId="971be13ff4ee5ef6" providerId="LiveId" clId="{99C3B895-3D89-094E-8D8D-5328E68DA2DF}" dt="2020-09-21T07:19:50.403" v="2484" actId="478"/>
          <ac:spMkLst>
            <pc:docMk/>
            <pc:sldMk cId="110797625" sldId="409"/>
            <ac:spMk id="5" creationId="{D13FFE10-55A9-BB4D-8240-BFB227D7BC26}"/>
          </ac:spMkLst>
        </pc:spChg>
        <pc:spChg chg="add mod">
          <ac:chgData name="Nane Kratzke" userId="971be13ff4ee5ef6" providerId="LiveId" clId="{99C3B895-3D89-094E-8D8D-5328E68DA2DF}" dt="2020-09-21T07:26:27.811" v="3269"/>
          <ac:spMkLst>
            <pc:docMk/>
            <pc:sldMk cId="110797625" sldId="409"/>
            <ac:spMk id="93" creationId="{262939BB-6837-C940-907A-1BA2EFB67163}"/>
          </ac:spMkLst>
        </pc:spChg>
        <pc:graphicFrameChg chg="add mod modGraphic">
          <ac:chgData name="Nane Kratzke" userId="971be13ff4ee5ef6" providerId="LiveId" clId="{99C3B895-3D89-094E-8D8D-5328E68DA2DF}" dt="2020-09-21T07:26:39.672" v="3270" actId="14861"/>
          <ac:graphicFrameMkLst>
            <pc:docMk/>
            <pc:sldMk cId="110797625" sldId="409"/>
            <ac:graphicFrameMk id="7" creationId="{3F72C47A-F88F-6A47-84C6-5099B00FAF2F}"/>
          </ac:graphicFrameMkLst>
        </pc:graphicFrameChg>
        <pc:picChg chg="del">
          <ac:chgData name="Nane Kratzke" userId="971be13ff4ee5ef6" providerId="LiveId" clId="{99C3B895-3D89-094E-8D8D-5328E68DA2DF}" dt="2020-09-21T07:18:44.420" v="2406" actId="478"/>
          <ac:picMkLst>
            <pc:docMk/>
            <pc:sldMk cId="110797625" sldId="409"/>
            <ac:picMk id="6" creationId="{A158269A-4BF3-1A4E-8105-1C84F32202D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49" creationId="{75FD354F-1ED6-FD47-B4FE-ED27FF8CF09B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0" creationId="{DEAAF7FC-0CDB-DC47-9970-0CC8F1FADEB9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1" creationId="{6A9EEB28-799C-5448-8471-E2C2FE51FB54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2" creationId="{E3F79964-16B2-3042-A296-C023E5D85416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3" creationId="{359F812C-2FD8-ED42-8CC5-62A4A0922A2D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4" creationId="{2099639D-8206-3F47-81A5-DD498C50BCE7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5" creationId="{F90C59D0-1EE2-B24B-84DA-17EE99B90581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6" creationId="{69A20A52-6C77-6040-9D7E-44C89B2958F5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7" creationId="{9F089FD7-4230-E44F-BBFF-4FBAE8B12BDB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8" creationId="{EE5CA47A-9823-9544-8E6B-D97A2ADEA6B9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9" creationId="{8FEC41A1-C539-D940-BCF4-14E9E3063CF4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0" creationId="{852CC9E8-3157-3F4A-BC7E-01F9F524CA0F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1" creationId="{71F66034-E0DF-2E43-86D3-E80E4985642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2" creationId="{D97B0F26-2C95-8649-BE09-EE216CD561B8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3" creationId="{1250F56C-6891-BC4A-AAB5-4B22D4FFE02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4" creationId="{6AE84495-C5E3-D642-B501-E4D3DFD57812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5" creationId="{464B74BC-B816-A24D-9EC4-3CF8147F78B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6" creationId="{3EB82646-DF90-B64B-A43A-0EEA00F426A2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7" creationId="{5672188A-E2CF-4D4F-A120-140860AA6FCA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8" creationId="{9DBC342F-AEF3-4645-9D6E-BEE41956B857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9" creationId="{0A1F0FA1-A15D-974D-9429-F21170114FD1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0" creationId="{02EDBFD7-E3B6-434A-8D85-6E7502441409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1" creationId="{6811E707-4CC4-EA4D-85EF-F60D0FC89D31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2" creationId="{D55B5761-C4B7-2847-B163-21A85B4D3DB8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3" creationId="{7A8B15AA-9A95-2E4D-903E-A4ADA8DD226B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4" creationId="{CF95493D-40AF-0D41-A3D7-F9A7F3CEC75E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5" creationId="{D503F6C6-7FE9-3344-A1F1-59897A924FA6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6" creationId="{5812BB01-74D1-BC41-B05B-A846F59519C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7" creationId="{D1A7EDAA-FEA3-8C42-A419-F88D5BFEB848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8" creationId="{53EC4C86-9896-034F-847C-1F8D6B63833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9" creationId="{70754F6A-9B18-E045-8E55-388A5894F5D3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0" creationId="{FC532F21-D653-7045-8B1D-9291A86615E2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1" creationId="{D0D29FED-1C34-8E4C-A001-EAB04B26AC64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2" creationId="{F23AC264-4548-054C-B399-2688F06B230E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3" creationId="{59BFF0CF-6FE9-3549-A6E9-4575D7D1977A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4" creationId="{F8FEDB29-14A0-CD48-94C3-F4CECD2D40E7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5" creationId="{93E4B0F0-2A7B-FE4E-888C-57D54F8B799B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6" creationId="{50924C55-E568-B845-B23A-A51C9321CDB1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7" creationId="{A90235C1-5834-5C41-A878-B8FFAB7C885B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8" creationId="{FACD3A85-C73E-5749-98A7-D66636967C71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9" creationId="{CE70C98C-8213-1F4E-A9DD-0AEF9A1E05B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0" creationId="{250DC99B-470A-2043-9023-02D41466EFA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1" creationId="{DB75CDBE-99FB-934F-AB09-D98DB82332D3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2" creationId="{CD32E754-5ED5-634D-9B3B-BCAD5427F2EF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3" creationId="{13DBE12B-E456-CD47-8746-EB9928D35E78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4" creationId="{FE584BCF-F97E-D141-9DC2-AE81AD53AED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5" creationId="{75ADA01A-CC89-6542-A428-627A8DCB898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6" creationId="{46EFB412-1C0E-3F47-9DBB-6F934E029842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7" creationId="{154647B0-147E-3A4E-BF30-FDF2FAC1E092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8" creationId="{427BDE4F-A3B0-4D44-8599-FF37B574DEDD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9" creationId="{8D23E575-E638-AA47-9248-7847F67262AD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0" creationId="{EEBE9A0F-CD54-F741-892F-B05530F2850D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1" creationId="{AEAE61FB-230C-2F4C-80FA-123C2800FF6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2" creationId="{BF806A08-DE50-2744-A1AF-79CA42C6D95A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3" creationId="{1AABF077-C033-8C43-BAB6-C2BA0829F3AA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4" creationId="{D8AD25AE-AC57-1A41-8E6B-63763C633C18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5" creationId="{62E9D53A-0ED5-064C-B73D-2FCC95EF265E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6" creationId="{2756FED4-4464-6148-B7E5-79A8A202ECB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7" creationId="{3D139F20-8047-834F-B82A-C6F0F82FBAB1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8" creationId="{D4C90D86-65B5-914A-B698-985FDA2E8BC7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9" creationId="{476CEE92-7BF5-9A4B-8621-6046F606ADED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0" creationId="{B294E0E2-6B38-C04C-900E-115F72EC65C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1" creationId="{243A4EA9-55FF-5242-AF24-1C78B646B8A7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2" creationId="{EECB93E9-3591-0E48-A432-0AFDF8D92315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3" creationId="{C44EBD4E-2416-5A46-9CA2-5A1B5E88A547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4" creationId="{7DFABC36-0234-D944-AC95-211DEE92B8B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5" creationId="{613D2FB8-0187-474C-A3DC-4692766B24A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6" creationId="{D73CA931-952F-244D-8F10-14151395A6D1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7" creationId="{193C188F-B7BC-6C4E-AFFF-EB43D7AF94E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8" creationId="{9806DD58-E2B6-034C-9D15-7AA69F48AAF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9" creationId="{D59277AF-2569-7944-9C2C-D5D05E65EFF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0" creationId="{3745E01E-3F84-D94C-A98A-15A7FF3471C3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1" creationId="{7533E4AF-EDE9-BD45-8B03-1C0F12CC20ED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2" creationId="{34B5C1B3-D666-7B49-99EA-67DC1BB7D7C5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3" creationId="{4D3B510C-F197-9A4F-9EC0-529962D5B77E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4" creationId="{29AFF62C-B6CD-8545-A6F2-C51899E12065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5" creationId="{096F661F-2FB4-2A40-8FA1-A570C0CA45AA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6" creationId="{C009AE84-2C49-C046-A2B7-70D4C674CB0F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7" creationId="{1EEB0C3F-B7F5-8647-882E-AB1A5A69A8A9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8" creationId="{D0380DE3-7A3B-EB4E-94F6-53885873460B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9" creationId="{90F7BE04-4B66-8D46-9435-9F88B521C87D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30" creationId="{6DA9ADBA-6BDE-AD4E-BA88-622F3654E9C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31" creationId="{1F96E408-DF39-E443-B446-65A0FA6B12AE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32" creationId="{07C2D57F-C5C4-3B48-A4BD-AD6C50391236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33" creationId="{640EEFC2-CFC9-C846-B13F-8105B91AC8AE}"/>
          </ac:picMkLst>
        </pc:picChg>
      </pc:sldChg>
      <pc:sldChg chg="addSp delSp modSp add mod">
        <pc:chgData name="Nane Kratzke" userId="971be13ff4ee5ef6" providerId="LiveId" clId="{99C3B895-3D89-094E-8D8D-5328E68DA2DF}" dt="2020-09-21T07:31:27.174" v="3714" actId="1076"/>
        <pc:sldMkLst>
          <pc:docMk/>
          <pc:sldMk cId="4183557273" sldId="410"/>
        </pc:sldMkLst>
        <pc:spChg chg="mod">
          <ac:chgData name="Nane Kratzke" userId="971be13ff4ee5ef6" providerId="LiveId" clId="{99C3B895-3D89-094E-8D8D-5328E68DA2DF}" dt="2020-09-21T07:30:43.907" v="3708" actId="20577"/>
          <ac:spMkLst>
            <pc:docMk/>
            <pc:sldMk cId="4183557273" sldId="410"/>
            <ac:spMk id="2" creationId="{99335830-7F4D-4B46-8186-06FD3B6D12BD}"/>
          </ac:spMkLst>
        </pc:spChg>
        <pc:spChg chg="mod">
          <ac:chgData name="Nane Kratzke" userId="971be13ff4ee5ef6" providerId="LiveId" clId="{99C3B895-3D89-094E-8D8D-5328E68DA2DF}" dt="2020-09-21T07:27:59.775" v="3328" actId="20577"/>
          <ac:spMkLst>
            <pc:docMk/>
            <pc:sldMk cId="4183557273" sldId="410"/>
            <ac:spMk id="3" creationId="{AE916A29-1B0F-8445-B993-D63AE8CC48B8}"/>
          </ac:spMkLst>
        </pc:spChg>
        <pc:spChg chg="add mod">
          <ac:chgData name="Nane Kratzke" userId="971be13ff4ee5ef6" providerId="LiveId" clId="{99C3B895-3D89-094E-8D8D-5328E68DA2DF}" dt="2020-09-21T07:30:36.097" v="3704" actId="1076"/>
          <ac:spMkLst>
            <pc:docMk/>
            <pc:sldMk cId="4183557273" sldId="410"/>
            <ac:spMk id="5" creationId="{15C1F813-7A9C-7D4D-A6A4-E3B0527771CD}"/>
          </ac:spMkLst>
        </pc:spChg>
        <pc:picChg chg="add del mod">
          <ac:chgData name="Nane Kratzke" userId="971be13ff4ee5ef6" providerId="LiveId" clId="{99C3B895-3D89-094E-8D8D-5328E68DA2DF}" dt="2020-09-21T07:31:21.877" v="3712" actId="478"/>
          <ac:picMkLst>
            <pc:docMk/>
            <pc:sldMk cId="4183557273" sldId="410"/>
            <ac:picMk id="6" creationId="{5074263C-5CC1-4946-968E-C1B912CAB271}"/>
          </ac:picMkLst>
        </pc:picChg>
        <pc:picChg chg="add mod">
          <ac:chgData name="Nane Kratzke" userId="971be13ff4ee5ef6" providerId="LiveId" clId="{99C3B895-3D89-094E-8D8D-5328E68DA2DF}" dt="2020-09-21T07:31:27.174" v="3714" actId="1076"/>
          <ac:picMkLst>
            <pc:docMk/>
            <pc:sldMk cId="4183557273" sldId="410"/>
            <ac:picMk id="7" creationId="{A5D8B9C5-9F4A-F343-8F06-42A510F5ACA1}"/>
          </ac:picMkLst>
        </pc:picChg>
      </pc:sldChg>
      <pc:sldChg chg="addSp modSp add mod">
        <pc:chgData name="Nane Kratzke" userId="971be13ff4ee5ef6" providerId="LiveId" clId="{99C3B895-3D89-094E-8D8D-5328E68DA2DF}" dt="2020-09-21T07:36:11.073" v="3793" actId="14861"/>
        <pc:sldMkLst>
          <pc:docMk/>
          <pc:sldMk cId="4282661720" sldId="411"/>
        </pc:sldMkLst>
        <pc:spChg chg="mod">
          <ac:chgData name="Nane Kratzke" userId="971be13ff4ee5ef6" providerId="LiveId" clId="{99C3B895-3D89-094E-8D8D-5328E68DA2DF}" dt="2020-09-21T07:34:07.220" v="3749" actId="20577"/>
          <ac:spMkLst>
            <pc:docMk/>
            <pc:sldMk cId="4282661720" sldId="411"/>
            <ac:spMk id="2" creationId="{8EE1EA68-9AEB-B147-AF85-B2DD05D49DA9}"/>
          </ac:spMkLst>
        </pc:spChg>
        <pc:spChg chg="mod">
          <ac:chgData name="Nane Kratzke" userId="971be13ff4ee5ef6" providerId="LiveId" clId="{99C3B895-3D89-094E-8D8D-5328E68DA2DF}" dt="2020-09-21T07:33:56.670" v="3726"/>
          <ac:spMkLst>
            <pc:docMk/>
            <pc:sldMk cId="4282661720" sldId="411"/>
            <ac:spMk id="3" creationId="{0B943CF6-BC17-E14E-8012-754B20A248CE}"/>
          </ac:spMkLst>
        </pc:spChg>
        <pc:spChg chg="add mod">
          <ac:chgData name="Nane Kratzke" userId="971be13ff4ee5ef6" providerId="LiveId" clId="{99C3B895-3D89-094E-8D8D-5328E68DA2DF}" dt="2020-09-21T07:33:42.221" v="3725"/>
          <ac:spMkLst>
            <pc:docMk/>
            <pc:sldMk cId="4282661720" sldId="411"/>
            <ac:spMk id="7" creationId="{C8BF28B0-9742-4E49-AA18-9CF2A4F6B9B8}"/>
          </ac:spMkLst>
        </pc:spChg>
        <pc:picChg chg="add mod">
          <ac:chgData name="Nane Kratzke" userId="971be13ff4ee5ef6" providerId="LiveId" clId="{99C3B895-3D89-094E-8D8D-5328E68DA2DF}" dt="2020-09-21T07:36:11.073" v="3793" actId="14861"/>
          <ac:picMkLst>
            <pc:docMk/>
            <pc:sldMk cId="4282661720" sldId="411"/>
            <ac:picMk id="6" creationId="{9CB1887A-EAB5-B740-8790-C919C5131843}"/>
          </ac:picMkLst>
        </pc:picChg>
      </pc:sldChg>
      <pc:sldChg chg="addSp delSp modSp add mod">
        <pc:chgData name="Nane Kratzke" userId="971be13ff4ee5ef6" providerId="LiveId" clId="{99C3B895-3D89-094E-8D8D-5328E68DA2DF}" dt="2020-09-21T07:48:17.649" v="4815" actId="20577"/>
        <pc:sldMkLst>
          <pc:docMk/>
          <pc:sldMk cId="2566496727" sldId="412"/>
        </pc:sldMkLst>
        <pc:spChg chg="mod">
          <ac:chgData name="Nane Kratzke" userId="971be13ff4ee5ef6" providerId="LiveId" clId="{99C3B895-3D89-094E-8D8D-5328E68DA2DF}" dt="2020-09-21T07:34:40.834" v="3773" actId="20577"/>
          <ac:spMkLst>
            <pc:docMk/>
            <pc:sldMk cId="2566496727" sldId="412"/>
            <ac:spMk id="2" creationId="{5F995DB8-4E64-8B48-A5E1-C99A79189C79}"/>
          </ac:spMkLst>
        </pc:spChg>
        <pc:spChg chg="mod">
          <ac:chgData name="Nane Kratzke" userId="971be13ff4ee5ef6" providerId="LiveId" clId="{99C3B895-3D89-094E-8D8D-5328E68DA2DF}" dt="2020-09-21T07:46:02.744" v="4715" actId="20577"/>
          <ac:spMkLst>
            <pc:docMk/>
            <pc:sldMk cId="2566496727" sldId="412"/>
            <ac:spMk id="3" creationId="{925AADCF-562C-AC41-9DFA-5F00F4776FD0}"/>
          </ac:spMkLst>
        </pc:spChg>
        <pc:spChg chg="add mod">
          <ac:chgData name="Nane Kratzke" userId="971be13ff4ee5ef6" providerId="LiveId" clId="{99C3B895-3D89-094E-8D8D-5328E68DA2DF}" dt="2020-09-21T07:48:17.649" v="4815" actId="20577"/>
          <ac:spMkLst>
            <pc:docMk/>
            <pc:sldMk cId="2566496727" sldId="412"/>
            <ac:spMk id="5" creationId="{33C4BC5D-3FA6-154F-B2DE-DB043A77E5E4}"/>
          </ac:spMkLst>
        </pc:spChg>
        <pc:spChg chg="add mod">
          <ac:chgData name="Nane Kratzke" userId="971be13ff4ee5ef6" providerId="LiveId" clId="{99C3B895-3D89-094E-8D8D-5328E68DA2DF}" dt="2020-09-21T07:47:04.597" v="4800" actId="1076"/>
          <ac:spMkLst>
            <pc:docMk/>
            <pc:sldMk cId="2566496727" sldId="412"/>
            <ac:spMk id="10" creationId="{D755E4DB-AC48-CB47-BEEF-4E9CD27C24FC}"/>
          </ac:spMkLst>
        </pc:spChg>
        <pc:picChg chg="add del mod">
          <ac:chgData name="Nane Kratzke" userId="971be13ff4ee5ef6" providerId="LiveId" clId="{99C3B895-3D89-094E-8D8D-5328E68DA2DF}" dt="2020-09-21T07:43:59.460" v="4688" actId="478"/>
          <ac:picMkLst>
            <pc:docMk/>
            <pc:sldMk cId="2566496727" sldId="412"/>
            <ac:picMk id="6" creationId="{331F2567-06F5-644B-9BE6-8CF68DD2126D}"/>
          </ac:picMkLst>
        </pc:picChg>
        <pc:picChg chg="add del">
          <ac:chgData name="Nane Kratzke" userId="971be13ff4ee5ef6" providerId="LiveId" clId="{99C3B895-3D89-094E-8D8D-5328E68DA2DF}" dt="2020-09-21T07:44:07.261" v="4690" actId="478"/>
          <ac:picMkLst>
            <pc:docMk/>
            <pc:sldMk cId="2566496727" sldId="412"/>
            <ac:picMk id="7" creationId="{6252E5B8-2AD7-294B-9969-1C3323A495CF}"/>
          </ac:picMkLst>
        </pc:picChg>
        <pc:picChg chg="add mod modCrop">
          <ac:chgData name="Nane Kratzke" userId="971be13ff4ee5ef6" providerId="LiveId" clId="{99C3B895-3D89-094E-8D8D-5328E68DA2DF}" dt="2020-09-21T07:47:59.511" v="4811" actId="1076"/>
          <ac:picMkLst>
            <pc:docMk/>
            <pc:sldMk cId="2566496727" sldId="412"/>
            <ac:picMk id="9" creationId="{AF456894-121C-0744-927D-77ED8F41098C}"/>
          </ac:picMkLst>
        </pc:picChg>
        <pc:picChg chg="add mod">
          <ac:chgData name="Nane Kratzke" userId="971be13ff4ee5ef6" providerId="LiveId" clId="{99C3B895-3D89-094E-8D8D-5328E68DA2DF}" dt="2020-09-21T07:48:02.671" v="4812" actId="1076"/>
          <ac:picMkLst>
            <pc:docMk/>
            <pc:sldMk cId="2566496727" sldId="412"/>
            <ac:picMk id="11" creationId="{17094C8C-2566-FE47-93A8-6625793D7A95}"/>
          </ac:picMkLst>
        </pc:picChg>
      </pc:sldChg>
      <pc:sldChg chg="addSp delSp modSp add mod">
        <pc:chgData name="Nane Kratzke" userId="971be13ff4ee5ef6" providerId="LiveId" clId="{99C3B895-3D89-094E-8D8D-5328E68DA2DF}" dt="2020-09-21T10:59:39.308" v="5711" actId="20577"/>
        <pc:sldMkLst>
          <pc:docMk/>
          <pc:sldMk cId="1094811382" sldId="413"/>
        </pc:sldMkLst>
        <pc:spChg chg="del">
          <ac:chgData name="Nane Kratzke" userId="971be13ff4ee5ef6" providerId="LiveId" clId="{99C3B895-3D89-094E-8D8D-5328E68DA2DF}" dt="2020-09-21T07:56:08.500" v="4832" actId="478"/>
          <ac:spMkLst>
            <pc:docMk/>
            <pc:sldMk cId="1094811382" sldId="413"/>
            <ac:spMk id="2" creationId="{2E916A8F-294F-0147-9053-46E1948083E2}"/>
          </ac:spMkLst>
        </pc:spChg>
        <pc:spChg chg="del">
          <ac:chgData name="Nane Kratzke" userId="971be13ff4ee5ef6" providerId="LiveId" clId="{99C3B895-3D89-094E-8D8D-5328E68DA2DF}" dt="2020-09-21T07:56:06.261" v="4831" actId="478"/>
          <ac:spMkLst>
            <pc:docMk/>
            <pc:sldMk cId="1094811382" sldId="413"/>
            <ac:spMk id="3" creationId="{85D05203-84C5-4847-A950-1DEB43340D6A}"/>
          </ac:spMkLst>
        </pc:spChg>
        <pc:spChg chg="add mod">
          <ac:chgData name="Nane Kratzke" userId="971be13ff4ee5ef6" providerId="LiveId" clId="{99C3B895-3D89-094E-8D8D-5328E68DA2DF}" dt="2020-09-21T10:59:39.308" v="5711" actId="20577"/>
          <ac:spMkLst>
            <pc:docMk/>
            <pc:sldMk cId="1094811382" sldId="413"/>
            <ac:spMk id="5" creationId="{A9220161-80E6-2849-A60C-9048829C44E5}"/>
          </ac:spMkLst>
        </pc:spChg>
        <pc:spChg chg="add mod">
          <ac:chgData name="Nane Kratzke" userId="971be13ff4ee5ef6" providerId="LiveId" clId="{99C3B895-3D89-094E-8D8D-5328E68DA2DF}" dt="2020-09-21T10:39:06.779" v="4996" actId="20577"/>
          <ac:spMkLst>
            <pc:docMk/>
            <pc:sldMk cId="1094811382" sldId="413"/>
            <ac:spMk id="6" creationId="{20C52059-5276-744C-B990-2797B3171846}"/>
          </ac:spMkLst>
        </pc:spChg>
        <pc:spChg chg="add del mod">
          <ac:chgData name="Nane Kratzke" userId="971be13ff4ee5ef6" providerId="LiveId" clId="{99C3B895-3D89-094E-8D8D-5328E68DA2DF}" dt="2020-09-21T10:35:32.057" v="4903"/>
          <ac:spMkLst>
            <pc:docMk/>
            <pc:sldMk cId="1094811382" sldId="413"/>
            <ac:spMk id="7" creationId="{F90FAC2A-BC4D-5F4E-8636-AA605635574B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8" creationId="{82452084-056B-C340-80D1-629A12BF7C94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9" creationId="{0010D35A-E6F2-D54A-BA34-4FF9E8BA7D9C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11" creationId="{257480E4-183D-0748-9BE4-2E6B46096B0B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12" creationId="{2689D1FD-EE37-4F47-AE8A-F6A76A54323F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13" creationId="{88F8C9C6-2A64-FB4D-AF39-C097516B352E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14" creationId="{3D835678-2744-2446-8952-D505254E6B3D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15" creationId="{56E31CEE-116B-2B4A-8742-DFB03F6AAC59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35" creationId="{689C1C9A-F390-A44A-8E2E-F5C586D61863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37" creationId="{75E66675-B737-B74D-BFB9-3398661CDC19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38" creationId="{93953DEF-D4AF-5E4D-AA81-2534C7DF25A8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39" creationId="{E3FD4A23-5FBA-9B43-9B52-70042839D5B5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48" creationId="{FAE0E8CF-12A6-A44B-AF1B-859122EC36F3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52" creationId="{2D96AE7B-8F20-F047-AF8D-8CB4F696A402}"/>
          </ac:spMkLst>
        </pc:spChg>
        <pc:spChg chg="add mod">
          <ac:chgData name="Nane Kratzke" userId="971be13ff4ee5ef6" providerId="LiveId" clId="{99C3B895-3D89-094E-8D8D-5328E68DA2DF}" dt="2020-09-21T10:53:29.884" v="5596" actId="14861"/>
          <ac:spMkLst>
            <pc:docMk/>
            <pc:sldMk cId="1094811382" sldId="413"/>
            <ac:spMk id="55" creationId="{2C121839-568F-A649-8452-C11B061C9E1B}"/>
          </ac:spMkLst>
        </pc:spChg>
        <pc:spChg chg="add mod">
          <ac:chgData name="Nane Kratzke" userId="971be13ff4ee5ef6" providerId="LiveId" clId="{99C3B895-3D89-094E-8D8D-5328E68DA2DF}" dt="2020-09-21T10:54:11.298" v="5618" actId="14861"/>
          <ac:spMkLst>
            <pc:docMk/>
            <pc:sldMk cId="1094811382" sldId="413"/>
            <ac:spMk id="56" creationId="{298D0DAF-09F5-9F4E-BB32-7D13ED58287F}"/>
          </ac:spMkLst>
        </pc:spChg>
        <pc:grpChg chg="mod">
          <ac:chgData name="Nane Kratzke" userId="971be13ff4ee5ef6" providerId="LiveId" clId="{99C3B895-3D89-094E-8D8D-5328E68DA2DF}" dt="2020-09-21T10:49:11.368" v="5375" actId="1076"/>
          <ac:grpSpMkLst>
            <pc:docMk/>
            <pc:sldMk cId="1094811382" sldId="413"/>
            <ac:grpSpMk id="17" creationId="{E995738E-00B7-D246-B5B2-CBAEC2BD2E0B}"/>
          </ac:grpSpMkLst>
        </pc:grpChg>
        <pc:grpChg chg="del mod">
          <ac:chgData name="Nane Kratzke" userId="971be13ff4ee5ef6" providerId="LiveId" clId="{99C3B895-3D89-094E-8D8D-5328E68DA2DF}" dt="2020-09-21T10:37:45.400" v="4969"/>
          <ac:grpSpMkLst>
            <pc:docMk/>
            <pc:sldMk cId="1094811382" sldId="413"/>
            <ac:grpSpMk id="20" creationId="{F247393D-E695-5749-8670-A3FB8738CB76}"/>
          </ac:grpSpMkLst>
        </pc:grpChg>
        <pc:grpChg chg="mod">
          <ac:chgData name="Nane Kratzke" userId="971be13ff4ee5ef6" providerId="LiveId" clId="{99C3B895-3D89-094E-8D8D-5328E68DA2DF}" dt="2020-09-21T10:49:11.368" v="5375" actId="1076"/>
          <ac:grpSpMkLst>
            <pc:docMk/>
            <pc:sldMk cId="1094811382" sldId="413"/>
            <ac:grpSpMk id="23" creationId="{9B786401-6F35-7341-89AB-18B5AC3FEA1B}"/>
          </ac:grpSpMkLst>
        </pc:grpChg>
        <pc:grpChg chg="mod">
          <ac:chgData name="Nane Kratzke" userId="971be13ff4ee5ef6" providerId="LiveId" clId="{99C3B895-3D89-094E-8D8D-5328E68DA2DF}" dt="2020-09-21T10:49:11.368" v="5375" actId="1076"/>
          <ac:grpSpMkLst>
            <pc:docMk/>
            <pc:sldMk cId="1094811382" sldId="413"/>
            <ac:grpSpMk id="26" creationId="{2FD9FF76-9447-0640-8FB1-ADAC23FAE38F}"/>
          </ac:grpSpMkLst>
        </pc:grpChg>
        <pc:grpChg chg="mod">
          <ac:chgData name="Nane Kratzke" userId="971be13ff4ee5ef6" providerId="LiveId" clId="{99C3B895-3D89-094E-8D8D-5328E68DA2DF}" dt="2020-09-21T10:49:11.368" v="5375" actId="1076"/>
          <ac:grpSpMkLst>
            <pc:docMk/>
            <pc:sldMk cId="1094811382" sldId="413"/>
            <ac:grpSpMk id="29" creationId="{726DFD28-E608-F045-8561-A5A590745820}"/>
          </ac:grpSpMkLst>
        </pc:grpChg>
        <pc:grpChg chg="mod">
          <ac:chgData name="Nane Kratzke" userId="971be13ff4ee5ef6" providerId="LiveId" clId="{99C3B895-3D89-094E-8D8D-5328E68DA2DF}" dt="2020-09-21T10:49:11.368" v="5375" actId="1076"/>
          <ac:grpSpMkLst>
            <pc:docMk/>
            <pc:sldMk cId="1094811382" sldId="413"/>
            <ac:grpSpMk id="32" creationId="{A230D389-E7A0-8B40-BB00-4C58251C1B9A}"/>
          </ac:grpSpMkLst>
        </pc:grpChg>
        <pc:grpChg chg="mod">
          <ac:chgData name="Nane Kratzke" userId="971be13ff4ee5ef6" providerId="LiveId" clId="{99C3B895-3D89-094E-8D8D-5328E68DA2DF}" dt="2020-09-21T10:49:11.368" v="5375" actId="1076"/>
          <ac:grpSpMkLst>
            <pc:docMk/>
            <pc:sldMk cId="1094811382" sldId="413"/>
            <ac:grpSpMk id="54" creationId="{F8467AC2-8725-894B-B86E-2D721942CFD5}"/>
          </ac:grpSpMkLst>
        </pc:grpChg>
        <pc:picChg chg="add del">
          <ac:chgData name="Nane Kratzke" userId="971be13ff4ee5ef6" providerId="LiveId" clId="{99C3B895-3D89-094E-8D8D-5328E68DA2DF}" dt="2020-09-21T10:33:49.420" v="4837" actId="478"/>
          <ac:picMkLst>
            <pc:docMk/>
            <pc:sldMk cId="1094811382" sldId="413"/>
            <ac:picMk id="4098" creationId="{C17AE98C-9425-3544-BC39-74BF74B9D770}"/>
          </ac:picMkLst>
        </pc:picChg>
        <pc:inkChg chg="add mod">
          <ac:chgData name="Nane Kratzke" userId="971be13ff4ee5ef6" providerId="LiveId" clId="{99C3B895-3D89-094E-8D8D-5328E68DA2DF}" dt="2020-09-21T10:37:37.461" v="4963"/>
          <ac:inkMkLst>
            <pc:docMk/>
            <pc:sldMk cId="1094811382" sldId="413"/>
            <ac:inkMk id="10" creationId="{0CE97AAE-E3CE-3446-B386-9C570225E45E}"/>
          </ac:inkMkLst>
        </pc:inkChg>
        <pc:inkChg chg="add mod">
          <ac:chgData name="Nane Kratzke" userId="971be13ff4ee5ef6" providerId="LiveId" clId="{99C3B895-3D89-094E-8D8D-5328E68DA2DF}" dt="2020-09-21T10:37:37.461" v="4963"/>
          <ac:inkMkLst>
            <pc:docMk/>
            <pc:sldMk cId="1094811382" sldId="413"/>
            <ac:inkMk id="16" creationId="{36A5B577-AD6A-FA4D-ABCF-427C5729C0A8}"/>
          </ac:inkMkLst>
        </pc:inkChg>
        <pc:inkChg chg="add mod">
          <ac:chgData name="Nane Kratzke" userId="971be13ff4ee5ef6" providerId="LiveId" clId="{99C3B895-3D89-094E-8D8D-5328E68DA2DF}" dt="2020-09-21T10:37:45.400" v="4969"/>
          <ac:inkMkLst>
            <pc:docMk/>
            <pc:sldMk cId="1094811382" sldId="413"/>
            <ac:inkMk id="18" creationId="{0534DAF1-74DD-FF43-96DF-EC7F51AE2E0F}"/>
          </ac:inkMkLst>
        </pc:inkChg>
        <pc:inkChg chg="add mod">
          <ac:chgData name="Nane Kratzke" userId="971be13ff4ee5ef6" providerId="LiveId" clId="{99C3B895-3D89-094E-8D8D-5328E68DA2DF}" dt="2020-09-21T10:37:45.400" v="4969"/>
          <ac:inkMkLst>
            <pc:docMk/>
            <pc:sldMk cId="1094811382" sldId="413"/>
            <ac:inkMk id="19" creationId="{ABF1205F-CB82-7A40-95DD-C4D67FA0E5E0}"/>
          </ac:inkMkLst>
        </pc:inkChg>
        <pc:inkChg chg="add mod">
          <ac:chgData name="Nane Kratzke" userId="971be13ff4ee5ef6" providerId="LiveId" clId="{99C3B895-3D89-094E-8D8D-5328E68DA2DF}" dt="2020-09-21T10:37:45.400" v="4969"/>
          <ac:inkMkLst>
            <pc:docMk/>
            <pc:sldMk cId="1094811382" sldId="413"/>
            <ac:inkMk id="21" creationId="{5C5A850B-D129-AD4D-A593-45471EF39F8B}"/>
          </ac:inkMkLst>
        </pc:inkChg>
        <pc:inkChg chg="add mod">
          <ac:chgData name="Nane Kratzke" userId="971be13ff4ee5ef6" providerId="LiveId" clId="{99C3B895-3D89-094E-8D8D-5328E68DA2DF}" dt="2020-09-21T10:37:45.400" v="4969"/>
          <ac:inkMkLst>
            <pc:docMk/>
            <pc:sldMk cId="1094811382" sldId="413"/>
            <ac:inkMk id="22" creationId="{A33D2990-2462-DF4A-84FA-9401F29A00F1}"/>
          </ac:inkMkLst>
        </pc:inkChg>
        <pc:inkChg chg="add mod">
          <ac:chgData name="Nane Kratzke" userId="971be13ff4ee5ef6" providerId="LiveId" clId="{99C3B895-3D89-094E-8D8D-5328E68DA2DF}" dt="2020-09-21T10:37:50.287" v="4972"/>
          <ac:inkMkLst>
            <pc:docMk/>
            <pc:sldMk cId="1094811382" sldId="413"/>
            <ac:inkMk id="24" creationId="{B5B6E171-3D24-D44E-B745-B34F48958994}"/>
          </ac:inkMkLst>
        </pc:inkChg>
        <pc:inkChg chg="add mod">
          <ac:chgData name="Nane Kratzke" userId="971be13ff4ee5ef6" providerId="LiveId" clId="{99C3B895-3D89-094E-8D8D-5328E68DA2DF}" dt="2020-09-21T10:37:50.287" v="4972"/>
          <ac:inkMkLst>
            <pc:docMk/>
            <pc:sldMk cId="1094811382" sldId="413"/>
            <ac:inkMk id="25" creationId="{30161266-B134-AB4F-B75E-E07E1E32E92D}"/>
          </ac:inkMkLst>
        </pc:inkChg>
        <pc:inkChg chg="add mod">
          <ac:chgData name="Nane Kratzke" userId="971be13ff4ee5ef6" providerId="LiveId" clId="{99C3B895-3D89-094E-8D8D-5328E68DA2DF}" dt="2020-09-21T10:37:53.769" v="4975"/>
          <ac:inkMkLst>
            <pc:docMk/>
            <pc:sldMk cId="1094811382" sldId="413"/>
            <ac:inkMk id="27" creationId="{FD82ECFE-F9CB-FC45-A7EB-29FA3F26CFD1}"/>
          </ac:inkMkLst>
        </pc:inkChg>
        <pc:inkChg chg="add mod">
          <ac:chgData name="Nane Kratzke" userId="971be13ff4ee5ef6" providerId="LiveId" clId="{99C3B895-3D89-094E-8D8D-5328E68DA2DF}" dt="2020-09-21T10:37:53.769" v="4975"/>
          <ac:inkMkLst>
            <pc:docMk/>
            <pc:sldMk cId="1094811382" sldId="413"/>
            <ac:inkMk id="28" creationId="{C59CB249-41A9-0548-B8FF-EB5B71BC6B2F}"/>
          </ac:inkMkLst>
        </pc:inkChg>
        <pc:inkChg chg="add mod">
          <ac:chgData name="Nane Kratzke" userId="971be13ff4ee5ef6" providerId="LiveId" clId="{99C3B895-3D89-094E-8D8D-5328E68DA2DF}" dt="2020-09-21T10:37:57.294" v="4978"/>
          <ac:inkMkLst>
            <pc:docMk/>
            <pc:sldMk cId="1094811382" sldId="413"/>
            <ac:inkMk id="30" creationId="{4046218A-AC9E-A94C-AC3D-F11A43B859D2}"/>
          </ac:inkMkLst>
        </pc:inkChg>
        <pc:inkChg chg="add mod">
          <ac:chgData name="Nane Kratzke" userId="971be13ff4ee5ef6" providerId="LiveId" clId="{99C3B895-3D89-094E-8D8D-5328E68DA2DF}" dt="2020-09-21T10:37:57.294" v="4978"/>
          <ac:inkMkLst>
            <pc:docMk/>
            <pc:sldMk cId="1094811382" sldId="413"/>
            <ac:inkMk id="31" creationId="{0D86F34B-6530-EB42-8359-6D906B5AF36B}"/>
          </ac:inkMkLst>
        </pc:inkChg>
        <pc:inkChg chg="add">
          <ac:chgData name="Nane Kratzke" userId="971be13ff4ee5ef6" providerId="LiveId" clId="{99C3B895-3D89-094E-8D8D-5328E68DA2DF}" dt="2020-09-21T10:38:54.674" v="4979" actId="9405"/>
          <ac:inkMkLst>
            <pc:docMk/>
            <pc:sldMk cId="1094811382" sldId="413"/>
            <ac:inkMk id="33" creationId="{168869F8-9F29-8E46-8095-C832F1A7532D}"/>
          </ac:inkMkLst>
        </pc:inkChg>
        <pc:inkChg chg="add del">
          <ac:chgData name="Nane Kratzke" userId="971be13ff4ee5ef6" providerId="LiveId" clId="{99C3B895-3D89-094E-8D8D-5328E68DA2DF}" dt="2020-09-21T10:39:00.136" v="4981" actId="9405"/>
          <ac:inkMkLst>
            <pc:docMk/>
            <pc:sldMk cId="1094811382" sldId="413"/>
            <ac:inkMk id="34" creationId="{2ADDFFEC-C26D-EC4C-8D00-8D73E85077AC}"/>
          </ac:inkMkLst>
        </pc:inkChg>
        <pc:inkChg chg="add mod">
          <ac:chgData name="Nane Kratzke" userId="971be13ff4ee5ef6" providerId="LiveId" clId="{99C3B895-3D89-094E-8D8D-5328E68DA2DF}" dt="2020-09-21T10:46:49.078" v="5153"/>
          <ac:inkMkLst>
            <pc:docMk/>
            <pc:sldMk cId="1094811382" sldId="413"/>
            <ac:inkMk id="51" creationId="{A2915543-F8DD-5A4C-BBFF-0AAC2B3D9E75}"/>
          </ac:inkMkLst>
        </pc:inkChg>
        <pc:inkChg chg="add mod">
          <ac:chgData name="Nane Kratzke" userId="971be13ff4ee5ef6" providerId="LiveId" clId="{99C3B895-3D89-094E-8D8D-5328E68DA2DF}" dt="2020-09-21T10:46:49.078" v="5153"/>
          <ac:inkMkLst>
            <pc:docMk/>
            <pc:sldMk cId="1094811382" sldId="413"/>
            <ac:inkMk id="53" creationId="{CF664445-9755-E348-80E5-495EE93E9EC7}"/>
          </ac:inkMkLst>
        </pc:inkChg>
        <pc:cxnChg chg="add del mod">
          <ac:chgData name="Nane Kratzke" userId="971be13ff4ee5ef6" providerId="LiveId" clId="{99C3B895-3D89-094E-8D8D-5328E68DA2DF}" dt="2020-09-21T10:42:50.985" v="5051" actId="478"/>
          <ac:cxnSpMkLst>
            <pc:docMk/>
            <pc:sldMk cId="1094811382" sldId="413"/>
            <ac:cxnSpMk id="40" creationId="{03889D68-7A4D-0F49-9042-19BDB4090332}"/>
          </ac:cxnSpMkLst>
        </pc:cxnChg>
        <pc:cxnChg chg="add mod">
          <ac:chgData name="Nane Kratzke" userId="971be13ff4ee5ef6" providerId="LiveId" clId="{99C3B895-3D89-094E-8D8D-5328E68DA2DF}" dt="2020-09-21T10:49:11.368" v="5375" actId="1076"/>
          <ac:cxnSpMkLst>
            <pc:docMk/>
            <pc:sldMk cId="1094811382" sldId="413"/>
            <ac:cxnSpMk id="42" creationId="{84A0DF96-100E-CD4E-AB72-4D6513786B9D}"/>
          </ac:cxnSpMkLst>
        </pc:cxnChg>
        <pc:cxnChg chg="add mod">
          <ac:chgData name="Nane Kratzke" userId="971be13ff4ee5ef6" providerId="LiveId" clId="{99C3B895-3D89-094E-8D8D-5328E68DA2DF}" dt="2020-09-21T10:49:11.368" v="5375" actId="1076"/>
          <ac:cxnSpMkLst>
            <pc:docMk/>
            <pc:sldMk cId="1094811382" sldId="413"/>
            <ac:cxnSpMk id="44" creationId="{C6D59454-92BB-0B43-BB7D-3A6A9549C0AA}"/>
          </ac:cxnSpMkLst>
        </pc:cxnChg>
      </pc:sldChg>
      <pc:sldChg chg="addSp modSp add mod">
        <pc:chgData name="Nane Kratzke" userId="971be13ff4ee5ef6" providerId="LiveId" clId="{99C3B895-3D89-094E-8D8D-5328E68DA2DF}" dt="2020-09-21T10:57:44.555" v="5684" actId="20577"/>
        <pc:sldMkLst>
          <pc:docMk/>
          <pc:sldMk cId="48934107" sldId="414"/>
        </pc:sldMkLst>
        <pc:spChg chg="mod">
          <ac:chgData name="Nane Kratzke" userId="971be13ff4ee5ef6" providerId="LiveId" clId="{99C3B895-3D89-094E-8D8D-5328E68DA2DF}" dt="2020-09-21T10:57:44.555" v="5684" actId="20577"/>
          <ac:spMkLst>
            <pc:docMk/>
            <pc:sldMk cId="48934107" sldId="414"/>
            <ac:spMk id="2" creationId="{1CFEFA64-93DC-5743-8C31-D3D1A7296CB7}"/>
          </ac:spMkLst>
        </pc:spChg>
        <pc:spChg chg="mod">
          <ac:chgData name="Nane Kratzke" userId="971be13ff4ee5ef6" providerId="LiveId" clId="{99C3B895-3D89-094E-8D8D-5328E68DA2DF}" dt="2020-09-21T10:54:55.622" v="5669" actId="20577"/>
          <ac:spMkLst>
            <pc:docMk/>
            <pc:sldMk cId="48934107" sldId="414"/>
            <ac:spMk id="3" creationId="{4C8CE13B-729A-FA4B-8A3A-84455F940001}"/>
          </ac:spMkLst>
        </pc:spChg>
        <pc:spChg chg="add mod">
          <ac:chgData name="Nane Kratzke" userId="971be13ff4ee5ef6" providerId="LiveId" clId="{99C3B895-3D89-094E-8D8D-5328E68DA2DF}" dt="2020-09-21T10:56:28.742" v="5681"/>
          <ac:spMkLst>
            <pc:docMk/>
            <pc:sldMk cId="48934107" sldId="414"/>
            <ac:spMk id="6" creationId="{89AC065B-FC7F-1E44-9654-DB41A1599578}"/>
          </ac:spMkLst>
        </pc:spChg>
        <pc:picChg chg="add mod">
          <ac:chgData name="Nane Kratzke" userId="971be13ff4ee5ef6" providerId="LiveId" clId="{99C3B895-3D89-094E-8D8D-5328E68DA2DF}" dt="2020-09-21T10:56:01.785" v="5680" actId="1076"/>
          <ac:picMkLst>
            <pc:docMk/>
            <pc:sldMk cId="48934107" sldId="414"/>
            <ac:picMk id="5" creationId="{6224B403-8BF7-884E-B2C8-14995CA9E83B}"/>
          </ac:picMkLst>
        </pc:picChg>
      </pc:sldChg>
      <pc:sldChg chg="modSp add mod">
        <pc:chgData name="Nane Kratzke" userId="971be13ff4ee5ef6" providerId="LiveId" clId="{99C3B895-3D89-094E-8D8D-5328E68DA2DF}" dt="2020-09-21T10:58:45.721" v="5710" actId="14826"/>
        <pc:sldMkLst>
          <pc:docMk/>
          <pc:sldMk cId="3537529939" sldId="415"/>
        </pc:sldMkLst>
        <pc:spChg chg="mod">
          <ac:chgData name="Nane Kratzke" userId="971be13ff4ee5ef6" providerId="LiveId" clId="{99C3B895-3D89-094E-8D8D-5328E68DA2DF}" dt="2020-09-21T10:57:41.203" v="5683" actId="20577"/>
          <ac:spMkLst>
            <pc:docMk/>
            <pc:sldMk cId="3537529939" sldId="415"/>
            <ac:spMk id="2" creationId="{1CFEFA64-93DC-5743-8C31-D3D1A7296CB7}"/>
          </ac:spMkLst>
        </pc:spChg>
        <pc:spChg chg="mod">
          <ac:chgData name="Nane Kratzke" userId="971be13ff4ee5ef6" providerId="LiveId" clId="{99C3B895-3D89-094E-8D8D-5328E68DA2DF}" dt="2020-09-21T10:58:03.108" v="5709" actId="20577"/>
          <ac:spMkLst>
            <pc:docMk/>
            <pc:sldMk cId="3537529939" sldId="415"/>
            <ac:spMk id="3" creationId="{4C8CE13B-729A-FA4B-8A3A-84455F940001}"/>
          </ac:spMkLst>
        </pc:spChg>
        <pc:picChg chg="mod">
          <ac:chgData name="Nane Kratzke" userId="971be13ff4ee5ef6" providerId="LiveId" clId="{99C3B895-3D89-094E-8D8D-5328E68DA2DF}" dt="2020-09-21T10:58:45.721" v="5710" actId="14826"/>
          <ac:picMkLst>
            <pc:docMk/>
            <pc:sldMk cId="3537529939" sldId="415"/>
            <ac:picMk id="5" creationId="{6224B403-8BF7-884E-B2C8-14995CA9E83B}"/>
          </ac:picMkLst>
        </pc:picChg>
      </pc:sldChg>
      <pc:sldChg chg="addSp delSp modSp add mod ord">
        <pc:chgData name="Nane Kratzke" userId="971be13ff4ee5ef6" providerId="LiveId" clId="{99C3B895-3D89-094E-8D8D-5328E68DA2DF}" dt="2020-09-21T11:09:55.043" v="5917" actId="478"/>
        <pc:sldMkLst>
          <pc:docMk/>
          <pc:sldMk cId="901601372" sldId="416"/>
        </pc:sldMkLst>
        <pc:spChg chg="mod">
          <ac:chgData name="Nane Kratzke" userId="971be13ff4ee5ef6" providerId="LiveId" clId="{99C3B895-3D89-094E-8D8D-5328E68DA2DF}" dt="2020-09-21T10:59:54.607" v="5714" actId="20577"/>
          <ac:spMkLst>
            <pc:docMk/>
            <pc:sldMk cId="901601372" sldId="416"/>
            <ac:spMk id="2" creationId="{1CFEFA64-93DC-5743-8C31-D3D1A7296CB7}"/>
          </ac:spMkLst>
        </pc:spChg>
        <pc:spChg chg="mod">
          <ac:chgData name="Nane Kratzke" userId="971be13ff4ee5ef6" providerId="LiveId" clId="{99C3B895-3D89-094E-8D8D-5328E68DA2DF}" dt="2020-09-21T11:00:07.984" v="5742" actId="20577"/>
          <ac:spMkLst>
            <pc:docMk/>
            <pc:sldMk cId="901601372" sldId="416"/>
            <ac:spMk id="3" creationId="{4C8CE13B-729A-FA4B-8A3A-84455F940001}"/>
          </ac:spMkLst>
        </pc:spChg>
        <pc:spChg chg="add del mod">
          <ac:chgData name="Nane Kratzke" userId="971be13ff4ee5ef6" providerId="LiveId" clId="{99C3B895-3D89-094E-8D8D-5328E68DA2DF}" dt="2020-09-21T11:09:55.043" v="5917" actId="478"/>
          <ac:spMkLst>
            <pc:docMk/>
            <pc:sldMk cId="901601372" sldId="416"/>
            <ac:spMk id="7" creationId="{3110C0E1-251E-3844-8E3B-C810F68818A7}"/>
          </ac:spMkLst>
        </pc:spChg>
        <pc:picChg chg="mod">
          <ac:chgData name="Nane Kratzke" userId="971be13ff4ee5ef6" providerId="LiveId" clId="{99C3B895-3D89-094E-8D8D-5328E68DA2DF}" dt="2020-09-21T11:00:48.913" v="5743" actId="14826"/>
          <ac:picMkLst>
            <pc:docMk/>
            <pc:sldMk cId="901601372" sldId="416"/>
            <ac:picMk id="5" creationId="{6224B403-8BF7-884E-B2C8-14995CA9E83B}"/>
          </ac:picMkLst>
        </pc:picChg>
      </pc:sldChg>
      <pc:sldChg chg="addSp delSp modSp add del mod">
        <pc:chgData name="Nane Kratzke" userId="971be13ff4ee5ef6" providerId="LiveId" clId="{99C3B895-3D89-094E-8D8D-5328E68DA2DF}" dt="2020-09-21T11:28:15.569" v="6249" actId="2696"/>
        <pc:sldMkLst>
          <pc:docMk/>
          <pc:sldMk cId="3780883504" sldId="417"/>
        </pc:sldMkLst>
        <pc:spChg chg="mod">
          <ac:chgData name="Nane Kratzke" userId="971be13ff4ee5ef6" providerId="LiveId" clId="{99C3B895-3D89-094E-8D8D-5328E68DA2DF}" dt="2020-09-21T11:18:15.250" v="5993" actId="20577"/>
          <ac:spMkLst>
            <pc:docMk/>
            <pc:sldMk cId="3780883504" sldId="417"/>
            <ac:spMk id="2" creationId="{936DAC8B-6914-2944-A119-B41DB87ABE01}"/>
          </ac:spMkLst>
        </pc:spChg>
        <pc:spChg chg="mod">
          <ac:chgData name="Nane Kratzke" userId="971be13ff4ee5ef6" providerId="LiveId" clId="{99C3B895-3D89-094E-8D8D-5328E68DA2DF}" dt="2020-09-21T11:18:20.268" v="5999" actId="20577"/>
          <ac:spMkLst>
            <pc:docMk/>
            <pc:sldMk cId="3780883504" sldId="417"/>
            <ac:spMk id="3" creationId="{77B9BF17-A710-4D4C-9D92-51C9A7D86B60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5" creationId="{EE36B563-2C28-B84D-9E08-A35D7F32EB7C}"/>
          </ac:spMkLst>
        </pc:spChg>
        <pc:spChg chg="add del mod">
          <ac:chgData name="Nane Kratzke" userId="971be13ff4ee5ef6" providerId="LiveId" clId="{99C3B895-3D89-094E-8D8D-5328E68DA2DF}" dt="2020-09-21T11:25:50.141" v="6231" actId="478"/>
          <ac:spMkLst>
            <pc:docMk/>
            <pc:sldMk cId="3780883504" sldId="417"/>
            <ac:spMk id="6" creationId="{D8A12388-840F-DA4F-9FB1-29AD37340C02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7" creationId="{F056385E-4FEA-0A4D-8B0C-27530AEC24C5}"/>
          </ac:spMkLst>
        </pc:spChg>
        <pc:spChg chg="add del mod">
          <ac:chgData name="Nane Kratzke" userId="971be13ff4ee5ef6" providerId="LiveId" clId="{99C3B895-3D89-094E-8D8D-5328E68DA2DF}" dt="2020-09-21T11:25:50.141" v="6231" actId="478"/>
          <ac:spMkLst>
            <pc:docMk/>
            <pc:sldMk cId="3780883504" sldId="417"/>
            <ac:spMk id="8" creationId="{D707B376-F988-4D4D-AC7A-96473EA1C8E2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9" creationId="{CADED081-A5F3-6046-8B04-8B1D7C939CAD}"/>
          </ac:spMkLst>
        </pc:spChg>
        <pc:spChg chg="add del mod">
          <ac:chgData name="Nane Kratzke" userId="971be13ff4ee5ef6" providerId="LiveId" clId="{99C3B895-3D89-094E-8D8D-5328E68DA2DF}" dt="2020-09-21T11:25:50.141" v="6231" actId="478"/>
          <ac:spMkLst>
            <pc:docMk/>
            <pc:sldMk cId="3780883504" sldId="417"/>
            <ac:spMk id="10" creationId="{D9AB6927-55AB-404B-9B87-CDE715A47753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11" creationId="{680041BC-A088-D948-A309-2E8DDF865100}"/>
          </ac:spMkLst>
        </pc:spChg>
        <pc:spChg chg="add del mod">
          <ac:chgData name="Nane Kratzke" userId="971be13ff4ee5ef6" providerId="LiveId" clId="{99C3B895-3D89-094E-8D8D-5328E68DA2DF}" dt="2020-09-21T11:25:50.141" v="6231" actId="478"/>
          <ac:spMkLst>
            <pc:docMk/>
            <pc:sldMk cId="3780883504" sldId="417"/>
            <ac:spMk id="12" creationId="{B37FB71F-0500-6543-B4DB-39F4102DB91F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13" creationId="{BDB3826B-D087-E944-BF0F-70D56D8EC081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14" creationId="{D3C2BEA1-FA27-DD4B-B878-4CE3E857F2DB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29" creationId="{B45CC6AA-B25B-0A4E-A09E-8A50CCE70D10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30" creationId="{20C03244-E29E-804A-AF28-713EDD48E542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31" creationId="{72536B4E-772A-3F40-B81C-98E69FAF17C7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32" creationId="{144875F9-4A3E-DB4B-951A-A91CBD2B87A0}"/>
          </ac:spMkLst>
        </pc:spChg>
        <pc:spChg chg="add mod">
          <ac:chgData name="Nane Kratzke" userId="971be13ff4ee5ef6" providerId="LiveId" clId="{99C3B895-3D89-094E-8D8D-5328E68DA2DF}" dt="2020-09-21T11:26:06.813" v="6242" actId="20577"/>
          <ac:spMkLst>
            <pc:docMk/>
            <pc:sldMk cId="3780883504" sldId="417"/>
            <ac:spMk id="33" creationId="{A8ADF56A-6487-1A46-A4FE-77E95A3E8C93}"/>
          </ac:spMkLst>
        </pc:spChg>
        <pc:cxnChg chg="add mod">
          <ac:chgData name="Nane Kratzke" userId="971be13ff4ee5ef6" providerId="LiveId" clId="{99C3B895-3D89-094E-8D8D-5328E68DA2DF}" dt="2020-09-21T11:25:57.343" v="6232" actId="1076"/>
          <ac:cxnSpMkLst>
            <pc:docMk/>
            <pc:sldMk cId="3780883504" sldId="417"/>
            <ac:cxnSpMk id="16" creationId="{413A55BB-1729-E747-92C1-6126D40C6EDF}"/>
          </ac:cxnSpMkLst>
        </pc:cxnChg>
        <pc:cxnChg chg="add mod">
          <ac:chgData name="Nane Kratzke" userId="971be13ff4ee5ef6" providerId="LiveId" clId="{99C3B895-3D89-094E-8D8D-5328E68DA2DF}" dt="2020-09-21T11:25:57.343" v="6232" actId="1076"/>
          <ac:cxnSpMkLst>
            <pc:docMk/>
            <pc:sldMk cId="3780883504" sldId="417"/>
            <ac:cxnSpMk id="17" creationId="{82513989-257D-1246-806F-E55A3C20B499}"/>
          </ac:cxnSpMkLst>
        </pc:cxnChg>
        <pc:cxnChg chg="add mod">
          <ac:chgData name="Nane Kratzke" userId="971be13ff4ee5ef6" providerId="LiveId" clId="{99C3B895-3D89-094E-8D8D-5328E68DA2DF}" dt="2020-09-21T11:25:57.343" v="6232" actId="1076"/>
          <ac:cxnSpMkLst>
            <pc:docMk/>
            <pc:sldMk cId="3780883504" sldId="417"/>
            <ac:cxnSpMk id="20" creationId="{CB88637B-FA7F-A148-AD08-A95C52619BC1}"/>
          </ac:cxnSpMkLst>
        </pc:cxnChg>
        <pc:cxnChg chg="add mod">
          <ac:chgData name="Nane Kratzke" userId="971be13ff4ee5ef6" providerId="LiveId" clId="{99C3B895-3D89-094E-8D8D-5328E68DA2DF}" dt="2020-09-21T11:25:57.343" v="6232" actId="1076"/>
          <ac:cxnSpMkLst>
            <pc:docMk/>
            <pc:sldMk cId="3780883504" sldId="417"/>
            <ac:cxnSpMk id="23" creationId="{7928F2B8-539A-F945-ADE0-4879056D8C55}"/>
          </ac:cxnSpMkLst>
        </pc:cxnChg>
        <pc:cxnChg chg="add mod">
          <ac:chgData name="Nane Kratzke" userId="971be13ff4ee5ef6" providerId="LiveId" clId="{99C3B895-3D89-094E-8D8D-5328E68DA2DF}" dt="2020-09-21T11:25:57.343" v="6232" actId="1076"/>
          <ac:cxnSpMkLst>
            <pc:docMk/>
            <pc:sldMk cId="3780883504" sldId="417"/>
            <ac:cxnSpMk id="26" creationId="{9ECF280D-3080-3E4E-9F7E-A9DA244097D8}"/>
          </ac:cxnSpMkLst>
        </pc:cxnChg>
        <pc:cxnChg chg="add mod">
          <ac:chgData name="Nane Kratzke" userId="971be13ff4ee5ef6" providerId="LiveId" clId="{99C3B895-3D89-094E-8D8D-5328E68DA2DF}" dt="2020-09-21T11:26:14.757" v="6245" actId="14100"/>
          <ac:cxnSpMkLst>
            <pc:docMk/>
            <pc:sldMk cId="3780883504" sldId="417"/>
            <ac:cxnSpMk id="34" creationId="{AF5616F9-2AA6-9D43-A4CC-44E27C70EF93}"/>
          </ac:cxnSpMkLst>
        </pc:cxnChg>
      </pc:sldChg>
      <pc:sldChg chg="modSp add del mod">
        <pc:chgData name="Nane Kratzke" userId="971be13ff4ee5ef6" providerId="LiveId" clId="{99C3B895-3D89-094E-8D8D-5328E68DA2DF}" dt="2020-09-21T11:17:53.157" v="5935" actId="2696"/>
        <pc:sldMkLst>
          <pc:docMk/>
          <pc:sldMk cId="4230642903" sldId="417"/>
        </pc:sldMkLst>
        <pc:spChg chg="mod">
          <ac:chgData name="Nane Kratzke" userId="971be13ff4ee5ef6" providerId="LiveId" clId="{99C3B895-3D89-094E-8D8D-5328E68DA2DF}" dt="2020-09-21T11:17:47.045" v="5934" actId="20577"/>
          <ac:spMkLst>
            <pc:docMk/>
            <pc:sldMk cId="4230642903" sldId="417"/>
            <ac:spMk id="2" creationId="{4ACBBCFD-3DCC-FE48-AFD3-DA0E614B453E}"/>
          </ac:spMkLst>
        </pc:spChg>
      </pc:sldChg>
    </pc:docChg>
  </pc:docChgLst>
  <pc:docChgLst>
    <pc:chgData name="Nane Kratzke" userId="971be13ff4ee5ef6" providerId="LiveId" clId="{AF2A99F9-8AD4-3644-94B0-74AB891B80BB}"/>
    <pc:docChg chg="undo custSel addSld delSld modSld sldOrd">
      <pc:chgData name="Nane Kratzke" userId="971be13ff4ee5ef6" providerId="LiveId" clId="{AF2A99F9-8AD4-3644-94B0-74AB891B80BB}" dt="2021-04-12T07:21:34.154" v="47673" actId="6549"/>
      <pc:docMkLst>
        <pc:docMk/>
      </pc:docMkLst>
      <pc:sldChg chg="modSp del mod">
        <pc:chgData name="Nane Kratzke" userId="971be13ff4ee5ef6" providerId="LiveId" clId="{AF2A99F9-8AD4-3644-94B0-74AB891B80BB}" dt="2021-03-04T07:16:27.456" v="47423" actId="2696"/>
        <pc:sldMkLst>
          <pc:docMk/>
          <pc:sldMk cId="2120406402" sldId="297"/>
        </pc:sldMkLst>
        <pc:spChg chg="mod">
          <ac:chgData name="Nane Kratzke" userId="971be13ff4ee5ef6" providerId="LiveId" clId="{AF2A99F9-8AD4-3644-94B0-74AB891B80BB}" dt="2021-01-04T15:14:29.486" v="32" actId="113"/>
          <ac:spMkLst>
            <pc:docMk/>
            <pc:sldMk cId="2120406402" sldId="297"/>
            <ac:spMk id="11" creationId="{73AC1E54-CF11-5E40-A642-499C3BC75946}"/>
          </ac:spMkLst>
        </pc:spChg>
        <pc:spChg chg="mod">
          <ac:chgData name="Nane Kratzke" userId="971be13ff4ee5ef6" providerId="LiveId" clId="{AF2A99F9-8AD4-3644-94B0-74AB891B80BB}" dt="2021-01-04T15:14:40.912" v="47" actId="113"/>
          <ac:spMkLst>
            <pc:docMk/>
            <pc:sldMk cId="2120406402" sldId="297"/>
            <ac:spMk id="12" creationId="{B9546903-3A89-044B-AA0C-9D307E1E01A8}"/>
          </ac:spMkLst>
        </pc:spChg>
      </pc:sldChg>
      <pc:sldChg chg="addSp delSp modSp mod">
        <pc:chgData name="Nane Kratzke" userId="971be13ff4ee5ef6" providerId="LiveId" clId="{AF2A99F9-8AD4-3644-94B0-74AB891B80BB}" dt="2021-02-05T16:56:30.234" v="38217" actId="1076"/>
        <pc:sldMkLst>
          <pc:docMk/>
          <pc:sldMk cId="704272100" sldId="323"/>
        </pc:sldMkLst>
        <pc:spChg chg="del">
          <ac:chgData name="Nane Kratzke" userId="971be13ff4ee5ef6" providerId="LiveId" clId="{AF2A99F9-8AD4-3644-94B0-74AB891B80BB}" dt="2021-01-04T15:15:20.670" v="49" actId="478"/>
          <ac:spMkLst>
            <pc:docMk/>
            <pc:sldMk cId="704272100" sldId="323"/>
            <ac:spMk id="6" creationId="{B2FFA29F-8624-FF49-B909-50A409457B33}"/>
          </ac:spMkLst>
        </pc:spChg>
        <pc:spChg chg="del">
          <ac:chgData name="Nane Kratzke" userId="971be13ff4ee5ef6" providerId="LiveId" clId="{AF2A99F9-8AD4-3644-94B0-74AB891B80BB}" dt="2021-01-04T15:15:20.670" v="49" actId="478"/>
          <ac:spMkLst>
            <pc:docMk/>
            <pc:sldMk cId="704272100" sldId="323"/>
            <ac:spMk id="7" creationId="{2573F0DD-86C7-194B-BB00-916C460CF449}"/>
          </ac:spMkLst>
        </pc:spChg>
        <pc:spChg chg="mod">
          <ac:chgData name="Nane Kratzke" userId="971be13ff4ee5ef6" providerId="LiveId" clId="{AF2A99F9-8AD4-3644-94B0-74AB891B80BB}" dt="2021-02-05T16:56:30.234" v="38217" actId="1076"/>
          <ac:spMkLst>
            <pc:docMk/>
            <pc:sldMk cId="704272100" sldId="323"/>
            <ac:spMk id="8" creationId="{0C508602-457E-2C4E-A9AC-85A3D0BD58E5}"/>
          </ac:spMkLst>
        </pc:spChg>
        <pc:spChg chg="del">
          <ac:chgData name="Nane Kratzke" userId="971be13ff4ee5ef6" providerId="LiveId" clId="{AF2A99F9-8AD4-3644-94B0-74AB891B80BB}" dt="2021-01-04T15:15:20.670" v="49" actId="478"/>
          <ac:spMkLst>
            <pc:docMk/>
            <pc:sldMk cId="704272100" sldId="323"/>
            <ac:spMk id="9" creationId="{00115806-6A32-F54E-9BC4-E5EE59629008}"/>
          </ac:spMkLst>
        </pc:spChg>
        <pc:spChg chg="del">
          <ac:chgData name="Nane Kratzke" userId="971be13ff4ee5ef6" providerId="LiveId" clId="{AF2A99F9-8AD4-3644-94B0-74AB891B80BB}" dt="2021-01-04T15:15:20.670" v="49" actId="478"/>
          <ac:spMkLst>
            <pc:docMk/>
            <pc:sldMk cId="704272100" sldId="323"/>
            <ac:spMk id="10" creationId="{8AE1F451-539F-1A4F-AC27-063749464136}"/>
          </ac:spMkLst>
        </pc:spChg>
        <pc:spChg chg="del">
          <ac:chgData name="Nane Kratzke" userId="971be13ff4ee5ef6" providerId="LiveId" clId="{AF2A99F9-8AD4-3644-94B0-74AB891B80BB}" dt="2021-01-04T15:15:20.670" v="49" actId="478"/>
          <ac:spMkLst>
            <pc:docMk/>
            <pc:sldMk cId="704272100" sldId="323"/>
            <ac:spMk id="11" creationId="{EF7CB2A2-8DEF-4342-BDE5-612E783EBFF2}"/>
          </ac:spMkLst>
        </pc:spChg>
        <pc:spChg chg="del">
          <ac:chgData name="Nane Kratzke" userId="971be13ff4ee5ef6" providerId="LiveId" clId="{AF2A99F9-8AD4-3644-94B0-74AB891B80BB}" dt="2021-01-04T15:15:20.670" v="49" actId="478"/>
          <ac:spMkLst>
            <pc:docMk/>
            <pc:sldMk cId="704272100" sldId="323"/>
            <ac:spMk id="18" creationId="{74BF62C8-01BB-354F-81AE-D94610B8B132}"/>
          </ac:spMkLst>
        </pc:spChg>
        <pc:spChg chg="del">
          <ac:chgData name="Nane Kratzke" userId="971be13ff4ee5ef6" providerId="LiveId" clId="{AF2A99F9-8AD4-3644-94B0-74AB891B80BB}" dt="2021-01-04T15:15:20.670" v="49" actId="478"/>
          <ac:spMkLst>
            <pc:docMk/>
            <pc:sldMk cId="704272100" sldId="323"/>
            <ac:spMk id="19" creationId="{9FCD17D6-8DFD-AC4D-802C-24291272A02A}"/>
          </ac:spMkLst>
        </pc:spChg>
        <pc:spChg chg="del">
          <ac:chgData name="Nane Kratzke" userId="971be13ff4ee5ef6" providerId="LiveId" clId="{AF2A99F9-8AD4-3644-94B0-74AB891B80BB}" dt="2021-01-04T15:15:20.670" v="49" actId="478"/>
          <ac:spMkLst>
            <pc:docMk/>
            <pc:sldMk cId="704272100" sldId="323"/>
            <ac:spMk id="20" creationId="{FA44ADB4-C0C1-0344-AFAA-2667CC2580AF}"/>
          </ac:spMkLst>
        </pc:spChg>
        <pc:spChg chg="del">
          <ac:chgData name="Nane Kratzke" userId="971be13ff4ee5ef6" providerId="LiveId" clId="{AF2A99F9-8AD4-3644-94B0-74AB891B80BB}" dt="2021-01-04T15:15:20.670" v="49" actId="478"/>
          <ac:spMkLst>
            <pc:docMk/>
            <pc:sldMk cId="704272100" sldId="323"/>
            <ac:spMk id="21" creationId="{7F42BBF5-3C44-C047-B360-7239ACDC5FDD}"/>
          </ac:spMkLst>
        </pc:spChg>
        <pc:spChg chg="add mod">
          <ac:chgData name="Nane Kratzke" userId="971be13ff4ee5ef6" providerId="LiveId" clId="{AF2A99F9-8AD4-3644-94B0-74AB891B80BB}" dt="2021-02-05T16:56:30.234" v="38217" actId="1076"/>
          <ac:spMkLst>
            <pc:docMk/>
            <pc:sldMk cId="704272100" sldId="323"/>
            <ac:spMk id="24" creationId="{B2BC7B5A-69E3-BC40-938A-4311896A2C9B}"/>
          </ac:spMkLst>
        </pc:spChg>
        <pc:spChg chg="del">
          <ac:chgData name="Nane Kratzke" userId="971be13ff4ee5ef6" providerId="LiveId" clId="{AF2A99F9-8AD4-3644-94B0-74AB891B80BB}" dt="2021-01-04T15:15:20.670" v="49" actId="478"/>
          <ac:spMkLst>
            <pc:docMk/>
            <pc:sldMk cId="704272100" sldId="323"/>
            <ac:spMk id="39" creationId="{36605F84-6B68-D44F-A9F4-CE20802DE2F3}"/>
          </ac:spMkLst>
        </pc:spChg>
        <pc:spChg chg="del">
          <ac:chgData name="Nane Kratzke" userId="971be13ff4ee5ef6" providerId="LiveId" clId="{AF2A99F9-8AD4-3644-94B0-74AB891B80BB}" dt="2021-01-04T15:15:20.670" v="49" actId="478"/>
          <ac:spMkLst>
            <pc:docMk/>
            <pc:sldMk cId="704272100" sldId="323"/>
            <ac:spMk id="82" creationId="{0D3B4571-CB2A-AB4F-9F62-A3E82E0A8784}"/>
          </ac:spMkLst>
        </pc:spChg>
        <pc:picChg chg="del">
          <ac:chgData name="Nane Kratzke" userId="971be13ff4ee5ef6" providerId="LiveId" clId="{AF2A99F9-8AD4-3644-94B0-74AB891B80BB}" dt="2021-01-04T15:15:20.670" v="49" actId="478"/>
          <ac:picMkLst>
            <pc:docMk/>
            <pc:sldMk cId="704272100" sldId="323"/>
            <ac:picMk id="4" creationId="{7167DD6C-FCDB-FB42-80A5-B4A12AE545BA}"/>
          </ac:picMkLst>
        </pc:picChg>
        <pc:picChg chg="del">
          <ac:chgData name="Nane Kratzke" userId="971be13ff4ee5ef6" providerId="LiveId" clId="{AF2A99F9-8AD4-3644-94B0-74AB891B80BB}" dt="2021-01-04T15:15:22.606" v="50" actId="478"/>
          <ac:picMkLst>
            <pc:docMk/>
            <pc:sldMk cId="704272100" sldId="323"/>
            <ac:picMk id="81" creationId="{6AB9A12E-912E-CC43-9894-1AD3F4CEF900}"/>
          </ac:picMkLst>
        </pc:picChg>
        <pc:cxnChg chg="del mod">
          <ac:chgData name="Nane Kratzke" userId="971be13ff4ee5ef6" providerId="LiveId" clId="{AF2A99F9-8AD4-3644-94B0-74AB891B80BB}" dt="2021-01-04T15:15:20.670" v="49" actId="478"/>
          <ac:cxnSpMkLst>
            <pc:docMk/>
            <pc:sldMk cId="704272100" sldId="323"/>
            <ac:cxnSpMk id="13" creationId="{F3C37285-1A19-794C-8268-3568881D9039}"/>
          </ac:cxnSpMkLst>
        </pc:cxnChg>
        <pc:cxnChg chg="del mod">
          <ac:chgData name="Nane Kratzke" userId="971be13ff4ee5ef6" providerId="LiveId" clId="{AF2A99F9-8AD4-3644-94B0-74AB891B80BB}" dt="2021-01-04T15:15:20.670" v="49" actId="478"/>
          <ac:cxnSpMkLst>
            <pc:docMk/>
            <pc:sldMk cId="704272100" sldId="323"/>
            <ac:cxnSpMk id="14" creationId="{468D2ABF-9282-0142-865F-C3A8C968E076}"/>
          </ac:cxnSpMkLst>
        </pc:cxnChg>
        <pc:cxnChg chg="del mod">
          <ac:chgData name="Nane Kratzke" userId="971be13ff4ee5ef6" providerId="LiveId" clId="{AF2A99F9-8AD4-3644-94B0-74AB891B80BB}" dt="2021-01-04T15:15:20.670" v="49" actId="478"/>
          <ac:cxnSpMkLst>
            <pc:docMk/>
            <pc:sldMk cId="704272100" sldId="323"/>
            <ac:cxnSpMk id="15" creationId="{3298D7B8-E3ED-CA4E-BC12-F31964FDE137}"/>
          </ac:cxnSpMkLst>
        </pc:cxnChg>
        <pc:cxnChg chg="del mod">
          <ac:chgData name="Nane Kratzke" userId="971be13ff4ee5ef6" providerId="LiveId" clId="{AF2A99F9-8AD4-3644-94B0-74AB891B80BB}" dt="2021-01-04T15:15:20.670" v="49" actId="478"/>
          <ac:cxnSpMkLst>
            <pc:docMk/>
            <pc:sldMk cId="704272100" sldId="323"/>
            <ac:cxnSpMk id="16" creationId="{5724F75F-E84A-7B46-B754-E6A3A1AF89A1}"/>
          </ac:cxnSpMkLst>
        </pc:cxnChg>
        <pc:cxnChg chg="del mod">
          <ac:chgData name="Nane Kratzke" userId="971be13ff4ee5ef6" providerId="LiveId" clId="{AF2A99F9-8AD4-3644-94B0-74AB891B80BB}" dt="2021-01-04T15:15:20.670" v="49" actId="478"/>
          <ac:cxnSpMkLst>
            <pc:docMk/>
            <pc:sldMk cId="704272100" sldId="323"/>
            <ac:cxnSpMk id="17" creationId="{01370532-A37D-2A47-80B5-479571D237F8}"/>
          </ac:cxnSpMkLst>
        </pc:cxnChg>
        <pc:cxnChg chg="del mod">
          <ac:chgData name="Nane Kratzke" userId="971be13ff4ee5ef6" providerId="LiveId" clId="{AF2A99F9-8AD4-3644-94B0-74AB891B80BB}" dt="2021-01-04T15:15:20.670" v="49" actId="478"/>
          <ac:cxnSpMkLst>
            <pc:docMk/>
            <pc:sldMk cId="704272100" sldId="323"/>
            <ac:cxnSpMk id="23" creationId="{EBFAFA88-648D-F543-B526-BB94B9F324C3}"/>
          </ac:cxnSpMkLst>
        </pc:cxnChg>
      </pc:sldChg>
      <pc:sldChg chg="modSp add mod">
        <pc:chgData name="Nane Kratzke" userId="971be13ff4ee5ef6" providerId="LiveId" clId="{AF2A99F9-8AD4-3644-94B0-74AB891B80BB}" dt="2021-01-18T13:43:38.119" v="16592" actId="20577"/>
        <pc:sldMkLst>
          <pc:docMk/>
          <pc:sldMk cId="3045276620" sldId="332"/>
        </pc:sldMkLst>
        <pc:spChg chg="mod">
          <ac:chgData name="Nane Kratzke" userId="971be13ff4ee5ef6" providerId="LiveId" clId="{AF2A99F9-8AD4-3644-94B0-74AB891B80BB}" dt="2021-01-18T13:43:18.059" v="16551"/>
          <ac:spMkLst>
            <pc:docMk/>
            <pc:sldMk cId="3045276620" sldId="332"/>
            <ac:spMk id="2" creationId="{94A3F8CB-4D7D-3545-9C48-CD1D0C72AC55}"/>
          </ac:spMkLst>
        </pc:spChg>
        <pc:spChg chg="mod">
          <ac:chgData name="Nane Kratzke" userId="971be13ff4ee5ef6" providerId="LiveId" clId="{AF2A99F9-8AD4-3644-94B0-74AB891B80BB}" dt="2021-01-18T13:43:38.119" v="16592" actId="20577"/>
          <ac:spMkLst>
            <pc:docMk/>
            <pc:sldMk cId="3045276620" sldId="332"/>
            <ac:spMk id="10" creationId="{A17B3188-4F3B-7F43-B244-E24423572F2B}"/>
          </ac:spMkLst>
        </pc:spChg>
      </pc:sldChg>
      <pc:sldChg chg="modSp mod">
        <pc:chgData name="Nane Kratzke" userId="971be13ff4ee5ef6" providerId="LiveId" clId="{AF2A99F9-8AD4-3644-94B0-74AB891B80BB}" dt="2021-03-12T07:46:59.669" v="47564" actId="20577"/>
        <pc:sldMkLst>
          <pc:docMk/>
          <pc:sldMk cId="3201834561" sldId="337"/>
        </pc:sldMkLst>
        <pc:spChg chg="mod">
          <ac:chgData name="Nane Kratzke" userId="971be13ff4ee5ef6" providerId="LiveId" clId="{AF2A99F9-8AD4-3644-94B0-74AB891B80BB}" dt="2021-03-12T07:46:47.475" v="47556" actId="20577"/>
          <ac:spMkLst>
            <pc:docMk/>
            <pc:sldMk cId="3201834561" sldId="337"/>
            <ac:spMk id="4" creationId="{1A1F085B-B0A9-1B43-97C4-4B3A75E7F90D}"/>
          </ac:spMkLst>
        </pc:spChg>
        <pc:spChg chg="mod">
          <ac:chgData name="Nane Kratzke" userId="971be13ff4ee5ef6" providerId="LiveId" clId="{AF2A99F9-8AD4-3644-94B0-74AB891B80BB}" dt="2021-03-12T07:46:59.669" v="47564" actId="20577"/>
          <ac:spMkLst>
            <pc:docMk/>
            <pc:sldMk cId="3201834561" sldId="337"/>
            <ac:spMk id="11" creationId="{E85DFB5B-14A3-9940-B332-94CF20F45A6E}"/>
          </ac:spMkLst>
        </pc:spChg>
      </pc:sldChg>
      <pc:sldChg chg="del">
        <pc:chgData name="Nane Kratzke" userId="971be13ff4ee5ef6" providerId="LiveId" clId="{AF2A99F9-8AD4-3644-94B0-74AB891B80BB}" dt="2021-01-04T15:15:09.099" v="48" actId="2696"/>
        <pc:sldMkLst>
          <pc:docMk/>
          <pc:sldMk cId="4032822108" sldId="399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1277014955" sldId="401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924658392" sldId="452"/>
        </pc:sldMkLst>
      </pc:sldChg>
      <pc:sldChg chg="del">
        <pc:chgData name="Nane Kratzke" userId="971be13ff4ee5ef6" providerId="LiveId" clId="{AF2A99F9-8AD4-3644-94B0-74AB891B80BB}" dt="2021-01-04T15:15:09.099" v="48" actId="2696"/>
        <pc:sldMkLst>
          <pc:docMk/>
          <pc:sldMk cId="3076701138" sldId="467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3862155537" sldId="468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1234687008" sldId="469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1102309617" sldId="470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1897190930" sldId="471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828704488" sldId="473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2731487519" sldId="474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4240215784" sldId="475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1736299549" sldId="476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3699192507" sldId="478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3540404495" sldId="479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747408462" sldId="480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591306800" sldId="481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3792516234" sldId="483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3319159460" sldId="484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1319891674" sldId="485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845711410" sldId="486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4030809366" sldId="487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2312257471" sldId="488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831521762" sldId="489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3159606087" sldId="490"/>
        </pc:sldMkLst>
      </pc:sldChg>
      <pc:sldChg chg="delSp modSp mod">
        <pc:chgData name="Nane Kratzke" userId="971be13ff4ee5ef6" providerId="LiveId" clId="{AF2A99F9-8AD4-3644-94B0-74AB891B80BB}" dt="2021-01-18T18:58:10.162" v="25764" actId="20577"/>
        <pc:sldMkLst>
          <pc:docMk/>
          <pc:sldMk cId="811902125" sldId="491"/>
        </pc:sldMkLst>
        <pc:spChg chg="del">
          <ac:chgData name="Nane Kratzke" userId="971be13ff4ee5ef6" providerId="LiveId" clId="{AF2A99F9-8AD4-3644-94B0-74AB891B80BB}" dt="2021-01-04T15:41:29.685" v="1064" actId="478"/>
          <ac:spMkLst>
            <pc:docMk/>
            <pc:sldMk cId="811902125" sldId="491"/>
            <ac:spMk id="3" creationId="{4F46FF44-8228-534C-A954-3AEE9C0765E6}"/>
          </ac:spMkLst>
        </pc:spChg>
        <pc:spChg chg="mod">
          <ac:chgData name="Nane Kratzke" userId="971be13ff4ee5ef6" providerId="LiveId" clId="{AF2A99F9-8AD4-3644-94B0-74AB891B80BB}" dt="2021-01-18T18:58:10.162" v="25764" actId="20577"/>
          <ac:spMkLst>
            <pc:docMk/>
            <pc:sldMk cId="811902125" sldId="491"/>
            <ac:spMk id="5" creationId="{0603D732-B420-894B-AB6C-055CB2368AC6}"/>
          </ac:spMkLst>
        </pc:spChg>
        <pc:picChg chg="mod">
          <ac:chgData name="Nane Kratzke" userId="971be13ff4ee5ef6" providerId="LiveId" clId="{AF2A99F9-8AD4-3644-94B0-74AB891B80BB}" dt="2021-01-04T15:42:21.497" v="1066" actId="1076"/>
          <ac:picMkLst>
            <pc:docMk/>
            <pc:sldMk cId="811902125" sldId="491"/>
            <ac:picMk id="2050" creationId="{C92F31AD-D064-7347-9EE6-D3E3CED31B43}"/>
          </ac:picMkLst>
        </pc:picChg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2090607772" sldId="492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1166911725" sldId="493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2210633298" sldId="494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815640504" sldId="495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236932220" sldId="497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2991729039" sldId="498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3983980404" sldId="499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3647391678" sldId="500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1406311553" sldId="501"/>
        </pc:sldMkLst>
      </pc:sldChg>
      <pc:sldChg chg="del">
        <pc:chgData name="Nane Kratzke" userId="971be13ff4ee5ef6" providerId="LiveId" clId="{AF2A99F9-8AD4-3644-94B0-74AB891B80BB}" dt="2021-01-04T15:40:24.944" v="1062" actId="2696"/>
        <pc:sldMkLst>
          <pc:docMk/>
          <pc:sldMk cId="2581344522" sldId="502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3000005820" sldId="503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1489447254" sldId="504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4036518479" sldId="505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4217426303" sldId="506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29434653" sldId="507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2231486071" sldId="508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126910551" sldId="509"/>
        </pc:sldMkLst>
      </pc:sldChg>
      <pc:sldChg chg="modSp mod">
        <pc:chgData name="Nane Kratzke" userId="971be13ff4ee5ef6" providerId="LiveId" clId="{AF2A99F9-8AD4-3644-94B0-74AB891B80BB}" dt="2021-03-12T07:38:22.408" v="47428"/>
        <pc:sldMkLst>
          <pc:docMk/>
          <pc:sldMk cId="1293430604" sldId="510"/>
        </pc:sldMkLst>
        <pc:spChg chg="mod">
          <ac:chgData name="Nane Kratzke" userId="971be13ff4ee5ef6" providerId="LiveId" clId="{AF2A99F9-8AD4-3644-94B0-74AB891B80BB}" dt="2021-01-22T14:12:05.495" v="32542" actId="20577"/>
          <ac:spMkLst>
            <pc:docMk/>
            <pc:sldMk cId="1293430604" sldId="510"/>
            <ac:spMk id="2" creationId="{4A0205DE-083B-2543-A49A-E6E6552164F2}"/>
          </ac:spMkLst>
        </pc:spChg>
        <pc:spChg chg="mod">
          <ac:chgData name="Nane Kratzke" userId="971be13ff4ee5ef6" providerId="LiveId" clId="{AF2A99F9-8AD4-3644-94B0-74AB891B80BB}" dt="2021-03-04T07:15:41.788" v="47419" actId="20577"/>
          <ac:spMkLst>
            <pc:docMk/>
            <pc:sldMk cId="1293430604" sldId="510"/>
            <ac:spMk id="3" creationId="{4D502CBE-EC2E-A94C-BE77-12EBBCA899C3}"/>
          </ac:spMkLst>
        </pc:spChg>
        <pc:spChg chg="mod">
          <ac:chgData name="Nane Kratzke" userId="971be13ff4ee5ef6" providerId="LiveId" clId="{AF2A99F9-8AD4-3644-94B0-74AB891B80BB}" dt="2021-03-12T07:38:22.408" v="47428"/>
          <ac:spMkLst>
            <pc:docMk/>
            <pc:sldMk cId="1293430604" sldId="510"/>
            <ac:spMk id="8" creationId="{6DAA361C-189A-2E41-8E2F-D004F318335C}"/>
          </ac:spMkLst>
        </pc:spChg>
      </pc:sldChg>
      <pc:sldChg chg="addSp delSp modSp add del mod">
        <pc:chgData name="Nane Kratzke" userId="971be13ff4ee5ef6" providerId="LiveId" clId="{AF2A99F9-8AD4-3644-94B0-74AB891B80BB}" dt="2021-02-05T16:57:05.285" v="38219" actId="2696"/>
        <pc:sldMkLst>
          <pc:docMk/>
          <pc:sldMk cId="334817653" sldId="511"/>
        </pc:sldMkLst>
        <pc:spChg chg="add del mod">
          <ac:chgData name="Nane Kratzke" userId="971be13ff4ee5ef6" providerId="LiveId" clId="{AF2A99F9-8AD4-3644-94B0-74AB891B80BB}" dt="2021-01-08T14:40:50.504" v="7052" actId="478"/>
          <ac:spMkLst>
            <pc:docMk/>
            <pc:sldMk cId="334817653" sldId="511"/>
            <ac:spMk id="5" creationId="{48AAFBD3-19F9-4542-BDB0-2DDC0A1E340F}"/>
          </ac:spMkLst>
        </pc:spChg>
        <pc:spChg chg="del mod">
          <ac:chgData name="Nane Kratzke" userId="971be13ff4ee5ef6" providerId="LiveId" clId="{AF2A99F9-8AD4-3644-94B0-74AB891B80BB}" dt="2021-01-08T14:40:47.436" v="7051" actId="478"/>
          <ac:spMkLst>
            <pc:docMk/>
            <pc:sldMk cId="334817653" sldId="511"/>
            <ac:spMk id="8" creationId="{0C508602-457E-2C4E-A9AC-85A3D0BD58E5}"/>
          </ac:spMkLst>
        </pc:spChg>
        <pc:spChg chg="del">
          <ac:chgData name="Nane Kratzke" userId="971be13ff4ee5ef6" providerId="LiveId" clId="{AF2A99F9-8AD4-3644-94B0-74AB891B80BB}" dt="2021-01-08T14:40:47.436" v="7051" actId="478"/>
          <ac:spMkLst>
            <pc:docMk/>
            <pc:sldMk cId="334817653" sldId="511"/>
            <ac:spMk id="24" creationId="{B2BC7B5A-69E3-BC40-938A-4311896A2C9B}"/>
          </ac:spMkLst>
        </pc:spChg>
      </pc:sldChg>
      <pc:sldChg chg="addSp delSp modSp new mod">
        <pc:chgData name="Nane Kratzke" userId="971be13ff4ee5ef6" providerId="LiveId" clId="{AF2A99F9-8AD4-3644-94B0-74AB891B80BB}" dt="2021-01-05T16:58:55.096" v="1493" actId="478"/>
        <pc:sldMkLst>
          <pc:docMk/>
          <pc:sldMk cId="4077901326" sldId="512"/>
        </pc:sldMkLst>
        <pc:spChg chg="mod">
          <ac:chgData name="Nane Kratzke" userId="971be13ff4ee5ef6" providerId="LiveId" clId="{AF2A99F9-8AD4-3644-94B0-74AB891B80BB}" dt="2021-01-05T16:52:51.981" v="1410" actId="20577"/>
          <ac:spMkLst>
            <pc:docMk/>
            <pc:sldMk cId="4077901326" sldId="512"/>
            <ac:spMk id="2" creationId="{9C499ED8-18D1-E942-8557-969449808E76}"/>
          </ac:spMkLst>
        </pc:spChg>
        <pc:spChg chg="del">
          <ac:chgData name="Nane Kratzke" userId="971be13ff4ee5ef6" providerId="LiveId" clId="{AF2A99F9-8AD4-3644-94B0-74AB891B80BB}" dt="2021-01-05T16:52:55.804" v="1411" actId="478"/>
          <ac:spMkLst>
            <pc:docMk/>
            <pc:sldMk cId="4077901326" sldId="512"/>
            <ac:spMk id="4" creationId="{6ACA01CD-2EF6-AF4D-BFF1-F378FAC7943F}"/>
          </ac:spMkLst>
        </pc:spChg>
        <pc:spChg chg="del">
          <ac:chgData name="Nane Kratzke" userId="971be13ff4ee5ef6" providerId="LiveId" clId="{AF2A99F9-8AD4-3644-94B0-74AB891B80BB}" dt="2021-01-05T16:54:30.742" v="1426" actId="478"/>
          <ac:spMkLst>
            <pc:docMk/>
            <pc:sldMk cId="4077901326" sldId="512"/>
            <ac:spMk id="5" creationId="{B8AD0440-CBCF-674D-9E11-2E5093AE70BF}"/>
          </ac:spMkLst>
        </pc:spChg>
        <pc:spChg chg="add mod">
          <ac:chgData name="Nane Kratzke" userId="971be13ff4ee5ef6" providerId="LiveId" clId="{AF2A99F9-8AD4-3644-94B0-74AB891B80BB}" dt="2021-01-05T16:57:53.460" v="1491" actId="113"/>
          <ac:spMkLst>
            <pc:docMk/>
            <pc:sldMk cId="4077901326" sldId="512"/>
            <ac:spMk id="6" creationId="{E14A6DEF-A820-694A-81B1-5C55C3AF96FD}"/>
          </ac:spMkLst>
        </pc:spChg>
        <pc:spChg chg="add mod">
          <ac:chgData name="Nane Kratzke" userId="971be13ff4ee5ef6" providerId="LiveId" clId="{AF2A99F9-8AD4-3644-94B0-74AB891B80BB}" dt="2021-01-05T16:57:34.299" v="1489" actId="403"/>
          <ac:spMkLst>
            <pc:docMk/>
            <pc:sldMk cId="4077901326" sldId="512"/>
            <ac:spMk id="7" creationId="{2E10CCA4-C3B8-9248-A6B2-C1EF803308D4}"/>
          </ac:spMkLst>
        </pc:spChg>
        <pc:picChg chg="add del">
          <ac:chgData name="Nane Kratzke" userId="971be13ff4ee5ef6" providerId="LiveId" clId="{AF2A99F9-8AD4-3644-94B0-74AB891B80BB}" dt="2021-01-05T16:58:55.096" v="1493" actId="478"/>
          <ac:picMkLst>
            <pc:docMk/>
            <pc:sldMk cId="4077901326" sldId="512"/>
            <ac:picMk id="8" creationId="{578F53A8-2FC2-3F43-811D-776FCE1AAB7D}"/>
          </ac:picMkLst>
        </pc:picChg>
      </pc:sldChg>
      <pc:sldChg chg="addSp delSp modSp add mod">
        <pc:chgData name="Nane Kratzke" userId="971be13ff4ee5ef6" providerId="LiveId" clId="{AF2A99F9-8AD4-3644-94B0-74AB891B80BB}" dt="2021-01-05T17:00:01.867" v="1537" actId="20577"/>
        <pc:sldMkLst>
          <pc:docMk/>
          <pc:sldMk cId="1987193708" sldId="513"/>
        </pc:sldMkLst>
        <pc:spChg chg="mod">
          <ac:chgData name="Nane Kratzke" userId="971be13ff4ee5ef6" providerId="LiveId" clId="{AF2A99F9-8AD4-3644-94B0-74AB891B80BB}" dt="2021-01-05T17:00:01.867" v="1537" actId="20577"/>
          <ac:spMkLst>
            <pc:docMk/>
            <pc:sldMk cId="1987193708" sldId="513"/>
            <ac:spMk id="2" creationId="{9C499ED8-18D1-E942-8557-969449808E76}"/>
          </ac:spMkLst>
        </pc:spChg>
        <pc:spChg chg="add del mod">
          <ac:chgData name="Nane Kratzke" userId="971be13ff4ee5ef6" providerId="LiveId" clId="{AF2A99F9-8AD4-3644-94B0-74AB891B80BB}" dt="2021-01-05T16:59:08.486" v="1496" actId="478"/>
          <ac:spMkLst>
            <pc:docMk/>
            <pc:sldMk cId="1987193708" sldId="513"/>
            <ac:spMk id="5" creationId="{79CC2051-9605-A54B-ABCB-8A8BC8B9947B}"/>
          </ac:spMkLst>
        </pc:spChg>
        <pc:spChg chg="del">
          <ac:chgData name="Nane Kratzke" userId="971be13ff4ee5ef6" providerId="LiveId" clId="{AF2A99F9-8AD4-3644-94B0-74AB891B80BB}" dt="2021-01-05T16:59:05.962" v="1495" actId="478"/>
          <ac:spMkLst>
            <pc:docMk/>
            <pc:sldMk cId="1987193708" sldId="513"/>
            <ac:spMk id="6" creationId="{E14A6DEF-A820-694A-81B1-5C55C3AF96FD}"/>
          </ac:spMkLst>
        </pc:spChg>
        <pc:picChg chg="add mod">
          <ac:chgData name="Nane Kratzke" userId="971be13ff4ee5ef6" providerId="LiveId" clId="{AF2A99F9-8AD4-3644-94B0-74AB891B80BB}" dt="2021-01-05T16:59:21.870" v="1501" actId="1076"/>
          <ac:picMkLst>
            <pc:docMk/>
            <pc:sldMk cId="1987193708" sldId="513"/>
            <ac:picMk id="8" creationId="{BE660252-3A9C-0A48-BCC3-E5EB4F3CE36A}"/>
          </ac:picMkLst>
        </pc:picChg>
      </pc:sldChg>
      <pc:sldChg chg="addSp delSp modSp add mod">
        <pc:chgData name="Nane Kratzke" userId="971be13ff4ee5ef6" providerId="LiveId" clId="{AF2A99F9-8AD4-3644-94B0-74AB891B80BB}" dt="2021-01-05T17:08:35.239" v="1884" actId="1076"/>
        <pc:sldMkLst>
          <pc:docMk/>
          <pc:sldMk cId="3437111870" sldId="514"/>
        </pc:sldMkLst>
        <pc:spChg chg="mod">
          <ac:chgData name="Nane Kratzke" userId="971be13ff4ee5ef6" providerId="LiveId" clId="{AF2A99F9-8AD4-3644-94B0-74AB891B80BB}" dt="2021-01-05T17:02:03.512" v="1620" actId="20577"/>
          <ac:spMkLst>
            <pc:docMk/>
            <pc:sldMk cId="3437111870" sldId="514"/>
            <ac:spMk id="2" creationId="{9C499ED8-18D1-E942-8557-969449808E76}"/>
          </ac:spMkLst>
        </pc:spChg>
        <pc:spChg chg="add mod">
          <ac:chgData name="Nane Kratzke" userId="971be13ff4ee5ef6" providerId="LiveId" clId="{AF2A99F9-8AD4-3644-94B0-74AB891B80BB}" dt="2021-01-05T17:08:35.239" v="1884" actId="1076"/>
          <ac:spMkLst>
            <pc:docMk/>
            <pc:sldMk cId="3437111870" sldId="514"/>
            <ac:spMk id="4" creationId="{26C6D5A9-B714-5247-BF28-7C246EBDB83A}"/>
          </ac:spMkLst>
        </pc:spChg>
        <pc:spChg chg="add mod">
          <ac:chgData name="Nane Kratzke" userId="971be13ff4ee5ef6" providerId="LiveId" clId="{AF2A99F9-8AD4-3644-94B0-74AB891B80BB}" dt="2021-01-05T17:05:32.710" v="1669" actId="113"/>
          <ac:spMkLst>
            <pc:docMk/>
            <pc:sldMk cId="3437111870" sldId="514"/>
            <ac:spMk id="6" creationId="{25093315-0E46-5443-B630-030F7875BEB8}"/>
          </ac:spMkLst>
        </pc:spChg>
        <pc:picChg chg="del">
          <ac:chgData name="Nane Kratzke" userId="971be13ff4ee5ef6" providerId="LiveId" clId="{AF2A99F9-8AD4-3644-94B0-74AB891B80BB}" dt="2021-01-05T17:02:05.728" v="1621" actId="478"/>
          <ac:picMkLst>
            <pc:docMk/>
            <pc:sldMk cId="3437111870" sldId="514"/>
            <ac:picMk id="8" creationId="{BE660252-3A9C-0A48-BCC3-E5EB4F3CE36A}"/>
          </ac:picMkLst>
        </pc:picChg>
      </pc:sldChg>
      <pc:sldChg chg="addSp delSp modSp add mod modClrScheme chgLayout">
        <pc:chgData name="Nane Kratzke" userId="971be13ff4ee5ef6" providerId="LiveId" clId="{AF2A99F9-8AD4-3644-94B0-74AB891B80BB}" dt="2021-01-05T17:14:21.854" v="1958" actId="14100"/>
        <pc:sldMkLst>
          <pc:docMk/>
          <pc:sldMk cId="3725158945" sldId="515"/>
        </pc:sldMkLst>
        <pc:spChg chg="mod ord">
          <ac:chgData name="Nane Kratzke" userId="971be13ff4ee5ef6" providerId="LiveId" clId="{AF2A99F9-8AD4-3644-94B0-74AB891B80BB}" dt="2021-01-05T17:09:44.289" v="1888" actId="700"/>
          <ac:spMkLst>
            <pc:docMk/>
            <pc:sldMk cId="3725158945" sldId="515"/>
            <ac:spMk id="2" creationId="{9C499ED8-18D1-E942-8557-969449808E76}"/>
          </ac:spMkLst>
        </pc:spChg>
        <pc:spChg chg="mod ord">
          <ac:chgData name="Nane Kratzke" userId="971be13ff4ee5ef6" providerId="LiveId" clId="{AF2A99F9-8AD4-3644-94B0-74AB891B80BB}" dt="2021-01-05T17:09:44.289" v="1888" actId="700"/>
          <ac:spMkLst>
            <pc:docMk/>
            <pc:sldMk cId="3725158945" sldId="515"/>
            <ac:spMk id="3" creationId="{E698A1D6-CB80-3D49-9BB4-DEF11E2689C6}"/>
          </ac:spMkLst>
        </pc:spChg>
        <pc:spChg chg="del">
          <ac:chgData name="Nane Kratzke" userId="971be13ff4ee5ef6" providerId="LiveId" clId="{AF2A99F9-8AD4-3644-94B0-74AB891B80BB}" dt="2021-01-05T17:10:05.800" v="1909" actId="478"/>
          <ac:spMkLst>
            <pc:docMk/>
            <pc:sldMk cId="3725158945" sldId="515"/>
            <ac:spMk id="4" creationId="{26C6D5A9-B714-5247-BF28-7C246EBDB83A}"/>
          </ac:spMkLst>
        </pc:spChg>
        <pc:spChg chg="add del mod ord">
          <ac:chgData name="Nane Kratzke" userId="971be13ff4ee5ef6" providerId="LiveId" clId="{AF2A99F9-8AD4-3644-94B0-74AB891B80BB}" dt="2021-01-05T17:10:00.009" v="1907" actId="478"/>
          <ac:spMkLst>
            <pc:docMk/>
            <pc:sldMk cId="3725158945" sldId="515"/>
            <ac:spMk id="5" creationId="{5EE4C817-5AF7-9143-B752-37BF572E74EA}"/>
          </ac:spMkLst>
        </pc:spChg>
        <pc:spChg chg="mod ord">
          <ac:chgData name="Nane Kratzke" userId="971be13ff4ee5ef6" providerId="LiveId" clId="{AF2A99F9-8AD4-3644-94B0-74AB891B80BB}" dt="2021-01-05T17:14:13.643" v="1956" actId="14100"/>
          <ac:spMkLst>
            <pc:docMk/>
            <pc:sldMk cId="3725158945" sldId="515"/>
            <ac:spMk id="6" creationId="{25093315-0E46-5443-B630-030F7875BEB8}"/>
          </ac:spMkLst>
        </pc:spChg>
        <pc:spChg chg="add del mod ord">
          <ac:chgData name="Nane Kratzke" userId="971be13ff4ee5ef6" providerId="LiveId" clId="{AF2A99F9-8AD4-3644-94B0-74AB891B80BB}" dt="2021-01-05T17:10:02.441" v="1908" actId="478"/>
          <ac:spMkLst>
            <pc:docMk/>
            <pc:sldMk cId="3725158945" sldId="515"/>
            <ac:spMk id="8" creationId="{D74EFD2B-3D40-C042-906D-CE419FB9ADD6}"/>
          </ac:spMkLst>
        </pc:spChg>
        <pc:spChg chg="add del mod ord">
          <ac:chgData name="Nane Kratzke" userId="971be13ff4ee5ef6" providerId="LiveId" clId="{AF2A99F9-8AD4-3644-94B0-74AB891B80BB}" dt="2021-01-05T17:10:00.009" v="1907" actId="478"/>
          <ac:spMkLst>
            <pc:docMk/>
            <pc:sldMk cId="3725158945" sldId="515"/>
            <ac:spMk id="9" creationId="{2EA64844-3F3A-CE46-8B58-01C5249305BF}"/>
          </ac:spMkLst>
        </pc:spChg>
        <pc:spChg chg="add mod ord">
          <ac:chgData name="Nane Kratzke" userId="971be13ff4ee5ef6" providerId="LiveId" clId="{AF2A99F9-8AD4-3644-94B0-74AB891B80BB}" dt="2021-01-05T17:09:55.834" v="1906" actId="20577"/>
          <ac:spMkLst>
            <pc:docMk/>
            <pc:sldMk cId="3725158945" sldId="515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05T17:14:21.854" v="1958" actId="14100"/>
          <ac:spMkLst>
            <pc:docMk/>
            <pc:sldMk cId="3725158945" sldId="515"/>
            <ac:spMk id="11" creationId="{E377589E-A792-4744-910E-C0D0078CB745}"/>
          </ac:spMkLst>
        </pc:spChg>
      </pc:sldChg>
      <pc:sldChg chg="addSp delSp modSp add mod">
        <pc:chgData name="Nane Kratzke" userId="971be13ff4ee5ef6" providerId="LiveId" clId="{AF2A99F9-8AD4-3644-94B0-74AB891B80BB}" dt="2021-01-05T17:20:06.207" v="2025" actId="20577"/>
        <pc:sldMkLst>
          <pc:docMk/>
          <pc:sldMk cId="3479599477" sldId="516"/>
        </pc:sldMkLst>
        <pc:spChg chg="add del mod">
          <ac:chgData name="Nane Kratzke" userId="971be13ff4ee5ef6" providerId="LiveId" clId="{AF2A99F9-8AD4-3644-94B0-74AB891B80BB}" dt="2021-01-05T17:15:18.964" v="1963" actId="478"/>
          <ac:spMkLst>
            <pc:docMk/>
            <pc:sldMk cId="3479599477" sldId="516"/>
            <ac:spMk id="5" creationId="{C0CB24DF-F47A-7E47-AB18-FB4ACA7BF53B}"/>
          </ac:spMkLst>
        </pc:spChg>
        <pc:spChg chg="del">
          <ac:chgData name="Nane Kratzke" userId="971be13ff4ee5ef6" providerId="LiveId" clId="{AF2A99F9-8AD4-3644-94B0-74AB891B80BB}" dt="2021-01-05T17:15:16.432" v="1962" actId="478"/>
          <ac:spMkLst>
            <pc:docMk/>
            <pc:sldMk cId="3479599477" sldId="516"/>
            <ac:spMk id="6" creationId="{25093315-0E46-5443-B630-030F7875BEB8}"/>
          </ac:spMkLst>
        </pc:spChg>
        <pc:spChg chg="mod">
          <ac:chgData name="Nane Kratzke" userId="971be13ff4ee5ef6" providerId="LiveId" clId="{AF2A99F9-8AD4-3644-94B0-74AB891B80BB}" dt="2021-01-05T17:20:06.207" v="2025" actId="20577"/>
          <ac:spMkLst>
            <pc:docMk/>
            <pc:sldMk cId="3479599477" sldId="516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1-05T17:15:20.906" v="1964" actId="478"/>
          <ac:spMkLst>
            <pc:docMk/>
            <pc:sldMk cId="3479599477" sldId="516"/>
            <ac:spMk id="11" creationId="{E377589E-A792-4744-910E-C0D0078CB745}"/>
          </ac:spMkLst>
        </pc:spChg>
        <pc:spChg chg="add mod">
          <ac:chgData name="Nane Kratzke" userId="971be13ff4ee5ef6" providerId="LiveId" clId="{AF2A99F9-8AD4-3644-94B0-74AB891B80BB}" dt="2021-01-05T17:19:52.667" v="2021" actId="14100"/>
          <ac:spMkLst>
            <pc:docMk/>
            <pc:sldMk cId="3479599477" sldId="516"/>
            <ac:spMk id="12" creationId="{DA088434-74E3-6449-A5DB-4582797A1370}"/>
          </ac:spMkLst>
        </pc:spChg>
        <pc:spChg chg="add mod">
          <ac:chgData name="Nane Kratzke" userId="971be13ff4ee5ef6" providerId="LiveId" clId="{AF2A99F9-8AD4-3644-94B0-74AB891B80BB}" dt="2021-01-05T17:19:09.677" v="2012" actId="2711"/>
          <ac:spMkLst>
            <pc:docMk/>
            <pc:sldMk cId="3479599477" sldId="516"/>
            <ac:spMk id="13" creationId="{750A2D27-3F4A-F043-B1AF-B91234C176E6}"/>
          </ac:spMkLst>
        </pc:spChg>
        <pc:picChg chg="add mod">
          <ac:chgData name="Nane Kratzke" userId="971be13ff4ee5ef6" providerId="LiveId" clId="{AF2A99F9-8AD4-3644-94B0-74AB891B80BB}" dt="2021-01-05T17:16:19.207" v="1972" actId="14861"/>
          <ac:picMkLst>
            <pc:docMk/>
            <pc:sldMk cId="3479599477" sldId="516"/>
            <ac:picMk id="8" creationId="{DBA1C2E4-DC50-824A-A262-EB9C4787D347}"/>
          </ac:picMkLst>
        </pc:picChg>
        <pc:picChg chg="add del mod">
          <ac:chgData name="Nane Kratzke" userId="971be13ff4ee5ef6" providerId="LiveId" clId="{AF2A99F9-8AD4-3644-94B0-74AB891B80BB}" dt="2021-01-05T17:16:48.805" v="1984" actId="478"/>
          <ac:picMkLst>
            <pc:docMk/>
            <pc:sldMk cId="3479599477" sldId="516"/>
            <ac:picMk id="9" creationId="{ED0F609B-99A9-3C46-B6EC-C86911A521B8}"/>
          </ac:picMkLst>
        </pc:picChg>
      </pc:sldChg>
      <pc:sldChg chg="addSp delSp modSp add mod">
        <pc:chgData name="Nane Kratzke" userId="971be13ff4ee5ef6" providerId="LiveId" clId="{AF2A99F9-8AD4-3644-94B0-74AB891B80BB}" dt="2021-01-05T17:21:36.602" v="2037" actId="1076"/>
        <pc:sldMkLst>
          <pc:docMk/>
          <pc:sldMk cId="1933642418" sldId="517"/>
        </pc:sldMkLst>
        <pc:spChg chg="add mod">
          <ac:chgData name="Nane Kratzke" userId="971be13ff4ee5ef6" providerId="LiveId" clId="{AF2A99F9-8AD4-3644-94B0-74AB891B80BB}" dt="2021-01-05T17:21:31.012" v="2036" actId="14100"/>
          <ac:spMkLst>
            <pc:docMk/>
            <pc:sldMk cId="1933642418" sldId="517"/>
            <ac:spMk id="4" creationId="{B8609855-D970-1743-9A32-24A8B6192902}"/>
          </ac:spMkLst>
        </pc:spChg>
        <pc:spChg chg="mod">
          <ac:chgData name="Nane Kratzke" userId="971be13ff4ee5ef6" providerId="LiveId" clId="{AF2A99F9-8AD4-3644-94B0-74AB891B80BB}" dt="2021-01-05T17:16:34.038" v="1981" actId="20577"/>
          <ac:spMkLst>
            <pc:docMk/>
            <pc:sldMk cId="1933642418" sldId="517"/>
            <ac:spMk id="10" creationId="{64669592-C4EE-DB4B-A88C-C6A79EE0FE69}"/>
          </ac:spMkLst>
        </pc:spChg>
        <pc:picChg chg="del">
          <ac:chgData name="Nane Kratzke" userId="971be13ff4ee5ef6" providerId="LiveId" clId="{AF2A99F9-8AD4-3644-94B0-74AB891B80BB}" dt="2021-01-05T17:16:26.461" v="1974" actId="478"/>
          <ac:picMkLst>
            <pc:docMk/>
            <pc:sldMk cId="1933642418" sldId="517"/>
            <ac:picMk id="8" creationId="{DBA1C2E4-DC50-824A-A262-EB9C4787D347}"/>
          </ac:picMkLst>
        </pc:picChg>
        <pc:picChg chg="mod">
          <ac:chgData name="Nane Kratzke" userId="971be13ff4ee5ef6" providerId="LiveId" clId="{AF2A99F9-8AD4-3644-94B0-74AB891B80BB}" dt="2021-01-05T17:21:36.602" v="2037" actId="1076"/>
          <ac:picMkLst>
            <pc:docMk/>
            <pc:sldMk cId="1933642418" sldId="517"/>
            <ac:picMk id="9" creationId="{ED0F609B-99A9-3C46-B6EC-C86911A521B8}"/>
          </ac:picMkLst>
        </pc:picChg>
      </pc:sldChg>
      <pc:sldChg chg="addSp delSp modSp add mod">
        <pc:chgData name="Nane Kratzke" userId="971be13ff4ee5ef6" providerId="LiveId" clId="{AF2A99F9-8AD4-3644-94B0-74AB891B80BB}" dt="2021-01-08T16:19:54.857" v="9553" actId="1366"/>
        <pc:sldMkLst>
          <pc:docMk/>
          <pc:sldMk cId="4237208650" sldId="518"/>
        </pc:sldMkLst>
        <pc:spChg chg="del">
          <ac:chgData name="Nane Kratzke" userId="971be13ff4ee5ef6" providerId="LiveId" clId="{AF2A99F9-8AD4-3644-94B0-74AB891B80BB}" dt="2021-01-05T17:22:36.275" v="2040" actId="478"/>
          <ac:spMkLst>
            <pc:docMk/>
            <pc:sldMk cId="4237208650" sldId="518"/>
            <ac:spMk id="4" creationId="{B8609855-D970-1743-9A32-24A8B6192902}"/>
          </ac:spMkLst>
        </pc:spChg>
        <pc:spChg chg="add mod">
          <ac:chgData name="Nane Kratzke" userId="971be13ff4ee5ef6" providerId="LiveId" clId="{AF2A99F9-8AD4-3644-94B0-74AB891B80BB}" dt="2021-01-05T17:27:23.195" v="2065" actId="403"/>
          <ac:spMkLst>
            <pc:docMk/>
            <pc:sldMk cId="4237208650" sldId="518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05T17:22:46.989" v="2042"/>
          <ac:spMkLst>
            <pc:docMk/>
            <pc:sldMk cId="4237208650" sldId="518"/>
            <ac:spMk id="10" creationId="{64669592-C4EE-DB4B-A88C-C6A79EE0FE69}"/>
          </ac:spMkLst>
        </pc:spChg>
        <pc:picChg chg="add del mod">
          <ac:chgData name="Nane Kratzke" userId="971be13ff4ee5ef6" providerId="LiveId" clId="{AF2A99F9-8AD4-3644-94B0-74AB891B80BB}" dt="2021-01-05T17:28:08.177" v="2067" actId="478"/>
          <ac:picMkLst>
            <pc:docMk/>
            <pc:sldMk cId="4237208650" sldId="518"/>
            <ac:picMk id="6" creationId="{7EF2D4F3-7C3F-4843-BB44-5F75DEB7FA1D}"/>
          </ac:picMkLst>
        </pc:picChg>
        <pc:picChg chg="add mod">
          <ac:chgData name="Nane Kratzke" userId="971be13ff4ee5ef6" providerId="LiveId" clId="{AF2A99F9-8AD4-3644-94B0-74AB891B80BB}" dt="2021-01-08T16:19:54.857" v="9553" actId="1366"/>
          <ac:picMkLst>
            <pc:docMk/>
            <pc:sldMk cId="4237208650" sldId="518"/>
            <ac:picMk id="8" creationId="{B3868EC6-E613-1C4B-95EB-7441F3B00D17}"/>
          </ac:picMkLst>
        </pc:picChg>
        <pc:picChg chg="del">
          <ac:chgData name="Nane Kratzke" userId="971be13ff4ee5ef6" providerId="LiveId" clId="{AF2A99F9-8AD4-3644-94B0-74AB891B80BB}" dt="2021-01-05T17:22:33.249" v="2039" actId="478"/>
          <ac:picMkLst>
            <pc:docMk/>
            <pc:sldMk cId="4237208650" sldId="518"/>
            <ac:picMk id="9" creationId="{ED0F609B-99A9-3C46-B6EC-C86911A521B8}"/>
          </ac:picMkLst>
        </pc:picChg>
        <pc:picChg chg="add mod">
          <ac:chgData name="Nane Kratzke" userId="971be13ff4ee5ef6" providerId="LiveId" clId="{AF2A99F9-8AD4-3644-94B0-74AB891B80BB}" dt="2021-01-08T16:19:54.857" v="9553" actId="1366"/>
          <ac:picMkLst>
            <pc:docMk/>
            <pc:sldMk cId="4237208650" sldId="518"/>
            <ac:picMk id="11" creationId="{14CAA49A-BB94-AE42-BCC5-5553BCAFD0CE}"/>
          </ac:picMkLst>
        </pc:picChg>
        <pc:picChg chg="add del mod">
          <ac:chgData name="Nane Kratzke" userId="971be13ff4ee5ef6" providerId="LiveId" clId="{AF2A99F9-8AD4-3644-94B0-74AB891B80BB}" dt="2021-01-05T17:29:56.758" v="2080" actId="478"/>
          <ac:picMkLst>
            <pc:docMk/>
            <pc:sldMk cId="4237208650" sldId="518"/>
            <ac:picMk id="12" creationId="{1C96DB5D-C45A-814E-85F6-72456758D583}"/>
          </ac:picMkLst>
        </pc:picChg>
      </pc:sldChg>
      <pc:sldChg chg="addSp delSp modSp add mod">
        <pc:chgData name="Nane Kratzke" userId="971be13ff4ee5ef6" providerId="LiveId" clId="{AF2A99F9-8AD4-3644-94B0-74AB891B80BB}" dt="2021-01-08T16:30:29.371" v="9732" actId="14100"/>
        <pc:sldMkLst>
          <pc:docMk/>
          <pc:sldMk cId="361682792" sldId="519"/>
        </pc:sldMkLst>
        <pc:spChg chg="add mod">
          <ac:chgData name="Nane Kratzke" userId="971be13ff4ee5ef6" providerId="LiveId" clId="{AF2A99F9-8AD4-3644-94B0-74AB891B80BB}" dt="2021-01-08T16:29:59.786" v="9729" actId="20577"/>
          <ac:spMkLst>
            <pc:docMk/>
            <pc:sldMk cId="361682792" sldId="519"/>
            <ac:spMk id="4" creationId="{F1D60FD7-91B0-6C42-8B45-663DDD546A6B}"/>
          </ac:spMkLst>
        </pc:spChg>
        <pc:spChg chg="mod">
          <ac:chgData name="Nane Kratzke" userId="971be13ff4ee5ef6" providerId="LiveId" clId="{AF2A99F9-8AD4-3644-94B0-74AB891B80BB}" dt="2021-01-05T17:35:04.264" v="2352" actId="14100"/>
          <ac:spMkLst>
            <pc:docMk/>
            <pc:sldMk cId="361682792" sldId="519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05T17:30:15.758" v="2083"/>
          <ac:spMkLst>
            <pc:docMk/>
            <pc:sldMk cId="361682792" sldId="519"/>
            <ac:spMk id="10" creationId="{64669592-C4EE-DB4B-A88C-C6A79EE0FE69}"/>
          </ac:spMkLst>
        </pc:spChg>
        <pc:picChg chg="add mod modCrop">
          <ac:chgData name="Nane Kratzke" userId="971be13ff4ee5ef6" providerId="LiveId" clId="{AF2A99F9-8AD4-3644-94B0-74AB891B80BB}" dt="2021-01-08T16:30:29.371" v="9732" actId="14100"/>
          <ac:picMkLst>
            <pc:docMk/>
            <pc:sldMk cId="361682792" sldId="519"/>
            <ac:picMk id="6" creationId="{30AD472D-663D-1944-98BA-3D74AE01438E}"/>
          </ac:picMkLst>
        </pc:picChg>
        <pc:picChg chg="add del mod">
          <ac:chgData name="Nane Kratzke" userId="971be13ff4ee5ef6" providerId="LiveId" clId="{AF2A99F9-8AD4-3644-94B0-74AB891B80BB}" dt="2021-01-05T17:38:16.804" v="2367" actId="478"/>
          <ac:picMkLst>
            <pc:docMk/>
            <pc:sldMk cId="361682792" sldId="519"/>
            <ac:picMk id="6" creationId="{CB481D8E-2737-2A4A-9B60-D3C8C04F7610}"/>
          </ac:picMkLst>
        </pc:picChg>
        <pc:picChg chg="del">
          <ac:chgData name="Nane Kratzke" userId="971be13ff4ee5ef6" providerId="LiveId" clId="{AF2A99F9-8AD4-3644-94B0-74AB891B80BB}" dt="2021-01-05T17:30:17.480" v="2084" actId="478"/>
          <ac:picMkLst>
            <pc:docMk/>
            <pc:sldMk cId="361682792" sldId="519"/>
            <ac:picMk id="8" creationId="{B3868EC6-E613-1C4B-95EB-7441F3B00D17}"/>
          </ac:picMkLst>
        </pc:picChg>
        <pc:picChg chg="del">
          <ac:chgData name="Nane Kratzke" userId="971be13ff4ee5ef6" providerId="LiveId" clId="{AF2A99F9-8AD4-3644-94B0-74AB891B80BB}" dt="2021-01-05T17:30:18.968" v="2085" actId="478"/>
          <ac:picMkLst>
            <pc:docMk/>
            <pc:sldMk cId="361682792" sldId="519"/>
            <ac:picMk id="11" creationId="{14CAA49A-BB94-AE42-BCC5-5553BCAFD0CE}"/>
          </ac:picMkLst>
        </pc:picChg>
      </pc:sldChg>
      <pc:sldChg chg="addSp delSp modSp add mod">
        <pc:chgData name="Nane Kratzke" userId="971be13ff4ee5ef6" providerId="LiveId" clId="{AF2A99F9-8AD4-3644-94B0-74AB891B80BB}" dt="2021-01-05T17:38:05.618" v="2366" actId="1076"/>
        <pc:sldMkLst>
          <pc:docMk/>
          <pc:sldMk cId="205152491" sldId="520"/>
        </pc:sldMkLst>
        <pc:spChg chg="del">
          <ac:chgData name="Nane Kratzke" userId="971be13ff4ee5ef6" providerId="LiveId" clId="{AF2A99F9-8AD4-3644-94B0-74AB891B80BB}" dt="2021-01-05T17:37:25.008" v="2361" actId="478"/>
          <ac:spMkLst>
            <pc:docMk/>
            <pc:sldMk cId="205152491" sldId="520"/>
            <ac:spMk id="4" creationId="{F1D60FD7-91B0-6C42-8B45-663DDD546A6B}"/>
          </ac:spMkLst>
        </pc:spChg>
        <pc:spChg chg="del">
          <ac:chgData name="Nane Kratzke" userId="971be13ff4ee5ef6" providerId="LiveId" clId="{AF2A99F9-8AD4-3644-94B0-74AB891B80BB}" dt="2021-01-05T17:37:27.504" v="2362" actId="478"/>
          <ac:spMkLst>
            <pc:docMk/>
            <pc:sldMk cId="205152491" sldId="520"/>
            <ac:spMk id="5" creationId="{D6D3D317-1152-2742-9BE1-4ED9CE042C2D}"/>
          </ac:spMkLst>
        </pc:spChg>
        <pc:picChg chg="del mod">
          <ac:chgData name="Nane Kratzke" userId="971be13ff4ee5ef6" providerId="LiveId" clId="{AF2A99F9-8AD4-3644-94B0-74AB891B80BB}" dt="2021-01-05T17:37:19.876" v="2360" actId="478"/>
          <ac:picMkLst>
            <pc:docMk/>
            <pc:sldMk cId="205152491" sldId="520"/>
            <ac:picMk id="6" creationId="{CB481D8E-2737-2A4A-9B60-D3C8C04F7610}"/>
          </ac:picMkLst>
        </pc:picChg>
        <pc:picChg chg="add mod">
          <ac:chgData name="Nane Kratzke" userId="971be13ff4ee5ef6" providerId="LiveId" clId="{AF2A99F9-8AD4-3644-94B0-74AB891B80BB}" dt="2021-01-05T17:38:05.618" v="2366" actId="1076"/>
          <ac:picMkLst>
            <pc:docMk/>
            <pc:sldMk cId="205152491" sldId="520"/>
            <ac:picMk id="1026" creationId="{1CAE61C0-6334-BB4D-A775-8ECC86901F29}"/>
          </ac:picMkLst>
        </pc:picChg>
      </pc:sldChg>
      <pc:sldChg chg="addSp delSp modSp add mod">
        <pc:chgData name="Nane Kratzke" userId="971be13ff4ee5ef6" providerId="LiveId" clId="{AF2A99F9-8AD4-3644-94B0-74AB891B80BB}" dt="2021-01-08T10:54:59.411" v="2924" actId="108"/>
        <pc:sldMkLst>
          <pc:docMk/>
          <pc:sldMk cId="817301497" sldId="521"/>
        </pc:sldMkLst>
        <pc:spChg chg="del">
          <ac:chgData name="Nane Kratzke" userId="971be13ff4ee5ef6" providerId="LiveId" clId="{AF2A99F9-8AD4-3644-94B0-74AB891B80BB}" dt="2021-01-05T17:40:22.251" v="2371" actId="478"/>
          <ac:spMkLst>
            <pc:docMk/>
            <pc:sldMk cId="817301497" sldId="521"/>
            <ac:spMk id="4" creationId="{F1D60FD7-91B0-6C42-8B45-663DDD546A6B}"/>
          </ac:spMkLst>
        </pc:spChg>
        <pc:spChg chg="mod">
          <ac:chgData name="Nane Kratzke" userId="971be13ff4ee5ef6" providerId="LiveId" clId="{AF2A99F9-8AD4-3644-94B0-74AB891B80BB}" dt="2021-01-08T10:54:59.411" v="2924" actId="108"/>
          <ac:spMkLst>
            <pc:docMk/>
            <pc:sldMk cId="817301497" sldId="521"/>
            <ac:spMk id="5" creationId="{D6D3D317-1152-2742-9BE1-4ED9CE042C2D}"/>
          </ac:spMkLst>
        </pc:spChg>
        <pc:spChg chg="add del mod">
          <ac:chgData name="Nane Kratzke" userId="971be13ff4ee5ef6" providerId="LiveId" clId="{AF2A99F9-8AD4-3644-94B0-74AB891B80BB}" dt="2021-01-05T17:49:31.751" v="2428" actId="478"/>
          <ac:spMkLst>
            <pc:docMk/>
            <pc:sldMk cId="817301497" sldId="521"/>
            <ac:spMk id="6" creationId="{248B643B-523A-244C-A906-D35E2DF4AA89}"/>
          </ac:spMkLst>
        </pc:spChg>
        <pc:spChg chg="mod">
          <ac:chgData name="Nane Kratzke" userId="971be13ff4ee5ef6" providerId="LiveId" clId="{AF2A99F9-8AD4-3644-94B0-74AB891B80BB}" dt="2021-01-05T17:40:18.401" v="2370"/>
          <ac:spMkLst>
            <pc:docMk/>
            <pc:sldMk cId="817301497" sldId="521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05T17:51:19.875" v="2445" actId="1076"/>
          <ac:spMkLst>
            <pc:docMk/>
            <pc:sldMk cId="817301497" sldId="521"/>
            <ac:spMk id="11" creationId="{9D911E0C-7D26-864D-BE33-E76FFAE17D37}"/>
          </ac:spMkLst>
        </pc:spChg>
        <pc:picChg chg="add mod">
          <ac:chgData name="Nane Kratzke" userId="971be13ff4ee5ef6" providerId="LiveId" clId="{AF2A99F9-8AD4-3644-94B0-74AB891B80BB}" dt="2021-01-05T17:51:19.875" v="2445" actId="1076"/>
          <ac:picMkLst>
            <pc:docMk/>
            <pc:sldMk cId="817301497" sldId="521"/>
            <ac:picMk id="8" creationId="{0D278A39-320C-5E42-B6C4-7A3533BE4505}"/>
          </ac:picMkLst>
        </pc:picChg>
        <pc:picChg chg="add mod">
          <ac:chgData name="Nane Kratzke" userId="971be13ff4ee5ef6" providerId="LiveId" clId="{AF2A99F9-8AD4-3644-94B0-74AB891B80BB}" dt="2021-01-05T17:51:19.875" v="2445" actId="1076"/>
          <ac:picMkLst>
            <pc:docMk/>
            <pc:sldMk cId="817301497" sldId="521"/>
            <ac:picMk id="9" creationId="{624417D6-D907-B44F-AAFD-55A665EBCDF3}"/>
          </ac:picMkLst>
        </pc:picChg>
      </pc:sldChg>
      <pc:sldChg chg="addSp delSp modSp add mod">
        <pc:chgData name="Nane Kratzke" userId="971be13ff4ee5ef6" providerId="LiveId" clId="{AF2A99F9-8AD4-3644-94B0-74AB891B80BB}" dt="2021-01-08T16:30:54.641" v="9733"/>
        <pc:sldMkLst>
          <pc:docMk/>
          <pc:sldMk cId="2194799796" sldId="522"/>
        </pc:sldMkLst>
        <pc:spChg chg="mod">
          <ac:chgData name="Nane Kratzke" userId="971be13ff4ee5ef6" providerId="LiveId" clId="{AF2A99F9-8AD4-3644-94B0-74AB891B80BB}" dt="2021-01-08T10:54:52.313" v="2923" actId="108"/>
          <ac:spMkLst>
            <pc:docMk/>
            <pc:sldMk cId="2194799796" sldId="522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08T10:34:38.422" v="2569" actId="113"/>
          <ac:spMkLst>
            <pc:docMk/>
            <pc:sldMk cId="2194799796" sldId="522"/>
            <ac:spMk id="7" creationId="{2E10CCA4-C3B8-9248-A6B2-C1EF803308D4}"/>
          </ac:spMkLst>
        </pc:spChg>
        <pc:spChg chg="mod">
          <ac:chgData name="Nane Kratzke" userId="971be13ff4ee5ef6" providerId="LiveId" clId="{AF2A99F9-8AD4-3644-94B0-74AB891B80BB}" dt="2021-01-08T10:24:28.945" v="2504" actId="20577"/>
          <ac:spMkLst>
            <pc:docMk/>
            <pc:sldMk cId="2194799796" sldId="522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1-08T10:22:28.572" v="2489" actId="478"/>
          <ac:spMkLst>
            <pc:docMk/>
            <pc:sldMk cId="2194799796" sldId="522"/>
            <ac:spMk id="11" creationId="{9D911E0C-7D26-864D-BE33-E76FFAE17D37}"/>
          </ac:spMkLst>
        </pc:spChg>
        <pc:picChg chg="add mod">
          <ac:chgData name="Nane Kratzke" userId="971be13ff4ee5ef6" providerId="LiveId" clId="{AF2A99F9-8AD4-3644-94B0-74AB891B80BB}" dt="2021-01-08T16:30:54.641" v="9733"/>
          <ac:picMkLst>
            <pc:docMk/>
            <pc:sldMk cId="2194799796" sldId="522"/>
            <ac:picMk id="4" creationId="{1A070552-00D6-B64E-B9A5-724AAEFF69BA}"/>
          </ac:picMkLst>
        </pc:picChg>
        <pc:picChg chg="add mod modCrop">
          <ac:chgData name="Nane Kratzke" userId="971be13ff4ee5ef6" providerId="LiveId" clId="{AF2A99F9-8AD4-3644-94B0-74AB891B80BB}" dt="2021-01-08T16:30:54.641" v="9733"/>
          <ac:picMkLst>
            <pc:docMk/>
            <pc:sldMk cId="2194799796" sldId="522"/>
            <ac:picMk id="6" creationId="{61535595-AB4A-0046-9DDD-E7E9204EDDB8}"/>
          </ac:picMkLst>
        </pc:picChg>
        <pc:picChg chg="del">
          <ac:chgData name="Nane Kratzke" userId="971be13ff4ee5ef6" providerId="LiveId" clId="{AF2A99F9-8AD4-3644-94B0-74AB891B80BB}" dt="2021-01-08T10:22:29.986" v="2490" actId="478"/>
          <ac:picMkLst>
            <pc:docMk/>
            <pc:sldMk cId="2194799796" sldId="522"/>
            <ac:picMk id="8" creationId="{0D278A39-320C-5E42-B6C4-7A3533BE4505}"/>
          </ac:picMkLst>
        </pc:picChg>
        <pc:picChg chg="del">
          <ac:chgData name="Nane Kratzke" userId="971be13ff4ee5ef6" providerId="LiveId" clId="{AF2A99F9-8AD4-3644-94B0-74AB891B80BB}" dt="2021-01-08T10:22:31.436" v="2491" actId="478"/>
          <ac:picMkLst>
            <pc:docMk/>
            <pc:sldMk cId="2194799796" sldId="522"/>
            <ac:picMk id="9" creationId="{624417D6-D907-B44F-AAFD-55A665EBCDF3}"/>
          </ac:picMkLst>
        </pc:picChg>
      </pc:sldChg>
      <pc:sldChg chg="new del">
        <pc:chgData name="Nane Kratzke" userId="971be13ff4ee5ef6" providerId="LiveId" clId="{AF2A99F9-8AD4-3644-94B0-74AB891B80BB}" dt="2021-01-08T10:34:58.995" v="2571" actId="2696"/>
        <pc:sldMkLst>
          <pc:docMk/>
          <pc:sldMk cId="476488605" sldId="523"/>
        </pc:sldMkLst>
      </pc:sldChg>
      <pc:sldChg chg="addSp delSp modSp add mod">
        <pc:chgData name="Nane Kratzke" userId="971be13ff4ee5ef6" providerId="LiveId" clId="{AF2A99F9-8AD4-3644-94B0-74AB891B80BB}" dt="2021-01-08T16:31:10.954" v="9734"/>
        <pc:sldMkLst>
          <pc:docMk/>
          <pc:sldMk cId="2258932206" sldId="523"/>
        </pc:sldMkLst>
        <pc:spChg chg="mod">
          <ac:chgData name="Nane Kratzke" userId="971be13ff4ee5ef6" providerId="LiveId" clId="{AF2A99F9-8AD4-3644-94B0-74AB891B80BB}" dt="2021-01-08T10:54:46.542" v="2922" actId="108"/>
          <ac:spMkLst>
            <pc:docMk/>
            <pc:sldMk cId="2258932206" sldId="523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08T10:46:26.961" v="2798"/>
          <ac:spMkLst>
            <pc:docMk/>
            <pc:sldMk cId="2258932206" sldId="523"/>
            <ac:spMk id="7" creationId="{2E10CCA4-C3B8-9248-A6B2-C1EF803308D4}"/>
          </ac:spMkLst>
        </pc:spChg>
        <pc:spChg chg="mod">
          <ac:chgData name="Nane Kratzke" userId="971be13ff4ee5ef6" providerId="LiveId" clId="{AF2A99F9-8AD4-3644-94B0-74AB891B80BB}" dt="2021-01-08T10:37:11.429" v="2618" actId="20577"/>
          <ac:spMkLst>
            <pc:docMk/>
            <pc:sldMk cId="2258932206" sldId="523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08T10:45:41.023" v="2797" actId="20577"/>
          <ac:spMkLst>
            <pc:docMk/>
            <pc:sldMk cId="2258932206" sldId="523"/>
            <ac:spMk id="11" creationId="{FF556EC5-5C3C-754D-ABF5-FEF691C7303D}"/>
          </ac:spMkLst>
        </pc:spChg>
        <pc:picChg chg="del">
          <ac:chgData name="Nane Kratzke" userId="971be13ff4ee5ef6" providerId="LiveId" clId="{AF2A99F9-8AD4-3644-94B0-74AB891B80BB}" dt="2021-01-08T10:37:13.813" v="2619" actId="478"/>
          <ac:picMkLst>
            <pc:docMk/>
            <pc:sldMk cId="2258932206" sldId="523"/>
            <ac:picMk id="4" creationId="{1A070552-00D6-B64E-B9A5-724AAEFF69BA}"/>
          </ac:picMkLst>
        </pc:picChg>
        <pc:picChg chg="del">
          <ac:chgData name="Nane Kratzke" userId="971be13ff4ee5ef6" providerId="LiveId" clId="{AF2A99F9-8AD4-3644-94B0-74AB891B80BB}" dt="2021-01-08T10:35:34.992" v="2600" actId="478"/>
          <ac:picMkLst>
            <pc:docMk/>
            <pc:sldMk cId="2258932206" sldId="523"/>
            <ac:picMk id="6" creationId="{61535595-AB4A-0046-9DDD-E7E9204EDDB8}"/>
          </ac:picMkLst>
        </pc:picChg>
        <pc:picChg chg="add del mod">
          <ac:chgData name="Nane Kratzke" userId="971be13ff4ee5ef6" providerId="LiveId" clId="{AF2A99F9-8AD4-3644-94B0-74AB891B80BB}" dt="2021-01-08T10:38:17.008" v="2622" actId="478"/>
          <ac:picMkLst>
            <pc:docMk/>
            <pc:sldMk cId="2258932206" sldId="523"/>
            <ac:picMk id="8" creationId="{2387BFF6-372F-5546-880D-A54ED522EAD6}"/>
          </ac:picMkLst>
        </pc:picChg>
        <pc:picChg chg="add mod">
          <ac:chgData name="Nane Kratzke" userId="971be13ff4ee5ef6" providerId="LiveId" clId="{AF2A99F9-8AD4-3644-94B0-74AB891B80BB}" dt="2021-01-08T16:31:10.954" v="9734"/>
          <ac:picMkLst>
            <pc:docMk/>
            <pc:sldMk cId="2258932206" sldId="523"/>
            <ac:picMk id="9" creationId="{CF24C6AD-2F0C-F144-8A5F-642AEBD43972}"/>
          </ac:picMkLst>
        </pc:picChg>
      </pc:sldChg>
      <pc:sldChg chg="addSp delSp modSp add mod">
        <pc:chgData name="Nane Kratzke" userId="971be13ff4ee5ef6" providerId="LiveId" clId="{AF2A99F9-8AD4-3644-94B0-74AB891B80BB}" dt="2021-01-08T11:05:04.843" v="2992" actId="478"/>
        <pc:sldMkLst>
          <pc:docMk/>
          <pc:sldMk cId="4217778932" sldId="524"/>
        </pc:sldMkLst>
        <pc:spChg chg="mod">
          <ac:chgData name="Nane Kratzke" userId="971be13ff4ee5ef6" providerId="LiveId" clId="{AF2A99F9-8AD4-3644-94B0-74AB891B80BB}" dt="2021-01-08T11:03:18.707" v="2987" actId="14100"/>
          <ac:spMkLst>
            <pc:docMk/>
            <pc:sldMk cId="4217778932" sldId="524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08T11:01:09.392" v="2969" actId="20577"/>
          <ac:spMkLst>
            <pc:docMk/>
            <pc:sldMk cId="4217778932" sldId="524"/>
            <ac:spMk id="7" creationId="{2E10CCA4-C3B8-9248-A6B2-C1EF803308D4}"/>
          </ac:spMkLst>
        </pc:spChg>
        <pc:spChg chg="mod">
          <ac:chgData name="Nane Kratzke" userId="971be13ff4ee5ef6" providerId="LiveId" clId="{AF2A99F9-8AD4-3644-94B0-74AB891B80BB}" dt="2021-01-08T10:46:54.804" v="2818" actId="20577"/>
          <ac:spMkLst>
            <pc:docMk/>
            <pc:sldMk cId="4217778932" sldId="524"/>
            <ac:spMk id="10" creationId="{64669592-C4EE-DB4B-A88C-C6A79EE0FE69}"/>
          </ac:spMkLst>
        </pc:spChg>
        <pc:spChg chg="del mod">
          <ac:chgData name="Nane Kratzke" userId="971be13ff4ee5ef6" providerId="LiveId" clId="{AF2A99F9-8AD4-3644-94B0-74AB891B80BB}" dt="2021-01-08T10:59:55.119" v="2933" actId="478"/>
          <ac:spMkLst>
            <pc:docMk/>
            <pc:sldMk cId="4217778932" sldId="524"/>
            <ac:spMk id="11" creationId="{FF556EC5-5C3C-754D-ABF5-FEF691C7303D}"/>
          </ac:spMkLst>
        </pc:spChg>
        <pc:picChg chg="add mod">
          <ac:chgData name="Nane Kratzke" userId="971be13ff4ee5ef6" providerId="LiveId" clId="{AF2A99F9-8AD4-3644-94B0-74AB891B80BB}" dt="2021-01-08T11:02:44.162" v="2982"/>
          <ac:picMkLst>
            <pc:docMk/>
            <pc:sldMk cId="4217778932" sldId="524"/>
            <ac:picMk id="4" creationId="{1D4DC95E-0758-B144-85EC-F3F3CDED2516}"/>
          </ac:picMkLst>
        </pc:picChg>
        <pc:picChg chg="add del mod">
          <ac:chgData name="Nane Kratzke" userId="971be13ff4ee5ef6" providerId="LiveId" clId="{AF2A99F9-8AD4-3644-94B0-74AB891B80BB}" dt="2021-01-08T11:05:04.843" v="2992" actId="478"/>
          <ac:picMkLst>
            <pc:docMk/>
            <pc:sldMk cId="4217778932" sldId="524"/>
            <ac:picMk id="6" creationId="{4E6DE9D0-25B1-4149-A0C8-D878BC3C1BD1}"/>
          </ac:picMkLst>
        </pc:picChg>
        <pc:picChg chg="del">
          <ac:chgData name="Nane Kratzke" userId="971be13ff4ee5ef6" providerId="LiveId" clId="{AF2A99F9-8AD4-3644-94B0-74AB891B80BB}" dt="2021-01-08T10:46:56.815" v="2819" actId="478"/>
          <ac:picMkLst>
            <pc:docMk/>
            <pc:sldMk cId="4217778932" sldId="524"/>
            <ac:picMk id="9" creationId="{CF24C6AD-2F0C-F144-8A5F-642AEBD43972}"/>
          </ac:picMkLst>
        </pc:picChg>
      </pc:sldChg>
      <pc:sldChg chg="addSp delSp modSp add mod">
        <pc:chgData name="Nane Kratzke" userId="971be13ff4ee5ef6" providerId="LiveId" clId="{AF2A99F9-8AD4-3644-94B0-74AB891B80BB}" dt="2021-01-08T16:31:29.246" v="9735"/>
        <pc:sldMkLst>
          <pc:docMk/>
          <pc:sldMk cId="3733363034" sldId="525"/>
        </pc:sldMkLst>
        <pc:spChg chg="del mod">
          <ac:chgData name="Nane Kratzke" userId="971be13ff4ee5ef6" providerId="LiveId" clId="{AF2A99F9-8AD4-3644-94B0-74AB891B80BB}" dt="2021-01-08T11:16:37.020" v="3152" actId="12084"/>
          <ac:spMkLst>
            <pc:docMk/>
            <pc:sldMk cId="3733363034" sldId="525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08T13:11:30.086" v="4502" actId="20577"/>
          <ac:spMkLst>
            <pc:docMk/>
            <pc:sldMk cId="3733363034" sldId="525"/>
            <ac:spMk id="7" creationId="{2E10CCA4-C3B8-9248-A6B2-C1EF803308D4}"/>
          </ac:spMkLst>
        </pc:spChg>
        <pc:spChg chg="mod">
          <ac:chgData name="Nane Kratzke" userId="971be13ff4ee5ef6" providerId="LiveId" clId="{AF2A99F9-8AD4-3644-94B0-74AB891B80BB}" dt="2021-01-08T11:08:42.262" v="3027" actId="20577"/>
          <ac:spMkLst>
            <pc:docMk/>
            <pc:sldMk cId="3733363034" sldId="525"/>
            <ac:spMk id="10" creationId="{64669592-C4EE-DB4B-A88C-C6A79EE0FE69}"/>
          </ac:spMkLst>
        </pc:spChg>
        <pc:graphicFrameChg chg="add mod modGraphic">
          <ac:chgData name="Nane Kratzke" userId="971be13ff4ee5ef6" providerId="LiveId" clId="{AF2A99F9-8AD4-3644-94B0-74AB891B80BB}" dt="2021-01-08T16:31:29.246" v="9735"/>
          <ac:graphicFrameMkLst>
            <pc:docMk/>
            <pc:sldMk cId="3733363034" sldId="525"/>
            <ac:graphicFrameMk id="6" creationId="{36CD7840-0250-174C-93C9-FEDA3A67B769}"/>
          </ac:graphicFrameMkLst>
        </pc:graphicFrameChg>
        <pc:picChg chg="del">
          <ac:chgData name="Nane Kratzke" userId="971be13ff4ee5ef6" providerId="LiveId" clId="{AF2A99F9-8AD4-3644-94B0-74AB891B80BB}" dt="2021-01-08T11:18:10.603" v="3179" actId="478"/>
          <ac:picMkLst>
            <pc:docMk/>
            <pc:sldMk cId="3733363034" sldId="525"/>
            <ac:picMk id="4" creationId="{1D4DC95E-0758-B144-85EC-F3F3CDED2516}"/>
          </ac:picMkLst>
        </pc:picChg>
        <pc:picChg chg="add del">
          <ac:chgData name="Nane Kratzke" userId="971be13ff4ee5ef6" providerId="LiveId" clId="{AF2A99F9-8AD4-3644-94B0-74AB891B80BB}" dt="2021-01-08T11:21:39.585" v="3248"/>
          <ac:picMkLst>
            <pc:docMk/>
            <pc:sldMk cId="3733363034" sldId="525"/>
            <ac:picMk id="1026" creationId="{33D3E602-C983-AB4D-86F4-9E546A6D949E}"/>
          </ac:picMkLst>
        </pc:picChg>
        <pc:picChg chg="add del">
          <ac:chgData name="Nane Kratzke" userId="971be13ff4ee5ef6" providerId="LiveId" clId="{AF2A99F9-8AD4-3644-94B0-74AB891B80BB}" dt="2021-01-08T11:29:53.042" v="3261"/>
          <ac:picMkLst>
            <pc:docMk/>
            <pc:sldMk cId="3733363034" sldId="525"/>
            <ac:picMk id="1028" creationId="{7EEBE27C-B714-ED42-80AE-4A4C2963CA7B}"/>
          </ac:picMkLst>
        </pc:picChg>
      </pc:sldChg>
      <pc:sldChg chg="addSp delSp modSp add del mod">
        <pc:chgData name="Nane Kratzke" userId="971be13ff4ee5ef6" providerId="LiveId" clId="{AF2A99F9-8AD4-3644-94B0-74AB891B80BB}" dt="2021-02-05T16:57:09.566" v="38221" actId="2696"/>
        <pc:sldMkLst>
          <pc:docMk/>
          <pc:sldMk cId="1577023174" sldId="526"/>
        </pc:sldMkLst>
        <pc:spChg chg="add del mod">
          <ac:chgData name="Nane Kratzke" userId="971be13ff4ee5ef6" providerId="LiveId" clId="{AF2A99F9-8AD4-3644-94B0-74AB891B80BB}" dt="2021-01-22T09:08:01.306" v="28029" actId="21"/>
          <ac:spMkLst>
            <pc:docMk/>
            <pc:sldMk cId="1577023174" sldId="526"/>
            <ac:spMk id="4" creationId="{6EE3858F-AFCB-734A-9F4B-1F32A57EBE05}"/>
          </ac:spMkLst>
        </pc:spChg>
        <pc:spChg chg="add del mod">
          <ac:chgData name="Nane Kratzke" userId="971be13ff4ee5ef6" providerId="LiveId" clId="{AF2A99F9-8AD4-3644-94B0-74AB891B80BB}" dt="2021-01-08T14:41:20.474" v="7054" actId="478"/>
          <ac:spMkLst>
            <pc:docMk/>
            <pc:sldMk cId="1577023174" sldId="526"/>
            <ac:spMk id="6" creationId="{F5CF9A25-3CE5-CC41-933C-21BDDEE396EC}"/>
          </ac:spMkLst>
        </pc:spChg>
        <pc:spChg chg="del mod">
          <ac:chgData name="Nane Kratzke" userId="971be13ff4ee5ef6" providerId="LiveId" clId="{AF2A99F9-8AD4-3644-94B0-74AB891B80BB}" dt="2021-01-08T14:41:18.056" v="7053" actId="478"/>
          <ac:spMkLst>
            <pc:docMk/>
            <pc:sldMk cId="1577023174" sldId="526"/>
            <ac:spMk id="8" creationId="{0C508602-457E-2C4E-A9AC-85A3D0BD58E5}"/>
          </ac:spMkLst>
        </pc:spChg>
        <pc:spChg chg="del">
          <ac:chgData name="Nane Kratzke" userId="971be13ff4ee5ef6" providerId="LiveId" clId="{AF2A99F9-8AD4-3644-94B0-74AB891B80BB}" dt="2021-01-08T14:41:22.362" v="7055" actId="478"/>
          <ac:spMkLst>
            <pc:docMk/>
            <pc:sldMk cId="1577023174" sldId="526"/>
            <ac:spMk id="24" creationId="{B2BC7B5A-69E3-BC40-938A-4311896A2C9B}"/>
          </ac:spMkLst>
        </pc:spChg>
      </pc:sldChg>
      <pc:sldChg chg="addSp delSp modSp add mod">
        <pc:chgData name="Nane Kratzke" userId="971be13ff4ee5ef6" providerId="LiveId" clId="{AF2A99F9-8AD4-3644-94B0-74AB891B80BB}" dt="2021-01-22T09:09:57.910" v="28042" actId="1076"/>
        <pc:sldMkLst>
          <pc:docMk/>
          <pc:sldMk cId="2702800543" sldId="527"/>
        </pc:sldMkLst>
        <pc:spChg chg="mod">
          <ac:chgData name="Nane Kratzke" userId="971be13ff4ee5ef6" providerId="LiveId" clId="{AF2A99F9-8AD4-3644-94B0-74AB891B80BB}" dt="2021-01-08T11:51:50.973" v="3822" actId="20577"/>
          <ac:spMkLst>
            <pc:docMk/>
            <pc:sldMk cId="2702800543" sldId="527"/>
            <ac:spMk id="2" creationId="{9C499ED8-18D1-E942-8557-969449808E76}"/>
          </ac:spMkLst>
        </pc:spChg>
        <pc:spChg chg="add mod">
          <ac:chgData name="Nane Kratzke" userId="971be13ff4ee5ef6" providerId="LiveId" clId="{AF2A99F9-8AD4-3644-94B0-74AB891B80BB}" dt="2021-01-22T09:09:45.456" v="28041" actId="14861"/>
          <ac:spMkLst>
            <pc:docMk/>
            <pc:sldMk cId="2702800543" sldId="527"/>
            <ac:spMk id="4" creationId="{91186F1F-14C4-3949-B4F8-B868AEA1F1AB}"/>
          </ac:spMkLst>
        </pc:spChg>
        <pc:spChg chg="mod">
          <ac:chgData name="Nane Kratzke" userId="971be13ff4ee5ef6" providerId="LiveId" clId="{AF2A99F9-8AD4-3644-94B0-74AB891B80BB}" dt="2021-01-08T13:13:23.480" v="4510" actId="14100"/>
          <ac:spMkLst>
            <pc:docMk/>
            <pc:sldMk cId="2702800543" sldId="527"/>
            <ac:spMk id="5" creationId="{D6D3D317-1152-2742-9BE1-4ED9CE042C2D}"/>
          </ac:spMkLst>
        </pc:spChg>
        <pc:spChg chg="add mod">
          <ac:chgData name="Nane Kratzke" userId="971be13ff4ee5ef6" providerId="LiveId" clId="{AF2A99F9-8AD4-3644-94B0-74AB891B80BB}" dt="2021-01-22T09:08:09.291" v="28030" actId="1076"/>
          <ac:spMkLst>
            <pc:docMk/>
            <pc:sldMk cId="2702800543" sldId="527"/>
            <ac:spMk id="6" creationId="{BF350344-6195-744C-887C-892D20579B89}"/>
          </ac:spMkLst>
        </pc:spChg>
        <pc:spChg chg="del">
          <ac:chgData name="Nane Kratzke" userId="971be13ff4ee5ef6" providerId="LiveId" clId="{AF2A99F9-8AD4-3644-94B0-74AB891B80BB}" dt="2021-01-08T13:11:36.455" v="4503" actId="478"/>
          <ac:spMkLst>
            <pc:docMk/>
            <pc:sldMk cId="2702800543" sldId="527"/>
            <ac:spMk id="7" creationId="{2E10CCA4-C3B8-9248-A6B2-C1EF803308D4}"/>
          </ac:spMkLst>
        </pc:spChg>
        <pc:spChg chg="add mod">
          <ac:chgData name="Nane Kratzke" userId="971be13ff4ee5ef6" providerId="LiveId" clId="{AF2A99F9-8AD4-3644-94B0-74AB891B80BB}" dt="2021-01-08T13:11:39.698" v="4505" actId="20577"/>
          <ac:spMkLst>
            <pc:docMk/>
            <pc:sldMk cId="2702800543" sldId="527"/>
            <ac:spMk id="8" creationId="{600A7469-D923-3F4C-A5AD-57F01C19A03B}"/>
          </ac:spMkLst>
        </pc:spChg>
        <pc:spChg chg="mod">
          <ac:chgData name="Nane Kratzke" userId="971be13ff4ee5ef6" providerId="LiveId" clId="{AF2A99F9-8AD4-3644-94B0-74AB891B80BB}" dt="2021-01-08T12:04:58.590" v="4124" actId="20577"/>
          <ac:spMkLst>
            <pc:docMk/>
            <pc:sldMk cId="2702800543" sldId="527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22T09:09:57.910" v="28042" actId="1076"/>
          <ac:spMkLst>
            <pc:docMk/>
            <pc:sldMk cId="2702800543" sldId="527"/>
            <ac:spMk id="11" creationId="{015623FC-DC3E-F445-AFB3-E5D33C71071E}"/>
          </ac:spMkLst>
        </pc:spChg>
        <pc:spChg chg="add mod">
          <ac:chgData name="Nane Kratzke" userId="971be13ff4ee5ef6" providerId="LiveId" clId="{AF2A99F9-8AD4-3644-94B0-74AB891B80BB}" dt="2021-01-22T09:08:09.291" v="28030" actId="1076"/>
          <ac:spMkLst>
            <pc:docMk/>
            <pc:sldMk cId="2702800543" sldId="527"/>
            <ac:spMk id="12" creationId="{854E30A2-2641-6D43-BB8E-951ED31A1302}"/>
          </ac:spMkLst>
        </pc:spChg>
        <pc:picChg chg="del">
          <ac:chgData name="Nane Kratzke" userId="971be13ff4ee5ef6" providerId="LiveId" clId="{AF2A99F9-8AD4-3644-94B0-74AB891B80BB}" dt="2021-01-08T11:53:58.605" v="3824" actId="478"/>
          <ac:picMkLst>
            <pc:docMk/>
            <pc:sldMk cId="2702800543" sldId="527"/>
            <ac:picMk id="4" creationId="{1D4DC95E-0758-B144-85EC-F3F3CDED2516}"/>
          </ac:picMkLst>
        </pc:picChg>
        <pc:picChg chg="add del mod">
          <ac:chgData name="Nane Kratzke" userId="971be13ff4ee5ef6" providerId="LiveId" clId="{AF2A99F9-8AD4-3644-94B0-74AB891B80BB}" dt="2021-01-08T13:16:22.276" v="4530" actId="478"/>
          <ac:picMkLst>
            <pc:docMk/>
            <pc:sldMk cId="2702800543" sldId="527"/>
            <ac:picMk id="2050" creationId="{6882BBED-2F12-0944-ABBF-E764415D6F69}"/>
          </ac:picMkLst>
        </pc:picChg>
        <pc:picChg chg="add mod">
          <ac:chgData name="Nane Kratzke" userId="971be13ff4ee5ef6" providerId="LiveId" clId="{AF2A99F9-8AD4-3644-94B0-74AB891B80BB}" dt="2021-01-22T09:08:47.868" v="28034"/>
          <ac:picMkLst>
            <pc:docMk/>
            <pc:sldMk cId="2702800543" sldId="527"/>
            <ac:picMk id="2052" creationId="{E449F43C-6565-2F4E-891D-D2EC55AB0074}"/>
          </ac:picMkLst>
        </pc:picChg>
      </pc:sldChg>
      <pc:sldChg chg="addSp delSp modSp add mod">
        <pc:chgData name="Nane Kratzke" userId="971be13ff4ee5ef6" providerId="LiveId" clId="{AF2A99F9-8AD4-3644-94B0-74AB891B80BB}" dt="2021-01-08T13:20:37.618" v="4560" actId="1076"/>
        <pc:sldMkLst>
          <pc:docMk/>
          <pc:sldMk cId="3528125577" sldId="528"/>
        </pc:sldMkLst>
        <pc:spChg chg="mod">
          <ac:chgData name="Nane Kratzke" userId="971be13ff4ee5ef6" providerId="LiveId" clId="{AF2A99F9-8AD4-3644-94B0-74AB891B80BB}" dt="2021-01-08T13:14:40.237" v="4525" actId="404"/>
          <ac:spMkLst>
            <pc:docMk/>
            <pc:sldMk cId="3528125577" sldId="528"/>
            <ac:spMk id="5" creationId="{D6D3D317-1152-2742-9BE1-4ED9CE042C2D}"/>
          </ac:spMkLst>
        </pc:spChg>
        <pc:spChg chg="del">
          <ac:chgData name="Nane Kratzke" userId="971be13ff4ee5ef6" providerId="LiveId" clId="{AF2A99F9-8AD4-3644-94B0-74AB891B80BB}" dt="2021-01-08T13:11:12.956" v="4501" actId="478"/>
          <ac:spMkLst>
            <pc:docMk/>
            <pc:sldMk cId="3528125577" sldId="528"/>
            <ac:spMk id="7" creationId="{2E10CCA4-C3B8-9248-A6B2-C1EF803308D4}"/>
          </ac:spMkLst>
        </pc:spChg>
        <pc:spChg chg="add mod">
          <ac:chgData name="Nane Kratzke" userId="971be13ff4ee5ef6" providerId="LiveId" clId="{AF2A99F9-8AD4-3644-94B0-74AB891B80BB}" dt="2021-01-08T13:11:45.105" v="4506"/>
          <ac:spMkLst>
            <pc:docMk/>
            <pc:sldMk cId="3528125577" sldId="528"/>
            <ac:spMk id="8" creationId="{BE62F875-59F5-854E-B15A-8C28611C09EC}"/>
          </ac:spMkLst>
        </pc:spChg>
        <pc:spChg chg="mod">
          <ac:chgData name="Nane Kratzke" userId="971be13ff4ee5ef6" providerId="LiveId" clId="{AF2A99F9-8AD4-3644-94B0-74AB891B80BB}" dt="2021-01-08T12:04:51.117" v="4123" actId="20577"/>
          <ac:spMkLst>
            <pc:docMk/>
            <pc:sldMk cId="3528125577" sldId="528"/>
            <ac:spMk id="10" creationId="{64669592-C4EE-DB4B-A88C-C6A79EE0FE69}"/>
          </ac:spMkLst>
        </pc:spChg>
        <pc:picChg chg="add del mod">
          <ac:chgData name="Nane Kratzke" userId="971be13ff4ee5ef6" providerId="LiveId" clId="{AF2A99F9-8AD4-3644-94B0-74AB891B80BB}" dt="2021-01-08T13:10:58.068" v="4498" actId="478"/>
          <ac:picMkLst>
            <pc:docMk/>
            <pc:sldMk cId="3528125577" sldId="528"/>
            <ac:picMk id="4" creationId="{316546D2-C825-BB4C-810E-F7164BAD61F1}"/>
          </ac:picMkLst>
        </pc:picChg>
        <pc:picChg chg="add mod">
          <ac:chgData name="Nane Kratzke" userId="971be13ff4ee5ef6" providerId="LiveId" clId="{AF2A99F9-8AD4-3644-94B0-74AB891B80BB}" dt="2021-01-08T13:20:26.108" v="4557" actId="1076"/>
          <ac:picMkLst>
            <pc:docMk/>
            <pc:sldMk cId="3528125577" sldId="528"/>
            <ac:picMk id="6" creationId="{52AA94D1-876D-3B49-A12F-4695FF702727}"/>
          </ac:picMkLst>
        </pc:picChg>
        <pc:picChg chg="add del mod">
          <ac:chgData name="Nane Kratzke" userId="971be13ff4ee5ef6" providerId="LiveId" clId="{AF2A99F9-8AD4-3644-94B0-74AB891B80BB}" dt="2021-01-08T13:16:15.807" v="4529" actId="478"/>
          <ac:picMkLst>
            <pc:docMk/>
            <pc:sldMk cId="3528125577" sldId="528"/>
            <ac:picMk id="9" creationId="{6CF3A5C5-D8AC-1B43-A9E9-0D739C6C4C0E}"/>
          </ac:picMkLst>
        </pc:picChg>
        <pc:picChg chg="add mod">
          <ac:chgData name="Nane Kratzke" userId="971be13ff4ee5ef6" providerId="LiveId" clId="{AF2A99F9-8AD4-3644-94B0-74AB891B80BB}" dt="2021-01-08T13:20:37.618" v="4560" actId="1076"/>
          <ac:picMkLst>
            <pc:docMk/>
            <pc:sldMk cId="3528125577" sldId="528"/>
            <ac:picMk id="11" creationId="{66764893-449C-4948-813F-3BDC27BDDC07}"/>
          </ac:picMkLst>
        </pc:picChg>
      </pc:sldChg>
      <pc:sldChg chg="new del">
        <pc:chgData name="Nane Kratzke" userId="971be13ff4ee5ef6" providerId="LiveId" clId="{AF2A99F9-8AD4-3644-94B0-74AB891B80BB}" dt="2021-01-08T13:27:29.303" v="4589" actId="2696"/>
        <pc:sldMkLst>
          <pc:docMk/>
          <pc:sldMk cId="678816197" sldId="529"/>
        </pc:sldMkLst>
      </pc:sldChg>
      <pc:sldChg chg="addSp delSp modSp add mod">
        <pc:chgData name="Nane Kratzke" userId="971be13ff4ee5ef6" providerId="LiveId" clId="{AF2A99F9-8AD4-3644-94B0-74AB891B80BB}" dt="2021-01-08T15:15:17.923" v="8273" actId="20577"/>
        <pc:sldMkLst>
          <pc:docMk/>
          <pc:sldMk cId="2077592966" sldId="529"/>
        </pc:sldMkLst>
        <pc:spChg chg="mod">
          <ac:chgData name="Nane Kratzke" userId="971be13ff4ee5ef6" providerId="LiveId" clId="{AF2A99F9-8AD4-3644-94B0-74AB891B80BB}" dt="2021-01-08T15:15:17.923" v="8273" actId="20577"/>
          <ac:spMkLst>
            <pc:docMk/>
            <pc:sldMk cId="2077592966" sldId="529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08T13:28:17.566" v="4603" actId="20577"/>
          <ac:spMkLst>
            <pc:docMk/>
            <pc:sldMk cId="2077592966" sldId="529"/>
            <ac:spMk id="10" creationId="{64669592-C4EE-DB4B-A88C-C6A79EE0FE69}"/>
          </ac:spMkLst>
        </pc:spChg>
        <pc:picChg chg="del">
          <ac:chgData name="Nane Kratzke" userId="971be13ff4ee5ef6" providerId="LiveId" clId="{AF2A99F9-8AD4-3644-94B0-74AB891B80BB}" dt="2021-01-08T13:46:13.793" v="5556" actId="478"/>
          <ac:picMkLst>
            <pc:docMk/>
            <pc:sldMk cId="2077592966" sldId="529"/>
            <ac:picMk id="6" creationId="{52AA94D1-876D-3B49-A12F-4695FF702727}"/>
          </ac:picMkLst>
        </pc:picChg>
        <pc:picChg chg="del">
          <ac:chgData name="Nane Kratzke" userId="971be13ff4ee5ef6" providerId="LiveId" clId="{AF2A99F9-8AD4-3644-94B0-74AB891B80BB}" dt="2021-01-08T13:42:38.982" v="5230" actId="478"/>
          <ac:picMkLst>
            <pc:docMk/>
            <pc:sldMk cId="2077592966" sldId="529"/>
            <ac:picMk id="11" creationId="{66764893-449C-4948-813F-3BDC27BDDC07}"/>
          </ac:picMkLst>
        </pc:picChg>
        <pc:picChg chg="add del mod">
          <ac:chgData name="Nane Kratzke" userId="971be13ff4ee5ef6" providerId="LiveId" clId="{AF2A99F9-8AD4-3644-94B0-74AB891B80BB}" dt="2021-01-08T13:52:11.078" v="5575" actId="478"/>
          <ac:picMkLst>
            <pc:docMk/>
            <pc:sldMk cId="2077592966" sldId="529"/>
            <ac:picMk id="12" creationId="{3CA32DF1-1635-9B46-8638-4429687E3B93}"/>
          </ac:picMkLst>
        </pc:picChg>
        <pc:picChg chg="add mod">
          <ac:chgData name="Nane Kratzke" userId="971be13ff4ee5ef6" providerId="LiveId" clId="{AF2A99F9-8AD4-3644-94B0-74AB891B80BB}" dt="2021-01-08T13:52:46.431" v="5581" actId="1076"/>
          <ac:picMkLst>
            <pc:docMk/>
            <pc:sldMk cId="2077592966" sldId="529"/>
            <ac:picMk id="13" creationId="{907D1C0E-B5D9-B646-90AC-1CFEEF25C04F}"/>
          </ac:picMkLst>
        </pc:picChg>
        <pc:picChg chg="add mod">
          <ac:chgData name="Nane Kratzke" userId="971be13ff4ee5ef6" providerId="LiveId" clId="{AF2A99F9-8AD4-3644-94B0-74AB891B80BB}" dt="2021-01-08T13:52:31.986" v="5579" actId="1076"/>
          <ac:picMkLst>
            <pc:docMk/>
            <pc:sldMk cId="2077592966" sldId="529"/>
            <ac:picMk id="14" creationId="{A574CC50-9A1C-9142-AD3C-C05A7E5E960C}"/>
          </ac:picMkLst>
        </pc:picChg>
        <pc:picChg chg="add mod">
          <ac:chgData name="Nane Kratzke" userId="971be13ff4ee5ef6" providerId="LiveId" clId="{AF2A99F9-8AD4-3644-94B0-74AB891B80BB}" dt="2021-01-08T13:52:04.659" v="5574" actId="1076"/>
          <ac:picMkLst>
            <pc:docMk/>
            <pc:sldMk cId="2077592966" sldId="529"/>
            <ac:picMk id="4098" creationId="{DFC7F806-F7CE-7144-AA10-0367A0C69091}"/>
          </ac:picMkLst>
        </pc:picChg>
      </pc:sldChg>
      <pc:sldChg chg="new del">
        <pc:chgData name="Nane Kratzke" userId="971be13ff4ee5ef6" providerId="LiveId" clId="{AF2A99F9-8AD4-3644-94B0-74AB891B80BB}" dt="2021-01-08T13:55:14.948" v="5588" actId="680"/>
        <pc:sldMkLst>
          <pc:docMk/>
          <pc:sldMk cId="3622001363" sldId="530"/>
        </pc:sldMkLst>
      </pc:sldChg>
      <pc:sldChg chg="addSp delSp modSp add mod">
        <pc:chgData name="Nane Kratzke" userId="971be13ff4ee5ef6" providerId="LiveId" clId="{AF2A99F9-8AD4-3644-94B0-74AB891B80BB}" dt="2021-03-12T07:41:17.826" v="47499" actId="6549"/>
        <pc:sldMkLst>
          <pc:docMk/>
          <pc:sldMk cId="3813136560" sldId="530"/>
        </pc:sldMkLst>
        <pc:spChg chg="mod">
          <ac:chgData name="Nane Kratzke" userId="971be13ff4ee5ef6" providerId="LiveId" clId="{AF2A99F9-8AD4-3644-94B0-74AB891B80BB}" dt="2021-03-12T07:41:17.826" v="47499" actId="6549"/>
          <ac:spMkLst>
            <pc:docMk/>
            <pc:sldMk cId="3813136560" sldId="530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08T14:19:23.117" v="6574" actId="2711"/>
          <ac:spMkLst>
            <pc:docMk/>
            <pc:sldMk cId="3813136560" sldId="530"/>
            <ac:spMk id="8" creationId="{BE62F875-59F5-854E-B15A-8C28611C09EC}"/>
          </ac:spMkLst>
        </pc:spChg>
        <pc:spChg chg="mod">
          <ac:chgData name="Nane Kratzke" userId="971be13ff4ee5ef6" providerId="LiveId" clId="{AF2A99F9-8AD4-3644-94B0-74AB891B80BB}" dt="2021-01-08T14:07:45.206" v="5844" actId="20577"/>
          <ac:spMkLst>
            <pc:docMk/>
            <pc:sldMk cId="3813136560" sldId="530"/>
            <ac:spMk id="10" creationId="{64669592-C4EE-DB4B-A88C-C6A79EE0FE69}"/>
          </ac:spMkLst>
        </pc:spChg>
        <pc:picChg chg="add mod">
          <ac:chgData name="Nane Kratzke" userId="971be13ff4ee5ef6" providerId="LiveId" clId="{AF2A99F9-8AD4-3644-94B0-74AB891B80BB}" dt="2021-01-08T14:45:41.926" v="7121"/>
          <ac:picMkLst>
            <pc:docMk/>
            <pc:sldMk cId="3813136560" sldId="530"/>
            <ac:picMk id="4" creationId="{07038B52-E22D-8847-8FA7-84F3EF7B4B8D}"/>
          </ac:picMkLst>
        </pc:picChg>
        <pc:picChg chg="del">
          <ac:chgData name="Nane Kratzke" userId="971be13ff4ee5ef6" providerId="LiveId" clId="{AF2A99F9-8AD4-3644-94B0-74AB891B80BB}" dt="2021-01-08T13:59:03.219" v="5704" actId="478"/>
          <ac:picMkLst>
            <pc:docMk/>
            <pc:sldMk cId="3813136560" sldId="530"/>
            <ac:picMk id="13" creationId="{907D1C0E-B5D9-B646-90AC-1CFEEF25C04F}"/>
          </ac:picMkLst>
        </pc:picChg>
        <pc:picChg chg="del">
          <ac:chgData name="Nane Kratzke" userId="971be13ff4ee5ef6" providerId="LiveId" clId="{AF2A99F9-8AD4-3644-94B0-74AB891B80BB}" dt="2021-01-08T13:59:05.258" v="5705" actId="478"/>
          <ac:picMkLst>
            <pc:docMk/>
            <pc:sldMk cId="3813136560" sldId="530"/>
            <ac:picMk id="14" creationId="{A574CC50-9A1C-9142-AD3C-C05A7E5E960C}"/>
          </ac:picMkLst>
        </pc:picChg>
        <pc:picChg chg="del">
          <ac:chgData name="Nane Kratzke" userId="971be13ff4ee5ef6" providerId="LiveId" clId="{AF2A99F9-8AD4-3644-94B0-74AB891B80BB}" dt="2021-01-08T13:59:07.044" v="5706" actId="478"/>
          <ac:picMkLst>
            <pc:docMk/>
            <pc:sldMk cId="3813136560" sldId="530"/>
            <ac:picMk id="4098" creationId="{DFC7F806-F7CE-7144-AA10-0367A0C69091}"/>
          </ac:picMkLst>
        </pc:picChg>
      </pc:sldChg>
      <pc:sldChg chg="addSp delSp modSp add mod">
        <pc:chgData name="Nane Kratzke" userId="971be13ff4ee5ef6" providerId="LiveId" clId="{AF2A99F9-8AD4-3644-94B0-74AB891B80BB}" dt="2021-03-12T07:41:27.274" v="47503" actId="20577"/>
        <pc:sldMkLst>
          <pc:docMk/>
          <pc:sldMk cId="2664999714" sldId="531"/>
        </pc:sldMkLst>
        <pc:spChg chg="mod">
          <ac:chgData name="Nane Kratzke" userId="971be13ff4ee5ef6" providerId="LiveId" clId="{AF2A99F9-8AD4-3644-94B0-74AB891B80BB}" dt="2021-01-08T14:22:32.562" v="6603" actId="20577"/>
          <ac:spMkLst>
            <pc:docMk/>
            <pc:sldMk cId="2664999714" sldId="531"/>
            <ac:spMk id="2" creationId="{9C499ED8-18D1-E942-8557-969449808E76}"/>
          </ac:spMkLst>
        </pc:spChg>
        <pc:spChg chg="mod">
          <ac:chgData name="Nane Kratzke" userId="971be13ff4ee5ef6" providerId="LiveId" clId="{AF2A99F9-8AD4-3644-94B0-74AB891B80BB}" dt="2021-01-08T14:37:27.392" v="6882" actId="14100"/>
          <ac:spMkLst>
            <pc:docMk/>
            <pc:sldMk cId="2664999714" sldId="531"/>
            <ac:spMk id="5" creationId="{D6D3D317-1152-2742-9BE1-4ED9CE042C2D}"/>
          </ac:spMkLst>
        </pc:spChg>
        <pc:spChg chg="add mod">
          <ac:chgData name="Nane Kratzke" userId="971be13ff4ee5ef6" providerId="LiveId" clId="{AF2A99F9-8AD4-3644-94B0-74AB891B80BB}" dt="2021-03-12T07:41:27.274" v="47503" actId="20577"/>
          <ac:spMkLst>
            <pc:docMk/>
            <pc:sldMk cId="2664999714" sldId="531"/>
            <ac:spMk id="9" creationId="{80D62E91-3DEF-6547-B16D-230263C44F18}"/>
          </ac:spMkLst>
        </pc:spChg>
        <pc:spChg chg="mod">
          <ac:chgData name="Nane Kratzke" userId="971be13ff4ee5ef6" providerId="LiveId" clId="{AF2A99F9-8AD4-3644-94B0-74AB891B80BB}" dt="2021-01-08T14:46:08.791" v="7122" actId="20577"/>
          <ac:spMkLst>
            <pc:docMk/>
            <pc:sldMk cId="2664999714" sldId="531"/>
            <ac:spMk id="10" creationId="{64669592-C4EE-DB4B-A88C-C6A79EE0FE69}"/>
          </ac:spMkLst>
        </pc:spChg>
        <pc:picChg chg="del">
          <ac:chgData name="Nane Kratzke" userId="971be13ff4ee5ef6" providerId="LiveId" clId="{AF2A99F9-8AD4-3644-94B0-74AB891B80BB}" dt="2021-01-08T14:32:14.250" v="6857" actId="478"/>
          <ac:picMkLst>
            <pc:docMk/>
            <pc:sldMk cId="2664999714" sldId="531"/>
            <ac:picMk id="4" creationId="{07038B52-E22D-8847-8FA7-84F3EF7B4B8D}"/>
          </ac:picMkLst>
        </pc:picChg>
        <pc:picChg chg="add del mod">
          <ac:chgData name="Nane Kratzke" userId="971be13ff4ee5ef6" providerId="LiveId" clId="{AF2A99F9-8AD4-3644-94B0-74AB891B80BB}" dt="2021-01-08T14:35:50.092" v="6869" actId="478"/>
          <ac:picMkLst>
            <pc:docMk/>
            <pc:sldMk cId="2664999714" sldId="531"/>
            <ac:picMk id="6" creationId="{B4DB9CE3-0FE5-FC4B-8A8B-FB888BCBE7ED}"/>
          </ac:picMkLst>
        </pc:picChg>
        <pc:picChg chg="add mod">
          <ac:chgData name="Nane Kratzke" userId="971be13ff4ee5ef6" providerId="LiveId" clId="{AF2A99F9-8AD4-3644-94B0-74AB891B80BB}" dt="2021-01-08T14:37:22.027" v="6881" actId="1076"/>
          <ac:picMkLst>
            <pc:docMk/>
            <pc:sldMk cId="2664999714" sldId="531"/>
            <ac:picMk id="7" creationId="{2B89455E-3939-164C-8D2D-8C39D49E1A5C}"/>
          </ac:picMkLst>
        </pc:picChg>
        <pc:picChg chg="add del mod">
          <ac:chgData name="Nane Kratzke" userId="971be13ff4ee5ef6" providerId="LiveId" clId="{AF2A99F9-8AD4-3644-94B0-74AB891B80BB}" dt="2021-01-08T14:32:27.117" v="6860" actId="478"/>
          <ac:picMkLst>
            <pc:docMk/>
            <pc:sldMk cId="2664999714" sldId="531"/>
            <ac:picMk id="1026" creationId="{E69101B2-4D5E-9B4F-9AEB-DB35146ED3AD}"/>
          </ac:picMkLst>
        </pc:picChg>
      </pc:sldChg>
      <pc:sldChg chg="addSp delSp modSp add mod">
        <pc:chgData name="Nane Kratzke" userId="971be13ff4ee5ef6" providerId="LiveId" clId="{AF2A99F9-8AD4-3644-94B0-74AB891B80BB}" dt="2021-02-06T16:25:32.899" v="41713" actId="1076"/>
        <pc:sldMkLst>
          <pc:docMk/>
          <pc:sldMk cId="417832931" sldId="532"/>
        </pc:sldMkLst>
        <pc:spChg chg="mod">
          <ac:chgData name="Nane Kratzke" userId="971be13ff4ee5ef6" providerId="LiveId" clId="{AF2A99F9-8AD4-3644-94B0-74AB891B80BB}" dt="2021-01-08T14:48:40.003" v="7138" actId="20577"/>
          <ac:spMkLst>
            <pc:docMk/>
            <pc:sldMk cId="417832931" sldId="532"/>
            <ac:spMk id="2" creationId="{9C499ED8-18D1-E942-8557-969449808E76}"/>
          </ac:spMkLst>
        </pc:spChg>
        <pc:spChg chg="mod">
          <ac:chgData name="Nane Kratzke" userId="971be13ff4ee5ef6" providerId="LiveId" clId="{AF2A99F9-8AD4-3644-94B0-74AB891B80BB}" dt="2021-02-06T16:21:44.861" v="41685" actId="207"/>
          <ac:spMkLst>
            <pc:docMk/>
            <pc:sldMk cId="417832931" sldId="532"/>
            <ac:spMk id="5" creationId="{D6D3D317-1152-2742-9BE1-4ED9CE042C2D}"/>
          </ac:spMkLst>
        </pc:spChg>
        <pc:spChg chg="del">
          <ac:chgData name="Nane Kratzke" userId="971be13ff4ee5ef6" providerId="LiveId" clId="{AF2A99F9-8AD4-3644-94B0-74AB891B80BB}" dt="2021-01-08T14:50:33.290" v="7174" actId="478"/>
          <ac:spMkLst>
            <pc:docMk/>
            <pc:sldMk cId="417832931" sldId="532"/>
            <ac:spMk id="9" creationId="{80D62E91-3DEF-6547-B16D-230263C44F18}"/>
          </ac:spMkLst>
        </pc:spChg>
        <pc:spChg chg="mod">
          <ac:chgData name="Nane Kratzke" userId="971be13ff4ee5ef6" providerId="LiveId" clId="{AF2A99F9-8AD4-3644-94B0-74AB891B80BB}" dt="2021-01-08T14:48:58.734" v="7155" actId="20577"/>
          <ac:spMkLst>
            <pc:docMk/>
            <pc:sldMk cId="417832931" sldId="532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08T14:54:29.102" v="7284" actId="207"/>
          <ac:spMkLst>
            <pc:docMk/>
            <pc:sldMk cId="417832931" sldId="532"/>
            <ac:spMk id="11" creationId="{BBEF8DAE-21D9-9C46-A4D4-7CE8086370BA}"/>
          </ac:spMkLst>
        </pc:spChg>
        <pc:picChg chg="add del mod">
          <ac:chgData name="Nane Kratzke" userId="971be13ff4ee5ef6" providerId="LiveId" clId="{AF2A99F9-8AD4-3644-94B0-74AB891B80BB}" dt="2021-02-06T16:24:38.640" v="41703" actId="478"/>
          <ac:picMkLst>
            <pc:docMk/>
            <pc:sldMk cId="417832931" sldId="532"/>
            <ac:picMk id="4" creationId="{0A600D36-1350-BE4D-AA63-48C5F8C15754}"/>
          </ac:picMkLst>
        </pc:picChg>
        <pc:picChg chg="del">
          <ac:chgData name="Nane Kratzke" userId="971be13ff4ee5ef6" providerId="LiveId" clId="{AF2A99F9-8AD4-3644-94B0-74AB891B80BB}" dt="2021-01-08T14:50:30.807" v="7173" actId="478"/>
          <ac:picMkLst>
            <pc:docMk/>
            <pc:sldMk cId="417832931" sldId="532"/>
            <ac:picMk id="7" creationId="{2B89455E-3939-164C-8D2D-8C39D49E1A5C}"/>
          </ac:picMkLst>
        </pc:picChg>
        <pc:picChg chg="add mod">
          <ac:chgData name="Nane Kratzke" userId="971be13ff4ee5ef6" providerId="LiveId" clId="{AF2A99F9-8AD4-3644-94B0-74AB891B80BB}" dt="2021-02-06T16:24:58.160" v="41706" actId="1076"/>
          <ac:picMkLst>
            <pc:docMk/>
            <pc:sldMk cId="417832931" sldId="532"/>
            <ac:picMk id="7170" creationId="{0AA46D09-7FA6-6347-8731-6B6CB35580AA}"/>
          </ac:picMkLst>
        </pc:picChg>
        <pc:picChg chg="add mod">
          <ac:chgData name="Nane Kratzke" userId="971be13ff4ee5ef6" providerId="LiveId" clId="{AF2A99F9-8AD4-3644-94B0-74AB891B80BB}" dt="2021-02-06T16:25:32.899" v="41713" actId="1076"/>
          <ac:picMkLst>
            <pc:docMk/>
            <pc:sldMk cId="417832931" sldId="532"/>
            <ac:picMk id="7172" creationId="{BDBC6C4B-075F-C545-9148-87BF33298653}"/>
          </ac:picMkLst>
        </pc:picChg>
      </pc:sldChg>
      <pc:sldChg chg="new del">
        <pc:chgData name="Nane Kratzke" userId="971be13ff4ee5ef6" providerId="LiveId" clId="{AF2A99F9-8AD4-3644-94B0-74AB891B80BB}" dt="2021-01-08T14:48:29.116" v="7124" actId="2696"/>
        <pc:sldMkLst>
          <pc:docMk/>
          <pc:sldMk cId="3679826765" sldId="532"/>
        </pc:sldMkLst>
      </pc:sldChg>
      <pc:sldChg chg="addSp delSp modSp add del mod">
        <pc:chgData name="Nane Kratzke" userId="971be13ff4ee5ef6" providerId="LiveId" clId="{AF2A99F9-8AD4-3644-94B0-74AB891B80BB}" dt="2021-01-08T15:13:57.995" v="8271" actId="2696"/>
        <pc:sldMkLst>
          <pc:docMk/>
          <pc:sldMk cId="143811293" sldId="533"/>
        </pc:sldMkLst>
        <pc:spChg chg="add mod">
          <ac:chgData name="Nane Kratzke" userId="971be13ff4ee5ef6" providerId="LiveId" clId="{AF2A99F9-8AD4-3644-94B0-74AB891B80BB}" dt="2021-01-08T15:11:12.779" v="8196" actId="1076"/>
          <ac:spMkLst>
            <pc:docMk/>
            <pc:sldMk cId="143811293" sldId="533"/>
            <ac:spMk id="4" creationId="{4AE08339-338C-CA48-A5BE-A2C306F85250}"/>
          </ac:spMkLst>
        </pc:spChg>
        <pc:spChg chg="del">
          <ac:chgData name="Nane Kratzke" userId="971be13ff4ee5ef6" providerId="LiveId" clId="{AF2A99F9-8AD4-3644-94B0-74AB891B80BB}" dt="2021-01-08T14:58:29.180" v="7345" actId="478"/>
          <ac:spMkLst>
            <pc:docMk/>
            <pc:sldMk cId="143811293" sldId="533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08T15:10:54.221" v="8191" actId="20577"/>
          <ac:spMkLst>
            <pc:docMk/>
            <pc:sldMk cId="143811293" sldId="533"/>
            <ac:spMk id="8" creationId="{BE62F875-59F5-854E-B15A-8C28611C09EC}"/>
          </ac:spMkLst>
        </pc:spChg>
        <pc:spChg chg="add mod">
          <ac:chgData name="Nane Kratzke" userId="971be13ff4ee5ef6" providerId="LiveId" clId="{AF2A99F9-8AD4-3644-94B0-74AB891B80BB}" dt="2021-01-08T15:11:05.687" v="8195" actId="20577"/>
          <ac:spMkLst>
            <pc:docMk/>
            <pc:sldMk cId="143811293" sldId="533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08T15:03:04.201" v="7432" actId="20577"/>
          <ac:spMkLst>
            <pc:docMk/>
            <pc:sldMk cId="143811293" sldId="533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1-08T14:58:31.432" v="7346" actId="478"/>
          <ac:spMkLst>
            <pc:docMk/>
            <pc:sldMk cId="143811293" sldId="533"/>
            <ac:spMk id="11" creationId="{BBEF8DAE-21D9-9C46-A4D4-7CE8086370BA}"/>
          </ac:spMkLst>
        </pc:spChg>
        <pc:spChg chg="add del mod">
          <ac:chgData name="Nane Kratzke" userId="971be13ff4ee5ef6" providerId="LiveId" clId="{AF2A99F9-8AD4-3644-94B0-74AB891B80BB}" dt="2021-01-08T14:58:42.275" v="7349" actId="478"/>
          <ac:spMkLst>
            <pc:docMk/>
            <pc:sldMk cId="143811293" sldId="533"/>
            <ac:spMk id="12" creationId="{2A33F5A3-CF5A-1C45-9E16-D5504FEF640A}"/>
          </ac:spMkLst>
        </pc:spChg>
        <pc:spChg chg="add del mod">
          <ac:chgData name="Nane Kratzke" userId="971be13ff4ee5ef6" providerId="LiveId" clId="{AF2A99F9-8AD4-3644-94B0-74AB891B80BB}" dt="2021-01-08T14:58:55.809" v="7352" actId="478"/>
          <ac:spMkLst>
            <pc:docMk/>
            <pc:sldMk cId="143811293" sldId="533"/>
            <ac:spMk id="13" creationId="{0F25C5A7-E46F-3E47-9F9E-0921D37A91D7}"/>
          </ac:spMkLst>
        </pc:spChg>
        <pc:spChg chg="add mod">
          <ac:chgData name="Nane Kratzke" userId="971be13ff4ee5ef6" providerId="LiveId" clId="{AF2A99F9-8AD4-3644-94B0-74AB891B80BB}" dt="2021-01-08T15:10:05.922" v="8179" actId="20577"/>
          <ac:spMkLst>
            <pc:docMk/>
            <pc:sldMk cId="143811293" sldId="533"/>
            <ac:spMk id="14" creationId="{8ECC5612-57A4-994E-A644-1AA0A7B9FB34}"/>
          </ac:spMkLst>
        </pc:spChg>
      </pc:sldChg>
      <pc:sldChg chg="new del">
        <pc:chgData name="Nane Kratzke" userId="971be13ff4ee5ef6" providerId="LiveId" clId="{AF2A99F9-8AD4-3644-94B0-74AB891B80BB}" dt="2021-01-08T15:11:53.182" v="8197" actId="2696"/>
        <pc:sldMkLst>
          <pc:docMk/>
          <pc:sldMk cId="2285381320" sldId="534"/>
        </pc:sldMkLst>
      </pc:sldChg>
      <pc:sldChg chg="addSp delSp modSp add mod">
        <pc:chgData name="Nane Kratzke" userId="971be13ff4ee5ef6" providerId="LiveId" clId="{AF2A99F9-8AD4-3644-94B0-74AB891B80BB}" dt="2021-01-08T15:27:21.220" v="8739" actId="14100"/>
        <pc:sldMkLst>
          <pc:docMk/>
          <pc:sldMk cId="3928228461" sldId="534"/>
        </pc:sldMkLst>
        <pc:spChg chg="mod">
          <ac:chgData name="Nane Kratzke" userId="971be13ff4ee5ef6" providerId="LiveId" clId="{AF2A99F9-8AD4-3644-94B0-74AB891B80BB}" dt="2021-01-08T15:27:21.220" v="8739" actId="14100"/>
          <ac:spMkLst>
            <pc:docMk/>
            <pc:sldMk cId="3928228461" sldId="534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08T15:13:32.810" v="8270" actId="20577"/>
          <ac:spMkLst>
            <pc:docMk/>
            <pc:sldMk cId="3928228461" sldId="534"/>
            <ac:spMk id="10" creationId="{64669592-C4EE-DB4B-A88C-C6A79EE0FE69}"/>
          </ac:spMkLst>
        </pc:spChg>
        <pc:spChg chg="mod">
          <ac:chgData name="Nane Kratzke" userId="971be13ff4ee5ef6" providerId="LiveId" clId="{AF2A99F9-8AD4-3644-94B0-74AB891B80BB}" dt="2021-01-08T15:12:57.919" v="8261" actId="14100"/>
          <ac:spMkLst>
            <pc:docMk/>
            <pc:sldMk cId="3928228461" sldId="534"/>
            <ac:spMk id="14" creationId="{8ECC5612-57A4-994E-A644-1AA0A7B9FB34}"/>
          </ac:spMkLst>
        </pc:spChg>
        <pc:graphicFrameChg chg="add del modGraphic">
          <ac:chgData name="Nane Kratzke" userId="971be13ff4ee5ef6" providerId="LiveId" clId="{AF2A99F9-8AD4-3644-94B0-74AB891B80BB}" dt="2021-01-08T15:20:48.192" v="8609" actId="478"/>
          <ac:graphicFrameMkLst>
            <pc:docMk/>
            <pc:sldMk cId="3928228461" sldId="534"/>
            <ac:graphicFrameMk id="5" creationId="{C4D32D0F-195E-E443-8B6A-84BB79308FB0}"/>
          </ac:graphicFrameMkLst>
        </pc:graphicFrameChg>
      </pc:sldChg>
      <pc:sldChg chg="addSp delSp modSp add mod">
        <pc:chgData name="Nane Kratzke" userId="971be13ff4ee5ef6" providerId="LiveId" clId="{AF2A99F9-8AD4-3644-94B0-74AB891B80BB}" dt="2021-01-08T15:26:15.150" v="8726" actId="1076"/>
        <pc:sldMkLst>
          <pc:docMk/>
          <pc:sldMk cId="3498775292" sldId="535"/>
        </pc:sldMkLst>
        <pc:spChg chg="add del mod">
          <ac:chgData name="Nane Kratzke" userId="971be13ff4ee5ef6" providerId="LiveId" clId="{AF2A99F9-8AD4-3644-94B0-74AB891B80BB}" dt="2021-01-08T15:19:12.869" v="8601" actId="12084"/>
          <ac:spMkLst>
            <pc:docMk/>
            <pc:sldMk cId="3498775292" sldId="535"/>
            <ac:spMk id="4" creationId="{7A421EEA-85B7-6747-856B-916F01F59F26}"/>
          </ac:spMkLst>
        </pc:spChg>
        <pc:spChg chg="del">
          <ac:chgData name="Nane Kratzke" userId="971be13ff4ee5ef6" providerId="LiveId" clId="{AF2A99F9-8AD4-3644-94B0-74AB891B80BB}" dt="2021-01-08T15:15:29.441" v="8275" actId="478"/>
          <ac:spMkLst>
            <pc:docMk/>
            <pc:sldMk cId="3498775292" sldId="535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08T15:22:26.131" v="8654" actId="20577"/>
          <ac:spMkLst>
            <pc:docMk/>
            <pc:sldMk cId="3498775292" sldId="535"/>
            <ac:spMk id="8" creationId="{BE62F875-59F5-854E-B15A-8C28611C09EC}"/>
          </ac:spMkLst>
        </pc:spChg>
        <pc:spChg chg="del">
          <ac:chgData name="Nane Kratzke" userId="971be13ff4ee5ef6" providerId="LiveId" clId="{AF2A99F9-8AD4-3644-94B0-74AB891B80BB}" dt="2021-01-08T15:15:26.762" v="8274" actId="478"/>
          <ac:spMkLst>
            <pc:docMk/>
            <pc:sldMk cId="3498775292" sldId="535"/>
            <ac:spMk id="11" creationId="{BBEF8DAE-21D9-9C46-A4D4-7CE8086370BA}"/>
          </ac:spMkLst>
        </pc:spChg>
        <pc:spChg chg="add mod">
          <ac:chgData name="Nane Kratzke" userId="971be13ff4ee5ef6" providerId="LiveId" clId="{AF2A99F9-8AD4-3644-94B0-74AB891B80BB}" dt="2021-01-08T15:26:15.150" v="8726" actId="1076"/>
          <ac:spMkLst>
            <pc:docMk/>
            <pc:sldMk cId="3498775292" sldId="535"/>
            <ac:spMk id="12" creationId="{3972507C-F3A8-1648-A682-3AB6B55DF0CA}"/>
          </ac:spMkLst>
        </pc:spChg>
        <pc:graphicFrameChg chg="add mod">
          <ac:chgData name="Nane Kratzke" userId="971be13ff4ee5ef6" providerId="LiveId" clId="{AF2A99F9-8AD4-3644-94B0-74AB891B80BB}" dt="2021-01-08T15:23:46.469" v="8670" actId="14100"/>
          <ac:graphicFrameMkLst>
            <pc:docMk/>
            <pc:sldMk cId="3498775292" sldId="535"/>
            <ac:graphicFrameMk id="6" creationId="{DFDADC02-5612-7546-B365-537157422549}"/>
          </ac:graphicFrameMkLst>
        </pc:graphicFrameChg>
        <pc:picChg chg="add mod">
          <ac:chgData name="Nane Kratzke" userId="971be13ff4ee5ef6" providerId="LiveId" clId="{AF2A99F9-8AD4-3644-94B0-74AB891B80BB}" dt="2021-01-08T15:25:33.748" v="8673" actId="1076"/>
          <ac:picMkLst>
            <pc:docMk/>
            <pc:sldMk cId="3498775292" sldId="535"/>
            <ac:picMk id="9" creationId="{8B30F04B-FA3B-4144-AFED-C7AB7764321E}"/>
          </ac:picMkLst>
        </pc:picChg>
      </pc:sldChg>
      <pc:sldChg chg="addSp delSp modSp add mod">
        <pc:chgData name="Nane Kratzke" userId="971be13ff4ee5ef6" providerId="LiveId" clId="{AF2A99F9-8AD4-3644-94B0-74AB891B80BB}" dt="2021-01-08T15:54:42.607" v="9327" actId="14100"/>
        <pc:sldMkLst>
          <pc:docMk/>
          <pc:sldMk cId="1023478565" sldId="536"/>
        </pc:sldMkLst>
        <pc:spChg chg="del">
          <ac:chgData name="Nane Kratzke" userId="971be13ff4ee5ef6" providerId="LiveId" clId="{AF2A99F9-8AD4-3644-94B0-74AB891B80BB}" dt="2021-01-08T15:38:59.152" v="9052" actId="478"/>
          <ac:spMkLst>
            <pc:docMk/>
            <pc:sldMk cId="1023478565" sldId="536"/>
            <ac:spMk id="4" creationId="{4AE08339-338C-CA48-A5BE-A2C306F85250}"/>
          </ac:spMkLst>
        </pc:spChg>
        <pc:spChg chg="add mod">
          <ac:chgData name="Nane Kratzke" userId="971be13ff4ee5ef6" providerId="LiveId" clId="{AF2A99F9-8AD4-3644-94B0-74AB891B80BB}" dt="2021-01-08T15:52:33.996" v="9271" actId="1076"/>
          <ac:spMkLst>
            <pc:docMk/>
            <pc:sldMk cId="1023478565" sldId="536"/>
            <ac:spMk id="6" creationId="{684C5CB4-19DF-1A48-840A-32F6BE929764}"/>
          </ac:spMkLst>
        </pc:spChg>
        <pc:spChg chg="mod">
          <ac:chgData name="Nane Kratzke" userId="971be13ff4ee5ef6" providerId="LiveId" clId="{AF2A99F9-8AD4-3644-94B0-74AB891B80BB}" dt="2021-01-08T15:53:55.041" v="9323" actId="1076"/>
          <ac:spMkLst>
            <pc:docMk/>
            <pc:sldMk cId="1023478565" sldId="536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08T15:52:22.037" v="9270" actId="1076"/>
          <ac:spMkLst>
            <pc:docMk/>
            <pc:sldMk cId="1023478565" sldId="536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08T15:52:33.996" v="9271" actId="1076"/>
          <ac:spMkLst>
            <pc:docMk/>
            <pc:sldMk cId="1023478565" sldId="536"/>
            <ac:spMk id="11" creationId="{18E4851F-3B59-EA46-B076-9014BDA427E3}"/>
          </ac:spMkLst>
        </pc:spChg>
        <pc:spChg chg="add mod">
          <ac:chgData name="Nane Kratzke" userId="971be13ff4ee5ef6" providerId="LiveId" clId="{AF2A99F9-8AD4-3644-94B0-74AB891B80BB}" dt="2021-01-08T15:52:33.996" v="9271" actId="1076"/>
          <ac:spMkLst>
            <pc:docMk/>
            <pc:sldMk cId="1023478565" sldId="536"/>
            <ac:spMk id="12" creationId="{5EF3329D-7260-BE40-B5F4-1D13B475E3C8}"/>
          </ac:spMkLst>
        </pc:spChg>
        <pc:spChg chg="del">
          <ac:chgData name="Nane Kratzke" userId="971be13ff4ee5ef6" providerId="LiveId" clId="{AF2A99F9-8AD4-3644-94B0-74AB891B80BB}" dt="2021-01-08T15:39:01.967" v="9053" actId="478"/>
          <ac:spMkLst>
            <pc:docMk/>
            <pc:sldMk cId="1023478565" sldId="536"/>
            <ac:spMk id="14" creationId="{8ECC5612-57A4-994E-A644-1AA0A7B9FB34}"/>
          </ac:spMkLst>
        </pc:spChg>
        <pc:picChg chg="add mod">
          <ac:chgData name="Nane Kratzke" userId="971be13ff4ee5ef6" providerId="LiveId" clId="{AF2A99F9-8AD4-3644-94B0-74AB891B80BB}" dt="2021-01-08T15:52:33.996" v="9271" actId="1076"/>
          <ac:picMkLst>
            <pc:docMk/>
            <pc:sldMk cId="1023478565" sldId="536"/>
            <ac:picMk id="5" creationId="{0A870C82-1A23-694A-B1FE-27DB20069E82}"/>
          </ac:picMkLst>
        </pc:picChg>
        <pc:picChg chg="add del mod">
          <ac:chgData name="Nane Kratzke" userId="971be13ff4ee5ef6" providerId="LiveId" clId="{AF2A99F9-8AD4-3644-94B0-74AB891B80BB}" dt="2021-01-08T15:47:43.373" v="9231" actId="478"/>
          <ac:picMkLst>
            <pc:docMk/>
            <pc:sldMk cId="1023478565" sldId="536"/>
            <ac:picMk id="7" creationId="{30432E2E-45E3-7849-98E5-48F8F2509E87}"/>
          </ac:picMkLst>
        </pc:picChg>
        <pc:picChg chg="add del mod modCrop">
          <ac:chgData name="Nane Kratzke" userId="971be13ff4ee5ef6" providerId="LiveId" clId="{AF2A99F9-8AD4-3644-94B0-74AB891B80BB}" dt="2021-01-08T15:49:10.935" v="9241" actId="478"/>
          <ac:picMkLst>
            <pc:docMk/>
            <pc:sldMk cId="1023478565" sldId="536"/>
            <ac:picMk id="13" creationId="{AC61AC20-1E8A-0C4B-9404-A8A133B4F913}"/>
          </ac:picMkLst>
        </pc:picChg>
        <pc:picChg chg="add mod modCrop">
          <ac:chgData name="Nane Kratzke" userId="971be13ff4ee5ef6" providerId="LiveId" clId="{AF2A99F9-8AD4-3644-94B0-74AB891B80BB}" dt="2021-01-08T15:54:42.607" v="9327" actId="14100"/>
          <ac:picMkLst>
            <pc:docMk/>
            <pc:sldMk cId="1023478565" sldId="536"/>
            <ac:picMk id="15" creationId="{A62E4B4F-1578-B541-83F9-FF44572743DD}"/>
          </ac:picMkLst>
        </pc:picChg>
      </pc:sldChg>
      <pc:sldChg chg="addSp delSp modSp add mod">
        <pc:chgData name="Nane Kratzke" userId="971be13ff4ee5ef6" providerId="LiveId" clId="{AF2A99F9-8AD4-3644-94B0-74AB891B80BB}" dt="2021-01-08T16:23:01.598" v="9620" actId="14100"/>
        <pc:sldMkLst>
          <pc:docMk/>
          <pc:sldMk cId="1085530651" sldId="537"/>
        </pc:sldMkLst>
        <pc:spChg chg="del mod">
          <ac:chgData name="Nane Kratzke" userId="971be13ff4ee5ef6" providerId="LiveId" clId="{AF2A99F9-8AD4-3644-94B0-74AB891B80BB}" dt="2021-01-08T16:02:55.521" v="9404" actId="478"/>
          <ac:spMkLst>
            <pc:docMk/>
            <pc:sldMk cId="1085530651" sldId="537"/>
            <ac:spMk id="6" creationId="{684C5CB4-19DF-1A48-840A-32F6BE929764}"/>
          </ac:spMkLst>
        </pc:spChg>
        <pc:spChg chg="del">
          <ac:chgData name="Nane Kratzke" userId="971be13ff4ee5ef6" providerId="LiveId" clId="{AF2A99F9-8AD4-3644-94B0-74AB891B80BB}" dt="2021-01-08T16:04:19.512" v="9436" actId="478"/>
          <ac:spMkLst>
            <pc:docMk/>
            <pc:sldMk cId="1085530651" sldId="537"/>
            <ac:spMk id="8" creationId="{BE62F875-59F5-854E-B15A-8C28611C09EC}"/>
          </ac:spMkLst>
        </pc:spChg>
        <pc:spChg chg="del">
          <ac:chgData name="Nane Kratzke" userId="971be13ff4ee5ef6" providerId="LiveId" clId="{AF2A99F9-8AD4-3644-94B0-74AB891B80BB}" dt="2021-01-08T15:56:42.454" v="9364" actId="478"/>
          <ac:spMkLst>
            <pc:docMk/>
            <pc:sldMk cId="1085530651" sldId="537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08T16:00:02.388" v="9392" actId="20577"/>
          <ac:spMkLst>
            <pc:docMk/>
            <pc:sldMk cId="1085530651" sldId="537"/>
            <ac:spMk id="10" creationId="{64669592-C4EE-DB4B-A88C-C6A79EE0FE69}"/>
          </ac:spMkLst>
        </pc:spChg>
        <pc:spChg chg="del mod">
          <ac:chgData name="Nane Kratzke" userId="971be13ff4ee5ef6" providerId="LiveId" clId="{AF2A99F9-8AD4-3644-94B0-74AB891B80BB}" dt="2021-01-08T16:02:53.167" v="9403" actId="478"/>
          <ac:spMkLst>
            <pc:docMk/>
            <pc:sldMk cId="1085530651" sldId="537"/>
            <ac:spMk id="11" creationId="{18E4851F-3B59-EA46-B076-9014BDA427E3}"/>
          </ac:spMkLst>
        </pc:spChg>
        <pc:spChg chg="del">
          <ac:chgData name="Nane Kratzke" userId="971be13ff4ee5ef6" providerId="LiveId" clId="{AF2A99F9-8AD4-3644-94B0-74AB891B80BB}" dt="2021-01-08T15:57:29.516" v="9367" actId="478"/>
          <ac:spMkLst>
            <pc:docMk/>
            <pc:sldMk cId="1085530651" sldId="537"/>
            <ac:spMk id="12" creationId="{5EF3329D-7260-BE40-B5F4-1D13B475E3C8}"/>
          </ac:spMkLst>
        </pc:spChg>
        <pc:spChg chg="add mod">
          <ac:chgData name="Nane Kratzke" userId="971be13ff4ee5ef6" providerId="LiveId" clId="{AF2A99F9-8AD4-3644-94B0-74AB891B80BB}" dt="2021-01-08T16:20:55.392" v="9557" actId="1076"/>
          <ac:spMkLst>
            <pc:docMk/>
            <pc:sldMk cId="1085530651" sldId="537"/>
            <ac:spMk id="13" creationId="{C0D90C56-DC41-BA43-8458-A8EDE067327F}"/>
          </ac:spMkLst>
        </pc:spChg>
        <pc:spChg chg="add mod">
          <ac:chgData name="Nane Kratzke" userId="971be13ff4ee5ef6" providerId="LiveId" clId="{AF2A99F9-8AD4-3644-94B0-74AB891B80BB}" dt="2021-01-08T16:23:01.598" v="9620" actId="14100"/>
          <ac:spMkLst>
            <pc:docMk/>
            <pc:sldMk cId="1085530651" sldId="537"/>
            <ac:spMk id="14" creationId="{B7456D0B-458D-EF48-A8D6-57B6CF0504E7}"/>
          </ac:spMkLst>
        </pc:spChg>
        <pc:spChg chg="add mod">
          <ac:chgData name="Nane Kratzke" userId="971be13ff4ee5ef6" providerId="LiveId" clId="{AF2A99F9-8AD4-3644-94B0-74AB891B80BB}" dt="2021-01-08T16:21:03.391" v="9559" actId="1076"/>
          <ac:spMkLst>
            <pc:docMk/>
            <pc:sldMk cId="1085530651" sldId="537"/>
            <ac:spMk id="18" creationId="{C464EDF6-D99B-3740-BF93-4F596006FFB9}"/>
          </ac:spMkLst>
        </pc:spChg>
        <pc:spChg chg="add mod">
          <ac:chgData name="Nane Kratzke" userId="971be13ff4ee5ef6" providerId="LiveId" clId="{AF2A99F9-8AD4-3644-94B0-74AB891B80BB}" dt="2021-01-08T16:21:03.391" v="9559" actId="1076"/>
          <ac:spMkLst>
            <pc:docMk/>
            <pc:sldMk cId="1085530651" sldId="537"/>
            <ac:spMk id="19" creationId="{59FC8C13-F2A2-6A43-A67F-9A95E1A7453B}"/>
          </ac:spMkLst>
        </pc:spChg>
        <pc:spChg chg="add mod">
          <ac:chgData name="Nane Kratzke" userId="971be13ff4ee5ef6" providerId="LiveId" clId="{AF2A99F9-8AD4-3644-94B0-74AB891B80BB}" dt="2021-01-08T16:22:36.418" v="9616" actId="1076"/>
          <ac:spMkLst>
            <pc:docMk/>
            <pc:sldMk cId="1085530651" sldId="537"/>
            <ac:spMk id="20" creationId="{C34445D0-0DED-9F4A-BBE8-14A24255BD3C}"/>
          </ac:spMkLst>
        </pc:spChg>
        <pc:grpChg chg="mod">
          <ac:chgData name="Nane Kratzke" userId="971be13ff4ee5ef6" providerId="LiveId" clId="{AF2A99F9-8AD4-3644-94B0-74AB891B80BB}" dt="2021-01-08T16:22:06.495" v="9603"/>
          <ac:grpSpMkLst>
            <pc:docMk/>
            <pc:sldMk cId="1085530651" sldId="537"/>
            <ac:grpSpMk id="22" creationId="{58C5E407-AAB0-0A4C-AE8F-2386D34CF489}"/>
          </ac:grpSpMkLst>
        </pc:grpChg>
        <pc:grpChg chg="mod">
          <ac:chgData name="Nane Kratzke" userId="971be13ff4ee5ef6" providerId="LiveId" clId="{AF2A99F9-8AD4-3644-94B0-74AB891B80BB}" dt="2021-01-08T16:22:23.065" v="9609"/>
          <ac:grpSpMkLst>
            <pc:docMk/>
            <pc:sldMk cId="1085530651" sldId="537"/>
            <ac:grpSpMk id="25" creationId="{93A9D432-4D26-8E48-A357-688A77A55AD7}"/>
          </ac:grpSpMkLst>
        </pc:grpChg>
        <pc:grpChg chg="mod">
          <ac:chgData name="Nane Kratzke" userId="971be13ff4ee5ef6" providerId="LiveId" clId="{AF2A99F9-8AD4-3644-94B0-74AB891B80BB}" dt="2021-01-08T16:22:32.307" v="9615"/>
          <ac:grpSpMkLst>
            <pc:docMk/>
            <pc:sldMk cId="1085530651" sldId="537"/>
            <ac:grpSpMk id="29" creationId="{40C2DEB5-3F68-2945-AA88-CE842ADBB7E6}"/>
          </ac:grpSpMkLst>
        </pc:grpChg>
        <pc:picChg chg="add mod modCrop">
          <ac:chgData name="Nane Kratzke" userId="971be13ff4ee5ef6" providerId="LiveId" clId="{AF2A99F9-8AD4-3644-94B0-74AB891B80BB}" dt="2021-01-08T16:20:46.313" v="9554" actId="1076"/>
          <ac:picMkLst>
            <pc:docMk/>
            <pc:sldMk cId="1085530651" sldId="537"/>
            <ac:picMk id="4" creationId="{24FFC671-C8D7-0246-8D8D-C0CC714F83AD}"/>
          </ac:picMkLst>
        </pc:picChg>
        <pc:picChg chg="del mod">
          <ac:chgData name="Nane Kratzke" userId="971be13ff4ee5ef6" providerId="LiveId" clId="{AF2A99F9-8AD4-3644-94B0-74AB891B80BB}" dt="2021-01-08T16:02:50.605" v="9402" actId="478"/>
          <ac:picMkLst>
            <pc:docMk/>
            <pc:sldMk cId="1085530651" sldId="537"/>
            <ac:picMk id="5" creationId="{0A870C82-1A23-694A-B1FE-27DB20069E82}"/>
          </ac:picMkLst>
        </pc:picChg>
        <pc:picChg chg="add del mod">
          <ac:chgData name="Nane Kratzke" userId="971be13ff4ee5ef6" providerId="LiveId" clId="{AF2A99F9-8AD4-3644-94B0-74AB891B80BB}" dt="2021-01-08T16:01:29.556" v="9395" actId="478"/>
          <ac:picMkLst>
            <pc:docMk/>
            <pc:sldMk cId="1085530651" sldId="537"/>
            <ac:picMk id="7" creationId="{2E29188B-DCC4-E544-8D1D-387A7E5CCF85}"/>
          </ac:picMkLst>
        </pc:picChg>
        <pc:picChg chg="mod">
          <ac:chgData name="Nane Kratzke" userId="971be13ff4ee5ef6" providerId="LiveId" clId="{AF2A99F9-8AD4-3644-94B0-74AB891B80BB}" dt="2021-01-08T16:20:52.422" v="9556" actId="1076"/>
          <ac:picMkLst>
            <pc:docMk/>
            <pc:sldMk cId="1085530651" sldId="537"/>
            <ac:picMk id="15" creationId="{A62E4B4F-1578-B541-83F9-FF44572743DD}"/>
          </ac:picMkLst>
        </pc:picChg>
        <pc:picChg chg="add mod">
          <ac:chgData name="Nane Kratzke" userId="971be13ff4ee5ef6" providerId="LiveId" clId="{AF2A99F9-8AD4-3644-94B0-74AB891B80BB}" dt="2021-01-08T16:21:03.391" v="9559" actId="1076"/>
          <ac:picMkLst>
            <pc:docMk/>
            <pc:sldMk cId="1085530651" sldId="537"/>
            <ac:picMk id="17" creationId="{DBD05CC2-5F16-CB4F-A535-B34C7157B0C5}"/>
          </ac:picMkLst>
        </pc:picChg>
        <pc:picChg chg="add mod">
          <ac:chgData name="Nane Kratzke" userId="971be13ff4ee5ef6" providerId="LiveId" clId="{AF2A99F9-8AD4-3644-94B0-74AB891B80BB}" dt="2021-01-08T16:20:55.392" v="9557" actId="1076"/>
          <ac:picMkLst>
            <pc:docMk/>
            <pc:sldMk cId="1085530651" sldId="537"/>
            <ac:picMk id="7170" creationId="{81EBF33A-DE74-9C4B-96FC-725873BDCD9D}"/>
          </ac:picMkLst>
        </pc:picChg>
        <pc:inkChg chg="add del mod">
          <ac:chgData name="Nane Kratzke" userId="971be13ff4ee5ef6" providerId="LiveId" clId="{AF2A99F9-8AD4-3644-94B0-74AB891B80BB}" dt="2021-01-08T16:22:06.857" v="9604" actId="9405"/>
          <ac:inkMkLst>
            <pc:docMk/>
            <pc:sldMk cId="1085530651" sldId="537"/>
            <ac:inkMk id="16" creationId="{259FCCE3-E002-6342-B787-4D303306C6BB}"/>
          </ac:inkMkLst>
        </pc:inkChg>
        <pc:inkChg chg="add del mod">
          <ac:chgData name="Nane Kratzke" userId="971be13ff4ee5ef6" providerId="LiveId" clId="{AF2A99F9-8AD4-3644-94B0-74AB891B80BB}" dt="2021-01-08T16:22:06.495" v="9603"/>
          <ac:inkMkLst>
            <pc:docMk/>
            <pc:sldMk cId="1085530651" sldId="537"/>
            <ac:inkMk id="21" creationId="{D7672DC2-1CB3-6F43-90A6-E0B5ADF2E261}"/>
          </ac:inkMkLst>
        </pc:inkChg>
        <pc:inkChg chg="add del mod">
          <ac:chgData name="Nane Kratzke" userId="971be13ff4ee5ef6" providerId="LiveId" clId="{AF2A99F9-8AD4-3644-94B0-74AB891B80BB}" dt="2021-01-08T16:22:28.323" v="9612" actId="9405"/>
          <ac:inkMkLst>
            <pc:docMk/>
            <pc:sldMk cId="1085530651" sldId="537"/>
            <ac:inkMk id="23" creationId="{D13B231F-0641-B54B-BA7D-C0C6D0173791}"/>
          </ac:inkMkLst>
        </pc:inkChg>
        <pc:inkChg chg="add del mod">
          <ac:chgData name="Nane Kratzke" userId="971be13ff4ee5ef6" providerId="LiveId" clId="{AF2A99F9-8AD4-3644-94B0-74AB891B80BB}" dt="2021-01-08T16:22:23.065" v="9609"/>
          <ac:inkMkLst>
            <pc:docMk/>
            <pc:sldMk cId="1085530651" sldId="537"/>
            <ac:inkMk id="24" creationId="{DF3BFDE2-3402-E14B-A383-41F6E9F24B30}"/>
          </ac:inkMkLst>
        </pc:inkChg>
        <pc:inkChg chg="add del">
          <ac:chgData name="Nane Kratzke" userId="971be13ff4ee5ef6" providerId="LiveId" clId="{AF2A99F9-8AD4-3644-94B0-74AB891B80BB}" dt="2021-01-08T16:22:27.993" v="9611" actId="9405"/>
          <ac:inkMkLst>
            <pc:docMk/>
            <pc:sldMk cId="1085530651" sldId="537"/>
            <ac:inkMk id="26" creationId="{DC24982C-4AC9-B54C-AE2B-6C4386DEEB7B}"/>
          </ac:inkMkLst>
        </pc:inkChg>
        <pc:inkChg chg="add mod">
          <ac:chgData name="Nane Kratzke" userId="971be13ff4ee5ef6" providerId="LiveId" clId="{AF2A99F9-8AD4-3644-94B0-74AB891B80BB}" dt="2021-01-08T16:22:32.307" v="9615"/>
          <ac:inkMkLst>
            <pc:docMk/>
            <pc:sldMk cId="1085530651" sldId="537"/>
            <ac:inkMk id="27" creationId="{223CE8DB-4516-3A4E-939F-67980F2DE813}"/>
          </ac:inkMkLst>
        </pc:inkChg>
        <pc:inkChg chg="add mod">
          <ac:chgData name="Nane Kratzke" userId="971be13ff4ee5ef6" providerId="LiveId" clId="{AF2A99F9-8AD4-3644-94B0-74AB891B80BB}" dt="2021-01-08T16:22:32.307" v="9615"/>
          <ac:inkMkLst>
            <pc:docMk/>
            <pc:sldMk cId="1085530651" sldId="537"/>
            <ac:inkMk id="28" creationId="{21D610B8-7946-8048-A956-8DEA3E70B11A}"/>
          </ac:inkMkLst>
        </pc:inkChg>
      </pc:sldChg>
      <pc:sldChg chg="delSp add del mod ord">
        <pc:chgData name="Nane Kratzke" userId="971be13ff4ee5ef6" providerId="LiveId" clId="{AF2A99F9-8AD4-3644-94B0-74AB891B80BB}" dt="2021-02-05T16:57:32.878" v="38228" actId="2696"/>
        <pc:sldMkLst>
          <pc:docMk/>
          <pc:sldMk cId="2761295638" sldId="538"/>
        </pc:sldMkLst>
        <pc:spChg chg="del">
          <ac:chgData name="Nane Kratzke" userId="971be13ff4ee5ef6" providerId="LiveId" clId="{AF2A99F9-8AD4-3644-94B0-74AB891B80BB}" dt="2021-01-08T16:06:53.525" v="9551" actId="478"/>
          <ac:spMkLst>
            <pc:docMk/>
            <pc:sldMk cId="2761295638" sldId="538"/>
            <ac:spMk id="4" creationId="{6EE3858F-AFCB-734A-9F4B-1F32A57EBE05}"/>
          </ac:spMkLst>
        </pc:spChg>
      </pc:sldChg>
      <pc:sldChg chg="addSp delSp modSp add mod ord">
        <pc:chgData name="Nane Kratzke" userId="971be13ff4ee5ef6" providerId="LiveId" clId="{AF2A99F9-8AD4-3644-94B0-74AB891B80BB}" dt="2021-01-12T15:52:28.904" v="14405" actId="20577"/>
        <pc:sldMkLst>
          <pc:docMk/>
          <pc:sldMk cId="3509706013" sldId="539"/>
        </pc:sldMkLst>
        <pc:spChg chg="mod">
          <ac:chgData name="Nane Kratzke" userId="971be13ff4ee5ef6" providerId="LiveId" clId="{AF2A99F9-8AD4-3644-94B0-74AB891B80BB}" dt="2021-01-11T16:25:41.272" v="9768" actId="20577"/>
          <ac:spMkLst>
            <pc:docMk/>
            <pc:sldMk cId="3509706013" sldId="539"/>
            <ac:spMk id="2" creationId="{9C499ED8-18D1-E942-8557-969449808E76}"/>
          </ac:spMkLst>
        </pc:spChg>
        <pc:spChg chg="del mod">
          <ac:chgData name="Nane Kratzke" userId="971be13ff4ee5ef6" providerId="LiveId" clId="{AF2A99F9-8AD4-3644-94B0-74AB891B80BB}" dt="2021-01-11T19:09:48.996" v="10391" actId="478"/>
          <ac:spMkLst>
            <pc:docMk/>
            <pc:sldMk cId="3509706013" sldId="539"/>
            <ac:spMk id="4" creationId="{F1D60FD7-91B0-6C42-8B45-663DDD546A6B}"/>
          </ac:spMkLst>
        </pc:spChg>
        <pc:spChg chg="mod">
          <ac:chgData name="Nane Kratzke" userId="971be13ff4ee5ef6" providerId="LiveId" clId="{AF2A99F9-8AD4-3644-94B0-74AB891B80BB}" dt="2021-01-12T11:09:53.168" v="11420" actId="20577"/>
          <ac:spMkLst>
            <pc:docMk/>
            <pc:sldMk cId="3509706013" sldId="539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11T16:27:20.176" v="9851" actId="20577"/>
          <ac:spMkLst>
            <pc:docMk/>
            <pc:sldMk cId="3509706013" sldId="539"/>
            <ac:spMk id="7" creationId="{2E10CCA4-C3B8-9248-A6B2-C1EF803308D4}"/>
          </ac:spMkLst>
        </pc:spChg>
        <pc:spChg chg="mod">
          <ac:chgData name="Nane Kratzke" userId="971be13ff4ee5ef6" providerId="LiveId" clId="{AF2A99F9-8AD4-3644-94B0-74AB891B80BB}" dt="2021-01-11T16:26:30.773" v="9776" actId="20577"/>
          <ac:spMkLst>
            <pc:docMk/>
            <pc:sldMk cId="3509706013" sldId="539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12T15:52:28.904" v="14405" actId="20577"/>
          <ac:spMkLst>
            <pc:docMk/>
            <pc:sldMk cId="3509706013" sldId="539"/>
            <ac:spMk id="13" creationId="{59854159-6677-9F43-ACE8-57D1AAAFB221}"/>
          </ac:spMkLst>
        </pc:spChg>
        <pc:picChg chg="del">
          <ac:chgData name="Nane Kratzke" userId="971be13ff4ee5ef6" providerId="LiveId" clId="{AF2A99F9-8AD4-3644-94B0-74AB891B80BB}" dt="2021-01-11T16:26:37.216" v="9777" actId="478"/>
          <ac:picMkLst>
            <pc:docMk/>
            <pc:sldMk cId="3509706013" sldId="539"/>
            <ac:picMk id="6" creationId="{30AD472D-663D-1944-98BA-3D74AE01438E}"/>
          </ac:picMkLst>
        </pc:picChg>
        <pc:picChg chg="add del mod">
          <ac:chgData name="Nane Kratzke" userId="971be13ff4ee5ef6" providerId="LiveId" clId="{AF2A99F9-8AD4-3644-94B0-74AB891B80BB}" dt="2021-01-11T19:06:01.573" v="10364" actId="478"/>
          <ac:picMkLst>
            <pc:docMk/>
            <pc:sldMk cId="3509706013" sldId="539"/>
            <ac:picMk id="8" creationId="{6C1AAC90-8ECB-BC4C-A103-1935B0A31E7E}"/>
          </ac:picMkLst>
        </pc:picChg>
        <pc:picChg chg="add del mod">
          <ac:chgData name="Nane Kratzke" userId="971be13ff4ee5ef6" providerId="LiveId" clId="{AF2A99F9-8AD4-3644-94B0-74AB891B80BB}" dt="2021-01-11T19:09:25.291" v="10384" actId="478"/>
          <ac:picMkLst>
            <pc:docMk/>
            <pc:sldMk cId="3509706013" sldId="539"/>
            <ac:picMk id="9" creationId="{63658D7E-D812-9C4C-A042-78668DF85150}"/>
          </ac:picMkLst>
        </pc:picChg>
        <pc:picChg chg="add del mod">
          <ac:chgData name="Nane Kratzke" userId="971be13ff4ee5ef6" providerId="LiveId" clId="{AF2A99F9-8AD4-3644-94B0-74AB891B80BB}" dt="2021-01-11T19:08:57.697" v="10381" actId="478"/>
          <ac:picMkLst>
            <pc:docMk/>
            <pc:sldMk cId="3509706013" sldId="539"/>
            <ac:picMk id="11" creationId="{940214D5-F99F-F04D-9CD7-7296C300C9C0}"/>
          </ac:picMkLst>
        </pc:picChg>
        <pc:picChg chg="add mod">
          <ac:chgData name="Nane Kratzke" userId="971be13ff4ee5ef6" providerId="LiveId" clId="{AF2A99F9-8AD4-3644-94B0-74AB891B80BB}" dt="2021-01-11T19:10:31.148" v="10398"/>
          <ac:picMkLst>
            <pc:docMk/>
            <pc:sldMk cId="3509706013" sldId="539"/>
            <ac:picMk id="12" creationId="{5FC9811B-9EBD-E748-9C2C-1F99F7336E2B}"/>
          </ac:picMkLst>
        </pc:picChg>
      </pc:sldChg>
      <pc:sldChg chg="addSp delSp modSp add mod">
        <pc:chgData name="Nane Kratzke" userId="971be13ff4ee5ef6" providerId="LiveId" clId="{AF2A99F9-8AD4-3644-94B0-74AB891B80BB}" dt="2021-02-06T16:42:02.178" v="41852" actId="14100"/>
        <pc:sldMkLst>
          <pc:docMk/>
          <pc:sldMk cId="2436597348" sldId="540"/>
        </pc:sldMkLst>
        <pc:spChg chg="del">
          <ac:chgData name="Nane Kratzke" userId="971be13ff4ee5ef6" providerId="LiveId" clId="{AF2A99F9-8AD4-3644-94B0-74AB891B80BB}" dt="2021-01-11T19:13:45.462" v="10411" actId="478"/>
          <ac:spMkLst>
            <pc:docMk/>
            <pc:sldMk cId="2436597348" sldId="540"/>
            <ac:spMk id="4" creationId="{F1D60FD7-91B0-6C42-8B45-663DDD546A6B}"/>
          </ac:spMkLst>
        </pc:spChg>
        <pc:spChg chg="mod">
          <ac:chgData name="Nane Kratzke" userId="971be13ff4ee5ef6" providerId="LiveId" clId="{AF2A99F9-8AD4-3644-94B0-74AB891B80BB}" dt="2021-02-06T16:41:09.966" v="41809" actId="20577"/>
          <ac:spMkLst>
            <pc:docMk/>
            <pc:sldMk cId="2436597348" sldId="540"/>
            <ac:spMk id="5" creationId="{D6D3D317-1152-2742-9BE1-4ED9CE042C2D}"/>
          </ac:spMkLst>
        </pc:spChg>
        <pc:spChg chg="add mod">
          <ac:chgData name="Nane Kratzke" userId="971be13ff4ee5ef6" providerId="LiveId" clId="{AF2A99F9-8AD4-3644-94B0-74AB891B80BB}" dt="2021-02-06T16:42:02.178" v="41852" actId="14100"/>
          <ac:spMkLst>
            <pc:docMk/>
            <pc:sldMk cId="2436597348" sldId="540"/>
            <ac:spMk id="9" creationId="{43E15EB4-22BC-E149-AADC-D79428EF8529}"/>
          </ac:spMkLst>
        </pc:spChg>
        <pc:spChg chg="mod">
          <ac:chgData name="Nane Kratzke" userId="971be13ff4ee5ef6" providerId="LiveId" clId="{AF2A99F9-8AD4-3644-94B0-74AB891B80BB}" dt="2021-01-11T16:28:26.502" v="9894" actId="20577"/>
          <ac:spMkLst>
            <pc:docMk/>
            <pc:sldMk cId="2436597348" sldId="540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12T15:49:56.553" v="14228" actId="20577"/>
          <ac:spMkLst>
            <pc:docMk/>
            <pc:sldMk cId="2436597348" sldId="540"/>
            <ac:spMk id="15" creationId="{3DF64E84-111C-7541-B6E0-68C2A9025B12}"/>
          </ac:spMkLst>
        </pc:spChg>
        <pc:picChg chg="add del mod">
          <ac:chgData name="Nane Kratzke" userId="971be13ff4ee5ef6" providerId="LiveId" clId="{AF2A99F9-8AD4-3644-94B0-74AB891B80BB}" dt="2021-01-11T19:12:35.315" v="10404" actId="478"/>
          <ac:picMkLst>
            <pc:docMk/>
            <pc:sldMk cId="2436597348" sldId="540"/>
            <ac:picMk id="6" creationId="{BBA40425-F9E8-814D-BEF8-34971713037E}"/>
          </ac:picMkLst>
        </pc:picChg>
        <pc:picChg chg="add del mod">
          <ac:chgData name="Nane Kratzke" userId="971be13ff4ee5ef6" providerId="LiveId" clId="{AF2A99F9-8AD4-3644-94B0-74AB891B80BB}" dt="2021-01-11T19:15:46.930" v="10418" actId="478"/>
          <ac:picMkLst>
            <pc:docMk/>
            <pc:sldMk cId="2436597348" sldId="540"/>
            <ac:picMk id="8" creationId="{0C6FF802-2F47-374E-A691-B636569FB095}"/>
          </ac:picMkLst>
        </pc:picChg>
        <pc:picChg chg="add del mod">
          <ac:chgData name="Nane Kratzke" userId="971be13ff4ee5ef6" providerId="LiveId" clId="{AF2A99F9-8AD4-3644-94B0-74AB891B80BB}" dt="2021-01-11T19:15:24.584" v="10415" actId="478"/>
          <ac:picMkLst>
            <pc:docMk/>
            <pc:sldMk cId="2436597348" sldId="540"/>
            <ac:picMk id="9" creationId="{89824591-63E4-5044-A480-33D998A39FAB}"/>
          </ac:picMkLst>
        </pc:picChg>
        <pc:picChg chg="add del mod">
          <ac:chgData name="Nane Kratzke" userId="971be13ff4ee5ef6" providerId="LiveId" clId="{AF2A99F9-8AD4-3644-94B0-74AB891B80BB}" dt="2021-01-11T19:15:56.760" v="10421" actId="478"/>
          <ac:picMkLst>
            <pc:docMk/>
            <pc:sldMk cId="2436597348" sldId="540"/>
            <ac:picMk id="11" creationId="{1CDFD32E-5035-4949-AB83-FD0DFC574FEC}"/>
          </ac:picMkLst>
        </pc:picChg>
        <pc:picChg chg="add del mod">
          <ac:chgData name="Nane Kratzke" userId="971be13ff4ee5ef6" providerId="LiveId" clId="{AF2A99F9-8AD4-3644-94B0-74AB891B80BB}" dt="2021-01-11T19:16:46.845" v="10424" actId="478"/>
          <ac:picMkLst>
            <pc:docMk/>
            <pc:sldMk cId="2436597348" sldId="540"/>
            <ac:picMk id="12" creationId="{5BDF86B0-37E1-964C-99F4-5A38EC580715}"/>
          </ac:picMkLst>
        </pc:picChg>
        <pc:picChg chg="add del">
          <ac:chgData name="Nane Kratzke" userId="971be13ff4ee5ef6" providerId="LiveId" clId="{AF2A99F9-8AD4-3644-94B0-74AB891B80BB}" dt="2021-01-11T19:17:03.295" v="10426" actId="478"/>
          <ac:picMkLst>
            <pc:docMk/>
            <pc:sldMk cId="2436597348" sldId="540"/>
            <ac:picMk id="13" creationId="{ADE0707F-9F61-9242-9BE3-5728B97BA3DF}"/>
          </ac:picMkLst>
        </pc:picChg>
        <pc:picChg chg="add mod">
          <ac:chgData name="Nane Kratzke" userId="971be13ff4ee5ef6" providerId="LiveId" clId="{AF2A99F9-8AD4-3644-94B0-74AB891B80BB}" dt="2021-01-12T15:48:34.653" v="14064" actId="1076"/>
          <ac:picMkLst>
            <pc:docMk/>
            <pc:sldMk cId="2436597348" sldId="540"/>
            <ac:picMk id="14" creationId="{E864A0FE-9AC1-1349-89D8-54B2BA7441C0}"/>
          </ac:picMkLst>
        </pc:picChg>
      </pc:sldChg>
      <pc:sldChg chg="addSp delSp modSp add mod">
        <pc:chgData name="Nane Kratzke" userId="971be13ff4ee5ef6" providerId="LiveId" clId="{AF2A99F9-8AD4-3644-94B0-74AB891B80BB}" dt="2021-03-12T07:52:12.027" v="47574" actId="20577"/>
        <pc:sldMkLst>
          <pc:docMk/>
          <pc:sldMk cId="305650072" sldId="541"/>
        </pc:sldMkLst>
        <pc:spChg chg="del">
          <ac:chgData name="Nane Kratzke" userId="971be13ff4ee5ef6" providerId="LiveId" clId="{AF2A99F9-8AD4-3644-94B0-74AB891B80BB}" dt="2021-01-12T11:12:47.960" v="11424" actId="478"/>
          <ac:spMkLst>
            <pc:docMk/>
            <pc:sldMk cId="305650072" sldId="541"/>
            <ac:spMk id="4" creationId="{F1D60FD7-91B0-6C42-8B45-663DDD546A6B}"/>
          </ac:spMkLst>
        </pc:spChg>
        <pc:spChg chg="mod">
          <ac:chgData name="Nane Kratzke" userId="971be13ff4ee5ef6" providerId="LiveId" clId="{AF2A99F9-8AD4-3644-94B0-74AB891B80BB}" dt="2021-01-12T15:48:19.060" v="14061" actId="207"/>
          <ac:spMkLst>
            <pc:docMk/>
            <pc:sldMk cId="305650072" sldId="541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11T16:29:01.108" v="9910" actId="20577"/>
          <ac:spMkLst>
            <pc:docMk/>
            <pc:sldMk cId="305650072" sldId="541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3-12T07:52:12.027" v="47574" actId="20577"/>
          <ac:spMkLst>
            <pc:docMk/>
            <pc:sldMk cId="305650072" sldId="541"/>
            <ac:spMk id="25" creationId="{48FA2A8E-FE8B-B547-8E35-7FD4B21B634F}"/>
          </ac:spMkLst>
        </pc:spChg>
        <pc:picChg chg="add del mod">
          <ac:chgData name="Nane Kratzke" userId="971be13ff4ee5ef6" providerId="LiveId" clId="{AF2A99F9-8AD4-3644-94B0-74AB891B80BB}" dt="2021-01-12T11:29:35.891" v="12024" actId="478"/>
          <ac:picMkLst>
            <pc:docMk/>
            <pc:sldMk cId="305650072" sldId="541"/>
            <ac:picMk id="6" creationId="{C45F70C0-AFDB-B44A-A15D-0EF29D5ECDC5}"/>
          </ac:picMkLst>
        </pc:picChg>
        <pc:picChg chg="add del mod">
          <ac:chgData name="Nane Kratzke" userId="971be13ff4ee5ef6" providerId="LiveId" clId="{AF2A99F9-8AD4-3644-94B0-74AB891B80BB}" dt="2021-01-12T11:27:45.231" v="12007" actId="478"/>
          <ac:picMkLst>
            <pc:docMk/>
            <pc:sldMk cId="305650072" sldId="541"/>
            <ac:picMk id="8" creationId="{FBC31B36-FABF-4745-844F-062B42D97311}"/>
          </ac:picMkLst>
        </pc:picChg>
        <pc:picChg chg="add mod">
          <ac:chgData name="Nane Kratzke" userId="971be13ff4ee5ef6" providerId="LiveId" clId="{AF2A99F9-8AD4-3644-94B0-74AB891B80BB}" dt="2021-01-12T15:47:46.358" v="14054" actId="1076"/>
          <ac:picMkLst>
            <pc:docMk/>
            <pc:sldMk cId="305650072" sldId="541"/>
            <ac:picMk id="9" creationId="{31562C5D-234B-4F4A-84E5-EBC3F85690E4}"/>
          </ac:picMkLst>
        </pc:picChg>
        <pc:picChg chg="add mod">
          <ac:chgData name="Nane Kratzke" userId="971be13ff4ee5ef6" providerId="LiveId" clId="{AF2A99F9-8AD4-3644-94B0-74AB891B80BB}" dt="2021-01-12T15:47:46.358" v="14054" actId="1076"/>
          <ac:picMkLst>
            <pc:docMk/>
            <pc:sldMk cId="305650072" sldId="541"/>
            <ac:picMk id="11" creationId="{BCFC9617-FF4F-4247-A31B-A5F6A073472A}"/>
          </ac:picMkLst>
        </pc:picChg>
        <pc:picChg chg="add mod">
          <ac:chgData name="Nane Kratzke" userId="971be13ff4ee5ef6" providerId="LiveId" clId="{AF2A99F9-8AD4-3644-94B0-74AB891B80BB}" dt="2021-01-12T15:47:46.358" v="14054" actId="1076"/>
          <ac:picMkLst>
            <pc:docMk/>
            <pc:sldMk cId="305650072" sldId="541"/>
            <ac:picMk id="17" creationId="{AF7332DC-08F9-8948-A182-99E625B97BFA}"/>
          </ac:picMkLst>
        </pc:picChg>
        <pc:picChg chg="add mod">
          <ac:chgData name="Nane Kratzke" userId="971be13ff4ee5ef6" providerId="LiveId" clId="{AF2A99F9-8AD4-3644-94B0-74AB891B80BB}" dt="2021-01-12T15:47:46.358" v="14054" actId="1076"/>
          <ac:picMkLst>
            <pc:docMk/>
            <pc:sldMk cId="305650072" sldId="541"/>
            <ac:picMk id="18" creationId="{4DA7E4CB-2DF5-AB40-BBCB-EC784AAC8CAD}"/>
          </ac:picMkLst>
        </pc:picChg>
        <pc:picChg chg="add mod">
          <ac:chgData name="Nane Kratzke" userId="971be13ff4ee5ef6" providerId="LiveId" clId="{AF2A99F9-8AD4-3644-94B0-74AB891B80BB}" dt="2021-01-12T15:47:46.358" v="14054" actId="1076"/>
          <ac:picMkLst>
            <pc:docMk/>
            <pc:sldMk cId="305650072" sldId="541"/>
            <ac:picMk id="24" creationId="{BDF2CD5F-05B6-6B4B-BD56-7CF4EB9F3A45}"/>
          </ac:picMkLst>
        </pc:picChg>
        <pc:cxnChg chg="add mod">
          <ac:chgData name="Nane Kratzke" userId="971be13ff4ee5ef6" providerId="LiveId" clId="{AF2A99F9-8AD4-3644-94B0-74AB891B80BB}" dt="2021-01-12T15:47:46.358" v="14054" actId="1076"/>
          <ac:cxnSpMkLst>
            <pc:docMk/>
            <pc:sldMk cId="305650072" sldId="541"/>
            <ac:cxnSpMk id="13" creationId="{09A9685C-FFE2-9E40-BEAB-BE21DADB0DB9}"/>
          </ac:cxnSpMkLst>
        </pc:cxnChg>
        <pc:cxnChg chg="add mod">
          <ac:chgData name="Nane Kratzke" userId="971be13ff4ee5ef6" providerId="LiveId" clId="{AF2A99F9-8AD4-3644-94B0-74AB891B80BB}" dt="2021-01-12T15:47:46.358" v="14054" actId="1076"/>
          <ac:cxnSpMkLst>
            <pc:docMk/>
            <pc:sldMk cId="305650072" sldId="541"/>
            <ac:cxnSpMk id="23" creationId="{C63DEF3B-90AA-F844-8604-AC36DBF81765}"/>
          </ac:cxnSpMkLst>
        </pc:cxnChg>
      </pc:sldChg>
      <pc:sldChg chg="addSp delSp modSp add mod">
        <pc:chgData name="Nane Kratzke" userId="971be13ff4ee5ef6" providerId="LiveId" clId="{AF2A99F9-8AD4-3644-94B0-74AB891B80BB}" dt="2021-03-27T16:34:11.473" v="47669" actId="207"/>
        <pc:sldMkLst>
          <pc:docMk/>
          <pc:sldMk cId="1530498785" sldId="542"/>
        </pc:sldMkLst>
        <pc:spChg chg="del">
          <ac:chgData name="Nane Kratzke" userId="971be13ff4ee5ef6" providerId="LiveId" clId="{AF2A99F9-8AD4-3644-94B0-74AB891B80BB}" dt="2021-01-12T14:46:58.899" v="12487" actId="478"/>
          <ac:spMkLst>
            <pc:docMk/>
            <pc:sldMk cId="1530498785" sldId="542"/>
            <ac:spMk id="4" creationId="{F1D60FD7-91B0-6C42-8B45-663DDD546A6B}"/>
          </ac:spMkLst>
        </pc:spChg>
        <pc:spChg chg="mod">
          <ac:chgData name="Nane Kratzke" userId="971be13ff4ee5ef6" providerId="LiveId" clId="{AF2A99F9-8AD4-3644-94B0-74AB891B80BB}" dt="2021-01-12T15:51:44.556" v="14316" actId="20577"/>
          <ac:spMkLst>
            <pc:docMk/>
            <pc:sldMk cId="1530498785" sldId="542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18T16:09:27.088" v="22036" actId="113"/>
          <ac:spMkLst>
            <pc:docMk/>
            <pc:sldMk cId="1530498785" sldId="542"/>
            <ac:spMk id="7" creationId="{2E10CCA4-C3B8-9248-A6B2-C1EF803308D4}"/>
          </ac:spMkLst>
        </pc:spChg>
        <pc:spChg chg="add mod">
          <ac:chgData name="Nane Kratzke" userId="971be13ff4ee5ef6" providerId="LiveId" clId="{AF2A99F9-8AD4-3644-94B0-74AB891B80BB}" dt="2021-03-27T16:34:11.473" v="47669" actId="207"/>
          <ac:spMkLst>
            <pc:docMk/>
            <pc:sldMk cId="1530498785" sldId="542"/>
            <ac:spMk id="9" creationId="{373CF505-53D5-2A4A-B24D-DBBF0F5422F4}"/>
          </ac:spMkLst>
        </pc:spChg>
        <pc:spChg chg="mod">
          <ac:chgData name="Nane Kratzke" userId="971be13ff4ee5ef6" providerId="LiveId" clId="{AF2A99F9-8AD4-3644-94B0-74AB891B80BB}" dt="2021-01-11T16:29:23.991" v="9926" actId="20577"/>
          <ac:spMkLst>
            <pc:docMk/>
            <pc:sldMk cId="1530498785" sldId="542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3-27T16:34:11.473" v="47669" actId="207"/>
          <ac:spMkLst>
            <pc:docMk/>
            <pc:sldMk cId="1530498785" sldId="542"/>
            <ac:spMk id="11" creationId="{EBD9C217-21F1-2243-ACC9-A5F3F51B4DDA}"/>
          </ac:spMkLst>
        </pc:spChg>
        <pc:picChg chg="add mod">
          <ac:chgData name="Nane Kratzke" userId="971be13ff4ee5ef6" providerId="LiveId" clId="{AF2A99F9-8AD4-3644-94B0-74AB891B80BB}" dt="2021-03-27T16:33:57.990" v="47667" actId="12788"/>
          <ac:picMkLst>
            <pc:docMk/>
            <pc:sldMk cId="1530498785" sldId="542"/>
            <ac:picMk id="4" creationId="{7345E386-3BF7-2A48-B2FB-DF5E3CE9591B}"/>
          </ac:picMkLst>
        </pc:picChg>
        <pc:picChg chg="add del mod">
          <ac:chgData name="Nane Kratzke" userId="971be13ff4ee5ef6" providerId="LiveId" clId="{AF2A99F9-8AD4-3644-94B0-74AB891B80BB}" dt="2021-01-12T14:48:56.586" v="12493" actId="478"/>
          <ac:picMkLst>
            <pc:docMk/>
            <pc:sldMk cId="1530498785" sldId="542"/>
            <ac:picMk id="6" creationId="{4073A30C-8E9B-504E-9B94-EE7788988D20}"/>
          </ac:picMkLst>
        </pc:picChg>
        <pc:picChg chg="add mod">
          <ac:chgData name="Nane Kratzke" userId="971be13ff4ee5ef6" providerId="LiveId" clId="{AF2A99F9-8AD4-3644-94B0-74AB891B80BB}" dt="2021-03-27T16:33:57.990" v="47667" actId="12788"/>
          <ac:picMkLst>
            <pc:docMk/>
            <pc:sldMk cId="1530498785" sldId="542"/>
            <ac:picMk id="6" creationId="{53DB2CA7-8A0B-A544-9F16-2AE61448D46F}"/>
          </ac:picMkLst>
        </pc:picChg>
        <pc:picChg chg="add mod">
          <ac:chgData name="Nane Kratzke" userId="971be13ff4ee5ef6" providerId="LiveId" clId="{AF2A99F9-8AD4-3644-94B0-74AB891B80BB}" dt="2021-01-12T14:52:22.556" v="12507"/>
          <ac:picMkLst>
            <pc:docMk/>
            <pc:sldMk cId="1530498785" sldId="542"/>
            <ac:picMk id="8" creationId="{2730EE81-55A5-0942-9B84-601725760151}"/>
          </ac:picMkLst>
        </pc:picChg>
      </pc:sldChg>
      <pc:sldChg chg="addSp delSp modSp add mod">
        <pc:chgData name="Nane Kratzke" userId="971be13ff4ee5ef6" providerId="LiveId" clId="{AF2A99F9-8AD4-3644-94B0-74AB891B80BB}" dt="2021-04-12T07:21:34.154" v="47673" actId="6549"/>
        <pc:sldMkLst>
          <pc:docMk/>
          <pc:sldMk cId="2350973529" sldId="543"/>
        </pc:sldMkLst>
        <pc:spChg chg="del">
          <ac:chgData name="Nane Kratzke" userId="971be13ff4ee5ef6" providerId="LiveId" clId="{AF2A99F9-8AD4-3644-94B0-74AB891B80BB}" dt="2021-01-12T14:57:29.208" v="12511" actId="478"/>
          <ac:spMkLst>
            <pc:docMk/>
            <pc:sldMk cId="2350973529" sldId="543"/>
            <ac:spMk id="4" creationId="{F1D60FD7-91B0-6C42-8B45-663DDD546A6B}"/>
          </ac:spMkLst>
        </pc:spChg>
        <pc:spChg chg="mod">
          <ac:chgData name="Nane Kratzke" userId="971be13ff4ee5ef6" providerId="LiveId" clId="{AF2A99F9-8AD4-3644-94B0-74AB891B80BB}" dt="2021-02-06T16:43:46.859" v="41853" actId="20577"/>
          <ac:spMkLst>
            <pc:docMk/>
            <pc:sldMk cId="2350973529" sldId="543"/>
            <ac:spMk id="5" creationId="{D6D3D317-1152-2742-9BE1-4ED9CE042C2D}"/>
          </ac:spMkLst>
        </pc:spChg>
        <pc:spChg chg="add mod">
          <ac:chgData name="Nane Kratzke" userId="971be13ff4ee5ef6" providerId="LiveId" clId="{AF2A99F9-8AD4-3644-94B0-74AB891B80BB}" dt="2021-04-12T07:21:34.154" v="47673" actId="6549"/>
          <ac:spMkLst>
            <pc:docMk/>
            <pc:sldMk cId="2350973529" sldId="543"/>
            <ac:spMk id="9" creationId="{F9EC88DD-CC92-BC46-B183-905BE6061CB6}"/>
          </ac:spMkLst>
        </pc:spChg>
        <pc:spChg chg="mod">
          <ac:chgData name="Nane Kratzke" userId="971be13ff4ee5ef6" providerId="LiveId" clId="{AF2A99F9-8AD4-3644-94B0-74AB891B80BB}" dt="2021-01-11T16:30:05.198" v="9979" actId="20577"/>
          <ac:spMkLst>
            <pc:docMk/>
            <pc:sldMk cId="2350973529" sldId="543"/>
            <ac:spMk id="10" creationId="{64669592-C4EE-DB4B-A88C-C6A79EE0FE69}"/>
          </ac:spMkLst>
        </pc:spChg>
        <pc:picChg chg="add mod modCrop">
          <ac:chgData name="Nane Kratzke" userId="971be13ff4ee5ef6" providerId="LiveId" clId="{AF2A99F9-8AD4-3644-94B0-74AB891B80BB}" dt="2021-01-12T15:46:07.243" v="13949" actId="1076"/>
          <ac:picMkLst>
            <pc:docMk/>
            <pc:sldMk cId="2350973529" sldId="543"/>
            <ac:picMk id="6" creationId="{983F7103-123D-BD40-BE92-2EF7A47B41D7}"/>
          </ac:picMkLst>
        </pc:picChg>
      </pc:sldChg>
      <pc:sldChg chg="addSp delSp modSp add mod">
        <pc:chgData name="Nane Kratzke" userId="971be13ff4ee5ef6" providerId="LiveId" clId="{AF2A99F9-8AD4-3644-94B0-74AB891B80BB}" dt="2021-03-12T07:51:57.079" v="47572" actId="20577"/>
        <pc:sldMkLst>
          <pc:docMk/>
          <pc:sldMk cId="2489015465" sldId="544"/>
        </pc:sldMkLst>
        <pc:spChg chg="del">
          <ac:chgData name="Nane Kratzke" userId="971be13ff4ee5ef6" providerId="LiveId" clId="{AF2A99F9-8AD4-3644-94B0-74AB891B80BB}" dt="2021-01-12T15:31:02.724" v="13242" actId="478"/>
          <ac:spMkLst>
            <pc:docMk/>
            <pc:sldMk cId="2489015465" sldId="544"/>
            <ac:spMk id="4" creationId="{F1D60FD7-91B0-6C42-8B45-663DDD546A6B}"/>
          </ac:spMkLst>
        </pc:spChg>
        <pc:spChg chg="mod">
          <ac:chgData name="Nane Kratzke" userId="971be13ff4ee5ef6" providerId="LiveId" clId="{AF2A99F9-8AD4-3644-94B0-74AB891B80BB}" dt="2021-02-06T16:44:53.696" v="41859" actId="20577"/>
          <ac:spMkLst>
            <pc:docMk/>
            <pc:sldMk cId="2489015465" sldId="544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11T16:30:21.092" v="9995" actId="20577"/>
          <ac:spMkLst>
            <pc:docMk/>
            <pc:sldMk cId="2489015465" sldId="544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3-12T07:51:57.079" v="47572" actId="20577"/>
          <ac:spMkLst>
            <pc:docMk/>
            <pc:sldMk cId="2489015465" sldId="544"/>
            <ac:spMk id="11" creationId="{87B168CC-6B4A-A94C-BA07-9BD7693D832B}"/>
          </ac:spMkLst>
        </pc:spChg>
        <pc:picChg chg="add del mod">
          <ac:chgData name="Nane Kratzke" userId="971be13ff4ee5ef6" providerId="LiveId" clId="{AF2A99F9-8AD4-3644-94B0-74AB891B80BB}" dt="2021-01-12T15:26:51.229" v="13218" actId="478"/>
          <ac:picMkLst>
            <pc:docMk/>
            <pc:sldMk cId="2489015465" sldId="544"/>
            <ac:picMk id="6" creationId="{CE6C277A-F7FB-5347-BA10-2628FC65A108}"/>
          </ac:picMkLst>
        </pc:picChg>
        <pc:picChg chg="add mod">
          <ac:chgData name="Nane Kratzke" userId="971be13ff4ee5ef6" providerId="LiveId" clId="{AF2A99F9-8AD4-3644-94B0-74AB891B80BB}" dt="2021-01-12T15:27:58.054" v="13240" actId="14100"/>
          <ac:picMkLst>
            <pc:docMk/>
            <pc:sldMk cId="2489015465" sldId="544"/>
            <ac:picMk id="8" creationId="{9994B2D6-D9F0-3349-9190-DEB0928E8A02}"/>
          </ac:picMkLst>
        </pc:picChg>
        <pc:picChg chg="add mod">
          <ac:chgData name="Nane Kratzke" userId="971be13ff4ee5ef6" providerId="LiveId" clId="{AF2A99F9-8AD4-3644-94B0-74AB891B80BB}" dt="2021-01-12T15:31:29.202" v="13248" actId="1076"/>
          <ac:picMkLst>
            <pc:docMk/>
            <pc:sldMk cId="2489015465" sldId="544"/>
            <ac:picMk id="9" creationId="{343D8610-BD96-4B45-A1C0-800A0AD54BE9}"/>
          </ac:picMkLst>
        </pc:picChg>
      </pc:sldChg>
      <pc:sldChg chg="addSp delSp modSp add mod">
        <pc:chgData name="Nane Kratzke" userId="971be13ff4ee5ef6" providerId="LiveId" clId="{AF2A99F9-8AD4-3644-94B0-74AB891B80BB}" dt="2021-03-12T07:51:49.459" v="47570" actId="20577"/>
        <pc:sldMkLst>
          <pc:docMk/>
          <pc:sldMk cId="3443149469" sldId="545"/>
        </pc:sldMkLst>
        <pc:spChg chg="del">
          <ac:chgData name="Nane Kratzke" userId="971be13ff4ee5ef6" providerId="LiveId" clId="{AF2A99F9-8AD4-3644-94B0-74AB891B80BB}" dt="2021-01-12T15:43:26.457" v="13718" actId="478"/>
          <ac:spMkLst>
            <pc:docMk/>
            <pc:sldMk cId="3443149469" sldId="545"/>
            <ac:spMk id="4" creationId="{F1D60FD7-91B0-6C42-8B45-663DDD546A6B}"/>
          </ac:spMkLst>
        </pc:spChg>
        <pc:spChg chg="mod">
          <ac:chgData name="Nane Kratzke" userId="971be13ff4ee5ef6" providerId="LiveId" clId="{AF2A99F9-8AD4-3644-94B0-74AB891B80BB}" dt="2021-01-12T15:58:28.667" v="14417" actId="255"/>
          <ac:spMkLst>
            <pc:docMk/>
            <pc:sldMk cId="3443149469" sldId="545"/>
            <ac:spMk id="5" creationId="{D6D3D317-1152-2742-9BE1-4ED9CE042C2D}"/>
          </ac:spMkLst>
        </pc:spChg>
        <pc:spChg chg="add mod">
          <ac:chgData name="Nane Kratzke" userId="971be13ff4ee5ef6" providerId="LiveId" clId="{AF2A99F9-8AD4-3644-94B0-74AB891B80BB}" dt="2021-03-12T07:51:49.459" v="47570" actId="20577"/>
          <ac:spMkLst>
            <pc:docMk/>
            <pc:sldMk cId="3443149469" sldId="545"/>
            <ac:spMk id="8" creationId="{6BE52DF5-2DAD-DD4A-805F-887502581DE8}"/>
          </ac:spMkLst>
        </pc:spChg>
        <pc:spChg chg="mod">
          <ac:chgData name="Nane Kratzke" userId="971be13ff4ee5ef6" providerId="LiveId" clId="{AF2A99F9-8AD4-3644-94B0-74AB891B80BB}" dt="2021-01-11T16:31:43.883" v="10036" actId="20577"/>
          <ac:spMkLst>
            <pc:docMk/>
            <pc:sldMk cId="3443149469" sldId="545"/>
            <ac:spMk id="10" creationId="{64669592-C4EE-DB4B-A88C-C6A79EE0FE69}"/>
          </ac:spMkLst>
        </pc:spChg>
        <pc:spChg chg="add del mod">
          <ac:chgData name="Nane Kratzke" userId="971be13ff4ee5ef6" providerId="LiveId" clId="{AF2A99F9-8AD4-3644-94B0-74AB891B80BB}" dt="2021-01-12T16:04:36.829" v="14518" actId="478"/>
          <ac:spMkLst>
            <pc:docMk/>
            <pc:sldMk cId="3443149469" sldId="545"/>
            <ac:spMk id="11" creationId="{6BE52DF5-2DAD-DD4A-805F-887502581DE8}"/>
          </ac:spMkLst>
        </pc:spChg>
        <pc:picChg chg="add del mod">
          <ac:chgData name="Nane Kratzke" userId="971be13ff4ee5ef6" providerId="LiveId" clId="{AF2A99F9-8AD4-3644-94B0-74AB891B80BB}" dt="2021-01-12T15:59:21.699" v="14423" actId="478"/>
          <ac:picMkLst>
            <pc:docMk/>
            <pc:sldMk cId="3443149469" sldId="545"/>
            <ac:picMk id="4" creationId="{FBF2449B-AF87-8E49-A733-061845B343C8}"/>
          </ac:picMkLst>
        </pc:picChg>
        <pc:picChg chg="add del mod">
          <ac:chgData name="Nane Kratzke" userId="971be13ff4ee5ef6" providerId="LiveId" clId="{AF2A99F9-8AD4-3644-94B0-74AB891B80BB}" dt="2021-01-12T16:00:55.429" v="14510" actId="478"/>
          <ac:picMkLst>
            <pc:docMk/>
            <pc:sldMk cId="3443149469" sldId="545"/>
            <ac:picMk id="6" creationId="{BEE658AC-A8DA-1040-B167-EC7580ED78E5}"/>
          </ac:picMkLst>
        </pc:picChg>
        <pc:picChg chg="add mod">
          <ac:chgData name="Nane Kratzke" userId="971be13ff4ee5ef6" providerId="LiveId" clId="{AF2A99F9-8AD4-3644-94B0-74AB891B80BB}" dt="2021-01-12T16:01:24.295" v="14516" actId="1076"/>
          <ac:picMkLst>
            <pc:docMk/>
            <pc:sldMk cId="3443149469" sldId="545"/>
            <ac:picMk id="9" creationId="{08027ED0-DE8C-7D42-9955-2FFB5ACFCA66}"/>
          </ac:picMkLst>
        </pc:picChg>
      </pc:sldChg>
      <pc:sldChg chg="addSp delSp modSp add mod">
        <pc:chgData name="Nane Kratzke" userId="971be13ff4ee5ef6" providerId="LiveId" clId="{AF2A99F9-8AD4-3644-94B0-74AB891B80BB}" dt="2021-01-12T11:06:58.882" v="11389" actId="20577"/>
        <pc:sldMkLst>
          <pc:docMk/>
          <pc:sldMk cId="3321952094" sldId="546"/>
        </pc:sldMkLst>
        <pc:spChg chg="mod">
          <ac:chgData name="Nane Kratzke" userId="971be13ff4ee5ef6" providerId="LiveId" clId="{AF2A99F9-8AD4-3644-94B0-74AB891B80BB}" dt="2021-01-11T18:08:15.350" v="10162" actId="20577"/>
          <ac:spMkLst>
            <pc:docMk/>
            <pc:sldMk cId="3321952094" sldId="546"/>
            <ac:spMk id="2" creationId="{9C499ED8-18D1-E942-8557-969449808E76}"/>
          </ac:spMkLst>
        </pc:spChg>
        <pc:spChg chg="del">
          <ac:chgData name="Nane Kratzke" userId="971be13ff4ee5ef6" providerId="LiveId" clId="{AF2A99F9-8AD4-3644-94B0-74AB891B80BB}" dt="2021-01-11T18:07:48.415" v="10120" actId="478"/>
          <ac:spMkLst>
            <pc:docMk/>
            <pc:sldMk cId="3321952094" sldId="546"/>
            <ac:spMk id="4" creationId="{F1D60FD7-91B0-6C42-8B45-663DDD546A6B}"/>
          </ac:spMkLst>
        </pc:spChg>
        <pc:spChg chg="mod">
          <ac:chgData name="Nane Kratzke" userId="971be13ff4ee5ef6" providerId="LiveId" clId="{AF2A99F9-8AD4-3644-94B0-74AB891B80BB}" dt="2021-01-11T18:07:10.671" v="10115" actId="20577"/>
          <ac:spMkLst>
            <pc:docMk/>
            <pc:sldMk cId="3321952094" sldId="546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12T11:06:58.882" v="11389" actId="20577"/>
          <ac:spMkLst>
            <pc:docMk/>
            <pc:sldMk cId="3321952094" sldId="546"/>
            <ac:spMk id="10" creationId="{64669592-C4EE-DB4B-A88C-C6A79EE0FE69}"/>
          </ac:spMkLst>
        </pc:spChg>
        <pc:picChg chg="add del mod">
          <ac:chgData name="Nane Kratzke" userId="971be13ff4ee5ef6" providerId="LiveId" clId="{AF2A99F9-8AD4-3644-94B0-74AB891B80BB}" dt="2021-01-11T18:06:10.225" v="10103" actId="478"/>
          <ac:picMkLst>
            <pc:docMk/>
            <pc:sldMk cId="3321952094" sldId="546"/>
            <ac:picMk id="6" creationId="{95CE2272-D962-F74B-90A1-88BD6984BD94}"/>
          </ac:picMkLst>
        </pc:picChg>
        <pc:picChg chg="add mod modCrop">
          <ac:chgData name="Nane Kratzke" userId="971be13ff4ee5ef6" providerId="LiveId" clId="{AF2A99F9-8AD4-3644-94B0-74AB891B80BB}" dt="2021-01-12T10:43:45.406" v="10456" actId="14861"/>
          <ac:picMkLst>
            <pc:docMk/>
            <pc:sldMk cId="3321952094" sldId="546"/>
            <ac:picMk id="8" creationId="{A8C0BEEA-8459-C740-B4EC-E3FF065B43EF}"/>
          </ac:picMkLst>
        </pc:picChg>
      </pc:sldChg>
      <pc:sldChg chg="addSp delSp modSp add mod">
        <pc:chgData name="Nane Kratzke" userId="971be13ff4ee5ef6" providerId="LiveId" clId="{AF2A99F9-8AD4-3644-94B0-74AB891B80BB}" dt="2021-02-06T16:46:53.538" v="41864" actId="20577"/>
        <pc:sldMkLst>
          <pc:docMk/>
          <pc:sldMk cId="2370797044" sldId="547"/>
        </pc:sldMkLst>
        <pc:spChg chg="mod">
          <ac:chgData name="Nane Kratzke" userId="971be13ff4ee5ef6" providerId="LiveId" clId="{AF2A99F9-8AD4-3644-94B0-74AB891B80BB}" dt="2021-01-12T16:17:29.531" v="15546" actId="20577"/>
          <ac:spMkLst>
            <pc:docMk/>
            <pc:sldMk cId="2370797044" sldId="547"/>
            <ac:spMk id="2" creationId="{9C499ED8-18D1-E942-8557-969449808E76}"/>
          </ac:spMkLst>
        </pc:spChg>
        <pc:spChg chg="mod">
          <ac:chgData name="Nane Kratzke" userId="971be13ff4ee5ef6" providerId="LiveId" clId="{AF2A99F9-8AD4-3644-94B0-74AB891B80BB}" dt="2021-01-12T16:33:42.244" v="16423" actId="207"/>
          <ac:spMkLst>
            <pc:docMk/>
            <pc:sldMk cId="2370797044" sldId="547"/>
            <ac:spMk id="5" creationId="{D6D3D317-1152-2742-9BE1-4ED9CE042C2D}"/>
          </ac:spMkLst>
        </pc:spChg>
        <pc:spChg chg="add mod">
          <ac:chgData name="Nane Kratzke" userId="971be13ff4ee5ef6" providerId="LiveId" clId="{AF2A99F9-8AD4-3644-94B0-74AB891B80BB}" dt="2021-02-06T16:46:53.538" v="41864" actId="20577"/>
          <ac:spMkLst>
            <pc:docMk/>
            <pc:sldMk cId="2370797044" sldId="547"/>
            <ac:spMk id="6" creationId="{496B434E-B44C-DF44-AB94-9D39E39F0F78}"/>
          </ac:spMkLst>
        </pc:spChg>
        <pc:spChg chg="del">
          <ac:chgData name="Nane Kratzke" userId="971be13ff4ee5ef6" providerId="LiveId" clId="{AF2A99F9-8AD4-3644-94B0-74AB891B80BB}" dt="2021-01-12T16:13:39.893" v="15216" actId="478"/>
          <ac:spMkLst>
            <pc:docMk/>
            <pc:sldMk cId="2370797044" sldId="547"/>
            <ac:spMk id="7" creationId="{2E10CCA4-C3B8-9248-A6B2-C1EF803308D4}"/>
          </ac:spMkLst>
        </pc:spChg>
        <pc:spChg chg="del">
          <ac:chgData name="Nane Kratzke" userId="971be13ff4ee5ef6" providerId="LiveId" clId="{AF2A99F9-8AD4-3644-94B0-74AB891B80BB}" dt="2021-01-12T16:17:34.447" v="15547" actId="478"/>
          <ac:spMkLst>
            <pc:docMk/>
            <pc:sldMk cId="2370797044" sldId="547"/>
            <ac:spMk id="8" creationId="{6BE52DF5-2DAD-DD4A-805F-887502581DE8}"/>
          </ac:spMkLst>
        </pc:spChg>
        <pc:spChg chg="mod">
          <ac:chgData name="Nane Kratzke" userId="971be13ff4ee5ef6" providerId="LiveId" clId="{AF2A99F9-8AD4-3644-94B0-74AB891B80BB}" dt="2021-01-12T16:06:18.809" v="14580" actId="20577"/>
          <ac:spMkLst>
            <pc:docMk/>
            <pc:sldMk cId="2370797044" sldId="547"/>
            <ac:spMk id="10" creationId="{64669592-C4EE-DB4B-A88C-C6A79EE0FE69}"/>
          </ac:spMkLst>
        </pc:spChg>
        <pc:picChg chg="add mod">
          <ac:chgData name="Nane Kratzke" userId="971be13ff4ee5ef6" providerId="LiveId" clId="{AF2A99F9-8AD4-3644-94B0-74AB891B80BB}" dt="2021-01-12T16:19:39.029" v="15568" actId="14100"/>
          <ac:picMkLst>
            <pc:docMk/>
            <pc:sldMk cId="2370797044" sldId="547"/>
            <ac:picMk id="4" creationId="{5EDB178A-C9FB-AD43-B583-9D84DD618D29}"/>
          </ac:picMkLst>
        </pc:picChg>
        <pc:picChg chg="del">
          <ac:chgData name="Nane Kratzke" userId="971be13ff4ee5ef6" providerId="LiveId" clId="{AF2A99F9-8AD4-3644-94B0-74AB891B80BB}" dt="2021-01-12T16:18:07.042" v="15549" actId="478"/>
          <ac:picMkLst>
            <pc:docMk/>
            <pc:sldMk cId="2370797044" sldId="547"/>
            <ac:picMk id="9" creationId="{08027ED0-DE8C-7D42-9955-2FFB5ACFCA66}"/>
          </ac:picMkLst>
        </pc:picChg>
        <pc:picChg chg="add mod">
          <ac:chgData name="Nane Kratzke" userId="971be13ff4ee5ef6" providerId="LiveId" clId="{AF2A99F9-8AD4-3644-94B0-74AB891B80BB}" dt="2021-01-12T16:19:53.418" v="15573" actId="1076"/>
          <ac:picMkLst>
            <pc:docMk/>
            <pc:sldMk cId="2370797044" sldId="547"/>
            <ac:picMk id="1026" creationId="{B0F74446-E9CB-7843-A579-47DA7D03A5C0}"/>
          </ac:picMkLst>
        </pc:picChg>
      </pc:sldChg>
      <pc:sldChg chg="add del">
        <pc:chgData name="Nane Kratzke" userId="971be13ff4ee5ef6" providerId="LiveId" clId="{AF2A99F9-8AD4-3644-94B0-74AB891B80BB}" dt="2021-02-05T16:57:12.519" v="38222" actId="2696"/>
        <pc:sldMkLst>
          <pc:docMk/>
          <pc:sldMk cId="2169067498" sldId="548"/>
        </pc:sldMkLst>
      </pc:sldChg>
      <pc:sldChg chg="addSp delSp modSp add mod">
        <pc:chgData name="Nane Kratzke" userId="971be13ff4ee5ef6" providerId="LiveId" clId="{AF2A99F9-8AD4-3644-94B0-74AB891B80BB}" dt="2021-01-18T13:49:55.214" v="16675" actId="166"/>
        <pc:sldMkLst>
          <pc:docMk/>
          <pc:sldMk cId="775165166" sldId="549"/>
        </pc:sldMkLst>
        <pc:spChg chg="mod">
          <ac:chgData name="Nane Kratzke" userId="971be13ff4ee5ef6" providerId="LiveId" clId="{AF2A99F9-8AD4-3644-94B0-74AB891B80BB}" dt="2021-01-18T13:40:53.067" v="16507" actId="20577"/>
          <ac:spMkLst>
            <pc:docMk/>
            <pc:sldMk cId="775165166" sldId="549"/>
            <ac:spMk id="2" creationId="{9C499ED8-18D1-E942-8557-969449808E76}"/>
          </ac:spMkLst>
        </pc:spChg>
        <pc:spChg chg="add mod">
          <ac:chgData name="Nane Kratzke" userId="971be13ff4ee5ef6" providerId="LiveId" clId="{AF2A99F9-8AD4-3644-94B0-74AB891B80BB}" dt="2021-01-18T13:49:10.018" v="16666" actId="113"/>
          <ac:spMkLst>
            <pc:docMk/>
            <pc:sldMk cId="775165166" sldId="549"/>
            <ac:spMk id="5" creationId="{936CA09F-D948-D74D-A9F4-4AFA85F622CE}"/>
          </ac:spMkLst>
        </pc:spChg>
        <pc:spChg chg="mod">
          <ac:chgData name="Nane Kratzke" userId="971be13ff4ee5ef6" providerId="LiveId" clId="{AF2A99F9-8AD4-3644-94B0-74AB891B80BB}" dt="2021-01-18T13:45:09.834" v="16621" actId="313"/>
          <ac:spMkLst>
            <pc:docMk/>
            <pc:sldMk cId="775165166" sldId="549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1-18T13:41:21.026" v="16548" actId="478"/>
          <ac:spMkLst>
            <pc:docMk/>
            <pc:sldMk cId="775165166" sldId="549"/>
            <ac:spMk id="13" creationId="{C0D90C56-DC41-BA43-8458-A8EDE067327F}"/>
          </ac:spMkLst>
        </pc:spChg>
        <pc:spChg chg="del">
          <ac:chgData name="Nane Kratzke" userId="971be13ff4ee5ef6" providerId="LiveId" clId="{AF2A99F9-8AD4-3644-94B0-74AB891B80BB}" dt="2021-01-18T13:41:15.248" v="16546" actId="478"/>
          <ac:spMkLst>
            <pc:docMk/>
            <pc:sldMk cId="775165166" sldId="549"/>
            <ac:spMk id="14" creationId="{B7456D0B-458D-EF48-A8D6-57B6CF0504E7}"/>
          </ac:spMkLst>
        </pc:spChg>
        <pc:spChg chg="del">
          <ac:chgData name="Nane Kratzke" userId="971be13ff4ee5ef6" providerId="LiveId" clId="{AF2A99F9-8AD4-3644-94B0-74AB891B80BB}" dt="2021-01-18T13:41:21.026" v="16548" actId="478"/>
          <ac:spMkLst>
            <pc:docMk/>
            <pc:sldMk cId="775165166" sldId="549"/>
            <ac:spMk id="18" creationId="{C464EDF6-D99B-3740-BF93-4F596006FFB9}"/>
          </ac:spMkLst>
        </pc:spChg>
        <pc:spChg chg="del">
          <ac:chgData name="Nane Kratzke" userId="971be13ff4ee5ef6" providerId="LiveId" clId="{AF2A99F9-8AD4-3644-94B0-74AB891B80BB}" dt="2021-01-18T13:41:21.026" v="16548" actId="478"/>
          <ac:spMkLst>
            <pc:docMk/>
            <pc:sldMk cId="775165166" sldId="549"/>
            <ac:spMk id="19" creationId="{59FC8C13-F2A2-6A43-A67F-9A95E1A7453B}"/>
          </ac:spMkLst>
        </pc:spChg>
        <pc:spChg chg="del">
          <ac:chgData name="Nane Kratzke" userId="971be13ff4ee5ef6" providerId="LiveId" clId="{AF2A99F9-8AD4-3644-94B0-74AB891B80BB}" dt="2021-01-18T13:41:21.026" v="16548" actId="478"/>
          <ac:spMkLst>
            <pc:docMk/>
            <pc:sldMk cId="775165166" sldId="549"/>
            <ac:spMk id="20" creationId="{C34445D0-0DED-9F4A-BBE8-14A24255BD3C}"/>
          </ac:spMkLst>
        </pc:spChg>
        <pc:spChg chg="add mod">
          <ac:chgData name="Nane Kratzke" userId="971be13ff4ee5ef6" providerId="LiveId" clId="{AF2A99F9-8AD4-3644-94B0-74AB891B80BB}" dt="2021-01-18T13:49:50.437" v="16674" actId="20577"/>
          <ac:spMkLst>
            <pc:docMk/>
            <pc:sldMk cId="775165166" sldId="549"/>
            <ac:spMk id="21" creationId="{25A8EF5F-516B-BA44-8D22-94A1B3765B42}"/>
          </ac:spMkLst>
        </pc:spChg>
        <pc:grpChg chg="del">
          <ac:chgData name="Nane Kratzke" userId="971be13ff4ee5ef6" providerId="LiveId" clId="{AF2A99F9-8AD4-3644-94B0-74AB891B80BB}" dt="2021-01-18T13:41:16.796" v="16547" actId="478"/>
          <ac:grpSpMkLst>
            <pc:docMk/>
            <pc:sldMk cId="775165166" sldId="549"/>
            <ac:grpSpMk id="29" creationId="{40C2DEB5-3F68-2945-AA88-CE842ADBB7E6}"/>
          </ac:grpSpMkLst>
        </pc:grpChg>
        <pc:picChg chg="del">
          <ac:chgData name="Nane Kratzke" userId="971be13ff4ee5ef6" providerId="LiveId" clId="{AF2A99F9-8AD4-3644-94B0-74AB891B80BB}" dt="2021-01-18T13:41:21.026" v="16548" actId="478"/>
          <ac:picMkLst>
            <pc:docMk/>
            <pc:sldMk cId="775165166" sldId="549"/>
            <ac:picMk id="4" creationId="{24FFC671-C8D7-0246-8D8D-C0CC714F83AD}"/>
          </ac:picMkLst>
        </pc:picChg>
        <pc:picChg chg="del">
          <ac:chgData name="Nane Kratzke" userId="971be13ff4ee5ef6" providerId="LiveId" clId="{AF2A99F9-8AD4-3644-94B0-74AB891B80BB}" dt="2021-01-18T13:41:23.172" v="16549" actId="478"/>
          <ac:picMkLst>
            <pc:docMk/>
            <pc:sldMk cId="775165166" sldId="549"/>
            <ac:picMk id="15" creationId="{A62E4B4F-1578-B541-83F9-FF44572743DD}"/>
          </ac:picMkLst>
        </pc:picChg>
        <pc:picChg chg="del">
          <ac:chgData name="Nane Kratzke" userId="971be13ff4ee5ef6" providerId="LiveId" clId="{AF2A99F9-8AD4-3644-94B0-74AB891B80BB}" dt="2021-01-18T13:41:21.026" v="16548" actId="478"/>
          <ac:picMkLst>
            <pc:docMk/>
            <pc:sldMk cId="775165166" sldId="549"/>
            <ac:picMk id="17" creationId="{DBD05CC2-5F16-CB4F-A535-B34C7157B0C5}"/>
          </ac:picMkLst>
        </pc:picChg>
        <pc:picChg chg="add mod">
          <ac:chgData name="Nane Kratzke" userId="971be13ff4ee5ef6" providerId="LiveId" clId="{AF2A99F9-8AD4-3644-94B0-74AB891B80BB}" dt="2021-01-18T13:49:55.214" v="16675" actId="166"/>
          <ac:picMkLst>
            <pc:docMk/>
            <pc:sldMk cId="775165166" sldId="549"/>
            <ac:picMk id="1026" creationId="{39D4A8AD-DF29-7742-9603-6E1BB16936CB}"/>
          </ac:picMkLst>
        </pc:picChg>
        <pc:picChg chg="del">
          <ac:chgData name="Nane Kratzke" userId="971be13ff4ee5ef6" providerId="LiveId" clId="{AF2A99F9-8AD4-3644-94B0-74AB891B80BB}" dt="2021-01-18T13:41:21.026" v="16548" actId="478"/>
          <ac:picMkLst>
            <pc:docMk/>
            <pc:sldMk cId="775165166" sldId="549"/>
            <ac:picMk id="7170" creationId="{81EBF33A-DE74-9C4B-96FC-725873BDCD9D}"/>
          </ac:picMkLst>
        </pc:picChg>
      </pc:sldChg>
      <pc:sldChg chg="addSp delSp modSp add mod ord">
        <pc:chgData name="Nane Kratzke" userId="971be13ff4ee5ef6" providerId="LiveId" clId="{AF2A99F9-8AD4-3644-94B0-74AB891B80BB}" dt="2021-01-18T15:11:14.904" v="19953" actId="6549"/>
        <pc:sldMkLst>
          <pc:docMk/>
          <pc:sldMk cId="1445546795" sldId="550"/>
        </pc:sldMkLst>
        <pc:spChg chg="mod">
          <ac:chgData name="Nane Kratzke" userId="971be13ff4ee5ef6" providerId="LiveId" clId="{AF2A99F9-8AD4-3644-94B0-74AB891B80BB}" dt="2021-01-18T13:57:21.026" v="16721" actId="20577"/>
          <ac:spMkLst>
            <pc:docMk/>
            <pc:sldMk cId="1445546795" sldId="550"/>
            <ac:spMk id="2" creationId="{9C499ED8-18D1-E942-8557-969449808E76}"/>
          </ac:spMkLst>
        </pc:spChg>
        <pc:spChg chg="add del mod">
          <ac:chgData name="Nane Kratzke" userId="971be13ff4ee5ef6" providerId="LiveId" clId="{AF2A99F9-8AD4-3644-94B0-74AB891B80BB}" dt="2021-01-18T14:00:05.208" v="16759" actId="478"/>
          <ac:spMkLst>
            <pc:docMk/>
            <pc:sldMk cId="1445546795" sldId="550"/>
            <ac:spMk id="4" creationId="{D8AA5A98-7029-0142-A750-BAA88FD581F0}"/>
          </ac:spMkLst>
        </pc:spChg>
        <pc:spChg chg="mod">
          <ac:chgData name="Nane Kratzke" userId="971be13ff4ee5ef6" providerId="LiveId" clId="{AF2A99F9-8AD4-3644-94B0-74AB891B80BB}" dt="2021-01-18T14:03:36.667" v="16836" actId="20577"/>
          <ac:spMkLst>
            <pc:docMk/>
            <pc:sldMk cId="1445546795" sldId="550"/>
            <ac:spMk id="5" creationId="{936CA09F-D948-D74D-A9F4-4AFA85F622CE}"/>
          </ac:spMkLst>
        </pc:spChg>
        <pc:spChg chg="add mod">
          <ac:chgData name="Nane Kratzke" userId="971be13ff4ee5ef6" providerId="LiveId" clId="{AF2A99F9-8AD4-3644-94B0-74AB891B80BB}" dt="2021-01-18T15:11:14.904" v="19953" actId="6549"/>
          <ac:spMkLst>
            <pc:docMk/>
            <pc:sldMk cId="1445546795" sldId="550"/>
            <ac:spMk id="6" creationId="{B35B3AE9-8A0F-7A4C-A369-E71CD19E8603}"/>
          </ac:spMkLst>
        </pc:spChg>
        <pc:spChg chg="mod">
          <ac:chgData name="Nane Kratzke" userId="971be13ff4ee5ef6" providerId="LiveId" clId="{AF2A99F9-8AD4-3644-94B0-74AB891B80BB}" dt="2021-01-18T14:00:02.778" v="16758" actId="20577"/>
          <ac:spMkLst>
            <pc:docMk/>
            <pc:sldMk cId="1445546795" sldId="550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1-18T13:57:30.340" v="16723" actId="478"/>
          <ac:spMkLst>
            <pc:docMk/>
            <pc:sldMk cId="1445546795" sldId="550"/>
            <ac:spMk id="21" creationId="{25A8EF5F-516B-BA44-8D22-94A1B3765B42}"/>
          </ac:spMkLst>
        </pc:spChg>
        <pc:picChg chg="del">
          <ac:chgData name="Nane Kratzke" userId="971be13ff4ee5ef6" providerId="LiveId" clId="{AF2A99F9-8AD4-3644-94B0-74AB891B80BB}" dt="2021-01-18T13:57:26.955" v="16722" actId="478"/>
          <ac:picMkLst>
            <pc:docMk/>
            <pc:sldMk cId="1445546795" sldId="550"/>
            <ac:picMk id="1026" creationId="{39D4A8AD-DF29-7742-9603-6E1BB16936CB}"/>
          </ac:picMkLst>
        </pc:picChg>
        <pc:picChg chg="add mod">
          <ac:chgData name="Nane Kratzke" userId="971be13ff4ee5ef6" providerId="LiveId" clId="{AF2A99F9-8AD4-3644-94B0-74AB891B80BB}" dt="2021-01-18T14:06:26.417" v="17027"/>
          <ac:picMkLst>
            <pc:docMk/>
            <pc:sldMk cId="1445546795" sldId="550"/>
            <ac:picMk id="2050" creationId="{6B4CA108-BA1D-AF4A-A69E-73E407531125}"/>
          </ac:picMkLst>
        </pc:picChg>
      </pc:sldChg>
      <pc:sldChg chg="addSp delSp modSp add mod">
        <pc:chgData name="Nane Kratzke" userId="971be13ff4ee5ef6" providerId="LiveId" clId="{AF2A99F9-8AD4-3644-94B0-74AB891B80BB}" dt="2021-02-06T16:33:24.076" v="41725" actId="20577"/>
        <pc:sldMkLst>
          <pc:docMk/>
          <pc:sldMk cId="1850815735" sldId="551"/>
        </pc:sldMkLst>
        <pc:spChg chg="mod">
          <ac:chgData name="Nane Kratzke" userId="971be13ff4ee5ef6" providerId="LiveId" clId="{AF2A99F9-8AD4-3644-94B0-74AB891B80BB}" dt="2021-02-06T16:33:24.076" v="41725" actId="20577"/>
          <ac:spMkLst>
            <pc:docMk/>
            <pc:sldMk cId="1850815735" sldId="551"/>
            <ac:spMk id="6" creationId="{B35B3AE9-8A0F-7A4C-A369-E71CD19E8603}"/>
          </ac:spMkLst>
        </pc:spChg>
        <pc:spChg chg="mod">
          <ac:chgData name="Nane Kratzke" userId="971be13ff4ee5ef6" providerId="LiveId" clId="{AF2A99F9-8AD4-3644-94B0-74AB891B80BB}" dt="2021-01-18T14:11:41.003" v="17070" actId="20577"/>
          <ac:spMkLst>
            <pc:docMk/>
            <pc:sldMk cId="1850815735" sldId="551"/>
            <ac:spMk id="10" creationId="{64669592-C4EE-DB4B-A88C-C6A79EE0FE69}"/>
          </ac:spMkLst>
        </pc:spChg>
        <pc:picChg chg="del">
          <ac:chgData name="Nane Kratzke" userId="971be13ff4ee5ef6" providerId="LiveId" clId="{AF2A99F9-8AD4-3644-94B0-74AB891B80BB}" dt="2021-01-18T14:09:53.014" v="17054" actId="478"/>
          <ac:picMkLst>
            <pc:docMk/>
            <pc:sldMk cId="1850815735" sldId="551"/>
            <ac:picMk id="2050" creationId="{6B4CA108-BA1D-AF4A-A69E-73E407531125}"/>
          </ac:picMkLst>
        </pc:picChg>
        <pc:picChg chg="add mod">
          <ac:chgData name="Nane Kratzke" userId="971be13ff4ee5ef6" providerId="LiveId" clId="{AF2A99F9-8AD4-3644-94B0-74AB891B80BB}" dt="2021-01-18T14:17:16.953" v="17645" actId="1076"/>
          <ac:picMkLst>
            <pc:docMk/>
            <pc:sldMk cId="1850815735" sldId="551"/>
            <ac:picMk id="3074" creationId="{22408854-38E0-DA4B-A4CE-09A310CAB7E7}"/>
          </ac:picMkLst>
        </pc:picChg>
      </pc:sldChg>
      <pc:sldChg chg="addSp delSp modSp add mod">
        <pc:chgData name="Nane Kratzke" userId="971be13ff4ee5ef6" providerId="LiveId" clId="{AF2A99F9-8AD4-3644-94B0-74AB891B80BB}" dt="2021-02-06T16:34:47.804" v="41729"/>
        <pc:sldMkLst>
          <pc:docMk/>
          <pc:sldMk cId="3106174242" sldId="552"/>
        </pc:sldMkLst>
        <pc:spChg chg="add mod">
          <ac:chgData name="Nane Kratzke" userId="971be13ff4ee5ef6" providerId="LiveId" clId="{AF2A99F9-8AD4-3644-94B0-74AB891B80BB}" dt="2021-01-18T14:34:28.755" v="18056" actId="1076"/>
          <ac:spMkLst>
            <pc:docMk/>
            <pc:sldMk cId="3106174242" sldId="552"/>
            <ac:spMk id="4" creationId="{44116A49-11B2-DE48-B2DA-9EB9932CC530}"/>
          </ac:spMkLst>
        </pc:spChg>
        <pc:spChg chg="del">
          <ac:chgData name="Nane Kratzke" userId="971be13ff4ee5ef6" providerId="LiveId" clId="{AF2A99F9-8AD4-3644-94B0-74AB891B80BB}" dt="2021-01-18T14:25:44.402" v="17918" actId="478"/>
          <ac:spMkLst>
            <pc:docMk/>
            <pc:sldMk cId="3106174242" sldId="552"/>
            <ac:spMk id="5" creationId="{936CA09F-D948-D74D-A9F4-4AFA85F622CE}"/>
          </ac:spMkLst>
        </pc:spChg>
        <pc:spChg chg="mod">
          <ac:chgData name="Nane Kratzke" userId="971be13ff4ee5ef6" providerId="LiveId" clId="{AF2A99F9-8AD4-3644-94B0-74AB891B80BB}" dt="2021-02-06T16:34:47.804" v="41729"/>
          <ac:spMkLst>
            <pc:docMk/>
            <pc:sldMk cId="3106174242" sldId="552"/>
            <ac:spMk id="6" creationId="{B35B3AE9-8A0F-7A4C-A369-E71CD19E8603}"/>
          </ac:spMkLst>
        </pc:spChg>
        <pc:spChg chg="add mod">
          <ac:chgData name="Nane Kratzke" userId="971be13ff4ee5ef6" providerId="LiveId" clId="{AF2A99F9-8AD4-3644-94B0-74AB891B80BB}" dt="2021-01-18T14:34:54.236" v="18065" actId="1076"/>
          <ac:spMkLst>
            <pc:docMk/>
            <pc:sldMk cId="3106174242" sldId="552"/>
            <ac:spMk id="7" creationId="{35587CC9-E1A8-664A-A373-9C4CCD432C12}"/>
          </ac:spMkLst>
        </pc:spChg>
        <pc:spChg chg="mod">
          <ac:chgData name="Nane Kratzke" userId="971be13ff4ee5ef6" providerId="LiveId" clId="{AF2A99F9-8AD4-3644-94B0-74AB891B80BB}" dt="2021-01-18T14:48:01.425" v="19562" actId="20577"/>
          <ac:spMkLst>
            <pc:docMk/>
            <pc:sldMk cId="3106174242" sldId="552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18T14:36:10.623" v="18166" actId="20577"/>
          <ac:spMkLst>
            <pc:docMk/>
            <pc:sldMk cId="3106174242" sldId="552"/>
            <ac:spMk id="12" creationId="{32310BF5-6117-4C4F-B8B3-AC7E9899E153}"/>
          </ac:spMkLst>
        </pc:spChg>
        <pc:spChg chg="add mod">
          <ac:chgData name="Nane Kratzke" userId="971be13ff4ee5ef6" providerId="LiveId" clId="{AF2A99F9-8AD4-3644-94B0-74AB891B80BB}" dt="2021-01-18T14:34:14.254" v="18054" actId="1076"/>
          <ac:spMkLst>
            <pc:docMk/>
            <pc:sldMk cId="3106174242" sldId="552"/>
            <ac:spMk id="13" creationId="{54D68D12-78C6-6A4F-B1AD-67F14D1D8238}"/>
          </ac:spMkLst>
        </pc:spChg>
        <pc:spChg chg="add del mod">
          <ac:chgData name="Nane Kratzke" userId="971be13ff4ee5ef6" providerId="LiveId" clId="{AF2A99F9-8AD4-3644-94B0-74AB891B80BB}" dt="2021-01-18T14:33:43.136" v="18049" actId="478"/>
          <ac:spMkLst>
            <pc:docMk/>
            <pc:sldMk cId="3106174242" sldId="552"/>
            <ac:spMk id="14" creationId="{0EF6D3CE-5098-0546-9DE9-238698A30DD4}"/>
          </ac:spMkLst>
        </pc:spChg>
        <pc:spChg chg="add mod">
          <ac:chgData name="Nane Kratzke" userId="971be13ff4ee5ef6" providerId="LiveId" clId="{AF2A99F9-8AD4-3644-94B0-74AB891B80BB}" dt="2021-01-18T14:50:50.077" v="19679" actId="1076"/>
          <ac:spMkLst>
            <pc:docMk/>
            <pc:sldMk cId="3106174242" sldId="552"/>
            <ac:spMk id="17" creationId="{0C484A77-8928-8041-926D-9682CDE00835}"/>
          </ac:spMkLst>
        </pc:spChg>
        <pc:spChg chg="add mod">
          <ac:chgData name="Nane Kratzke" userId="971be13ff4ee5ef6" providerId="LiveId" clId="{AF2A99F9-8AD4-3644-94B0-74AB891B80BB}" dt="2021-01-18T14:50:38.669" v="19678" actId="1076"/>
          <ac:spMkLst>
            <pc:docMk/>
            <pc:sldMk cId="3106174242" sldId="552"/>
            <ac:spMk id="18" creationId="{2D8CEBFD-F65D-6044-885F-414F72565003}"/>
          </ac:spMkLst>
        </pc:spChg>
        <pc:spChg chg="add mod">
          <ac:chgData name="Nane Kratzke" userId="971be13ff4ee5ef6" providerId="LiveId" clId="{AF2A99F9-8AD4-3644-94B0-74AB891B80BB}" dt="2021-01-18T14:45:51.311" v="19520" actId="404"/>
          <ac:spMkLst>
            <pc:docMk/>
            <pc:sldMk cId="3106174242" sldId="552"/>
            <ac:spMk id="19" creationId="{51F27D88-BDE7-E24B-9B21-247F044C3614}"/>
          </ac:spMkLst>
        </pc:spChg>
        <pc:spChg chg="add mod">
          <ac:chgData name="Nane Kratzke" userId="971be13ff4ee5ef6" providerId="LiveId" clId="{AF2A99F9-8AD4-3644-94B0-74AB891B80BB}" dt="2021-01-18T14:53:55.391" v="19931" actId="20577"/>
          <ac:spMkLst>
            <pc:docMk/>
            <pc:sldMk cId="3106174242" sldId="552"/>
            <ac:spMk id="29" creationId="{20BD6430-472F-9C4D-843D-2552AE3DB24E}"/>
          </ac:spMkLst>
        </pc:spChg>
        <pc:picChg chg="add mod">
          <ac:chgData name="Nane Kratzke" userId="971be13ff4ee5ef6" providerId="LiveId" clId="{AF2A99F9-8AD4-3644-94B0-74AB891B80BB}" dt="2021-01-18T14:55:56.269" v="19940" actId="1076"/>
          <ac:picMkLst>
            <pc:docMk/>
            <pc:sldMk cId="3106174242" sldId="552"/>
            <ac:picMk id="38" creationId="{703A962F-D220-E242-B202-BBF022EBD98D}"/>
          </ac:picMkLst>
        </pc:picChg>
        <pc:picChg chg="add mod">
          <ac:chgData name="Nane Kratzke" userId="971be13ff4ee5ef6" providerId="LiveId" clId="{AF2A99F9-8AD4-3644-94B0-74AB891B80BB}" dt="2021-01-18T14:56:02.951" v="19942" actId="1076"/>
          <ac:picMkLst>
            <pc:docMk/>
            <pc:sldMk cId="3106174242" sldId="552"/>
            <ac:picMk id="39" creationId="{9B35CD80-EBBA-CA4D-855E-B3DABB4883F9}"/>
          </ac:picMkLst>
        </pc:picChg>
        <pc:picChg chg="del">
          <ac:chgData name="Nane Kratzke" userId="971be13ff4ee5ef6" providerId="LiveId" clId="{AF2A99F9-8AD4-3644-94B0-74AB891B80BB}" dt="2021-01-18T14:19:49.710" v="17732" actId="478"/>
          <ac:picMkLst>
            <pc:docMk/>
            <pc:sldMk cId="3106174242" sldId="552"/>
            <ac:picMk id="3074" creationId="{22408854-38E0-DA4B-A4CE-09A310CAB7E7}"/>
          </ac:picMkLst>
        </pc:picChg>
        <pc:picChg chg="add mod">
          <ac:chgData name="Nane Kratzke" userId="971be13ff4ee5ef6" providerId="LiveId" clId="{AF2A99F9-8AD4-3644-94B0-74AB891B80BB}" dt="2021-01-18T14:34:28.755" v="18056" actId="1076"/>
          <ac:picMkLst>
            <pc:docMk/>
            <pc:sldMk cId="3106174242" sldId="552"/>
            <ac:picMk id="4098" creationId="{F176EE61-7A3B-CE48-8952-9D391839D38A}"/>
          </ac:picMkLst>
        </pc:picChg>
        <pc:picChg chg="add mod">
          <ac:chgData name="Nane Kratzke" userId="971be13ff4ee5ef6" providerId="LiveId" clId="{AF2A99F9-8AD4-3644-94B0-74AB891B80BB}" dt="2021-01-18T14:34:36.572" v="18057" actId="1076"/>
          <ac:picMkLst>
            <pc:docMk/>
            <pc:sldMk cId="3106174242" sldId="552"/>
            <ac:picMk id="4100" creationId="{7D89294E-E62B-014C-8136-B0E64DAAD330}"/>
          </ac:picMkLst>
        </pc:picChg>
        <pc:picChg chg="add mod">
          <ac:chgData name="Nane Kratzke" userId="971be13ff4ee5ef6" providerId="LiveId" clId="{AF2A99F9-8AD4-3644-94B0-74AB891B80BB}" dt="2021-01-18T14:45:57.505" v="19521" actId="1076"/>
          <ac:picMkLst>
            <pc:docMk/>
            <pc:sldMk cId="3106174242" sldId="552"/>
            <ac:picMk id="4102" creationId="{80252F52-1DCD-4642-ABBE-8A75923CE665}"/>
          </ac:picMkLst>
        </pc:picChg>
        <pc:picChg chg="add mod">
          <ac:chgData name="Nane Kratzke" userId="971be13ff4ee5ef6" providerId="LiveId" clId="{AF2A99F9-8AD4-3644-94B0-74AB891B80BB}" dt="2021-01-18T14:34:04.003" v="18053" actId="1076"/>
          <ac:picMkLst>
            <pc:docMk/>
            <pc:sldMk cId="3106174242" sldId="552"/>
            <ac:picMk id="4104" creationId="{8FAA75E5-F38D-4649-9416-86CEF9FFD7CC}"/>
          </ac:picMkLst>
        </pc:picChg>
        <pc:picChg chg="add mod">
          <ac:chgData name="Nane Kratzke" userId="971be13ff4ee5ef6" providerId="LiveId" clId="{AF2A99F9-8AD4-3644-94B0-74AB891B80BB}" dt="2021-01-18T14:55:47.619" v="19937" actId="1076"/>
          <ac:picMkLst>
            <pc:docMk/>
            <pc:sldMk cId="3106174242" sldId="552"/>
            <ac:picMk id="4106" creationId="{4229B95D-1599-DF4E-B82D-A2ABD0B8D210}"/>
          </ac:picMkLst>
        </pc:picChg>
        <pc:cxnChg chg="add mod">
          <ac:chgData name="Nane Kratzke" userId="971be13ff4ee5ef6" providerId="LiveId" clId="{AF2A99F9-8AD4-3644-94B0-74AB891B80BB}" dt="2021-01-18T14:46:33.394" v="19526" actId="1582"/>
          <ac:cxnSpMkLst>
            <pc:docMk/>
            <pc:sldMk cId="3106174242" sldId="552"/>
            <ac:cxnSpMk id="9" creationId="{1F5D9868-31FA-8F49-8A24-142AA193158A}"/>
          </ac:cxnSpMkLst>
        </pc:cxnChg>
        <pc:cxnChg chg="add mod">
          <ac:chgData name="Nane Kratzke" userId="971be13ff4ee5ef6" providerId="LiveId" clId="{AF2A99F9-8AD4-3644-94B0-74AB891B80BB}" dt="2021-01-18T14:46:44.869" v="19531" actId="14100"/>
          <ac:cxnSpMkLst>
            <pc:docMk/>
            <pc:sldMk cId="3106174242" sldId="552"/>
            <ac:cxnSpMk id="22" creationId="{6969B70D-37AE-F242-B0D4-F913EBD5C0E6}"/>
          </ac:cxnSpMkLst>
        </pc:cxnChg>
        <pc:cxnChg chg="add mod">
          <ac:chgData name="Nane Kratzke" userId="971be13ff4ee5ef6" providerId="LiveId" clId="{AF2A99F9-8AD4-3644-94B0-74AB891B80BB}" dt="2021-01-18T14:46:54.061" v="19535" actId="14100"/>
          <ac:cxnSpMkLst>
            <pc:docMk/>
            <pc:sldMk cId="3106174242" sldId="552"/>
            <ac:cxnSpMk id="25" creationId="{87F68F34-4E94-0D41-B778-ACA7AFBAFB1A}"/>
          </ac:cxnSpMkLst>
        </pc:cxnChg>
        <pc:cxnChg chg="add mod">
          <ac:chgData name="Nane Kratzke" userId="971be13ff4ee5ef6" providerId="LiveId" clId="{AF2A99F9-8AD4-3644-94B0-74AB891B80BB}" dt="2021-01-18T14:47:06.457" v="19540" actId="14100"/>
          <ac:cxnSpMkLst>
            <pc:docMk/>
            <pc:sldMk cId="3106174242" sldId="552"/>
            <ac:cxnSpMk id="28" creationId="{D6B95995-1084-B844-856D-876113BD65CD}"/>
          </ac:cxnSpMkLst>
        </pc:cxnChg>
        <pc:cxnChg chg="add mod">
          <ac:chgData name="Nane Kratzke" userId="971be13ff4ee5ef6" providerId="LiveId" clId="{AF2A99F9-8AD4-3644-94B0-74AB891B80BB}" dt="2021-01-18T14:47:15.965" v="19544" actId="14100"/>
          <ac:cxnSpMkLst>
            <pc:docMk/>
            <pc:sldMk cId="3106174242" sldId="552"/>
            <ac:cxnSpMk id="31" creationId="{AF6BC5EF-B529-B042-BB92-E1BC01F53350}"/>
          </ac:cxnSpMkLst>
        </pc:cxnChg>
        <pc:cxnChg chg="add mod">
          <ac:chgData name="Nane Kratzke" userId="971be13ff4ee5ef6" providerId="LiveId" clId="{AF2A99F9-8AD4-3644-94B0-74AB891B80BB}" dt="2021-01-18T14:47:29.679" v="19548" actId="1076"/>
          <ac:cxnSpMkLst>
            <pc:docMk/>
            <pc:sldMk cId="3106174242" sldId="552"/>
            <ac:cxnSpMk id="34" creationId="{A49A0FE4-18CA-7D4F-BAA0-F55B02E0B73B}"/>
          </ac:cxnSpMkLst>
        </pc:cxnChg>
      </pc:sldChg>
      <pc:sldChg chg="addSp delSp modSp add mod ord">
        <pc:chgData name="Nane Kratzke" userId="971be13ff4ee5ef6" providerId="LiveId" clId="{AF2A99F9-8AD4-3644-94B0-74AB891B80BB}" dt="2021-02-06T16:34:10.101" v="41727" actId="113"/>
        <pc:sldMkLst>
          <pc:docMk/>
          <pc:sldMk cId="4142414872" sldId="553"/>
        </pc:sldMkLst>
        <pc:spChg chg="del">
          <ac:chgData name="Nane Kratzke" userId="971be13ff4ee5ef6" providerId="LiveId" clId="{AF2A99F9-8AD4-3644-94B0-74AB891B80BB}" dt="2021-01-18T14:57:05.562" v="19951" actId="478"/>
          <ac:spMkLst>
            <pc:docMk/>
            <pc:sldMk cId="4142414872" sldId="553"/>
            <ac:spMk id="4" creationId="{44116A49-11B2-DE48-B2DA-9EB9932CC530}"/>
          </ac:spMkLst>
        </pc:spChg>
        <pc:spChg chg="mod">
          <ac:chgData name="Nane Kratzke" userId="971be13ff4ee5ef6" providerId="LiveId" clId="{AF2A99F9-8AD4-3644-94B0-74AB891B80BB}" dt="2021-02-06T16:34:10.101" v="41727" actId="113"/>
          <ac:spMkLst>
            <pc:docMk/>
            <pc:sldMk cId="4142414872" sldId="553"/>
            <ac:spMk id="6" creationId="{B35B3AE9-8A0F-7A4C-A369-E71CD19E8603}"/>
          </ac:spMkLst>
        </pc:spChg>
        <pc:spChg chg="del">
          <ac:chgData name="Nane Kratzke" userId="971be13ff4ee5ef6" providerId="LiveId" clId="{AF2A99F9-8AD4-3644-94B0-74AB891B80BB}" dt="2021-01-18T14:57:05.562" v="19951" actId="478"/>
          <ac:spMkLst>
            <pc:docMk/>
            <pc:sldMk cId="4142414872" sldId="553"/>
            <ac:spMk id="7" creationId="{35587CC9-E1A8-664A-A373-9C4CCD432C12}"/>
          </ac:spMkLst>
        </pc:spChg>
        <pc:spChg chg="add mod">
          <ac:chgData name="Nane Kratzke" userId="971be13ff4ee5ef6" providerId="LiveId" clId="{AF2A99F9-8AD4-3644-94B0-74AB891B80BB}" dt="2021-01-18T15:15:59.298" v="20117" actId="1076"/>
          <ac:spMkLst>
            <pc:docMk/>
            <pc:sldMk cId="4142414872" sldId="553"/>
            <ac:spMk id="9" creationId="{CE491032-39F2-8747-BAF6-949301A73498}"/>
          </ac:spMkLst>
        </pc:spChg>
        <pc:spChg chg="mod">
          <ac:chgData name="Nane Kratzke" userId="971be13ff4ee5ef6" providerId="LiveId" clId="{AF2A99F9-8AD4-3644-94B0-74AB891B80BB}" dt="2021-01-18T15:15:39.941" v="20107" actId="20577"/>
          <ac:spMkLst>
            <pc:docMk/>
            <pc:sldMk cId="4142414872" sldId="553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1-18T14:57:05.562" v="19951" actId="478"/>
          <ac:spMkLst>
            <pc:docMk/>
            <pc:sldMk cId="4142414872" sldId="553"/>
            <ac:spMk id="12" creationId="{32310BF5-6117-4C4F-B8B3-AC7E9899E153}"/>
          </ac:spMkLst>
        </pc:spChg>
        <pc:spChg chg="del">
          <ac:chgData name="Nane Kratzke" userId="971be13ff4ee5ef6" providerId="LiveId" clId="{AF2A99F9-8AD4-3644-94B0-74AB891B80BB}" dt="2021-01-18T14:57:05.562" v="19951" actId="478"/>
          <ac:spMkLst>
            <pc:docMk/>
            <pc:sldMk cId="4142414872" sldId="553"/>
            <ac:spMk id="13" creationId="{54D68D12-78C6-6A4F-B1AD-67F14D1D8238}"/>
          </ac:spMkLst>
        </pc:spChg>
        <pc:spChg chg="del">
          <ac:chgData name="Nane Kratzke" userId="971be13ff4ee5ef6" providerId="LiveId" clId="{AF2A99F9-8AD4-3644-94B0-74AB891B80BB}" dt="2021-01-18T14:57:05.562" v="19951" actId="478"/>
          <ac:spMkLst>
            <pc:docMk/>
            <pc:sldMk cId="4142414872" sldId="553"/>
            <ac:spMk id="17" creationId="{0C484A77-8928-8041-926D-9682CDE00835}"/>
          </ac:spMkLst>
        </pc:spChg>
        <pc:spChg chg="del">
          <ac:chgData name="Nane Kratzke" userId="971be13ff4ee5ef6" providerId="LiveId" clId="{AF2A99F9-8AD4-3644-94B0-74AB891B80BB}" dt="2021-01-18T14:57:05.562" v="19951" actId="478"/>
          <ac:spMkLst>
            <pc:docMk/>
            <pc:sldMk cId="4142414872" sldId="553"/>
            <ac:spMk id="18" creationId="{2D8CEBFD-F65D-6044-885F-414F72565003}"/>
          </ac:spMkLst>
        </pc:spChg>
        <pc:spChg chg="del">
          <ac:chgData name="Nane Kratzke" userId="971be13ff4ee5ef6" providerId="LiveId" clId="{AF2A99F9-8AD4-3644-94B0-74AB891B80BB}" dt="2021-01-18T14:57:05.562" v="19951" actId="478"/>
          <ac:spMkLst>
            <pc:docMk/>
            <pc:sldMk cId="4142414872" sldId="553"/>
            <ac:spMk id="19" creationId="{51F27D88-BDE7-E24B-9B21-247F044C3614}"/>
          </ac:spMkLst>
        </pc:spChg>
        <pc:picChg chg="add mod">
          <ac:chgData name="Nane Kratzke" userId="971be13ff4ee5ef6" providerId="LiveId" clId="{AF2A99F9-8AD4-3644-94B0-74AB891B80BB}" dt="2021-01-18T15:12:49.150" v="19965" actId="14861"/>
          <ac:picMkLst>
            <pc:docMk/>
            <pc:sldMk cId="4142414872" sldId="553"/>
            <ac:picMk id="8" creationId="{D4C200BB-FB97-6B4D-B288-CA3CCF8E8FC3}"/>
          </ac:picMkLst>
        </pc:picChg>
        <pc:picChg chg="add del mod">
          <ac:chgData name="Nane Kratzke" userId="971be13ff4ee5ef6" providerId="LiveId" clId="{AF2A99F9-8AD4-3644-94B0-74AB891B80BB}" dt="2021-01-18T15:12:17.379" v="19955" actId="478"/>
          <ac:picMkLst>
            <pc:docMk/>
            <pc:sldMk cId="4142414872" sldId="553"/>
            <ac:picMk id="20" creationId="{ADC3AC1E-BE9A-7448-8776-587EC075A540}"/>
          </ac:picMkLst>
        </pc:picChg>
        <pc:picChg chg="del">
          <ac:chgData name="Nane Kratzke" userId="971be13ff4ee5ef6" providerId="LiveId" clId="{AF2A99F9-8AD4-3644-94B0-74AB891B80BB}" dt="2021-01-18T14:57:05.562" v="19951" actId="478"/>
          <ac:picMkLst>
            <pc:docMk/>
            <pc:sldMk cId="4142414872" sldId="553"/>
            <ac:picMk id="4098" creationId="{F176EE61-7A3B-CE48-8952-9D391839D38A}"/>
          </ac:picMkLst>
        </pc:picChg>
        <pc:picChg chg="del">
          <ac:chgData name="Nane Kratzke" userId="971be13ff4ee5ef6" providerId="LiveId" clId="{AF2A99F9-8AD4-3644-94B0-74AB891B80BB}" dt="2021-01-18T14:57:05.562" v="19951" actId="478"/>
          <ac:picMkLst>
            <pc:docMk/>
            <pc:sldMk cId="4142414872" sldId="553"/>
            <ac:picMk id="4100" creationId="{7D89294E-E62B-014C-8136-B0E64DAAD330}"/>
          </ac:picMkLst>
        </pc:picChg>
        <pc:picChg chg="del">
          <ac:chgData name="Nane Kratzke" userId="971be13ff4ee5ef6" providerId="LiveId" clId="{AF2A99F9-8AD4-3644-94B0-74AB891B80BB}" dt="2021-01-18T14:57:05.562" v="19951" actId="478"/>
          <ac:picMkLst>
            <pc:docMk/>
            <pc:sldMk cId="4142414872" sldId="553"/>
            <ac:picMk id="4102" creationId="{80252F52-1DCD-4642-ABBE-8A75923CE665}"/>
          </ac:picMkLst>
        </pc:picChg>
        <pc:picChg chg="del">
          <ac:chgData name="Nane Kratzke" userId="971be13ff4ee5ef6" providerId="LiveId" clId="{AF2A99F9-8AD4-3644-94B0-74AB891B80BB}" dt="2021-01-18T14:57:05.562" v="19951" actId="478"/>
          <ac:picMkLst>
            <pc:docMk/>
            <pc:sldMk cId="4142414872" sldId="553"/>
            <ac:picMk id="4104" creationId="{8FAA75E5-F38D-4649-9416-86CEF9FFD7CC}"/>
          </ac:picMkLst>
        </pc:picChg>
      </pc:sldChg>
      <pc:sldChg chg="addSp delSp modSp add mod setBg">
        <pc:chgData name="Nane Kratzke" userId="971be13ff4ee5ef6" providerId="LiveId" clId="{AF2A99F9-8AD4-3644-94B0-74AB891B80BB}" dt="2021-02-06T16:36:20.410" v="41731" actId="20577"/>
        <pc:sldMkLst>
          <pc:docMk/>
          <pc:sldMk cId="3951742086" sldId="554"/>
        </pc:sldMkLst>
        <pc:spChg chg="add del">
          <ac:chgData name="Nane Kratzke" userId="971be13ff4ee5ef6" providerId="LiveId" clId="{AF2A99F9-8AD4-3644-94B0-74AB891B80BB}" dt="2021-01-18T15:17:27.561" v="20136"/>
          <ac:spMkLst>
            <pc:docMk/>
            <pc:sldMk cId="3951742086" sldId="554"/>
            <ac:spMk id="4" creationId="{2A86F164-51F7-2246-AE55-DEF25801A3D1}"/>
          </ac:spMkLst>
        </pc:spChg>
        <pc:spChg chg="add del">
          <ac:chgData name="Nane Kratzke" userId="971be13ff4ee5ef6" providerId="LiveId" clId="{AF2A99F9-8AD4-3644-94B0-74AB891B80BB}" dt="2021-01-18T15:17:27.561" v="20136"/>
          <ac:spMkLst>
            <pc:docMk/>
            <pc:sldMk cId="3951742086" sldId="554"/>
            <ac:spMk id="5" creationId="{43011AC5-F0B6-7F4C-B88E-CA9D06D1FE29}"/>
          </ac:spMkLst>
        </pc:spChg>
        <pc:spChg chg="del mod">
          <ac:chgData name="Nane Kratzke" userId="971be13ff4ee5ef6" providerId="LiveId" clId="{AF2A99F9-8AD4-3644-94B0-74AB891B80BB}" dt="2021-01-18T15:18:21.950" v="20146"/>
          <ac:spMkLst>
            <pc:docMk/>
            <pc:sldMk cId="3951742086" sldId="554"/>
            <ac:spMk id="6" creationId="{B35B3AE9-8A0F-7A4C-A369-E71CD19E8603}"/>
          </ac:spMkLst>
        </pc:spChg>
        <pc:spChg chg="add del">
          <ac:chgData name="Nane Kratzke" userId="971be13ff4ee5ef6" providerId="LiveId" clId="{AF2A99F9-8AD4-3644-94B0-74AB891B80BB}" dt="2021-01-18T15:17:27.561" v="20136"/>
          <ac:spMkLst>
            <pc:docMk/>
            <pc:sldMk cId="3951742086" sldId="554"/>
            <ac:spMk id="7" creationId="{8B7BA099-C9E0-4F43-8F4B-51F4A052DF3A}"/>
          </ac:spMkLst>
        </pc:spChg>
        <pc:spChg chg="del">
          <ac:chgData name="Nane Kratzke" userId="971be13ff4ee5ef6" providerId="LiveId" clId="{AF2A99F9-8AD4-3644-94B0-74AB891B80BB}" dt="2021-01-18T15:25:33.074" v="20452" actId="478"/>
          <ac:spMkLst>
            <pc:docMk/>
            <pc:sldMk cId="3951742086" sldId="554"/>
            <ac:spMk id="9" creationId="{CE491032-39F2-8747-BAF6-949301A73498}"/>
          </ac:spMkLst>
        </pc:spChg>
        <pc:spChg chg="mod">
          <ac:chgData name="Nane Kratzke" userId="971be13ff4ee5ef6" providerId="LiveId" clId="{AF2A99F9-8AD4-3644-94B0-74AB891B80BB}" dt="2021-01-18T15:17:19.008" v="20134" actId="6549"/>
          <ac:spMkLst>
            <pc:docMk/>
            <pc:sldMk cId="3951742086" sldId="554"/>
            <ac:spMk id="10" creationId="{64669592-C4EE-DB4B-A88C-C6A79EE0FE69}"/>
          </ac:spMkLst>
        </pc:spChg>
        <pc:spChg chg="add del">
          <ac:chgData name="Nane Kratzke" userId="971be13ff4ee5ef6" providerId="LiveId" clId="{AF2A99F9-8AD4-3644-94B0-74AB891B80BB}" dt="2021-01-18T15:17:27.561" v="20136"/>
          <ac:spMkLst>
            <pc:docMk/>
            <pc:sldMk cId="3951742086" sldId="554"/>
            <ac:spMk id="11" creationId="{415F6719-CE7F-134F-A3EF-61D54566F782}"/>
          </ac:spMkLst>
        </pc:spChg>
        <pc:spChg chg="add del">
          <ac:chgData name="Nane Kratzke" userId="971be13ff4ee5ef6" providerId="LiveId" clId="{AF2A99F9-8AD4-3644-94B0-74AB891B80BB}" dt="2021-01-18T15:17:31.105" v="20138"/>
          <ac:spMkLst>
            <pc:docMk/>
            <pc:sldMk cId="3951742086" sldId="554"/>
            <ac:spMk id="12" creationId="{09D3486D-2297-5740-A477-E168044F590F}"/>
          </ac:spMkLst>
        </pc:spChg>
        <pc:spChg chg="add del">
          <ac:chgData name="Nane Kratzke" userId="971be13ff4ee5ef6" providerId="LiveId" clId="{AF2A99F9-8AD4-3644-94B0-74AB891B80BB}" dt="2021-01-18T15:17:31.105" v="20138"/>
          <ac:spMkLst>
            <pc:docMk/>
            <pc:sldMk cId="3951742086" sldId="554"/>
            <ac:spMk id="13" creationId="{8F474E43-6E53-BF44-8A1B-F69469F878A6}"/>
          </ac:spMkLst>
        </pc:spChg>
        <pc:spChg chg="add del">
          <ac:chgData name="Nane Kratzke" userId="971be13ff4ee5ef6" providerId="LiveId" clId="{AF2A99F9-8AD4-3644-94B0-74AB891B80BB}" dt="2021-01-18T15:17:31.105" v="20138"/>
          <ac:spMkLst>
            <pc:docMk/>
            <pc:sldMk cId="3951742086" sldId="554"/>
            <ac:spMk id="14" creationId="{5510210B-27BD-5445-9673-A5B4282453B0}"/>
          </ac:spMkLst>
        </pc:spChg>
        <pc:spChg chg="add del">
          <ac:chgData name="Nane Kratzke" userId="971be13ff4ee5ef6" providerId="LiveId" clId="{AF2A99F9-8AD4-3644-94B0-74AB891B80BB}" dt="2021-01-18T15:17:31.105" v="20138"/>
          <ac:spMkLst>
            <pc:docMk/>
            <pc:sldMk cId="3951742086" sldId="554"/>
            <ac:spMk id="15" creationId="{06444C67-F1FA-1B40-8B27-FF2E746A5F39}"/>
          </ac:spMkLst>
        </pc:spChg>
        <pc:spChg chg="add del">
          <ac:chgData name="Nane Kratzke" userId="971be13ff4ee5ef6" providerId="LiveId" clId="{AF2A99F9-8AD4-3644-94B0-74AB891B80BB}" dt="2021-01-18T15:17:40.054" v="20141"/>
          <ac:spMkLst>
            <pc:docMk/>
            <pc:sldMk cId="3951742086" sldId="554"/>
            <ac:spMk id="16" creationId="{B0BA0F75-51D0-CF43-AA1C-4354DC409667}"/>
          </ac:spMkLst>
        </pc:spChg>
        <pc:spChg chg="add del">
          <ac:chgData name="Nane Kratzke" userId="971be13ff4ee5ef6" providerId="LiveId" clId="{AF2A99F9-8AD4-3644-94B0-74AB891B80BB}" dt="2021-01-18T15:17:40.054" v="20141"/>
          <ac:spMkLst>
            <pc:docMk/>
            <pc:sldMk cId="3951742086" sldId="554"/>
            <ac:spMk id="17" creationId="{876265D8-3EAA-F04E-80F6-FD49A55978A7}"/>
          </ac:spMkLst>
        </pc:spChg>
        <pc:spChg chg="add del">
          <ac:chgData name="Nane Kratzke" userId="971be13ff4ee5ef6" providerId="LiveId" clId="{AF2A99F9-8AD4-3644-94B0-74AB891B80BB}" dt="2021-01-18T15:17:40.054" v="20141"/>
          <ac:spMkLst>
            <pc:docMk/>
            <pc:sldMk cId="3951742086" sldId="554"/>
            <ac:spMk id="18" creationId="{7AC1ABA1-1540-974B-91C4-C082ADB2F46D}"/>
          </ac:spMkLst>
        </pc:spChg>
        <pc:spChg chg="add del">
          <ac:chgData name="Nane Kratzke" userId="971be13ff4ee5ef6" providerId="LiveId" clId="{AF2A99F9-8AD4-3644-94B0-74AB891B80BB}" dt="2021-01-18T15:17:40.054" v="20141"/>
          <ac:spMkLst>
            <pc:docMk/>
            <pc:sldMk cId="3951742086" sldId="554"/>
            <ac:spMk id="19" creationId="{027C6D92-EDA2-3144-B3D0-4002C35AE2CF}"/>
          </ac:spMkLst>
        </pc:spChg>
        <pc:spChg chg="add del">
          <ac:chgData name="Nane Kratzke" userId="971be13ff4ee5ef6" providerId="LiveId" clId="{AF2A99F9-8AD4-3644-94B0-74AB891B80BB}" dt="2021-01-18T15:18:00.461" v="20144"/>
          <ac:spMkLst>
            <pc:docMk/>
            <pc:sldMk cId="3951742086" sldId="554"/>
            <ac:spMk id="20" creationId="{147AB705-1F3D-4845-B31C-CD6FEB8A269A}"/>
          </ac:spMkLst>
        </pc:spChg>
        <pc:spChg chg="add del">
          <ac:chgData name="Nane Kratzke" userId="971be13ff4ee5ef6" providerId="LiveId" clId="{AF2A99F9-8AD4-3644-94B0-74AB891B80BB}" dt="2021-01-18T15:18:00.461" v="20144"/>
          <ac:spMkLst>
            <pc:docMk/>
            <pc:sldMk cId="3951742086" sldId="554"/>
            <ac:spMk id="21" creationId="{0BC664A1-6ACD-A44A-8C10-BAA3634C843C}"/>
          </ac:spMkLst>
        </pc:spChg>
        <pc:spChg chg="add del">
          <ac:chgData name="Nane Kratzke" userId="971be13ff4ee5ef6" providerId="LiveId" clId="{AF2A99F9-8AD4-3644-94B0-74AB891B80BB}" dt="2021-01-18T15:18:00.461" v="20144"/>
          <ac:spMkLst>
            <pc:docMk/>
            <pc:sldMk cId="3951742086" sldId="554"/>
            <ac:spMk id="22" creationId="{DE085B5C-017E-ED44-A1AE-249D52E1BFAA}"/>
          </ac:spMkLst>
        </pc:spChg>
        <pc:spChg chg="add del">
          <ac:chgData name="Nane Kratzke" userId="971be13ff4ee5ef6" providerId="LiveId" clId="{AF2A99F9-8AD4-3644-94B0-74AB891B80BB}" dt="2021-01-18T15:18:00.461" v="20144"/>
          <ac:spMkLst>
            <pc:docMk/>
            <pc:sldMk cId="3951742086" sldId="554"/>
            <ac:spMk id="23" creationId="{FF592E88-3CEF-4743-BF7C-C5865F3C6D0E}"/>
          </ac:spMkLst>
        </pc:spChg>
        <pc:spChg chg="add mod">
          <ac:chgData name="Nane Kratzke" userId="971be13ff4ee5ef6" providerId="LiveId" clId="{AF2A99F9-8AD4-3644-94B0-74AB891B80BB}" dt="2021-02-06T16:36:20.410" v="41731" actId="20577"/>
          <ac:spMkLst>
            <pc:docMk/>
            <pc:sldMk cId="3951742086" sldId="554"/>
            <ac:spMk id="24" creationId="{DB9A78C6-42BA-CC40-A20F-ACADFC18BE98}"/>
          </ac:spMkLst>
        </pc:spChg>
        <pc:spChg chg="add del">
          <ac:chgData name="Nane Kratzke" userId="971be13ff4ee5ef6" providerId="LiveId" clId="{AF2A99F9-8AD4-3644-94B0-74AB891B80BB}" dt="2021-01-18T15:19:02.811" v="20154"/>
          <ac:spMkLst>
            <pc:docMk/>
            <pc:sldMk cId="3951742086" sldId="554"/>
            <ac:spMk id="25" creationId="{FC575DC2-8A12-DF47-BB01-2883F31E3E18}"/>
          </ac:spMkLst>
        </pc:spChg>
        <pc:spChg chg="add del">
          <ac:chgData name="Nane Kratzke" userId="971be13ff4ee5ef6" providerId="LiveId" clId="{AF2A99F9-8AD4-3644-94B0-74AB891B80BB}" dt="2021-01-18T15:19:02.811" v="20154"/>
          <ac:spMkLst>
            <pc:docMk/>
            <pc:sldMk cId="3951742086" sldId="554"/>
            <ac:spMk id="26" creationId="{6CBF5A89-5FAC-164E-B792-E90A1D0DC9A5}"/>
          </ac:spMkLst>
        </pc:spChg>
        <pc:spChg chg="add del">
          <ac:chgData name="Nane Kratzke" userId="971be13ff4ee5ef6" providerId="LiveId" clId="{AF2A99F9-8AD4-3644-94B0-74AB891B80BB}" dt="2021-01-18T15:19:02.811" v="20154"/>
          <ac:spMkLst>
            <pc:docMk/>
            <pc:sldMk cId="3951742086" sldId="554"/>
            <ac:spMk id="27" creationId="{23065127-AB1B-904D-B2C4-4178CC0C7315}"/>
          </ac:spMkLst>
        </pc:spChg>
        <pc:spChg chg="add del">
          <ac:chgData name="Nane Kratzke" userId="971be13ff4ee5ef6" providerId="LiveId" clId="{AF2A99F9-8AD4-3644-94B0-74AB891B80BB}" dt="2021-01-18T15:19:02.811" v="20154"/>
          <ac:spMkLst>
            <pc:docMk/>
            <pc:sldMk cId="3951742086" sldId="554"/>
            <ac:spMk id="28" creationId="{2F7B775C-47F9-2146-9EA7-F33573582590}"/>
          </ac:spMkLst>
        </pc:spChg>
        <pc:picChg chg="del">
          <ac:chgData name="Nane Kratzke" userId="971be13ff4ee5ef6" providerId="LiveId" clId="{AF2A99F9-8AD4-3644-94B0-74AB891B80BB}" dt="2021-01-18T15:16:39.877" v="20130" actId="478"/>
          <ac:picMkLst>
            <pc:docMk/>
            <pc:sldMk cId="3951742086" sldId="554"/>
            <ac:picMk id="8" creationId="{D4C200BB-FB97-6B4D-B288-CA3CCF8E8FC3}"/>
          </ac:picMkLst>
        </pc:picChg>
        <pc:picChg chg="add mod">
          <ac:chgData name="Nane Kratzke" userId="971be13ff4ee5ef6" providerId="LiveId" clId="{AF2A99F9-8AD4-3644-94B0-74AB891B80BB}" dt="2021-01-18T15:36:00.312" v="21137" actId="14100"/>
          <ac:picMkLst>
            <pc:docMk/>
            <pc:sldMk cId="3951742086" sldId="554"/>
            <ac:picMk id="6167" creationId="{EC797CD0-B63D-434A-A8AC-A1DCDD970F75}"/>
          </ac:picMkLst>
        </pc:picChg>
      </pc:sldChg>
      <pc:sldChg chg="addSp delSp modSp add mod">
        <pc:chgData name="Nane Kratzke" userId="971be13ff4ee5ef6" providerId="LiveId" clId="{AF2A99F9-8AD4-3644-94B0-74AB891B80BB}" dt="2021-01-18T16:26:26.971" v="22755" actId="113"/>
        <pc:sldMkLst>
          <pc:docMk/>
          <pc:sldMk cId="1055998096" sldId="555"/>
        </pc:sldMkLst>
        <pc:spChg chg="mod">
          <ac:chgData name="Nane Kratzke" userId="971be13ff4ee5ef6" providerId="LiveId" clId="{AF2A99F9-8AD4-3644-94B0-74AB891B80BB}" dt="2021-01-18T15:42:09.978" v="21285" actId="20577"/>
          <ac:spMkLst>
            <pc:docMk/>
            <pc:sldMk cId="1055998096" sldId="555"/>
            <ac:spMk id="2" creationId="{9C499ED8-18D1-E942-8557-969449808E76}"/>
          </ac:spMkLst>
        </pc:spChg>
        <pc:spChg chg="add mod">
          <ac:chgData name="Nane Kratzke" userId="971be13ff4ee5ef6" providerId="LiveId" clId="{AF2A99F9-8AD4-3644-94B0-74AB891B80BB}" dt="2021-01-18T16:02:58.871" v="22014" actId="1076"/>
          <ac:spMkLst>
            <pc:docMk/>
            <pc:sldMk cId="1055998096" sldId="555"/>
            <ac:spMk id="4" creationId="{04FE019A-893B-B24C-AFB9-7F61A111F331}"/>
          </ac:spMkLst>
        </pc:spChg>
        <pc:spChg chg="add mod">
          <ac:chgData name="Nane Kratzke" userId="971be13ff4ee5ef6" providerId="LiveId" clId="{AF2A99F9-8AD4-3644-94B0-74AB891B80BB}" dt="2021-01-18T16:26:26.971" v="22755" actId="113"/>
          <ac:spMkLst>
            <pc:docMk/>
            <pc:sldMk cId="1055998096" sldId="555"/>
            <ac:spMk id="5" creationId="{2E2ABF0B-C23B-7F4D-8764-416EAD679EC0}"/>
          </ac:spMkLst>
        </pc:spChg>
        <pc:spChg chg="mod">
          <ac:chgData name="Nane Kratzke" userId="971be13ff4ee5ef6" providerId="LiveId" clId="{AF2A99F9-8AD4-3644-94B0-74AB891B80BB}" dt="2021-01-18T15:42:29.959" v="21342" actId="20577"/>
          <ac:spMkLst>
            <pc:docMk/>
            <pc:sldMk cId="1055998096" sldId="555"/>
            <ac:spMk id="10" creationId="{64669592-C4EE-DB4B-A88C-C6A79EE0FE69}"/>
          </ac:spMkLst>
        </pc:spChg>
        <pc:spChg chg="mod">
          <ac:chgData name="Nane Kratzke" userId="971be13ff4ee5ef6" providerId="LiveId" clId="{AF2A99F9-8AD4-3644-94B0-74AB891B80BB}" dt="2021-01-18T16:01:28.828" v="21985" actId="207"/>
          <ac:spMkLst>
            <pc:docMk/>
            <pc:sldMk cId="1055998096" sldId="555"/>
            <ac:spMk id="24" creationId="{DB9A78C6-42BA-CC40-A20F-ACADFC18BE98}"/>
          </ac:spMkLst>
        </pc:spChg>
        <pc:picChg chg="del">
          <ac:chgData name="Nane Kratzke" userId="971be13ff4ee5ef6" providerId="LiveId" clId="{AF2A99F9-8AD4-3644-94B0-74AB891B80BB}" dt="2021-01-18T15:42:31.972" v="21343" actId="478"/>
          <ac:picMkLst>
            <pc:docMk/>
            <pc:sldMk cId="1055998096" sldId="555"/>
            <ac:picMk id="6167" creationId="{EC797CD0-B63D-434A-A8AC-A1DCDD970F75}"/>
          </ac:picMkLst>
        </pc:picChg>
        <pc:picChg chg="add mod">
          <ac:chgData name="Nane Kratzke" userId="971be13ff4ee5ef6" providerId="LiveId" clId="{AF2A99F9-8AD4-3644-94B0-74AB891B80BB}" dt="2021-01-18T16:02:58.871" v="22014" actId="1076"/>
          <ac:picMkLst>
            <pc:docMk/>
            <pc:sldMk cId="1055998096" sldId="555"/>
            <ac:picMk id="7170" creationId="{46A222B5-F6B9-1F46-A35B-5BB26C14A75C}"/>
          </ac:picMkLst>
        </pc:picChg>
      </pc:sldChg>
      <pc:sldChg chg="addSp delSp modSp add mod">
        <pc:chgData name="Nane Kratzke" userId="971be13ff4ee5ef6" providerId="LiveId" clId="{AF2A99F9-8AD4-3644-94B0-74AB891B80BB}" dt="2021-01-18T16:23:51.055" v="22684" actId="207"/>
        <pc:sldMkLst>
          <pc:docMk/>
          <pc:sldMk cId="3188167452" sldId="556"/>
        </pc:sldMkLst>
        <pc:spChg chg="mod">
          <ac:chgData name="Nane Kratzke" userId="971be13ff4ee5ef6" providerId="LiveId" clId="{AF2A99F9-8AD4-3644-94B0-74AB891B80BB}" dt="2021-01-18T16:23:51.055" v="22684" actId="207"/>
          <ac:spMkLst>
            <pc:docMk/>
            <pc:sldMk cId="3188167452" sldId="556"/>
            <ac:spMk id="4" creationId="{04FE019A-893B-B24C-AFB9-7F61A111F331}"/>
          </ac:spMkLst>
        </pc:spChg>
        <pc:spChg chg="add mod">
          <ac:chgData name="Nane Kratzke" userId="971be13ff4ee5ef6" providerId="LiveId" clId="{AF2A99F9-8AD4-3644-94B0-74AB891B80BB}" dt="2021-01-18T16:10:13.017" v="22051" actId="403"/>
          <ac:spMkLst>
            <pc:docMk/>
            <pc:sldMk cId="3188167452" sldId="556"/>
            <ac:spMk id="9" creationId="{3FF67D34-E3A0-AB4D-819E-A270C1191E9D}"/>
          </ac:spMkLst>
        </pc:spChg>
        <pc:spChg chg="mod">
          <ac:chgData name="Nane Kratzke" userId="971be13ff4ee5ef6" providerId="LiveId" clId="{AF2A99F9-8AD4-3644-94B0-74AB891B80BB}" dt="2021-01-18T16:03:54.954" v="22029" actId="20577"/>
          <ac:spMkLst>
            <pc:docMk/>
            <pc:sldMk cId="3188167452" sldId="556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18T16:22:48.311" v="22672" actId="167"/>
          <ac:spMkLst>
            <pc:docMk/>
            <pc:sldMk cId="3188167452" sldId="556"/>
            <ac:spMk id="11" creationId="{F60C6DDB-4E0F-5E4F-BBA7-EE0E090B2014}"/>
          </ac:spMkLst>
        </pc:spChg>
        <pc:spChg chg="mod">
          <ac:chgData name="Nane Kratzke" userId="971be13ff4ee5ef6" providerId="LiveId" clId="{AF2A99F9-8AD4-3644-94B0-74AB891B80BB}" dt="2021-01-18T16:19:02.138" v="22485" actId="255"/>
          <ac:spMkLst>
            <pc:docMk/>
            <pc:sldMk cId="3188167452" sldId="556"/>
            <ac:spMk id="24" creationId="{DB9A78C6-42BA-CC40-A20F-ACADFC18BE98}"/>
          </ac:spMkLst>
        </pc:spChg>
        <pc:picChg chg="add mod">
          <ac:chgData name="Nane Kratzke" userId="971be13ff4ee5ef6" providerId="LiveId" clId="{AF2A99F9-8AD4-3644-94B0-74AB891B80BB}" dt="2021-01-18T16:23:24.424" v="22680" actId="1076"/>
          <ac:picMkLst>
            <pc:docMk/>
            <pc:sldMk cId="3188167452" sldId="556"/>
            <ac:picMk id="5" creationId="{83F5110F-511A-854E-A57C-78F0E05B487F}"/>
          </ac:picMkLst>
        </pc:picChg>
        <pc:picChg chg="del">
          <ac:chgData name="Nane Kratzke" userId="971be13ff4ee5ef6" providerId="LiveId" clId="{AF2A99F9-8AD4-3644-94B0-74AB891B80BB}" dt="2021-01-18T16:08:38.917" v="22030" actId="478"/>
          <ac:picMkLst>
            <pc:docMk/>
            <pc:sldMk cId="3188167452" sldId="556"/>
            <ac:picMk id="7170" creationId="{46A222B5-F6B9-1F46-A35B-5BB26C14A75C}"/>
          </ac:picMkLst>
        </pc:picChg>
      </pc:sldChg>
      <pc:sldChg chg="addSp delSp modSp add mod">
        <pc:chgData name="Nane Kratzke" userId="971be13ff4ee5ef6" providerId="LiveId" clId="{AF2A99F9-8AD4-3644-94B0-74AB891B80BB}" dt="2021-04-08T09:23:41.732" v="47671" actId="20577"/>
        <pc:sldMkLst>
          <pc:docMk/>
          <pc:sldMk cId="879725003" sldId="557"/>
        </pc:sldMkLst>
        <pc:spChg chg="mod">
          <ac:chgData name="Nane Kratzke" userId="971be13ff4ee5ef6" providerId="LiveId" clId="{AF2A99F9-8AD4-3644-94B0-74AB891B80BB}" dt="2021-01-18T16:41:46.234" v="23223" actId="1076"/>
          <ac:spMkLst>
            <pc:docMk/>
            <pc:sldMk cId="879725003" sldId="557"/>
            <ac:spMk id="4" creationId="{04FE019A-893B-B24C-AFB9-7F61A111F331}"/>
          </ac:spMkLst>
        </pc:spChg>
        <pc:spChg chg="del mod">
          <ac:chgData name="Nane Kratzke" userId="971be13ff4ee5ef6" providerId="LiveId" clId="{AF2A99F9-8AD4-3644-94B0-74AB891B80BB}" dt="2021-01-18T16:38:19.820" v="23156" actId="478"/>
          <ac:spMkLst>
            <pc:docMk/>
            <pc:sldMk cId="879725003" sldId="557"/>
            <ac:spMk id="9" creationId="{3FF67D34-E3A0-AB4D-819E-A270C1191E9D}"/>
          </ac:spMkLst>
        </pc:spChg>
        <pc:spChg chg="mod">
          <ac:chgData name="Nane Kratzke" userId="971be13ff4ee5ef6" providerId="LiveId" clId="{AF2A99F9-8AD4-3644-94B0-74AB891B80BB}" dt="2021-04-08T09:23:41.732" v="47671" actId="20577"/>
          <ac:spMkLst>
            <pc:docMk/>
            <pc:sldMk cId="879725003" sldId="557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1-18T16:39:03.750" v="23166" actId="478"/>
          <ac:spMkLst>
            <pc:docMk/>
            <pc:sldMk cId="879725003" sldId="557"/>
            <ac:spMk id="11" creationId="{F60C6DDB-4E0F-5E4F-BBA7-EE0E090B2014}"/>
          </ac:spMkLst>
        </pc:spChg>
        <pc:spChg chg="mod">
          <ac:chgData name="Nane Kratzke" userId="971be13ff4ee5ef6" providerId="LiveId" clId="{AF2A99F9-8AD4-3644-94B0-74AB891B80BB}" dt="2021-01-18T16:41:00.986" v="23219" actId="1076"/>
          <ac:spMkLst>
            <pc:docMk/>
            <pc:sldMk cId="879725003" sldId="557"/>
            <ac:spMk id="24" creationId="{DB9A78C6-42BA-CC40-A20F-ACADFC18BE98}"/>
          </ac:spMkLst>
        </pc:spChg>
        <pc:picChg chg="del">
          <ac:chgData name="Nane Kratzke" userId="971be13ff4ee5ef6" providerId="LiveId" clId="{AF2A99F9-8AD4-3644-94B0-74AB891B80BB}" dt="2021-01-18T16:38:12.846" v="23153" actId="478"/>
          <ac:picMkLst>
            <pc:docMk/>
            <pc:sldMk cId="879725003" sldId="557"/>
            <ac:picMk id="5" creationId="{83F5110F-511A-854E-A57C-78F0E05B487F}"/>
          </ac:picMkLst>
        </pc:picChg>
        <pc:picChg chg="add del mod">
          <ac:chgData name="Nane Kratzke" userId="971be13ff4ee5ef6" providerId="LiveId" clId="{AF2A99F9-8AD4-3644-94B0-74AB891B80BB}" dt="2021-01-18T16:38:15.722" v="23155" actId="478"/>
          <ac:picMkLst>
            <pc:docMk/>
            <pc:sldMk cId="879725003" sldId="557"/>
            <ac:picMk id="9218" creationId="{30C96231-EB4D-2D40-9167-AD4DA21227F2}"/>
          </ac:picMkLst>
        </pc:picChg>
        <pc:picChg chg="add mod">
          <ac:chgData name="Nane Kratzke" userId="971be13ff4ee5ef6" providerId="LiveId" clId="{AF2A99F9-8AD4-3644-94B0-74AB891B80BB}" dt="2021-01-18T16:42:00.093" v="23224"/>
          <ac:picMkLst>
            <pc:docMk/>
            <pc:sldMk cId="879725003" sldId="557"/>
            <ac:picMk id="9220" creationId="{9D960DC6-96A9-7D42-AC47-A35FA3EF15C4}"/>
          </ac:picMkLst>
        </pc:picChg>
      </pc:sldChg>
      <pc:sldChg chg="modSp add mod">
        <pc:chgData name="Nane Kratzke" userId="971be13ff4ee5ef6" providerId="LiveId" clId="{AF2A99F9-8AD4-3644-94B0-74AB891B80BB}" dt="2021-01-18T18:56:19.395" v="25757"/>
        <pc:sldMkLst>
          <pc:docMk/>
          <pc:sldMk cId="3605680972" sldId="558"/>
        </pc:sldMkLst>
        <pc:spChg chg="mod">
          <ac:chgData name="Nane Kratzke" userId="971be13ff4ee5ef6" providerId="LiveId" clId="{AF2A99F9-8AD4-3644-94B0-74AB891B80BB}" dt="2021-01-18T16:58:09.503" v="24615" actId="20577"/>
          <ac:spMkLst>
            <pc:docMk/>
            <pc:sldMk cId="3605680972" sldId="558"/>
            <ac:spMk id="4" creationId="{04FE019A-893B-B24C-AFB9-7F61A111F331}"/>
          </ac:spMkLst>
        </pc:spChg>
        <pc:spChg chg="mod">
          <ac:chgData name="Nane Kratzke" userId="971be13ff4ee5ef6" providerId="LiveId" clId="{AF2A99F9-8AD4-3644-94B0-74AB891B80BB}" dt="2021-01-18T16:43:57.027" v="23244" actId="20577"/>
          <ac:spMkLst>
            <pc:docMk/>
            <pc:sldMk cId="3605680972" sldId="558"/>
            <ac:spMk id="10" creationId="{64669592-C4EE-DB4B-A88C-C6A79EE0FE69}"/>
          </ac:spMkLst>
        </pc:spChg>
        <pc:spChg chg="mod">
          <ac:chgData name="Nane Kratzke" userId="971be13ff4ee5ef6" providerId="LiveId" clId="{AF2A99F9-8AD4-3644-94B0-74AB891B80BB}" dt="2021-01-18T16:56:05.953" v="24407" actId="1076"/>
          <ac:spMkLst>
            <pc:docMk/>
            <pc:sldMk cId="3605680972" sldId="558"/>
            <ac:spMk id="24" creationId="{DB9A78C6-42BA-CC40-A20F-ACADFC18BE98}"/>
          </ac:spMkLst>
        </pc:spChg>
        <pc:picChg chg="mod">
          <ac:chgData name="Nane Kratzke" userId="971be13ff4ee5ef6" providerId="LiveId" clId="{AF2A99F9-8AD4-3644-94B0-74AB891B80BB}" dt="2021-01-18T18:56:19.395" v="25757"/>
          <ac:picMkLst>
            <pc:docMk/>
            <pc:sldMk cId="3605680972" sldId="558"/>
            <ac:picMk id="9220" creationId="{9D960DC6-96A9-7D42-AC47-A35FA3EF15C4}"/>
          </ac:picMkLst>
        </pc:picChg>
      </pc:sldChg>
      <pc:sldChg chg="addSp delSp modSp add mod">
        <pc:chgData name="Nane Kratzke" userId="971be13ff4ee5ef6" providerId="LiveId" clId="{AF2A99F9-8AD4-3644-94B0-74AB891B80BB}" dt="2021-03-27T16:21:45.782" v="47601" actId="20577"/>
        <pc:sldMkLst>
          <pc:docMk/>
          <pc:sldMk cId="2340717947" sldId="559"/>
        </pc:sldMkLst>
        <pc:spChg chg="del">
          <ac:chgData name="Nane Kratzke" userId="971be13ff4ee5ef6" providerId="LiveId" clId="{AF2A99F9-8AD4-3644-94B0-74AB891B80BB}" dt="2021-01-18T17:02:49.699" v="24627" actId="478"/>
          <ac:spMkLst>
            <pc:docMk/>
            <pc:sldMk cId="2340717947" sldId="559"/>
            <ac:spMk id="4" creationId="{04FE019A-893B-B24C-AFB9-7F61A111F331}"/>
          </ac:spMkLst>
        </pc:spChg>
        <pc:spChg chg="mod">
          <ac:chgData name="Nane Kratzke" userId="971be13ff4ee5ef6" providerId="LiveId" clId="{AF2A99F9-8AD4-3644-94B0-74AB891B80BB}" dt="2021-01-18T17:02:36.566" v="24625" actId="20577"/>
          <ac:spMkLst>
            <pc:docMk/>
            <pc:sldMk cId="2340717947" sldId="559"/>
            <ac:spMk id="10" creationId="{64669592-C4EE-DB4B-A88C-C6A79EE0FE69}"/>
          </ac:spMkLst>
        </pc:spChg>
        <pc:spChg chg="mod">
          <ac:chgData name="Nane Kratzke" userId="971be13ff4ee5ef6" providerId="LiveId" clId="{AF2A99F9-8AD4-3644-94B0-74AB891B80BB}" dt="2021-03-27T16:21:45.782" v="47601" actId="20577"/>
          <ac:spMkLst>
            <pc:docMk/>
            <pc:sldMk cId="2340717947" sldId="559"/>
            <ac:spMk id="24" creationId="{DB9A78C6-42BA-CC40-A20F-ACADFC18BE98}"/>
          </ac:spMkLst>
        </pc:spChg>
        <pc:picChg chg="add mod">
          <ac:chgData name="Nane Kratzke" userId="971be13ff4ee5ef6" providerId="LiveId" clId="{AF2A99F9-8AD4-3644-94B0-74AB891B80BB}" dt="2021-01-19T16:11:39.491" v="27050" actId="1076"/>
          <ac:picMkLst>
            <pc:docMk/>
            <pc:sldMk cId="2340717947" sldId="559"/>
            <ac:picMk id="1026" creationId="{2590DA62-DF71-5B49-BA1C-426D5DEDFE8A}"/>
          </ac:picMkLst>
        </pc:picChg>
        <pc:picChg chg="del">
          <ac:chgData name="Nane Kratzke" userId="971be13ff4ee5ef6" providerId="LiveId" clId="{AF2A99F9-8AD4-3644-94B0-74AB891B80BB}" dt="2021-01-18T17:02:47.074" v="24626" actId="478"/>
          <ac:picMkLst>
            <pc:docMk/>
            <pc:sldMk cId="2340717947" sldId="559"/>
            <ac:picMk id="9220" creationId="{9D960DC6-96A9-7D42-AC47-A35FA3EF15C4}"/>
          </ac:picMkLst>
        </pc:picChg>
      </pc:sldChg>
      <pc:sldChg chg="addSp delSp modSp add mod">
        <pc:chgData name="Nane Kratzke" userId="971be13ff4ee5ef6" providerId="LiveId" clId="{AF2A99F9-8AD4-3644-94B0-74AB891B80BB}" dt="2021-01-19T16:26:01.934" v="27292" actId="1076"/>
        <pc:sldMkLst>
          <pc:docMk/>
          <pc:sldMk cId="1905923310" sldId="560"/>
        </pc:sldMkLst>
        <pc:spChg chg="mod">
          <ac:chgData name="Nane Kratzke" userId="971be13ff4ee5ef6" providerId="LiveId" clId="{AF2A99F9-8AD4-3644-94B0-74AB891B80BB}" dt="2021-01-18T17:03:11.870" v="24661" actId="20577"/>
          <ac:spMkLst>
            <pc:docMk/>
            <pc:sldMk cId="1905923310" sldId="560"/>
            <ac:spMk id="10" creationId="{64669592-C4EE-DB4B-A88C-C6A79EE0FE69}"/>
          </ac:spMkLst>
        </pc:spChg>
        <pc:spChg chg="mod">
          <ac:chgData name="Nane Kratzke" userId="971be13ff4ee5ef6" providerId="LiveId" clId="{AF2A99F9-8AD4-3644-94B0-74AB891B80BB}" dt="2021-01-19T16:25:51.011" v="27290" actId="20577"/>
          <ac:spMkLst>
            <pc:docMk/>
            <pc:sldMk cId="1905923310" sldId="560"/>
            <ac:spMk id="24" creationId="{DB9A78C6-42BA-CC40-A20F-ACADFC18BE98}"/>
          </ac:spMkLst>
        </pc:spChg>
        <pc:picChg chg="add mod">
          <ac:chgData name="Nane Kratzke" userId="971be13ff4ee5ef6" providerId="LiveId" clId="{AF2A99F9-8AD4-3644-94B0-74AB891B80BB}" dt="2021-01-19T16:26:01.934" v="27292" actId="1076"/>
          <ac:picMkLst>
            <pc:docMk/>
            <pc:sldMk cId="1905923310" sldId="560"/>
            <ac:picMk id="4" creationId="{8CA8E55B-70C2-BD47-8EE1-D6E1DEFA3DFE}"/>
          </ac:picMkLst>
        </pc:picChg>
        <pc:picChg chg="add del">
          <ac:chgData name="Nane Kratzke" userId="971be13ff4ee5ef6" providerId="LiveId" clId="{AF2A99F9-8AD4-3644-94B0-74AB891B80BB}" dt="2021-01-19T16:14:54.511" v="27064" actId="478"/>
          <ac:picMkLst>
            <pc:docMk/>
            <pc:sldMk cId="1905923310" sldId="560"/>
            <ac:picMk id="2050" creationId="{5E6C654F-EAA1-9B45-A5C8-A360FA26F58E}"/>
          </ac:picMkLst>
        </pc:picChg>
      </pc:sldChg>
      <pc:sldChg chg="addSp modSp add mod">
        <pc:chgData name="Nane Kratzke" userId="971be13ff4ee5ef6" providerId="LiveId" clId="{AF2A99F9-8AD4-3644-94B0-74AB891B80BB}" dt="2021-01-19T16:37:53.489" v="27411" actId="1076"/>
        <pc:sldMkLst>
          <pc:docMk/>
          <pc:sldMk cId="3713241106" sldId="561"/>
        </pc:sldMkLst>
        <pc:spChg chg="add mod">
          <ac:chgData name="Nane Kratzke" userId="971be13ff4ee5ef6" providerId="LiveId" clId="{AF2A99F9-8AD4-3644-94B0-74AB891B80BB}" dt="2021-01-19T16:34:03.945" v="27351" actId="20577"/>
          <ac:spMkLst>
            <pc:docMk/>
            <pc:sldMk cId="3713241106" sldId="561"/>
            <ac:spMk id="4" creationId="{EFD408A1-F15E-6C48-ABE6-021A61634556}"/>
          </ac:spMkLst>
        </pc:spChg>
        <pc:spChg chg="add mod">
          <ac:chgData name="Nane Kratzke" userId="971be13ff4ee5ef6" providerId="LiveId" clId="{AF2A99F9-8AD4-3644-94B0-74AB891B80BB}" dt="2021-01-19T16:37:53.489" v="27411" actId="1076"/>
          <ac:spMkLst>
            <pc:docMk/>
            <pc:sldMk cId="3713241106" sldId="561"/>
            <ac:spMk id="5" creationId="{E479B50C-AF35-7440-AC8D-B7315F93FD71}"/>
          </ac:spMkLst>
        </pc:spChg>
        <pc:spChg chg="mod">
          <ac:chgData name="Nane Kratzke" userId="971be13ff4ee5ef6" providerId="LiveId" clId="{AF2A99F9-8AD4-3644-94B0-74AB891B80BB}" dt="2021-01-19T16:28:02.333" v="27303" actId="20577"/>
          <ac:spMkLst>
            <pc:docMk/>
            <pc:sldMk cId="3713241106" sldId="561"/>
            <ac:spMk id="10" creationId="{64669592-C4EE-DB4B-A88C-C6A79EE0FE69}"/>
          </ac:spMkLst>
        </pc:spChg>
        <pc:spChg chg="mod">
          <ac:chgData name="Nane Kratzke" userId="971be13ff4ee5ef6" providerId="LiveId" clId="{AF2A99F9-8AD4-3644-94B0-74AB891B80BB}" dt="2021-01-19T16:33:32.150" v="27336" actId="1076"/>
          <ac:spMkLst>
            <pc:docMk/>
            <pc:sldMk cId="3713241106" sldId="561"/>
            <ac:spMk id="24" creationId="{DB9A78C6-42BA-CC40-A20F-ACADFC18BE98}"/>
          </ac:spMkLst>
        </pc:spChg>
        <pc:picChg chg="add mod">
          <ac:chgData name="Nane Kratzke" userId="971be13ff4ee5ef6" providerId="LiveId" clId="{AF2A99F9-8AD4-3644-94B0-74AB891B80BB}" dt="2021-01-19T16:28:20.411" v="27311" actId="1076"/>
          <ac:picMkLst>
            <pc:docMk/>
            <pc:sldMk cId="3713241106" sldId="561"/>
            <ac:picMk id="3074" creationId="{D17DDC04-EFCC-C249-9C5F-D8EAE8F7D6AE}"/>
          </ac:picMkLst>
        </pc:picChg>
      </pc:sldChg>
      <pc:sldChg chg="addSp delSp modSp add mod">
        <pc:chgData name="Nane Kratzke" userId="971be13ff4ee5ef6" providerId="LiveId" clId="{AF2A99F9-8AD4-3644-94B0-74AB891B80BB}" dt="2021-03-27T16:25:00.938" v="47609" actId="20577"/>
        <pc:sldMkLst>
          <pc:docMk/>
          <pc:sldMk cId="2901931675" sldId="562"/>
        </pc:sldMkLst>
        <pc:spChg chg="add mod">
          <ac:chgData name="Nane Kratzke" userId="971be13ff4ee5ef6" providerId="LiveId" clId="{AF2A99F9-8AD4-3644-94B0-74AB891B80BB}" dt="2021-03-12T07:49:56.531" v="47568" actId="20577"/>
          <ac:spMkLst>
            <pc:docMk/>
            <pc:sldMk cId="2901931675" sldId="562"/>
            <ac:spMk id="6" creationId="{D1BA28CB-2B60-A742-99F9-54943E189AF1}"/>
          </ac:spMkLst>
        </pc:spChg>
        <pc:spChg chg="add mod">
          <ac:chgData name="Nane Kratzke" userId="971be13ff4ee5ef6" providerId="LiveId" clId="{AF2A99F9-8AD4-3644-94B0-74AB891B80BB}" dt="2021-03-27T16:25:00.938" v="47609" actId="20577"/>
          <ac:spMkLst>
            <pc:docMk/>
            <pc:sldMk cId="2901931675" sldId="562"/>
            <ac:spMk id="7" creationId="{555B4DF4-488E-1242-87D4-6FF502AD7DB0}"/>
          </ac:spMkLst>
        </pc:spChg>
        <pc:spChg chg="add mod">
          <ac:chgData name="Nane Kratzke" userId="971be13ff4ee5ef6" providerId="LiveId" clId="{AF2A99F9-8AD4-3644-94B0-74AB891B80BB}" dt="2021-01-18T18:36:08.907" v="25304" actId="1076"/>
          <ac:spMkLst>
            <pc:docMk/>
            <pc:sldMk cId="2901931675" sldId="562"/>
            <ac:spMk id="8" creationId="{3BAAEE07-752B-4F41-A000-3BB66E3BEBA5}"/>
          </ac:spMkLst>
        </pc:spChg>
        <pc:spChg chg="add mod">
          <ac:chgData name="Nane Kratzke" userId="971be13ff4ee5ef6" providerId="LiveId" clId="{AF2A99F9-8AD4-3644-94B0-74AB891B80BB}" dt="2021-01-18T18:40:10.865" v="25648" actId="20577"/>
          <ac:spMkLst>
            <pc:docMk/>
            <pc:sldMk cId="2901931675" sldId="562"/>
            <ac:spMk id="9" creationId="{19BCE1C1-987B-844B-93AD-7D72F8FB2533}"/>
          </ac:spMkLst>
        </pc:spChg>
        <pc:spChg chg="mod">
          <ac:chgData name="Nane Kratzke" userId="971be13ff4ee5ef6" providerId="LiveId" clId="{AF2A99F9-8AD4-3644-94B0-74AB891B80BB}" dt="2021-01-18T17:04:13.117" v="24736" actId="20577"/>
          <ac:spMkLst>
            <pc:docMk/>
            <pc:sldMk cId="2901931675" sldId="562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1-18T18:24:24.101" v="24981" actId="478"/>
          <ac:spMkLst>
            <pc:docMk/>
            <pc:sldMk cId="2901931675" sldId="562"/>
            <ac:spMk id="24" creationId="{DB9A78C6-42BA-CC40-A20F-ACADFC18BE98}"/>
          </ac:spMkLst>
        </pc:spChg>
        <pc:picChg chg="add mod">
          <ac:chgData name="Nane Kratzke" userId="971be13ff4ee5ef6" providerId="LiveId" clId="{AF2A99F9-8AD4-3644-94B0-74AB891B80BB}" dt="2021-01-18T18:36:35.243" v="25306" actId="1076"/>
          <ac:picMkLst>
            <pc:docMk/>
            <pc:sldMk cId="2901931675" sldId="562"/>
            <ac:picMk id="4" creationId="{6375D022-EC40-7441-92F5-8A481654DB4D}"/>
          </ac:picMkLst>
        </pc:picChg>
        <pc:picChg chg="add mod">
          <ac:chgData name="Nane Kratzke" userId="971be13ff4ee5ef6" providerId="LiveId" clId="{AF2A99F9-8AD4-3644-94B0-74AB891B80BB}" dt="2021-01-18T18:34:29.141" v="25285" actId="1076"/>
          <ac:picMkLst>
            <pc:docMk/>
            <pc:sldMk cId="2901931675" sldId="562"/>
            <ac:picMk id="5" creationId="{B30E0994-4D2E-3E46-A227-55AD86AB61BD}"/>
          </ac:picMkLst>
        </pc:picChg>
      </pc:sldChg>
      <pc:sldChg chg="addSp delSp modSp add mod">
        <pc:chgData name="Nane Kratzke" userId="971be13ff4ee5ef6" providerId="LiveId" clId="{AF2A99F9-8AD4-3644-94B0-74AB891B80BB}" dt="2021-01-18T18:54:29.930" v="25752" actId="1076"/>
        <pc:sldMkLst>
          <pc:docMk/>
          <pc:sldMk cId="1587034705" sldId="563"/>
        </pc:sldMkLst>
        <pc:spChg chg="mod">
          <ac:chgData name="Nane Kratzke" userId="971be13ff4ee5ef6" providerId="LiveId" clId="{AF2A99F9-8AD4-3644-94B0-74AB891B80BB}" dt="2021-01-18T17:05:40.921" v="24746" actId="20577"/>
          <ac:spMkLst>
            <pc:docMk/>
            <pc:sldMk cId="1587034705" sldId="563"/>
            <ac:spMk id="2" creationId="{9C499ED8-18D1-E942-8557-969449808E76}"/>
          </ac:spMkLst>
        </pc:spChg>
        <pc:spChg chg="add mod">
          <ac:chgData name="Nane Kratzke" userId="971be13ff4ee5ef6" providerId="LiveId" clId="{AF2A99F9-8AD4-3644-94B0-74AB891B80BB}" dt="2021-01-18T18:47:29.745" v="25734" actId="14100"/>
          <ac:spMkLst>
            <pc:docMk/>
            <pc:sldMk cId="1587034705" sldId="563"/>
            <ac:spMk id="4" creationId="{B3118DF7-D27D-1A4D-B00B-F895DDD10C59}"/>
          </ac:spMkLst>
        </pc:spChg>
        <pc:spChg chg="add mod">
          <ac:chgData name="Nane Kratzke" userId="971be13ff4ee5ef6" providerId="LiveId" clId="{AF2A99F9-8AD4-3644-94B0-74AB891B80BB}" dt="2021-01-18T18:47:18.749" v="25731" actId="1076"/>
          <ac:spMkLst>
            <pc:docMk/>
            <pc:sldMk cId="1587034705" sldId="563"/>
            <ac:spMk id="5" creationId="{AD402843-F6C2-4147-A633-C8EE2DB781B6}"/>
          </ac:spMkLst>
        </pc:spChg>
        <pc:spChg chg="mod">
          <ac:chgData name="Nane Kratzke" userId="971be13ff4ee5ef6" providerId="LiveId" clId="{AF2A99F9-8AD4-3644-94B0-74AB891B80BB}" dt="2021-01-18T17:06:49.080" v="24835" actId="20577"/>
          <ac:spMkLst>
            <pc:docMk/>
            <pc:sldMk cId="1587034705" sldId="563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1-18T18:46:12.563" v="25706" actId="478"/>
          <ac:spMkLst>
            <pc:docMk/>
            <pc:sldMk cId="1587034705" sldId="563"/>
            <ac:spMk id="24" creationId="{DB9A78C6-42BA-CC40-A20F-ACADFC18BE98}"/>
          </ac:spMkLst>
        </pc:spChg>
        <pc:picChg chg="add mod">
          <ac:chgData name="Nane Kratzke" userId="971be13ff4ee5ef6" providerId="LiveId" clId="{AF2A99F9-8AD4-3644-94B0-74AB891B80BB}" dt="2021-01-18T18:54:27.927" v="25751" actId="1076"/>
          <ac:picMkLst>
            <pc:docMk/>
            <pc:sldMk cId="1587034705" sldId="563"/>
            <ac:picMk id="6" creationId="{37BAD192-EC46-744B-8C12-E7741A8B30CB}"/>
          </ac:picMkLst>
        </pc:picChg>
        <pc:picChg chg="add mod">
          <ac:chgData name="Nane Kratzke" userId="971be13ff4ee5ef6" providerId="LiveId" clId="{AF2A99F9-8AD4-3644-94B0-74AB891B80BB}" dt="2021-01-18T18:54:29.930" v="25752" actId="1076"/>
          <ac:picMkLst>
            <pc:docMk/>
            <pc:sldMk cId="1587034705" sldId="563"/>
            <ac:picMk id="7" creationId="{D9461F8F-317E-2E49-A653-1D2EC287B752}"/>
          </ac:picMkLst>
        </pc:picChg>
      </pc:sldChg>
      <pc:sldChg chg="addSp delSp modSp add mod">
        <pc:chgData name="Nane Kratzke" userId="971be13ff4ee5ef6" providerId="LiveId" clId="{AF2A99F9-8AD4-3644-94B0-74AB891B80BB}" dt="2021-01-19T09:47:33.598" v="26071" actId="1076"/>
        <pc:sldMkLst>
          <pc:docMk/>
          <pc:sldMk cId="1566260272" sldId="564"/>
        </pc:sldMkLst>
        <pc:spChg chg="mod">
          <ac:chgData name="Nane Kratzke" userId="971be13ff4ee5ef6" providerId="LiveId" clId="{AF2A99F9-8AD4-3644-94B0-74AB891B80BB}" dt="2021-01-18T17:07:18.032" v="24859" actId="20577"/>
          <ac:spMkLst>
            <pc:docMk/>
            <pc:sldMk cId="1566260272" sldId="564"/>
            <ac:spMk id="10" creationId="{64669592-C4EE-DB4B-A88C-C6A79EE0FE69}"/>
          </ac:spMkLst>
        </pc:spChg>
        <pc:spChg chg="mod">
          <ac:chgData name="Nane Kratzke" userId="971be13ff4ee5ef6" providerId="LiveId" clId="{AF2A99F9-8AD4-3644-94B0-74AB891B80BB}" dt="2021-01-19T09:47:33.598" v="26071" actId="1076"/>
          <ac:spMkLst>
            <pc:docMk/>
            <pc:sldMk cId="1566260272" sldId="564"/>
            <ac:spMk id="24" creationId="{DB9A78C6-42BA-CC40-A20F-ACADFC18BE98}"/>
          </ac:spMkLst>
        </pc:spChg>
        <pc:picChg chg="add mod">
          <ac:chgData name="Nane Kratzke" userId="971be13ff4ee5ef6" providerId="LiveId" clId="{AF2A99F9-8AD4-3644-94B0-74AB891B80BB}" dt="2021-01-19T09:47:33.598" v="26071" actId="1076"/>
          <ac:picMkLst>
            <pc:docMk/>
            <pc:sldMk cId="1566260272" sldId="564"/>
            <ac:picMk id="4" creationId="{E7CFFBE9-26D2-AB48-9D19-C10D897B5A65}"/>
          </ac:picMkLst>
        </pc:picChg>
        <pc:picChg chg="add del">
          <ac:chgData name="Nane Kratzke" userId="971be13ff4ee5ef6" providerId="LiveId" clId="{AF2A99F9-8AD4-3644-94B0-74AB891B80BB}" dt="2021-01-19T08:47:52.350" v="25771" actId="21"/>
          <ac:picMkLst>
            <pc:docMk/>
            <pc:sldMk cId="1566260272" sldId="564"/>
            <ac:picMk id="5" creationId="{D0792000-3239-8E42-8DB8-2BBB8EF32F05}"/>
          </ac:picMkLst>
        </pc:picChg>
      </pc:sldChg>
      <pc:sldChg chg="addSp delSp modSp add mod">
        <pc:chgData name="Nane Kratzke" userId="971be13ff4ee5ef6" providerId="LiveId" clId="{AF2A99F9-8AD4-3644-94B0-74AB891B80BB}" dt="2021-01-19T09:58:27.090" v="26136" actId="1076"/>
        <pc:sldMkLst>
          <pc:docMk/>
          <pc:sldMk cId="835258223" sldId="565"/>
        </pc:sldMkLst>
        <pc:spChg chg="mod">
          <ac:chgData name="Nane Kratzke" userId="971be13ff4ee5ef6" providerId="LiveId" clId="{AF2A99F9-8AD4-3644-94B0-74AB891B80BB}" dt="2021-01-18T17:07:25.580" v="24871" actId="20577"/>
          <ac:spMkLst>
            <pc:docMk/>
            <pc:sldMk cId="835258223" sldId="565"/>
            <ac:spMk id="10" creationId="{64669592-C4EE-DB4B-A88C-C6A79EE0FE69}"/>
          </ac:spMkLst>
        </pc:spChg>
        <pc:spChg chg="mod">
          <ac:chgData name="Nane Kratzke" userId="971be13ff4ee5ef6" providerId="LiveId" clId="{AF2A99F9-8AD4-3644-94B0-74AB891B80BB}" dt="2021-01-19T09:57:59.895" v="26134" actId="20577"/>
          <ac:spMkLst>
            <pc:docMk/>
            <pc:sldMk cId="835258223" sldId="565"/>
            <ac:spMk id="24" creationId="{DB9A78C6-42BA-CC40-A20F-ACADFC18BE98}"/>
          </ac:spMkLst>
        </pc:spChg>
        <pc:picChg chg="add del mod">
          <ac:chgData name="Nane Kratzke" userId="971be13ff4ee5ef6" providerId="LiveId" clId="{AF2A99F9-8AD4-3644-94B0-74AB891B80BB}" dt="2021-01-19T08:51:13.326" v="25777" actId="21"/>
          <ac:picMkLst>
            <pc:docMk/>
            <pc:sldMk cId="835258223" sldId="565"/>
            <ac:picMk id="4" creationId="{D46043C8-9AA2-2B4B-A9FC-4F1FFEB9E16C}"/>
          </ac:picMkLst>
        </pc:picChg>
        <pc:picChg chg="add mod">
          <ac:chgData name="Nane Kratzke" userId="971be13ff4ee5ef6" providerId="LiveId" clId="{AF2A99F9-8AD4-3644-94B0-74AB891B80BB}" dt="2021-01-19T09:58:27.090" v="26136" actId="1076"/>
          <ac:picMkLst>
            <pc:docMk/>
            <pc:sldMk cId="835258223" sldId="565"/>
            <ac:picMk id="6" creationId="{DFE4B597-65F3-9841-8605-7FB51E6EBBDD}"/>
          </ac:picMkLst>
        </pc:picChg>
      </pc:sldChg>
      <pc:sldChg chg="addSp modSp add mod">
        <pc:chgData name="Nane Kratzke" userId="971be13ff4ee5ef6" providerId="LiveId" clId="{AF2A99F9-8AD4-3644-94B0-74AB891B80BB}" dt="2021-01-19T09:13:56.170" v="25972" actId="20577"/>
        <pc:sldMkLst>
          <pc:docMk/>
          <pc:sldMk cId="3352912030" sldId="566"/>
        </pc:sldMkLst>
        <pc:spChg chg="mod">
          <ac:chgData name="Nane Kratzke" userId="971be13ff4ee5ef6" providerId="LiveId" clId="{AF2A99F9-8AD4-3644-94B0-74AB891B80BB}" dt="2021-01-18T17:07:40.970" v="24877" actId="20577"/>
          <ac:spMkLst>
            <pc:docMk/>
            <pc:sldMk cId="3352912030" sldId="566"/>
            <ac:spMk id="10" creationId="{64669592-C4EE-DB4B-A88C-C6A79EE0FE69}"/>
          </ac:spMkLst>
        </pc:spChg>
        <pc:spChg chg="mod">
          <ac:chgData name="Nane Kratzke" userId="971be13ff4ee5ef6" providerId="LiveId" clId="{AF2A99F9-8AD4-3644-94B0-74AB891B80BB}" dt="2021-01-19T09:13:56.170" v="25972" actId="20577"/>
          <ac:spMkLst>
            <pc:docMk/>
            <pc:sldMk cId="3352912030" sldId="566"/>
            <ac:spMk id="24" creationId="{DB9A78C6-42BA-CC40-A20F-ACADFC18BE98}"/>
          </ac:spMkLst>
        </pc:spChg>
        <pc:picChg chg="add mod">
          <ac:chgData name="Nane Kratzke" userId="971be13ff4ee5ef6" providerId="LiveId" clId="{AF2A99F9-8AD4-3644-94B0-74AB891B80BB}" dt="2021-01-19T09:04:12.212" v="25869" actId="1076"/>
          <ac:picMkLst>
            <pc:docMk/>
            <pc:sldMk cId="3352912030" sldId="566"/>
            <ac:picMk id="6" creationId="{CE0FFB1E-9A70-EC45-8376-824060308F00}"/>
          </ac:picMkLst>
        </pc:picChg>
      </pc:sldChg>
      <pc:sldChg chg="add del">
        <pc:chgData name="Nane Kratzke" userId="971be13ff4ee5ef6" providerId="LiveId" clId="{AF2A99F9-8AD4-3644-94B0-74AB891B80BB}" dt="2021-02-05T16:57:27.792" v="38226" actId="2696"/>
        <pc:sldMkLst>
          <pc:docMk/>
          <pc:sldMk cId="3926060097" sldId="567"/>
        </pc:sldMkLst>
      </pc:sldChg>
      <pc:sldChg chg="addSp delSp modSp add mod">
        <pc:chgData name="Nane Kratzke" userId="971be13ff4ee5ef6" providerId="LiveId" clId="{AF2A99F9-8AD4-3644-94B0-74AB891B80BB}" dt="2021-02-05T11:42:37.808" v="36018" actId="20577"/>
        <pc:sldMkLst>
          <pc:docMk/>
          <pc:sldMk cId="3078745287" sldId="568"/>
        </pc:sldMkLst>
        <pc:spChg chg="mod">
          <ac:chgData name="Nane Kratzke" userId="971be13ff4ee5ef6" providerId="LiveId" clId="{AF2A99F9-8AD4-3644-94B0-74AB891B80BB}" dt="2021-01-19T16:39:47.477" v="27426" actId="20577"/>
          <ac:spMkLst>
            <pc:docMk/>
            <pc:sldMk cId="3078745287" sldId="568"/>
            <ac:spMk id="2" creationId="{9C499ED8-18D1-E942-8557-969449808E76}"/>
          </ac:spMkLst>
        </pc:spChg>
        <pc:spChg chg="add mod">
          <ac:chgData name="Nane Kratzke" userId="971be13ff4ee5ef6" providerId="LiveId" clId="{AF2A99F9-8AD4-3644-94B0-74AB891B80BB}" dt="2021-01-22T09:15:59.983" v="28366" actId="20577"/>
          <ac:spMkLst>
            <pc:docMk/>
            <pc:sldMk cId="3078745287" sldId="568"/>
            <ac:spMk id="4" creationId="{12569869-C012-0544-81D0-0762D551A87C}"/>
          </ac:spMkLst>
        </pc:spChg>
        <pc:spChg chg="del">
          <ac:chgData name="Nane Kratzke" userId="971be13ff4ee5ef6" providerId="LiveId" clId="{AF2A99F9-8AD4-3644-94B0-74AB891B80BB}" dt="2021-01-19T16:40:06.074" v="27442" actId="478"/>
          <ac:spMkLst>
            <pc:docMk/>
            <pc:sldMk cId="3078745287" sldId="568"/>
            <ac:spMk id="6" creationId="{684C5CB4-19DF-1A48-840A-32F6BE929764}"/>
          </ac:spMkLst>
        </pc:spChg>
        <pc:spChg chg="del">
          <ac:chgData name="Nane Kratzke" userId="971be13ff4ee5ef6" providerId="LiveId" clId="{AF2A99F9-8AD4-3644-94B0-74AB891B80BB}" dt="2021-01-19T16:39:56.376" v="27438" actId="478"/>
          <ac:spMkLst>
            <pc:docMk/>
            <pc:sldMk cId="3078745287" sldId="568"/>
            <ac:spMk id="8" creationId="{BE62F875-59F5-854E-B15A-8C28611C09EC}"/>
          </ac:spMkLst>
        </pc:spChg>
        <pc:spChg chg="del mod">
          <ac:chgData name="Nane Kratzke" userId="971be13ff4ee5ef6" providerId="LiveId" clId="{AF2A99F9-8AD4-3644-94B0-74AB891B80BB}" dt="2021-01-22T09:14:38.949" v="28352" actId="478"/>
          <ac:spMkLst>
            <pc:docMk/>
            <pc:sldMk cId="3078745287" sldId="568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22T09:47:03.278" v="29016" actId="20577"/>
          <ac:spMkLst>
            <pc:docMk/>
            <pc:sldMk cId="3078745287" sldId="568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1-19T16:40:03.410" v="27441" actId="478"/>
          <ac:spMkLst>
            <pc:docMk/>
            <pc:sldMk cId="3078745287" sldId="568"/>
            <ac:spMk id="11" creationId="{18E4851F-3B59-EA46-B076-9014BDA427E3}"/>
          </ac:spMkLst>
        </pc:spChg>
        <pc:spChg chg="del">
          <ac:chgData name="Nane Kratzke" userId="971be13ff4ee5ef6" providerId="LiveId" clId="{AF2A99F9-8AD4-3644-94B0-74AB891B80BB}" dt="2021-01-19T16:40:09.013" v="27443" actId="478"/>
          <ac:spMkLst>
            <pc:docMk/>
            <pc:sldMk cId="3078745287" sldId="568"/>
            <ac:spMk id="12" creationId="{5EF3329D-7260-BE40-B5F4-1D13B475E3C8}"/>
          </ac:spMkLst>
        </pc:spChg>
        <pc:spChg chg="add mod">
          <ac:chgData name="Nane Kratzke" userId="971be13ff4ee5ef6" providerId="LiveId" clId="{AF2A99F9-8AD4-3644-94B0-74AB891B80BB}" dt="2021-01-22T09:46:45.431" v="29011" actId="20577"/>
          <ac:spMkLst>
            <pc:docMk/>
            <pc:sldMk cId="3078745287" sldId="568"/>
            <ac:spMk id="13" creationId="{40100B08-1FAD-E44F-B232-C99834236250}"/>
          </ac:spMkLst>
        </pc:spChg>
        <pc:spChg chg="add mod">
          <ac:chgData name="Nane Kratzke" userId="971be13ff4ee5ef6" providerId="LiveId" clId="{AF2A99F9-8AD4-3644-94B0-74AB891B80BB}" dt="2021-02-05T11:42:37.808" v="36018" actId="20577"/>
          <ac:spMkLst>
            <pc:docMk/>
            <pc:sldMk cId="3078745287" sldId="568"/>
            <ac:spMk id="14" creationId="{31146086-3EA6-BF42-B40E-3C8249FFDC49}"/>
          </ac:spMkLst>
        </pc:spChg>
        <pc:spChg chg="add del mod">
          <ac:chgData name="Nane Kratzke" userId="971be13ff4ee5ef6" providerId="LiveId" clId="{AF2A99F9-8AD4-3644-94B0-74AB891B80BB}" dt="2021-01-22T09:44:55.502" v="28953" actId="478"/>
          <ac:spMkLst>
            <pc:docMk/>
            <pc:sldMk cId="3078745287" sldId="568"/>
            <ac:spMk id="16" creationId="{B6F521BA-0D3A-F54E-9194-F01CEB73942F}"/>
          </ac:spMkLst>
        </pc:spChg>
        <pc:spChg chg="add del mod">
          <ac:chgData name="Nane Kratzke" userId="971be13ff4ee5ef6" providerId="LiveId" clId="{AF2A99F9-8AD4-3644-94B0-74AB891B80BB}" dt="2021-01-22T09:44:58.596" v="28955" actId="478"/>
          <ac:spMkLst>
            <pc:docMk/>
            <pc:sldMk cId="3078745287" sldId="568"/>
            <ac:spMk id="17" creationId="{2852D9E6-D102-A044-9561-520D82227226}"/>
          </ac:spMkLst>
        </pc:spChg>
        <pc:picChg chg="del">
          <ac:chgData name="Nane Kratzke" userId="971be13ff4ee5ef6" providerId="LiveId" clId="{AF2A99F9-8AD4-3644-94B0-74AB891B80BB}" dt="2021-01-19T16:40:00.910" v="27440" actId="478"/>
          <ac:picMkLst>
            <pc:docMk/>
            <pc:sldMk cId="3078745287" sldId="568"/>
            <ac:picMk id="5" creationId="{0A870C82-1A23-694A-B1FE-27DB20069E82}"/>
          </ac:picMkLst>
        </pc:picChg>
        <pc:picChg chg="del">
          <ac:chgData name="Nane Kratzke" userId="971be13ff4ee5ef6" providerId="LiveId" clId="{AF2A99F9-8AD4-3644-94B0-74AB891B80BB}" dt="2021-01-19T16:39:58.116" v="27439" actId="478"/>
          <ac:picMkLst>
            <pc:docMk/>
            <pc:sldMk cId="3078745287" sldId="568"/>
            <ac:picMk id="15" creationId="{A62E4B4F-1578-B541-83F9-FF44572743DD}"/>
          </ac:picMkLst>
        </pc:picChg>
      </pc:sldChg>
      <pc:sldChg chg="addSp modSp add mod">
        <pc:chgData name="Nane Kratzke" userId="971be13ff4ee5ef6" providerId="LiveId" clId="{AF2A99F9-8AD4-3644-94B0-74AB891B80BB}" dt="2021-01-22T11:55:03.997" v="30940" actId="1076"/>
        <pc:sldMkLst>
          <pc:docMk/>
          <pc:sldMk cId="1512363642" sldId="569"/>
        </pc:sldMkLst>
        <pc:spChg chg="mod">
          <ac:chgData name="Nane Kratzke" userId="971be13ff4ee5ef6" providerId="LiveId" clId="{AF2A99F9-8AD4-3644-94B0-74AB891B80BB}" dt="2021-01-22T11:53:58.068" v="30930" actId="20577"/>
          <ac:spMkLst>
            <pc:docMk/>
            <pc:sldMk cId="1512363642" sldId="569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20T08:55:07.247" v="27635" actId="20577"/>
          <ac:spMkLst>
            <pc:docMk/>
            <pc:sldMk cId="1512363642" sldId="569"/>
            <ac:spMk id="10" creationId="{64669592-C4EE-DB4B-A88C-C6A79EE0FE69}"/>
          </ac:spMkLst>
        </pc:spChg>
        <pc:picChg chg="add mod">
          <ac:chgData name="Nane Kratzke" userId="971be13ff4ee5ef6" providerId="LiveId" clId="{AF2A99F9-8AD4-3644-94B0-74AB891B80BB}" dt="2021-01-22T11:54:56.121" v="30939" actId="12788"/>
          <ac:picMkLst>
            <pc:docMk/>
            <pc:sldMk cId="1512363642" sldId="569"/>
            <ac:picMk id="4098" creationId="{527F1244-EC26-4641-9915-EEA6F14FB7BA}"/>
          </ac:picMkLst>
        </pc:picChg>
        <pc:picChg chg="add mod">
          <ac:chgData name="Nane Kratzke" userId="971be13ff4ee5ef6" providerId="LiveId" clId="{AF2A99F9-8AD4-3644-94B0-74AB891B80BB}" dt="2021-01-22T11:54:56.121" v="30939" actId="12788"/>
          <ac:picMkLst>
            <pc:docMk/>
            <pc:sldMk cId="1512363642" sldId="569"/>
            <ac:picMk id="4100" creationId="{26417365-91D7-3741-9B9C-6A7B6CE41043}"/>
          </ac:picMkLst>
        </pc:picChg>
        <pc:picChg chg="add mod">
          <ac:chgData name="Nane Kratzke" userId="971be13ff4ee5ef6" providerId="LiveId" clId="{AF2A99F9-8AD4-3644-94B0-74AB891B80BB}" dt="2021-01-22T11:54:56.121" v="30939" actId="12788"/>
          <ac:picMkLst>
            <pc:docMk/>
            <pc:sldMk cId="1512363642" sldId="569"/>
            <ac:picMk id="4102" creationId="{83F6A773-42CE-3F44-872D-BFB777C1954A}"/>
          </ac:picMkLst>
        </pc:picChg>
        <pc:picChg chg="add mod">
          <ac:chgData name="Nane Kratzke" userId="971be13ff4ee5ef6" providerId="LiveId" clId="{AF2A99F9-8AD4-3644-94B0-74AB891B80BB}" dt="2021-01-22T11:55:03.997" v="30940" actId="1076"/>
          <ac:picMkLst>
            <pc:docMk/>
            <pc:sldMk cId="1512363642" sldId="569"/>
            <ac:picMk id="4104" creationId="{34BDB847-1CA8-944D-8B79-C6C77EC60DA7}"/>
          </ac:picMkLst>
        </pc:picChg>
      </pc:sldChg>
      <pc:sldChg chg="delSp modSp add mod">
        <pc:chgData name="Nane Kratzke" userId="971be13ff4ee5ef6" providerId="LiveId" clId="{AF2A99F9-8AD4-3644-94B0-74AB891B80BB}" dt="2021-02-05T11:43:18.793" v="36030" actId="20577"/>
        <pc:sldMkLst>
          <pc:docMk/>
          <pc:sldMk cId="1323350648" sldId="570"/>
        </pc:sldMkLst>
        <pc:spChg chg="del">
          <ac:chgData name="Nane Kratzke" userId="971be13ff4ee5ef6" providerId="LiveId" clId="{AF2A99F9-8AD4-3644-94B0-74AB891B80BB}" dt="2021-01-22T09:44:38.681" v="28948" actId="478"/>
          <ac:spMkLst>
            <pc:docMk/>
            <pc:sldMk cId="1323350648" sldId="570"/>
            <ac:spMk id="4" creationId="{12569869-C012-0544-81D0-0762D551A87C}"/>
          </ac:spMkLst>
        </pc:spChg>
        <pc:spChg chg="mod">
          <ac:chgData name="Nane Kratzke" userId="971be13ff4ee5ef6" providerId="LiveId" clId="{AF2A99F9-8AD4-3644-94B0-74AB891B80BB}" dt="2021-01-22T09:47:10.996" v="29021" actId="20577"/>
          <ac:spMkLst>
            <pc:docMk/>
            <pc:sldMk cId="1323350648" sldId="570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1-22T09:44:43.508" v="28950" actId="478"/>
          <ac:spMkLst>
            <pc:docMk/>
            <pc:sldMk cId="1323350648" sldId="570"/>
            <ac:spMk id="13" creationId="{40100B08-1FAD-E44F-B232-C99834236250}"/>
          </ac:spMkLst>
        </pc:spChg>
        <pc:spChg chg="del">
          <ac:chgData name="Nane Kratzke" userId="971be13ff4ee5ef6" providerId="LiveId" clId="{AF2A99F9-8AD4-3644-94B0-74AB891B80BB}" dt="2021-01-22T09:44:41.407" v="28949" actId="478"/>
          <ac:spMkLst>
            <pc:docMk/>
            <pc:sldMk cId="1323350648" sldId="570"/>
            <ac:spMk id="14" creationId="{31146086-3EA6-BF42-B40E-3C8249FFDC49}"/>
          </ac:spMkLst>
        </pc:spChg>
        <pc:spChg chg="mod">
          <ac:chgData name="Nane Kratzke" userId="971be13ff4ee5ef6" providerId="LiveId" clId="{AF2A99F9-8AD4-3644-94B0-74AB891B80BB}" dt="2021-02-05T11:43:18.793" v="36030" actId="20577"/>
          <ac:spMkLst>
            <pc:docMk/>
            <pc:sldMk cId="1323350648" sldId="570"/>
            <ac:spMk id="16" creationId="{B6F521BA-0D3A-F54E-9194-F01CEB73942F}"/>
          </ac:spMkLst>
        </pc:spChg>
        <pc:spChg chg="mod">
          <ac:chgData name="Nane Kratzke" userId="971be13ff4ee5ef6" providerId="LiveId" clId="{AF2A99F9-8AD4-3644-94B0-74AB891B80BB}" dt="2021-01-22T10:14:46.716" v="30560" actId="20577"/>
          <ac:spMkLst>
            <pc:docMk/>
            <pc:sldMk cId="1323350648" sldId="570"/>
            <ac:spMk id="17" creationId="{2852D9E6-D102-A044-9561-520D82227226}"/>
          </ac:spMkLst>
        </pc:spChg>
      </pc:sldChg>
      <pc:sldChg chg="addSp delSp modSp add mod">
        <pc:chgData name="Nane Kratzke" userId="971be13ff4ee5ef6" providerId="LiveId" clId="{AF2A99F9-8AD4-3644-94B0-74AB891B80BB}" dt="2021-02-05T09:31:38.682" v="33322" actId="1076"/>
        <pc:sldMkLst>
          <pc:docMk/>
          <pc:sldMk cId="2152632834" sldId="571"/>
        </pc:sldMkLst>
        <pc:spChg chg="add mod">
          <ac:chgData name="Nane Kratzke" userId="971be13ff4ee5ef6" providerId="LiveId" clId="{AF2A99F9-8AD4-3644-94B0-74AB891B80BB}" dt="2021-02-05T09:29:27.527" v="33103" actId="14100"/>
          <ac:spMkLst>
            <pc:docMk/>
            <pc:sldMk cId="2152632834" sldId="571"/>
            <ac:spMk id="4" creationId="{657E7F11-3614-8F42-A173-4A1805664571}"/>
          </ac:spMkLst>
        </pc:spChg>
        <pc:spChg chg="add mod">
          <ac:chgData name="Nane Kratzke" userId="971be13ff4ee5ef6" providerId="LiveId" clId="{AF2A99F9-8AD4-3644-94B0-74AB891B80BB}" dt="2021-02-05T09:31:38.682" v="33322" actId="1076"/>
          <ac:spMkLst>
            <pc:docMk/>
            <pc:sldMk cId="2152632834" sldId="571"/>
            <ac:spMk id="5" creationId="{4750FFB0-7E2F-CF46-858D-FE57814927D1}"/>
          </ac:spMkLst>
        </pc:spChg>
        <pc:spChg chg="add mod">
          <ac:chgData name="Nane Kratzke" userId="971be13ff4ee5ef6" providerId="LiveId" clId="{AF2A99F9-8AD4-3644-94B0-74AB891B80BB}" dt="2021-02-05T09:29:39.082" v="33105" actId="207"/>
          <ac:spMkLst>
            <pc:docMk/>
            <pc:sldMk cId="2152632834" sldId="571"/>
            <ac:spMk id="8" creationId="{53A2CAB4-7FA7-4E4D-9429-B32A198E1C21}"/>
          </ac:spMkLst>
        </pc:spChg>
        <pc:spChg chg="del mod">
          <ac:chgData name="Nane Kratzke" userId="971be13ff4ee5ef6" providerId="LiveId" clId="{AF2A99F9-8AD4-3644-94B0-74AB891B80BB}" dt="2021-02-05T09:21:09.889" v="32544" actId="478"/>
          <ac:spMkLst>
            <pc:docMk/>
            <pc:sldMk cId="2152632834" sldId="571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22T11:56:57.079" v="30978" actId="20577"/>
          <ac:spMkLst>
            <pc:docMk/>
            <pc:sldMk cId="2152632834" sldId="571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2-05T09:29:43.135" v="33107" actId="207"/>
          <ac:spMkLst>
            <pc:docMk/>
            <pc:sldMk cId="2152632834" sldId="571"/>
            <ac:spMk id="11" creationId="{CAAF52AB-3084-D443-9BEF-B8B9292F4900}"/>
          </ac:spMkLst>
        </pc:spChg>
        <pc:picChg chg="mod">
          <ac:chgData name="Nane Kratzke" userId="971be13ff4ee5ef6" providerId="LiveId" clId="{AF2A99F9-8AD4-3644-94B0-74AB891B80BB}" dt="2021-02-05T09:29:19.710" v="33102" actId="1076"/>
          <ac:picMkLst>
            <pc:docMk/>
            <pc:sldMk cId="2152632834" sldId="571"/>
            <ac:picMk id="4098" creationId="{527F1244-EC26-4641-9915-EEA6F14FB7BA}"/>
          </ac:picMkLst>
        </pc:picChg>
        <pc:picChg chg="del">
          <ac:chgData name="Nane Kratzke" userId="971be13ff4ee5ef6" providerId="LiveId" clId="{AF2A99F9-8AD4-3644-94B0-74AB891B80BB}" dt="2021-01-22T11:56:35.820" v="30945" actId="478"/>
          <ac:picMkLst>
            <pc:docMk/>
            <pc:sldMk cId="2152632834" sldId="571"/>
            <ac:picMk id="4100" creationId="{26417365-91D7-3741-9B9C-6A7B6CE41043}"/>
          </ac:picMkLst>
        </pc:picChg>
        <pc:picChg chg="del">
          <ac:chgData name="Nane Kratzke" userId="971be13ff4ee5ef6" providerId="LiveId" clId="{AF2A99F9-8AD4-3644-94B0-74AB891B80BB}" dt="2021-01-22T11:56:35.820" v="30945" actId="478"/>
          <ac:picMkLst>
            <pc:docMk/>
            <pc:sldMk cId="2152632834" sldId="571"/>
            <ac:picMk id="4102" creationId="{83F6A773-42CE-3F44-872D-BFB777C1954A}"/>
          </ac:picMkLst>
        </pc:picChg>
        <pc:picChg chg="del">
          <ac:chgData name="Nane Kratzke" userId="971be13ff4ee5ef6" providerId="LiveId" clId="{AF2A99F9-8AD4-3644-94B0-74AB891B80BB}" dt="2021-01-22T11:56:35.820" v="30945" actId="478"/>
          <ac:picMkLst>
            <pc:docMk/>
            <pc:sldMk cId="2152632834" sldId="571"/>
            <ac:picMk id="4104" creationId="{34BDB847-1CA8-944D-8B79-C6C77EC60DA7}"/>
          </ac:picMkLst>
        </pc:picChg>
      </pc:sldChg>
      <pc:sldChg chg="addSp delSp modSp add mod ord">
        <pc:chgData name="Nane Kratzke" userId="971be13ff4ee5ef6" providerId="LiveId" clId="{AF2A99F9-8AD4-3644-94B0-74AB891B80BB}" dt="2021-02-06T13:59:38.233" v="39243" actId="108"/>
        <pc:sldMkLst>
          <pc:docMk/>
          <pc:sldMk cId="1802783801" sldId="572"/>
        </pc:sldMkLst>
        <pc:spChg chg="add mod">
          <ac:chgData name="Nane Kratzke" userId="971be13ff4ee5ef6" providerId="LiveId" clId="{AF2A99F9-8AD4-3644-94B0-74AB891B80BB}" dt="2021-02-06T13:59:35.292" v="39242" actId="108"/>
          <ac:spMkLst>
            <pc:docMk/>
            <pc:sldMk cId="1802783801" sldId="572"/>
            <ac:spMk id="4" creationId="{F5280931-3EBE-3B44-A1C6-94EDDA311991}"/>
          </ac:spMkLst>
        </pc:spChg>
        <pc:spChg chg="add mod">
          <ac:chgData name="Nane Kratzke" userId="971be13ff4ee5ef6" providerId="LiveId" clId="{AF2A99F9-8AD4-3644-94B0-74AB891B80BB}" dt="2021-02-06T13:58:12.372" v="39234" actId="207"/>
          <ac:spMkLst>
            <pc:docMk/>
            <pc:sldMk cId="1802783801" sldId="572"/>
            <ac:spMk id="7" creationId="{BB412636-18DA-A64E-A879-13DDF1560D34}"/>
          </ac:spMkLst>
        </pc:spChg>
        <pc:spChg chg="add mod">
          <ac:chgData name="Nane Kratzke" userId="971be13ff4ee5ef6" providerId="LiveId" clId="{AF2A99F9-8AD4-3644-94B0-74AB891B80BB}" dt="2021-02-06T13:58:02.391" v="39233" actId="207"/>
          <ac:spMkLst>
            <pc:docMk/>
            <pc:sldMk cId="1802783801" sldId="572"/>
            <ac:spMk id="8" creationId="{14EFECF4-3DB6-8F4D-9B4F-6166B58C2564}"/>
          </ac:spMkLst>
        </pc:spChg>
        <pc:spChg chg="del mod">
          <ac:chgData name="Nane Kratzke" userId="971be13ff4ee5ef6" providerId="LiveId" clId="{AF2A99F9-8AD4-3644-94B0-74AB891B80BB}" dt="2021-02-06T10:09:07.394" v="38399" actId="478"/>
          <ac:spMkLst>
            <pc:docMk/>
            <pc:sldMk cId="1802783801" sldId="572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22T11:57:54.538" v="30981"/>
          <ac:spMkLst>
            <pc:docMk/>
            <pc:sldMk cId="1802783801" sldId="572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2-06T13:59:38.233" v="39243" actId="108"/>
          <ac:spMkLst>
            <pc:docMk/>
            <pc:sldMk cId="1802783801" sldId="572"/>
            <ac:spMk id="11" creationId="{D31CCCE7-2B75-924F-BEE5-E30D3FBD705B}"/>
          </ac:spMkLst>
        </pc:spChg>
        <pc:spChg chg="add mod">
          <ac:chgData name="Nane Kratzke" userId="971be13ff4ee5ef6" providerId="LiveId" clId="{AF2A99F9-8AD4-3644-94B0-74AB891B80BB}" dt="2021-02-06T10:28:33.203" v="39038" actId="1076"/>
          <ac:spMkLst>
            <pc:docMk/>
            <pc:sldMk cId="1802783801" sldId="572"/>
            <ac:spMk id="12" creationId="{3BC11944-047A-D742-9C27-470BC934AD9D}"/>
          </ac:spMkLst>
        </pc:spChg>
        <pc:spChg chg="add mod">
          <ac:chgData name="Nane Kratzke" userId="971be13ff4ee5ef6" providerId="LiveId" clId="{AF2A99F9-8AD4-3644-94B0-74AB891B80BB}" dt="2021-02-06T13:58:12.372" v="39234" actId="207"/>
          <ac:spMkLst>
            <pc:docMk/>
            <pc:sldMk cId="1802783801" sldId="572"/>
            <ac:spMk id="13" creationId="{4E39DB58-D36C-9D47-9441-4547B29B150C}"/>
          </ac:spMkLst>
        </pc:spChg>
        <pc:spChg chg="add mod">
          <ac:chgData name="Nane Kratzke" userId="971be13ff4ee5ef6" providerId="LiveId" clId="{AF2A99F9-8AD4-3644-94B0-74AB891B80BB}" dt="2021-02-06T10:26:55.795" v="39025" actId="208"/>
          <ac:spMkLst>
            <pc:docMk/>
            <pc:sldMk cId="1802783801" sldId="572"/>
            <ac:spMk id="17" creationId="{EDEB838F-0A5A-FB48-ABE3-00B490D4AEA0}"/>
          </ac:spMkLst>
        </pc:spChg>
        <pc:spChg chg="add mod">
          <ac:chgData name="Nane Kratzke" userId="971be13ff4ee5ef6" providerId="LiveId" clId="{AF2A99F9-8AD4-3644-94B0-74AB891B80BB}" dt="2021-02-06T13:58:12.372" v="39234" actId="207"/>
          <ac:spMkLst>
            <pc:docMk/>
            <pc:sldMk cId="1802783801" sldId="572"/>
            <ac:spMk id="18" creationId="{9A35C5D9-AD28-A742-9973-DDD715816D8F}"/>
          </ac:spMkLst>
        </pc:spChg>
        <pc:spChg chg="add mod">
          <ac:chgData name="Nane Kratzke" userId="971be13ff4ee5ef6" providerId="LiveId" clId="{AF2A99F9-8AD4-3644-94B0-74AB891B80BB}" dt="2021-02-06T13:58:12.372" v="39234" actId="207"/>
          <ac:spMkLst>
            <pc:docMk/>
            <pc:sldMk cId="1802783801" sldId="572"/>
            <ac:spMk id="19" creationId="{DF1699FA-EC3F-4F40-B447-B24AC6AC195A}"/>
          </ac:spMkLst>
        </pc:spChg>
        <pc:spChg chg="add mod">
          <ac:chgData name="Nane Kratzke" userId="971be13ff4ee5ef6" providerId="LiveId" clId="{AF2A99F9-8AD4-3644-94B0-74AB891B80BB}" dt="2021-02-06T10:27:32.183" v="39031" actId="1076"/>
          <ac:spMkLst>
            <pc:docMk/>
            <pc:sldMk cId="1802783801" sldId="572"/>
            <ac:spMk id="20" creationId="{F88E721A-3AD1-0847-90E9-AAF10FCA0109}"/>
          </ac:spMkLst>
        </pc:spChg>
        <pc:spChg chg="add mod">
          <ac:chgData name="Nane Kratzke" userId="971be13ff4ee5ef6" providerId="LiveId" clId="{AF2A99F9-8AD4-3644-94B0-74AB891B80BB}" dt="2021-02-06T10:31:00.713" v="39226" actId="14100"/>
          <ac:spMkLst>
            <pc:docMk/>
            <pc:sldMk cId="1802783801" sldId="572"/>
            <ac:spMk id="21" creationId="{A78B3C33-884A-B343-ACFE-2A8C300910B6}"/>
          </ac:spMkLst>
        </pc:spChg>
        <pc:spChg chg="add mod">
          <ac:chgData name="Nane Kratzke" userId="971be13ff4ee5ef6" providerId="LiveId" clId="{AF2A99F9-8AD4-3644-94B0-74AB891B80BB}" dt="2021-02-06T10:27:27.109" v="39030" actId="1076"/>
          <ac:spMkLst>
            <pc:docMk/>
            <pc:sldMk cId="1802783801" sldId="572"/>
            <ac:spMk id="23" creationId="{F55C8A8C-228C-1140-AC21-89DF7DC1007E}"/>
          </ac:spMkLst>
        </pc:spChg>
        <pc:spChg chg="add mod">
          <ac:chgData name="Nane Kratzke" userId="971be13ff4ee5ef6" providerId="LiveId" clId="{AF2A99F9-8AD4-3644-94B0-74AB891B80BB}" dt="2021-02-06T10:26:55.795" v="39025" actId="208"/>
          <ac:spMkLst>
            <pc:docMk/>
            <pc:sldMk cId="1802783801" sldId="572"/>
            <ac:spMk id="24" creationId="{9410665B-D735-9F40-AC11-83B963446645}"/>
          </ac:spMkLst>
        </pc:spChg>
        <pc:spChg chg="add mod">
          <ac:chgData name="Nane Kratzke" userId="971be13ff4ee5ef6" providerId="LiveId" clId="{AF2A99F9-8AD4-3644-94B0-74AB891B80BB}" dt="2021-02-06T10:30:57.270" v="39225" actId="14100"/>
          <ac:spMkLst>
            <pc:docMk/>
            <pc:sldMk cId="1802783801" sldId="572"/>
            <ac:spMk id="25" creationId="{ABA33B5F-C16C-1040-A512-D39F039A9609}"/>
          </ac:spMkLst>
        </pc:spChg>
        <pc:spChg chg="add mod">
          <ac:chgData name="Nane Kratzke" userId="971be13ff4ee5ef6" providerId="LiveId" clId="{AF2A99F9-8AD4-3644-94B0-74AB891B80BB}" dt="2021-02-06T10:27:18.514" v="39028" actId="1076"/>
          <ac:spMkLst>
            <pc:docMk/>
            <pc:sldMk cId="1802783801" sldId="572"/>
            <ac:spMk id="26" creationId="{A061C0C3-D837-2944-8C62-0746A1894BD7}"/>
          </ac:spMkLst>
        </pc:spChg>
        <pc:spChg chg="add mod">
          <ac:chgData name="Nane Kratzke" userId="971be13ff4ee5ef6" providerId="LiveId" clId="{AF2A99F9-8AD4-3644-94B0-74AB891B80BB}" dt="2021-02-06T10:27:24.184" v="39029" actId="1076"/>
          <ac:spMkLst>
            <pc:docMk/>
            <pc:sldMk cId="1802783801" sldId="572"/>
            <ac:spMk id="27" creationId="{14A270AF-458B-1E4A-A104-8497A30A59C6}"/>
          </ac:spMkLst>
        </pc:spChg>
        <pc:spChg chg="add mod">
          <ac:chgData name="Nane Kratzke" userId="971be13ff4ee5ef6" providerId="LiveId" clId="{AF2A99F9-8AD4-3644-94B0-74AB891B80BB}" dt="2021-02-06T10:26:30.949" v="39023" actId="1076"/>
          <ac:spMkLst>
            <pc:docMk/>
            <pc:sldMk cId="1802783801" sldId="572"/>
            <ac:spMk id="28" creationId="{2E38AAF5-4E48-0C41-BA72-7E8DC624ECAA}"/>
          </ac:spMkLst>
        </pc:spChg>
        <pc:spChg chg="add mod">
          <ac:chgData name="Nane Kratzke" userId="971be13ff4ee5ef6" providerId="LiveId" clId="{AF2A99F9-8AD4-3644-94B0-74AB891B80BB}" dt="2021-02-06T10:30:29.197" v="39224" actId="113"/>
          <ac:spMkLst>
            <pc:docMk/>
            <pc:sldMk cId="1802783801" sldId="572"/>
            <ac:spMk id="29" creationId="{CE086943-AB98-5244-9CFA-5280B3C210A3}"/>
          </ac:spMkLst>
        </pc:spChg>
        <pc:picChg chg="del">
          <ac:chgData name="Nane Kratzke" userId="971be13ff4ee5ef6" providerId="LiveId" clId="{AF2A99F9-8AD4-3644-94B0-74AB891B80BB}" dt="2021-01-22T11:58:10.086" v="30987" actId="478"/>
          <ac:picMkLst>
            <pc:docMk/>
            <pc:sldMk cId="1802783801" sldId="572"/>
            <ac:picMk id="4098" creationId="{527F1244-EC26-4641-9915-EEA6F14FB7BA}"/>
          </ac:picMkLst>
        </pc:picChg>
        <pc:picChg chg="mod">
          <ac:chgData name="Nane Kratzke" userId="971be13ff4ee5ef6" providerId="LiveId" clId="{AF2A99F9-8AD4-3644-94B0-74AB891B80BB}" dt="2021-02-06T10:27:53.446" v="39032" actId="1076"/>
          <ac:picMkLst>
            <pc:docMk/>
            <pc:sldMk cId="1802783801" sldId="572"/>
            <ac:picMk id="4100" creationId="{26417365-91D7-3741-9B9C-6A7B6CE41043}"/>
          </ac:picMkLst>
        </pc:picChg>
        <pc:picChg chg="del">
          <ac:chgData name="Nane Kratzke" userId="971be13ff4ee5ef6" providerId="LiveId" clId="{AF2A99F9-8AD4-3644-94B0-74AB891B80BB}" dt="2021-01-22T11:58:19.843" v="30993" actId="478"/>
          <ac:picMkLst>
            <pc:docMk/>
            <pc:sldMk cId="1802783801" sldId="572"/>
            <ac:picMk id="4102" creationId="{83F6A773-42CE-3F44-872D-BFB777C1954A}"/>
          </ac:picMkLst>
        </pc:picChg>
        <pc:picChg chg="del">
          <ac:chgData name="Nane Kratzke" userId="971be13ff4ee5ef6" providerId="LiveId" clId="{AF2A99F9-8AD4-3644-94B0-74AB891B80BB}" dt="2021-01-22T11:58:21.944" v="30994" actId="478"/>
          <ac:picMkLst>
            <pc:docMk/>
            <pc:sldMk cId="1802783801" sldId="572"/>
            <ac:picMk id="4104" creationId="{34BDB847-1CA8-944D-8B79-C6C77EC60DA7}"/>
          </ac:picMkLst>
        </pc:picChg>
        <pc:cxnChg chg="add mod">
          <ac:chgData name="Nane Kratzke" userId="971be13ff4ee5ef6" providerId="LiveId" clId="{AF2A99F9-8AD4-3644-94B0-74AB891B80BB}" dt="2021-02-06T13:58:21.893" v="39236" actId="208"/>
          <ac:cxnSpMkLst>
            <pc:docMk/>
            <pc:sldMk cId="1802783801" sldId="572"/>
            <ac:cxnSpMk id="6" creationId="{CFFDD151-EDA8-7749-9A69-A4E1EDE80D1E}"/>
          </ac:cxnSpMkLst>
        </pc:cxnChg>
        <pc:cxnChg chg="add mod">
          <ac:chgData name="Nane Kratzke" userId="971be13ff4ee5ef6" providerId="LiveId" clId="{AF2A99F9-8AD4-3644-94B0-74AB891B80BB}" dt="2021-02-06T13:58:18.090" v="39235" actId="208"/>
          <ac:cxnSpMkLst>
            <pc:docMk/>
            <pc:sldMk cId="1802783801" sldId="572"/>
            <ac:cxnSpMk id="15" creationId="{D2D01194-8579-CE4F-A9C4-7D97EC9F4108}"/>
          </ac:cxnSpMkLst>
        </pc:cxnChg>
      </pc:sldChg>
      <pc:sldChg chg="addSp delSp modSp add del mod">
        <pc:chgData name="Nane Kratzke" userId="971be13ff4ee5ef6" providerId="LiveId" clId="{AF2A99F9-8AD4-3644-94B0-74AB891B80BB}" dt="2021-02-07T10:15:44.537" v="41910" actId="2696"/>
        <pc:sldMkLst>
          <pc:docMk/>
          <pc:sldMk cId="359148935" sldId="573"/>
        </pc:sldMkLst>
        <pc:spChg chg="add mod">
          <ac:chgData name="Nane Kratzke" userId="971be13ff4ee5ef6" providerId="LiveId" clId="{AF2A99F9-8AD4-3644-94B0-74AB891B80BB}" dt="2021-02-05T09:52:53.958" v="34214" actId="14861"/>
          <ac:spMkLst>
            <pc:docMk/>
            <pc:sldMk cId="359148935" sldId="573"/>
            <ac:spMk id="4" creationId="{28E889C9-89A8-BD4C-934C-4E0A95126C21}"/>
          </ac:spMkLst>
        </pc:spChg>
        <pc:spChg chg="add mod">
          <ac:chgData name="Nane Kratzke" userId="971be13ff4ee5ef6" providerId="LiveId" clId="{AF2A99F9-8AD4-3644-94B0-74AB891B80BB}" dt="2021-02-05T09:54:32.297" v="34441" actId="114"/>
          <ac:spMkLst>
            <pc:docMk/>
            <pc:sldMk cId="359148935" sldId="573"/>
            <ac:spMk id="5" creationId="{C6181C86-E250-BC40-8966-E239A44C741F}"/>
          </ac:spMkLst>
        </pc:spChg>
        <pc:spChg chg="mod">
          <ac:chgData name="Nane Kratzke" userId="971be13ff4ee5ef6" providerId="LiveId" clId="{AF2A99F9-8AD4-3644-94B0-74AB891B80BB}" dt="2021-02-05T09:52:35.123" v="34201" actId="14100"/>
          <ac:spMkLst>
            <pc:docMk/>
            <pc:sldMk cId="359148935" sldId="573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22T11:58:44.691" v="31000" actId="5793"/>
          <ac:spMkLst>
            <pc:docMk/>
            <pc:sldMk cId="359148935" sldId="573"/>
            <ac:spMk id="10" creationId="{64669592-C4EE-DB4B-A88C-C6A79EE0FE69}"/>
          </ac:spMkLst>
        </pc:spChg>
        <pc:picChg chg="add del mod">
          <ac:chgData name="Nane Kratzke" userId="971be13ff4ee5ef6" providerId="LiveId" clId="{AF2A99F9-8AD4-3644-94B0-74AB891B80BB}" dt="2021-02-07T10:15:23.177" v="41908" actId="478"/>
          <ac:picMkLst>
            <pc:docMk/>
            <pc:sldMk cId="359148935" sldId="573"/>
            <ac:picMk id="6" creationId="{6B4FD93B-101F-8F4D-8CDB-BDDE4F7B55A2}"/>
          </ac:picMkLst>
        </pc:picChg>
        <pc:picChg chg="add del mod">
          <ac:chgData name="Nane Kratzke" userId="971be13ff4ee5ef6" providerId="LiveId" clId="{AF2A99F9-8AD4-3644-94B0-74AB891B80BB}" dt="2021-02-07T10:15:21.408" v="41907" actId="478"/>
          <ac:picMkLst>
            <pc:docMk/>
            <pc:sldMk cId="359148935" sldId="573"/>
            <ac:picMk id="7" creationId="{6763D8F0-F291-5E45-8709-375668EFDF5D}"/>
          </ac:picMkLst>
        </pc:picChg>
        <pc:picChg chg="add mod">
          <ac:chgData name="Nane Kratzke" userId="971be13ff4ee5ef6" providerId="LiveId" clId="{AF2A99F9-8AD4-3644-94B0-74AB891B80BB}" dt="2021-02-07T10:15:26.809" v="41909"/>
          <ac:picMkLst>
            <pc:docMk/>
            <pc:sldMk cId="359148935" sldId="573"/>
            <ac:picMk id="11" creationId="{B26C69AA-32A8-7049-B131-664D61AE6879}"/>
          </ac:picMkLst>
        </pc:picChg>
        <pc:picChg chg="add mod">
          <ac:chgData name="Nane Kratzke" userId="971be13ff4ee5ef6" providerId="LiveId" clId="{AF2A99F9-8AD4-3644-94B0-74AB891B80BB}" dt="2021-02-07T10:15:26.809" v="41909"/>
          <ac:picMkLst>
            <pc:docMk/>
            <pc:sldMk cId="359148935" sldId="573"/>
            <ac:picMk id="12" creationId="{261A35C6-880D-024C-9F57-2FC103247FCA}"/>
          </ac:picMkLst>
        </pc:picChg>
        <pc:picChg chg="add mod">
          <ac:chgData name="Nane Kratzke" userId="971be13ff4ee5ef6" providerId="LiveId" clId="{AF2A99F9-8AD4-3644-94B0-74AB891B80BB}" dt="2021-02-07T10:15:26.809" v="41909"/>
          <ac:picMkLst>
            <pc:docMk/>
            <pc:sldMk cId="359148935" sldId="573"/>
            <ac:picMk id="13" creationId="{F50EF107-8FD0-1144-ADEC-66B2F650A170}"/>
          </ac:picMkLst>
        </pc:picChg>
        <pc:picChg chg="del">
          <ac:chgData name="Nane Kratzke" userId="971be13ff4ee5ef6" providerId="LiveId" clId="{AF2A99F9-8AD4-3644-94B0-74AB891B80BB}" dt="2021-01-22T11:58:55.714" v="31002" actId="478"/>
          <ac:picMkLst>
            <pc:docMk/>
            <pc:sldMk cId="359148935" sldId="573"/>
            <ac:picMk id="4098" creationId="{527F1244-EC26-4641-9915-EEA6F14FB7BA}"/>
          </ac:picMkLst>
        </pc:picChg>
        <pc:picChg chg="del">
          <ac:chgData name="Nane Kratzke" userId="971be13ff4ee5ef6" providerId="LiveId" clId="{AF2A99F9-8AD4-3644-94B0-74AB891B80BB}" dt="2021-01-22T11:58:54.051" v="31001" actId="478"/>
          <ac:picMkLst>
            <pc:docMk/>
            <pc:sldMk cId="359148935" sldId="573"/>
            <ac:picMk id="4100" creationId="{26417365-91D7-3741-9B9C-6A7B6CE41043}"/>
          </ac:picMkLst>
        </pc:picChg>
        <pc:picChg chg="mod">
          <ac:chgData name="Nane Kratzke" userId="971be13ff4ee5ef6" providerId="LiveId" clId="{AF2A99F9-8AD4-3644-94B0-74AB891B80BB}" dt="2021-02-05T09:53:04.084" v="34216" actId="14100"/>
          <ac:picMkLst>
            <pc:docMk/>
            <pc:sldMk cId="359148935" sldId="573"/>
            <ac:picMk id="4102" creationId="{83F6A773-42CE-3F44-872D-BFB777C1954A}"/>
          </ac:picMkLst>
        </pc:picChg>
        <pc:picChg chg="del">
          <ac:chgData name="Nane Kratzke" userId="971be13ff4ee5ef6" providerId="LiveId" clId="{AF2A99F9-8AD4-3644-94B0-74AB891B80BB}" dt="2021-01-22T11:59:10.947" v="31009" actId="478"/>
          <ac:picMkLst>
            <pc:docMk/>
            <pc:sldMk cId="359148935" sldId="573"/>
            <ac:picMk id="4104" creationId="{34BDB847-1CA8-944D-8B79-C6C77EC60DA7}"/>
          </ac:picMkLst>
        </pc:picChg>
      </pc:sldChg>
      <pc:sldChg chg="addSp delSp modSp add mod">
        <pc:chgData name="Nane Kratzke" userId="971be13ff4ee5ef6" providerId="LiveId" clId="{AF2A99F9-8AD4-3644-94B0-74AB891B80BB}" dt="2021-01-22T12:50:13.536" v="31740" actId="20577"/>
        <pc:sldMkLst>
          <pc:docMk/>
          <pc:sldMk cId="2120319519" sldId="574"/>
        </pc:sldMkLst>
        <pc:spChg chg="mod">
          <ac:chgData name="Nane Kratzke" userId="971be13ff4ee5ef6" providerId="LiveId" clId="{AF2A99F9-8AD4-3644-94B0-74AB891B80BB}" dt="2021-01-22T12:50:13.536" v="31740" actId="20577"/>
          <ac:spMkLst>
            <pc:docMk/>
            <pc:sldMk cId="2120319519" sldId="574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22T12:47:36.781" v="31701" actId="20577"/>
          <ac:spMkLst>
            <pc:docMk/>
            <pc:sldMk cId="2120319519" sldId="574"/>
            <ac:spMk id="10" creationId="{64669592-C4EE-DB4B-A88C-C6A79EE0FE69}"/>
          </ac:spMkLst>
        </pc:spChg>
        <pc:picChg chg="add mod">
          <ac:chgData name="Nane Kratzke" userId="971be13ff4ee5ef6" providerId="LiveId" clId="{AF2A99F9-8AD4-3644-94B0-74AB891B80BB}" dt="2021-01-22T12:49:16.498" v="31730" actId="1076"/>
          <ac:picMkLst>
            <pc:docMk/>
            <pc:sldMk cId="2120319519" sldId="574"/>
            <ac:picMk id="11" creationId="{6ADACB65-2584-0142-A226-06E3CC0862A4}"/>
          </ac:picMkLst>
        </pc:picChg>
        <pc:picChg chg="del">
          <ac:chgData name="Nane Kratzke" userId="971be13ff4ee5ef6" providerId="LiveId" clId="{AF2A99F9-8AD4-3644-94B0-74AB891B80BB}" dt="2021-01-22T12:00:09.080" v="31015" actId="478"/>
          <ac:picMkLst>
            <pc:docMk/>
            <pc:sldMk cId="2120319519" sldId="574"/>
            <ac:picMk id="4098" creationId="{527F1244-EC26-4641-9915-EEA6F14FB7BA}"/>
          </ac:picMkLst>
        </pc:picChg>
        <pc:picChg chg="del">
          <ac:chgData name="Nane Kratzke" userId="971be13ff4ee5ef6" providerId="LiveId" clId="{AF2A99F9-8AD4-3644-94B0-74AB891B80BB}" dt="2021-01-22T12:00:09.080" v="31015" actId="478"/>
          <ac:picMkLst>
            <pc:docMk/>
            <pc:sldMk cId="2120319519" sldId="574"/>
            <ac:picMk id="4100" creationId="{26417365-91D7-3741-9B9C-6A7B6CE41043}"/>
          </ac:picMkLst>
        </pc:picChg>
        <pc:picChg chg="del">
          <ac:chgData name="Nane Kratzke" userId="971be13ff4ee5ef6" providerId="LiveId" clId="{AF2A99F9-8AD4-3644-94B0-74AB891B80BB}" dt="2021-01-22T12:00:09.080" v="31015" actId="478"/>
          <ac:picMkLst>
            <pc:docMk/>
            <pc:sldMk cId="2120319519" sldId="574"/>
            <ac:picMk id="4102" creationId="{83F6A773-42CE-3F44-872D-BFB777C1954A}"/>
          </ac:picMkLst>
        </pc:picChg>
        <pc:picChg chg="del mod">
          <ac:chgData name="Nane Kratzke" userId="971be13ff4ee5ef6" providerId="LiveId" clId="{AF2A99F9-8AD4-3644-94B0-74AB891B80BB}" dt="2021-01-22T12:48:11.766" v="31721" actId="478"/>
          <ac:picMkLst>
            <pc:docMk/>
            <pc:sldMk cId="2120319519" sldId="574"/>
            <ac:picMk id="4104" creationId="{34BDB847-1CA8-944D-8B79-C6C77EC60DA7}"/>
          </ac:picMkLst>
        </pc:picChg>
        <pc:picChg chg="add mod">
          <ac:chgData name="Nane Kratzke" userId="971be13ff4ee5ef6" providerId="LiveId" clId="{AF2A99F9-8AD4-3644-94B0-74AB891B80BB}" dt="2021-01-22T12:49:03.988" v="31728" actId="1076"/>
          <ac:picMkLst>
            <pc:docMk/>
            <pc:sldMk cId="2120319519" sldId="574"/>
            <ac:picMk id="8194" creationId="{5195C3D4-BD3A-B44D-8091-492E1E466B96}"/>
          </ac:picMkLst>
        </pc:picChg>
      </pc:sldChg>
      <pc:sldChg chg="delSp modSp add mod">
        <pc:chgData name="Nane Kratzke" userId="971be13ff4ee5ef6" providerId="LiveId" clId="{AF2A99F9-8AD4-3644-94B0-74AB891B80BB}" dt="2021-01-22T12:46:56.459" v="31691" actId="207"/>
        <pc:sldMkLst>
          <pc:docMk/>
          <pc:sldMk cId="724328440" sldId="575"/>
        </pc:sldMkLst>
        <pc:spChg chg="mod">
          <ac:chgData name="Nane Kratzke" userId="971be13ff4ee5ef6" providerId="LiveId" clId="{AF2A99F9-8AD4-3644-94B0-74AB891B80BB}" dt="2021-01-22T12:46:56.459" v="31691" actId="207"/>
          <ac:spMkLst>
            <pc:docMk/>
            <pc:sldMk cId="724328440" sldId="575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22T12:38:45.720" v="31479" actId="20577"/>
          <ac:spMkLst>
            <pc:docMk/>
            <pc:sldMk cId="724328440" sldId="575"/>
            <ac:spMk id="10" creationId="{64669592-C4EE-DB4B-A88C-C6A79EE0FE69}"/>
          </ac:spMkLst>
        </pc:spChg>
        <pc:picChg chg="mod">
          <ac:chgData name="Nane Kratzke" userId="971be13ff4ee5ef6" providerId="LiveId" clId="{AF2A99F9-8AD4-3644-94B0-74AB891B80BB}" dt="2021-01-22T12:38:55.800" v="31481" actId="1076"/>
          <ac:picMkLst>
            <pc:docMk/>
            <pc:sldMk cId="724328440" sldId="575"/>
            <ac:picMk id="4104" creationId="{34BDB847-1CA8-944D-8B79-C6C77EC60DA7}"/>
          </ac:picMkLst>
        </pc:picChg>
        <pc:picChg chg="del">
          <ac:chgData name="Nane Kratzke" userId="971be13ff4ee5ef6" providerId="LiveId" clId="{AF2A99F9-8AD4-3644-94B0-74AB891B80BB}" dt="2021-01-22T12:38:52.245" v="31480" actId="478"/>
          <ac:picMkLst>
            <pc:docMk/>
            <pc:sldMk cId="724328440" sldId="575"/>
            <ac:picMk id="8194" creationId="{5195C3D4-BD3A-B44D-8091-492E1E466B96}"/>
          </ac:picMkLst>
        </pc:picChg>
      </pc:sldChg>
      <pc:sldChg chg="addSp modSp add mod">
        <pc:chgData name="Nane Kratzke" userId="971be13ff4ee5ef6" providerId="LiveId" clId="{AF2A99F9-8AD4-3644-94B0-74AB891B80BB}" dt="2021-01-22T13:45:07.550" v="32113" actId="1076"/>
        <pc:sldMkLst>
          <pc:docMk/>
          <pc:sldMk cId="491379466" sldId="576"/>
        </pc:sldMkLst>
        <pc:spChg chg="mod">
          <ac:chgData name="Nane Kratzke" userId="971be13ff4ee5ef6" providerId="LiveId" clId="{AF2A99F9-8AD4-3644-94B0-74AB891B80BB}" dt="2021-01-22T13:44:40.560" v="32112" actId="113"/>
          <ac:spMkLst>
            <pc:docMk/>
            <pc:sldMk cId="491379466" sldId="576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22T13:37:49.866" v="31773" actId="20577"/>
          <ac:spMkLst>
            <pc:docMk/>
            <pc:sldMk cId="491379466" sldId="576"/>
            <ac:spMk id="10" creationId="{64669592-C4EE-DB4B-A88C-C6A79EE0FE69}"/>
          </ac:spMkLst>
        </pc:spChg>
        <pc:picChg chg="add mod">
          <ac:chgData name="Nane Kratzke" userId="971be13ff4ee5ef6" providerId="LiveId" clId="{AF2A99F9-8AD4-3644-94B0-74AB891B80BB}" dt="2021-01-22T13:45:07.550" v="32113" actId="1076"/>
          <ac:picMkLst>
            <pc:docMk/>
            <pc:sldMk cId="491379466" sldId="576"/>
            <ac:picMk id="7" creationId="{6889D856-F008-A244-AD1B-E9AEEE1300E3}"/>
          </ac:picMkLst>
        </pc:picChg>
      </pc:sldChg>
      <pc:sldChg chg="delSp modSp add mod">
        <pc:chgData name="Nane Kratzke" userId="971be13ff4ee5ef6" providerId="LiveId" clId="{AF2A99F9-8AD4-3644-94B0-74AB891B80BB}" dt="2021-01-22T13:54:21.223" v="32511" actId="20577"/>
        <pc:sldMkLst>
          <pc:docMk/>
          <pc:sldMk cId="3267778514" sldId="577"/>
        </pc:sldMkLst>
        <pc:spChg chg="mod">
          <ac:chgData name="Nane Kratzke" userId="971be13ff4ee5ef6" providerId="LiveId" clId="{AF2A99F9-8AD4-3644-94B0-74AB891B80BB}" dt="2021-01-22T13:53:56.508" v="32452" actId="20577"/>
          <ac:spMkLst>
            <pc:docMk/>
            <pc:sldMk cId="3267778514" sldId="577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22T13:54:21.223" v="32511" actId="20577"/>
          <ac:spMkLst>
            <pc:docMk/>
            <pc:sldMk cId="3267778514" sldId="577"/>
            <ac:spMk id="10" creationId="{64669592-C4EE-DB4B-A88C-C6A79EE0FE69}"/>
          </ac:spMkLst>
        </pc:spChg>
        <pc:picChg chg="del">
          <ac:chgData name="Nane Kratzke" userId="971be13ff4ee5ef6" providerId="LiveId" clId="{AF2A99F9-8AD4-3644-94B0-74AB891B80BB}" dt="2021-01-22T13:47:38.034" v="32176" actId="478"/>
          <ac:picMkLst>
            <pc:docMk/>
            <pc:sldMk cId="3267778514" sldId="577"/>
            <ac:picMk id="7" creationId="{6889D856-F008-A244-AD1B-E9AEEE1300E3}"/>
          </ac:picMkLst>
        </pc:picChg>
        <pc:picChg chg="del">
          <ac:chgData name="Nane Kratzke" userId="971be13ff4ee5ef6" providerId="LiveId" clId="{AF2A99F9-8AD4-3644-94B0-74AB891B80BB}" dt="2021-01-22T13:47:42.489" v="32177" actId="478"/>
          <ac:picMkLst>
            <pc:docMk/>
            <pc:sldMk cId="3267778514" sldId="577"/>
            <ac:picMk id="4104" creationId="{34BDB847-1CA8-944D-8B79-C6C77EC60DA7}"/>
          </ac:picMkLst>
        </pc:picChg>
      </pc:sldChg>
      <pc:sldChg chg="modSp add mod">
        <pc:chgData name="Nane Kratzke" userId="971be13ff4ee5ef6" providerId="LiveId" clId="{AF2A99F9-8AD4-3644-94B0-74AB891B80BB}" dt="2021-01-22T13:52:42.223" v="32387" actId="14100"/>
        <pc:sldMkLst>
          <pc:docMk/>
          <pc:sldMk cId="3111404414" sldId="578"/>
        </pc:sldMkLst>
        <pc:spChg chg="mod">
          <ac:chgData name="Nane Kratzke" userId="971be13ff4ee5ef6" providerId="LiveId" clId="{AF2A99F9-8AD4-3644-94B0-74AB891B80BB}" dt="2021-01-22T13:52:42.223" v="32387" actId="14100"/>
          <ac:spMkLst>
            <pc:docMk/>
            <pc:sldMk cId="3111404414" sldId="578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22T13:48:42.293" v="32183" actId="20577"/>
          <ac:spMkLst>
            <pc:docMk/>
            <pc:sldMk cId="3111404414" sldId="578"/>
            <ac:spMk id="10" creationId="{64669592-C4EE-DB4B-A88C-C6A79EE0FE69}"/>
          </ac:spMkLst>
        </pc:spChg>
      </pc:sldChg>
      <pc:sldChg chg="addSp delSp modSp add mod">
        <pc:chgData name="Nane Kratzke" userId="971be13ff4ee5ef6" providerId="LiveId" clId="{AF2A99F9-8AD4-3644-94B0-74AB891B80BB}" dt="2021-02-06T16:30:00.122" v="41717" actId="207"/>
        <pc:sldMkLst>
          <pc:docMk/>
          <pc:sldMk cId="119965658" sldId="579"/>
        </pc:sldMkLst>
        <pc:spChg chg="del">
          <ac:chgData name="Nane Kratzke" userId="971be13ff4ee5ef6" providerId="LiveId" clId="{AF2A99F9-8AD4-3644-94B0-74AB891B80BB}" dt="2021-02-05T10:04:03.878" v="34514" actId="478"/>
          <ac:spMkLst>
            <pc:docMk/>
            <pc:sldMk cId="119965658" sldId="579"/>
            <ac:spMk id="4" creationId="{28E889C9-89A8-BD4C-934C-4E0A95126C21}"/>
          </ac:spMkLst>
        </pc:spChg>
        <pc:spChg chg="del mod">
          <ac:chgData name="Nane Kratzke" userId="971be13ff4ee5ef6" providerId="LiveId" clId="{AF2A99F9-8AD4-3644-94B0-74AB891B80BB}" dt="2021-02-05T10:32:59.404" v="34927" actId="478"/>
          <ac:spMkLst>
            <pc:docMk/>
            <pc:sldMk cId="119965658" sldId="579"/>
            <ac:spMk id="5" creationId="{C6181C86-E250-BC40-8966-E239A44C741F}"/>
          </ac:spMkLst>
        </pc:spChg>
        <pc:spChg chg="add del mod">
          <ac:chgData name="Nane Kratzke" userId="971be13ff4ee5ef6" providerId="LiveId" clId="{AF2A99F9-8AD4-3644-94B0-74AB891B80BB}" dt="2021-02-05T10:04:29.081" v="34517" actId="478"/>
          <ac:spMkLst>
            <pc:docMk/>
            <pc:sldMk cId="119965658" sldId="579"/>
            <ac:spMk id="8" creationId="{61BA741D-F4B1-414D-8CAB-27170008BEF5}"/>
          </ac:spMkLst>
        </pc:spChg>
        <pc:spChg chg="mod">
          <ac:chgData name="Nane Kratzke" userId="971be13ff4ee5ef6" providerId="LiveId" clId="{AF2A99F9-8AD4-3644-94B0-74AB891B80BB}" dt="2021-02-06T16:30:00.122" v="41717" actId="207"/>
          <ac:spMkLst>
            <pc:docMk/>
            <pc:sldMk cId="119965658" sldId="579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2-05T10:29:08.363" v="34872" actId="20577"/>
          <ac:spMkLst>
            <pc:docMk/>
            <pc:sldMk cId="119965658" sldId="579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2-05T10:30:09.279" v="34897" actId="1076"/>
          <ac:spMkLst>
            <pc:docMk/>
            <pc:sldMk cId="119965658" sldId="579"/>
            <ac:spMk id="13" creationId="{AA534914-9AC4-544B-8ECC-2643B001C9F3}"/>
          </ac:spMkLst>
        </pc:spChg>
        <pc:spChg chg="add del mod">
          <ac:chgData name="Nane Kratzke" userId="971be13ff4ee5ef6" providerId="LiveId" clId="{AF2A99F9-8AD4-3644-94B0-74AB891B80BB}" dt="2021-02-05T10:29:14.840" v="34875" actId="478"/>
          <ac:spMkLst>
            <pc:docMk/>
            <pc:sldMk cId="119965658" sldId="579"/>
            <ac:spMk id="14" creationId="{54FB4332-C480-7340-AA4C-9E04F8ECC859}"/>
          </ac:spMkLst>
        </pc:spChg>
        <pc:spChg chg="add del mod">
          <ac:chgData name="Nane Kratzke" userId="971be13ff4ee5ef6" providerId="LiveId" clId="{AF2A99F9-8AD4-3644-94B0-74AB891B80BB}" dt="2021-02-05T10:29:12.963" v="34874" actId="478"/>
          <ac:spMkLst>
            <pc:docMk/>
            <pc:sldMk cId="119965658" sldId="579"/>
            <ac:spMk id="15" creationId="{7A4B1432-7163-7A4A-A14A-C1406AFF16D9}"/>
          </ac:spMkLst>
        </pc:spChg>
        <pc:spChg chg="add del mod">
          <ac:chgData name="Nane Kratzke" userId="971be13ff4ee5ef6" providerId="LiveId" clId="{AF2A99F9-8AD4-3644-94B0-74AB891B80BB}" dt="2021-02-05T10:29:11.060" v="34873" actId="478"/>
          <ac:spMkLst>
            <pc:docMk/>
            <pc:sldMk cId="119965658" sldId="579"/>
            <ac:spMk id="16" creationId="{4C97B876-619E-3745-ABA0-4ACDD2510DFF}"/>
          </ac:spMkLst>
        </pc:spChg>
        <pc:spChg chg="add del mod">
          <ac:chgData name="Nane Kratzke" userId="971be13ff4ee5ef6" providerId="LiveId" clId="{AF2A99F9-8AD4-3644-94B0-74AB891B80BB}" dt="2021-02-05T10:29:16.969" v="34876" actId="478"/>
          <ac:spMkLst>
            <pc:docMk/>
            <pc:sldMk cId="119965658" sldId="579"/>
            <ac:spMk id="17" creationId="{D913D904-00E7-724E-8A07-A33040CBC80D}"/>
          </ac:spMkLst>
        </pc:spChg>
        <pc:spChg chg="add mod">
          <ac:chgData name="Nane Kratzke" userId="971be13ff4ee5ef6" providerId="LiveId" clId="{AF2A99F9-8AD4-3644-94B0-74AB891B80BB}" dt="2021-02-05T10:36:29.993" v="34965" actId="1076"/>
          <ac:spMkLst>
            <pc:docMk/>
            <pc:sldMk cId="119965658" sldId="579"/>
            <ac:spMk id="18" creationId="{E887981B-3851-424A-A83C-634F693FA158}"/>
          </ac:spMkLst>
        </pc:spChg>
        <pc:spChg chg="add mod">
          <ac:chgData name="Nane Kratzke" userId="971be13ff4ee5ef6" providerId="LiveId" clId="{AF2A99F9-8AD4-3644-94B0-74AB891B80BB}" dt="2021-02-05T10:37:55.988" v="34998" actId="1076"/>
          <ac:spMkLst>
            <pc:docMk/>
            <pc:sldMk cId="119965658" sldId="579"/>
            <ac:spMk id="19" creationId="{58A2972A-7C9A-5D45-911A-E377024DD8F1}"/>
          </ac:spMkLst>
        </pc:spChg>
        <pc:picChg chg="del">
          <ac:chgData name="Nane Kratzke" userId="971be13ff4ee5ef6" providerId="LiveId" clId="{AF2A99F9-8AD4-3644-94B0-74AB891B80BB}" dt="2021-02-05T10:07:55.159" v="34569" actId="478"/>
          <ac:picMkLst>
            <pc:docMk/>
            <pc:sldMk cId="119965658" sldId="579"/>
            <ac:picMk id="6" creationId="{6B4FD93B-101F-8F4D-8CDB-BDDE4F7B55A2}"/>
          </ac:picMkLst>
        </pc:picChg>
        <pc:picChg chg="del">
          <ac:chgData name="Nane Kratzke" userId="971be13ff4ee5ef6" providerId="LiveId" clId="{AF2A99F9-8AD4-3644-94B0-74AB891B80BB}" dt="2021-02-05T10:07:53.559" v="34568" actId="478"/>
          <ac:picMkLst>
            <pc:docMk/>
            <pc:sldMk cId="119965658" sldId="579"/>
            <ac:picMk id="7" creationId="{6763D8F0-F291-5E45-8709-375668EFDF5D}"/>
          </ac:picMkLst>
        </pc:picChg>
        <pc:picChg chg="add del mod">
          <ac:chgData name="Nane Kratzke" userId="971be13ff4ee5ef6" providerId="LiveId" clId="{AF2A99F9-8AD4-3644-94B0-74AB891B80BB}" dt="2021-02-05T10:09:25.348" v="34574" actId="478"/>
          <ac:picMkLst>
            <pc:docMk/>
            <pc:sldMk cId="119965658" sldId="579"/>
            <ac:picMk id="11" creationId="{22EBEAEB-2FEF-504C-92EE-67A10009FFA8}"/>
          </ac:picMkLst>
        </pc:picChg>
        <pc:picChg chg="add mod">
          <ac:chgData name="Nane Kratzke" userId="971be13ff4ee5ef6" providerId="LiveId" clId="{AF2A99F9-8AD4-3644-94B0-74AB891B80BB}" dt="2021-02-06T14:23:48.465" v="39818" actId="14861"/>
          <ac:picMkLst>
            <pc:docMk/>
            <pc:sldMk cId="119965658" sldId="579"/>
            <ac:picMk id="12" creationId="{266650E8-6CF0-C14E-A2B9-0A48F641B03F}"/>
          </ac:picMkLst>
        </pc:picChg>
        <pc:picChg chg="del">
          <ac:chgData name="Nane Kratzke" userId="971be13ff4ee5ef6" providerId="LiveId" clId="{AF2A99F9-8AD4-3644-94B0-74AB891B80BB}" dt="2021-02-05T10:03:52.538" v="34509" actId="478"/>
          <ac:picMkLst>
            <pc:docMk/>
            <pc:sldMk cId="119965658" sldId="579"/>
            <ac:picMk id="4102" creationId="{83F6A773-42CE-3F44-872D-BFB777C1954A}"/>
          </ac:picMkLst>
        </pc:picChg>
      </pc:sldChg>
      <pc:sldChg chg="addSp modSp add mod">
        <pc:chgData name="Nane Kratzke" userId="971be13ff4ee5ef6" providerId="LiveId" clId="{AF2A99F9-8AD4-3644-94B0-74AB891B80BB}" dt="2021-02-07T10:14:54.586" v="41906" actId="1076"/>
        <pc:sldMkLst>
          <pc:docMk/>
          <pc:sldMk cId="3707486100" sldId="580"/>
        </pc:sldMkLst>
        <pc:spChg chg="mod">
          <ac:chgData name="Nane Kratzke" userId="971be13ff4ee5ef6" providerId="LiveId" clId="{AF2A99F9-8AD4-3644-94B0-74AB891B80BB}" dt="2021-02-07T10:14:42.640" v="41902" actId="1076"/>
          <ac:spMkLst>
            <pc:docMk/>
            <pc:sldMk cId="3707486100" sldId="580"/>
            <ac:spMk id="5" creationId="{C6181C86-E250-BC40-8966-E239A44C741F}"/>
          </ac:spMkLst>
        </pc:spChg>
        <pc:picChg chg="mod">
          <ac:chgData name="Nane Kratzke" userId="971be13ff4ee5ef6" providerId="LiveId" clId="{AF2A99F9-8AD4-3644-94B0-74AB891B80BB}" dt="2021-02-07T10:14:52.595" v="41905" actId="1076"/>
          <ac:picMkLst>
            <pc:docMk/>
            <pc:sldMk cId="3707486100" sldId="580"/>
            <ac:picMk id="7" creationId="{6763D8F0-F291-5E45-8709-375668EFDF5D}"/>
          </ac:picMkLst>
        </pc:picChg>
        <pc:picChg chg="add mod">
          <ac:chgData name="Nane Kratzke" userId="971be13ff4ee5ef6" providerId="LiveId" clId="{AF2A99F9-8AD4-3644-94B0-74AB891B80BB}" dt="2021-02-07T10:14:54.586" v="41906" actId="1076"/>
          <ac:picMkLst>
            <pc:docMk/>
            <pc:sldMk cId="3707486100" sldId="580"/>
            <ac:picMk id="8" creationId="{821BE41C-1611-2F40-B143-2B46A2E825A0}"/>
          </ac:picMkLst>
        </pc:picChg>
      </pc:sldChg>
      <pc:sldChg chg="addSp delSp modSp add mod">
        <pc:chgData name="Nane Kratzke" userId="971be13ff4ee5ef6" providerId="LiveId" clId="{AF2A99F9-8AD4-3644-94B0-74AB891B80BB}" dt="2021-02-05T10:32:46.274" v="34926" actId="1076"/>
        <pc:sldMkLst>
          <pc:docMk/>
          <pc:sldMk cId="4033551693" sldId="581"/>
        </pc:sldMkLst>
        <pc:spChg chg="mod">
          <ac:chgData name="Nane Kratzke" userId="971be13ff4ee5ef6" providerId="LiveId" clId="{AF2A99F9-8AD4-3644-94B0-74AB891B80BB}" dt="2021-02-05T10:32:33.910" v="34925" actId="1076"/>
          <ac:spMkLst>
            <pc:docMk/>
            <pc:sldMk cId="4033551693" sldId="581"/>
            <ac:spMk id="5" creationId="{C6181C86-E250-BC40-8966-E239A44C741F}"/>
          </ac:spMkLst>
        </pc:spChg>
        <pc:spChg chg="del">
          <ac:chgData name="Nane Kratzke" userId="971be13ff4ee5ef6" providerId="LiveId" clId="{AF2A99F9-8AD4-3644-94B0-74AB891B80BB}" dt="2021-02-05T10:28:51.769" v="34840" actId="478"/>
          <ac:spMkLst>
            <pc:docMk/>
            <pc:sldMk cId="4033551693" sldId="581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2-05T10:28:56.862" v="34847" actId="20577"/>
          <ac:spMkLst>
            <pc:docMk/>
            <pc:sldMk cId="4033551693" sldId="581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2-05T10:30:17.674" v="34898"/>
          <ac:spMkLst>
            <pc:docMk/>
            <pc:sldMk cId="4033551693" sldId="581"/>
            <ac:spMk id="13" creationId="{5323478C-B639-5546-860B-5502B2DD363C}"/>
          </ac:spMkLst>
        </pc:spChg>
        <pc:spChg chg="mod">
          <ac:chgData name="Nane Kratzke" userId="971be13ff4ee5ef6" providerId="LiveId" clId="{AF2A99F9-8AD4-3644-94B0-74AB891B80BB}" dt="2021-02-05T10:31:45.525" v="34916" actId="115"/>
          <ac:spMkLst>
            <pc:docMk/>
            <pc:sldMk cId="4033551693" sldId="581"/>
            <ac:spMk id="14" creationId="{54FB4332-C480-7340-AA4C-9E04F8ECC859}"/>
          </ac:spMkLst>
        </pc:spChg>
        <pc:spChg chg="mod">
          <ac:chgData name="Nane Kratzke" userId="971be13ff4ee5ef6" providerId="LiveId" clId="{AF2A99F9-8AD4-3644-94B0-74AB891B80BB}" dt="2021-02-05T10:32:11.534" v="34920" actId="1076"/>
          <ac:spMkLst>
            <pc:docMk/>
            <pc:sldMk cId="4033551693" sldId="581"/>
            <ac:spMk id="15" creationId="{7A4B1432-7163-7A4A-A14A-C1406AFF16D9}"/>
          </ac:spMkLst>
        </pc:spChg>
        <pc:spChg chg="mod">
          <ac:chgData name="Nane Kratzke" userId="971be13ff4ee5ef6" providerId="LiveId" clId="{AF2A99F9-8AD4-3644-94B0-74AB891B80BB}" dt="2021-02-05T10:32:11.534" v="34920" actId="1076"/>
          <ac:spMkLst>
            <pc:docMk/>
            <pc:sldMk cId="4033551693" sldId="581"/>
            <ac:spMk id="16" creationId="{4C97B876-619E-3745-ABA0-4ACDD2510DFF}"/>
          </ac:spMkLst>
        </pc:spChg>
        <pc:spChg chg="mod">
          <ac:chgData name="Nane Kratzke" userId="971be13ff4ee5ef6" providerId="LiveId" clId="{AF2A99F9-8AD4-3644-94B0-74AB891B80BB}" dt="2021-02-05T10:32:17.420" v="34922" actId="115"/>
          <ac:spMkLst>
            <pc:docMk/>
            <pc:sldMk cId="4033551693" sldId="581"/>
            <ac:spMk id="17" creationId="{D913D904-00E7-724E-8A07-A33040CBC80D}"/>
          </ac:spMkLst>
        </pc:spChg>
        <pc:picChg chg="mod">
          <ac:chgData name="Nane Kratzke" userId="971be13ff4ee5ef6" providerId="LiveId" clId="{AF2A99F9-8AD4-3644-94B0-74AB891B80BB}" dt="2021-02-05T10:32:46.274" v="34926" actId="1076"/>
          <ac:picMkLst>
            <pc:docMk/>
            <pc:sldMk cId="4033551693" sldId="581"/>
            <ac:picMk id="12" creationId="{266650E8-6CF0-C14E-A2B9-0A48F641B03F}"/>
          </ac:picMkLst>
        </pc:picChg>
      </pc:sldChg>
      <pc:sldChg chg="addSp delSp modSp add mod">
        <pc:chgData name="Nane Kratzke" userId="971be13ff4ee5ef6" providerId="LiveId" clId="{AF2A99F9-8AD4-3644-94B0-74AB891B80BB}" dt="2021-02-06T14:23:03.715" v="39816" actId="1076"/>
        <pc:sldMkLst>
          <pc:docMk/>
          <pc:sldMk cId="220039174" sldId="582"/>
        </pc:sldMkLst>
        <pc:spChg chg="add mod">
          <ac:chgData name="Nane Kratzke" userId="971be13ff4ee5ef6" providerId="LiveId" clId="{AF2A99F9-8AD4-3644-94B0-74AB891B80BB}" dt="2021-02-06T14:23:03.715" v="39816" actId="1076"/>
          <ac:spMkLst>
            <pc:docMk/>
            <pc:sldMk cId="220039174" sldId="582"/>
            <ac:spMk id="4" creationId="{002C544D-B33F-3847-BD39-ACB6CCC8A7CC}"/>
          </ac:spMkLst>
        </pc:spChg>
        <pc:spChg chg="del">
          <ac:chgData name="Nane Kratzke" userId="971be13ff4ee5ef6" providerId="LiveId" clId="{AF2A99F9-8AD4-3644-94B0-74AB891B80BB}" dt="2021-02-05T10:51:49.688" v="35062" actId="478"/>
          <ac:spMkLst>
            <pc:docMk/>
            <pc:sldMk cId="220039174" sldId="582"/>
            <ac:spMk id="5" creationId="{C6181C86-E250-BC40-8966-E239A44C741F}"/>
          </ac:spMkLst>
        </pc:spChg>
        <pc:spChg chg="mod">
          <ac:chgData name="Nane Kratzke" userId="971be13ff4ee5ef6" providerId="LiveId" clId="{AF2A99F9-8AD4-3644-94B0-74AB891B80BB}" dt="2021-02-05T10:49:41.843" v="35045" actId="20577"/>
          <ac:spMkLst>
            <pc:docMk/>
            <pc:sldMk cId="220039174" sldId="582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2-05T11:15:43.799" v="35607" actId="20577"/>
          <ac:spMkLst>
            <pc:docMk/>
            <pc:sldMk cId="220039174" sldId="582"/>
            <ac:spMk id="11" creationId="{28CFDE90-38D1-5C46-B69A-8FB16DE395E8}"/>
          </ac:spMkLst>
        </pc:spChg>
        <pc:spChg chg="del">
          <ac:chgData name="Nane Kratzke" userId="971be13ff4ee5ef6" providerId="LiveId" clId="{AF2A99F9-8AD4-3644-94B0-74AB891B80BB}" dt="2021-02-05T10:58:05.058" v="35093" actId="478"/>
          <ac:spMkLst>
            <pc:docMk/>
            <pc:sldMk cId="220039174" sldId="582"/>
            <ac:spMk id="13" creationId="{5323478C-B639-5546-860B-5502B2DD363C}"/>
          </ac:spMkLst>
        </pc:spChg>
        <pc:spChg chg="del">
          <ac:chgData name="Nane Kratzke" userId="971be13ff4ee5ef6" providerId="LiveId" clId="{AF2A99F9-8AD4-3644-94B0-74AB891B80BB}" dt="2021-02-05T10:56:59.167" v="35082" actId="478"/>
          <ac:spMkLst>
            <pc:docMk/>
            <pc:sldMk cId="220039174" sldId="582"/>
            <ac:spMk id="14" creationId="{54FB4332-C480-7340-AA4C-9E04F8ECC859}"/>
          </ac:spMkLst>
        </pc:spChg>
        <pc:spChg chg="del">
          <ac:chgData name="Nane Kratzke" userId="971be13ff4ee5ef6" providerId="LiveId" clId="{AF2A99F9-8AD4-3644-94B0-74AB891B80BB}" dt="2021-02-05T10:57:01.745" v="35083" actId="478"/>
          <ac:spMkLst>
            <pc:docMk/>
            <pc:sldMk cId="220039174" sldId="582"/>
            <ac:spMk id="15" creationId="{7A4B1432-7163-7A4A-A14A-C1406AFF16D9}"/>
          </ac:spMkLst>
        </pc:spChg>
        <pc:spChg chg="del">
          <ac:chgData name="Nane Kratzke" userId="971be13ff4ee5ef6" providerId="LiveId" clId="{AF2A99F9-8AD4-3644-94B0-74AB891B80BB}" dt="2021-02-05T10:57:03.499" v="35084" actId="478"/>
          <ac:spMkLst>
            <pc:docMk/>
            <pc:sldMk cId="220039174" sldId="582"/>
            <ac:spMk id="16" creationId="{4C97B876-619E-3745-ABA0-4ACDD2510DFF}"/>
          </ac:spMkLst>
        </pc:spChg>
        <pc:spChg chg="del">
          <ac:chgData name="Nane Kratzke" userId="971be13ff4ee5ef6" providerId="LiveId" clId="{AF2A99F9-8AD4-3644-94B0-74AB891B80BB}" dt="2021-02-05T10:57:05.300" v="35085" actId="478"/>
          <ac:spMkLst>
            <pc:docMk/>
            <pc:sldMk cId="220039174" sldId="582"/>
            <ac:spMk id="17" creationId="{D913D904-00E7-724E-8A07-A33040CBC80D}"/>
          </ac:spMkLst>
        </pc:spChg>
        <pc:spChg chg="add mod">
          <ac:chgData name="Nane Kratzke" userId="971be13ff4ee5ef6" providerId="LiveId" clId="{AF2A99F9-8AD4-3644-94B0-74AB891B80BB}" dt="2021-02-05T11:15:12.469" v="35598" actId="14100"/>
          <ac:spMkLst>
            <pc:docMk/>
            <pc:sldMk cId="220039174" sldId="582"/>
            <ac:spMk id="18" creationId="{DA28D41A-63F0-DD46-AA75-57DE01858F2B}"/>
          </ac:spMkLst>
        </pc:spChg>
        <pc:spChg chg="add mod">
          <ac:chgData name="Nane Kratzke" userId="971be13ff4ee5ef6" providerId="LiveId" clId="{AF2A99F9-8AD4-3644-94B0-74AB891B80BB}" dt="2021-02-05T11:22:21.651" v="35994" actId="14861"/>
          <ac:spMkLst>
            <pc:docMk/>
            <pc:sldMk cId="220039174" sldId="582"/>
            <ac:spMk id="19" creationId="{E67DD715-B783-9D40-8294-063FA4803A5E}"/>
          </ac:spMkLst>
        </pc:spChg>
        <pc:picChg chg="add del mod">
          <ac:chgData name="Nane Kratzke" userId="971be13ff4ee5ef6" providerId="LiveId" clId="{AF2A99F9-8AD4-3644-94B0-74AB891B80BB}" dt="2021-02-05T10:53:37.757" v="35074" actId="478"/>
          <ac:picMkLst>
            <pc:docMk/>
            <pc:sldMk cId="220039174" sldId="582"/>
            <ac:picMk id="4" creationId="{66CF4BD1-BA47-8441-A504-0411D20F362F}"/>
          </ac:picMkLst>
        </pc:picChg>
        <pc:picChg chg="add del mod">
          <ac:chgData name="Nane Kratzke" userId="971be13ff4ee5ef6" providerId="LiveId" clId="{AF2A99F9-8AD4-3644-94B0-74AB891B80BB}" dt="2021-02-05T10:58:51.498" v="35095" actId="1076"/>
          <ac:picMkLst>
            <pc:docMk/>
            <pc:sldMk cId="220039174" sldId="582"/>
            <ac:picMk id="6" creationId="{100BD3D2-7F5E-8348-8A1E-A9752188DFCF}"/>
          </ac:picMkLst>
        </pc:picChg>
        <pc:picChg chg="add del mod">
          <ac:chgData name="Nane Kratzke" userId="971be13ff4ee5ef6" providerId="LiveId" clId="{AF2A99F9-8AD4-3644-94B0-74AB891B80BB}" dt="2021-02-05T10:58:51.498" v="35095" actId="1076"/>
          <ac:picMkLst>
            <pc:docMk/>
            <pc:sldMk cId="220039174" sldId="582"/>
            <ac:picMk id="7" creationId="{FD39EF03-4571-CB45-858F-9DC111AF517C}"/>
          </ac:picMkLst>
        </pc:picChg>
        <pc:picChg chg="add mod">
          <ac:chgData name="Nane Kratzke" userId="971be13ff4ee5ef6" providerId="LiveId" clId="{AF2A99F9-8AD4-3644-94B0-74AB891B80BB}" dt="2021-02-05T10:58:51.498" v="35095" actId="1076"/>
          <ac:picMkLst>
            <pc:docMk/>
            <pc:sldMk cId="220039174" sldId="582"/>
            <ac:picMk id="8" creationId="{75D435DC-C77B-5B4C-B834-789AAF45E444}"/>
          </ac:picMkLst>
        </pc:picChg>
        <pc:picChg chg="add mod">
          <ac:chgData name="Nane Kratzke" userId="971be13ff4ee5ef6" providerId="LiveId" clId="{AF2A99F9-8AD4-3644-94B0-74AB891B80BB}" dt="2021-02-05T11:22:15.496" v="35993" actId="1076"/>
          <ac:picMkLst>
            <pc:docMk/>
            <pc:sldMk cId="220039174" sldId="582"/>
            <ac:picMk id="9" creationId="{B48D335D-08B2-5840-B1E6-7F7BC2B1A819}"/>
          </ac:picMkLst>
        </pc:picChg>
        <pc:picChg chg="del">
          <ac:chgData name="Nane Kratzke" userId="971be13ff4ee5ef6" providerId="LiveId" clId="{AF2A99F9-8AD4-3644-94B0-74AB891B80BB}" dt="2021-02-05T10:50:40.199" v="35046" actId="478"/>
          <ac:picMkLst>
            <pc:docMk/>
            <pc:sldMk cId="220039174" sldId="582"/>
            <ac:picMk id="12" creationId="{266650E8-6CF0-C14E-A2B9-0A48F641B03F}"/>
          </ac:picMkLst>
        </pc:picChg>
      </pc:sldChg>
      <pc:sldChg chg="addSp modSp add mod">
        <pc:chgData name="Nane Kratzke" userId="971be13ff4ee5ef6" providerId="LiveId" clId="{AF2A99F9-8AD4-3644-94B0-74AB891B80BB}" dt="2021-02-06T09:56:20.141" v="38240"/>
        <pc:sldMkLst>
          <pc:docMk/>
          <pc:sldMk cId="1634735031" sldId="583"/>
        </pc:sldMkLst>
        <pc:spChg chg="mod">
          <ac:chgData name="Nane Kratzke" userId="971be13ff4ee5ef6" providerId="LiveId" clId="{AF2A99F9-8AD4-3644-94B0-74AB891B80BB}" dt="2021-02-05T15:42:24.309" v="36164" actId="20577"/>
          <ac:spMkLst>
            <pc:docMk/>
            <pc:sldMk cId="1634735031" sldId="583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2-05T15:39:22.682" v="36043" actId="20577"/>
          <ac:spMkLst>
            <pc:docMk/>
            <pc:sldMk cId="1634735031" sldId="583"/>
            <ac:spMk id="10" creationId="{64669592-C4EE-DB4B-A88C-C6A79EE0FE69}"/>
          </ac:spMkLst>
        </pc:spChg>
        <pc:picChg chg="add mod">
          <ac:chgData name="Nane Kratzke" userId="971be13ff4ee5ef6" providerId="LiveId" clId="{AF2A99F9-8AD4-3644-94B0-74AB891B80BB}" dt="2021-02-06T09:56:20.141" v="38240"/>
          <ac:picMkLst>
            <pc:docMk/>
            <pc:sldMk cId="1634735031" sldId="583"/>
            <ac:picMk id="4" creationId="{7DB02375-6B73-0044-BBFF-CF9D8098EB39}"/>
          </ac:picMkLst>
        </pc:picChg>
      </pc:sldChg>
      <pc:sldChg chg="addSp modSp add mod">
        <pc:chgData name="Nane Kratzke" userId="971be13ff4ee5ef6" providerId="LiveId" clId="{AF2A99F9-8AD4-3644-94B0-74AB891B80BB}" dt="2021-02-06T10:03:32.852" v="38345" actId="404"/>
        <pc:sldMkLst>
          <pc:docMk/>
          <pc:sldMk cId="1532895380" sldId="584"/>
        </pc:sldMkLst>
        <pc:spChg chg="add mod">
          <ac:chgData name="Nane Kratzke" userId="971be13ff4ee5ef6" providerId="LiveId" clId="{AF2A99F9-8AD4-3644-94B0-74AB891B80BB}" dt="2021-02-06T10:00:55.014" v="38306" actId="14861"/>
          <ac:spMkLst>
            <pc:docMk/>
            <pc:sldMk cId="1532895380" sldId="584"/>
            <ac:spMk id="4" creationId="{83AA4538-9D11-CF48-9B57-6BFA11976FD4}"/>
          </ac:spMkLst>
        </pc:spChg>
        <pc:spChg chg="add mod">
          <ac:chgData name="Nane Kratzke" userId="971be13ff4ee5ef6" providerId="LiveId" clId="{AF2A99F9-8AD4-3644-94B0-74AB891B80BB}" dt="2021-02-05T15:49:24.357" v="36334" actId="1076"/>
          <ac:spMkLst>
            <pc:docMk/>
            <pc:sldMk cId="1532895380" sldId="584"/>
            <ac:spMk id="7" creationId="{0C08AEDD-0BE2-4043-8AD6-BF0193E51B09}"/>
          </ac:spMkLst>
        </pc:spChg>
        <pc:spChg chg="add mod">
          <ac:chgData name="Nane Kratzke" userId="971be13ff4ee5ef6" providerId="LiveId" clId="{AF2A99F9-8AD4-3644-94B0-74AB891B80BB}" dt="2021-02-06T09:57:11.942" v="38251" actId="20577"/>
          <ac:spMkLst>
            <pc:docMk/>
            <pc:sldMk cId="1532895380" sldId="584"/>
            <ac:spMk id="8" creationId="{24C4747B-7684-3649-8B59-35CFC0E93ECF}"/>
          </ac:spMkLst>
        </pc:spChg>
        <pc:spChg chg="mod">
          <ac:chgData name="Nane Kratzke" userId="971be13ff4ee5ef6" providerId="LiveId" clId="{AF2A99F9-8AD4-3644-94B0-74AB891B80BB}" dt="2021-02-05T15:47:24.555" v="36246" actId="1076"/>
          <ac:spMkLst>
            <pc:docMk/>
            <pc:sldMk cId="1532895380" sldId="584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2-06T10:03:32.852" v="38345" actId="404"/>
          <ac:spMkLst>
            <pc:docMk/>
            <pc:sldMk cId="1532895380" sldId="584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2-06T09:57:09.978" v="38248" actId="1076"/>
          <ac:spMkLst>
            <pc:docMk/>
            <pc:sldMk cId="1532895380" sldId="584"/>
            <ac:spMk id="11" creationId="{1F55AD7D-0EDB-C543-B54F-0EA5EB698A8C}"/>
          </ac:spMkLst>
        </pc:spChg>
        <pc:spChg chg="add mod">
          <ac:chgData name="Nane Kratzke" userId="971be13ff4ee5ef6" providerId="LiveId" clId="{AF2A99F9-8AD4-3644-94B0-74AB891B80BB}" dt="2021-02-06T10:00:55.014" v="38306" actId="14861"/>
          <ac:spMkLst>
            <pc:docMk/>
            <pc:sldMk cId="1532895380" sldId="584"/>
            <ac:spMk id="13" creationId="{1F23C70E-AA14-FE42-8671-8AF47506214A}"/>
          </ac:spMkLst>
        </pc:spChg>
        <pc:spChg chg="add mod">
          <ac:chgData name="Nane Kratzke" userId="971be13ff4ee5ef6" providerId="LiveId" clId="{AF2A99F9-8AD4-3644-94B0-74AB891B80BB}" dt="2021-02-06T10:00:55.014" v="38306" actId="14861"/>
          <ac:spMkLst>
            <pc:docMk/>
            <pc:sldMk cId="1532895380" sldId="584"/>
            <ac:spMk id="14" creationId="{56ED80CC-3AF5-6745-BBDB-ECCE102A1861}"/>
          </ac:spMkLst>
        </pc:spChg>
        <pc:spChg chg="add mod">
          <ac:chgData name="Nane Kratzke" userId="971be13ff4ee5ef6" providerId="LiveId" clId="{AF2A99F9-8AD4-3644-94B0-74AB891B80BB}" dt="2021-02-06T10:00:55.014" v="38306" actId="14861"/>
          <ac:spMkLst>
            <pc:docMk/>
            <pc:sldMk cId="1532895380" sldId="584"/>
            <ac:spMk id="15" creationId="{EE1DCA0C-82FD-D84F-870F-A3BFFB74DFDE}"/>
          </ac:spMkLst>
        </pc:spChg>
        <pc:picChg chg="add mod">
          <ac:chgData name="Nane Kratzke" userId="971be13ff4ee5ef6" providerId="LiveId" clId="{AF2A99F9-8AD4-3644-94B0-74AB891B80BB}" dt="2021-02-06T09:57:02.564" v="38247" actId="1076"/>
          <ac:picMkLst>
            <pc:docMk/>
            <pc:sldMk cId="1532895380" sldId="584"/>
            <ac:picMk id="12" creationId="{44AE8553-8447-5448-9BB5-1A73D235E3AE}"/>
          </ac:picMkLst>
        </pc:picChg>
        <pc:picChg chg="mod">
          <ac:chgData name="Nane Kratzke" userId="971be13ff4ee5ef6" providerId="LiveId" clId="{AF2A99F9-8AD4-3644-94B0-74AB891B80BB}" dt="2021-02-05T15:47:15.195" v="36245" actId="1076"/>
          <ac:picMkLst>
            <pc:docMk/>
            <pc:sldMk cId="1532895380" sldId="584"/>
            <ac:picMk id="4100" creationId="{26417365-91D7-3741-9B9C-6A7B6CE41043}"/>
          </ac:picMkLst>
        </pc:picChg>
      </pc:sldChg>
      <pc:sldChg chg="addSp modSp add mod">
        <pc:chgData name="Nane Kratzke" userId="971be13ff4ee5ef6" providerId="LiveId" clId="{AF2A99F9-8AD4-3644-94B0-74AB891B80BB}" dt="2021-02-06T10:04:10.899" v="38347" actId="1076"/>
        <pc:sldMkLst>
          <pc:docMk/>
          <pc:sldMk cId="1258453572" sldId="585"/>
        </pc:sldMkLst>
        <pc:spChg chg="add mod">
          <ac:chgData name="Nane Kratzke" userId="971be13ff4ee5ef6" providerId="LiveId" clId="{AF2A99F9-8AD4-3644-94B0-74AB891B80BB}" dt="2021-02-05T16:06:37.511" v="36827" actId="20577"/>
          <ac:spMkLst>
            <pc:docMk/>
            <pc:sldMk cId="1258453572" sldId="585"/>
            <ac:spMk id="4" creationId="{F3722AC3-82E7-6A48-9E70-B22A64CC123D}"/>
          </ac:spMkLst>
        </pc:spChg>
        <pc:spChg chg="mod">
          <ac:chgData name="Nane Kratzke" userId="971be13ff4ee5ef6" providerId="LiveId" clId="{AF2A99F9-8AD4-3644-94B0-74AB891B80BB}" dt="2021-02-05T16:14:28.642" v="37008" actId="1036"/>
          <ac:spMkLst>
            <pc:docMk/>
            <pc:sldMk cId="1258453572" sldId="585"/>
            <ac:spMk id="7" creationId="{0C08AEDD-0BE2-4043-8AD6-BF0193E51B09}"/>
          </ac:spMkLst>
        </pc:spChg>
        <pc:spChg chg="mod">
          <ac:chgData name="Nane Kratzke" userId="971be13ff4ee5ef6" providerId="LiveId" clId="{AF2A99F9-8AD4-3644-94B0-74AB891B80BB}" dt="2021-02-05T16:13:58.241" v="37000" actId="1076"/>
          <ac:spMkLst>
            <pc:docMk/>
            <pc:sldMk cId="1258453572" sldId="585"/>
            <ac:spMk id="8" creationId="{24C4747B-7684-3649-8B59-35CFC0E93ECF}"/>
          </ac:spMkLst>
        </pc:spChg>
        <pc:spChg chg="mod">
          <ac:chgData name="Nane Kratzke" userId="971be13ff4ee5ef6" providerId="LiveId" clId="{AF2A99F9-8AD4-3644-94B0-74AB891B80BB}" dt="2021-02-06T10:01:56.265" v="38328" actId="20577"/>
          <ac:spMkLst>
            <pc:docMk/>
            <pc:sldMk cId="1258453572" sldId="585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2-05T16:04:46.853" v="36772" actId="20577"/>
          <ac:spMkLst>
            <pc:docMk/>
            <pc:sldMk cId="1258453572" sldId="585"/>
            <ac:spMk id="10" creationId="{64669592-C4EE-DB4B-A88C-C6A79EE0FE69}"/>
          </ac:spMkLst>
        </pc:spChg>
        <pc:spChg chg="mod">
          <ac:chgData name="Nane Kratzke" userId="971be13ff4ee5ef6" providerId="LiveId" clId="{AF2A99F9-8AD4-3644-94B0-74AB891B80BB}" dt="2021-02-05T16:18:00.916" v="37119" actId="1076"/>
          <ac:spMkLst>
            <pc:docMk/>
            <pc:sldMk cId="1258453572" sldId="585"/>
            <ac:spMk id="11" creationId="{1F55AD7D-0EDB-C543-B54F-0EA5EB698A8C}"/>
          </ac:spMkLst>
        </pc:spChg>
        <pc:spChg chg="add mod">
          <ac:chgData name="Nane Kratzke" userId="971be13ff4ee5ef6" providerId="LiveId" clId="{AF2A99F9-8AD4-3644-94B0-74AB891B80BB}" dt="2021-02-06T10:01:21.473" v="38309" actId="1076"/>
          <ac:spMkLst>
            <pc:docMk/>
            <pc:sldMk cId="1258453572" sldId="585"/>
            <ac:spMk id="12" creationId="{0DCFCD0B-49E7-AB4C-9688-3003D6AC1F41}"/>
          </ac:spMkLst>
        </pc:spChg>
        <pc:spChg chg="add mod">
          <ac:chgData name="Nane Kratzke" userId="971be13ff4ee5ef6" providerId="LiveId" clId="{AF2A99F9-8AD4-3644-94B0-74AB891B80BB}" dt="2021-02-06T10:01:32.837" v="38317" actId="404"/>
          <ac:spMkLst>
            <pc:docMk/>
            <pc:sldMk cId="1258453572" sldId="585"/>
            <ac:spMk id="13" creationId="{038B6086-29D1-5643-A85E-92BE225B1580}"/>
          </ac:spMkLst>
        </pc:spChg>
        <pc:spChg chg="add mod">
          <ac:chgData name="Nane Kratzke" userId="971be13ff4ee5ef6" providerId="LiveId" clId="{AF2A99F9-8AD4-3644-94B0-74AB891B80BB}" dt="2021-02-06T10:01:41.325" v="38321" actId="20577"/>
          <ac:spMkLst>
            <pc:docMk/>
            <pc:sldMk cId="1258453572" sldId="585"/>
            <ac:spMk id="14" creationId="{4835F9AA-1E93-2E4F-B15F-950E733E4C8F}"/>
          </ac:spMkLst>
        </pc:spChg>
        <pc:spChg chg="add mod">
          <ac:chgData name="Nane Kratzke" userId="971be13ff4ee5ef6" providerId="LiveId" clId="{AF2A99F9-8AD4-3644-94B0-74AB891B80BB}" dt="2021-02-06T10:01:52.110" v="38326" actId="20577"/>
          <ac:spMkLst>
            <pc:docMk/>
            <pc:sldMk cId="1258453572" sldId="585"/>
            <ac:spMk id="15" creationId="{118A037B-8ACC-3640-B573-53E597F252C3}"/>
          </ac:spMkLst>
        </pc:spChg>
        <pc:spChg chg="add mod">
          <ac:chgData name="Nane Kratzke" userId="971be13ff4ee5ef6" providerId="LiveId" clId="{AF2A99F9-8AD4-3644-94B0-74AB891B80BB}" dt="2021-02-06T10:02:05.627" v="38333" actId="20577"/>
          <ac:spMkLst>
            <pc:docMk/>
            <pc:sldMk cId="1258453572" sldId="585"/>
            <ac:spMk id="16" creationId="{4EB06109-6343-2E46-9BFC-C71D3DCCB77B}"/>
          </ac:spMkLst>
        </pc:spChg>
        <pc:picChg chg="add mod">
          <ac:chgData name="Nane Kratzke" userId="971be13ff4ee5ef6" providerId="LiveId" clId="{AF2A99F9-8AD4-3644-94B0-74AB891B80BB}" dt="2021-02-06T10:04:10.899" v="38347" actId="1076"/>
          <ac:picMkLst>
            <pc:docMk/>
            <pc:sldMk cId="1258453572" sldId="585"/>
            <ac:picMk id="17" creationId="{A3A58152-6831-934B-AA2C-C61B3ABE7C80}"/>
          </ac:picMkLst>
        </pc:picChg>
      </pc:sldChg>
      <pc:sldChg chg="addSp delSp modSp add mod setBg">
        <pc:chgData name="Nane Kratzke" userId="971be13ff4ee5ef6" providerId="LiveId" clId="{AF2A99F9-8AD4-3644-94B0-74AB891B80BB}" dt="2021-02-06T14:32:47.392" v="39866"/>
        <pc:sldMkLst>
          <pc:docMk/>
          <pc:sldMk cId="2570948788" sldId="586"/>
        </pc:sldMkLst>
        <pc:spChg chg="del">
          <ac:chgData name="Nane Kratzke" userId="971be13ff4ee5ef6" providerId="LiveId" clId="{AF2A99F9-8AD4-3644-94B0-74AB891B80BB}" dt="2021-02-05T16:21:19.100" v="37146" actId="478"/>
          <ac:spMkLst>
            <pc:docMk/>
            <pc:sldMk cId="2570948788" sldId="586"/>
            <ac:spMk id="4" creationId="{F3722AC3-82E7-6A48-9E70-B22A64CC123D}"/>
          </ac:spMkLst>
        </pc:spChg>
        <pc:spChg chg="del">
          <ac:chgData name="Nane Kratzke" userId="971be13ff4ee5ef6" providerId="LiveId" clId="{AF2A99F9-8AD4-3644-94B0-74AB891B80BB}" dt="2021-02-05T16:22:23.247" v="37158" actId="478"/>
          <ac:spMkLst>
            <pc:docMk/>
            <pc:sldMk cId="2570948788" sldId="586"/>
            <ac:spMk id="7" creationId="{0C08AEDD-0BE2-4043-8AD6-BF0193E51B09}"/>
          </ac:spMkLst>
        </pc:spChg>
        <pc:spChg chg="del">
          <ac:chgData name="Nane Kratzke" userId="971be13ff4ee5ef6" providerId="LiveId" clId="{AF2A99F9-8AD4-3644-94B0-74AB891B80BB}" dt="2021-02-05T16:22:11.220" v="37153" actId="478"/>
          <ac:spMkLst>
            <pc:docMk/>
            <pc:sldMk cId="2570948788" sldId="586"/>
            <ac:spMk id="8" creationId="{24C4747B-7684-3649-8B59-35CFC0E93ECF}"/>
          </ac:spMkLst>
        </pc:spChg>
        <pc:spChg chg="del">
          <ac:chgData name="Nane Kratzke" userId="971be13ff4ee5ef6" providerId="LiveId" clId="{AF2A99F9-8AD4-3644-94B0-74AB891B80BB}" dt="2021-02-05T16:21:21.372" v="37147" actId="478"/>
          <ac:spMkLst>
            <pc:docMk/>
            <pc:sldMk cId="2570948788" sldId="586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2-05T16:21:15.678" v="37145" actId="20577"/>
          <ac:spMkLst>
            <pc:docMk/>
            <pc:sldMk cId="2570948788" sldId="586"/>
            <ac:spMk id="10" creationId="{64669592-C4EE-DB4B-A88C-C6A79EE0FE69}"/>
          </ac:spMkLst>
        </pc:spChg>
        <pc:spChg chg="del mod">
          <ac:chgData name="Nane Kratzke" userId="971be13ff4ee5ef6" providerId="LiveId" clId="{AF2A99F9-8AD4-3644-94B0-74AB891B80BB}" dt="2021-02-05T16:22:18.498" v="37156" actId="478"/>
          <ac:spMkLst>
            <pc:docMk/>
            <pc:sldMk cId="2570948788" sldId="586"/>
            <ac:spMk id="11" creationId="{1F55AD7D-0EDB-C543-B54F-0EA5EB698A8C}"/>
          </ac:spMkLst>
        </pc:spChg>
        <pc:spChg chg="add mod">
          <ac:chgData name="Nane Kratzke" userId="971be13ff4ee5ef6" providerId="LiveId" clId="{AF2A99F9-8AD4-3644-94B0-74AB891B80BB}" dt="2021-02-06T14:29:01.693" v="39846" actId="14100"/>
          <ac:spMkLst>
            <pc:docMk/>
            <pc:sldMk cId="2570948788" sldId="586"/>
            <ac:spMk id="12" creationId="{0F2179E4-DBB0-0647-A1A3-B573626847A6}"/>
          </ac:spMkLst>
        </pc:spChg>
        <pc:spChg chg="add mod">
          <ac:chgData name="Nane Kratzke" userId="971be13ff4ee5ef6" providerId="LiveId" clId="{AF2A99F9-8AD4-3644-94B0-74AB891B80BB}" dt="2021-02-06T14:29:28.052" v="39852" actId="14100"/>
          <ac:spMkLst>
            <pc:docMk/>
            <pc:sldMk cId="2570948788" sldId="586"/>
            <ac:spMk id="14" creationId="{1AB514EC-C6B6-8A42-8001-D5D4AC88DB34}"/>
          </ac:spMkLst>
        </pc:spChg>
        <pc:graphicFrameChg chg="add del mod modGraphic">
          <ac:chgData name="Nane Kratzke" userId="971be13ff4ee5ef6" providerId="LiveId" clId="{AF2A99F9-8AD4-3644-94B0-74AB891B80BB}" dt="2021-02-05T16:22:01.932" v="37151"/>
          <ac:graphicFrameMkLst>
            <pc:docMk/>
            <pc:sldMk cId="2570948788" sldId="586"/>
            <ac:graphicFrameMk id="5" creationId="{A7684F61-BB6A-A249-8AF7-FB1D588399D4}"/>
          </ac:graphicFrameMkLst>
        </pc:graphicFrameChg>
        <pc:graphicFrameChg chg="add mod modGraphic">
          <ac:chgData name="Nane Kratzke" userId="971be13ff4ee5ef6" providerId="LiveId" clId="{AF2A99F9-8AD4-3644-94B0-74AB891B80BB}" dt="2021-02-06T14:30:00.586" v="39861" actId="404"/>
          <ac:graphicFrameMkLst>
            <pc:docMk/>
            <pc:sldMk cId="2570948788" sldId="586"/>
            <ac:graphicFrameMk id="6" creationId="{D91DB039-EB2B-004C-A62E-3136B429E2A8}"/>
          </ac:graphicFrameMkLst>
        </pc:graphicFrameChg>
        <pc:graphicFrameChg chg="add mod modGraphic">
          <ac:chgData name="Nane Kratzke" userId="971be13ff4ee5ef6" providerId="LiveId" clId="{AF2A99F9-8AD4-3644-94B0-74AB891B80BB}" dt="2021-02-06T14:29:36.985" v="39853" actId="14100"/>
          <ac:graphicFrameMkLst>
            <pc:docMk/>
            <pc:sldMk cId="2570948788" sldId="586"/>
            <ac:graphicFrameMk id="13" creationId="{0FBE2692-4326-524D-A1B1-210EA4F60701}"/>
          </ac:graphicFrameMkLst>
        </pc:graphicFrameChg>
        <pc:picChg chg="add mod">
          <ac:chgData name="Nane Kratzke" userId="971be13ff4ee5ef6" providerId="LiveId" clId="{AF2A99F9-8AD4-3644-94B0-74AB891B80BB}" dt="2021-02-06T14:32:47.392" v="39866"/>
          <ac:picMkLst>
            <pc:docMk/>
            <pc:sldMk cId="2570948788" sldId="586"/>
            <ac:picMk id="2050" creationId="{5F10D236-5AE3-2D46-B614-F38F0783BCC6}"/>
          </ac:picMkLst>
        </pc:picChg>
        <pc:picChg chg="del">
          <ac:chgData name="Nane Kratzke" userId="971be13ff4ee5ef6" providerId="LiveId" clId="{AF2A99F9-8AD4-3644-94B0-74AB891B80BB}" dt="2021-02-05T16:35:25.751" v="37534" actId="478"/>
          <ac:picMkLst>
            <pc:docMk/>
            <pc:sldMk cId="2570948788" sldId="586"/>
            <ac:picMk id="4100" creationId="{26417365-91D7-3741-9B9C-6A7B6CE41043}"/>
          </ac:picMkLst>
        </pc:picChg>
      </pc:sldChg>
      <pc:sldChg chg="addSp delSp modSp add mod">
        <pc:chgData name="Nane Kratzke" userId="971be13ff4ee5ef6" providerId="LiveId" clId="{AF2A99F9-8AD4-3644-94B0-74AB891B80BB}" dt="2021-03-22T10:53:04.159" v="47577" actId="20577"/>
        <pc:sldMkLst>
          <pc:docMk/>
          <pc:sldMk cId="3688837666" sldId="587"/>
        </pc:sldMkLst>
        <pc:spChg chg="mod">
          <ac:chgData name="Nane Kratzke" userId="971be13ff4ee5ef6" providerId="LiveId" clId="{AF2A99F9-8AD4-3644-94B0-74AB891B80BB}" dt="2021-02-05T16:48:55.813" v="38132" actId="14100"/>
          <ac:spMkLst>
            <pc:docMk/>
            <pc:sldMk cId="3688837666" sldId="587"/>
            <ac:spMk id="4" creationId="{F3722AC3-82E7-6A48-9E70-B22A64CC123D}"/>
          </ac:spMkLst>
        </pc:spChg>
        <pc:spChg chg="add mod">
          <ac:chgData name="Nane Kratzke" userId="971be13ff4ee5ef6" providerId="LiveId" clId="{AF2A99F9-8AD4-3644-94B0-74AB891B80BB}" dt="2021-02-05T16:43:09.970" v="37712" actId="1076"/>
          <ac:spMkLst>
            <pc:docMk/>
            <pc:sldMk cId="3688837666" sldId="587"/>
            <ac:spMk id="5" creationId="{07ABF99B-88CB-4240-99B8-74771E57815B}"/>
          </ac:spMkLst>
        </pc:spChg>
        <pc:spChg chg="add mod">
          <ac:chgData name="Nane Kratzke" userId="971be13ff4ee5ef6" providerId="LiveId" clId="{AF2A99F9-8AD4-3644-94B0-74AB891B80BB}" dt="2021-02-05T16:47:53.165" v="38062" actId="208"/>
          <ac:spMkLst>
            <pc:docMk/>
            <pc:sldMk cId="3688837666" sldId="587"/>
            <ac:spMk id="6" creationId="{514F19B3-49B3-F245-A39C-ED85BFC01F61}"/>
          </ac:spMkLst>
        </pc:spChg>
        <pc:spChg chg="del">
          <ac:chgData name="Nane Kratzke" userId="971be13ff4ee5ef6" providerId="LiveId" clId="{AF2A99F9-8AD4-3644-94B0-74AB891B80BB}" dt="2021-02-05T16:38:22.488" v="37581" actId="478"/>
          <ac:spMkLst>
            <pc:docMk/>
            <pc:sldMk cId="3688837666" sldId="587"/>
            <ac:spMk id="7" creationId="{0C08AEDD-0BE2-4043-8AD6-BF0193E51B09}"/>
          </ac:spMkLst>
        </pc:spChg>
        <pc:spChg chg="mod">
          <ac:chgData name="Nane Kratzke" userId="971be13ff4ee5ef6" providerId="LiveId" clId="{AF2A99F9-8AD4-3644-94B0-74AB891B80BB}" dt="2021-02-05T16:42:18.377" v="37699" actId="1076"/>
          <ac:spMkLst>
            <pc:docMk/>
            <pc:sldMk cId="3688837666" sldId="587"/>
            <ac:spMk id="8" creationId="{24C4747B-7684-3649-8B59-35CFC0E93ECF}"/>
          </ac:spMkLst>
        </pc:spChg>
        <pc:spChg chg="del">
          <ac:chgData name="Nane Kratzke" userId="971be13ff4ee5ef6" providerId="LiveId" clId="{AF2A99F9-8AD4-3644-94B0-74AB891B80BB}" dt="2021-02-05T16:38:20.246" v="37580" actId="478"/>
          <ac:spMkLst>
            <pc:docMk/>
            <pc:sldMk cId="3688837666" sldId="587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3-22T10:52:59.882" v="47576" actId="20577"/>
          <ac:spMkLst>
            <pc:docMk/>
            <pc:sldMk cId="3688837666" sldId="587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2-05T16:38:24.533" v="37582" actId="478"/>
          <ac:spMkLst>
            <pc:docMk/>
            <pc:sldMk cId="3688837666" sldId="587"/>
            <ac:spMk id="11" creationId="{1F55AD7D-0EDB-C543-B54F-0EA5EB698A8C}"/>
          </ac:spMkLst>
        </pc:spChg>
        <pc:spChg chg="add mod">
          <ac:chgData name="Nane Kratzke" userId="971be13ff4ee5ef6" providerId="LiveId" clId="{AF2A99F9-8AD4-3644-94B0-74AB891B80BB}" dt="2021-02-06T10:03:05.732" v="38336"/>
          <ac:spMkLst>
            <pc:docMk/>
            <pc:sldMk cId="3688837666" sldId="587"/>
            <ac:spMk id="12" creationId="{C047C420-28F7-8E45-9A7F-04A893D9162B}"/>
          </ac:spMkLst>
        </pc:spChg>
        <pc:spChg chg="add mod">
          <ac:chgData name="Nane Kratzke" userId="971be13ff4ee5ef6" providerId="LiveId" clId="{AF2A99F9-8AD4-3644-94B0-74AB891B80BB}" dt="2021-03-22T10:52:58.254" v="47575" actId="20577"/>
          <ac:spMkLst>
            <pc:docMk/>
            <pc:sldMk cId="3688837666" sldId="587"/>
            <ac:spMk id="13" creationId="{8EA66DFD-911E-574F-B117-3A1F4304FA2D}"/>
          </ac:spMkLst>
        </pc:spChg>
        <pc:spChg chg="add mod">
          <ac:chgData name="Nane Kratzke" userId="971be13ff4ee5ef6" providerId="LiveId" clId="{AF2A99F9-8AD4-3644-94B0-74AB891B80BB}" dt="2021-03-22T10:53:04.159" v="47577" actId="20577"/>
          <ac:spMkLst>
            <pc:docMk/>
            <pc:sldMk cId="3688837666" sldId="587"/>
            <ac:spMk id="14" creationId="{464C0F2B-61D4-DE40-9DF0-9DD368093208}"/>
          </ac:spMkLst>
        </pc:spChg>
        <pc:grpChg chg="mod">
          <ac:chgData name="Nane Kratzke" userId="971be13ff4ee5ef6" providerId="LiveId" clId="{AF2A99F9-8AD4-3644-94B0-74AB891B80BB}" dt="2021-02-05T16:49:14.537" v="38137"/>
          <ac:grpSpMkLst>
            <pc:docMk/>
            <pc:sldMk cId="3688837666" sldId="587"/>
            <ac:grpSpMk id="17" creationId="{C4581B8E-126E-8C4D-9836-79AA4AEB1E7F}"/>
          </ac:grpSpMkLst>
        </pc:grpChg>
        <pc:grpChg chg="del mod">
          <ac:chgData name="Nane Kratzke" userId="971be13ff4ee5ef6" providerId="LiveId" clId="{AF2A99F9-8AD4-3644-94B0-74AB891B80BB}" dt="2021-02-05T16:49:57.069" v="38142" actId="478"/>
          <ac:grpSpMkLst>
            <pc:docMk/>
            <pc:sldMk cId="3688837666" sldId="587"/>
            <ac:grpSpMk id="20" creationId="{35E834DD-EFA4-A545-A567-C6109B104448}"/>
          </ac:grpSpMkLst>
        </pc:grpChg>
        <pc:picChg chg="mod">
          <ac:chgData name="Nane Kratzke" userId="971be13ff4ee5ef6" providerId="LiveId" clId="{AF2A99F9-8AD4-3644-94B0-74AB891B80BB}" dt="2021-02-05T16:50:28.364" v="38144" actId="1076"/>
          <ac:picMkLst>
            <pc:docMk/>
            <pc:sldMk cId="3688837666" sldId="587"/>
            <ac:picMk id="4100" creationId="{26417365-91D7-3741-9B9C-6A7B6CE41043}"/>
          </ac:picMkLst>
        </pc:picChg>
        <pc:inkChg chg="add del mod">
          <ac:chgData name="Nane Kratzke" userId="971be13ff4ee5ef6" providerId="LiveId" clId="{AF2A99F9-8AD4-3644-94B0-74AB891B80BB}" dt="2021-02-05T16:49:55.360" v="38141" actId="478"/>
          <ac:inkMkLst>
            <pc:docMk/>
            <pc:sldMk cId="3688837666" sldId="587"/>
            <ac:inkMk id="15" creationId="{0AD54E8B-A063-FA40-A03F-C3A2307CBE49}"/>
          </ac:inkMkLst>
        </pc:inkChg>
        <pc:inkChg chg="add del mod">
          <ac:chgData name="Nane Kratzke" userId="971be13ff4ee5ef6" providerId="LiveId" clId="{AF2A99F9-8AD4-3644-94B0-74AB891B80BB}" dt="2021-02-05T16:49:14.537" v="38137"/>
          <ac:inkMkLst>
            <pc:docMk/>
            <pc:sldMk cId="3688837666" sldId="587"/>
            <ac:inkMk id="16" creationId="{2F32D281-348D-AF47-88A5-11267E8209ED}"/>
          </ac:inkMkLst>
        </pc:inkChg>
        <pc:inkChg chg="add mod">
          <ac:chgData name="Nane Kratzke" userId="971be13ff4ee5ef6" providerId="LiveId" clId="{AF2A99F9-8AD4-3644-94B0-74AB891B80BB}" dt="2021-02-05T16:49:43.008" v="38140"/>
          <ac:inkMkLst>
            <pc:docMk/>
            <pc:sldMk cId="3688837666" sldId="587"/>
            <ac:inkMk id="18" creationId="{0A5E9348-E921-5E4D-A3E1-CFD7C90E0CBE}"/>
          </ac:inkMkLst>
        </pc:inkChg>
        <pc:inkChg chg="add mod">
          <ac:chgData name="Nane Kratzke" userId="971be13ff4ee5ef6" providerId="LiveId" clId="{AF2A99F9-8AD4-3644-94B0-74AB891B80BB}" dt="2021-02-05T16:49:43.008" v="38140"/>
          <ac:inkMkLst>
            <pc:docMk/>
            <pc:sldMk cId="3688837666" sldId="587"/>
            <ac:inkMk id="19" creationId="{8FA055EC-5DD9-9A4B-A8AD-43291408D10B}"/>
          </ac:inkMkLst>
        </pc:inkChg>
      </pc:sldChg>
      <pc:sldChg chg="modSp add mod">
        <pc:chgData name="Nane Kratzke" userId="971be13ff4ee5ef6" providerId="LiveId" clId="{AF2A99F9-8AD4-3644-94B0-74AB891B80BB}" dt="2021-02-05T16:59:22.714" v="38232" actId="207"/>
        <pc:sldMkLst>
          <pc:docMk/>
          <pc:sldMk cId="1403753453" sldId="588"/>
        </pc:sldMkLst>
        <pc:spChg chg="mod">
          <ac:chgData name="Nane Kratzke" userId="971be13ff4ee5ef6" providerId="LiveId" clId="{AF2A99F9-8AD4-3644-94B0-74AB891B80BB}" dt="2021-02-05T16:59:22.714" v="38232" actId="207"/>
          <ac:spMkLst>
            <pc:docMk/>
            <pc:sldMk cId="1403753453" sldId="588"/>
            <ac:spMk id="8" creationId="{0C508602-457E-2C4E-A9AC-85A3D0BD58E5}"/>
          </ac:spMkLst>
        </pc:spChg>
      </pc:sldChg>
      <pc:sldChg chg="modSp add mod">
        <pc:chgData name="Nane Kratzke" userId="971be13ff4ee5ef6" providerId="LiveId" clId="{AF2A99F9-8AD4-3644-94B0-74AB891B80BB}" dt="2021-02-05T16:59:43.212" v="38233" actId="207"/>
        <pc:sldMkLst>
          <pc:docMk/>
          <pc:sldMk cId="123571905" sldId="589"/>
        </pc:sldMkLst>
        <pc:spChg chg="mod">
          <ac:chgData name="Nane Kratzke" userId="971be13ff4ee5ef6" providerId="LiveId" clId="{AF2A99F9-8AD4-3644-94B0-74AB891B80BB}" dt="2021-02-05T16:59:43.212" v="38233" actId="207"/>
          <ac:spMkLst>
            <pc:docMk/>
            <pc:sldMk cId="123571905" sldId="589"/>
            <ac:spMk id="8" creationId="{0C508602-457E-2C4E-A9AC-85A3D0BD58E5}"/>
          </ac:spMkLst>
        </pc:spChg>
      </pc:sldChg>
      <pc:sldChg chg="modSp add mod ord">
        <pc:chgData name="Nane Kratzke" userId="971be13ff4ee5ef6" providerId="LiveId" clId="{AF2A99F9-8AD4-3644-94B0-74AB891B80BB}" dt="2021-02-05T16:59:00" v="38231" actId="207"/>
        <pc:sldMkLst>
          <pc:docMk/>
          <pc:sldMk cId="3956337502" sldId="590"/>
        </pc:sldMkLst>
        <pc:spChg chg="mod">
          <ac:chgData name="Nane Kratzke" userId="971be13ff4ee5ef6" providerId="LiveId" clId="{AF2A99F9-8AD4-3644-94B0-74AB891B80BB}" dt="2021-02-05T16:59:00" v="38231" actId="207"/>
          <ac:spMkLst>
            <pc:docMk/>
            <pc:sldMk cId="3956337502" sldId="590"/>
            <ac:spMk id="8" creationId="{0C508602-457E-2C4E-A9AC-85A3D0BD58E5}"/>
          </ac:spMkLst>
        </pc:spChg>
      </pc:sldChg>
      <pc:sldChg chg="modSp add mod">
        <pc:chgData name="Nane Kratzke" userId="971be13ff4ee5ef6" providerId="LiveId" clId="{AF2A99F9-8AD4-3644-94B0-74AB891B80BB}" dt="2021-02-05T16:58:20.008" v="38230" actId="207"/>
        <pc:sldMkLst>
          <pc:docMk/>
          <pc:sldMk cId="4217935789" sldId="591"/>
        </pc:sldMkLst>
        <pc:spChg chg="mod">
          <ac:chgData name="Nane Kratzke" userId="971be13ff4ee5ef6" providerId="LiveId" clId="{AF2A99F9-8AD4-3644-94B0-74AB891B80BB}" dt="2021-02-05T16:58:20.008" v="38230" actId="207"/>
          <ac:spMkLst>
            <pc:docMk/>
            <pc:sldMk cId="4217935789" sldId="591"/>
            <ac:spMk id="24" creationId="{B2BC7B5A-69E3-BC40-938A-4311896A2C9B}"/>
          </ac:spMkLst>
        </pc:spChg>
      </pc:sldChg>
      <pc:sldChg chg="modSp add mod">
        <pc:chgData name="Nane Kratzke" userId="971be13ff4ee5ef6" providerId="LiveId" clId="{AF2A99F9-8AD4-3644-94B0-74AB891B80BB}" dt="2021-02-05T16:57:43.724" v="38229" actId="207"/>
        <pc:sldMkLst>
          <pc:docMk/>
          <pc:sldMk cId="1687841987" sldId="592"/>
        </pc:sldMkLst>
        <pc:spChg chg="mod">
          <ac:chgData name="Nane Kratzke" userId="971be13ff4ee5ef6" providerId="LiveId" clId="{AF2A99F9-8AD4-3644-94B0-74AB891B80BB}" dt="2021-02-05T16:57:43.724" v="38229" actId="207"/>
          <ac:spMkLst>
            <pc:docMk/>
            <pc:sldMk cId="1687841987" sldId="592"/>
            <ac:spMk id="24" creationId="{B2BC7B5A-69E3-BC40-938A-4311896A2C9B}"/>
          </ac:spMkLst>
        </pc:spChg>
      </pc:sldChg>
      <pc:sldChg chg="addSp delSp modSp add mod">
        <pc:chgData name="Nane Kratzke" userId="971be13ff4ee5ef6" providerId="LiveId" clId="{AF2A99F9-8AD4-3644-94B0-74AB891B80BB}" dt="2021-02-07T10:49:41.566" v="43332" actId="20577"/>
        <pc:sldMkLst>
          <pc:docMk/>
          <pc:sldMk cId="1576189204" sldId="593"/>
        </pc:sldMkLst>
        <pc:spChg chg="add mod">
          <ac:chgData name="Nane Kratzke" userId="971be13ff4ee5ef6" providerId="LiveId" clId="{AF2A99F9-8AD4-3644-94B0-74AB891B80BB}" dt="2021-02-07T10:31:58.055" v="42511" actId="20577"/>
          <ac:spMkLst>
            <pc:docMk/>
            <pc:sldMk cId="1576189204" sldId="593"/>
            <ac:spMk id="6" creationId="{9C8D24CB-11F5-4B4C-A7FC-025A48F8D133}"/>
          </ac:spMkLst>
        </pc:spChg>
        <pc:spChg chg="add mod">
          <ac:chgData name="Nane Kratzke" userId="971be13ff4ee5ef6" providerId="LiveId" clId="{AF2A99F9-8AD4-3644-94B0-74AB891B80BB}" dt="2021-02-07T10:49:41.566" v="43332" actId="20577"/>
          <ac:spMkLst>
            <pc:docMk/>
            <pc:sldMk cId="1576189204" sldId="593"/>
            <ac:spMk id="7" creationId="{7050D398-00AF-F344-A321-47EE807651CF}"/>
          </ac:spMkLst>
        </pc:spChg>
        <pc:spChg chg="del mod">
          <ac:chgData name="Nane Kratzke" userId="971be13ff4ee5ef6" providerId="LiveId" clId="{AF2A99F9-8AD4-3644-94B0-74AB891B80BB}" dt="2021-02-06T10:07:42.873" v="38380"/>
          <ac:spMkLst>
            <pc:docMk/>
            <pc:sldMk cId="1576189204" sldId="593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2-06T10:06:54.835" v="38377" actId="20577"/>
          <ac:spMkLst>
            <pc:docMk/>
            <pc:sldMk cId="1576189204" sldId="593"/>
            <ac:spMk id="10" creationId="{64669592-C4EE-DB4B-A88C-C6A79EE0FE69}"/>
          </ac:spMkLst>
        </pc:spChg>
        <pc:picChg chg="add del mod">
          <ac:chgData name="Nane Kratzke" userId="971be13ff4ee5ef6" providerId="LiveId" clId="{AF2A99F9-8AD4-3644-94B0-74AB891B80BB}" dt="2021-02-07T10:17:26.620" v="41916" actId="478"/>
          <ac:picMkLst>
            <pc:docMk/>
            <pc:sldMk cId="1576189204" sldId="593"/>
            <ac:picMk id="4" creationId="{C0F2EABC-BDB5-174B-9D01-BA4ED129ADD3}"/>
          </ac:picMkLst>
        </pc:picChg>
        <pc:picChg chg="add mod">
          <ac:chgData name="Nane Kratzke" userId="971be13ff4ee5ef6" providerId="LiveId" clId="{AF2A99F9-8AD4-3644-94B0-74AB891B80BB}" dt="2021-02-07T10:19:11.448" v="41922" actId="1076"/>
          <ac:picMkLst>
            <pc:docMk/>
            <pc:sldMk cId="1576189204" sldId="593"/>
            <ac:picMk id="5" creationId="{EC91D6B0-8905-7B4A-8219-9B78D5791B41}"/>
          </ac:picMkLst>
        </pc:picChg>
        <pc:picChg chg="del mod">
          <ac:chgData name="Nane Kratzke" userId="971be13ff4ee5ef6" providerId="LiveId" clId="{AF2A99F9-8AD4-3644-94B0-74AB891B80BB}" dt="2021-02-07T10:16:35.011" v="41914" actId="478"/>
          <ac:picMkLst>
            <pc:docMk/>
            <pc:sldMk cId="1576189204" sldId="593"/>
            <ac:picMk id="4100" creationId="{26417365-91D7-3741-9B9C-6A7B6CE41043}"/>
          </ac:picMkLst>
        </pc:picChg>
      </pc:sldChg>
      <pc:sldChg chg="add del ord">
        <pc:chgData name="Nane Kratzke" userId="971be13ff4ee5ef6" providerId="LiveId" clId="{AF2A99F9-8AD4-3644-94B0-74AB891B80BB}" dt="2021-02-06T13:57:13.345" v="39230" actId="2696"/>
        <pc:sldMkLst>
          <pc:docMk/>
          <pc:sldMk cId="1383929223" sldId="594"/>
        </pc:sldMkLst>
      </pc:sldChg>
      <pc:sldChg chg="add del">
        <pc:chgData name="Nane Kratzke" userId="971be13ff4ee5ef6" providerId="LiveId" clId="{AF2A99F9-8AD4-3644-94B0-74AB891B80BB}" dt="2021-02-06T13:59:06.361" v="39240" actId="2696"/>
        <pc:sldMkLst>
          <pc:docMk/>
          <pc:sldMk cId="2451168287" sldId="595"/>
        </pc:sldMkLst>
      </pc:sldChg>
      <pc:sldChg chg="add del">
        <pc:chgData name="Nane Kratzke" userId="971be13ff4ee5ef6" providerId="LiveId" clId="{AF2A99F9-8AD4-3644-94B0-74AB891B80BB}" dt="2021-02-06T13:59:08.367" v="39241" actId="2696"/>
        <pc:sldMkLst>
          <pc:docMk/>
          <pc:sldMk cId="2891191019" sldId="596"/>
        </pc:sldMkLst>
      </pc:sldChg>
      <pc:sldChg chg="add ord">
        <pc:chgData name="Nane Kratzke" userId="971be13ff4ee5ef6" providerId="LiveId" clId="{AF2A99F9-8AD4-3644-94B0-74AB891B80BB}" dt="2021-02-06T13:58:49.288" v="39237" actId="20578"/>
        <pc:sldMkLst>
          <pc:docMk/>
          <pc:sldMk cId="2068695525" sldId="597"/>
        </pc:sldMkLst>
      </pc:sldChg>
      <pc:sldChg chg="modSp add mod">
        <pc:chgData name="Nane Kratzke" userId="971be13ff4ee5ef6" providerId="LiveId" clId="{AF2A99F9-8AD4-3644-94B0-74AB891B80BB}" dt="2021-02-06T14:00:15.969" v="39246" actId="3064"/>
        <pc:sldMkLst>
          <pc:docMk/>
          <pc:sldMk cId="3782198516" sldId="598"/>
        </pc:sldMkLst>
        <pc:spChg chg="mod">
          <ac:chgData name="Nane Kratzke" userId="971be13ff4ee5ef6" providerId="LiveId" clId="{AF2A99F9-8AD4-3644-94B0-74AB891B80BB}" dt="2021-02-06T13:59:58.214" v="39244" actId="108"/>
          <ac:spMkLst>
            <pc:docMk/>
            <pc:sldMk cId="3782198516" sldId="598"/>
            <ac:spMk id="8" creationId="{14EFECF4-3DB6-8F4D-9B4F-6166B58C2564}"/>
          </ac:spMkLst>
        </pc:spChg>
        <pc:spChg chg="mod">
          <ac:chgData name="Nane Kratzke" userId="971be13ff4ee5ef6" providerId="LiveId" clId="{AF2A99F9-8AD4-3644-94B0-74AB891B80BB}" dt="2021-02-06T14:00:15.969" v="39246" actId="3064"/>
          <ac:spMkLst>
            <pc:docMk/>
            <pc:sldMk cId="3782198516" sldId="598"/>
            <ac:spMk id="11" creationId="{D31CCCE7-2B75-924F-BEE5-E30D3FBD705B}"/>
          </ac:spMkLst>
        </pc:spChg>
      </pc:sldChg>
      <pc:sldChg chg="add">
        <pc:chgData name="Nane Kratzke" userId="971be13ff4ee5ef6" providerId="LiveId" clId="{AF2A99F9-8AD4-3644-94B0-74AB891B80BB}" dt="2021-02-06T13:59:04.271" v="39239"/>
        <pc:sldMkLst>
          <pc:docMk/>
          <pc:sldMk cId="1701287822" sldId="599"/>
        </pc:sldMkLst>
      </pc:sldChg>
      <pc:sldChg chg="addSp delSp modSp add mod">
        <pc:chgData name="Nane Kratzke" userId="971be13ff4ee5ef6" providerId="LiveId" clId="{AF2A99F9-8AD4-3644-94B0-74AB891B80BB}" dt="2021-02-06T14:45:10.010" v="39995"/>
        <pc:sldMkLst>
          <pc:docMk/>
          <pc:sldMk cId="468604968" sldId="600"/>
        </pc:sldMkLst>
        <pc:spChg chg="add mod">
          <ac:chgData name="Nane Kratzke" userId="971be13ff4ee5ef6" providerId="LiveId" clId="{AF2A99F9-8AD4-3644-94B0-74AB891B80BB}" dt="2021-02-06T14:13:26.632" v="39770" actId="1076"/>
          <ac:spMkLst>
            <pc:docMk/>
            <pc:sldMk cId="468604968" sldId="600"/>
            <ac:spMk id="4" creationId="{0536B520-64CD-5346-AF93-D317FE05F822}"/>
          </ac:spMkLst>
        </pc:spChg>
        <pc:spChg chg="add mod">
          <ac:chgData name="Nane Kratzke" userId="971be13ff4ee5ef6" providerId="LiveId" clId="{AF2A99F9-8AD4-3644-94B0-74AB891B80BB}" dt="2021-02-06T14:13:44.306" v="39772" actId="1076"/>
          <ac:spMkLst>
            <pc:docMk/>
            <pc:sldMk cId="468604968" sldId="600"/>
            <ac:spMk id="5" creationId="{130044B2-214C-074F-AF23-5CC99F01DE19}"/>
          </ac:spMkLst>
        </pc:spChg>
        <pc:spChg chg="add del">
          <ac:chgData name="Nane Kratzke" userId="971be13ff4ee5ef6" providerId="LiveId" clId="{AF2A99F9-8AD4-3644-94B0-74AB891B80BB}" dt="2021-02-06T14:10:27.389" v="39735"/>
          <ac:spMkLst>
            <pc:docMk/>
            <pc:sldMk cId="468604968" sldId="600"/>
            <ac:spMk id="6" creationId="{6EB4C1A5-550E-5F4E-917C-345EADD6D360}"/>
          </ac:spMkLst>
        </pc:spChg>
        <pc:spChg chg="mod">
          <ac:chgData name="Nane Kratzke" userId="971be13ff4ee5ef6" providerId="LiveId" clId="{AF2A99F9-8AD4-3644-94B0-74AB891B80BB}" dt="2021-02-06T14:04:23.899" v="39325" actId="20577"/>
          <ac:spMkLst>
            <pc:docMk/>
            <pc:sldMk cId="468604968" sldId="600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2-06T14:45:10.010" v="39995"/>
          <ac:spMkLst>
            <pc:docMk/>
            <pc:sldMk cId="468604968" sldId="600"/>
            <ac:spMk id="12" creationId="{6301B444-5F73-AD42-B21D-DAA527AA0074}"/>
          </ac:spMkLst>
        </pc:spChg>
        <pc:graphicFrameChg chg="add mod modGraphic">
          <ac:chgData name="Nane Kratzke" userId="971be13ff4ee5ef6" providerId="LiveId" clId="{AF2A99F9-8AD4-3644-94B0-74AB891B80BB}" dt="2021-02-06T14:15:23.533" v="39779" actId="14861"/>
          <ac:graphicFrameMkLst>
            <pc:docMk/>
            <pc:sldMk cId="468604968" sldId="600"/>
            <ac:graphicFrameMk id="8" creationId="{161EFB64-A02F-004D-AB0D-608189B7FA95}"/>
          </ac:graphicFrameMkLst>
        </pc:graphicFrameChg>
        <pc:picChg chg="add del mod">
          <ac:chgData name="Nane Kratzke" userId="971be13ff4ee5ef6" providerId="LiveId" clId="{AF2A99F9-8AD4-3644-94B0-74AB891B80BB}" dt="2021-02-06T14:11:14.692" v="39739" actId="478"/>
          <ac:picMkLst>
            <pc:docMk/>
            <pc:sldMk cId="468604968" sldId="600"/>
            <ac:picMk id="7" creationId="{35C5EFDD-5CF7-C742-A43E-FC6272A8441A}"/>
          </ac:picMkLst>
        </pc:picChg>
        <pc:picChg chg="add mod">
          <ac:chgData name="Nane Kratzke" userId="971be13ff4ee5ef6" providerId="LiveId" clId="{AF2A99F9-8AD4-3644-94B0-74AB891B80BB}" dt="2021-02-06T14:09:40.416" v="39733" actId="1076"/>
          <ac:picMkLst>
            <pc:docMk/>
            <pc:sldMk cId="468604968" sldId="600"/>
            <ac:picMk id="1026" creationId="{C3D58949-30D8-7B4D-B101-766022A342C1}"/>
          </ac:picMkLst>
        </pc:picChg>
        <pc:picChg chg="del">
          <ac:chgData name="Nane Kratzke" userId="971be13ff4ee5ef6" providerId="LiveId" clId="{AF2A99F9-8AD4-3644-94B0-74AB891B80BB}" dt="2021-02-06T14:04:13.539" v="39316" actId="478"/>
          <ac:picMkLst>
            <pc:docMk/>
            <pc:sldMk cId="468604968" sldId="600"/>
            <ac:picMk id="4100" creationId="{26417365-91D7-3741-9B9C-6A7B6CE41043}"/>
          </ac:picMkLst>
        </pc:picChg>
      </pc:sldChg>
      <pc:sldChg chg="addSp delSp modSp add mod">
        <pc:chgData name="Nane Kratzke" userId="971be13ff4ee5ef6" providerId="LiveId" clId="{AF2A99F9-8AD4-3644-94B0-74AB891B80BB}" dt="2021-02-06T14:45:05.007" v="39994" actId="1038"/>
        <pc:sldMkLst>
          <pc:docMk/>
          <pc:sldMk cId="3021263209" sldId="601"/>
        </pc:sldMkLst>
        <pc:spChg chg="mod">
          <ac:chgData name="Nane Kratzke" userId="971be13ff4ee5ef6" providerId="LiveId" clId="{AF2A99F9-8AD4-3644-94B0-74AB891B80BB}" dt="2021-02-06T14:42:38.954" v="39970" actId="20577"/>
          <ac:spMkLst>
            <pc:docMk/>
            <pc:sldMk cId="3021263209" sldId="601"/>
            <ac:spMk id="4" creationId="{0536B520-64CD-5346-AF93-D317FE05F822}"/>
          </ac:spMkLst>
        </pc:spChg>
        <pc:spChg chg="del mod">
          <ac:chgData name="Nane Kratzke" userId="971be13ff4ee5ef6" providerId="LiveId" clId="{AF2A99F9-8AD4-3644-94B0-74AB891B80BB}" dt="2021-02-06T14:38:17.255" v="39876" actId="478"/>
          <ac:spMkLst>
            <pc:docMk/>
            <pc:sldMk cId="3021263209" sldId="601"/>
            <ac:spMk id="5" creationId="{130044B2-214C-074F-AF23-5CC99F01DE19}"/>
          </ac:spMkLst>
        </pc:spChg>
        <pc:spChg chg="add del">
          <ac:chgData name="Nane Kratzke" userId="971be13ff4ee5ef6" providerId="LiveId" clId="{AF2A99F9-8AD4-3644-94B0-74AB891B80BB}" dt="2021-02-06T14:37:56.388" v="39870"/>
          <ac:spMkLst>
            <pc:docMk/>
            <pc:sldMk cId="3021263209" sldId="601"/>
            <ac:spMk id="6" creationId="{BB760072-89D2-8048-89E4-D04D8EE96C84}"/>
          </ac:spMkLst>
        </pc:spChg>
        <pc:spChg chg="add mod">
          <ac:chgData name="Nane Kratzke" userId="971be13ff4ee5ef6" providerId="LiveId" clId="{AF2A99F9-8AD4-3644-94B0-74AB891B80BB}" dt="2021-02-06T14:45:05.007" v="39994" actId="1038"/>
          <ac:spMkLst>
            <pc:docMk/>
            <pc:sldMk cId="3021263209" sldId="601"/>
            <ac:spMk id="9" creationId="{B3E981EF-D3FB-6645-A622-99A21D812785}"/>
          </ac:spMkLst>
        </pc:spChg>
        <pc:graphicFrameChg chg="del">
          <ac:chgData name="Nane Kratzke" userId="971be13ff4ee5ef6" providerId="LiveId" clId="{AF2A99F9-8AD4-3644-94B0-74AB891B80BB}" dt="2021-02-06T14:35:33.031" v="39868" actId="478"/>
          <ac:graphicFrameMkLst>
            <pc:docMk/>
            <pc:sldMk cId="3021263209" sldId="601"/>
            <ac:graphicFrameMk id="8" creationId="{161EFB64-A02F-004D-AB0D-608189B7FA95}"/>
          </ac:graphicFrameMkLst>
        </pc:graphicFrameChg>
        <pc:picChg chg="add mod">
          <ac:chgData name="Nane Kratzke" userId="971be13ff4ee5ef6" providerId="LiveId" clId="{AF2A99F9-8AD4-3644-94B0-74AB891B80BB}" dt="2021-02-06T14:38:21.460" v="39877" actId="1076"/>
          <ac:picMkLst>
            <pc:docMk/>
            <pc:sldMk cId="3021263209" sldId="601"/>
            <ac:picMk id="7" creationId="{0068103C-B33B-E94A-94DD-257C10847093}"/>
          </ac:picMkLst>
        </pc:picChg>
      </pc:sldChg>
      <pc:sldChg chg="addSp delSp modSp add mod">
        <pc:chgData name="Nane Kratzke" userId="971be13ff4ee5ef6" providerId="LiveId" clId="{AF2A99F9-8AD4-3644-94B0-74AB891B80BB}" dt="2021-02-06T16:02:44.634" v="41107" actId="20577"/>
        <pc:sldMkLst>
          <pc:docMk/>
          <pc:sldMk cId="1577928543" sldId="602"/>
        </pc:sldMkLst>
        <pc:spChg chg="mod">
          <ac:chgData name="Nane Kratzke" userId="971be13ff4ee5ef6" providerId="LiveId" clId="{AF2A99F9-8AD4-3644-94B0-74AB891B80BB}" dt="2021-02-06T16:02:44.634" v="41107" actId="20577"/>
          <ac:spMkLst>
            <pc:docMk/>
            <pc:sldMk cId="1577928543" sldId="602"/>
            <ac:spMk id="4" creationId="{0536B520-64CD-5346-AF93-D317FE05F822}"/>
          </ac:spMkLst>
        </pc:spChg>
        <pc:spChg chg="add mod">
          <ac:chgData name="Nane Kratzke" userId="971be13ff4ee5ef6" providerId="LiveId" clId="{AF2A99F9-8AD4-3644-94B0-74AB891B80BB}" dt="2021-02-06T15:40:26.526" v="40583" actId="114"/>
          <ac:spMkLst>
            <pc:docMk/>
            <pc:sldMk cId="1577928543" sldId="602"/>
            <ac:spMk id="5" creationId="{118D3B76-2403-BF41-AD19-DCB0CBA1D553}"/>
          </ac:spMkLst>
        </pc:spChg>
        <pc:spChg chg="mod">
          <ac:chgData name="Nane Kratzke" userId="971be13ff4ee5ef6" providerId="LiveId" clId="{AF2A99F9-8AD4-3644-94B0-74AB891B80BB}" dt="2021-02-06T14:46:46.324" v="40012" actId="20577"/>
          <ac:spMkLst>
            <pc:docMk/>
            <pc:sldMk cId="1577928543" sldId="602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2-06T14:57:43.476" v="40373" actId="14100"/>
          <ac:spMkLst>
            <pc:docMk/>
            <pc:sldMk cId="1577928543" sldId="602"/>
            <ac:spMk id="11" creationId="{6C4405AC-5D09-7843-B169-A6CC4BE43B45}"/>
          </ac:spMkLst>
        </pc:spChg>
        <pc:spChg chg="add mod">
          <ac:chgData name="Nane Kratzke" userId="971be13ff4ee5ef6" providerId="LiveId" clId="{AF2A99F9-8AD4-3644-94B0-74AB891B80BB}" dt="2021-02-06T14:57:35.153" v="40372" actId="20577"/>
          <ac:spMkLst>
            <pc:docMk/>
            <pc:sldMk cId="1577928543" sldId="602"/>
            <ac:spMk id="12" creationId="{ECB47608-3B24-B148-BD0E-02AD4829E1B0}"/>
          </ac:spMkLst>
        </pc:spChg>
        <pc:spChg chg="add mod">
          <ac:chgData name="Nane Kratzke" userId="971be13ff4ee5ef6" providerId="LiveId" clId="{AF2A99F9-8AD4-3644-94B0-74AB891B80BB}" dt="2021-02-06T15:40:43.088" v="40618" actId="14100"/>
          <ac:spMkLst>
            <pc:docMk/>
            <pc:sldMk cId="1577928543" sldId="602"/>
            <ac:spMk id="13" creationId="{D927C3E0-3F42-B04F-9565-9141FA91A564}"/>
          </ac:spMkLst>
        </pc:spChg>
        <pc:picChg chg="del">
          <ac:chgData name="Nane Kratzke" userId="971be13ff4ee5ef6" providerId="LiveId" clId="{AF2A99F9-8AD4-3644-94B0-74AB891B80BB}" dt="2021-02-06T14:51:39.222" v="40250" actId="478"/>
          <ac:picMkLst>
            <pc:docMk/>
            <pc:sldMk cId="1577928543" sldId="602"/>
            <ac:picMk id="7" creationId="{0068103C-B33B-E94A-94DD-257C10847093}"/>
          </ac:picMkLst>
        </pc:picChg>
      </pc:sldChg>
      <pc:sldChg chg="addSp delSp modSp add mod">
        <pc:chgData name="Nane Kratzke" userId="971be13ff4ee5ef6" providerId="LiveId" clId="{AF2A99F9-8AD4-3644-94B0-74AB891B80BB}" dt="2021-02-06T16:01:40.416" v="41021" actId="207"/>
        <pc:sldMkLst>
          <pc:docMk/>
          <pc:sldMk cId="757609649" sldId="603"/>
        </pc:sldMkLst>
        <pc:spChg chg="mod">
          <ac:chgData name="Nane Kratzke" userId="971be13ff4ee5ef6" providerId="LiveId" clId="{AF2A99F9-8AD4-3644-94B0-74AB891B80BB}" dt="2021-02-06T15:52:21.187" v="40861" actId="14100"/>
          <ac:spMkLst>
            <pc:docMk/>
            <pc:sldMk cId="757609649" sldId="603"/>
            <ac:spMk id="4" creationId="{0536B520-64CD-5346-AF93-D317FE05F822}"/>
          </ac:spMkLst>
        </pc:spChg>
        <pc:spChg chg="del">
          <ac:chgData name="Nane Kratzke" userId="971be13ff4ee5ef6" providerId="LiveId" clId="{AF2A99F9-8AD4-3644-94B0-74AB891B80BB}" dt="2021-02-06T15:43:16.052" v="40635" actId="478"/>
          <ac:spMkLst>
            <pc:docMk/>
            <pc:sldMk cId="757609649" sldId="603"/>
            <ac:spMk id="5" creationId="{118D3B76-2403-BF41-AD19-DCB0CBA1D553}"/>
          </ac:spMkLst>
        </pc:spChg>
        <pc:spChg chg="mod">
          <ac:chgData name="Nane Kratzke" userId="971be13ff4ee5ef6" providerId="LiveId" clId="{AF2A99F9-8AD4-3644-94B0-74AB891B80BB}" dt="2021-02-06T15:43:13.042" v="40634" actId="20577"/>
          <ac:spMkLst>
            <pc:docMk/>
            <pc:sldMk cId="757609649" sldId="603"/>
            <ac:spMk id="10" creationId="{64669592-C4EE-DB4B-A88C-C6A79EE0FE69}"/>
          </ac:spMkLst>
        </pc:spChg>
        <pc:spChg chg="mod">
          <ac:chgData name="Nane Kratzke" userId="971be13ff4ee5ef6" providerId="LiveId" clId="{AF2A99F9-8AD4-3644-94B0-74AB891B80BB}" dt="2021-02-06T16:01:05.879" v="41017" actId="14100"/>
          <ac:spMkLst>
            <pc:docMk/>
            <pc:sldMk cId="757609649" sldId="603"/>
            <ac:spMk id="11" creationId="{6C4405AC-5D09-7843-B169-A6CC4BE43B45}"/>
          </ac:spMkLst>
        </pc:spChg>
        <pc:spChg chg="del">
          <ac:chgData name="Nane Kratzke" userId="971be13ff4ee5ef6" providerId="LiveId" clId="{AF2A99F9-8AD4-3644-94B0-74AB891B80BB}" dt="2021-02-06T15:46:05.163" v="40701" actId="478"/>
          <ac:spMkLst>
            <pc:docMk/>
            <pc:sldMk cId="757609649" sldId="603"/>
            <ac:spMk id="12" creationId="{ECB47608-3B24-B148-BD0E-02AD4829E1B0}"/>
          </ac:spMkLst>
        </pc:spChg>
        <pc:spChg chg="mod">
          <ac:chgData name="Nane Kratzke" userId="971be13ff4ee5ef6" providerId="LiveId" clId="{AF2A99F9-8AD4-3644-94B0-74AB891B80BB}" dt="2021-02-06T15:44:04.484" v="40650" actId="1076"/>
          <ac:spMkLst>
            <pc:docMk/>
            <pc:sldMk cId="757609649" sldId="603"/>
            <ac:spMk id="13" creationId="{D927C3E0-3F42-B04F-9565-9141FA91A564}"/>
          </ac:spMkLst>
        </pc:spChg>
        <pc:spChg chg="add mod">
          <ac:chgData name="Nane Kratzke" userId="971be13ff4ee5ef6" providerId="LiveId" clId="{AF2A99F9-8AD4-3644-94B0-74AB891B80BB}" dt="2021-02-06T15:50:21.878" v="40797" actId="1076"/>
          <ac:spMkLst>
            <pc:docMk/>
            <pc:sldMk cId="757609649" sldId="603"/>
            <ac:spMk id="14" creationId="{983027A0-1BC9-5E4F-BF4B-794AD56364EB}"/>
          </ac:spMkLst>
        </pc:spChg>
        <pc:spChg chg="add mod">
          <ac:chgData name="Nane Kratzke" userId="971be13ff4ee5ef6" providerId="LiveId" clId="{AF2A99F9-8AD4-3644-94B0-74AB891B80BB}" dt="2021-02-06T15:56:58.017" v="40968" actId="108"/>
          <ac:spMkLst>
            <pc:docMk/>
            <pc:sldMk cId="757609649" sldId="603"/>
            <ac:spMk id="15" creationId="{1B3981E1-3EEC-F443-9256-454755093C77}"/>
          </ac:spMkLst>
        </pc:spChg>
        <pc:spChg chg="add mod">
          <ac:chgData name="Nane Kratzke" userId="971be13ff4ee5ef6" providerId="LiveId" clId="{AF2A99F9-8AD4-3644-94B0-74AB891B80BB}" dt="2021-02-06T16:01:02.582" v="41016" actId="14100"/>
          <ac:spMkLst>
            <pc:docMk/>
            <pc:sldMk cId="757609649" sldId="603"/>
            <ac:spMk id="16" creationId="{790A7861-8851-E74C-A888-13EB2B137FBB}"/>
          </ac:spMkLst>
        </pc:spChg>
        <pc:spChg chg="add mod">
          <ac:chgData name="Nane Kratzke" userId="971be13ff4ee5ef6" providerId="LiveId" clId="{AF2A99F9-8AD4-3644-94B0-74AB891B80BB}" dt="2021-02-06T15:50:16.985" v="40796" actId="1076"/>
          <ac:spMkLst>
            <pc:docMk/>
            <pc:sldMk cId="757609649" sldId="603"/>
            <ac:spMk id="17" creationId="{713585D5-241C-D046-8358-6C0515C68EAD}"/>
          </ac:spMkLst>
        </pc:spChg>
        <pc:spChg chg="add mod">
          <ac:chgData name="Nane Kratzke" userId="971be13ff4ee5ef6" providerId="LiveId" clId="{AF2A99F9-8AD4-3644-94B0-74AB891B80BB}" dt="2021-02-06T15:54:59.885" v="40914" actId="108"/>
          <ac:spMkLst>
            <pc:docMk/>
            <pc:sldMk cId="757609649" sldId="603"/>
            <ac:spMk id="18" creationId="{2B8A8F58-3C8E-0C49-9680-C34F7819A7C7}"/>
          </ac:spMkLst>
        </pc:spChg>
        <pc:spChg chg="add mod">
          <ac:chgData name="Nane Kratzke" userId="971be13ff4ee5ef6" providerId="LiveId" clId="{AF2A99F9-8AD4-3644-94B0-74AB891B80BB}" dt="2021-02-06T16:01:12.673" v="41018" actId="14100"/>
          <ac:spMkLst>
            <pc:docMk/>
            <pc:sldMk cId="757609649" sldId="603"/>
            <ac:spMk id="19" creationId="{978E7146-E188-0A41-97E4-EC0EC94E0A79}"/>
          </ac:spMkLst>
        </pc:spChg>
        <pc:spChg chg="add mod">
          <ac:chgData name="Nane Kratzke" userId="971be13ff4ee5ef6" providerId="LiveId" clId="{AF2A99F9-8AD4-3644-94B0-74AB891B80BB}" dt="2021-02-06T15:52:14.449" v="40860" actId="20577"/>
          <ac:spMkLst>
            <pc:docMk/>
            <pc:sldMk cId="757609649" sldId="603"/>
            <ac:spMk id="20" creationId="{95E827B0-A039-6641-9F30-7C249919F926}"/>
          </ac:spMkLst>
        </pc:spChg>
        <pc:spChg chg="add mod">
          <ac:chgData name="Nane Kratzke" userId="971be13ff4ee5ef6" providerId="LiveId" clId="{AF2A99F9-8AD4-3644-94B0-74AB891B80BB}" dt="2021-02-06T16:01:40.416" v="41021" actId="207"/>
          <ac:spMkLst>
            <pc:docMk/>
            <pc:sldMk cId="757609649" sldId="603"/>
            <ac:spMk id="21" creationId="{EBFFDDD3-716C-5C4D-BED6-B34003CC85E8}"/>
          </ac:spMkLst>
        </pc:spChg>
        <pc:spChg chg="add mod">
          <ac:chgData name="Nane Kratzke" userId="971be13ff4ee5ef6" providerId="LiveId" clId="{AF2A99F9-8AD4-3644-94B0-74AB891B80BB}" dt="2021-02-06T16:01:16.398" v="41019" actId="14100"/>
          <ac:spMkLst>
            <pc:docMk/>
            <pc:sldMk cId="757609649" sldId="603"/>
            <ac:spMk id="22" creationId="{25897524-F56A-FE45-B39D-3EE1317ED8DF}"/>
          </ac:spMkLst>
        </pc:spChg>
        <pc:spChg chg="add mod">
          <ac:chgData name="Nane Kratzke" userId="971be13ff4ee5ef6" providerId="LiveId" clId="{AF2A99F9-8AD4-3644-94B0-74AB891B80BB}" dt="2021-02-06T15:57:28.020" v="40972" actId="20577"/>
          <ac:spMkLst>
            <pc:docMk/>
            <pc:sldMk cId="757609649" sldId="603"/>
            <ac:spMk id="23" creationId="{A6BF9D7D-6658-9C4E-B876-2D44B8D5F58A}"/>
          </ac:spMkLst>
        </pc:spChg>
      </pc:sldChg>
      <pc:sldChg chg="addSp delSp modSp add mod">
        <pc:chgData name="Nane Kratzke" userId="971be13ff4ee5ef6" providerId="LiveId" clId="{AF2A99F9-8AD4-3644-94B0-74AB891B80BB}" dt="2021-02-06T16:17:53.898" v="41676" actId="114"/>
        <pc:sldMkLst>
          <pc:docMk/>
          <pc:sldMk cId="2080526389" sldId="604"/>
        </pc:sldMkLst>
        <pc:spChg chg="mod">
          <ac:chgData name="Nane Kratzke" userId="971be13ff4ee5ef6" providerId="LiveId" clId="{AF2A99F9-8AD4-3644-94B0-74AB891B80BB}" dt="2021-02-06T16:14:08.441" v="41485" actId="20577"/>
          <ac:spMkLst>
            <pc:docMk/>
            <pc:sldMk cId="2080526389" sldId="604"/>
            <ac:spMk id="4" creationId="{0536B520-64CD-5346-AF93-D317FE05F822}"/>
          </ac:spMkLst>
        </pc:spChg>
        <pc:spChg chg="add del mod">
          <ac:chgData name="Nane Kratzke" userId="971be13ff4ee5ef6" providerId="LiveId" clId="{AF2A99F9-8AD4-3644-94B0-74AB891B80BB}" dt="2021-02-06T16:15:16.721" v="41495"/>
          <ac:spMkLst>
            <pc:docMk/>
            <pc:sldMk cId="2080526389" sldId="604"/>
            <ac:spMk id="6" creationId="{685B8343-D536-B348-8CE0-B69E4FE18DC2}"/>
          </ac:spMkLst>
        </pc:spChg>
        <pc:spChg chg="add mod">
          <ac:chgData name="Nane Kratzke" userId="971be13ff4ee5ef6" providerId="LiveId" clId="{AF2A99F9-8AD4-3644-94B0-74AB891B80BB}" dt="2021-02-06T16:17:53.898" v="41676" actId="114"/>
          <ac:spMkLst>
            <pc:docMk/>
            <pc:sldMk cId="2080526389" sldId="604"/>
            <ac:spMk id="7" creationId="{44775439-3422-8A48-B0C4-2193486BF65A}"/>
          </ac:spMkLst>
        </pc:spChg>
        <pc:spChg chg="mod">
          <ac:chgData name="Nane Kratzke" userId="971be13ff4ee5ef6" providerId="LiveId" clId="{AF2A99F9-8AD4-3644-94B0-74AB891B80BB}" dt="2021-02-06T16:06:18.996" v="41161" actId="20577"/>
          <ac:spMkLst>
            <pc:docMk/>
            <pc:sldMk cId="2080526389" sldId="604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2-06T16:06:48.318" v="41166" actId="478"/>
          <ac:spMkLst>
            <pc:docMk/>
            <pc:sldMk cId="2080526389" sldId="604"/>
            <ac:spMk id="11" creationId="{6C4405AC-5D09-7843-B169-A6CC4BE43B45}"/>
          </ac:spMkLst>
        </pc:spChg>
        <pc:spChg chg="del mod">
          <ac:chgData name="Nane Kratzke" userId="971be13ff4ee5ef6" providerId="LiveId" clId="{AF2A99F9-8AD4-3644-94B0-74AB891B80BB}" dt="2021-02-06T16:12:08.980" v="41396" actId="478"/>
          <ac:spMkLst>
            <pc:docMk/>
            <pc:sldMk cId="2080526389" sldId="604"/>
            <ac:spMk id="13" creationId="{D927C3E0-3F42-B04F-9565-9141FA91A564}"/>
          </ac:spMkLst>
        </pc:spChg>
        <pc:spChg chg="del">
          <ac:chgData name="Nane Kratzke" userId="971be13ff4ee5ef6" providerId="LiveId" clId="{AF2A99F9-8AD4-3644-94B0-74AB891B80BB}" dt="2021-02-06T16:11:10.999" v="41387" actId="478"/>
          <ac:spMkLst>
            <pc:docMk/>
            <pc:sldMk cId="2080526389" sldId="604"/>
            <ac:spMk id="14" creationId="{983027A0-1BC9-5E4F-BF4B-794AD56364EB}"/>
          </ac:spMkLst>
        </pc:spChg>
        <pc:spChg chg="del">
          <ac:chgData name="Nane Kratzke" userId="971be13ff4ee5ef6" providerId="LiveId" clId="{AF2A99F9-8AD4-3644-94B0-74AB891B80BB}" dt="2021-02-06T16:07:02.122" v="41171" actId="478"/>
          <ac:spMkLst>
            <pc:docMk/>
            <pc:sldMk cId="2080526389" sldId="604"/>
            <ac:spMk id="15" creationId="{1B3981E1-3EEC-F443-9256-454755093C77}"/>
          </ac:spMkLst>
        </pc:spChg>
        <pc:spChg chg="del">
          <ac:chgData name="Nane Kratzke" userId="971be13ff4ee5ef6" providerId="LiveId" clId="{AF2A99F9-8AD4-3644-94B0-74AB891B80BB}" dt="2021-02-06T16:06:53.615" v="41169" actId="478"/>
          <ac:spMkLst>
            <pc:docMk/>
            <pc:sldMk cId="2080526389" sldId="604"/>
            <ac:spMk id="16" creationId="{790A7861-8851-E74C-A888-13EB2B137FBB}"/>
          </ac:spMkLst>
        </pc:spChg>
        <pc:spChg chg="del">
          <ac:chgData name="Nane Kratzke" userId="971be13ff4ee5ef6" providerId="LiveId" clId="{AF2A99F9-8AD4-3644-94B0-74AB891B80BB}" dt="2021-02-06T16:10:14.791" v="41379" actId="478"/>
          <ac:spMkLst>
            <pc:docMk/>
            <pc:sldMk cId="2080526389" sldId="604"/>
            <ac:spMk id="17" creationId="{713585D5-241C-D046-8358-6C0515C68EAD}"/>
          </ac:spMkLst>
        </pc:spChg>
        <pc:spChg chg="del">
          <ac:chgData name="Nane Kratzke" userId="971be13ff4ee5ef6" providerId="LiveId" clId="{AF2A99F9-8AD4-3644-94B0-74AB891B80BB}" dt="2021-02-06T16:10:25.233" v="41382" actId="478"/>
          <ac:spMkLst>
            <pc:docMk/>
            <pc:sldMk cId="2080526389" sldId="604"/>
            <ac:spMk id="18" creationId="{2B8A8F58-3C8E-0C49-9680-C34F7819A7C7}"/>
          </ac:spMkLst>
        </pc:spChg>
        <pc:spChg chg="del">
          <ac:chgData name="Nane Kratzke" userId="971be13ff4ee5ef6" providerId="LiveId" clId="{AF2A99F9-8AD4-3644-94B0-74AB891B80BB}" dt="2021-02-06T16:06:50.098" v="41167" actId="478"/>
          <ac:spMkLst>
            <pc:docMk/>
            <pc:sldMk cId="2080526389" sldId="604"/>
            <ac:spMk id="19" creationId="{978E7146-E188-0A41-97E4-EC0EC94E0A79}"/>
          </ac:spMkLst>
        </pc:spChg>
        <pc:spChg chg="del">
          <ac:chgData name="Nane Kratzke" userId="971be13ff4ee5ef6" providerId="LiveId" clId="{AF2A99F9-8AD4-3644-94B0-74AB891B80BB}" dt="2021-02-06T16:10:27.751" v="41383" actId="478"/>
          <ac:spMkLst>
            <pc:docMk/>
            <pc:sldMk cId="2080526389" sldId="604"/>
            <ac:spMk id="20" creationId="{95E827B0-A039-6641-9F30-7C249919F926}"/>
          </ac:spMkLst>
        </pc:spChg>
        <pc:spChg chg="del">
          <ac:chgData name="Nane Kratzke" userId="971be13ff4ee5ef6" providerId="LiveId" clId="{AF2A99F9-8AD4-3644-94B0-74AB891B80BB}" dt="2021-02-06T16:10:18.685" v="41380" actId="478"/>
          <ac:spMkLst>
            <pc:docMk/>
            <pc:sldMk cId="2080526389" sldId="604"/>
            <ac:spMk id="21" creationId="{EBFFDDD3-716C-5C4D-BED6-B34003CC85E8}"/>
          </ac:spMkLst>
        </pc:spChg>
        <pc:spChg chg="del">
          <ac:chgData name="Nane Kratzke" userId="971be13ff4ee5ef6" providerId="LiveId" clId="{AF2A99F9-8AD4-3644-94B0-74AB891B80BB}" dt="2021-02-06T16:06:51.907" v="41168" actId="478"/>
          <ac:spMkLst>
            <pc:docMk/>
            <pc:sldMk cId="2080526389" sldId="604"/>
            <ac:spMk id="22" creationId="{25897524-F56A-FE45-B39D-3EE1317ED8DF}"/>
          </ac:spMkLst>
        </pc:spChg>
        <pc:spChg chg="del">
          <ac:chgData name="Nane Kratzke" userId="971be13ff4ee5ef6" providerId="LiveId" clId="{AF2A99F9-8AD4-3644-94B0-74AB891B80BB}" dt="2021-02-06T16:10:22.092" v="41381" actId="478"/>
          <ac:spMkLst>
            <pc:docMk/>
            <pc:sldMk cId="2080526389" sldId="604"/>
            <ac:spMk id="23" creationId="{A6BF9D7D-6658-9C4E-B876-2D44B8D5F58A}"/>
          </ac:spMkLst>
        </pc:spChg>
        <pc:picChg chg="add mod">
          <ac:chgData name="Nane Kratzke" userId="971be13ff4ee5ef6" providerId="LiveId" clId="{AF2A99F9-8AD4-3644-94B0-74AB891B80BB}" dt="2021-02-06T16:12:01.825" v="41395"/>
          <ac:picMkLst>
            <pc:docMk/>
            <pc:sldMk cId="2080526389" sldId="604"/>
            <ac:picMk id="5" creationId="{E57AE2AA-023B-0A48-9D34-E9F4B54DBBB7}"/>
          </ac:picMkLst>
        </pc:picChg>
        <pc:picChg chg="mod">
          <ac:chgData name="Nane Kratzke" userId="971be13ff4ee5ef6" providerId="LiveId" clId="{AF2A99F9-8AD4-3644-94B0-74AB891B80BB}" dt="2021-02-06T16:12:12.230" v="41397" actId="1076"/>
          <ac:picMkLst>
            <pc:docMk/>
            <pc:sldMk cId="2080526389" sldId="604"/>
            <ac:picMk id="1026" creationId="{C3D58949-30D8-7B4D-B101-766022A342C1}"/>
          </ac:picMkLst>
        </pc:picChg>
        <pc:picChg chg="add mod">
          <ac:chgData name="Nane Kratzke" userId="971be13ff4ee5ef6" providerId="LiveId" clId="{AF2A99F9-8AD4-3644-94B0-74AB891B80BB}" dt="2021-02-06T16:15:41.169" v="41498" actId="1076"/>
          <ac:picMkLst>
            <pc:docMk/>
            <pc:sldMk cId="2080526389" sldId="604"/>
            <ac:picMk id="6146" creationId="{CB8844E7-BD5F-3044-B966-963CC2B873A3}"/>
          </ac:picMkLst>
        </pc:picChg>
      </pc:sldChg>
      <pc:sldChg chg="addSp delSp modSp add mod ord">
        <pc:chgData name="Nane Kratzke" userId="971be13ff4ee5ef6" providerId="LiveId" clId="{AF2A99F9-8AD4-3644-94B0-74AB891B80BB}" dt="2021-02-07T10:50:06.254" v="43337" actId="21"/>
        <pc:sldMkLst>
          <pc:docMk/>
          <pc:sldMk cId="212610631" sldId="605"/>
        </pc:sldMkLst>
        <pc:spChg chg="add del mod">
          <ac:chgData name="Nane Kratzke" userId="971be13ff4ee5ef6" providerId="LiveId" clId="{AF2A99F9-8AD4-3644-94B0-74AB891B80BB}" dt="2021-02-07T10:50:06.254" v="43337" actId="21"/>
          <ac:spMkLst>
            <pc:docMk/>
            <pc:sldMk cId="212610631" sldId="605"/>
            <ac:spMk id="4" creationId="{E41A46D8-DAF1-8A46-9D76-B087BC286210}"/>
          </ac:spMkLst>
        </pc:spChg>
        <pc:spChg chg="mod">
          <ac:chgData name="Nane Kratzke" userId="971be13ff4ee5ef6" providerId="LiveId" clId="{AF2A99F9-8AD4-3644-94B0-74AB891B80BB}" dt="2021-02-07T10:30:48.617" v="42478" actId="20577"/>
          <ac:spMkLst>
            <pc:docMk/>
            <pc:sldMk cId="212610631" sldId="605"/>
            <ac:spMk id="6" creationId="{9C8D24CB-11F5-4B4C-A7FC-025A48F8D133}"/>
          </ac:spMkLst>
        </pc:spChg>
      </pc:sldChg>
      <pc:sldChg chg="addSp delSp modSp add mod">
        <pc:chgData name="Nane Kratzke" userId="971be13ff4ee5ef6" providerId="LiveId" clId="{AF2A99F9-8AD4-3644-94B0-74AB891B80BB}" dt="2021-02-07T10:54:02.005" v="43874" actId="1076"/>
        <pc:sldMkLst>
          <pc:docMk/>
          <pc:sldMk cId="2461815602" sldId="606"/>
        </pc:sldMkLst>
        <pc:spChg chg="mod">
          <ac:chgData name="Nane Kratzke" userId="971be13ff4ee5ef6" providerId="LiveId" clId="{AF2A99F9-8AD4-3644-94B0-74AB891B80BB}" dt="2021-02-07T10:48:13.220" v="43230" actId="20577"/>
          <ac:spMkLst>
            <pc:docMk/>
            <pc:sldMk cId="2461815602" sldId="606"/>
            <ac:spMk id="6" creationId="{9C8D24CB-11F5-4B4C-A7FC-025A48F8D133}"/>
          </ac:spMkLst>
        </pc:spChg>
        <pc:spChg chg="del mod">
          <ac:chgData name="Nane Kratzke" userId="971be13ff4ee5ef6" providerId="LiveId" clId="{AF2A99F9-8AD4-3644-94B0-74AB891B80BB}" dt="2021-02-07T10:47:31.492" v="43210" actId="478"/>
          <ac:spMkLst>
            <pc:docMk/>
            <pc:sldMk cId="2461815602" sldId="606"/>
            <ac:spMk id="7" creationId="{7050D398-00AF-F344-A321-47EE807651CF}"/>
          </ac:spMkLst>
        </pc:spChg>
        <pc:spChg chg="mod">
          <ac:chgData name="Nane Kratzke" userId="971be13ff4ee5ef6" providerId="LiveId" clId="{AF2A99F9-8AD4-3644-94B0-74AB891B80BB}" dt="2021-02-07T10:36:18.040" v="42870" actId="20577"/>
          <ac:spMkLst>
            <pc:docMk/>
            <pc:sldMk cId="2461815602" sldId="606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2-07T10:54:02.005" v="43874" actId="1076"/>
          <ac:spMkLst>
            <pc:docMk/>
            <pc:sldMk cId="2461815602" sldId="606"/>
            <ac:spMk id="11" creationId="{7FF24F73-4C69-9343-85E1-FEE444AC8877}"/>
          </ac:spMkLst>
        </pc:spChg>
        <pc:picChg chg="add del mod">
          <ac:chgData name="Nane Kratzke" userId="971be13ff4ee5ef6" providerId="LiveId" clId="{AF2A99F9-8AD4-3644-94B0-74AB891B80BB}" dt="2021-02-07T10:46:31.879" v="43199" actId="478"/>
          <ac:picMkLst>
            <pc:docMk/>
            <pc:sldMk cId="2461815602" sldId="606"/>
            <ac:picMk id="4" creationId="{CC00ACD2-09D0-3B49-8D11-DF277805D308}"/>
          </ac:picMkLst>
        </pc:picChg>
        <pc:picChg chg="del">
          <ac:chgData name="Nane Kratzke" userId="971be13ff4ee5ef6" providerId="LiveId" clId="{AF2A99F9-8AD4-3644-94B0-74AB891B80BB}" dt="2021-02-07T10:37:23.921" v="42970" actId="478"/>
          <ac:picMkLst>
            <pc:docMk/>
            <pc:sldMk cId="2461815602" sldId="606"/>
            <ac:picMk id="5" creationId="{EC91D6B0-8905-7B4A-8219-9B78D5791B41}"/>
          </ac:picMkLst>
        </pc:picChg>
        <pc:picChg chg="add mod modCrop">
          <ac:chgData name="Nane Kratzke" userId="971be13ff4ee5ef6" providerId="LiveId" clId="{AF2A99F9-8AD4-3644-94B0-74AB891B80BB}" dt="2021-02-07T10:47:24.709" v="43209" actId="14861"/>
          <ac:picMkLst>
            <pc:docMk/>
            <pc:sldMk cId="2461815602" sldId="606"/>
            <ac:picMk id="8" creationId="{F6E6F8B0-7457-A54A-B1DE-DC3D6C1CD92C}"/>
          </ac:picMkLst>
        </pc:picChg>
      </pc:sldChg>
      <pc:sldChg chg="addSp delSp modSp add mod">
        <pc:chgData name="Nane Kratzke" userId="971be13ff4ee5ef6" providerId="LiveId" clId="{AF2A99F9-8AD4-3644-94B0-74AB891B80BB}" dt="2021-02-07T11:31:39.524" v="45284" actId="1076"/>
        <pc:sldMkLst>
          <pc:docMk/>
          <pc:sldMk cId="2257629879" sldId="607"/>
        </pc:sldMkLst>
        <pc:spChg chg="add mod">
          <ac:chgData name="Nane Kratzke" userId="971be13ff4ee5ef6" providerId="LiveId" clId="{AF2A99F9-8AD4-3644-94B0-74AB891B80BB}" dt="2021-02-07T11:03:32.599" v="43992" actId="20577"/>
          <ac:spMkLst>
            <pc:docMk/>
            <pc:sldMk cId="2257629879" sldId="607"/>
            <ac:spMk id="4" creationId="{FADFDC66-86CF-2642-9D07-FF84924239AD}"/>
          </ac:spMkLst>
        </pc:spChg>
        <pc:spChg chg="add mod">
          <ac:chgData name="Nane Kratzke" userId="971be13ff4ee5ef6" providerId="LiveId" clId="{AF2A99F9-8AD4-3644-94B0-74AB891B80BB}" dt="2021-02-07T11:19:15.404" v="44481" actId="14100"/>
          <ac:spMkLst>
            <pc:docMk/>
            <pc:sldMk cId="2257629879" sldId="607"/>
            <ac:spMk id="5" creationId="{15CDE568-7CC0-4748-92B3-1609DB04DC5F}"/>
          </ac:spMkLst>
        </pc:spChg>
        <pc:spChg chg="del">
          <ac:chgData name="Nane Kratzke" userId="971be13ff4ee5ef6" providerId="LiveId" clId="{AF2A99F9-8AD4-3644-94B0-74AB891B80BB}" dt="2021-02-07T10:56:48.462" v="43876" actId="478"/>
          <ac:spMkLst>
            <pc:docMk/>
            <pc:sldMk cId="2257629879" sldId="607"/>
            <ac:spMk id="6" creationId="{9C8D24CB-11F5-4B4C-A7FC-025A48F8D133}"/>
          </ac:spMkLst>
        </pc:spChg>
        <pc:spChg chg="add mod">
          <ac:chgData name="Nane Kratzke" userId="971be13ff4ee5ef6" providerId="LiveId" clId="{AF2A99F9-8AD4-3644-94B0-74AB891B80BB}" dt="2021-02-07T11:20:24.304" v="44539" actId="20577"/>
          <ac:spMkLst>
            <pc:docMk/>
            <pc:sldMk cId="2257629879" sldId="607"/>
            <ac:spMk id="7" creationId="{48929D1F-CECD-064A-A652-1FFA18DC3150}"/>
          </ac:spMkLst>
        </pc:spChg>
        <pc:spChg chg="add mod">
          <ac:chgData name="Nane Kratzke" userId="971be13ff4ee5ef6" providerId="LiveId" clId="{AF2A99F9-8AD4-3644-94B0-74AB891B80BB}" dt="2021-02-07T11:29:46.881" v="45261" actId="20577"/>
          <ac:spMkLst>
            <pc:docMk/>
            <pc:sldMk cId="2257629879" sldId="607"/>
            <ac:spMk id="9" creationId="{6F9D4DD0-4DA0-1C4D-BE72-824E933E545E}"/>
          </ac:spMkLst>
        </pc:spChg>
        <pc:spChg chg="del">
          <ac:chgData name="Nane Kratzke" userId="971be13ff4ee5ef6" providerId="LiveId" clId="{AF2A99F9-8AD4-3644-94B0-74AB891B80BB}" dt="2021-02-07T10:56:53.635" v="43878" actId="478"/>
          <ac:spMkLst>
            <pc:docMk/>
            <pc:sldMk cId="2257629879" sldId="607"/>
            <ac:spMk id="11" creationId="{7FF24F73-4C69-9343-85E1-FEE444AC8877}"/>
          </ac:spMkLst>
        </pc:spChg>
        <pc:spChg chg="add mod">
          <ac:chgData name="Nane Kratzke" userId="971be13ff4ee5ef6" providerId="LiveId" clId="{AF2A99F9-8AD4-3644-94B0-74AB891B80BB}" dt="2021-02-07T11:19:12.342" v="44480" actId="14100"/>
          <ac:spMkLst>
            <pc:docMk/>
            <pc:sldMk cId="2257629879" sldId="607"/>
            <ac:spMk id="12" creationId="{45200829-0628-454D-9EE2-F7EF6F02DA2F}"/>
          </ac:spMkLst>
        </pc:spChg>
        <pc:spChg chg="add mod">
          <ac:chgData name="Nane Kratzke" userId="971be13ff4ee5ef6" providerId="LiveId" clId="{AF2A99F9-8AD4-3644-94B0-74AB891B80BB}" dt="2021-02-07T11:20:10.422" v="44511" actId="20577"/>
          <ac:spMkLst>
            <pc:docMk/>
            <pc:sldMk cId="2257629879" sldId="607"/>
            <ac:spMk id="13" creationId="{0BCE70B2-AEC7-F745-822C-582C86D208B5}"/>
          </ac:spMkLst>
        </pc:spChg>
        <pc:spChg chg="add mod">
          <ac:chgData name="Nane Kratzke" userId="971be13ff4ee5ef6" providerId="LiveId" clId="{AF2A99F9-8AD4-3644-94B0-74AB891B80BB}" dt="2021-02-07T11:31:39.524" v="45284" actId="1076"/>
          <ac:spMkLst>
            <pc:docMk/>
            <pc:sldMk cId="2257629879" sldId="607"/>
            <ac:spMk id="14" creationId="{A44B58A7-B9A7-5840-B854-1B43768CEFC1}"/>
          </ac:spMkLst>
        </pc:spChg>
        <pc:picChg chg="del">
          <ac:chgData name="Nane Kratzke" userId="971be13ff4ee5ef6" providerId="LiveId" clId="{AF2A99F9-8AD4-3644-94B0-74AB891B80BB}" dt="2021-02-07T10:56:51.006" v="43877" actId="478"/>
          <ac:picMkLst>
            <pc:docMk/>
            <pc:sldMk cId="2257629879" sldId="607"/>
            <ac:picMk id="8" creationId="{F6E6F8B0-7457-A54A-B1DE-DC3D6C1CD92C}"/>
          </ac:picMkLst>
        </pc:picChg>
      </pc:sldChg>
      <pc:sldChg chg="addSp delSp modSp add mod">
        <pc:chgData name="Nane Kratzke" userId="971be13ff4ee5ef6" providerId="LiveId" clId="{AF2A99F9-8AD4-3644-94B0-74AB891B80BB}" dt="2021-02-07T11:30:31.492" v="45283" actId="6549"/>
        <pc:sldMkLst>
          <pc:docMk/>
          <pc:sldMk cId="2802735644" sldId="608"/>
        </pc:sldMkLst>
        <pc:spChg chg="mod">
          <ac:chgData name="Nane Kratzke" userId="971be13ff4ee5ef6" providerId="LiveId" clId="{AF2A99F9-8AD4-3644-94B0-74AB891B80BB}" dt="2021-02-07T11:29:55.668" v="45270" actId="20577"/>
          <ac:spMkLst>
            <pc:docMk/>
            <pc:sldMk cId="2802735644" sldId="608"/>
            <ac:spMk id="4" creationId="{FADFDC66-86CF-2642-9D07-FF84924239AD}"/>
          </ac:spMkLst>
        </pc:spChg>
        <pc:spChg chg="add mod">
          <ac:chgData name="Nane Kratzke" userId="971be13ff4ee5ef6" providerId="LiveId" clId="{AF2A99F9-8AD4-3644-94B0-74AB891B80BB}" dt="2021-02-07T11:25:14.941" v="45106" actId="20577"/>
          <ac:spMkLst>
            <pc:docMk/>
            <pc:sldMk cId="2802735644" sldId="608"/>
            <ac:spMk id="7" creationId="{E1F3C3EE-D266-B440-B9B8-21E6B3F908B3}"/>
          </ac:spMkLst>
        </pc:spChg>
        <pc:spChg chg="add mod">
          <ac:chgData name="Nane Kratzke" userId="971be13ff4ee5ef6" providerId="LiveId" clId="{AF2A99F9-8AD4-3644-94B0-74AB891B80BB}" dt="2021-02-07T11:30:31.492" v="45283" actId="6549"/>
          <ac:spMkLst>
            <pc:docMk/>
            <pc:sldMk cId="2802735644" sldId="608"/>
            <ac:spMk id="8" creationId="{253C6B19-A249-9C4F-94B5-A66248046066}"/>
          </ac:spMkLst>
        </pc:spChg>
        <pc:spChg chg="del">
          <ac:chgData name="Nane Kratzke" userId="971be13ff4ee5ef6" providerId="LiveId" clId="{AF2A99F9-8AD4-3644-94B0-74AB891B80BB}" dt="2021-02-07T11:03:49.295" v="43994" actId="478"/>
          <ac:spMkLst>
            <pc:docMk/>
            <pc:sldMk cId="2802735644" sldId="608"/>
            <ac:spMk id="9" creationId="{6F9D4DD0-4DA0-1C4D-BE72-824E933E545E}"/>
          </ac:spMkLst>
        </pc:spChg>
        <pc:spChg chg="mod">
          <ac:chgData name="Nane Kratzke" userId="971be13ff4ee5ef6" providerId="LiveId" clId="{AF2A99F9-8AD4-3644-94B0-74AB891B80BB}" dt="2021-02-07T11:08:24.508" v="44093" actId="207"/>
          <ac:spMkLst>
            <pc:docMk/>
            <pc:sldMk cId="2802735644" sldId="608"/>
            <ac:spMk id="10" creationId="{64669592-C4EE-DB4B-A88C-C6A79EE0FE69}"/>
          </ac:spMkLst>
        </pc:spChg>
      </pc:sldChg>
      <pc:sldChg chg="addSp delSp modSp new mod modClrScheme chgLayout">
        <pc:chgData name="Nane Kratzke" userId="971be13ff4ee5ef6" providerId="LiveId" clId="{AF2A99F9-8AD4-3644-94B0-74AB891B80BB}" dt="2021-03-12T07:38:42.931" v="47439" actId="20577"/>
        <pc:sldMkLst>
          <pc:docMk/>
          <pc:sldMk cId="3657183217" sldId="609"/>
        </pc:sldMkLst>
        <pc:spChg chg="del mod ord">
          <ac:chgData name="Nane Kratzke" userId="971be13ff4ee5ef6" providerId="LiveId" clId="{AF2A99F9-8AD4-3644-94B0-74AB891B80BB}" dt="2021-02-19T08:43:18.471" v="45286" actId="700"/>
          <ac:spMkLst>
            <pc:docMk/>
            <pc:sldMk cId="3657183217" sldId="609"/>
            <ac:spMk id="2" creationId="{4EFD7432-81DD-384B-B5E6-C1E5E91ADAA9}"/>
          </ac:spMkLst>
        </pc:spChg>
        <pc:spChg chg="mod ord">
          <ac:chgData name="Nane Kratzke" userId="971be13ff4ee5ef6" providerId="LiveId" clId="{AF2A99F9-8AD4-3644-94B0-74AB891B80BB}" dt="2021-02-19T08:43:18.471" v="45286" actId="700"/>
          <ac:spMkLst>
            <pc:docMk/>
            <pc:sldMk cId="3657183217" sldId="609"/>
            <ac:spMk id="3" creationId="{0D1C6EF0-F8D9-2F49-AB35-7F533452CE9C}"/>
          </ac:spMkLst>
        </pc:spChg>
        <pc:spChg chg="del mod ord">
          <ac:chgData name="Nane Kratzke" userId="971be13ff4ee5ef6" providerId="LiveId" clId="{AF2A99F9-8AD4-3644-94B0-74AB891B80BB}" dt="2021-02-19T08:43:18.471" v="45286" actId="700"/>
          <ac:spMkLst>
            <pc:docMk/>
            <pc:sldMk cId="3657183217" sldId="609"/>
            <ac:spMk id="4" creationId="{BB9DBC5B-2D32-B84D-B7B1-5461BC5D23A1}"/>
          </ac:spMkLst>
        </pc:spChg>
        <pc:spChg chg="del">
          <ac:chgData name="Nane Kratzke" userId="971be13ff4ee5ef6" providerId="LiveId" clId="{AF2A99F9-8AD4-3644-94B0-74AB891B80BB}" dt="2021-02-19T08:43:18.471" v="45286" actId="700"/>
          <ac:spMkLst>
            <pc:docMk/>
            <pc:sldMk cId="3657183217" sldId="609"/>
            <ac:spMk id="5" creationId="{E91FFB41-E669-8645-9D10-FE9A371E742A}"/>
          </ac:spMkLst>
        </pc:spChg>
        <pc:spChg chg="add mod ord">
          <ac:chgData name="Nane Kratzke" userId="971be13ff4ee5ef6" providerId="LiveId" clId="{AF2A99F9-8AD4-3644-94B0-74AB891B80BB}" dt="2021-02-19T08:43:26.063" v="45306" actId="20577"/>
          <ac:spMkLst>
            <pc:docMk/>
            <pc:sldMk cId="3657183217" sldId="609"/>
            <ac:spMk id="6" creationId="{C883502C-7212-CC42-82AD-0C2C8B8C4E73}"/>
          </ac:spMkLst>
        </pc:spChg>
        <pc:spChg chg="add mod ord">
          <ac:chgData name="Nane Kratzke" userId="971be13ff4ee5ef6" providerId="LiveId" clId="{AF2A99F9-8AD4-3644-94B0-74AB891B80BB}" dt="2021-02-19T08:43:39.792" v="45360" actId="20577"/>
          <ac:spMkLst>
            <pc:docMk/>
            <pc:sldMk cId="3657183217" sldId="609"/>
            <ac:spMk id="7" creationId="{27436E3F-23D8-D74E-A249-47A9C6506401}"/>
          </ac:spMkLst>
        </pc:spChg>
        <pc:spChg chg="add mod">
          <ac:chgData name="Nane Kratzke" userId="971be13ff4ee5ef6" providerId="LiveId" clId="{AF2A99F9-8AD4-3644-94B0-74AB891B80BB}" dt="2021-03-12T07:38:42.931" v="47439" actId="20577"/>
          <ac:spMkLst>
            <pc:docMk/>
            <pc:sldMk cId="3657183217" sldId="609"/>
            <ac:spMk id="8" creationId="{B00FD26D-E704-9340-95D4-186787F9E030}"/>
          </ac:spMkLst>
        </pc:spChg>
        <pc:spChg chg="add mod">
          <ac:chgData name="Nane Kratzke" userId="971be13ff4ee5ef6" providerId="LiveId" clId="{AF2A99F9-8AD4-3644-94B0-74AB891B80BB}" dt="2021-02-19T09:02:08.160" v="47193" actId="1076"/>
          <ac:spMkLst>
            <pc:docMk/>
            <pc:sldMk cId="3657183217" sldId="609"/>
            <ac:spMk id="9" creationId="{1D1EB011-558A-2F49-9FA5-3DF4C1C6CAF3}"/>
          </ac:spMkLst>
        </pc:spChg>
        <pc:spChg chg="add mod">
          <ac:chgData name="Nane Kratzke" userId="971be13ff4ee5ef6" providerId="LiveId" clId="{AF2A99F9-8AD4-3644-94B0-74AB891B80BB}" dt="2021-02-19T09:04:24.682" v="47261" actId="20577"/>
          <ac:spMkLst>
            <pc:docMk/>
            <pc:sldMk cId="3657183217" sldId="609"/>
            <ac:spMk id="10" creationId="{DE558F80-EBF5-D941-82CB-245D8C5D1DA5}"/>
          </ac:spMkLst>
        </pc:spChg>
        <pc:spChg chg="add mod">
          <ac:chgData name="Nane Kratzke" userId="971be13ff4ee5ef6" providerId="LiveId" clId="{AF2A99F9-8AD4-3644-94B0-74AB891B80BB}" dt="2021-02-19T09:02:08.160" v="47193" actId="1076"/>
          <ac:spMkLst>
            <pc:docMk/>
            <pc:sldMk cId="3657183217" sldId="609"/>
            <ac:spMk id="11" creationId="{AA76EFB5-EF5E-6447-A93B-F342283030D8}"/>
          </ac:spMkLst>
        </pc:spChg>
        <pc:spChg chg="add mod">
          <ac:chgData name="Nane Kratzke" userId="971be13ff4ee5ef6" providerId="LiveId" clId="{AF2A99F9-8AD4-3644-94B0-74AB891B80BB}" dt="2021-02-19T09:05:47.253" v="47359" actId="20577"/>
          <ac:spMkLst>
            <pc:docMk/>
            <pc:sldMk cId="3657183217" sldId="609"/>
            <ac:spMk id="12" creationId="{FAB9B350-3E2C-5A46-82C9-08D22821D1FC}"/>
          </ac:spMkLst>
        </pc:spChg>
        <pc:spChg chg="add mod">
          <ac:chgData name="Nane Kratzke" userId="971be13ff4ee5ef6" providerId="LiveId" clId="{AF2A99F9-8AD4-3644-94B0-74AB891B80BB}" dt="2021-02-19T09:06:44.936" v="47370" actId="1076"/>
          <ac:spMkLst>
            <pc:docMk/>
            <pc:sldMk cId="3657183217" sldId="609"/>
            <ac:spMk id="14" creationId="{C61601DA-A4E1-3848-A14A-6016E100893E}"/>
          </ac:spMkLst>
        </pc:spChg>
        <pc:spChg chg="add mod">
          <ac:chgData name="Nane Kratzke" userId="971be13ff4ee5ef6" providerId="LiveId" clId="{AF2A99F9-8AD4-3644-94B0-74AB891B80BB}" dt="2021-02-19T09:06:49.662" v="47372" actId="1076"/>
          <ac:spMkLst>
            <pc:docMk/>
            <pc:sldMk cId="3657183217" sldId="609"/>
            <ac:spMk id="15" creationId="{7B9E12D8-4F1E-5D48-BC07-6AA0C17FA01F}"/>
          </ac:spMkLst>
        </pc:spChg>
        <pc:spChg chg="add mod">
          <ac:chgData name="Nane Kratzke" userId="971be13ff4ee5ef6" providerId="LiveId" clId="{AF2A99F9-8AD4-3644-94B0-74AB891B80BB}" dt="2021-02-19T09:06:59.413" v="47382" actId="20577"/>
          <ac:spMkLst>
            <pc:docMk/>
            <pc:sldMk cId="3657183217" sldId="609"/>
            <ac:spMk id="16" creationId="{067489FB-D2C7-134D-8F61-79F1D49ED919}"/>
          </ac:spMkLst>
        </pc:spChg>
        <pc:spChg chg="add mod">
          <ac:chgData name="Nane Kratzke" userId="971be13ff4ee5ef6" providerId="LiveId" clId="{AF2A99F9-8AD4-3644-94B0-74AB891B80BB}" dt="2021-02-19T09:07:12.274" v="47384" actId="1076"/>
          <ac:spMkLst>
            <pc:docMk/>
            <pc:sldMk cId="3657183217" sldId="609"/>
            <ac:spMk id="17" creationId="{DB06B2B8-4383-9E4D-A500-938D4D836EF4}"/>
          </ac:spMkLst>
        </pc:spChg>
        <pc:picChg chg="add mod">
          <ac:chgData name="Nane Kratzke" userId="971be13ff4ee5ef6" providerId="LiveId" clId="{AF2A99F9-8AD4-3644-94B0-74AB891B80BB}" dt="2021-02-19T09:01:45.480" v="47190" actId="1076"/>
          <ac:picMkLst>
            <pc:docMk/>
            <pc:sldMk cId="3657183217" sldId="609"/>
            <ac:picMk id="1026" creationId="{0907DA6F-B763-8249-BCD6-329F04F5602A}"/>
          </ac:picMkLst>
        </pc:picChg>
      </pc:sldChg>
      <pc:sldChg chg="modSp add mod">
        <pc:chgData name="Nane Kratzke" userId="971be13ff4ee5ef6" providerId="LiveId" clId="{AF2A99F9-8AD4-3644-94B0-74AB891B80BB}" dt="2021-03-04T07:17:14.682" v="47427" actId="404"/>
        <pc:sldMkLst>
          <pc:docMk/>
          <pc:sldMk cId="3169250536" sldId="610"/>
        </pc:sldMkLst>
        <pc:spChg chg="mod">
          <ac:chgData name="Nane Kratzke" userId="971be13ff4ee5ef6" providerId="LiveId" clId="{AF2A99F9-8AD4-3644-94B0-74AB891B80BB}" dt="2021-03-04T07:16:51.443" v="47424" actId="207"/>
          <ac:spMkLst>
            <pc:docMk/>
            <pc:sldMk cId="3169250536" sldId="610"/>
            <ac:spMk id="12" creationId="{B9546903-3A89-044B-AA0C-9D307E1E01A8}"/>
          </ac:spMkLst>
        </pc:spChg>
        <pc:spChg chg="mod">
          <ac:chgData name="Nane Kratzke" userId="971be13ff4ee5ef6" providerId="LiveId" clId="{AF2A99F9-8AD4-3644-94B0-74AB891B80BB}" dt="2021-03-04T07:17:14.682" v="47427" actId="404"/>
          <ac:spMkLst>
            <pc:docMk/>
            <pc:sldMk cId="3169250536" sldId="610"/>
            <ac:spMk id="13" creationId="{35A1FF95-A986-A74F-A460-6A5651F238AE}"/>
          </ac:spMkLst>
        </pc:spChg>
      </pc:sldChg>
    </pc:docChg>
  </pc:docChgLst>
  <pc:docChgLst>
    <pc:chgData name="Nane Kratzke" userId="971be13ff4ee5ef6" providerId="LiveId" clId="{CDC8E599-773F-4A4D-B4A3-E7FFF101DD50}"/>
    <pc:docChg chg="undo custSel addSld delSld modSld sldOrd">
      <pc:chgData name="Nane Kratzke" userId="971be13ff4ee5ef6" providerId="LiveId" clId="{CDC8E599-773F-4A4D-B4A3-E7FFF101DD50}" dt="2023-02-16T06:45:39.749" v="7180" actId="20577"/>
      <pc:docMkLst>
        <pc:docMk/>
      </pc:docMkLst>
      <pc:sldChg chg="modSp mod">
        <pc:chgData name="Nane Kratzke" userId="971be13ff4ee5ef6" providerId="LiveId" clId="{CDC8E599-773F-4A4D-B4A3-E7FFF101DD50}" dt="2023-02-14T18:29:18.381" v="1010" actId="2711"/>
        <pc:sldMkLst>
          <pc:docMk/>
          <pc:sldMk cId="4077901326" sldId="512"/>
        </pc:sldMkLst>
        <pc:spChg chg="mod">
          <ac:chgData name="Nane Kratzke" userId="971be13ff4ee5ef6" providerId="LiveId" clId="{CDC8E599-773F-4A4D-B4A3-E7FFF101DD50}" dt="2023-02-14T18:29:18.381" v="1010" actId="2711"/>
          <ac:spMkLst>
            <pc:docMk/>
            <pc:sldMk cId="4077901326" sldId="512"/>
            <ac:spMk id="8" creationId="{8EA6EF82-F4C5-E6EC-7481-951C009836A5}"/>
          </ac:spMkLst>
        </pc:spChg>
      </pc:sldChg>
      <pc:sldChg chg="modSp mod">
        <pc:chgData name="Nane Kratzke" userId="971be13ff4ee5ef6" providerId="LiveId" clId="{CDC8E599-773F-4A4D-B4A3-E7FFF101DD50}" dt="2023-02-14T17:54:11.164" v="0" actId="14100"/>
        <pc:sldMkLst>
          <pc:docMk/>
          <pc:sldMk cId="1987193708" sldId="513"/>
        </pc:sldMkLst>
        <pc:spChg chg="mod">
          <ac:chgData name="Nane Kratzke" userId="971be13ff4ee5ef6" providerId="LiveId" clId="{CDC8E599-773F-4A4D-B4A3-E7FFF101DD50}" dt="2023-02-14T17:54:11.164" v="0" actId="14100"/>
          <ac:spMkLst>
            <pc:docMk/>
            <pc:sldMk cId="1987193708" sldId="513"/>
            <ac:spMk id="6" creationId="{88BB0C81-7C9C-5F31-EDC5-2E2F4A298F26}"/>
          </ac:spMkLst>
        </pc:spChg>
      </pc:sldChg>
      <pc:sldChg chg="modSp mod">
        <pc:chgData name="Nane Kratzke" userId="971be13ff4ee5ef6" providerId="LiveId" clId="{CDC8E599-773F-4A4D-B4A3-E7FFF101DD50}" dt="2023-02-14T17:55:32.377" v="9" actId="948"/>
        <pc:sldMkLst>
          <pc:docMk/>
          <pc:sldMk cId="3437111870" sldId="514"/>
        </pc:sldMkLst>
        <pc:spChg chg="mod">
          <ac:chgData name="Nane Kratzke" userId="971be13ff4ee5ef6" providerId="LiveId" clId="{CDC8E599-773F-4A4D-B4A3-E7FFF101DD50}" dt="2023-02-14T17:55:14.691" v="8" actId="14100"/>
          <ac:spMkLst>
            <pc:docMk/>
            <pc:sldMk cId="3437111870" sldId="514"/>
            <ac:spMk id="4" creationId="{26C6D5A9-B714-5247-BF28-7C246EBDB83A}"/>
          </ac:spMkLst>
        </pc:spChg>
        <pc:spChg chg="mod">
          <ac:chgData name="Nane Kratzke" userId="971be13ff4ee5ef6" providerId="LiveId" clId="{CDC8E599-773F-4A4D-B4A3-E7FFF101DD50}" dt="2023-02-14T17:55:32.377" v="9" actId="948"/>
          <ac:spMkLst>
            <pc:docMk/>
            <pc:sldMk cId="3437111870" sldId="514"/>
            <ac:spMk id="6" creationId="{25093315-0E46-5443-B630-030F7875BEB8}"/>
          </ac:spMkLst>
        </pc:spChg>
      </pc:sldChg>
      <pc:sldChg chg="modSp mod">
        <pc:chgData name="Nane Kratzke" userId="971be13ff4ee5ef6" providerId="LiveId" clId="{CDC8E599-773F-4A4D-B4A3-E7FFF101DD50}" dt="2023-02-14T17:57:38.141" v="53" actId="14100"/>
        <pc:sldMkLst>
          <pc:docMk/>
          <pc:sldMk cId="4237208650" sldId="518"/>
        </pc:sldMkLst>
        <pc:spChg chg="mod">
          <ac:chgData name="Nane Kratzke" userId="971be13ff4ee5ef6" providerId="LiveId" clId="{CDC8E599-773F-4A4D-B4A3-E7FFF101DD50}" dt="2023-02-14T17:57:38.141" v="53" actId="14100"/>
          <ac:spMkLst>
            <pc:docMk/>
            <pc:sldMk cId="4237208650" sldId="518"/>
            <ac:spMk id="5" creationId="{D6D3D317-1152-2742-9BE1-4ED9CE042C2D}"/>
          </ac:spMkLst>
        </pc:spChg>
      </pc:sldChg>
      <pc:sldChg chg="modSp mod">
        <pc:chgData name="Nane Kratzke" userId="971be13ff4ee5ef6" providerId="LiveId" clId="{CDC8E599-773F-4A4D-B4A3-E7FFF101DD50}" dt="2023-02-14T18:02:00.422" v="199" actId="20577"/>
        <pc:sldMkLst>
          <pc:docMk/>
          <pc:sldMk cId="361682792" sldId="519"/>
        </pc:sldMkLst>
        <pc:spChg chg="mod">
          <ac:chgData name="Nane Kratzke" userId="971be13ff4ee5ef6" providerId="LiveId" clId="{CDC8E599-773F-4A4D-B4A3-E7FFF101DD50}" dt="2023-02-14T18:02:00.422" v="199" actId="20577"/>
          <ac:spMkLst>
            <pc:docMk/>
            <pc:sldMk cId="361682792" sldId="519"/>
            <ac:spMk id="5" creationId="{D6D3D317-1152-2742-9BE1-4ED9CE042C2D}"/>
          </ac:spMkLst>
        </pc:spChg>
      </pc:sldChg>
      <pc:sldChg chg="modSp mod">
        <pc:chgData name="Nane Kratzke" userId="971be13ff4ee5ef6" providerId="LiveId" clId="{CDC8E599-773F-4A4D-B4A3-E7FFF101DD50}" dt="2023-02-14T18:07:45.641" v="346" actId="14100"/>
        <pc:sldMkLst>
          <pc:docMk/>
          <pc:sldMk cId="817301497" sldId="521"/>
        </pc:sldMkLst>
        <pc:spChg chg="mod">
          <ac:chgData name="Nane Kratzke" userId="971be13ff4ee5ef6" providerId="LiveId" clId="{CDC8E599-773F-4A4D-B4A3-E7FFF101DD50}" dt="2023-02-14T18:07:45.641" v="346" actId="14100"/>
          <ac:spMkLst>
            <pc:docMk/>
            <pc:sldMk cId="817301497" sldId="521"/>
            <ac:spMk id="5" creationId="{D6D3D317-1152-2742-9BE1-4ED9CE042C2D}"/>
          </ac:spMkLst>
        </pc:spChg>
      </pc:sldChg>
      <pc:sldChg chg="delSp modSp mod">
        <pc:chgData name="Nane Kratzke" userId="971be13ff4ee5ef6" providerId="LiveId" clId="{CDC8E599-773F-4A4D-B4A3-E7FFF101DD50}" dt="2023-02-14T18:15:08.424" v="646" actId="20577"/>
        <pc:sldMkLst>
          <pc:docMk/>
          <pc:sldMk cId="2194799796" sldId="522"/>
        </pc:sldMkLst>
        <pc:spChg chg="mod">
          <ac:chgData name="Nane Kratzke" userId="971be13ff4ee5ef6" providerId="LiveId" clId="{CDC8E599-773F-4A4D-B4A3-E7FFF101DD50}" dt="2023-02-14T18:15:08.424" v="646" actId="20577"/>
          <ac:spMkLst>
            <pc:docMk/>
            <pc:sldMk cId="2194799796" sldId="522"/>
            <ac:spMk id="5" creationId="{D6D3D317-1152-2742-9BE1-4ED9CE042C2D}"/>
          </ac:spMkLst>
        </pc:spChg>
        <pc:picChg chg="mod">
          <ac:chgData name="Nane Kratzke" userId="971be13ff4ee5ef6" providerId="LiveId" clId="{CDC8E599-773F-4A4D-B4A3-E7FFF101DD50}" dt="2023-02-14T18:12:02.852" v="456" actId="14100"/>
          <ac:picMkLst>
            <pc:docMk/>
            <pc:sldMk cId="2194799796" sldId="522"/>
            <ac:picMk id="4" creationId="{1A070552-00D6-B64E-B9A5-724AAEFF69BA}"/>
          </ac:picMkLst>
        </pc:picChg>
        <pc:picChg chg="del">
          <ac:chgData name="Nane Kratzke" userId="971be13ff4ee5ef6" providerId="LiveId" clId="{CDC8E599-773F-4A4D-B4A3-E7FFF101DD50}" dt="2023-02-14T18:11:02.285" v="446" actId="478"/>
          <ac:picMkLst>
            <pc:docMk/>
            <pc:sldMk cId="2194799796" sldId="522"/>
            <ac:picMk id="6" creationId="{61535595-AB4A-0046-9DDD-E7E9204EDDB8}"/>
          </ac:picMkLst>
        </pc:picChg>
      </pc:sldChg>
      <pc:sldChg chg="modSp mod">
        <pc:chgData name="Nane Kratzke" userId="971be13ff4ee5ef6" providerId="LiveId" clId="{CDC8E599-773F-4A4D-B4A3-E7FFF101DD50}" dt="2023-02-14T18:21:15.553" v="820" actId="14100"/>
        <pc:sldMkLst>
          <pc:docMk/>
          <pc:sldMk cId="2258932206" sldId="523"/>
        </pc:sldMkLst>
        <pc:spChg chg="mod">
          <ac:chgData name="Nane Kratzke" userId="971be13ff4ee5ef6" providerId="LiveId" clId="{CDC8E599-773F-4A4D-B4A3-E7FFF101DD50}" dt="2023-02-14T18:20:59.179" v="819" actId="20577"/>
          <ac:spMkLst>
            <pc:docMk/>
            <pc:sldMk cId="2258932206" sldId="523"/>
            <ac:spMk id="5" creationId="{D6D3D317-1152-2742-9BE1-4ED9CE042C2D}"/>
          </ac:spMkLst>
        </pc:spChg>
        <pc:spChg chg="mod">
          <ac:chgData name="Nane Kratzke" userId="971be13ff4ee5ef6" providerId="LiveId" clId="{CDC8E599-773F-4A4D-B4A3-E7FFF101DD50}" dt="2023-02-14T18:21:15.553" v="820" actId="14100"/>
          <ac:spMkLst>
            <pc:docMk/>
            <pc:sldMk cId="2258932206" sldId="523"/>
            <ac:spMk id="11" creationId="{FF556EC5-5C3C-754D-ABF5-FEF691C7303D}"/>
          </ac:spMkLst>
        </pc:spChg>
      </pc:sldChg>
      <pc:sldChg chg="modSp mod">
        <pc:chgData name="Nane Kratzke" userId="971be13ff4ee5ef6" providerId="LiveId" clId="{CDC8E599-773F-4A4D-B4A3-E7FFF101DD50}" dt="2023-02-14T18:27:46.878" v="1002" actId="1076"/>
        <pc:sldMkLst>
          <pc:docMk/>
          <pc:sldMk cId="4217778932" sldId="524"/>
        </pc:sldMkLst>
        <pc:spChg chg="mod">
          <ac:chgData name="Nane Kratzke" userId="971be13ff4ee5ef6" providerId="LiveId" clId="{CDC8E599-773F-4A4D-B4A3-E7FFF101DD50}" dt="2023-02-14T18:27:34.690" v="1001" actId="14100"/>
          <ac:spMkLst>
            <pc:docMk/>
            <pc:sldMk cId="4217778932" sldId="524"/>
            <ac:spMk id="5" creationId="{D6D3D317-1152-2742-9BE1-4ED9CE042C2D}"/>
          </ac:spMkLst>
        </pc:spChg>
        <pc:picChg chg="mod">
          <ac:chgData name="Nane Kratzke" userId="971be13ff4ee5ef6" providerId="LiveId" clId="{CDC8E599-773F-4A4D-B4A3-E7FFF101DD50}" dt="2023-02-14T18:27:46.878" v="1002" actId="1076"/>
          <ac:picMkLst>
            <pc:docMk/>
            <pc:sldMk cId="4217778932" sldId="524"/>
            <ac:picMk id="4" creationId="{1D4DC95E-0758-B144-85EC-F3F3CDED2516}"/>
          </ac:picMkLst>
        </pc:picChg>
      </pc:sldChg>
      <pc:sldChg chg="del">
        <pc:chgData name="Nane Kratzke" userId="971be13ff4ee5ef6" providerId="LiveId" clId="{CDC8E599-773F-4A4D-B4A3-E7FFF101DD50}" dt="2023-02-15T15:53:28.223" v="7018" actId="2696"/>
        <pc:sldMkLst>
          <pc:docMk/>
          <pc:sldMk cId="3733363034" sldId="525"/>
        </pc:sldMkLst>
      </pc:sldChg>
      <pc:sldChg chg="modSp mod">
        <pc:chgData name="Nane Kratzke" userId="971be13ff4ee5ef6" providerId="LiveId" clId="{CDC8E599-773F-4A4D-B4A3-E7FFF101DD50}" dt="2023-02-15T10:26:38.646" v="3934" actId="207"/>
        <pc:sldMkLst>
          <pc:docMk/>
          <pc:sldMk cId="2702800543" sldId="527"/>
        </pc:sldMkLst>
        <pc:spChg chg="mod">
          <ac:chgData name="Nane Kratzke" userId="971be13ff4ee5ef6" providerId="LiveId" clId="{CDC8E599-773F-4A4D-B4A3-E7FFF101DD50}" dt="2023-02-15T10:26:38.646" v="3934" actId="207"/>
          <ac:spMkLst>
            <pc:docMk/>
            <pc:sldMk cId="2702800543" sldId="527"/>
            <ac:spMk id="5" creationId="{D6D3D317-1152-2742-9BE1-4ED9CE042C2D}"/>
          </ac:spMkLst>
        </pc:spChg>
      </pc:sldChg>
      <pc:sldChg chg="modSp mod">
        <pc:chgData name="Nane Kratzke" userId="971be13ff4ee5ef6" providerId="LiveId" clId="{CDC8E599-773F-4A4D-B4A3-E7FFF101DD50}" dt="2023-02-15T10:29:46.775" v="3957" actId="20577"/>
        <pc:sldMkLst>
          <pc:docMk/>
          <pc:sldMk cId="3528125577" sldId="528"/>
        </pc:sldMkLst>
        <pc:spChg chg="mod">
          <ac:chgData name="Nane Kratzke" userId="971be13ff4ee5ef6" providerId="LiveId" clId="{CDC8E599-773F-4A4D-B4A3-E7FFF101DD50}" dt="2023-02-15T10:29:46.775" v="3957" actId="20577"/>
          <ac:spMkLst>
            <pc:docMk/>
            <pc:sldMk cId="3528125577" sldId="528"/>
            <ac:spMk id="5" creationId="{D6D3D317-1152-2742-9BE1-4ED9CE042C2D}"/>
          </ac:spMkLst>
        </pc:spChg>
      </pc:sldChg>
      <pc:sldChg chg="modSp mod ord">
        <pc:chgData name="Nane Kratzke" userId="971be13ff4ee5ef6" providerId="LiveId" clId="{CDC8E599-773F-4A4D-B4A3-E7FFF101DD50}" dt="2023-02-15T11:19:39.164" v="4560" actId="403"/>
        <pc:sldMkLst>
          <pc:docMk/>
          <pc:sldMk cId="2077592966" sldId="529"/>
        </pc:sldMkLst>
        <pc:spChg chg="mod">
          <ac:chgData name="Nane Kratzke" userId="971be13ff4ee5ef6" providerId="LiveId" clId="{CDC8E599-773F-4A4D-B4A3-E7FFF101DD50}" dt="2023-02-15T11:19:39.164" v="4560" actId="403"/>
          <ac:spMkLst>
            <pc:docMk/>
            <pc:sldMk cId="2077592966" sldId="529"/>
            <ac:spMk id="5" creationId="{D6D3D317-1152-2742-9BE1-4ED9CE042C2D}"/>
          </ac:spMkLst>
        </pc:spChg>
      </pc:sldChg>
      <pc:sldChg chg="modSp del mod">
        <pc:chgData name="Nane Kratzke" userId="971be13ff4ee5ef6" providerId="LiveId" clId="{CDC8E599-773F-4A4D-B4A3-E7FFF101DD50}" dt="2023-02-15T11:14:28.013" v="4557" actId="2696"/>
        <pc:sldMkLst>
          <pc:docMk/>
          <pc:sldMk cId="3813136560" sldId="530"/>
        </pc:sldMkLst>
        <pc:spChg chg="mod">
          <ac:chgData name="Nane Kratzke" userId="971be13ff4ee5ef6" providerId="LiveId" clId="{CDC8E599-773F-4A4D-B4A3-E7FFF101DD50}" dt="2023-02-15T11:02:00.101" v="4395" actId="403"/>
          <ac:spMkLst>
            <pc:docMk/>
            <pc:sldMk cId="3813136560" sldId="530"/>
            <ac:spMk id="5" creationId="{D6D3D317-1152-2742-9BE1-4ED9CE042C2D}"/>
          </ac:spMkLst>
        </pc:spChg>
      </pc:sldChg>
      <pc:sldChg chg="addSp modSp mod">
        <pc:chgData name="Nane Kratzke" userId="971be13ff4ee5ef6" providerId="LiveId" clId="{CDC8E599-773F-4A4D-B4A3-E7FFF101DD50}" dt="2023-02-15T11:23:06.693" v="4596" actId="20577"/>
        <pc:sldMkLst>
          <pc:docMk/>
          <pc:sldMk cId="2664999714" sldId="531"/>
        </pc:sldMkLst>
        <pc:spChg chg="mod">
          <ac:chgData name="Nane Kratzke" userId="971be13ff4ee5ef6" providerId="LiveId" clId="{CDC8E599-773F-4A4D-B4A3-E7FFF101DD50}" dt="2023-02-15T11:23:06.693" v="4596" actId="20577"/>
          <ac:spMkLst>
            <pc:docMk/>
            <pc:sldMk cId="2664999714" sldId="531"/>
            <ac:spMk id="5" creationId="{D6D3D317-1152-2742-9BE1-4ED9CE042C2D}"/>
          </ac:spMkLst>
        </pc:spChg>
        <pc:spChg chg="mod">
          <ac:chgData name="Nane Kratzke" userId="971be13ff4ee5ef6" providerId="LiveId" clId="{CDC8E599-773F-4A4D-B4A3-E7FFF101DD50}" dt="2023-02-15T11:21:25.091" v="4586" actId="20577"/>
          <ac:spMkLst>
            <pc:docMk/>
            <pc:sldMk cId="2664999714" sldId="531"/>
            <ac:spMk id="10" creationId="{64669592-C4EE-DB4B-A88C-C6A79EE0FE69}"/>
          </ac:spMkLst>
        </pc:spChg>
        <pc:picChg chg="add mod">
          <ac:chgData name="Nane Kratzke" userId="971be13ff4ee5ef6" providerId="LiveId" clId="{CDC8E599-773F-4A4D-B4A3-E7FFF101DD50}" dt="2023-02-15T11:14:21.805" v="4556" actId="1076"/>
          <ac:picMkLst>
            <pc:docMk/>
            <pc:sldMk cId="2664999714" sldId="531"/>
            <ac:picMk id="4" creationId="{0BD9EAB8-CD83-2B3F-2732-916CC239725A}"/>
          </ac:picMkLst>
        </pc:picChg>
        <pc:picChg chg="mod">
          <ac:chgData name="Nane Kratzke" userId="971be13ff4ee5ef6" providerId="LiveId" clId="{CDC8E599-773F-4A4D-B4A3-E7FFF101DD50}" dt="2023-02-15T11:14:17.953" v="4555" actId="1076"/>
          <ac:picMkLst>
            <pc:docMk/>
            <pc:sldMk cId="2664999714" sldId="531"/>
            <ac:picMk id="7" creationId="{2B89455E-3939-164C-8D2D-8C39D49E1A5C}"/>
          </ac:picMkLst>
        </pc:picChg>
      </pc:sldChg>
      <pc:sldChg chg="modSp mod">
        <pc:chgData name="Nane Kratzke" userId="971be13ff4ee5ef6" providerId="LiveId" clId="{CDC8E599-773F-4A4D-B4A3-E7FFF101DD50}" dt="2023-02-15T11:50:21.508" v="5398" actId="20577"/>
        <pc:sldMkLst>
          <pc:docMk/>
          <pc:sldMk cId="3928228461" sldId="534"/>
        </pc:sldMkLst>
        <pc:spChg chg="mod">
          <ac:chgData name="Nane Kratzke" userId="971be13ff4ee5ef6" providerId="LiveId" clId="{CDC8E599-773F-4A4D-B4A3-E7FFF101DD50}" dt="2023-02-15T11:40:12.337" v="5078" actId="20577"/>
          <ac:spMkLst>
            <pc:docMk/>
            <pc:sldMk cId="3928228461" sldId="534"/>
            <ac:spMk id="2" creationId="{9C499ED8-18D1-E942-8557-969449808E76}"/>
          </ac:spMkLst>
        </pc:spChg>
        <pc:spChg chg="mod">
          <ac:chgData name="Nane Kratzke" userId="971be13ff4ee5ef6" providerId="LiveId" clId="{CDC8E599-773F-4A4D-B4A3-E7FFF101DD50}" dt="2023-02-15T11:47:32.785" v="5376" actId="20577"/>
          <ac:spMkLst>
            <pc:docMk/>
            <pc:sldMk cId="3928228461" sldId="534"/>
            <ac:spMk id="4" creationId="{4AE08339-338C-CA48-A5BE-A2C306F85250}"/>
          </ac:spMkLst>
        </pc:spChg>
        <pc:spChg chg="mod">
          <ac:chgData name="Nane Kratzke" userId="971be13ff4ee5ef6" providerId="LiveId" clId="{CDC8E599-773F-4A4D-B4A3-E7FFF101DD50}" dt="2023-02-15T11:50:21.508" v="5398" actId="20577"/>
          <ac:spMkLst>
            <pc:docMk/>
            <pc:sldMk cId="3928228461" sldId="534"/>
            <ac:spMk id="9" creationId="{414D7B1D-895A-C440-A240-39929C55593C}"/>
          </ac:spMkLst>
        </pc:spChg>
      </pc:sldChg>
      <pc:sldChg chg="modSp mod">
        <pc:chgData name="Nane Kratzke" userId="971be13ff4ee5ef6" providerId="LiveId" clId="{CDC8E599-773F-4A4D-B4A3-E7FFF101DD50}" dt="2023-02-15T10:49:49.703" v="4391" actId="1076"/>
        <pc:sldMkLst>
          <pc:docMk/>
          <pc:sldMk cId="3498775292" sldId="535"/>
        </pc:sldMkLst>
        <pc:graphicFrameChg chg="mod">
          <ac:chgData name="Nane Kratzke" userId="971be13ff4ee5ef6" providerId="LiveId" clId="{CDC8E599-773F-4A4D-B4A3-E7FFF101DD50}" dt="2023-02-15T10:49:42.450" v="4390" actId="1076"/>
          <ac:graphicFrameMkLst>
            <pc:docMk/>
            <pc:sldMk cId="3498775292" sldId="535"/>
            <ac:graphicFrameMk id="6" creationId="{DFDADC02-5612-7546-B365-537157422549}"/>
          </ac:graphicFrameMkLst>
        </pc:graphicFrameChg>
        <pc:picChg chg="mod">
          <ac:chgData name="Nane Kratzke" userId="971be13ff4ee5ef6" providerId="LiveId" clId="{CDC8E599-773F-4A4D-B4A3-E7FFF101DD50}" dt="2023-02-15T10:49:49.703" v="4391" actId="1076"/>
          <ac:picMkLst>
            <pc:docMk/>
            <pc:sldMk cId="3498775292" sldId="535"/>
            <ac:picMk id="9" creationId="{8B30F04B-FA3B-4144-AFED-C7AB7764321E}"/>
          </ac:picMkLst>
        </pc:picChg>
      </pc:sldChg>
      <pc:sldChg chg="modSp mod">
        <pc:chgData name="Nane Kratzke" userId="971be13ff4ee5ef6" providerId="LiveId" clId="{CDC8E599-773F-4A4D-B4A3-E7FFF101DD50}" dt="2023-02-15T11:58:04.060" v="5728" actId="1076"/>
        <pc:sldMkLst>
          <pc:docMk/>
          <pc:sldMk cId="1023478565" sldId="536"/>
        </pc:sldMkLst>
        <pc:spChg chg="mod">
          <ac:chgData name="Nane Kratzke" userId="971be13ff4ee5ef6" providerId="LiveId" clId="{CDC8E599-773F-4A4D-B4A3-E7FFF101DD50}" dt="2023-02-15T11:58:04.060" v="5728" actId="1076"/>
          <ac:spMkLst>
            <pc:docMk/>
            <pc:sldMk cId="1023478565" sldId="536"/>
            <ac:spMk id="9" creationId="{414D7B1D-895A-C440-A240-39929C55593C}"/>
          </ac:spMkLst>
        </pc:spChg>
        <pc:spChg chg="mod">
          <ac:chgData name="Nane Kratzke" userId="971be13ff4ee5ef6" providerId="LiveId" clId="{CDC8E599-773F-4A4D-B4A3-E7FFF101DD50}" dt="2023-02-15T11:52:55.576" v="5444" actId="20577"/>
          <ac:spMkLst>
            <pc:docMk/>
            <pc:sldMk cId="1023478565" sldId="536"/>
            <ac:spMk id="10" creationId="{64669592-C4EE-DB4B-A88C-C6A79EE0FE69}"/>
          </ac:spMkLst>
        </pc:spChg>
      </pc:sldChg>
      <pc:sldChg chg="modSp mod">
        <pc:chgData name="Nane Kratzke" userId="971be13ff4ee5ef6" providerId="LiveId" clId="{CDC8E599-773F-4A4D-B4A3-E7FFF101DD50}" dt="2023-02-15T07:49:03.918" v="2471" actId="1076"/>
        <pc:sldMkLst>
          <pc:docMk/>
          <pc:sldMk cId="3509706013" sldId="539"/>
        </pc:sldMkLst>
        <pc:spChg chg="mod">
          <ac:chgData name="Nane Kratzke" userId="971be13ff4ee5ef6" providerId="LiveId" clId="{CDC8E599-773F-4A4D-B4A3-E7FFF101DD50}" dt="2023-02-15T07:48:57.434" v="2469" actId="14100"/>
          <ac:spMkLst>
            <pc:docMk/>
            <pc:sldMk cId="3509706013" sldId="539"/>
            <ac:spMk id="5" creationId="{D6D3D317-1152-2742-9BE1-4ED9CE042C2D}"/>
          </ac:spMkLst>
        </pc:spChg>
        <pc:spChg chg="mod">
          <ac:chgData name="Nane Kratzke" userId="971be13ff4ee5ef6" providerId="LiveId" clId="{CDC8E599-773F-4A4D-B4A3-E7FFF101DD50}" dt="2023-02-15T06:50:52.515" v="2033" actId="20577"/>
          <ac:spMkLst>
            <pc:docMk/>
            <pc:sldMk cId="3509706013" sldId="539"/>
            <ac:spMk id="13" creationId="{59854159-6677-9F43-ACE8-57D1AAAFB221}"/>
          </ac:spMkLst>
        </pc:spChg>
        <pc:picChg chg="mod">
          <ac:chgData name="Nane Kratzke" userId="971be13ff4ee5ef6" providerId="LiveId" clId="{CDC8E599-773F-4A4D-B4A3-E7FFF101DD50}" dt="2023-02-15T07:49:03.918" v="2471" actId="1076"/>
          <ac:picMkLst>
            <pc:docMk/>
            <pc:sldMk cId="3509706013" sldId="539"/>
            <ac:picMk id="12" creationId="{5FC9811B-9EBD-E748-9C2C-1F99F7336E2B}"/>
          </ac:picMkLst>
        </pc:picChg>
      </pc:sldChg>
      <pc:sldChg chg="modSp mod">
        <pc:chgData name="Nane Kratzke" userId="971be13ff4ee5ef6" providerId="LiveId" clId="{CDC8E599-773F-4A4D-B4A3-E7FFF101DD50}" dt="2023-02-15T07:56:45.782" v="2574" actId="207"/>
        <pc:sldMkLst>
          <pc:docMk/>
          <pc:sldMk cId="2436597348" sldId="540"/>
        </pc:sldMkLst>
        <pc:spChg chg="mod">
          <ac:chgData name="Nane Kratzke" userId="971be13ff4ee5ef6" providerId="LiveId" clId="{CDC8E599-773F-4A4D-B4A3-E7FFF101DD50}" dt="2023-02-15T07:56:45.782" v="2574" actId="207"/>
          <ac:spMkLst>
            <pc:docMk/>
            <pc:sldMk cId="2436597348" sldId="540"/>
            <ac:spMk id="5" creationId="{D6D3D317-1152-2742-9BE1-4ED9CE042C2D}"/>
          </ac:spMkLst>
        </pc:spChg>
      </pc:sldChg>
      <pc:sldChg chg="modSp mod">
        <pc:chgData name="Nane Kratzke" userId="971be13ff4ee5ef6" providerId="LiveId" clId="{CDC8E599-773F-4A4D-B4A3-E7FFF101DD50}" dt="2023-02-15T08:02:17.986" v="2618" actId="14100"/>
        <pc:sldMkLst>
          <pc:docMk/>
          <pc:sldMk cId="305650072" sldId="541"/>
        </pc:sldMkLst>
        <pc:spChg chg="mod">
          <ac:chgData name="Nane Kratzke" userId="971be13ff4ee5ef6" providerId="LiveId" clId="{CDC8E599-773F-4A4D-B4A3-E7FFF101DD50}" dt="2023-02-15T08:02:17.986" v="2618" actId="14100"/>
          <ac:spMkLst>
            <pc:docMk/>
            <pc:sldMk cId="305650072" sldId="541"/>
            <ac:spMk id="5" creationId="{D6D3D317-1152-2742-9BE1-4ED9CE042C2D}"/>
          </ac:spMkLst>
        </pc:spChg>
      </pc:sldChg>
      <pc:sldChg chg="modSp mod">
        <pc:chgData name="Nane Kratzke" userId="971be13ff4ee5ef6" providerId="LiveId" clId="{CDC8E599-773F-4A4D-B4A3-E7FFF101DD50}" dt="2023-02-15T08:12:01.545" v="2706" actId="113"/>
        <pc:sldMkLst>
          <pc:docMk/>
          <pc:sldMk cId="1530498785" sldId="542"/>
        </pc:sldMkLst>
        <pc:spChg chg="mod">
          <ac:chgData name="Nane Kratzke" userId="971be13ff4ee5ef6" providerId="LiveId" clId="{CDC8E599-773F-4A4D-B4A3-E7FFF101DD50}" dt="2023-02-15T08:09:54.008" v="2675" actId="207"/>
          <ac:spMkLst>
            <pc:docMk/>
            <pc:sldMk cId="1530498785" sldId="542"/>
            <ac:spMk id="5" creationId="{D6D3D317-1152-2742-9BE1-4ED9CE042C2D}"/>
          </ac:spMkLst>
        </pc:spChg>
        <pc:spChg chg="mod">
          <ac:chgData name="Nane Kratzke" userId="971be13ff4ee5ef6" providerId="LiveId" clId="{CDC8E599-773F-4A4D-B4A3-E7FFF101DD50}" dt="2023-02-15T08:11:53.837" v="2705" actId="113"/>
          <ac:spMkLst>
            <pc:docMk/>
            <pc:sldMk cId="1530498785" sldId="542"/>
            <ac:spMk id="9" creationId="{373CF505-53D5-2A4A-B24D-DBBF0F5422F4}"/>
          </ac:spMkLst>
        </pc:spChg>
        <pc:spChg chg="mod">
          <ac:chgData name="Nane Kratzke" userId="971be13ff4ee5ef6" providerId="LiveId" clId="{CDC8E599-773F-4A4D-B4A3-E7FFF101DD50}" dt="2023-02-15T08:12:01.545" v="2706" actId="113"/>
          <ac:spMkLst>
            <pc:docMk/>
            <pc:sldMk cId="1530498785" sldId="542"/>
            <ac:spMk id="11" creationId="{EBD9C217-21F1-2243-ACC9-A5F3F51B4DDA}"/>
          </ac:spMkLst>
        </pc:spChg>
        <pc:picChg chg="mod">
          <ac:chgData name="Nane Kratzke" userId="971be13ff4ee5ef6" providerId="LiveId" clId="{CDC8E599-773F-4A4D-B4A3-E7FFF101DD50}" dt="2023-02-15T08:11:30.581" v="2703" actId="1076"/>
          <ac:picMkLst>
            <pc:docMk/>
            <pc:sldMk cId="1530498785" sldId="542"/>
            <ac:picMk id="4" creationId="{7345E386-3BF7-2A48-B2FB-DF5E3CE9591B}"/>
          </ac:picMkLst>
        </pc:picChg>
        <pc:picChg chg="mod">
          <ac:chgData name="Nane Kratzke" userId="971be13ff4ee5ef6" providerId="LiveId" clId="{CDC8E599-773F-4A4D-B4A3-E7FFF101DD50}" dt="2023-02-15T08:11:35.355" v="2704" actId="1076"/>
          <ac:picMkLst>
            <pc:docMk/>
            <pc:sldMk cId="1530498785" sldId="542"/>
            <ac:picMk id="6" creationId="{53DB2CA7-8A0B-A544-9F16-2AE61448D46F}"/>
          </ac:picMkLst>
        </pc:picChg>
        <pc:picChg chg="mod">
          <ac:chgData name="Nane Kratzke" userId="971be13ff4ee5ef6" providerId="LiveId" clId="{CDC8E599-773F-4A4D-B4A3-E7FFF101DD50}" dt="2023-02-15T08:07:44.746" v="2627" actId="14100"/>
          <ac:picMkLst>
            <pc:docMk/>
            <pc:sldMk cId="1530498785" sldId="542"/>
            <ac:picMk id="8" creationId="{2730EE81-55A5-0942-9B84-601725760151}"/>
          </ac:picMkLst>
        </pc:picChg>
      </pc:sldChg>
      <pc:sldChg chg="modSp mod">
        <pc:chgData name="Nane Kratzke" userId="971be13ff4ee5ef6" providerId="LiveId" clId="{CDC8E599-773F-4A4D-B4A3-E7FFF101DD50}" dt="2023-02-15T08:20:06.043" v="2954" actId="207"/>
        <pc:sldMkLst>
          <pc:docMk/>
          <pc:sldMk cId="2350973529" sldId="543"/>
        </pc:sldMkLst>
        <pc:spChg chg="mod">
          <ac:chgData name="Nane Kratzke" userId="971be13ff4ee5ef6" providerId="LiveId" clId="{CDC8E599-773F-4A4D-B4A3-E7FFF101DD50}" dt="2023-02-15T08:20:06.043" v="2954" actId="207"/>
          <ac:spMkLst>
            <pc:docMk/>
            <pc:sldMk cId="2350973529" sldId="543"/>
            <ac:spMk id="5" creationId="{D6D3D317-1152-2742-9BE1-4ED9CE042C2D}"/>
          </ac:spMkLst>
        </pc:spChg>
      </pc:sldChg>
      <pc:sldChg chg="modSp mod">
        <pc:chgData name="Nane Kratzke" userId="971be13ff4ee5ef6" providerId="LiveId" clId="{CDC8E599-773F-4A4D-B4A3-E7FFF101DD50}" dt="2023-02-15T08:42:31.336" v="3075" actId="20577"/>
        <pc:sldMkLst>
          <pc:docMk/>
          <pc:sldMk cId="2489015465" sldId="544"/>
        </pc:sldMkLst>
        <pc:spChg chg="mod">
          <ac:chgData name="Nane Kratzke" userId="971be13ff4ee5ef6" providerId="LiveId" clId="{CDC8E599-773F-4A4D-B4A3-E7FFF101DD50}" dt="2023-02-15T08:40:44.873" v="3064" actId="20577"/>
          <ac:spMkLst>
            <pc:docMk/>
            <pc:sldMk cId="2489015465" sldId="544"/>
            <ac:spMk id="5" creationId="{D6D3D317-1152-2742-9BE1-4ED9CE042C2D}"/>
          </ac:spMkLst>
        </pc:spChg>
        <pc:spChg chg="mod">
          <ac:chgData name="Nane Kratzke" userId="971be13ff4ee5ef6" providerId="LiveId" clId="{CDC8E599-773F-4A4D-B4A3-E7FFF101DD50}" dt="2023-02-15T08:42:31.336" v="3075" actId="20577"/>
          <ac:spMkLst>
            <pc:docMk/>
            <pc:sldMk cId="2489015465" sldId="544"/>
            <ac:spMk id="11" creationId="{87B168CC-6B4A-A94C-BA07-9BD7693D832B}"/>
          </ac:spMkLst>
        </pc:spChg>
        <pc:picChg chg="mod">
          <ac:chgData name="Nane Kratzke" userId="971be13ff4ee5ef6" providerId="LiveId" clId="{CDC8E599-773F-4A4D-B4A3-E7FFF101DD50}" dt="2023-02-15T08:41:23.445" v="3067" actId="1076"/>
          <ac:picMkLst>
            <pc:docMk/>
            <pc:sldMk cId="2489015465" sldId="544"/>
            <ac:picMk id="8" creationId="{9994B2D6-D9F0-3349-9190-DEB0928E8A02}"/>
          </ac:picMkLst>
        </pc:picChg>
        <pc:picChg chg="mod">
          <ac:chgData name="Nane Kratzke" userId="971be13ff4ee5ef6" providerId="LiveId" clId="{CDC8E599-773F-4A4D-B4A3-E7FFF101DD50}" dt="2023-02-15T08:42:04.429" v="3073" actId="1076"/>
          <ac:picMkLst>
            <pc:docMk/>
            <pc:sldMk cId="2489015465" sldId="544"/>
            <ac:picMk id="9" creationId="{343D8610-BD96-4B45-A1C0-800A0AD54BE9}"/>
          </ac:picMkLst>
        </pc:picChg>
      </pc:sldChg>
      <pc:sldChg chg="modSp mod">
        <pc:chgData name="Nane Kratzke" userId="971be13ff4ee5ef6" providerId="LiveId" clId="{CDC8E599-773F-4A4D-B4A3-E7FFF101DD50}" dt="2023-02-15T09:27:47.895" v="3285" actId="207"/>
        <pc:sldMkLst>
          <pc:docMk/>
          <pc:sldMk cId="3443149469" sldId="545"/>
        </pc:sldMkLst>
        <pc:spChg chg="mod">
          <ac:chgData name="Nane Kratzke" userId="971be13ff4ee5ef6" providerId="LiveId" clId="{CDC8E599-773F-4A4D-B4A3-E7FFF101DD50}" dt="2023-02-15T09:27:47.895" v="3285" actId="207"/>
          <ac:spMkLst>
            <pc:docMk/>
            <pc:sldMk cId="3443149469" sldId="545"/>
            <ac:spMk id="5" creationId="{D6D3D317-1152-2742-9BE1-4ED9CE042C2D}"/>
          </ac:spMkLst>
        </pc:spChg>
      </pc:sldChg>
      <pc:sldChg chg="addSp delSp modSp mod">
        <pc:chgData name="Nane Kratzke" userId="971be13ff4ee5ef6" providerId="LiveId" clId="{CDC8E599-773F-4A4D-B4A3-E7FFF101DD50}" dt="2023-02-15T06:50:24.584" v="2027" actId="1076"/>
        <pc:sldMkLst>
          <pc:docMk/>
          <pc:sldMk cId="3321952094" sldId="546"/>
        </pc:sldMkLst>
        <pc:spChg chg="mod">
          <ac:chgData name="Nane Kratzke" userId="971be13ff4ee5ef6" providerId="LiveId" clId="{CDC8E599-773F-4A4D-B4A3-E7FFF101DD50}" dt="2023-02-15T06:50:24.584" v="2027" actId="1076"/>
          <ac:spMkLst>
            <pc:docMk/>
            <pc:sldMk cId="3321952094" sldId="546"/>
            <ac:spMk id="5" creationId="{D6D3D317-1152-2742-9BE1-4ED9CE042C2D}"/>
          </ac:spMkLst>
        </pc:spChg>
        <pc:spChg chg="add del">
          <ac:chgData name="Nane Kratzke" userId="971be13ff4ee5ef6" providerId="LiveId" clId="{CDC8E599-773F-4A4D-B4A3-E7FFF101DD50}" dt="2023-02-15T06:40:58.283" v="1862" actId="478"/>
          <ac:spMkLst>
            <pc:docMk/>
            <pc:sldMk cId="3321952094" sldId="546"/>
            <ac:spMk id="13" creationId="{6067CC10-885B-5A61-03B1-3935FAA8F792}"/>
          </ac:spMkLst>
        </pc:spChg>
        <pc:picChg chg="add del mod modCrop">
          <ac:chgData name="Nane Kratzke" userId="971be13ff4ee5ef6" providerId="LiveId" clId="{CDC8E599-773F-4A4D-B4A3-E7FFF101DD50}" dt="2023-02-15T06:38:43.625" v="1374" actId="478"/>
          <ac:picMkLst>
            <pc:docMk/>
            <pc:sldMk cId="3321952094" sldId="546"/>
            <ac:picMk id="6" creationId="{D588D8A1-3645-7FBF-48C4-8C73728C9CB8}"/>
          </ac:picMkLst>
        </pc:picChg>
        <pc:picChg chg="mod">
          <ac:chgData name="Nane Kratzke" userId="971be13ff4ee5ef6" providerId="LiveId" clId="{CDC8E599-773F-4A4D-B4A3-E7FFF101DD50}" dt="2023-02-15T06:46:33.683" v="1960" actId="1076"/>
          <ac:picMkLst>
            <pc:docMk/>
            <pc:sldMk cId="3321952094" sldId="546"/>
            <ac:picMk id="8" creationId="{A8C0BEEA-8459-C740-B4EC-E3FF065B43EF}"/>
          </ac:picMkLst>
        </pc:picChg>
        <pc:picChg chg="add del mod modCrop">
          <ac:chgData name="Nane Kratzke" userId="971be13ff4ee5ef6" providerId="LiveId" clId="{CDC8E599-773F-4A4D-B4A3-E7FFF101DD50}" dt="2023-02-15T06:40:54.516" v="1861" actId="21"/>
          <ac:picMkLst>
            <pc:docMk/>
            <pc:sldMk cId="3321952094" sldId="546"/>
            <ac:picMk id="11" creationId="{7C2D35FD-4C0E-A7F0-EBB9-75959C965FD8}"/>
          </ac:picMkLst>
        </pc:picChg>
      </pc:sldChg>
      <pc:sldChg chg="modSp mod">
        <pc:chgData name="Nane Kratzke" userId="971be13ff4ee5ef6" providerId="LiveId" clId="{CDC8E599-773F-4A4D-B4A3-E7FFF101DD50}" dt="2023-02-15T09:40:12.836" v="3517" actId="14100"/>
        <pc:sldMkLst>
          <pc:docMk/>
          <pc:sldMk cId="2370797044" sldId="547"/>
        </pc:sldMkLst>
        <pc:spChg chg="mod">
          <ac:chgData name="Nane Kratzke" userId="971be13ff4ee5ef6" providerId="LiveId" clId="{CDC8E599-773F-4A4D-B4A3-E7FFF101DD50}" dt="2023-02-15T09:32:54.321" v="3396" actId="948"/>
          <ac:spMkLst>
            <pc:docMk/>
            <pc:sldMk cId="2370797044" sldId="547"/>
            <ac:spMk id="5" creationId="{D6D3D317-1152-2742-9BE1-4ED9CE042C2D}"/>
          </ac:spMkLst>
        </pc:spChg>
        <pc:spChg chg="mod">
          <ac:chgData name="Nane Kratzke" userId="971be13ff4ee5ef6" providerId="LiveId" clId="{CDC8E599-773F-4A4D-B4A3-E7FFF101DD50}" dt="2023-02-15T09:40:12.836" v="3517" actId="14100"/>
          <ac:spMkLst>
            <pc:docMk/>
            <pc:sldMk cId="2370797044" sldId="547"/>
            <ac:spMk id="6" creationId="{496B434E-B44C-DF44-AB94-9D39E39F0F78}"/>
          </ac:spMkLst>
        </pc:spChg>
      </pc:sldChg>
      <pc:sldChg chg="del">
        <pc:chgData name="Nane Kratzke" userId="971be13ff4ee5ef6" providerId="LiveId" clId="{CDC8E599-773F-4A4D-B4A3-E7FFF101DD50}" dt="2023-02-15T13:06:57.951" v="5730" actId="2696"/>
        <pc:sldMkLst>
          <pc:docMk/>
          <pc:sldMk cId="3078745287" sldId="568"/>
        </pc:sldMkLst>
      </pc:sldChg>
      <pc:sldChg chg="del">
        <pc:chgData name="Nane Kratzke" userId="971be13ff4ee5ef6" providerId="LiveId" clId="{CDC8E599-773F-4A4D-B4A3-E7FFF101DD50}" dt="2023-02-15T13:06:57.968" v="5731" actId="2696"/>
        <pc:sldMkLst>
          <pc:docMk/>
          <pc:sldMk cId="1323350648" sldId="570"/>
        </pc:sldMkLst>
      </pc:sldChg>
      <pc:sldChg chg="delSp modSp mod">
        <pc:chgData name="Nane Kratzke" userId="971be13ff4ee5ef6" providerId="LiveId" clId="{CDC8E599-773F-4A4D-B4A3-E7FFF101DD50}" dt="2023-02-15T13:22:51.742" v="5834" actId="20577"/>
        <pc:sldMkLst>
          <pc:docMk/>
          <pc:sldMk cId="2152632834" sldId="571"/>
        </pc:sldMkLst>
        <pc:spChg chg="mod">
          <ac:chgData name="Nane Kratzke" userId="971be13ff4ee5ef6" providerId="LiveId" clId="{CDC8E599-773F-4A4D-B4A3-E7FFF101DD50}" dt="2023-02-15T13:21:43.562" v="5815" actId="14100"/>
          <ac:spMkLst>
            <pc:docMk/>
            <pc:sldMk cId="2152632834" sldId="571"/>
            <ac:spMk id="4" creationId="{657E7F11-3614-8F42-A173-4A1805664571}"/>
          </ac:spMkLst>
        </pc:spChg>
        <pc:spChg chg="del">
          <ac:chgData name="Nane Kratzke" userId="971be13ff4ee5ef6" providerId="LiveId" clId="{CDC8E599-773F-4A4D-B4A3-E7FFF101DD50}" dt="2023-02-15T13:19:43.196" v="5803" actId="478"/>
          <ac:spMkLst>
            <pc:docMk/>
            <pc:sldMk cId="2152632834" sldId="571"/>
            <ac:spMk id="5" creationId="{4750FFB0-7E2F-CF46-858D-FE57814927D1}"/>
          </ac:spMkLst>
        </pc:spChg>
        <pc:spChg chg="mod">
          <ac:chgData name="Nane Kratzke" userId="971be13ff4ee5ef6" providerId="LiveId" clId="{CDC8E599-773F-4A4D-B4A3-E7FFF101DD50}" dt="2023-02-15T13:22:45.935" v="5832" actId="20577"/>
          <ac:spMkLst>
            <pc:docMk/>
            <pc:sldMk cId="2152632834" sldId="571"/>
            <ac:spMk id="8" creationId="{53A2CAB4-7FA7-4E4D-9429-B32A198E1C21}"/>
          </ac:spMkLst>
        </pc:spChg>
        <pc:spChg chg="mod">
          <ac:chgData name="Nane Kratzke" userId="971be13ff4ee5ef6" providerId="LiveId" clId="{CDC8E599-773F-4A4D-B4A3-E7FFF101DD50}" dt="2023-02-15T13:22:51.742" v="5834" actId="20577"/>
          <ac:spMkLst>
            <pc:docMk/>
            <pc:sldMk cId="2152632834" sldId="571"/>
            <ac:spMk id="11" creationId="{CAAF52AB-3084-D443-9BEF-B8B9292F4900}"/>
          </ac:spMkLst>
        </pc:spChg>
        <pc:picChg chg="mod">
          <ac:chgData name="Nane Kratzke" userId="971be13ff4ee5ef6" providerId="LiveId" clId="{CDC8E599-773F-4A4D-B4A3-E7FFF101DD50}" dt="2023-02-15T13:21:59.514" v="5831" actId="1038"/>
          <ac:picMkLst>
            <pc:docMk/>
            <pc:sldMk cId="2152632834" sldId="571"/>
            <ac:picMk id="7" creationId="{A2206A5A-00C9-6B43-AB17-8E5662F50ED8}"/>
          </ac:picMkLst>
        </pc:picChg>
      </pc:sldChg>
      <pc:sldChg chg="del">
        <pc:chgData name="Nane Kratzke" userId="971be13ff4ee5ef6" providerId="LiveId" clId="{CDC8E599-773F-4A4D-B4A3-E7FFF101DD50}" dt="2023-02-15T13:31:45.094" v="5853" actId="2696"/>
        <pc:sldMkLst>
          <pc:docMk/>
          <pc:sldMk cId="1802783801" sldId="572"/>
        </pc:sldMkLst>
      </pc:sldChg>
      <pc:sldChg chg="modSp mod">
        <pc:chgData name="Nane Kratzke" userId="971be13ff4ee5ef6" providerId="LiveId" clId="{CDC8E599-773F-4A4D-B4A3-E7FFF101DD50}" dt="2023-02-15T15:21:08" v="6937" actId="20577"/>
        <pc:sldMkLst>
          <pc:docMk/>
          <pc:sldMk cId="1532895380" sldId="584"/>
        </pc:sldMkLst>
        <pc:spChg chg="mod">
          <ac:chgData name="Nane Kratzke" userId="971be13ff4ee5ef6" providerId="LiveId" clId="{CDC8E599-773F-4A4D-B4A3-E7FFF101DD50}" dt="2023-02-15T15:21:08" v="6937" actId="20577"/>
          <ac:spMkLst>
            <pc:docMk/>
            <pc:sldMk cId="1532895380" sldId="584"/>
            <ac:spMk id="7" creationId="{0C08AEDD-0BE2-4043-8AD6-BF0193E51B09}"/>
          </ac:spMkLst>
        </pc:spChg>
        <pc:spChg chg="mod">
          <ac:chgData name="Nane Kratzke" userId="971be13ff4ee5ef6" providerId="LiveId" clId="{CDC8E599-773F-4A4D-B4A3-E7FFF101DD50}" dt="2023-02-15T15:19:04.392" v="6888" actId="20577"/>
          <ac:spMkLst>
            <pc:docMk/>
            <pc:sldMk cId="1532895380" sldId="584"/>
            <ac:spMk id="8" creationId="{24C4747B-7684-3649-8B59-35CFC0E93ECF}"/>
          </ac:spMkLst>
        </pc:spChg>
        <pc:spChg chg="mod">
          <ac:chgData name="Nane Kratzke" userId="971be13ff4ee5ef6" providerId="LiveId" clId="{CDC8E599-773F-4A4D-B4A3-E7FFF101DD50}" dt="2023-02-15T15:19:12.780" v="6891" actId="20577"/>
          <ac:spMkLst>
            <pc:docMk/>
            <pc:sldMk cId="1532895380" sldId="584"/>
            <ac:spMk id="9" creationId="{414D7B1D-895A-C440-A240-39929C55593C}"/>
          </ac:spMkLst>
        </pc:spChg>
        <pc:spChg chg="mod">
          <ac:chgData name="Nane Kratzke" userId="971be13ff4ee5ef6" providerId="LiveId" clId="{CDC8E599-773F-4A4D-B4A3-E7FFF101DD50}" dt="2023-02-15T15:18:33.482" v="6881" actId="1076"/>
          <ac:spMkLst>
            <pc:docMk/>
            <pc:sldMk cId="1532895380" sldId="584"/>
            <ac:spMk id="11" creationId="{1F55AD7D-0EDB-C543-B54F-0EA5EB698A8C}"/>
          </ac:spMkLst>
        </pc:spChg>
        <pc:spChg chg="mod">
          <ac:chgData name="Nane Kratzke" userId="971be13ff4ee5ef6" providerId="LiveId" clId="{CDC8E599-773F-4A4D-B4A3-E7FFF101DD50}" dt="2023-02-15T14:50:25.088" v="6506" actId="1076"/>
          <ac:spMkLst>
            <pc:docMk/>
            <pc:sldMk cId="1532895380" sldId="584"/>
            <ac:spMk id="13" creationId="{1F23C70E-AA14-FE42-8671-8AF47506214A}"/>
          </ac:spMkLst>
        </pc:spChg>
        <pc:spChg chg="mod">
          <ac:chgData name="Nane Kratzke" userId="971be13ff4ee5ef6" providerId="LiveId" clId="{CDC8E599-773F-4A4D-B4A3-E7FFF101DD50}" dt="2023-02-15T15:18:33.482" v="6881" actId="1076"/>
          <ac:spMkLst>
            <pc:docMk/>
            <pc:sldMk cId="1532895380" sldId="584"/>
            <ac:spMk id="14" creationId="{56ED80CC-3AF5-6745-BBDB-ECCE102A1861}"/>
          </ac:spMkLst>
        </pc:spChg>
        <pc:spChg chg="mod">
          <ac:chgData name="Nane Kratzke" userId="971be13ff4ee5ef6" providerId="LiveId" clId="{CDC8E599-773F-4A4D-B4A3-E7FFF101DD50}" dt="2023-02-15T15:18:33.482" v="6881" actId="1076"/>
          <ac:spMkLst>
            <pc:docMk/>
            <pc:sldMk cId="1532895380" sldId="584"/>
            <ac:spMk id="15" creationId="{EE1DCA0C-82FD-D84F-870F-A3BFFB74DFDE}"/>
          </ac:spMkLst>
        </pc:spChg>
      </pc:sldChg>
      <pc:sldChg chg="addSp delSp modSp mod">
        <pc:chgData name="Nane Kratzke" userId="971be13ff4ee5ef6" providerId="LiveId" clId="{CDC8E599-773F-4A4D-B4A3-E7FFF101DD50}" dt="2023-02-15T15:24:14.274" v="7017" actId="20577"/>
        <pc:sldMkLst>
          <pc:docMk/>
          <pc:sldMk cId="1258453572" sldId="585"/>
        </pc:sldMkLst>
        <pc:spChg chg="add del mod">
          <ac:chgData name="Nane Kratzke" userId="971be13ff4ee5ef6" providerId="LiveId" clId="{CDC8E599-773F-4A4D-B4A3-E7FFF101DD50}" dt="2023-02-15T14:59:48.500" v="6521"/>
          <ac:spMkLst>
            <pc:docMk/>
            <pc:sldMk cId="1258453572" sldId="585"/>
            <ac:spMk id="6" creationId="{37026304-FF7C-AB35-CA9F-3150E745F4D7}"/>
          </ac:spMkLst>
        </pc:spChg>
        <pc:spChg chg="mod">
          <ac:chgData name="Nane Kratzke" userId="971be13ff4ee5ef6" providerId="LiveId" clId="{CDC8E599-773F-4A4D-B4A3-E7FFF101DD50}" dt="2023-02-15T15:09:33.422" v="6805" actId="20577"/>
          <ac:spMkLst>
            <pc:docMk/>
            <pc:sldMk cId="1258453572" sldId="585"/>
            <ac:spMk id="7" creationId="{0C08AEDD-0BE2-4043-8AD6-BF0193E51B09}"/>
          </ac:spMkLst>
        </pc:spChg>
        <pc:spChg chg="mod">
          <ac:chgData name="Nane Kratzke" userId="971be13ff4ee5ef6" providerId="LiveId" clId="{CDC8E599-773F-4A4D-B4A3-E7FFF101DD50}" dt="2023-02-15T15:22:27.711" v="6939" actId="20577"/>
          <ac:spMkLst>
            <pc:docMk/>
            <pc:sldMk cId="1258453572" sldId="585"/>
            <ac:spMk id="8" creationId="{24C4747B-7684-3649-8B59-35CFC0E93ECF}"/>
          </ac:spMkLst>
        </pc:spChg>
        <pc:spChg chg="del mod">
          <ac:chgData name="Nane Kratzke" userId="971be13ff4ee5ef6" providerId="LiveId" clId="{CDC8E599-773F-4A4D-B4A3-E7FFF101DD50}" dt="2023-02-15T14:51:28.490" v="6508" actId="478"/>
          <ac:spMkLst>
            <pc:docMk/>
            <pc:sldMk cId="1258453572" sldId="585"/>
            <ac:spMk id="9" creationId="{414D7B1D-895A-C440-A240-39929C55593C}"/>
          </ac:spMkLst>
        </pc:spChg>
        <pc:spChg chg="mod">
          <ac:chgData name="Nane Kratzke" userId="971be13ff4ee5ef6" providerId="LiveId" clId="{CDC8E599-773F-4A4D-B4A3-E7FFF101DD50}" dt="2023-02-15T15:23:20.370" v="6953" actId="20577"/>
          <ac:spMkLst>
            <pc:docMk/>
            <pc:sldMk cId="1258453572" sldId="585"/>
            <ac:spMk id="11" creationId="{1F55AD7D-0EDB-C543-B54F-0EA5EB698A8C}"/>
          </ac:spMkLst>
        </pc:spChg>
        <pc:spChg chg="mod">
          <ac:chgData name="Nane Kratzke" userId="971be13ff4ee5ef6" providerId="LiveId" clId="{CDC8E599-773F-4A4D-B4A3-E7FFF101DD50}" dt="2023-02-15T15:06:43.716" v="6725" actId="1076"/>
          <ac:spMkLst>
            <pc:docMk/>
            <pc:sldMk cId="1258453572" sldId="585"/>
            <ac:spMk id="13" creationId="{038B6086-29D1-5643-A85E-92BE225B1580}"/>
          </ac:spMkLst>
        </pc:spChg>
        <pc:spChg chg="mod">
          <ac:chgData name="Nane Kratzke" userId="971be13ff4ee5ef6" providerId="LiveId" clId="{CDC8E599-773F-4A4D-B4A3-E7FFF101DD50}" dt="2023-02-15T15:06:50.856" v="6726" actId="1076"/>
          <ac:spMkLst>
            <pc:docMk/>
            <pc:sldMk cId="1258453572" sldId="585"/>
            <ac:spMk id="14" creationId="{4835F9AA-1E93-2E4F-B15F-950E733E4C8F}"/>
          </ac:spMkLst>
        </pc:spChg>
        <pc:spChg chg="mod">
          <ac:chgData name="Nane Kratzke" userId="971be13ff4ee5ef6" providerId="LiveId" clId="{CDC8E599-773F-4A4D-B4A3-E7FFF101DD50}" dt="2023-02-15T15:06:59.744" v="6727" actId="1076"/>
          <ac:spMkLst>
            <pc:docMk/>
            <pc:sldMk cId="1258453572" sldId="585"/>
            <ac:spMk id="15" creationId="{118A037B-8ACC-3640-B573-53E597F252C3}"/>
          </ac:spMkLst>
        </pc:spChg>
        <pc:spChg chg="del">
          <ac:chgData name="Nane Kratzke" userId="971be13ff4ee5ef6" providerId="LiveId" clId="{CDC8E599-773F-4A4D-B4A3-E7FFF101DD50}" dt="2023-02-15T14:51:30.087" v="6509" actId="478"/>
          <ac:spMkLst>
            <pc:docMk/>
            <pc:sldMk cId="1258453572" sldId="585"/>
            <ac:spMk id="16" creationId="{4EB06109-6343-2E46-9BFC-C71D3DCCB77B}"/>
          </ac:spMkLst>
        </pc:spChg>
        <pc:spChg chg="add mod">
          <ac:chgData name="Nane Kratzke" userId="971be13ff4ee5ef6" providerId="LiveId" clId="{CDC8E599-773F-4A4D-B4A3-E7FFF101DD50}" dt="2023-02-15T15:11:29.068" v="6834" actId="1076"/>
          <ac:spMkLst>
            <pc:docMk/>
            <pc:sldMk cId="1258453572" sldId="585"/>
            <ac:spMk id="19" creationId="{6EDEEDE9-A1DF-C7AE-1792-1BA73FF756C1}"/>
          </ac:spMkLst>
        </pc:spChg>
        <pc:graphicFrameChg chg="add del mod">
          <ac:chgData name="Nane Kratzke" userId="971be13ff4ee5ef6" providerId="LiveId" clId="{CDC8E599-773F-4A4D-B4A3-E7FFF101DD50}" dt="2023-02-15T14:59:48.500" v="6521"/>
          <ac:graphicFrameMkLst>
            <pc:docMk/>
            <pc:sldMk cId="1258453572" sldId="585"/>
            <ac:graphicFrameMk id="5" creationId="{3378E1EC-4D57-016D-672C-0ED6C8AF7C90}"/>
          </ac:graphicFrameMkLst>
        </pc:graphicFrameChg>
        <pc:graphicFrameChg chg="add mod modGraphic">
          <ac:chgData name="Nane Kratzke" userId="971be13ff4ee5ef6" providerId="LiveId" clId="{CDC8E599-773F-4A4D-B4A3-E7FFF101DD50}" dt="2023-02-15T15:24:14.274" v="7017" actId="20577"/>
          <ac:graphicFrameMkLst>
            <pc:docMk/>
            <pc:sldMk cId="1258453572" sldId="585"/>
            <ac:graphicFrameMk id="18" creationId="{26A6F440-03BD-73AF-8D5A-A7B26078B8CE}"/>
          </ac:graphicFrameMkLst>
        </pc:graphicFrameChg>
        <pc:picChg chg="add del">
          <ac:chgData name="Nane Kratzke" userId="971be13ff4ee5ef6" providerId="LiveId" clId="{CDC8E599-773F-4A4D-B4A3-E7FFF101DD50}" dt="2023-02-15T14:59:47.551" v="6519" actId="478"/>
          <ac:picMkLst>
            <pc:docMk/>
            <pc:sldMk cId="1258453572" sldId="585"/>
            <ac:picMk id="17" creationId="{A3A58152-6831-934B-AA2C-C61B3ABE7C80}"/>
          </ac:picMkLst>
        </pc:picChg>
      </pc:sldChg>
      <pc:sldChg chg="delSp modSp mod">
        <pc:chgData name="Nane Kratzke" userId="971be13ff4ee5ef6" providerId="LiveId" clId="{CDC8E599-773F-4A4D-B4A3-E7FFF101DD50}" dt="2023-02-15T15:17:10.548" v="6871" actId="1035"/>
        <pc:sldMkLst>
          <pc:docMk/>
          <pc:sldMk cId="2570948788" sldId="586"/>
        </pc:sldMkLst>
        <pc:spChg chg="mod">
          <ac:chgData name="Nane Kratzke" userId="971be13ff4ee5ef6" providerId="LiveId" clId="{CDC8E599-773F-4A4D-B4A3-E7FFF101DD50}" dt="2023-02-15T15:17:10.548" v="6871" actId="1035"/>
          <ac:spMkLst>
            <pc:docMk/>
            <pc:sldMk cId="2570948788" sldId="586"/>
            <ac:spMk id="12" creationId="{0F2179E4-DBB0-0647-A1A3-B573626847A6}"/>
          </ac:spMkLst>
        </pc:spChg>
        <pc:spChg chg="del">
          <ac:chgData name="Nane Kratzke" userId="971be13ff4ee5ef6" providerId="LiveId" clId="{CDC8E599-773F-4A4D-B4A3-E7FFF101DD50}" dt="2023-02-15T15:10:07.017" v="6814" actId="21"/>
          <ac:spMkLst>
            <pc:docMk/>
            <pc:sldMk cId="2570948788" sldId="586"/>
            <ac:spMk id="14" creationId="{1AB514EC-C6B6-8A42-8001-D5D4AC88DB34}"/>
          </ac:spMkLst>
        </pc:spChg>
        <pc:graphicFrameChg chg="mod modGraphic">
          <ac:chgData name="Nane Kratzke" userId="971be13ff4ee5ef6" providerId="LiveId" clId="{CDC8E599-773F-4A4D-B4A3-E7FFF101DD50}" dt="2023-02-15T15:17:10.548" v="6871" actId="1035"/>
          <ac:graphicFrameMkLst>
            <pc:docMk/>
            <pc:sldMk cId="2570948788" sldId="586"/>
            <ac:graphicFrameMk id="6" creationId="{D91DB039-EB2B-004C-A62E-3136B429E2A8}"/>
          </ac:graphicFrameMkLst>
        </pc:graphicFrameChg>
        <pc:graphicFrameChg chg="del modGraphic">
          <ac:chgData name="Nane Kratzke" userId="971be13ff4ee5ef6" providerId="LiveId" clId="{CDC8E599-773F-4A4D-B4A3-E7FFF101DD50}" dt="2023-02-15T15:10:07.017" v="6814" actId="21"/>
          <ac:graphicFrameMkLst>
            <pc:docMk/>
            <pc:sldMk cId="2570948788" sldId="586"/>
            <ac:graphicFrameMk id="13" creationId="{0FBE2692-4326-524D-A1B1-210EA4F60701}"/>
          </ac:graphicFrameMkLst>
        </pc:graphicFrameChg>
        <pc:picChg chg="mod">
          <ac:chgData name="Nane Kratzke" userId="971be13ff4ee5ef6" providerId="LiveId" clId="{CDC8E599-773F-4A4D-B4A3-E7FFF101DD50}" dt="2023-02-15T15:17:10.548" v="6871" actId="1035"/>
          <ac:picMkLst>
            <pc:docMk/>
            <pc:sldMk cId="2570948788" sldId="586"/>
            <ac:picMk id="2050" creationId="{5F10D236-5AE3-2D46-B614-F38F0783BCC6}"/>
          </ac:picMkLst>
        </pc:picChg>
      </pc:sldChg>
      <pc:sldChg chg="modSp mod">
        <pc:chgData name="Nane Kratzke" userId="971be13ff4ee5ef6" providerId="LiveId" clId="{CDC8E599-773F-4A4D-B4A3-E7FFF101DD50}" dt="2023-02-15T15:11:59.370" v="6838" actId="20577"/>
        <pc:sldMkLst>
          <pc:docMk/>
          <pc:sldMk cId="3688837666" sldId="587"/>
        </pc:sldMkLst>
        <pc:spChg chg="mod">
          <ac:chgData name="Nane Kratzke" userId="971be13ff4ee5ef6" providerId="LiveId" clId="{CDC8E599-773F-4A4D-B4A3-E7FFF101DD50}" dt="2023-02-15T15:11:50.741" v="6836" actId="20577"/>
          <ac:spMkLst>
            <pc:docMk/>
            <pc:sldMk cId="3688837666" sldId="587"/>
            <ac:spMk id="10" creationId="{64669592-C4EE-DB4B-A88C-C6A79EE0FE69}"/>
          </ac:spMkLst>
        </pc:spChg>
        <pc:spChg chg="mod">
          <ac:chgData name="Nane Kratzke" userId="971be13ff4ee5ef6" providerId="LiveId" clId="{CDC8E599-773F-4A4D-B4A3-E7FFF101DD50}" dt="2023-02-15T15:11:59.370" v="6838" actId="20577"/>
          <ac:spMkLst>
            <pc:docMk/>
            <pc:sldMk cId="3688837666" sldId="587"/>
            <ac:spMk id="13" creationId="{8EA66DFD-911E-574F-B117-3A1F4304FA2D}"/>
          </ac:spMkLst>
        </pc:spChg>
      </pc:sldChg>
      <pc:sldChg chg="modSp mod">
        <pc:chgData name="Nane Kratzke" userId="971be13ff4ee5ef6" providerId="LiveId" clId="{CDC8E599-773F-4A4D-B4A3-E7FFF101DD50}" dt="2023-02-16T06:45:39.749" v="7180" actId="20577"/>
        <pc:sldMkLst>
          <pc:docMk/>
          <pc:sldMk cId="1403753453" sldId="588"/>
        </pc:sldMkLst>
        <pc:spChg chg="mod">
          <ac:chgData name="Nane Kratzke" userId="971be13ff4ee5ef6" providerId="LiveId" clId="{CDC8E599-773F-4A4D-B4A3-E7FFF101DD50}" dt="2023-02-16T06:45:39.749" v="7180" actId="20577"/>
          <ac:spMkLst>
            <pc:docMk/>
            <pc:sldMk cId="1403753453" sldId="588"/>
            <ac:spMk id="8" creationId="{0C508602-457E-2C4E-A9AC-85A3D0BD58E5}"/>
          </ac:spMkLst>
        </pc:spChg>
      </pc:sldChg>
      <pc:sldChg chg="modSp mod">
        <pc:chgData name="Nane Kratzke" userId="971be13ff4ee5ef6" providerId="LiveId" clId="{CDC8E599-773F-4A4D-B4A3-E7FFF101DD50}" dt="2023-02-16T06:43:52.231" v="7125" actId="20577"/>
        <pc:sldMkLst>
          <pc:docMk/>
          <pc:sldMk cId="123571905" sldId="589"/>
        </pc:sldMkLst>
        <pc:spChg chg="mod">
          <ac:chgData name="Nane Kratzke" userId="971be13ff4ee5ef6" providerId="LiveId" clId="{CDC8E599-773F-4A4D-B4A3-E7FFF101DD50}" dt="2023-02-16T06:43:52.231" v="7125" actId="20577"/>
          <ac:spMkLst>
            <pc:docMk/>
            <pc:sldMk cId="123571905" sldId="589"/>
            <ac:spMk id="8" creationId="{0C508602-457E-2C4E-A9AC-85A3D0BD58E5}"/>
          </ac:spMkLst>
        </pc:spChg>
      </pc:sldChg>
      <pc:sldChg chg="modSp mod">
        <pc:chgData name="Nane Kratzke" userId="971be13ff4ee5ef6" providerId="LiveId" clId="{CDC8E599-773F-4A4D-B4A3-E7FFF101DD50}" dt="2023-02-16T06:45:18.769" v="7176" actId="20577"/>
        <pc:sldMkLst>
          <pc:docMk/>
          <pc:sldMk cId="3956337502" sldId="590"/>
        </pc:sldMkLst>
        <pc:spChg chg="mod">
          <ac:chgData name="Nane Kratzke" userId="971be13ff4ee5ef6" providerId="LiveId" clId="{CDC8E599-773F-4A4D-B4A3-E7FFF101DD50}" dt="2023-02-16T06:45:18.769" v="7176" actId="20577"/>
          <ac:spMkLst>
            <pc:docMk/>
            <pc:sldMk cId="3956337502" sldId="590"/>
            <ac:spMk id="8" creationId="{0C508602-457E-2C4E-A9AC-85A3D0BD58E5}"/>
          </ac:spMkLst>
        </pc:spChg>
      </pc:sldChg>
      <pc:sldChg chg="modSp mod">
        <pc:chgData name="Nane Kratzke" userId="971be13ff4ee5ef6" providerId="LiveId" clId="{CDC8E599-773F-4A4D-B4A3-E7FFF101DD50}" dt="2023-02-16T06:45:10.364" v="7174" actId="20577"/>
        <pc:sldMkLst>
          <pc:docMk/>
          <pc:sldMk cId="4217935789" sldId="591"/>
        </pc:sldMkLst>
        <pc:spChg chg="mod">
          <ac:chgData name="Nane Kratzke" userId="971be13ff4ee5ef6" providerId="LiveId" clId="{CDC8E599-773F-4A4D-B4A3-E7FFF101DD50}" dt="2023-02-16T06:45:10.364" v="7174" actId="20577"/>
          <ac:spMkLst>
            <pc:docMk/>
            <pc:sldMk cId="4217935789" sldId="591"/>
            <ac:spMk id="8" creationId="{0C508602-457E-2C4E-A9AC-85A3D0BD58E5}"/>
          </ac:spMkLst>
        </pc:spChg>
      </pc:sldChg>
      <pc:sldChg chg="modSp mod">
        <pc:chgData name="Nane Kratzke" userId="971be13ff4ee5ef6" providerId="LiveId" clId="{CDC8E599-773F-4A4D-B4A3-E7FFF101DD50}" dt="2023-02-16T06:44:49.833" v="7172" actId="20577"/>
        <pc:sldMkLst>
          <pc:docMk/>
          <pc:sldMk cId="1687841987" sldId="592"/>
        </pc:sldMkLst>
        <pc:spChg chg="mod">
          <ac:chgData name="Nane Kratzke" userId="971be13ff4ee5ef6" providerId="LiveId" clId="{CDC8E599-773F-4A4D-B4A3-E7FFF101DD50}" dt="2023-02-16T06:44:49.833" v="7172" actId="20577"/>
          <ac:spMkLst>
            <pc:docMk/>
            <pc:sldMk cId="1687841987" sldId="592"/>
            <ac:spMk id="8" creationId="{0C508602-457E-2C4E-A9AC-85A3D0BD58E5}"/>
          </ac:spMkLst>
        </pc:spChg>
      </pc:sldChg>
      <pc:sldChg chg="addSp delSp modSp mod">
        <pc:chgData name="Nane Kratzke" userId="971be13ff4ee5ef6" providerId="LiveId" clId="{CDC8E599-773F-4A4D-B4A3-E7FFF101DD50}" dt="2023-02-15T14:28:08.501" v="6418" actId="1076"/>
        <pc:sldMkLst>
          <pc:docMk/>
          <pc:sldMk cId="1576189204" sldId="593"/>
        </pc:sldMkLst>
        <pc:spChg chg="mod">
          <ac:chgData name="Nane Kratzke" userId="971be13ff4ee5ef6" providerId="LiveId" clId="{CDC8E599-773F-4A4D-B4A3-E7FFF101DD50}" dt="2023-02-15T14:28:08.501" v="6418" actId="1076"/>
          <ac:spMkLst>
            <pc:docMk/>
            <pc:sldMk cId="1576189204" sldId="593"/>
            <ac:spMk id="6" creationId="{9C8D24CB-11F5-4B4C-A7FC-025A48F8D133}"/>
          </ac:spMkLst>
        </pc:spChg>
        <pc:spChg chg="add del mod">
          <ac:chgData name="Nane Kratzke" userId="971be13ff4ee5ef6" providerId="LiveId" clId="{CDC8E599-773F-4A4D-B4A3-E7FFF101DD50}" dt="2023-02-15T13:45:31.421" v="6053" actId="20577"/>
          <ac:spMkLst>
            <pc:docMk/>
            <pc:sldMk cId="1576189204" sldId="593"/>
            <ac:spMk id="7" creationId="{7050D398-00AF-F344-A321-47EE807651CF}"/>
          </ac:spMkLst>
        </pc:spChg>
        <pc:picChg chg="mod">
          <ac:chgData name="Nane Kratzke" userId="971be13ff4ee5ef6" providerId="LiveId" clId="{CDC8E599-773F-4A4D-B4A3-E7FFF101DD50}" dt="2023-02-15T13:45:15.959" v="6032" actId="1076"/>
          <ac:picMkLst>
            <pc:docMk/>
            <pc:sldMk cId="1576189204" sldId="593"/>
            <ac:picMk id="5" creationId="{EC91D6B0-8905-7B4A-8219-9B78D5791B41}"/>
          </ac:picMkLst>
        </pc:picChg>
      </pc:sldChg>
      <pc:sldChg chg="addSp delSp modSp mod">
        <pc:chgData name="Nane Kratzke" userId="971be13ff4ee5ef6" providerId="LiveId" clId="{CDC8E599-773F-4A4D-B4A3-E7FFF101DD50}" dt="2023-02-15T14:32:19.887" v="6450" actId="1076"/>
        <pc:sldMkLst>
          <pc:docMk/>
          <pc:sldMk cId="2068695525" sldId="597"/>
        </pc:sldMkLst>
        <pc:spChg chg="add del mod">
          <ac:chgData name="Nane Kratzke" userId="971be13ff4ee5ef6" providerId="LiveId" clId="{CDC8E599-773F-4A4D-B4A3-E7FFF101DD50}" dt="2023-02-15T14:30:32.174" v="6430" actId="478"/>
          <ac:spMkLst>
            <pc:docMk/>
            <pc:sldMk cId="2068695525" sldId="597"/>
            <ac:spMk id="4" creationId="{F5280931-3EBE-3B44-A1C6-94EDDA311991}"/>
          </ac:spMkLst>
        </pc:spChg>
        <pc:spChg chg="add mod">
          <ac:chgData name="Nane Kratzke" userId="971be13ff4ee5ef6" providerId="LiveId" clId="{CDC8E599-773F-4A4D-B4A3-E7FFF101DD50}" dt="2023-02-15T14:32:09.845" v="6449" actId="1076"/>
          <ac:spMkLst>
            <pc:docMk/>
            <pc:sldMk cId="2068695525" sldId="597"/>
            <ac:spMk id="5" creationId="{F8FECC80-E147-D377-1729-9BAB9DB9DDA1}"/>
          </ac:spMkLst>
        </pc:spChg>
        <pc:spChg chg="mod">
          <ac:chgData name="Nane Kratzke" userId="971be13ff4ee5ef6" providerId="LiveId" clId="{CDC8E599-773F-4A4D-B4A3-E7FFF101DD50}" dt="2023-02-15T14:30:36.320" v="6432" actId="20577"/>
          <ac:spMkLst>
            <pc:docMk/>
            <pc:sldMk cId="2068695525" sldId="597"/>
            <ac:spMk id="8" creationId="{14EFECF4-3DB6-8F4D-9B4F-6166B58C2564}"/>
          </ac:spMkLst>
        </pc:spChg>
        <pc:spChg chg="mod">
          <ac:chgData name="Nane Kratzke" userId="971be13ff4ee5ef6" providerId="LiveId" clId="{CDC8E599-773F-4A4D-B4A3-E7FFF101DD50}" dt="2023-02-15T13:31:31.678" v="5852" actId="1076"/>
          <ac:spMkLst>
            <pc:docMk/>
            <pc:sldMk cId="2068695525" sldId="597"/>
            <ac:spMk id="17" creationId="{EDEB838F-0A5A-FB48-ABE3-00B490D4AEA0}"/>
          </ac:spMkLst>
        </pc:spChg>
        <pc:spChg chg="mod">
          <ac:chgData name="Nane Kratzke" userId="971be13ff4ee5ef6" providerId="LiveId" clId="{CDC8E599-773F-4A4D-B4A3-E7FFF101DD50}" dt="2023-02-15T13:31:31.678" v="5852" actId="1076"/>
          <ac:spMkLst>
            <pc:docMk/>
            <pc:sldMk cId="2068695525" sldId="597"/>
            <ac:spMk id="18" creationId="{9A35C5D9-AD28-A742-9973-DDD715816D8F}"/>
          </ac:spMkLst>
        </pc:spChg>
        <pc:spChg chg="mod">
          <ac:chgData name="Nane Kratzke" userId="971be13ff4ee5ef6" providerId="LiveId" clId="{CDC8E599-773F-4A4D-B4A3-E7FFF101DD50}" dt="2023-02-15T13:31:31.678" v="5852" actId="1076"/>
          <ac:spMkLst>
            <pc:docMk/>
            <pc:sldMk cId="2068695525" sldId="597"/>
            <ac:spMk id="19" creationId="{DF1699FA-EC3F-4F40-B447-B24AC6AC195A}"/>
          </ac:spMkLst>
        </pc:spChg>
        <pc:spChg chg="mod">
          <ac:chgData name="Nane Kratzke" userId="971be13ff4ee5ef6" providerId="LiveId" clId="{CDC8E599-773F-4A4D-B4A3-E7FFF101DD50}" dt="2023-02-15T13:31:31.678" v="5852" actId="1076"/>
          <ac:spMkLst>
            <pc:docMk/>
            <pc:sldMk cId="2068695525" sldId="597"/>
            <ac:spMk id="20" creationId="{F88E721A-3AD1-0847-90E9-AAF10FCA0109}"/>
          </ac:spMkLst>
        </pc:spChg>
        <pc:spChg chg="mod">
          <ac:chgData name="Nane Kratzke" userId="971be13ff4ee5ef6" providerId="LiveId" clId="{CDC8E599-773F-4A4D-B4A3-E7FFF101DD50}" dt="2023-02-15T13:31:31.678" v="5852" actId="1076"/>
          <ac:spMkLst>
            <pc:docMk/>
            <pc:sldMk cId="2068695525" sldId="597"/>
            <ac:spMk id="21" creationId="{A78B3C33-884A-B343-ACFE-2A8C300910B6}"/>
          </ac:spMkLst>
        </pc:spChg>
        <pc:spChg chg="mod">
          <ac:chgData name="Nane Kratzke" userId="971be13ff4ee5ef6" providerId="LiveId" clId="{CDC8E599-773F-4A4D-B4A3-E7FFF101DD50}" dt="2023-02-15T13:31:31.678" v="5852" actId="1076"/>
          <ac:spMkLst>
            <pc:docMk/>
            <pc:sldMk cId="2068695525" sldId="597"/>
            <ac:spMk id="23" creationId="{F55C8A8C-228C-1140-AC21-89DF7DC1007E}"/>
          </ac:spMkLst>
        </pc:spChg>
        <pc:spChg chg="mod">
          <ac:chgData name="Nane Kratzke" userId="971be13ff4ee5ef6" providerId="LiveId" clId="{CDC8E599-773F-4A4D-B4A3-E7FFF101DD50}" dt="2023-02-15T14:31:48.195" v="6434" actId="14100"/>
          <ac:spMkLst>
            <pc:docMk/>
            <pc:sldMk cId="2068695525" sldId="597"/>
            <ac:spMk id="24" creationId="{9410665B-D735-9F40-AC11-83B963446645}"/>
          </ac:spMkLst>
        </pc:spChg>
        <pc:spChg chg="mod">
          <ac:chgData name="Nane Kratzke" userId="971be13ff4ee5ef6" providerId="LiveId" clId="{CDC8E599-773F-4A4D-B4A3-E7FFF101DD50}" dt="2023-02-15T14:32:19.887" v="6450" actId="1076"/>
          <ac:spMkLst>
            <pc:docMk/>
            <pc:sldMk cId="2068695525" sldId="597"/>
            <ac:spMk id="25" creationId="{ABA33B5F-C16C-1040-A512-D39F039A9609}"/>
          </ac:spMkLst>
        </pc:spChg>
        <pc:spChg chg="mod">
          <ac:chgData name="Nane Kratzke" userId="971be13ff4ee5ef6" providerId="LiveId" clId="{CDC8E599-773F-4A4D-B4A3-E7FFF101DD50}" dt="2023-02-15T14:32:04.239" v="6448" actId="1076"/>
          <ac:spMkLst>
            <pc:docMk/>
            <pc:sldMk cId="2068695525" sldId="597"/>
            <ac:spMk id="26" creationId="{A061C0C3-D837-2944-8C62-0746A1894BD7}"/>
          </ac:spMkLst>
        </pc:spChg>
        <pc:cxnChg chg="mod">
          <ac:chgData name="Nane Kratzke" userId="971be13ff4ee5ef6" providerId="LiveId" clId="{CDC8E599-773F-4A4D-B4A3-E7FFF101DD50}" dt="2023-02-15T13:31:31.678" v="5852" actId="1076"/>
          <ac:cxnSpMkLst>
            <pc:docMk/>
            <pc:sldMk cId="2068695525" sldId="597"/>
            <ac:cxnSpMk id="15" creationId="{D2D01194-8579-CE4F-A9C4-7D97EC9F4108}"/>
          </ac:cxnSpMkLst>
        </pc:cxnChg>
      </pc:sldChg>
      <pc:sldChg chg="del">
        <pc:chgData name="Nane Kratzke" userId="971be13ff4ee5ef6" providerId="LiveId" clId="{CDC8E599-773F-4A4D-B4A3-E7FFF101DD50}" dt="2023-02-15T14:26:26.710" v="6289" actId="2696"/>
        <pc:sldMkLst>
          <pc:docMk/>
          <pc:sldMk cId="3782198516" sldId="598"/>
        </pc:sldMkLst>
      </pc:sldChg>
      <pc:sldChg chg="modSp mod">
        <pc:chgData name="Nane Kratzke" userId="971be13ff4ee5ef6" providerId="LiveId" clId="{CDC8E599-773F-4A4D-B4A3-E7FFF101DD50}" dt="2023-02-15T14:28:28.603" v="6426" actId="20577"/>
        <pc:sldMkLst>
          <pc:docMk/>
          <pc:sldMk cId="468604968" sldId="600"/>
        </pc:sldMkLst>
        <pc:spChg chg="mod">
          <ac:chgData name="Nane Kratzke" userId="971be13ff4ee5ef6" providerId="LiveId" clId="{CDC8E599-773F-4A4D-B4A3-E7FFF101DD50}" dt="2023-02-15T14:28:28.603" v="6426" actId="20577"/>
          <ac:spMkLst>
            <pc:docMk/>
            <pc:sldMk cId="468604968" sldId="600"/>
            <ac:spMk id="5" creationId="{130044B2-214C-074F-AF23-5CC99F01DE19}"/>
          </ac:spMkLst>
        </pc:spChg>
      </pc:sldChg>
      <pc:sldChg chg="modSp mod">
        <pc:chgData name="Nane Kratzke" userId="971be13ff4ee5ef6" providerId="LiveId" clId="{CDC8E599-773F-4A4D-B4A3-E7FFF101DD50}" dt="2023-02-15T13:49:37.911" v="6251" actId="1076"/>
        <pc:sldMkLst>
          <pc:docMk/>
          <pc:sldMk cId="3021263209" sldId="601"/>
        </pc:sldMkLst>
        <pc:picChg chg="mod">
          <ac:chgData name="Nane Kratzke" userId="971be13ff4ee5ef6" providerId="LiveId" clId="{CDC8E599-773F-4A4D-B4A3-E7FFF101DD50}" dt="2023-02-15T13:49:37.911" v="6251" actId="1076"/>
          <ac:picMkLst>
            <pc:docMk/>
            <pc:sldMk cId="3021263209" sldId="601"/>
            <ac:picMk id="7" creationId="{0068103C-B33B-E94A-94DD-257C10847093}"/>
          </ac:picMkLst>
        </pc:picChg>
      </pc:sldChg>
      <pc:sldChg chg="del">
        <pc:chgData name="Nane Kratzke" userId="971be13ff4ee5ef6" providerId="LiveId" clId="{CDC8E599-773F-4A4D-B4A3-E7FFF101DD50}" dt="2023-02-15T13:50:24.975" v="6252" actId="2696"/>
        <pc:sldMkLst>
          <pc:docMk/>
          <pc:sldMk cId="2080526389" sldId="604"/>
        </pc:sldMkLst>
      </pc:sldChg>
      <pc:sldChg chg="del">
        <pc:chgData name="Nane Kratzke" userId="971be13ff4ee5ef6" providerId="LiveId" clId="{CDC8E599-773F-4A4D-B4A3-E7FFF101DD50}" dt="2023-02-15T13:47:33.129" v="6244" actId="2696"/>
        <pc:sldMkLst>
          <pc:docMk/>
          <pc:sldMk cId="212610631" sldId="605"/>
        </pc:sldMkLst>
      </pc:sldChg>
      <pc:sldChg chg="del">
        <pc:chgData name="Nane Kratzke" userId="971be13ff4ee5ef6" providerId="LiveId" clId="{CDC8E599-773F-4A4D-B4A3-E7FFF101DD50}" dt="2023-02-15T13:47:35.256" v="6245" actId="2696"/>
        <pc:sldMkLst>
          <pc:docMk/>
          <pc:sldMk cId="2461815602" sldId="606"/>
        </pc:sldMkLst>
      </pc:sldChg>
      <pc:sldChg chg="del">
        <pc:chgData name="Nane Kratzke" userId="971be13ff4ee5ef6" providerId="LiveId" clId="{CDC8E599-773F-4A4D-B4A3-E7FFF101DD50}" dt="2023-02-15T13:47:36.398" v="6246" actId="2696"/>
        <pc:sldMkLst>
          <pc:docMk/>
          <pc:sldMk cId="2257629879" sldId="607"/>
        </pc:sldMkLst>
      </pc:sldChg>
      <pc:sldChg chg="del">
        <pc:chgData name="Nane Kratzke" userId="971be13ff4ee5ef6" providerId="LiveId" clId="{CDC8E599-773F-4A4D-B4A3-E7FFF101DD50}" dt="2023-02-15T13:47:37.332" v="6247" actId="2696"/>
        <pc:sldMkLst>
          <pc:docMk/>
          <pc:sldMk cId="2802735644" sldId="608"/>
        </pc:sldMkLst>
      </pc:sldChg>
      <pc:sldChg chg="modSp mod">
        <pc:chgData name="Nane Kratzke" userId="971be13ff4ee5ef6" providerId="LiveId" clId="{CDC8E599-773F-4A4D-B4A3-E7FFF101DD50}" dt="2023-02-16T06:41:31.207" v="7047" actId="20577"/>
        <pc:sldMkLst>
          <pc:docMk/>
          <pc:sldMk cId="1713532505" sldId="611"/>
        </pc:sldMkLst>
        <pc:spChg chg="mod">
          <ac:chgData name="Nane Kratzke" userId="971be13ff4ee5ef6" providerId="LiveId" clId="{CDC8E599-773F-4A4D-B4A3-E7FFF101DD50}" dt="2023-02-16T06:41:31.207" v="7047" actId="20577"/>
          <ac:spMkLst>
            <pc:docMk/>
            <pc:sldMk cId="1713532505" sldId="611"/>
            <ac:spMk id="31" creationId="{A7AED8D2-12C6-26AC-5AF0-E921BDCCBE3B}"/>
          </ac:spMkLst>
        </pc:spChg>
        <pc:picChg chg="mod">
          <ac:chgData name="Nane Kratzke" userId="971be13ff4ee5ef6" providerId="LiveId" clId="{CDC8E599-773F-4A4D-B4A3-E7FFF101DD50}" dt="2023-02-16T06:41:04.796" v="7043"/>
          <ac:picMkLst>
            <pc:docMk/>
            <pc:sldMk cId="1713532505" sldId="611"/>
            <ac:picMk id="12" creationId="{71FFB062-E1B5-47E0-C950-E6D129DAE4EA}"/>
          </ac:picMkLst>
        </pc:picChg>
      </pc:sldChg>
      <pc:sldChg chg="addSp delSp modSp add mod">
        <pc:chgData name="Nane Kratzke" userId="971be13ff4ee5ef6" providerId="LiveId" clId="{CDC8E599-773F-4A4D-B4A3-E7FFF101DD50}" dt="2023-02-15T07:05:32.229" v="2394" actId="207"/>
        <pc:sldMkLst>
          <pc:docMk/>
          <pc:sldMk cId="1714685804" sldId="612"/>
        </pc:sldMkLst>
        <pc:spChg chg="mod">
          <ac:chgData name="Nane Kratzke" userId="971be13ff4ee5ef6" providerId="LiveId" clId="{CDC8E599-773F-4A4D-B4A3-E7FFF101DD50}" dt="2023-02-15T06:45:07.815" v="1933"/>
          <ac:spMkLst>
            <pc:docMk/>
            <pc:sldMk cId="1714685804" sldId="612"/>
            <ac:spMk id="2" creationId="{CB9D7F15-8FB1-4F45-8A51-19BE7935B273}"/>
          </ac:spMkLst>
        </pc:spChg>
        <pc:spChg chg="del">
          <ac:chgData name="Nane Kratzke" userId="971be13ff4ee5ef6" providerId="LiveId" clId="{CDC8E599-773F-4A4D-B4A3-E7FFF101DD50}" dt="2023-02-15T06:40:35.789" v="1857" actId="478"/>
          <ac:spMkLst>
            <pc:docMk/>
            <pc:sldMk cId="1714685804" sldId="612"/>
            <ac:spMk id="5" creationId="{0603D732-B420-894B-AB6C-055CB2368AC6}"/>
          </ac:spMkLst>
        </pc:spChg>
        <pc:spChg chg="add mod">
          <ac:chgData name="Nane Kratzke" userId="971be13ff4ee5ef6" providerId="LiveId" clId="{CDC8E599-773F-4A4D-B4A3-E7FFF101DD50}" dt="2023-02-15T06:57:30.128" v="2169" actId="1076"/>
          <ac:spMkLst>
            <pc:docMk/>
            <pc:sldMk cId="1714685804" sldId="612"/>
            <ac:spMk id="8" creationId="{09ABB464-883F-7BE4-A9A3-8973A2C0158A}"/>
          </ac:spMkLst>
        </pc:spChg>
        <pc:spChg chg="add mod">
          <ac:chgData name="Nane Kratzke" userId="971be13ff4ee5ef6" providerId="LiveId" clId="{CDC8E599-773F-4A4D-B4A3-E7FFF101DD50}" dt="2023-02-15T07:05:32.229" v="2394" actId="207"/>
          <ac:spMkLst>
            <pc:docMk/>
            <pc:sldMk cId="1714685804" sldId="612"/>
            <ac:spMk id="9" creationId="{11C87CE4-3611-DDFC-B427-3162301A57EB}"/>
          </ac:spMkLst>
        </pc:spChg>
        <pc:picChg chg="add del mod">
          <ac:chgData name="Nane Kratzke" userId="971be13ff4ee5ef6" providerId="LiveId" clId="{CDC8E599-773F-4A4D-B4A3-E7FFF101DD50}" dt="2023-02-15T06:42:38.565" v="1889" actId="478"/>
          <ac:picMkLst>
            <pc:docMk/>
            <pc:sldMk cId="1714685804" sldId="612"/>
            <ac:picMk id="3" creationId="{F37E43A0-4197-1CE3-BAEF-635C90B321DE}"/>
          </ac:picMkLst>
        </pc:picChg>
        <pc:picChg chg="add mod modCrop">
          <ac:chgData name="Nane Kratzke" userId="971be13ff4ee5ef6" providerId="LiveId" clId="{CDC8E599-773F-4A4D-B4A3-E7FFF101DD50}" dt="2023-02-15T07:05:05.195" v="2377"/>
          <ac:picMkLst>
            <pc:docMk/>
            <pc:sldMk cId="1714685804" sldId="612"/>
            <ac:picMk id="7" creationId="{7F5C165F-4C5C-7FEA-01AD-A5DD9BB13A53}"/>
          </ac:picMkLst>
        </pc:picChg>
        <pc:picChg chg="mod">
          <ac:chgData name="Nane Kratzke" userId="971be13ff4ee5ef6" providerId="LiveId" clId="{CDC8E599-773F-4A4D-B4A3-E7FFF101DD50}" dt="2023-02-15T06:59:39.446" v="2247" actId="1076"/>
          <ac:picMkLst>
            <pc:docMk/>
            <pc:sldMk cId="1714685804" sldId="612"/>
            <ac:picMk id="2050" creationId="{C92F31AD-D064-7347-9EE6-D3E3CED31B43}"/>
          </ac:picMkLst>
        </pc:picChg>
      </pc:sldChg>
      <pc:sldChg chg="modSp add mod">
        <pc:chgData name="Nane Kratzke" userId="971be13ff4ee5ef6" providerId="LiveId" clId="{CDC8E599-773F-4A4D-B4A3-E7FFF101DD50}" dt="2023-02-16T06:45:30.229" v="7178" actId="20577"/>
        <pc:sldMkLst>
          <pc:docMk/>
          <pc:sldMk cId="2753859176" sldId="613"/>
        </pc:sldMkLst>
        <pc:spChg chg="mod">
          <ac:chgData name="Nane Kratzke" userId="971be13ff4ee5ef6" providerId="LiveId" clId="{CDC8E599-773F-4A4D-B4A3-E7FFF101DD50}" dt="2023-02-16T06:45:30.229" v="7178" actId="20577"/>
          <ac:spMkLst>
            <pc:docMk/>
            <pc:sldMk cId="2753859176" sldId="613"/>
            <ac:spMk id="8" creationId="{0C508602-457E-2C4E-A9AC-85A3D0BD58E5}"/>
          </ac:spMkLst>
        </pc:spChg>
      </pc:sldChg>
      <pc:sldChg chg="modSp add mod">
        <pc:chgData name="Nane Kratzke" userId="971be13ff4ee5ef6" providerId="LiveId" clId="{CDC8E599-773F-4A4D-B4A3-E7FFF101DD50}" dt="2023-02-16T06:43:38.575" v="7110" actId="20577"/>
        <pc:sldMkLst>
          <pc:docMk/>
          <pc:sldMk cId="2497368835" sldId="614"/>
        </pc:sldMkLst>
        <pc:spChg chg="mod">
          <ac:chgData name="Nane Kratzke" userId="971be13ff4ee5ef6" providerId="LiveId" clId="{CDC8E599-773F-4A4D-B4A3-E7FFF101DD50}" dt="2023-02-16T06:43:38.575" v="7110" actId="20577"/>
          <ac:spMkLst>
            <pc:docMk/>
            <pc:sldMk cId="2497368835" sldId="614"/>
            <ac:spMk id="31" creationId="{A7AED8D2-12C6-26AC-5AF0-E921BDCCBE3B}"/>
          </ac:spMkLst>
        </pc:spChg>
      </pc:sldChg>
    </pc:docChg>
  </pc:docChgLst>
  <pc:docChgLst>
    <pc:chgData name="Nane Kratzke" userId="971be13ff4ee5ef6" providerId="LiveId" clId="{8984D98F-9E9D-1443-B16D-D33B4341B413}"/>
    <pc:docChg chg="modSld">
      <pc:chgData name="Nane Kratzke" userId="971be13ff4ee5ef6" providerId="LiveId" clId="{8984D98F-9E9D-1443-B16D-D33B4341B413}" dt="2021-05-12T08:03:17.107" v="205" actId="20577"/>
      <pc:docMkLst>
        <pc:docMk/>
      </pc:docMkLst>
      <pc:sldChg chg="modSp mod">
        <pc:chgData name="Nane Kratzke" userId="971be13ff4ee5ef6" providerId="LiveId" clId="{8984D98F-9E9D-1443-B16D-D33B4341B413}" dt="2021-05-11T15:54:50.580" v="185" actId="20577"/>
        <pc:sldMkLst>
          <pc:docMk/>
          <pc:sldMk cId="3509706013" sldId="539"/>
        </pc:sldMkLst>
        <pc:spChg chg="mod">
          <ac:chgData name="Nane Kratzke" userId="971be13ff4ee5ef6" providerId="LiveId" clId="{8984D98F-9E9D-1443-B16D-D33B4341B413}" dt="2021-05-11T15:54:50.580" v="185" actId="20577"/>
          <ac:spMkLst>
            <pc:docMk/>
            <pc:sldMk cId="3509706013" sldId="539"/>
            <ac:spMk id="13" creationId="{59854159-6677-9F43-ACE8-57D1AAAFB221}"/>
          </ac:spMkLst>
        </pc:spChg>
      </pc:sldChg>
      <pc:sldChg chg="modSp mod">
        <pc:chgData name="Nane Kratzke" userId="971be13ff4ee5ef6" providerId="LiveId" clId="{8984D98F-9E9D-1443-B16D-D33B4341B413}" dt="2021-05-11T16:15:25.551" v="187" actId="20577"/>
        <pc:sldMkLst>
          <pc:docMk/>
          <pc:sldMk cId="1530498785" sldId="542"/>
        </pc:sldMkLst>
        <pc:spChg chg="mod">
          <ac:chgData name="Nane Kratzke" userId="971be13ff4ee5ef6" providerId="LiveId" clId="{8984D98F-9E9D-1443-B16D-D33B4341B413}" dt="2021-05-11T16:15:25.551" v="187" actId="20577"/>
          <ac:spMkLst>
            <pc:docMk/>
            <pc:sldMk cId="1530498785" sldId="542"/>
            <ac:spMk id="5" creationId="{D6D3D317-1152-2742-9BE1-4ED9CE042C2D}"/>
          </ac:spMkLst>
        </pc:spChg>
      </pc:sldChg>
      <pc:sldChg chg="modSp mod">
        <pc:chgData name="Nane Kratzke" userId="971be13ff4ee5ef6" providerId="LiveId" clId="{8984D98F-9E9D-1443-B16D-D33B4341B413}" dt="2021-05-11T15:03:20.458" v="150" actId="20577"/>
        <pc:sldMkLst>
          <pc:docMk/>
          <pc:sldMk cId="1445546795" sldId="550"/>
        </pc:sldMkLst>
        <pc:spChg chg="mod">
          <ac:chgData name="Nane Kratzke" userId="971be13ff4ee5ef6" providerId="LiveId" clId="{8984D98F-9E9D-1443-B16D-D33B4341B413}" dt="2021-05-11T15:03:20.458" v="150" actId="20577"/>
          <ac:spMkLst>
            <pc:docMk/>
            <pc:sldMk cId="1445546795" sldId="550"/>
            <ac:spMk id="6" creationId="{B35B3AE9-8A0F-7A4C-A369-E71CD19E8603}"/>
          </ac:spMkLst>
        </pc:spChg>
      </pc:sldChg>
      <pc:sldChg chg="modSp mod">
        <pc:chgData name="Nane Kratzke" userId="971be13ff4ee5ef6" providerId="LiveId" clId="{8984D98F-9E9D-1443-B16D-D33B4341B413}" dt="2021-05-11T15:04:49.929" v="183" actId="20577"/>
        <pc:sldMkLst>
          <pc:docMk/>
          <pc:sldMk cId="1850815735" sldId="551"/>
        </pc:sldMkLst>
        <pc:spChg chg="mod">
          <ac:chgData name="Nane Kratzke" userId="971be13ff4ee5ef6" providerId="LiveId" clId="{8984D98F-9E9D-1443-B16D-D33B4341B413}" dt="2021-05-11T15:04:49.929" v="183" actId="20577"/>
          <ac:spMkLst>
            <pc:docMk/>
            <pc:sldMk cId="1850815735" sldId="551"/>
            <ac:spMk id="6" creationId="{B35B3AE9-8A0F-7A4C-A369-E71CD19E8603}"/>
          </ac:spMkLst>
        </pc:spChg>
      </pc:sldChg>
      <pc:sldChg chg="modSp mod">
        <pc:chgData name="Nane Kratzke" userId="971be13ff4ee5ef6" providerId="LiveId" clId="{8984D98F-9E9D-1443-B16D-D33B4341B413}" dt="2021-05-11T12:50:04.439" v="138" actId="20577"/>
        <pc:sldMkLst>
          <pc:docMk/>
          <pc:sldMk cId="4142414872" sldId="553"/>
        </pc:sldMkLst>
        <pc:spChg chg="mod">
          <ac:chgData name="Nane Kratzke" userId="971be13ff4ee5ef6" providerId="LiveId" clId="{8984D98F-9E9D-1443-B16D-D33B4341B413}" dt="2021-05-11T12:50:04.439" v="138" actId="20577"/>
          <ac:spMkLst>
            <pc:docMk/>
            <pc:sldMk cId="4142414872" sldId="553"/>
            <ac:spMk id="6" creationId="{B35B3AE9-8A0F-7A4C-A369-E71CD19E8603}"/>
          </ac:spMkLst>
        </pc:spChg>
      </pc:sldChg>
      <pc:sldChg chg="modSp mod">
        <pc:chgData name="Nane Kratzke" userId="971be13ff4ee5ef6" providerId="LiveId" clId="{8984D98F-9E9D-1443-B16D-D33B4341B413}" dt="2021-05-12T06:38:57.447" v="188" actId="20577"/>
        <pc:sldMkLst>
          <pc:docMk/>
          <pc:sldMk cId="3188167452" sldId="556"/>
        </pc:sldMkLst>
        <pc:spChg chg="mod">
          <ac:chgData name="Nane Kratzke" userId="971be13ff4ee5ef6" providerId="LiveId" clId="{8984D98F-9E9D-1443-B16D-D33B4341B413}" dt="2021-05-12T06:38:57.447" v="188" actId="20577"/>
          <ac:spMkLst>
            <pc:docMk/>
            <pc:sldMk cId="3188167452" sldId="556"/>
            <ac:spMk id="24" creationId="{DB9A78C6-42BA-CC40-A20F-ACADFC18BE98}"/>
          </ac:spMkLst>
        </pc:spChg>
      </pc:sldChg>
      <pc:sldChg chg="modSp">
        <pc:chgData name="Nane Kratzke" userId="971be13ff4ee5ef6" providerId="LiveId" clId="{8984D98F-9E9D-1443-B16D-D33B4341B413}" dt="2021-05-12T06:54:55.637" v="190" actId="1076"/>
        <pc:sldMkLst>
          <pc:docMk/>
          <pc:sldMk cId="879725003" sldId="557"/>
        </pc:sldMkLst>
        <pc:picChg chg="mod">
          <ac:chgData name="Nane Kratzke" userId="971be13ff4ee5ef6" providerId="LiveId" clId="{8984D98F-9E9D-1443-B16D-D33B4341B413}" dt="2021-05-12T06:54:55.637" v="190" actId="1076"/>
          <ac:picMkLst>
            <pc:docMk/>
            <pc:sldMk cId="879725003" sldId="557"/>
            <ac:picMk id="9220" creationId="{9D960DC6-96A9-7D42-AC47-A35FA3EF15C4}"/>
          </ac:picMkLst>
        </pc:picChg>
      </pc:sldChg>
      <pc:sldChg chg="addSp delSp modSp mod">
        <pc:chgData name="Nane Kratzke" userId="971be13ff4ee5ef6" providerId="LiveId" clId="{8984D98F-9E9D-1443-B16D-D33B4341B413}" dt="2021-05-12T07:03:35.976" v="193"/>
        <pc:sldMkLst>
          <pc:docMk/>
          <pc:sldMk cId="3605680972" sldId="558"/>
        </pc:sldMkLst>
        <pc:spChg chg="add del mod">
          <ac:chgData name="Nane Kratzke" userId="971be13ff4ee5ef6" providerId="LiveId" clId="{8984D98F-9E9D-1443-B16D-D33B4341B413}" dt="2021-05-12T07:03:35.976" v="193"/>
          <ac:spMkLst>
            <pc:docMk/>
            <pc:sldMk cId="3605680972" sldId="558"/>
            <ac:spMk id="5" creationId="{3D1549CB-0C72-7145-B794-78D6B31379AC}"/>
          </ac:spMkLst>
        </pc:spChg>
      </pc:sldChg>
      <pc:sldChg chg="modSp mod">
        <pc:chgData name="Nane Kratzke" userId="971be13ff4ee5ef6" providerId="LiveId" clId="{8984D98F-9E9D-1443-B16D-D33B4341B413}" dt="2021-05-12T07:18:14.376" v="201" actId="14861"/>
        <pc:sldMkLst>
          <pc:docMk/>
          <pc:sldMk cId="2340717947" sldId="559"/>
        </pc:sldMkLst>
        <pc:spChg chg="mod">
          <ac:chgData name="Nane Kratzke" userId="971be13ff4ee5ef6" providerId="LiveId" clId="{8984D98F-9E9D-1443-B16D-D33B4341B413}" dt="2021-05-12T07:15:16.290" v="199" actId="20577"/>
          <ac:spMkLst>
            <pc:docMk/>
            <pc:sldMk cId="2340717947" sldId="559"/>
            <ac:spMk id="24" creationId="{DB9A78C6-42BA-CC40-A20F-ACADFC18BE98}"/>
          </ac:spMkLst>
        </pc:spChg>
        <pc:picChg chg="mod">
          <ac:chgData name="Nane Kratzke" userId="971be13ff4ee5ef6" providerId="LiveId" clId="{8984D98F-9E9D-1443-B16D-D33B4341B413}" dt="2021-05-12T07:18:14.376" v="201" actId="14861"/>
          <ac:picMkLst>
            <pc:docMk/>
            <pc:sldMk cId="2340717947" sldId="559"/>
            <ac:picMk id="1026" creationId="{2590DA62-DF71-5B49-BA1C-426D5DEDFE8A}"/>
          </ac:picMkLst>
        </pc:picChg>
      </pc:sldChg>
      <pc:sldChg chg="modSp mod">
        <pc:chgData name="Nane Kratzke" userId="971be13ff4ee5ef6" providerId="LiveId" clId="{8984D98F-9E9D-1443-B16D-D33B4341B413}" dt="2021-05-12T08:03:17.107" v="205" actId="20577"/>
        <pc:sldMkLst>
          <pc:docMk/>
          <pc:sldMk cId="1566260272" sldId="564"/>
        </pc:sldMkLst>
        <pc:spChg chg="mod">
          <ac:chgData name="Nane Kratzke" userId="971be13ff4ee5ef6" providerId="LiveId" clId="{8984D98F-9E9D-1443-B16D-D33B4341B413}" dt="2021-05-12T08:03:17.107" v="205" actId="20577"/>
          <ac:spMkLst>
            <pc:docMk/>
            <pc:sldMk cId="1566260272" sldId="564"/>
            <ac:spMk id="24" creationId="{DB9A78C6-42BA-CC40-A20F-ACADFC18BE98}"/>
          </ac:spMkLst>
        </pc:spChg>
      </pc:sldChg>
      <pc:sldChg chg="modSp mod">
        <pc:chgData name="Nane Kratzke" userId="971be13ff4ee5ef6" providerId="LiveId" clId="{8984D98F-9E9D-1443-B16D-D33B4341B413}" dt="2021-05-10T13:35:00.220" v="45" actId="14100"/>
        <pc:sldMkLst>
          <pc:docMk/>
          <pc:sldMk cId="1323350648" sldId="570"/>
        </pc:sldMkLst>
        <pc:spChg chg="mod">
          <ac:chgData name="Nane Kratzke" userId="971be13ff4ee5ef6" providerId="LiveId" clId="{8984D98F-9E9D-1443-B16D-D33B4341B413}" dt="2021-05-10T13:31:25.173" v="44" actId="20577"/>
          <ac:spMkLst>
            <pc:docMk/>
            <pc:sldMk cId="1323350648" sldId="570"/>
            <ac:spMk id="16" creationId="{B6F521BA-0D3A-F54E-9194-F01CEB73942F}"/>
          </ac:spMkLst>
        </pc:spChg>
        <pc:spChg chg="mod">
          <ac:chgData name="Nane Kratzke" userId="971be13ff4ee5ef6" providerId="LiveId" clId="{8984D98F-9E9D-1443-B16D-D33B4341B413}" dt="2021-05-10T13:35:00.220" v="45" actId="14100"/>
          <ac:spMkLst>
            <pc:docMk/>
            <pc:sldMk cId="1323350648" sldId="570"/>
            <ac:spMk id="17" creationId="{2852D9E6-D102-A044-9561-520D82227226}"/>
          </ac:spMkLst>
        </pc:spChg>
      </pc:sldChg>
      <pc:sldChg chg="modSp mod">
        <pc:chgData name="Nane Kratzke" userId="971be13ff4ee5ef6" providerId="LiveId" clId="{8984D98F-9E9D-1443-B16D-D33B4341B413}" dt="2021-05-10T14:00:11.581" v="51" actId="20577"/>
        <pc:sldMkLst>
          <pc:docMk/>
          <pc:sldMk cId="2152632834" sldId="571"/>
        </pc:sldMkLst>
        <pc:spChg chg="mod">
          <ac:chgData name="Nane Kratzke" userId="971be13ff4ee5ef6" providerId="LiveId" clId="{8984D98F-9E9D-1443-B16D-D33B4341B413}" dt="2021-05-10T13:57:47.983" v="46" actId="20577"/>
          <ac:spMkLst>
            <pc:docMk/>
            <pc:sldMk cId="2152632834" sldId="571"/>
            <ac:spMk id="4" creationId="{657E7F11-3614-8F42-A173-4A1805664571}"/>
          </ac:spMkLst>
        </pc:spChg>
        <pc:spChg chg="mod">
          <ac:chgData name="Nane Kratzke" userId="971be13ff4ee5ef6" providerId="LiveId" clId="{8984D98F-9E9D-1443-B16D-D33B4341B413}" dt="2021-05-10T14:00:11.581" v="51" actId="20577"/>
          <ac:spMkLst>
            <pc:docMk/>
            <pc:sldMk cId="2152632834" sldId="571"/>
            <ac:spMk id="8" creationId="{53A2CAB4-7FA7-4E4D-9429-B32A198E1C21}"/>
          </ac:spMkLst>
        </pc:spChg>
      </pc:sldChg>
      <pc:sldChg chg="addSp modSp mod">
        <pc:chgData name="Nane Kratzke" userId="971be13ff4ee5ef6" providerId="LiveId" clId="{8984D98F-9E9D-1443-B16D-D33B4341B413}" dt="2021-05-11T12:44:51.970" v="104" actId="14861"/>
        <pc:sldMkLst>
          <pc:docMk/>
          <pc:sldMk cId="724328440" sldId="575"/>
        </pc:sldMkLst>
        <pc:spChg chg="mod">
          <ac:chgData name="Nane Kratzke" userId="971be13ff4ee5ef6" providerId="LiveId" clId="{8984D98F-9E9D-1443-B16D-D33B4341B413}" dt="2021-05-11T12:44:38.315" v="100" actId="1076"/>
          <ac:spMkLst>
            <pc:docMk/>
            <pc:sldMk cId="724328440" sldId="575"/>
            <ac:spMk id="9" creationId="{414D7B1D-895A-C440-A240-39929C55593C}"/>
          </ac:spMkLst>
        </pc:spChg>
        <pc:picChg chg="add mod">
          <ac:chgData name="Nane Kratzke" userId="971be13ff4ee5ef6" providerId="LiveId" clId="{8984D98F-9E9D-1443-B16D-D33B4341B413}" dt="2021-05-11T12:44:51.970" v="104" actId="14861"/>
          <ac:picMkLst>
            <pc:docMk/>
            <pc:sldMk cId="724328440" sldId="575"/>
            <ac:picMk id="5" creationId="{CA8CAE65-EA72-9245-B710-6290B4175949}"/>
          </ac:picMkLst>
        </pc:picChg>
        <pc:picChg chg="mod">
          <ac:chgData name="Nane Kratzke" userId="971be13ff4ee5ef6" providerId="LiveId" clId="{8984D98F-9E9D-1443-B16D-D33B4341B413}" dt="2021-05-11T12:44:43.648" v="102" actId="1076"/>
          <ac:picMkLst>
            <pc:docMk/>
            <pc:sldMk cId="724328440" sldId="575"/>
            <ac:picMk id="4104" creationId="{34BDB847-1CA8-944D-8B79-C6C77EC60DA7}"/>
          </ac:picMkLst>
        </pc:picChg>
      </pc:sldChg>
      <pc:sldChg chg="modSp mod">
        <pc:chgData name="Nane Kratzke" userId="971be13ff4ee5ef6" providerId="LiveId" clId="{8984D98F-9E9D-1443-B16D-D33B4341B413}" dt="2021-05-11T12:19:20.625" v="96" actId="20577"/>
        <pc:sldMkLst>
          <pc:docMk/>
          <pc:sldMk cId="3111404414" sldId="578"/>
        </pc:sldMkLst>
        <pc:spChg chg="mod">
          <ac:chgData name="Nane Kratzke" userId="971be13ff4ee5ef6" providerId="LiveId" clId="{8984D98F-9E9D-1443-B16D-D33B4341B413}" dt="2021-05-11T12:19:20.625" v="96" actId="20577"/>
          <ac:spMkLst>
            <pc:docMk/>
            <pc:sldMk cId="3111404414" sldId="578"/>
            <ac:spMk id="9" creationId="{414D7B1D-895A-C440-A240-39929C55593C}"/>
          </ac:spMkLst>
        </pc:spChg>
      </pc:sldChg>
      <pc:sldChg chg="modSp mod">
        <pc:chgData name="Nane Kratzke" userId="971be13ff4ee5ef6" providerId="LiveId" clId="{8984D98F-9E9D-1443-B16D-D33B4341B413}" dt="2021-05-11T08:17:35.745" v="68" actId="20577"/>
        <pc:sldMkLst>
          <pc:docMk/>
          <pc:sldMk cId="3707486100" sldId="580"/>
        </pc:sldMkLst>
        <pc:spChg chg="mod">
          <ac:chgData name="Nane Kratzke" userId="971be13ff4ee5ef6" providerId="LiveId" clId="{8984D98F-9E9D-1443-B16D-D33B4341B413}" dt="2021-05-11T08:17:35.745" v="68" actId="20577"/>
          <ac:spMkLst>
            <pc:docMk/>
            <pc:sldMk cId="3707486100" sldId="580"/>
            <ac:spMk id="9" creationId="{414D7B1D-895A-C440-A240-39929C55593C}"/>
          </ac:spMkLst>
        </pc:spChg>
      </pc:sldChg>
      <pc:sldChg chg="modSp mod">
        <pc:chgData name="Nane Kratzke" userId="971be13ff4ee5ef6" providerId="LiveId" clId="{8984D98F-9E9D-1443-B16D-D33B4341B413}" dt="2021-05-11T08:44:54.843" v="70" actId="20577"/>
        <pc:sldMkLst>
          <pc:docMk/>
          <pc:sldMk cId="4033551693" sldId="581"/>
        </pc:sldMkLst>
        <pc:spChg chg="mod">
          <ac:chgData name="Nane Kratzke" userId="971be13ff4ee5ef6" providerId="LiveId" clId="{8984D98F-9E9D-1443-B16D-D33B4341B413}" dt="2021-05-11T08:44:54.843" v="70" actId="20577"/>
          <ac:spMkLst>
            <pc:docMk/>
            <pc:sldMk cId="4033551693" sldId="581"/>
            <ac:spMk id="17" creationId="{D913D904-00E7-724E-8A07-A33040CBC80D}"/>
          </ac:spMkLst>
        </pc:spChg>
      </pc:sldChg>
      <pc:sldChg chg="modSp mod">
        <pc:chgData name="Nane Kratzke" userId="971be13ff4ee5ef6" providerId="LiveId" clId="{8984D98F-9E9D-1443-B16D-D33B4341B413}" dt="2021-05-11T07:41:34.866" v="65" actId="20577"/>
        <pc:sldMkLst>
          <pc:docMk/>
          <pc:sldMk cId="1258453572" sldId="585"/>
        </pc:sldMkLst>
        <pc:spChg chg="mod">
          <ac:chgData name="Nane Kratzke" userId="971be13ff4ee5ef6" providerId="LiveId" clId="{8984D98F-9E9D-1443-B16D-D33B4341B413}" dt="2021-05-11T07:41:34.866" v="65" actId="20577"/>
          <ac:spMkLst>
            <pc:docMk/>
            <pc:sldMk cId="1258453572" sldId="585"/>
            <ac:spMk id="11" creationId="{1F55AD7D-0EDB-C543-B54F-0EA5EB698A8C}"/>
          </ac:spMkLst>
        </pc:spChg>
      </pc:sldChg>
      <pc:sldChg chg="modSp mod">
        <pc:chgData name="Nane Kratzke" userId="971be13ff4ee5ef6" providerId="LiveId" clId="{8984D98F-9E9D-1443-B16D-D33B4341B413}" dt="2021-05-10T14:45:02.467" v="60" actId="20577"/>
        <pc:sldMkLst>
          <pc:docMk/>
          <pc:sldMk cId="757609649" sldId="603"/>
        </pc:sldMkLst>
        <pc:spChg chg="mod">
          <ac:chgData name="Nane Kratzke" userId="971be13ff4ee5ef6" providerId="LiveId" clId="{8984D98F-9E9D-1443-B16D-D33B4341B413}" dt="2021-05-10T14:45:02.467" v="60" actId="20577"/>
          <ac:spMkLst>
            <pc:docMk/>
            <pc:sldMk cId="757609649" sldId="603"/>
            <ac:spMk id="15" creationId="{1B3981E1-3EEC-F443-9256-454755093C77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13A86BB9-B3F9-474E-87A0-11A89C69F29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FC5883-183D-0049-9D06-740DAD938BBC}" type="datetimeFigureOut">
              <a:rPr lang="de-DE" smtClean="0"/>
              <a:t>11.12.23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9T14:58:50.44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4980 24575,'3'-17'0,"0"-2"0,-2 0 0,2-1 0,2-7 0,3-3 0,2-3 0,5-12 0,3-6 0,5-19 0,-2-4 0,-8 25 0,-1-4 0,0-5 0,-1-1 0,2-6 0,1-3-495,1-14 0,2-2 495,1 4 0,1 0 0,-1-1 0,0-3 0,0 16 0,1-2 0,0 1-916,5-13 1,2-3 915,1 0 0,3-6 0,1 4 0,-6 20 0,1 3 0,2-3-556,1 0 1,2-3 0,3 0 0,-1 3 555,10-9 0,1 3 0,2 1 0,-1 2 0,1 1 0,3 1 0,9-4 0,3 0 0,-1 5 0,-12 14 0,0 4 0,3-2 0,18-16 0,4-4 0,-1 5 0,-15 13 0,-1 2 0,3-1 0,-4 4 0,3-3 0,1 1 0,-1 1 0,14-9 0,-1 2 0,0 0 0,-1 1 0,-1 0 0,1 0 0,7-2 0,2 0 0,-5 4-617,8-6 1,-1 2 616,-16 11 0,1-2 0,-3 4 0,2-1 0,-3 1 188,12-9 0,-2 2-188,-25 17 0,-1 3 0,9-4 0,-2 2 756,-9 5 0,-2 2-756,31-18 2316,-12 5-2316,-32 19 1597,-7 2-1597,-14 10 118,-4 3 1,-3 3-1,-1 1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9T14:58:51.44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1 175 24575,'4'11'0,"0"0"0,-2-1 0,-1-1 0,1 2 0,0-2 0,3-1 0,10-2 0,31-9 0,32-16 0,-21 3 0,4-2 0,3-2 0,1-1 0,5-2 0,-2 1 0,-17 6 0,-2-1 0,40-14 0,-45 10 0,-16 6 0,-17 9 0,-9 5 0,-2 1 0,-2 7 0,-2 0 0,-3 10 0,-4 3 0,-2 10 0,-6 18 0,-3 9 0,3 7 0,0 2 0,7-15 0,3-6 0,4-16 0,3-11 0,1-7 0,1-5 0,0-3 0,0-2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9T14:58:53.65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1087 4972 24575,'16'-14'0,"12"-4"0,19-5 0,17-8 0,-7 6 0,5-3-967,-2 0 1,4-3 966,1-2 0,6-4 0,1-1-550,1-4 0,0-2 0,0-1 550,2-1 0,-1 0 0,0-4 0,6-9 0,0-3 0,-7 2 0,-19 13 0,-4 0 0,-1-3 0,8-16 0,-1-6 0,-5 2-747,-1-13 1,-5-3 746,-9 10 0,-1-6 0,-5 3 0,-2-10 0,-6-7 0,-10 9 0,-2-12 0,-2-1 0,-4 9 0,-2 13 0,-3 7 0,-2-7-504,-2-17 0,-3-10 1,-3 0-1,-2 12 504,-1 18 0,-3 7 0,-3-2 0,-2 0 0,-3-3 0,-1 0 0,0 5-166,-3-3 0,-1 4 0,-2-2 166,-11-16 0,-4-3 0,-3 5 0,1 10 0,-3 4 0,-2 0 0,-1 0 0,-2 1 0,-6 1-158,2 8 1,-5 1-1,-3 1 1,3 4 157,-10-4 0,1 6 0,-7-1 0,0 2 0,-7-1 0,-1 3 0,4 4 0,-1 3 0,3 5 0,-3 2 0,9 5 0,-4 1 0,1 3 0,5 2 131,-1 3 1,5 3 0,1 3-132,-25-3 0,5 4 952,15 5 0,8 3-952,-14 4 1729,8 3-1729,35-1 2981,16 2-2981,12-3 1209,6-1-1209,-1 0 0,2-1 0,2 1 0,2 1 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9T14:58:54.83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730 1 24575,'-16'9'0,"-5"3"0,-9 7 0,-20 12 0,-16 8 0,-9 3 0,31-18 0,0-1 0,-32 18 0,5-3 0,7-2 0,14-3 0,9-1 0,12-4 0,10-6 0,9-7 0,4-4 0,2-4 0,3-2 0,0-1 0,-1 0 0,1-1 0,-1 1 0,0 0 0,-1 0 0,2-1 0,0 0 0,8 4 0,16 9 0,16 9 0,41 21 0,-33-19 0,4 1 0,9 2 0,4 2-373,7 4 0,2 0 373,-5-5 0,0-1 0,0-2 0,-4-1 0,22 8 0,-33-16 0,-38-13 0,-11-5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r>
              <a:rPr lang="de-DE" noProof="0"/>
              <a:t>Handout: Cloud-native Programmierung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5FC7E99-EFD6-0545-A774-31EEA6BAD7BB}" type="datetime1">
              <a:rPr lang="de-DE" noProof="0" smtClean="0"/>
              <a:t>11.12.23</a:t>
            </a:fld>
            <a:endParaRPr lang="de-DE" noProof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r>
              <a:rPr lang="de-DE" noProof="0"/>
              <a:t>Prof. Dr. Nane Kratzke, TH-Lübeck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530193B-564F-4854-8A52-728F3FB19C85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17319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55129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77153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kleinem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1">
            <a:extLst>
              <a:ext uri="{FF2B5EF4-FFF2-40B4-BE49-F238E27FC236}">
                <a16:creationId xmlns:a16="http://schemas.microsoft.com/office/drawing/2014/main" id="{837F9836-5B23-424D-8C60-AC02A8512A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980476" y="0"/>
            <a:ext cx="2211524" cy="685800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278921"/>
            <a:ext cx="6798250" cy="1674470"/>
          </a:xfrm>
        </p:spPr>
        <p:txBody>
          <a:bodyPr rtlCol="0" anchor="b"/>
          <a:lstStyle>
            <a:lvl1pPr algn="r">
              <a:lnSpc>
                <a:spcPts val="5000"/>
              </a:lnSpc>
              <a:defRPr sz="4000" b="1" cap="all" spc="-300" baseline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de-DE" noProof="0" dirty="0"/>
              <a:t>PRÄSENTATIONSTITEL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01855" y="4520137"/>
            <a:ext cx="3401478" cy="1192038"/>
          </a:xfrm>
          <a:solidFill>
            <a:schemeClr val="tx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 dirty="0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512000"/>
            <a:ext cx="2916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72900" y="1511476"/>
            <a:ext cx="2916000" cy="4679249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1" name="Textplatzhalter 5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13800" y="1511475"/>
            <a:ext cx="2916000" cy="467925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512000"/>
            <a:ext cx="1764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90450" y="1512000"/>
            <a:ext cx="1764000" cy="467925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48900" y="1512000"/>
            <a:ext cx="1764000" cy="467925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07350" y="1507535"/>
            <a:ext cx="1764000" cy="467925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7" name="Textplatzhalter 7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65800" y="1507535"/>
            <a:ext cx="1764000" cy="4683715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5A8293F-A5B5-4FCC-BF27-A25B1BAFF24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9198116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E801980-CBAE-4A50-886D-54D7BB2E19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1EDF756E-F310-4229-ACDD-055D299A95FB}"/>
              </a:ext>
            </a:extLst>
          </p:cNvPr>
          <p:cNvSpPr/>
          <p:nvPr userDrawn="1"/>
        </p:nvSpPr>
        <p:spPr>
          <a:xfrm>
            <a:off x="6297105" y="424206"/>
            <a:ext cx="5505254" cy="57314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E25951D2-91DB-40E7-95D5-4B372602DE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07666241-4AF6-458A-A571-6C6C291D72F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32775" y="3639199"/>
            <a:ext cx="5053936" cy="1192038"/>
          </a:xfrm>
          <a:solidFill>
            <a:schemeClr val="bg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6F4F2BBF-F210-4954-9C73-A0030AACDD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32775" y="993303"/>
            <a:ext cx="5053936" cy="2513468"/>
          </a:xfrm>
        </p:spPr>
        <p:txBody>
          <a:bodyPr rtlCol="0"/>
          <a:lstStyle>
            <a:lvl1pPr>
              <a:defRPr sz="5400" cap="none"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2277791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FD1EE834-4B70-4715-8346-1C0298347EE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046375"/>
            <a:ext cx="9198000" cy="5130588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2800888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EAE43F4C-1A64-4197-A44B-E6EB874E243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046376"/>
            <a:ext cx="4435831" cy="5130588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8" name="Inhaltsplatzhalter 3">
            <a:extLst>
              <a:ext uri="{FF2B5EF4-FFF2-40B4-BE49-F238E27FC236}">
                <a16:creationId xmlns:a16="http://schemas.microsoft.com/office/drawing/2014/main" id="{D7B3F5B8-DC28-4878-AC9F-D434D7542D8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194169" y="1046376"/>
            <a:ext cx="4435831" cy="5130588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574397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CB97B01E-88B2-448F-BD96-A1AAFA39AC1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068420"/>
            <a:ext cx="4434840" cy="823912"/>
          </a:xfrm>
          <a:solidFill>
            <a:schemeClr val="tx1"/>
          </a:solidFill>
        </p:spPr>
        <p:txBody>
          <a:bodyPr rtlCol="0" anchor="ctr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40BADDE2-4EE6-41B4-804C-EBF680128B40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195160" y="1068420"/>
            <a:ext cx="4434840" cy="823912"/>
          </a:xfrm>
          <a:solidFill>
            <a:schemeClr val="tx1"/>
          </a:solidFill>
        </p:spPr>
        <p:txBody>
          <a:bodyPr rtlCol="0" anchor="ctr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9" name="Inhaltsplatzhalter 3">
            <a:extLst>
              <a:ext uri="{FF2B5EF4-FFF2-40B4-BE49-F238E27FC236}">
                <a16:creationId xmlns:a16="http://schemas.microsoft.com/office/drawing/2014/main" id="{BB0A14E0-899D-4594-BC9E-AE89BF0D3AB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1" y="2096752"/>
            <a:ext cx="4434840" cy="4092911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0" name="Inhaltsplatzhalter 5">
            <a:extLst>
              <a:ext uri="{FF2B5EF4-FFF2-40B4-BE49-F238E27FC236}">
                <a16:creationId xmlns:a16="http://schemas.microsoft.com/office/drawing/2014/main" id="{2C699014-D902-4E9A-80CD-8D2BCFE67097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5195160" y="2096752"/>
            <a:ext cx="4434840" cy="4092911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634682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AC67C685-BABE-4B77-8C5E-B39B093D3A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1" y="457200"/>
            <a:ext cx="3159612" cy="1600200"/>
          </a:xfrm>
        </p:spPr>
        <p:txBody>
          <a:bodyPr rtlCol="0" anchor="b"/>
          <a:lstStyle>
            <a:lvl1pPr>
              <a:defRPr sz="28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0B6B7795-36CC-459B-AE8B-7FB2F40AF37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32001" y="2057400"/>
            <a:ext cx="3159612" cy="4126584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79F53EF1-D412-467C-B7CE-30536F140AE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770722" y="457201"/>
            <a:ext cx="6023727" cy="5726784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8720005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AC67C685-BABE-4B77-8C5E-B39B093D3A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1" y="457200"/>
            <a:ext cx="3159612" cy="1600200"/>
          </a:xfrm>
        </p:spPr>
        <p:txBody>
          <a:bodyPr rtlCol="0" anchor="b"/>
          <a:lstStyle>
            <a:lvl1pPr>
              <a:defRPr sz="28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0B6B7795-36CC-459B-AE8B-7FB2F40AF37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32001" y="2057400"/>
            <a:ext cx="3159612" cy="4126584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12" name="Bildplatzhalter 2">
            <a:extLst>
              <a:ext uri="{FF2B5EF4-FFF2-40B4-BE49-F238E27FC236}">
                <a16:creationId xmlns:a16="http://schemas.microsoft.com/office/drawing/2014/main" id="{10319378-269C-406E-9B84-FCF22DA02EFF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3788021" y="457201"/>
            <a:ext cx="5949868" cy="5726784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noProof="0"/>
              <a:t>Klicken Sie, um ein Bild hinzuzufügen.</a:t>
            </a:r>
          </a:p>
        </p:txBody>
      </p:sp>
    </p:spTree>
    <p:extLst>
      <p:ext uri="{BB962C8B-B14F-4D97-AF65-F5344CB8AC3E}">
        <p14:creationId xmlns:p14="http://schemas.microsoft.com/office/powerpoint/2010/main" val="3021472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53779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554ED587-2D2F-4D3F-B55B-C64465AB4EC5}"/>
              </a:ext>
            </a:extLst>
          </p:cNvPr>
          <p:cNvSpPr/>
          <p:nvPr userDrawn="1"/>
        </p:nvSpPr>
        <p:spPr>
          <a:xfrm>
            <a:off x="69274" y="66963"/>
            <a:ext cx="9911201" cy="672734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298171"/>
            <a:ext cx="6798250" cy="1674470"/>
          </a:xfrm>
        </p:spPr>
        <p:txBody>
          <a:bodyPr rtlCol="0" anchor="b"/>
          <a:lstStyle>
            <a:lvl1pPr algn="r">
              <a:lnSpc>
                <a:spcPts val="5000"/>
              </a:lnSpc>
              <a:defRPr sz="4500" b="1" cap="all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de-DE" noProof="0"/>
              <a:t>PRÄSENTATIONSTITEL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26418" y="4650539"/>
            <a:ext cx="2456210" cy="1192038"/>
          </a:xfrm>
          <a:solidFill>
            <a:schemeClr val="bg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798A99C-9485-48F0-8E1E-227AD1348A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2181155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310D190-B83D-438A-91BC-470C41B22A2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it großem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1">
            <a:extLst>
              <a:ext uri="{FF2B5EF4-FFF2-40B4-BE49-F238E27FC236}">
                <a16:creationId xmlns:a16="http://schemas.microsoft.com/office/drawing/2014/main" id="{069FFAE5-B16E-4571-88F7-52FA5354B1A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273" y="63691"/>
            <a:ext cx="9911201" cy="6727346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298171"/>
            <a:ext cx="6798250" cy="1674470"/>
          </a:xfrm>
        </p:spPr>
        <p:txBody>
          <a:bodyPr rtlCol="0" anchor="b"/>
          <a:lstStyle>
            <a:lvl1pPr algn="r">
              <a:lnSpc>
                <a:spcPts val="5000"/>
              </a:lnSpc>
              <a:defRPr sz="4500" b="1" cap="all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de-DE" noProof="0"/>
              <a:t>PRÄSENTATIONSTITEL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26418" y="4650539"/>
            <a:ext cx="2456210" cy="1192038"/>
          </a:xfrm>
          <a:solidFill>
            <a:schemeClr val="bg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798A99C-9485-48F0-8E1E-227AD1348A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4094738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1">
            <a:extLst>
              <a:ext uri="{FF2B5EF4-FFF2-40B4-BE49-F238E27FC236}">
                <a16:creationId xmlns:a16="http://schemas.microsoft.com/office/drawing/2014/main" id="{1599E2D7-24B3-4D66-9AFB-83C1AEC4DBBB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980476" y="0"/>
            <a:ext cx="2211524" cy="619200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45086" y="1807950"/>
            <a:ext cx="5184913" cy="432000"/>
          </a:xfrm>
        </p:spPr>
        <p:txBody>
          <a:bodyPr rtlCol="0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44886" y="2383950"/>
            <a:ext cx="5184913" cy="360000"/>
          </a:xfrm>
        </p:spPr>
        <p:txBody>
          <a:bodyPr rtlCol="0"/>
          <a:lstStyle>
            <a:lvl1pPr marL="0" indent="0" algn="r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445000" y="2908300"/>
            <a:ext cx="5184800" cy="3283700"/>
          </a:xfrm>
          <a:solidFill>
            <a:schemeClr val="bg1"/>
          </a:solidFill>
        </p:spPr>
        <p:txBody>
          <a:bodyPr lIns="180000" tIns="252000" rIns="252000" rtlCol="0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3DA1E79-BA17-41C5-98B7-CFBC5859A51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350103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23393" y="1343906"/>
            <a:ext cx="3736800" cy="3933645"/>
          </a:xfrm>
          <a:solidFill>
            <a:schemeClr val="bg1"/>
          </a:solidFill>
        </p:spPr>
        <p:txBody>
          <a:bodyPr lIns="180000" tIns="180000" rIns="180000"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3DA1E79-BA17-41C5-98B7-CFBC5859A51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9" name="Bildplatzhalter 6">
            <a:extLst>
              <a:ext uri="{FF2B5EF4-FFF2-40B4-BE49-F238E27FC236}">
                <a16:creationId xmlns:a16="http://schemas.microsoft.com/office/drawing/2014/main" id="{492C2A1D-F7BD-46B6-BC01-15D365ACD50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60193" y="1344803"/>
            <a:ext cx="3737526" cy="3933645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7F4F1543-153D-4F77-A4A9-C9BBA1C205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31100" cy="432000"/>
          </a:xfrm>
        </p:spPr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9FAA210E-391A-499A-89D5-F222045FD1A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68959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2347197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 mit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Linker Platzhalter für Vergleich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432296"/>
            <a:ext cx="4500000" cy="527076"/>
          </a:xfrm>
          <a:solidFill>
            <a:schemeClr val="tx1"/>
          </a:solidFill>
        </p:spPr>
        <p:txBody>
          <a:bodyPr lIns="180000" tIns="36000" rtlCol="0" anchor="ctr"/>
          <a:lstStyle>
            <a:lvl1pPr marL="0" indent="0">
              <a:buNone/>
              <a:defRPr sz="2400" b="1" spc="-15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0" y="2023668"/>
            <a:ext cx="4500000" cy="4168332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2" name="Linker Platzhalter für Vergleich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29800" y="1433105"/>
            <a:ext cx="4500000" cy="525283"/>
          </a:xfrm>
          <a:solidFill>
            <a:schemeClr val="tx1"/>
          </a:solidFill>
        </p:spPr>
        <p:txBody>
          <a:bodyPr lIns="180000" tIns="36000" rtlCol="0" anchor="ctr"/>
          <a:lstStyle>
            <a:lvl1pPr marL="0" indent="0">
              <a:buNone/>
              <a:defRPr sz="2400" b="1" spc="-15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29800" y="2020359"/>
            <a:ext cx="4500000" cy="4170891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509955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ßes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99200" y="432000"/>
            <a:ext cx="5472113" cy="5759250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75314" y="5096632"/>
            <a:ext cx="2028686" cy="1094618"/>
          </a:xfrm>
        </p:spPr>
        <p:txBody>
          <a:bodyPr rtlCol="0" anchor="b"/>
          <a:lstStyle>
            <a:lvl1pPr marL="0" indent="0" algn="r">
              <a:buNone/>
              <a:defRPr i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Geben Sie Ihre Beschriftung ein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E25951D2-91DB-40E7-95D5-4B372602DE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16EFF903-F1F3-440A-B12C-9FD51606B0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987784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nksagung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74360" y="2112793"/>
            <a:ext cx="6798250" cy="1674470"/>
          </a:xfrm>
        </p:spPr>
        <p:txBody>
          <a:bodyPr rtlCol="0" anchor="ctr"/>
          <a:lstStyle>
            <a:lvl1pPr algn="ctr">
              <a:lnSpc>
                <a:spcPct val="100000"/>
              </a:lnSpc>
              <a:defRPr sz="6000" b="1" cap="all" spc="-300" baseline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de-DE" noProof="0"/>
              <a:t>Vielen Dank!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CA3EFDD3-A9D2-4EB6-BB2A-F6999D9F7E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74361" y="4035727"/>
            <a:ext cx="3329850" cy="382887"/>
          </a:xfrm>
        </p:spPr>
        <p:txBody>
          <a:bodyPr rtlCol="0"/>
          <a:lstStyle>
            <a:lvl1pPr marL="0" indent="0" algn="r">
              <a:buNone/>
              <a:defRPr sz="2400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Vollständiger Name</a:t>
            </a:r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261ED1F7-B623-43D9-9BDA-8808C5CFAFF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62268" y="4150118"/>
            <a:ext cx="2910342" cy="238016"/>
          </a:xfrm>
        </p:spPr>
        <p:txBody>
          <a:bodyPr rtlCol="0"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Telefonnummer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E27366FC-4115-4122-9CE2-5FA9D424AD5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62268" y="4540691"/>
            <a:ext cx="2910342" cy="238016"/>
          </a:xfrm>
        </p:spPr>
        <p:txBody>
          <a:bodyPr rtlCol="0"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E-Mail-Adresse oder Handle für soziale Medien</a:t>
            </a:r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DEB36829-2F8B-4E22-AB6D-4111D18AF8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62268" y="4931263"/>
            <a:ext cx="2910342" cy="238016"/>
          </a:xfrm>
        </p:spPr>
        <p:txBody>
          <a:bodyPr rtlCol="0"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Firmenwebsite</a:t>
            </a:r>
          </a:p>
        </p:txBody>
      </p:sp>
    </p:spTree>
    <p:extLst>
      <p:ext uri="{BB962C8B-B14F-4D97-AF65-F5344CB8AC3E}">
        <p14:creationId xmlns:p14="http://schemas.microsoft.com/office/powerpoint/2010/main" val="3189010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Unter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9198116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442953D-28FC-41B5-A1BB-BB3BA7CA40B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32C8D0EF-1DB6-4ADC-8F31-5AE53BF5EAF4}"/>
              </a:ext>
            </a:extLst>
          </p:cNvPr>
          <p:cNvSpPr/>
          <p:nvPr userDrawn="1"/>
        </p:nvSpPr>
        <p:spPr>
          <a:xfrm>
            <a:off x="0" y="0"/>
            <a:ext cx="9980475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2F208ED-79A0-4B2C-A5EE-9D27466BCA3F}"/>
              </a:ext>
            </a:extLst>
          </p:cNvPr>
          <p:cNvSpPr/>
          <p:nvPr userDrawn="1"/>
        </p:nvSpPr>
        <p:spPr>
          <a:xfrm>
            <a:off x="11407775" y="6356350"/>
            <a:ext cx="784225" cy="365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9198116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9198116" cy="51640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7502" y="6401750"/>
            <a:ext cx="278418" cy="2743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i="1">
                <a:solidFill>
                  <a:schemeClr val="bg1"/>
                </a:solidFill>
              </a:defRPr>
            </a:lvl1pPr>
          </a:lstStyle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4FDC6F9-37F9-4E25-AECA-D307B8421C73}"/>
              </a:ext>
            </a:extLst>
          </p:cNvPr>
          <p:cNvSpPr txBox="1"/>
          <p:nvPr userDrawn="1"/>
        </p:nvSpPr>
        <p:spPr>
          <a:xfrm>
            <a:off x="9630116" y="6346108"/>
            <a:ext cx="1662546" cy="404658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 algn="r" rtl="0">
              <a:lnSpc>
                <a:spcPts val="1400"/>
              </a:lnSpc>
            </a:pPr>
            <a:r>
              <a:rPr lang="de-DE" sz="1200" b="1" i="0" spc="-1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PROF. DR.</a:t>
            </a:r>
          </a:p>
          <a:p>
            <a:pPr algn="r" rtl="0">
              <a:lnSpc>
                <a:spcPts val="1400"/>
              </a:lnSpc>
            </a:pPr>
            <a:r>
              <a:rPr lang="de-DE" sz="1200" b="1" i="0" spc="-100" noProof="0" dirty="0">
                <a:solidFill>
                  <a:schemeClr val="tx1"/>
                </a:solidFill>
                <a:latin typeface="Corbel" panose="020B0503020204020204" pitchFamily="34" charset="0"/>
              </a:rPr>
              <a:t>NANE KRATZKE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CC2E1E4-88C6-DD46-B0B0-CBB1A29B8A1F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>
            <a:off x="10351873" y="315309"/>
            <a:ext cx="569391" cy="569391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B409F3E4-178E-084D-8EDD-4E8B6E801B3A}"/>
              </a:ext>
            </a:extLst>
          </p:cNvPr>
          <p:cNvSpPr txBox="1"/>
          <p:nvPr userDrawn="1"/>
        </p:nvSpPr>
        <p:spPr>
          <a:xfrm>
            <a:off x="10999318" y="379135"/>
            <a:ext cx="896367" cy="418251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 algn="ctr" rtl="0">
              <a:lnSpc>
                <a:spcPts val="1400"/>
              </a:lnSpc>
            </a:pPr>
            <a:r>
              <a:rPr lang="de-DE" sz="2100" b="1" i="0" spc="-10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Corbel" panose="020B0503020204020204" pitchFamily="34" charset="0"/>
              </a:rPr>
              <a:t>CLOUD </a:t>
            </a:r>
            <a:r>
              <a:rPr lang="de-DE" sz="2000" b="1" i="0" spc="-10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Corbel" panose="020B0503020204020204" pitchFamily="34" charset="0"/>
              </a:rPr>
              <a:t>NATIVE</a:t>
            </a:r>
            <a:endParaRPr lang="de-DE" sz="1300" b="0" i="0" spc="-100" noProof="0" dirty="0">
              <a:solidFill>
                <a:schemeClr val="tx1">
                  <a:lumMod val="65000"/>
                  <a:lumOff val="3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F1AFFB3-5158-C649-9E9F-A652F60CBD29}"/>
              </a:ext>
            </a:extLst>
          </p:cNvPr>
          <p:cNvSpPr txBox="1"/>
          <p:nvPr userDrawn="1"/>
        </p:nvSpPr>
        <p:spPr>
          <a:xfrm>
            <a:off x="10999318" y="689442"/>
            <a:ext cx="896367" cy="215888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 algn="ctr" rtl="0">
              <a:lnSpc>
                <a:spcPts val="1400"/>
              </a:lnSpc>
            </a:pPr>
            <a:r>
              <a:rPr lang="de-DE" sz="1300" b="0" i="1" spc="-1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COMPUTING</a:t>
            </a:r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58" r:id="rId4"/>
    <p:sldLayoutId id="2147483665" r:id="rId5"/>
    <p:sldLayoutId id="2147483659" r:id="rId6"/>
    <p:sldLayoutId id="2147483660" r:id="rId7"/>
    <p:sldLayoutId id="2147483664" r:id="rId8"/>
    <p:sldLayoutId id="2147483650" r:id="rId9"/>
    <p:sldLayoutId id="2147483656" r:id="rId10"/>
    <p:sldLayoutId id="2147483657" r:id="rId11"/>
    <p:sldLayoutId id="2147483654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2" r:id="rId19"/>
    <p:sldLayoutId id="2147483655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spc="-1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microsoft.com/office/2007/relationships/hdphoto" Target="../media/hdphoto5.wdp"/><Relationship Id="rId7" Type="http://schemas.openxmlformats.org/officeDocument/2006/relationships/image" Target="../media/image1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Relationship Id="rId6" Type="http://schemas.openxmlformats.org/officeDocument/2006/relationships/customXml" Target="../ink/ink2.xml"/><Relationship Id="rId11" Type="http://schemas.openxmlformats.org/officeDocument/2006/relationships/image" Target="../media/image13.png"/><Relationship Id="rId5" Type="http://schemas.openxmlformats.org/officeDocument/2006/relationships/image" Target="../media/image100.png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 descr="Ein Bild, das Text, Person, Mann, drinnen enthält.&#10;&#10;Automatisch generierte Beschreibung">
            <a:extLst>
              <a:ext uri="{FF2B5EF4-FFF2-40B4-BE49-F238E27FC236}">
                <a16:creationId xmlns:a16="http://schemas.microsoft.com/office/drawing/2014/main" id="{71FFB062-E1B5-47E0-C950-E6D129DAE4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 trans="95000" pressure="2"/>
                    </a14:imgEffect>
                  </a14:imgLayer>
                </a14:imgProps>
              </a:ext>
            </a:extLst>
          </a:blip>
          <a:srcRect r="1659"/>
          <a:stretch/>
        </p:blipFill>
        <p:spPr>
          <a:xfrm>
            <a:off x="69273" y="63691"/>
            <a:ext cx="9911201" cy="6727346"/>
          </a:xfrm>
          <a:prstGeom prst="rect">
            <a:avLst/>
          </a:prstGeom>
          <a:noFill/>
        </p:spPr>
      </p:pic>
      <p:sp>
        <p:nvSpPr>
          <p:cNvPr id="30" name="Title 2">
            <a:extLst>
              <a:ext uri="{FF2B5EF4-FFF2-40B4-BE49-F238E27FC236}">
                <a16:creationId xmlns:a16="http://schemas.microsoft.com/office/drawing/2014/main" id="{C40FC0DE-5FC2-A7E8-D1AE-301CB0AC31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096" y="3919597"/>
            <a:ext cx="3320860" cy="1411151"/>
          </a:xfrm>
        </p:spPr>
        <p:txBody>
          <a:bodyPr anchor="ctr"/>
          <a:lstStyle/>
          <a:p>
            <a:pPr algn="l"/>
            <a:r>
              <a:rPr lang="en-US" sz="3200" b="0" dirty="0" err="1"/>
              <a:t>Minuten</a:t>
            </a:r>
            <a:r>
              <a:rPr lang="en-US" dirty="0"/>
              <a:t> </a:t>
            </a:r>
            <a:br>
              <a:rPr lang="en-US" dirty="0"/>
            </a:br>
            <a:r>
              <a:rPr lang="en-US" sz="4000" dirty="0"/>
              <a:t>Cloud-native</a:t>
            </a:r>
            <a:endParaRPr lang="en-US" dirty="0"/>
          </a:p>
        </p:txBody>
      </p:sp>
      <p:sp>
        <p:nvSpPr>
          <p:cNvPr id="31" name="Subtitle 3">
            <a:extLst>
              <a:ext uri="{FF2B5EF4-FFF2-40B4-BE49-F238E27FC236}">
                <a16:creationId xmlns:a16="http://schemas.microsoft.com/office/drawing/2014/main" id="{A7AED8D2-12C6-26AC-5AF0-E921BDCCBE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53780" y="4740165"/>
            <a:ext cx="7838220" cy="1411152"/>
          </a:xfrm>
          <a:gradFill>
            <a:gsLst>
              <a:gs pos="0">
                <a:schemeClr val="accent1">
                  <a:lumMod val="5000"/>
                  <a:lumOff val="95000"/>
                  <a:alpha val="81187"/>
                </a:schemeClr>
              </a:gs>
              <a:gs pos="46000">
                <a:schemeClr val="bg1"/>
              </a:gs>
              <a:gs pos="68000">
                <a:schemeClr val="bg1">
                  <a:alpha val="52000"/>
                </a:schemeClr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tIns="0" anchor="ctr"/>
          <a:lstStyle/>
          <a:p>
            <a:pPr>
              <a:spcBef>
                <a:spcPts val="0"/>
              </a:spcBef>
            </a:pPr>
            <a:r>
              <a:rPr lang="en-US" b="1" dirty="0">
                <a:latin typeface="+mn-lt"/>
              </a:rPr>
              <a:t>Unit:</a:t>
            </a:r>
            <a:endParaRPr lang="en-US" sz="2400" b="1" dirty="0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en-US" sz="2400" b="1" dirty="0">
                <a:latin typeface="+mn-lt"/>
              </a:rPr>
              <a:t>Microservices</a:t>
            </a:r>
            <a:endParaRPr lang="en-US" b="1" dirty="0">
              <a:latin typeface="+mn-lt"/>
            </a:endParaRPr>
          </a:p>
          <a:p>
            <a:pPr>
              <a:spcBef>
                <a:spcPts val="0"/>
              </a:spcBef>
            </a:pPr>
            <a:endParaRPr lang="en-US" dirty="0">
              <a:latin typeface="+mj-lt"/>
            </a:endParaRPr>
          </a:p>
          <a:p>
            <a:pPr>
              <a:spcBef>
                <a:spcPts val="0"/>
              </a:spcBef>
            </a:pPr>
            <a:r>
              <a:rPr lang="en-US" dirty="0">
                <a:latin typeface="+mj-lt"/>
              </a:rPr>
              <a:t>(1) </a:t>
            </a:r>
            <a:r>
              <a:rPr lang="en-US" dirty="0" err="1">
                <a:latin typeface="+mj-lt"/>
              </a:rPr>
              <a:t>Vor</a:t>
            </a:r>
            <a:r>
              <a:rPr lang="en-US" dirty="0">
                <a:latin typeface="+mj-lt"/>
              </a:rPr>
              <a:t>- und </a:t>
            </a:r>
            <a:r>
              <a:rPr lang="en-US" dirty="0" err="1">
                <a:latin typeface="+mj-lt"/>
              </a:rPr>
              <a:t>Nachteile</a:t>
            </a:r>
            <a:endParaRPr lang="en-US" dirty="0">
              <a:latin typeface="+mj-lt"/>
            </a:endParaRPr>
          </a:p>
        </p:txBody>
      </p:sp>
      <p:sp>
        <p:nvSpPr>
          <p:cNvPr id="32" name="Slide Number Placeholder 4">
            <a:extLst>
              <a:ext uri="{FF2B5EF4-FFF2-40B4-BE49-F238E27FC236}">
                <a16:creationId xmlns:a16="http://schemas.microsoft.com/office/drawing/2014/main" id="{41A20EA0-63FD-ED42-B817-97746F45DA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47502" y="6401750"/>
            <a:ext cx="278418" cy="274324"/>
          </a:xfrm>
        </p:spPr>
        <p:txBody>
          <a:bodyPr/>
          <a:lstStyle/>
          <a:p>
            <a:pPr rtl="0">
              <a:spcAft>
                <a:spcPts val="600"/>
              </a:spcAft>
            </a:pPr>
            <a:fld id="{19B51A1E-902D-48AF-9020-955120F399B6}" type="slidenum">
              <a:rPr lang="de-DE" noProof="0" smtClean="0"/>
              <a:pPr rtl="0">
                <a:spcAft>
                  <a:spcPts val="600"/>
                </a:spcAft>
              </a:pPr>
              <a:t>1</a:t>
            </a:fld>
            <a:endParaRPr lang="de-DE" noProof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8E64030D-90ED-3CDC-C2C6-483C3E9C33C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820622">
            <a:off x="8305105" y="4736906"/>
            <a:ext cx="1417670" cy="141767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A21158D8-B2DC-E787-4BCD-E216C87F3F10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halk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33072">
            <a:off x="568366" y="2560324"/>
            <a:ext cx="1405913" cy="140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5325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499ED8-18D1-E942-8557-969449808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Dekomposition  mittels  Diensten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64669592-C4EE-DB4B-A88C-C6A79EE0FE6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Wie groß ist ein Microservice?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98A1D6-CB80-3D49-9BB4-DEF11E2689C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10</a:t>
            </a:fld>
            <a:endParaRPr lang="de-DE" noProof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2E10CCA4-C3B8-9248-A6B2-C1EF803308D4}"/>
              </a:ext>
            </a:extLst>
          </p:cNvPr>
          <p:cNvSpPr/>
          <p:nvPr/>
        </p:nvSpPr>
        <p:spPr>
          <a:xfrm>
            <a:off x="0" y="6538912"/>
            <a:ext cx="61478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>
                <a:latin typeface="Consolas" panose="020B0609020204030204" pitchFamily="49" charset="0"/>
                <a:cs typeface="Consolas" panose="020B0609020204030204" pitchFamily="49" charset="0"/>
              </a:rPr>
              <a:t>Quelle: https://</a:t>
            </a:r>
            <a:r>
              <a:rPr lang="de-DE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martinfowler.com</a:t>
            </a:r>
            <a:r>
              <a:rPr lang="de-DE" sz="1400" dirty="0"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de-DE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articles</a:t>
            </a:r>
            <a:r>
              <a:rPr lang="de-DE" sz="1400" dirty="0"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de-DE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microservices.html</a:t>
            </a:r>
            <a:endParaRPr lang="de-DE"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D6D3D317-1152-2742-9BE1-4ED9CE042C2D}"/>
              </a:ext>
            </a:extLst>
          </p:cNvPr>
          <p:cNvSpPr/>
          <p:nvPr/>
        </p:nvSpPr>
        <p:spPr>
          <a:xfrm>
            <a:off x="431797" y="1691298"/>
            <a:ext cx="6981373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buFont typeface="Courier New" panose="02070309020205020404" pitchFamily="49" charset="0"/>
              <a:buChar char="o"/>
            </a:pPr>
            <a:r>
              <a:rPr lang="de-DE" sz="2000" dirty="0">
                <a:solidFill>
                  <a:srgbClr val="303633"/>
                </a:solidFill>
              </a:rPr>
              <a:t>Obwohl "Microservice" zu einem beliebten Namen für diesen Architekturstil geworden ist, führt der Name zu einer unglücklichen Fokussierung auf die Größe des Dienstes und zu Diskussionen darüber, was "Mikro" ausmacht.</a:t>
            </a:r>
          </a:p>
          <a:p>
            <a:pPr marL="342900" indent="-342900" fontAlgn="base">
              <a:buFont typeface="Courier New" panose="02070309020205020404" pitchFamily="49" charset="0"/>
              <a:buChar char="o"/>
            </a:pPr>
            <a:endParaRPr lang="de-DE" sz="2000" dirty="0">
              <a:solidFill>
                <a:srgbClr val="303633"/>
              </a:solidFill>
            </a:endParaRPr>
          </a:p>
          <a:p>
            <a:pPr marL="342900" indent="-342900" fontAlgn="base">
              <a:buFont typeface="Courier New" panose="02070309020205020404" pitchFamily="49" charset="0"/>
              <a:buChar char="o"/>
            </a:pPr>
            <a:r>
              <a:rPr lang="de-DE" sz="2000" dirty="0">
                <a:solidFill>
                  <a:srgbClr val="303633"/>
                </a:solidFill>
              </a:rPr>
              <a:t>In der Praxis findet man eine </a:t>
            </a:r>
            <a:r>
              <a:rPr lang="de-DE" sz="2000" b="1" dirty="0">
                <a:solidFill>
                  <a:schemeClr val="accent5"/>
                </a:solidFill>
              </a:rPr>
              <a:t>Bandbreite von Servicegrößen</a:t>
            </a:r>
            <a:r>
              <a:rPr lang="de-DE" sz="2000" dirty="0">
                <a:solidFill>
                  <a:srgbClr val="303633"/>
                </a:solidFill>
              </a:rPr>
              <a:t>.</a:t>
            </a:r>
          </a:p>
          <a:p>
            <a:pPr marL="342900" indent="-342900" fontAlgn="base">
              <a:buFont typeface="Courier New" panose="02070309020205020404" pitchFamily="49" charset="0"/>
              <a:buChar char="o"/>
            </a:pPr>
            <a:endParaRPr lang="de-DE" sz="2000" dirty="0">
              <a:solidFill>
                <a:srgbClr val="303633"/>
              </a:solidFill>
            </a:endParaRPr>
          </a:p>
          <a:p>
            <a:pPr marL="742950" lvl="1" indent="-285750" fontAlgn="base">
              <a:buFont typeface="Courier New" panose="02070309020205020404" pitchFamily="49" charset="0"/>
              <a:buChar char="o"/>
            </a:pPr>
            <a:r>
              <a:rPr lang="de-DE" dirty="0">
                <a:solidFill>
                  <a:srgbClr val="303633"/>
                </a:solidFill>
              </a:rPr>
              <a:t>Am oberen Ende findet man etwa Amazons Konzept des </a:t>
            </a:r>
            <a:r>
              <a:rPr lang="de-DE" b="1" dirty="0">
                <a:solidFill>
                  <a:schemeClr val="accent5"/>
                </a:solidFill>
              </a:rPr>
              <a:t>Zwei-Pizza-Teams</a:t>
            </a:r>
            <a:r>
              <a:rPr lang="de-DE" dirty="0">
                <a:solidFill>
                  <a:srgbClr val="303633"/>
                </a:solidFill>
              </a:rPr>
              <a:t> (d. h. ein gesamte Team kann von zwei </a:t>
            </a:r>
            <a:r>
              <a:rPr lang="de-DE" i="1" dirty="0">
                <a:solidFill>
                  <a:srgbClr val="303633"/>
                </a:solidFill>
              </a:rPr>
              <a:t>amerikanischen</a:t>
            </a:r>
            <a:r>
              <a:rPr lang="de-DE" dirty="0">
                <a:solidFill>
                  <a:srgbClr val="303633"/>
                </a:solidFill>
              </a:rPr>
              <a:t> Pizzen ernährt werden), also nicht mehr als ein Dutzend Personen.</a:t>
            </a:r>
          </a:p>
          <a:p>
            <a:pPr marL="742950" lvl="1" indent="-285750" fontAlgn="base">
              <a:buFont typeface="Courier New" panose="02070309020205020404" pitchFamily="49" charset="0"/>
              <a:buChar char="o"/>
            </a:pPr>
            <a:endParaRPr lang="de-DE" dirty="0">
              <a:solidFill>
                <a:srgbClr val="303633"/>
              </a:solidFill>
            </a:endParaRPr>
          </a:p>
          <a:p>
            <a:pPr marL="742950" lvl="1" indent="-285750" fontAlgn="base">
              <a:buFont typeface="Courier New" panose="02070309020205020404" pitchFamily="49" charset="0"/>
              <a:buChar char="o"/>
            </a:pPr>
            <a:r>
              <a:rPr lang="de-DE" dirty="0">
                <a:solidFill>
                  <a:srgbClr val="303633"/>
                </a:solidFill>
              </a:rPr>
              <a:t>Am unteren Ende der Skala findet man Teams von einem halben Dutzend Personen, die etwa ein halbes Dutzend Services unterstützen (</a:t>
            </a:r>
            <a:r>
              <a:rPr lang="de-DE" b="1" dirty="0">
                <a:solidFill>
                  <a:schemeClr val="accent5"/>
                </a:solidFill>
              </a:rPr>
              <a:t>1 Personen “Teams“</a:t>
            </a:r>
            <a:r>
              <a:rPr lang="de-DE">
                <a:solidFill>
                  <a:srgbClr val="303633"/>
                </a:solidFill>
              </a:rPr>
              <a:t>).</a:t>
            </a:r>
            <a:endParaRPr lang="de-DE" dirty="0">
              <a:solidFill>
                <a:srgbClr val="303633"/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3868EC6-E613-1C4B-95EB-7441F3B00D1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  <a:grayscl/>
          </a:blip>
          <a:stretch>
            <a:fillRect/>
          </a:stretch>
        </p:blipFill>
        <p:spPr>
          <a:xfrm>
            <a:off x="7965591" y="1188000"/>
            <a:ext cx="2393482" cy="299445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4CAA49A-BB94-AE42-BCC5-5553BCAFD0C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  <a:grayscl/>
          </a:blip>
          <a:stretch>
            <a:fillRect/>
          </a:stretch>
        </p:blipFill>
        <p:spPr>
          <a:xfrm rot="6795079">
            <a:off x="9383048" y="3213925"/>
            <a:ext cx="2393482" cy="299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2086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499ED8-18D1-E942-8557-969449808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Dekomposition  mittels  Diensten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64669592-C4EE-DB4B-A88C-C6A79EE0FE6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Produkte anstatt von Projekten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98A1D6-CB80-3D49-9BB4-DEF11E2689C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11</a:t>
            </a:fld>
            <a:endParaRPr lang="de-DE" noProof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2E10CCA4-C3B8-9248-A6B2-C1EF803308D4}"/>
              </a:ext>
            </a:extLst>
          </p:cNvPr>
          <p:cNvSpPr/>
          <p:nvPr/>
        </p:nvSpPr>
        <p:spPr>
          <a:xfrm>
            <a:off x="0" y="6538912"/>
            <a:ext cx="61478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>
                <a:latin typeface="Consolas" panose="020B0609020204030204" pitchFamily="49" charset="0"/>
                <a:cs typeface="Consolas" panose="020B0609020204030204" pitchFamily="49" charset="0"/>
              </a:rPr>
              <a:t>Quelle: https://</a:t>
            </a:r>
            <a:r>
              <a:rPr lang="de-DE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martinfowler.com</a:t>
            </a:r>
            <a:r>
              <a:rPr lang="de-DE" sz="1400" dirty="0"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de-DE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articles</a:t>
            </a:r>
            <a:r>
              <a:rPr lang="de-DE" sz="1400" dirty="0"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de-DE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microservices.html</a:t>
            </a:r>
            <a:endParaRPr lang="de-DE"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D6D3D317-1152-2742-9BE1-4ED9CE042C2D}"/>
              </a:ext>
            </a:extLst>
          </p:cNvPr>
          <p:cNvSpPr/>
          <p:nvPr/>
        </p:nvSpPr>
        <p:spPr>
          <a:xfrm>
            <a:off x="431800" y="1731686"/>
            <a:ext cx="6600371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de-DE" sz="2200" b="0" i="0" dirty="0">
                <a:solidFill>
                  <a:srgbClr val="374151"/>
                </a:solidFill>
                <a:effectLst/>
                <a:latin typeface="Söhne"/>
              </a:rPr>
              <a:t>Anwendungsentwicklungen basieren oft auf einem Projektmodell</a:t>
            </a:r>
          </a:p>
          <a:p>
            <a:pPr marL="285750" indent="-285750" algn="l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de-DE" sz="2200" b="0" i="0" dirty="0">
                <a:solidFill>
                  <a:srgbClr val="374151"/>
                </a:solidFill>
                <a:effectLst/>
                <a:latin typeface="Söhne"/>
              </a:rPr>
              <a:t>Anders beim Microservices-Modell: </a:t>
            </a:r>
            <a:r>
              <a:rPr lang="de-DE" sz="2200" b="0" i="0">
                <a:solidFill>
                  <a:srgbClr val="374151"/>
                </a:solidFill>
                <a:effectLst/>
                <a:latin typeface="Söhne"/>
              </a:rPr>
              <a:t>Ein </a:t>
            </a:r>
            <a:r>
              <a:rPr lang="de-DE" sz="2200" b="0" i="0" dirty="0">
                <a:solidFill>
                  <a:srgbClr val="374151"/>
                </a:solidFill>
                <a:effectLst/>
                <a:latin typeface="Söhne"/>
              </a:rPr>
              <a:t>Team betreut einen Service im Sinne eines Produkts über dessen gesamte Lebensdauer</a:t>
            </a:r>
          </a:p>
          <a:p>
            <a:pPr marL="285750" indent="-285750" algn="l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de-DE" sz="2200" b="0" i="0" dirty="0">
                <a:solidFill>
                  <a:srgbClr val="374151"/>
                </a:solidFill>
                <a:effectLst/>
                <a:latin typeface="Söhne"/>
              </a:rPr>
              <a:t>Entwickler haben</a:t>
            </a:r>
            <a:r>
              <a:rPr lang="de-DE" sz="2200" b="0" i="0">
                <a:solidFill>
                  <a:srgbClr val="374151"/>
                </a:solidFill>
                <a:effectLst/>
                <a:latin typeface="Söhne"/>
              </a:rPr>
              <a:t> so</a:t>
            </a:r>
            <a:r>
              <a:rPr lang="de-DE" sz="2200" b="0" i="0" dirty="0">
                <a:solidFill>
                  <a:srgbClr val="374151"/>
                </a:solidFill>
                <a:effectLst/>
                <a:latin typeface="Söhne"/>
              </a:rPr>
              <a:t> mehr Kontakt zu Benutzern und sammeln Erfahrung aus dem Betrieb (bspw. im Rahmen ihrer Support-Aufgaben)</a:t>
            </a:r>
          </a:p>
          <a:p>
            <a:pPr marL="285750" indent="-285750" algn="l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de-DE" sz="2200" b="0" i="0" dirty="0">
                <a:solidFill>
                  <a:srgbClr val="374151"/>
                </a:solidFill>
                <a:effectLst/>
                <a:latin typeface="Söhne"/>
              </a:rPr>
              <a:t>Fokus auf Geschäftsfunktionen fördert Software, die Benutzern bei der Verbesserung der Geschäftsfähigkeit unterstützt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1D60FD7-91B0-6C42-8B45-663DDD546A6B}"/>
              </a:ext>
            </a:extLst>
          </p:cNvPr>
          <p:cNvSpPr txBox="1"/>
          <p:nvPr/>
        </p:nvSpPr>
        <p:spPr>
          <a:xfrm>
            <a:off x="10110951" y="1576552"/>
            <a:ext cx="197594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i="1" dirty="0">
                <a:latin typeface="Bradley Hand" pitchFamily="2" charset="77"/>
              </a:rPr>
              <a:t>Software wird gerne in Projekten entwickelt (ähnlich </a:t>
            </a:r>
            <a:r>
              <a:rPr lang="de-DE" sz="1600" i="1" dirty="0" err="1">
                <a:latin typeface="Bradley Hand" pitchFamily="2" charset="77"/>
              </a:rPr>
              <a:t>eiuem</a:t>
            </a:r>
            <a:r>
              <a:rPr lang="de-DE" sz="1600" i="1" dirty="0">
                <a:latin typeface="Bradley Hand" pitchFamily="2" charset="77"/>
              </a:rPr>
              <a:t> Haus).</a:t>
            </a:r>
          </a:p>
          <a:p>
            <a:endParaRPr lang="de-DE" sz="1600" i="1" dirty="0">
              <a:latin typeface="Bradley Hand" pitchFamily="2" charset="77"/>
            </a:endParaRPr>
          </a:p>
          <a:p>
            <a:r>
              <a:rPr lang="de-DE" sz="1600" i="1" dirty="0">
                <a:latin typeface="Bradley Hand" pitchFamily="2" charset="77"/>
              </a:rPr>
              <a:t>Verstehen Sie Services lieber als Produkte, die dauerhaft gewartet werden müssen (eher das Selbst-verständnis eines Kathedralen-Baumeisters).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0AD472D-663D-1944-98BA-3D74AE0143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b="4182"/>
          <a:stretch/>
        </p:blipFill>
        <p:spPr>
          <a:xfrm>
            <a:off x="7173016" y="3962399"/>
            <a:ext cx="2688294" cy="289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827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499ED8-18D1-E942-8557-969449808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Dekomposition  mittels  Diensten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64669592-C4EE-DB4B-A88C-C6A79EE0FE6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Products not Projects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98A1D6-CB80-3D49-9BB4-DEF11E2689C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12</a:t>
            </a:fld>
            <a:endParaRPr lang="de-DE" noProof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2E10CCA4-C3B8-9248-A6B2-C1EF803308D4}"/>
              </a:ext>
            </a:extLst>
          </p:cNvPr>
          <p:cNvSpPr/>
          <p:nvPr/>
        </p:nvSpPr>
        <p:spPr>
          <a:xfrm>
            <a:off x="0" y="6538912"/>
            <a:ext cx="61478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>
                <a:latin typeface="Consolas" panose="020B0609020204030204" pitchFamily="49" charset="0"/>
                <a:cs typeface="Consolas" panose="020B0609020204030204" pitchFamily="49" charset="0"/>
              </a:rPr>
              <a:t>Quelle: https://</a:t>
            </a:r>
            <a:r>
              <a:rPr lang="de-DE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martinfowler.com</a:t>
            </a:r>
            <a:r>
              <a:rPr lang="de-DE" sz="1400" dirty="0"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de-DE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articles</a:t>
            </a:r>
            <a:r>
              <a:rPr lang="de-DE" sz="1400" dirty="0"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de-DE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microservices.html</a:t>
            </a:r>
            <a:endParaRPr lang="de-DE"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1026" name="Picture 2" descr="NO SILO… NO SOLO… NO BOZO ! - ppt download">
            <a:extLst>
              <a:ext uri="{FF2B5EF4-FFF2-40B4-BE49-F238E27FC236}">
                <a16:creationId xmlns:a16="http://schemas.microsoft.com/office/drawing/2014/main" id="{1CAE61C0-6334-BB4D-A775-8ECC86901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825"/>
            <a:ext cx="13763297" cy="688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1524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7">
            <a:extLst>
              <a:ext uri="{FF2B5EF4-FFF2-40B4-BE49-F238E27FC236}">
                <a16:creationId xmlns:a16="http://schemas.microsoft.com/office/drawing/2014/main" id="{9D911E0C-7D26-864D-BE33-E76FFAE17D37}"/>
              </a:ext>
            </a:extLst>
          </p:cNvPr>
          <p:cNvSpPr txBox="1">
            <a:spLocks/>
          </p:cNvSpPr>
          <p:nvPr/>
        </p:nvSpPr>
        <p:spPr>
          <a:xfrm>
            <a:off x="6264168" y="1512000"/>
            <a:ext cx="5318071" cy="4402553"/>
          </a:xfrm>
          <a:prstGeom prst="rec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251999" tIns="251999" rIns="251999" bIns="251999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 spc="-15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Courier New" panose="02070309020205020404" pitchFamily="49" charset="0"/>
              <a:buChar char="o"/>
            </a:pPr>
            <a:endParaRPr lang="de-DE" sz="1400" dirty="0">
              <a:solidFill>
                <a:schemeClr val="tx1">
                  <a:lumMod val="75000"/>
                  <a:lumOff val="25000"/>
                </a:schemeClr>
              </a:solidFill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499ED8-18D1-E942-8557-969449808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Dekomposition  mittels  Diensten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64669592-C4EE-DB4B-A88C-C6A79EE0FE6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Smart </a:t>
            </a:r>
            <a:r>
              <a:rPr lang="de-DE" dirty="0" err="1"/>
              <a:t>endpoints</a:t>
            </a:r>
            <a:r>
              <a:rPr lang="de-DE" dirty="0"/>
              <a:t> + </a:t>
            </a:r>
            <a:r>
              <a:rPr lang="de-DE" dirty="0" err="1"/>
              <a:t>Dumb</a:t>
            </a:r>
            <a:r>
              <a:rPr lang="de-DE" dirty="0"/>
              <a:t> </a:t>
            </a:r>
            <a:r>
              <a:rPr lang="de-DE" dirty="0" err="1"/>
              <a:t>pipes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98A1D6-CB80-3D49-9BB4-DEF11E2689C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13</a:t>
            </a:fld>
            <a:endParaRPr lang="de-DE" noProof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2E10CCA4-C3B8-9248-A6B2-C1EF803308D4}"/>
              </a:ext>
            </a:extLst>
          </p:cNvPr>
          <p:cNvSpPr/>
          <p:nvPr/>
        </p:nvSpPr>
        <p:spPr>
          <a:xfrm>
            <a:off x="0" y="6538912"/>
            <a:ext cx="61478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>
                <a:latin typeface="Consolas" panose="020B0609020204030204" pitchFamily="49" charset="0"/>
                <a:cs typeface="Consolas" panose="020B0609020204030204" pitchFamily="49" charset="0"/>
              </a:rPr>
              <a:t>Quelle: https://</a:t>
            </a:r>
            <a:r>
              <a:rPr lang="de-DE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martinfowler.com</a:t>
            </a:r>
            <a:r>
              <a:rPr lang="de-DE" sz="1400" dirty="0"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de-DE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articles</a:t>
            </a:r>
            <a:r>
              <a:rPr lang="de-DE" sz="1400" dirty="0"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de-DE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microservices.html</a:t>
            </a:r>
            <a:endParaRPr lang="de-DE"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D6D3D317-1152-2742-9BE1-4ED9CE042C2D}"/>
              </a:ext>
            </a:extLst>
          </p:cNvPr>
          <p:cNvSpPr/>
          <p:nvPr/>
        </p:nvSpPr>
        <p:spPr>
          <a:xfrm>
            <a:off x="431801" y="1512000"/>
            <a:ext cx="5565734" cy="4632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b="0" i="0" dirty="0">
                <a:solidFill>
                  <a:srgbClr val="374151"/>
                </a:solidFill>
                <a:effectLst/>
                <a:latin typeface="Söhne"/>
              </a:rPr>
              <a:t>Fokus auf </a:t>
            </a:r>
            <a:r>
              <a:rPr lang="de-DE" b="1" i="0" dirty="0">
                <a:solidFill>
                  <a:schemeClr val="accent5"/>
                </a:solidFill>
                <a:effectLst/>
                <a:latin typeface="Söhne"/>
              </a:rPr>
              <a:t>Kommunikationsmechanismus</a:t>
            </a:r>
            <a:r>
              <a:rPr lang="de-DE" b="0" i="0" dirty="0">
                <a:solidFill>
                  <a:srgbClr val="374151"/>
                </a:solidFill>
                <a:effectLst/>
                <a:latin typeface="Söhne"/>
              </a:rPr>
              <a:t> bei Aufbau von Kommunikationsstrukturen zwischen Prozessen</a:t>
            </a:r>
          </a:p>
          <a:p>
            <a:pPr marL="285750" indent="-285750" algn="l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b="0" i="0">
                <a:solidFill>
                  <a:srgbClr val="374151"/>
                </a:solidFill>
                <a:effectLst/>
                <a:latin typeface="Söhne"/>
              </a:rPr>
              <a:t>Beispiel: </a:t>
            </a:r>
            <a:r>
              <a:rPr lang="de-DE" b="0" i="0" dirty="0">
                <a:solidFill>
                  <a:srgbClr val="374151"/>
                </a:solidFill>
                <a:effectLst/>
                <a:latin typeface="Söhne"/>
              </a:rPr>
              <a:t>Enterprise Service Bus (ESB) Technologien enthalten </a:t>
            </a:r>
            <a:r>
              <a:rPr lang="de-DE" b="0" i="0">
                <a:solidFill>
                  <a:srgbClr val="374151"/>
                </a:solidFill>
                <a:effectLst/>
                <a:latin typeface="Söhne"/>
              </a:rPr>
              <a:t>oft umfangreiche</a:t>
            </a:r>
            <a:r>
              <a:rPr lang="de-DE" b="0" i="0" dirty="0">
                <a:solidFill>
                  <a:srgbClr val="374151"/>
                </a:solidFill>
                <a:effectLst/>
                <a:latin typeface="Söhne"/>
              </a:rPr>
              <a:t> Funktionen für Nachrichten-Routing, Choreografie, Transformation und Anwendung von Geschäftsregeln</a:t>
            </a:r>
          </a:p>
          <a:p>
            <a:pPr marL="285750" indent="-285750" algn="l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b="0" i="0" dirty="0">
                <a:solidFill>
                  <a:srgbClr val="374151"/>
                </a:solidFill>
                <a:effectLst/>
                <a:latin typeface="Söhne"/>
              </a:rPr>
              <a:t>Microservices sollen hingegen möglichst </a:t>
            </a:r>
            <a:r>
              <a:rPr lang="de-DE" b="1" i="0" dirty="0">
                <a:solidFill>
                  <a:schemeClr val="accent5"/>
                </a:solidFill>
                <a:effectLst/>
                <a:latin typeface="Söhne"/>
              </a:rPr>
              <a:t>entkoppelt</a:t>
            </a:r>
            <a:r>
              <a:rPr lang="de-DE" b="0" i="0" dirty="0">
                <a:solidFill>
                  <a:srgbClr val="374151"/>
                </a:solidFill>
                <a:effectLst/>
                <a:latin typeface="Söhne"/>
              </a:rPr>
              <a:t> und </a:t>
            </a:r>
            <a:r>
              <a:rPr lang="de-DE" b="1" i="0" dirty="0">
                <a:solidFill>
                  <a:schemeClr val="accent5"/>
                </a:solidFill>
                <a:effectLst/>
                <a:latin typeface="Söhne"/>
              </a:rPr>
              <a:t>kohärent</a:t>
            </a:r>
            <a:r>
              <a:rPr lang="de-DE" b="0" i="0" dirty="0">
                <a:solidFill>
                  <a:srgbClr val="374151"/>
                </a:solidFill>
                <a:effectLst/>
                <a:latin typeface="Söhne"/>
              </a:rPr>
              <a:t> sein</a:t>
            </a:r>
          </a:p>
          <a:p>
            <a:pPr marL="285750" indent="-285750" algn="l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b="0" i="0" dirty="0">
                <a:solidFill>
                  <a:srgbClr val="374151"/>
                </a:solidFill>
                <a:effectLst/>
                <a:latin typeface="Söhne"/>
              </a:rPr>
              <a:t>Microservices agieren eher als kombinierbare </a:t>
            </a:r>
            <a:r>
              <a:rPr lang="de-DE" b="1" i="0" dirty="0">
                <a:solidFill>
                  <a:schemeClr val="accent5"/>
                </a:solidFill>
                <a:effectLst/>
                <a:latin typeface="Söhne"/>
              </a:rPr>
              <a:t>Filter</a:t>
            </a:r>
            <a:r>
              <a:rPr lang="de-DE" b="0" i="0" dirty="0">
                <a:solidFill>
                  <a:srgbClr val="374151"/>
                </a:solidFill>
                <a:effectLst/>
                <a:latin typeface="Söhne"/>
              </a:rPr>
              <a:t> (im Sinne </a:t>
            </a:r>
            <a:r>
              <a:rPr lang="de-DE" b="0" i="0">
                <a:solidFill>
                  <a:srgbClr val="374151"/>
                </a:solidFill>
                <a:effectLst/>
                <a:latin typeface="Söhne"/>
              </a:rPr>
              <a:t>der Unix-Philosophie) </a:t>
            </a:r>
            <a:r>
              <a:rPr lang="de-DE" b="0" i="0" dirty="0">
                <a:solidFill>
                  <a:srgbClr val="374151"/>
                </a:solidFill>
                <a:effectLst/>
                <a:latin typeface="Söhne"/>
              </a:rPr>
              <a:t>und besitzen eigene </a:t>
            </a:r>
            <a:r>
              <a:rPr lang="de-DE" b="1" i="0" dirty="0">
                <a:solidFill>
                  <a:schemeClr val="accent5"/>
                </a:solidFill>
                <a:effectLst/>
                <a:latin typeface="Söhne"/>
              </a:rPr>
              <a:t>Domänenlogik</a:t>
            </a:r>
          </a:p>
          <a:p>
            <a:pPr marL="285750" indent="-285750" algn="l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b="0" i="0" dirty="0">
                <a:solidFill>
                  <a:srgbClr val="374151"/>
                </a:solidFill>
                <a:effectLst/>
                <a:latin typeface="Söhne"/>
              </a:rPr>
              <a:t>Choreografie erfolgt </a:t>
            </a:r>
            <a:r>
              <a:rPr lang="de-DE" b="0" i="0">
                <a:solidFill>
                  <a:srgbClr val="374151"/>
                </a:solidFill>
                <a:effectLst/>
                <a:latin typeface="Söhne"/>
              </a:rPr>
              <a:t>oft </a:t>
            </a:r>
            <a:r>
              <a:rPr lang="de-DE" b="0" i="0" dirty="0">
                <a:solidFill>
                  <a:srgbClr val="374151"/>
                </a:solidFill>
                <a:effectLst/>
                <a:latin typeface="Söhne"/>
              </a:rPr>
              <a:t>über einfache </a:t>
            </a:r>
            <a:r>
              <a:rPr lang="de-DE" b="1" i="0" dirty="0">
                <a:solidFill>
                  <a:schemeClr val="accent5"/>
                </a:solidFill>
                <a:effectLst/>
                <a:latin typeface="Söhne"/>
              </a:rPr>
              <a:t>REST-Protokolle</a:t>
            </a:r>
          </a:p>
          <a:p>
            <a:pPr marL="285750" indent="-285750" algn="l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b="1" i="0" dirty="0">
                <a:solidFill>
                  <a:schemeClr val="accent5"/>
                </a:solidFill>
                <a:effectLst/>
                <a:latin typeface="Söhne"/>
              </a:rPr>
              <a:t>HTTP Request-Response</a:t>
            </a:r>
            <a:r>
              <a:rPr lang="de-DE" b="0" i="0" dirty="0">
                <a:solidFill>
                  <a:srgbClr val="374151"/>
                </a:solidFill>
                <a:effectLst/>
                <a:latin typeface="Söhne"/>
              </a:rPr>
              <a:t>-basierte Ressourcen-APIs und </a:t>
            </a:r>
            <a:r>
              <a:rPr lang="de-DE" b="1" i="0" dirty="0">
                <a:solidFill>
                  <a:schemeClr val="accent5"/>
                </a:solidFill>
                <a:effectLst/>
                <a:latin typeface="Söhne"/>
              </a:rPr>
              <a:t>Lightweight Messaging </a:t>
            </a:r>
            <a:r>
              <a:rPr lang="de-DE" b="0" i="0" dirty="0">
                <a:solidFill>
                  <a:srgbClr val="374151"/>
                </a:solidFill>
                <a:effectLst/>
                <a:latin typeface="Söhne"/>
              </a:rPr>
              <a:t>sind am häufigsten verwendete Microservices-Protokolle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D278A39-320C-5E42-B6C4-7A3533BE4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6820" y="1725513"/>
            <a:ext cx="4618786" cy="171066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24417D6-D907-B44F-AAFD-55A665EBCDF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964324" y="3988360"/>
            <a:ext cx="4246179" cy="133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3014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499ED8-18D1-E942-8557-969449808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Dekomposition  mittels  Diensten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64669592-C4EE-DB4B-A88C-C6A79EE0FE6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Dezentralisierte / Polyglotte Persistenz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98A1D6-CB80-3D49-9BB4-DEF11E2689C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14</a:t>
            </a:fld>
            <a:endParaRPr lang="de-DE" noProof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2E10CCA4-C3B8-9248-A6B2-C1EF803308D4}"/>
              </a:ext>
            </a:extLst>
          </p:cNvPr>
          <p:cNvSpPr/>
          <p:nvPr/>
        </p:nvSpPr>
        <p:spPr>
          <a:xfrm>
            <a:off x="0" y="6595664"/>
            <a:ext cx="926407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b="1" dirty="0">
                <a:latin typeface="Consolas" panose="020B0609020204030204" pitchFamily="49" charset="0"/>
                <a:cs typeface="Consolas" panose="020B0609020204030204" pitchFamily="49" charset="0"/>
              </a:rPr>
              <a:t>Quellen:</a:t>
            </a:r>
            <a:r>
              <a:rPr lang="de-DE" sz="1100" dirty="0">
                <a:latin typeface="Consolas" panose="020B0609020204030204" pitchFamily="49" charset="0"/>
                <a:cs typeface="Consolas" panose="020B0609020204030204" pitchFamily="49" charset="0"/>
              </a:rPr>
              <a:t> https://</a:t>
            </a:r>
            <a:r>
              <a:rPr lang="de-DE" sz="1100" dirty="0" err="1">
                <a:latin typeface="Consolas" panose="020B0609020204030204" pitchFamily="49" charset="0"/>
                <a:cs typeface="Consolas" panose="020B0609020204030204" pitchFamily="49" charset="0"/>
              </a:rPr>
              <a:t>martinfowler.com</a:t>
            </a:r>
            <a:r>
              <a:rPr lang="de-DE" sz="1100" dirty="0"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de-DE" sz="1100" dirty="0" err="1">
                <a:latin typeface="Consolas" panose="020B0609020204030204" pitchFamily="49" charset="0"/>
                <a:cs typeface="Consolas" panose="020B0609020204030204" pitchFamily="49" charset="0"/>
              </a:rPr>
              <a:t>articles</a:t>
            </a:r>
            <a:r>
              <a:rPr lang="de-DE" sz="1100" dirty="0"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de-DE" sz="1100" dirty="0" err="1">
                <a:latin typeface="Consolas" panose="020B0609020204030204" pitchFamily="49" charset="0"/>
                <a:cs typeface="Consolas" panose="020B0609020204030204" pitchFamily="49" charset="0"/>
              </a:rPr>
              <a:t>microservices.html</a:t>
            </a:r>
            <a:r>
              <a:rPr lang="de-DE" sz="1100" dirty="0">
                <a:latin typeface="Consolas" panose="020B0609020204030204" pitchFamily="49" charset="0"/>
                <a:cs typeface="Consolas" panose="020B0609020204030204" pitchFamily="49" charset="0"/>
              </a:rPr>
              <a:t>, https://</a:t>
            </a:r>
            <a:r>
              <a:rPr lang="de-DE" sz="1100" dirty="0" err="1">
                <a:latin typeface="Consolas" panose="020B0609020204030204" pitchFamily="49" charset="0"/>
                <a:cs typeface="Consolas" panose="020B0609020204030204" pitchFamily="49" charset="0"/>
              </a:rPr>
              <a:t>martinfowler.com</a:t>
            </a:r>
            <a:r>
              <a:rPr lang="de-DE" sz="1100" dirty="0"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de-DE" sz="1100" dirty="0" err="1">
                <a:latin typeface="Consolas" panose="020B0609020204030204" pitchFamily="49" charset="0"/>
                <a:cs typeface="Consolas" panose="020B0609020204030204" pitchFamily="49" charset="0"/>
              </a:rPr>
              <a:t>bliki</a:t>
            </a:r>
            <a:r>
              <a:rPr lang="de-DE" sz="1100" dirty="0"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de-DE" sz="1100" dirty="0" err="1">
                <a:latin typeface="Consolas" panose="020B0609020204030204" pitchFamily="49" charset="0"/>
                <a:cs typeface="Consolas" panose="020B0609020204030204" pitchFamily="49" charset="0"/>
              </a:rPr>
              <a:t>PolyglotPersistence.html</a:t>
            </a:r>
            <a:endParaRPr lang="de-DE" sz="11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D6D3D317-1152-2742-9BE1-4ED9CE042C2D}"/>
              </a:ext>
            </a:extLst>
          </p:cNvPr>
          <p:cNvSpPr/>
          <p:nvPr/>
        </p:nvSpPr>
        <p:spPr>
          <a:xfrm>
            <a:off x="431802" y="1512000"/>
            <a:ext cx="5261427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de-DE" b="0" i="0" dirty="0">
                <a:solidFill>
                  <a:srgbClr val="374151"/>
                </a:solidFill>
                <a:effectLst/>
                <a:latin typeface="Söhne"/>
              </a:rPr>
              <a:t>Konzeptionelle Modelle der Welt unterscheiden sich zwischen Komponenten</a:t>
            </a:r>
          </a:p>
          <a:p>
            <a:pPr marL="285750" indent="-285750" algn="l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de-DE" dirty="0">
                <a:solidFill>
                  <a:srgbClr val="374151"/>
                </a:solidFill>
                <a:latin typeface="Söhne"/>
              </a:rPr>
              <a:t>Monolithische Systeme machen oft Kompromisse und binden sich an eine DB-Technologie</a:t>
            </a:r>
            <a:endParaRPr lang="de-DE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285750" indent="-285750" algn="l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de-DE" b="0" i="0" dirty="0">
                <a:solidFill>
                  <a:srgbClr val="374151"/>
                </a:solidFill>
                <a:effectLst/>
                <a:latin typeface="Söhne"/>
              </a:rPr>
              <a:t>Microservices dezentralisieren hingegen oft Entscheidungen über Datenspeicherung</a:t>
            </a:r>
          </a:p>
          <a:p>
            <a:pPr marL="285750" indent="-285750" algn="l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de-DE" b="1" i="0" dirty="0">
                <a:solidFill>
                  <a:schemeClr val="accent5"/>
                </a:solidFill>
                <a:effectLst/>
                <a:latin typeface="Söhne"/>
              </a:rPr>
              <a:t>Polyglotte Persistenz </a:t>
            </a:r>
            <a:r>
              <a:rPr lang="de-DE" b="0" i="0" dirty="0">
                <a:solidFill>
                  <a:srgbClr val="374151"/>
                </a:solidFill>
                <a:effectLst/>
                <a:latin typeface="Söhne"/>
              </a:rPr>
              <a:t>bedeutet (im Extremfall) jeder Service hat seine eigene Datenbank</a:t>
            </a:r>
          </a:p>
          <a:p>
            <a:pPr marL="285750" indent="-285750" algn="l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de-DE" b="0" i="0" dirty="0">
                <a:solidFill>
                  <a:srgbClr val="374151"/>
                </a:solidFill>
                <a:effectLst/>
                <a:latin typeface="Söhne"/>
              </a:rPr>
              <a:t>Polyglotte Persistenz erhöht allerdings auch die Komplexität und erfordert technisches Know-how (über mehr DB-</a:t>
            </a:r>
            <a:r>
              <a:rPr lang="de-DE" dirty="0">
                <a:solidFill>
                  <a:srgbClr val="374151"/>
                </a:solidFill>
                <a:latin typeface="Söhne"/>
              </a:rPr>
              <a:t>Systeme)</a:t>
            </a:r>
            <a:endParaRPr lang="de-DE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285750" indent="-285750" algn="l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de-DE" b="0" i="0" dirty="0">
                <a:solidFill>
                  <a:srgbClr val="374151"/>
                </a:solidFill>
                <a:effectLst/>
                <a:latin typeface="Söhne"/>
              </a:rPr>
              <a:t>Microservice Architekturen kommen daher oft mit Herausforderungen aufgrund der polyglotten Persistenz einher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A070552-00D6-B64E-B9A5-724AAEFF69B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866708" y="1512000"/>
            <a:ext cx="6004590" cy="351720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47997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1D4DC95E-0758-B144-85EC-F3F3CDED251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1015" y="1568276"/>
            <a:ext cx="9899183" cy="419065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C499ED8-18D1-E942-8557-969449808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Dekomposition  mittels  Diensten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64669592-C4EE-DB4B-A88C-C6A79EE0FE6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Evolutionäres Design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98A1D6-CB80-3D49-9BB4-DEF11E2689C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15</a:t>
            </a:fld>
            <a:endParaRPr lang="de-DE" noProof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2E10CCA4-C3B8-9248-A6B2-C1EF803308D4}"/>
              </a:ext>
            </a:extLst>
          </p:cNvPr>
          <p:cNvSpPr/>
          <p:nvPr/>
        </p:nvSpPr>
        <p:spPr>
          <a:xfrm>
            <a:off x="0" y="6595664"/>
            <a:ext cx="495520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b="1" dirty="0">
                <a:latin typeface="Consolas" panose="020B0609020204030204" pitchFamily="49" charset="0"/>
                <a:cs typeface="Consolas" panose="020B0609020204030204" pitchFamily="49" charset="0"/>
              </a:rPr>
              <a:t>Quellen:</a:t>
            </a:r>
            <a:r>
              <a:rPr lang="de-DE" sz="1100" dirty="0">
                <a:latin typeface="Consolas" panose="020B0609020204030204" pitchFamily="49" charset="0"/>
                <a:cs typeface="Consolas" panose="020B0609020204030204" pitchFamily="49" charset="0"/>
              </a:rPr>
              <a:t> https://</a:t>
            </a:r>
            <a:r>
              <a:rPr lang="de-DE" sz="1100" dirty="0" err="1">
                <a:latin typeface="Consolas" panose="020B0609020204030204" pitchFamily="49" charset="0"/>
                <a:cs typeface="Consolas" panose="020B0609020204030204" pitchFamily="49" charset="0"/>
              </a:rPr>
              <a:t>martinfowler.com</a:t>
            </a:r>
            <a:r>
              <a:rPr lang="de-DE" sz="1100" dirty="0"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de-DE" sz="1100" dirty="0" err="1">
                <a:latin typeface="Consolas" panose="020B0609020204030204" pitchFamily="49" charset="0"/>
                <a:cs typeface="Consolas" panose="020B0609020204030204" pitchFamily="49" charset="0"/>
              </a:rPr>
              <a:t>articles</a:t>
            </a:r>
            <a:r>
              <a:rPr lang="de-DE" sz="1100" dirty="0"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de-DE" sz="1100" dirty="0" err="1">
                <a:latin typeface="Consolas" panose="020B0609020204030204" pitchFamily="49" charset="0"/>
                <a:cs typeface="Consolas" panose="020B0609020204030204" pitchFamily="49" charset="0"/>
              </a:rPr>
              <a:t>microservices.html</a:t>
            </a:r>
            <a:endParaRPr lang="de-DE" sz="11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D6D3D317-1152-2742-9BE1-4ED9CE042C2D}"/>
              </a:ext>
            </a:extLst>
          </p:cNvPr>
          <p:cNvSpPr/>
          <p:nvPr/>
        </p:nvSpPr>
        <p:spPr>
          <a:xfrm>
            <a:off x="431800" y="1807868"/>
            <a:ext cx="8586074" cy="40421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spcAft>
                <a:spcPts val="400"/>
              </a:spcAft>
              <a:buFont typeface="Courier New" panose="02070309020205020404" pitchFamily="49" charset="0"/>
              <a:buChar char="o"/>
            </a:pPr>
            <a:r>
              <a:rPr lang="de-DE" sz="2000" dirty="0">
                <a:solidFill>
                  <a:srgbClr val="303633"/>
                </a:solidFill>
              </a:rPr>
              <a:t>Microservice-Architekturen folgen einer </a:t>
            </a:r>
            <a:r>
              <a:rPr lang="de-DE" sz="2000" b="1" dirty="0">
                <a:solidFill>
                  <a:schemeClr val="accent5"/>
                </a:solidFill>
              </a:rPr>
              <a:t>evolutionären Design-Philosophie</a:t>
            </a:r>
            <a:r>
              <a:rPr lang="de-DE" sz="2000" dirty="0">
                <a:solidFill>
                  <a:srgbClr val="303633"/>
                </a:solidFill>
              </a:rPr>
              <a:t>.</a:t>
            </a:r>
          </a:p>
          <a:p>
            <a:pPr marL="342900" indent="-342900" fontAlgn="base">
              <a:spcAft>
                <a:spcPts val="400"/>
              </a:spcAft>
              <a:buFont typeface="Courier New" panose="02070309020205020404" pitchFamily="49" charset="0"/>
              <a:buChar char="o"/>
            </a:pPr>
            <a:r>
              <a:rPr lang="de-DE" sz="2000" dirty="0">
                <a:solidFill>
                  <a:srgbClr val="303633"/>
                </a:solidFill>
              </a:rPr>
              <a:t>Die Schlüsseleigenschaft von Komponenten sollte deren </a:t>
            </a:r>
            <a:r>
              <a:rPr lang="de-DE" sz="2000" b="1" dirty="0">
                <a:solidFill>
                  <a:schemeClr val="accent5"/>
                </a:solidFill>
              </a:rPr>
              <a:t>unabhängigen Austauschbarkeit</a:t>
            </a:r>
            <a:r>
              <a:rPr lang="de-DE" sz="2000" dirty="0">
                <a:solidFill>
                  <a:srgbClr val="303633"/>
                </a:solidFill>
              </a:rPr>
              <a:t> und Erweiterbarkeit sein.</a:t>
            </a:r>
          </a:p>
          <a:p>
            <a:pPr marL="342900" indent="-342900" fontAlgn="base">
              <a:spcAft>
                <a:spcPts val="400"/>
              </a:spcAft>
              <a:buFont typeface="Courier New" panose="02070309020205020404" pitchFamily="49" charset="0"/>
              <a:buChar char="o"/>
            </a:pPr>
            <a:r>
              <a:rPr lang="de-DE" sz="2000" dirty="0">
                <a:solidFill>
                  <a:srgbClr val="303633"/>
                </a:solidFill>
              </a:rPr>
              <a:t>Komponenten sollten einem </a:t>
            </a:r>
            <a:r>
              <a:rPr lang="de-DE" sz="2000" b="1" dirty="0">
                <a:solidFill>
                  <a:schemeClr val="accent5"/>
                </a:solidFill>
              </a:rPr>
              <a:t>modularen Design</a:t>
            </a:r>
            <a:r>
              <a:rPr lang="de-DE" sz="2000" b="1" dirty="0">
                <a:solidFill>
                  <a:srgbClr val="303633"/>
                </a:solidFill>
              </a:rPr>
              <a:t> </a:t>
            </a:r>
            <a:r>
              <a:rPr lang="de-DE" sz="2000" dirty="0">
                <a:solidFill>
                  <a:srgbClr val="303633"/>
                </a:solidFill>
              </a:rPr>
              <a:t>folgen. Hierbei sollte Funktionalität, die gleichzeitig geändert werden muss, im selben Modul bleiben.</a:t>
            </a:r>
          </a:p>
          <a:p>
            <a:pPr marL="342900" indent="-342900" fontAlgn="base">
              <a:spcAft>
                <a:spcPts val="400"/>
              </a:spcAft>
              <a:buFont typeface="Courier New" panose="02070309020205020404" pitchFamily="49" charset="0"/>
              <a:buChar char="o"/>
            </a:pPr>
            <a:r>
              <a:rPr lang="de-DE" sz="2000" dirty="0">
                <a:solidFill>
                  <a:srgbClr val="303633"/>
                </a:solidFill>
              </a:rPr>
              <a:t>Bei einem Monolithen erfordert jede Änderung eine vollständige Erstellung und Bereitstellung der gesamten Anwendung.</a:t>
            </a:r>
          </a:p>
          <a:p>
            <a:pPr marL="342900" indent="-342900" fontAlgn="base">
              <a:spcAft>
                <a:spcPts val="400"/>
              </a:spcAft>
              <a:buFont typeface="Courier New" panose="02070309020205020404" pitchFamily="49" charset="0"/>
              <a:buChar char="o"/>
            </a:pPr>
            <a:r>
              <a:rPr lang="de-DE" sz="2000" dirty="0">
                <a:solidFill>
                  <a:srgbClr val="303633"/>
                </a:solidFill>
              </a:rPr>
              <a:t>Bei Microservices muss man nur den/die </a:t>
            </a:r>
            <a:r>
              <a:rPr lang="de-DE" sz="2000" b="1" dirty="0">
                <a:solidFill>
                  <a:schemeClr val="accent5"/>
                </a:solidFill>
              </a:rPr>
              <a:t>geänderten Service(s) neu bereitstellen</a:t>
            </a:r>
            <a:r>
              <a:rPr lang="de-DE" sz="2000" dirty="0">
                <a:solidFill>
                  <a:srgbClr val="303633"/>
                </a:solidFill>
              </a:rPr>
              <a:t>.</a:t>
            </a:r>
          </a:p>
          <a:p>
            <a:pPr marL="342900" indent="-342900" fontAlgn="base">
              <a:spcAft>
                <a:spcPts val="400"/>
              </a:spcAft>
              <a:buFont typeface="Courier New" panose="02070309020205020404" pitchFamily="49" charset="0"/>
              <a:buChar char="o"/>
            </a:pPr>
            <a:r>
              <a:rPr lang="de-DE" sz="2000" dirty="0">
                <a:solidFill>
                  <a:srgbClr val="303633"/>
                </a:solidFill>
              </a:rPr>
              <a:t>Der Nachteil besteht darin, dass zu beachten ist, dass Änderungen an einem Service dessen Nutzer (</a:t>
            </a:r>
            <a:r>
              <a:rPr lang="de-DE" sz="2000" dirty="0" err="1">
                <a:solidFill>
                  <a:srgbClr val="303633"/>
                </a:solidFill>
              </a:rPr>
              <a:t>Consuming</a:t>
            </a:r>
            <a:r>
              <a:rPr lang="de-DE" sz="2000" dirty="0">
                <a:solidFill>
                  <a:srgbClr val="303633"/>
                </a:solidFill>
              </a:rPr>
              <a:t> Services) beeinträchtigen können.</a:t>
            </a:r>
          </a:p>
        </p:txBody>
      </p:sp>
    </p:spTree>
    <p:extLst>
      <p:ext uri="{BB962C8B-B14F-4D97-AF65-F5344CB8AC3E}">
        <p14:creationId xmlns:p14="http://schemas.microsoft.com/office/powerpoint/2010/main" val="42177789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39A0F7-5B8F-5047-AD5F-FC2C4F71D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Inhalte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0C508602-457E-2C4E-A9AC-85A3D0BD58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4322" y="1478048"/>
            <a:ext cx="4479946" cy="4404862"/>
          </a:xfr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251999" tIns="251999" rIns="251999" bIns="251999"/>
          <a:lstStyle/>
          <a:p>
            <a:pPr marL="0" lvl="0" indent="0">
              <a:buNone/>
            </a:pPr>
            <a:r>
              <a:rPr lang="de-DE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Microservices</a:t>
            </a:r>
            <a:endParaRPr lang="de-DE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Was ist das für ein Architekturstil?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Vor- und Nachteile von 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Microservices</a:t>
            </a:r>
            <a:endParaRPr lang="de-DE" sz="1400" dirty="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de-DE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lvl="0" indent="0">
              <a:buNone/>
            </a:pPr>
            <a:r>
              <a:rPr lang="de-DE" dirty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Randbedingungen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Lose Kopplung und hohe Kohäsion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 err="1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Bounded</a:t>
            </a:r>
            <a:r>
              <a:rPr lang="de-DE" sz="14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de-DE" sz="1400" dirty="0" err="1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Context</a:t>
            </a:r>
            <a:r>
              <a:rPr lang="de-DE" sz="14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und Domain </a:t>
            </a:r>
            <a:r>
              <a:rPr lang="de-DE" sz="1400" dirty="0" err="1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Driven</a:t>
            </a:r>
            <a:r>
              <a:rPr lang="de-DE" sz="14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Design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Conways Law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Service Ownership und Team-Strukturen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de-DE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lvl="0" indent="0">
              <a:buNone/>
            </a:pPr>
            <a:r>
              <a:rPr lang="de-DE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Integration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Shared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Databases, 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Sync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vs. 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Async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, RPC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REST, Services 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as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State Machines (HATEOS)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Versioning</a:t>
            </a:r>
            <a:endParaRPr lang="de-DE" sz="1400" dirty="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de-DE" sz="1400" dirty="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54F9314-DB7D-5544-9A1A-BDF7C509E58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16</a:t>
            </a:fld>
            <a:endParaRPr lang="de-DE" noProof="0"/>
          </a:p>
        </p:txBody>
      </p:sp>
      <p:sp>
        <p:nvSpPr>
          <p:cNvPr id="24" name="Inhaltsplatzhalter 7">
            <a:extLst>
              <a:ext uri="{FF2B5EF4-FFF2-40B4-BE49-F238E27FC236}">
                <a16:creationId xmlns:a16="http://schemas.microsoft.com/office/drawing/2014/main" id="{B2BC7B5A-69E3-BC40-938A-4311896A2C9B}"/>
              </a:ext>
            </a:extLst>
          </p:cNvPr>
          <p:cNvSpPr txBox="1">
            <a:spLocks/>
          </p:cNvSpPr>
          <p:nvPr/>
        </p:nvSpPr>
        <p:spPr>
          <a:xfrm>
            <a:off x="5189052" y="1478047"/>
            <a:ext cx="4479946" cy="4404862"/>
          </a:xfrm>
          <a:prstGeom prst="rec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251999" tIns="251999" rIns="251999" bIns="251999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Skalierung von </a:t>
            </a:r>
            <a:r>
              <a:rPr lang="de-DE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Microservices</a:t>
            </a:r>
            <a:endParaRPr lang="de-DE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Failure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is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Everywhere</a:t>
            </a:r>
            <a:endParaRPr lang="de-DE" sz="1400" dirty="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Architectural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Safety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Measures</a:t>
            </a:r>
            <a:endParaRPr lang="de-DE" sz="1400" dirty="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Scaling</a:t>
            </a:r>
            <a:endParaRPr lang="de-DE" sz="1400" dirty="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Caching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de-DE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de-DE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7 Prinzipien von </a:t>
            </a:r>
            <a:r>
              <a:rPr lang="de-DE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Microservices</a:t>
            </a:r>
            <a:endParaRPr lang="de-DE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Model 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Around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Business 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Concepts</a:t>
            </a:r>
            <a:endParaRPr lang="de-DE" sz="1400" dirty="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Adopt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a Culture 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of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Automation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Hide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Internal Implementation Details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Decentralize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All 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the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Things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Independently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Deployable</a:t>
            </a:r>
            <a:endParaRPr lang="de-DE" sz="1400" dirty="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Isolate 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Failure</a:t>
            </a:r>
            <a:endParaRPr lang="de-DE" sz="1400" dirty="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Highly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Observable</a:t>
            </a:r>
          </a:p>
        </p:txBody>
      </p:sp>
    </p:spTree>
    <p:extLst>
      <p:ext uri="{BB962C8B-B14F-4D97-AF65-F5344CB8AC3E}">
        <p14:creationId xmlns:p14="http://schemas.microsoft.com/office/powerpoint/2010/main" val="1235719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D440D2B9-023B-9E43-BA4A-E4DE712634A0}"/>
              </a:ext>
            </a:extLst>
          </p:cNvPr>
          <p:cNvSpPr/>
          <p:nvPr/>
        </p:nvSpPr>
        <p:spPr>
          <a:xfrm>
            <a:off x="312420" y="281940"/>
            <a:ext cx="9317380" cy="591006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Bildplatzhalter 5" descr="Ein Bild, das Person, Anzug, Schlips, Mann enthält.&#10;&#10;Automatisch generierte Beschreibung">
            <a:extLst>
              <a:ext uri="{FF2B5EF4-FFF2-40B4-BE49-F238E27FC236}">
                <a16:creationId xmlns:a16="http://schemas.microsoft.com/office/drawing/2014/main" id="{19601A5E-EF39-F94A-AF8F-4540EB27B24D}"/>
              </a:ext>
            </a:extLst>
          </p:cNvPr>
          <p:cNvPicPr>
            <a:picLocks noGrp="1" noChangeAspect="1"/>
          </p:cNvPicPr>
          <p:nvPr>
            <p:ph type="pic" sz="quarter" idx="33"/>
          </p:nvPr>
        </p:nvPicPr>
        <p:blipFill rotWithShape="1">
          <a:blip r:embed="rId2"/>
          <a:srcRect l="30732" r="26875"/>
          <a:stretch/>
        </p:blipFill>
        <p:spPr>
          <a:xfrm>
            <a:off x="9980476" y="10"/>
            <a:ext cx="2211524" cy="6191990"/>
          </a:xfrm>
          <a:prstGeom prst="rect">
            <a:avLst/>
          </a:prstGeom>
          <a:noFill/>
        </p:spPr>
      </p:pic>
      <p:sp>
        <p:nvSpPr>
          <p:cNvPr id="33" name="Textplatzhalter 3">
            <a:extLst>
              <a:ext uri="{FF2B5EF4-FFF2-40B4-BE49-F238E27FC236}">
                <a16:creationId xmlns:a16="http://schemas.microsoft.com/office/drawing/2014/main" id="{60828E04-9C2A-4859-8050-C2DF67A249CB}"/>
              </a:ext>
            </a:extLst>
          </p:cNvPr>
          <p:cNvSpPr>
            <a:spLocks noGrp="1"/>
          </p:cNvSpPr>
          <p:nvPr/>
        </p:nvSpPr>
        <p:spPr>
          <a:xfrm>
            <a:off x="431800" y="1802549"/>
            <a:ext cx="2562861" cy="38288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b="1" dirty="0"/>
              <a:t>Nane Kratzke</a:t>
            </a:r>
          </a:p>
        </p:txBody>
      </p:sp>
      <p:pic>
        <p:nvPicPr>
          <p:cNvPr id="34" name="Grafik 33" descr="Smartphone" title="Symbol – Telefonnummer des Referenten">
            <a:extLst>
              <a:ext uri="{FF2B5EF4-FFF2-40B4-BE49-F238E27FC236}">
                <a16:creationId xmlns:a16="http://schemas.microsoft.com/office/drawing/2014/main" id="{A29DE31C-E099-4579-BB03-675E0A40C5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16454" y="1884543"/>
            <a:ext cx="218900" cy="218900"/>
          </a:xfrm>
          <a:prstGeom prst="rect">
            <a:avLst/>
          </a:prstGeom>
        </p:spPr>
      </p:pic>
      <p:sp>
        <p:nvSpPr>
          <p:cNvPr id="35" name="Textplatzhalter 4">
            <a:extLst>
              <a:ext uri="{FF2B5EF4-FFF2-40B4-BE49-F238E27FC236}">
                <a16:creationId xmlns:a16="http://schemas.microsoft.com/office/drawing/2014/main" id="{11265965-2271-4C1C-BD0A-6F85F80FF9A6}"/>
              </a:ext>
            </a:extLst>
          </p:cNvPr>
          <p:cNvSpPr>
            <a:spLocks noGrp="1"/>
          </p:cNvSpPr>
          <p:nvPr/>
        </p:nvSpPr>
        <p:spPr>
          <a:xfrm>
            <a:off x="3495672" y="1903856"/>
            <a:ext cx="2910342" cy="2380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i="0" dirty="0"/>
              <a:t>+49 451 300-5549</a:t>
            </a:r>
          </a:p>
        </p:txBody>
      </p:sp>
      <p:pic>
        <p:nvPicPr>
          <p:cNvPr id="36" name="Grafik 35" descr="Umschlag" title="Symbol – E-Mail des Referenten">
            <a:extLst>
              <a:ext uri="{FF2B5EF4-FFF2-40B4-BE49-F238E27FC236}">
                <a16:creationId xmlns:a16="http://schemas.microsoft.com/office/drawing/2014/main" id="{773C1382-ACE1-460F-A1B6-AB761A7D2E6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16454" y="2290361"/>
            <a:ext cx="218900" cy="218900"/>
          </a:xfrm>
          <a:prstGeom prst="rect">
            <a:avLst/>
          </a:prstGeom>
        </p:spPr>
      </p:pic>
      <p:sp>
        <p:nvSpPr>
          <p:cNvPr id="37" name="Textplatzhalter 5">
            <a:extLst>
              <a:ext uri="{FF2B5EF4-FFF2-40B4-BE49-F238E27FC236}">
                <a16:creationId xmlns:a16="http://schemas.microsoft.com/office/drawing/2014/main" id="{50A3BCC3-A277-4C0B-9EBA-EB53990D8EBD}"/>
              </a:ext>
            </a:extLst>
          </p:cNvPr>
          <p:cNvSpPr>
            <a:spLocks noGrp="1"/>
          </p:cNvSpPr>
          <p:nvPr/>
        </p:nvSpPr>
        <p:spPr>
          <a:xfrm>
            <a:off x="3495672" y="2294429"/>
            <a:ext cx="2910342" cy="2380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i="0" dirty="0" err="1"/>
              <a:t>nane.kratzke@th-luebeck.de</a:t>
            </a:r>
            <a:endParaRPr lang="de-DE" i="0" dirty="0"/>
          </a:p>
        </p:txBody>
      </p:sp>
      <p:pic>
        <p:nvPicPr>
          <p:cNvPr id="38" name="Grafik 37" descr="Link">
            <a:extLst>
              <a:ext uri="{FF2B5EF4-FFF2-40B4-BE49-F238E27FC236}">
                <a16:creationId xmlns:a16="http://schemas.microsoft.com/office/drawing/2014/main" id="{0718E6E0-05A2-479C-AEA8-1A385EB7347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99595" y="2658079"/>
            <a:ext cx="244786" cy="244786"/>
          </a:xfrm>
          <a:prstGeom prst="rect">
            <a:avLst/>
          </a:prstGeom>
        </p:spPr>
      </p:pic>
      <p:sp>
        <p:nvSpPr>
          <p:cNvPr id="39" name="Textplatzhalter 20">
            <a:extLst>
              <a:ext uri="{FF2B5EF4-FFF2-40B4-BE49-F238E27FC236}">
                <a16:creationId xmlns:a16="http://schemas.microsoft.com/office/drawing/2014/main" id="{E382DE25-E72C-473B-AB0F-13DF377E6A8F}"/>
              </a:ext>
            </a:extLst>
          </p:cNvPr>
          <p:cNvSpPr>
            <a:spLocks noGrp="1"/>
          </p:cNvSpPr>
          <p:nvPr/>
        </p:nvSpPr>
        <p:spPr>
          <a:xfrm>
            <a:off x="3495672" y="2685001"/>
            <a:ext cx="2910342" cy="2380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i="0" dirty="0" err="1"/>
              <a:t>kratzke.mylab.th-luebeck.de</a:t>
            </a:r>
            <a:endParaRPr lang="de-DE" i="0" dirty="0"/>
          </a:p>
        </p:txBody>
      </p:sp>
      <p:sp>
        <p:nvSpPr>
          <p:cNvPr id="40" name="Titel 1">
            <a:extLst>
              <a:ext uri="{FF2B5EF4-FFF2-40B4-BE49-F238E27FC236}">
                <a16:creationId xmlns:a16="http://schemas.microsoft.com/office/drawing/2014/main" id="{BE8243D4-7F33-2445-83C4-18BFFB6FB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74245"/>
            <a:ext cx="9020200" cy="432000"/>
          </a:xfrm>
        </p:spPr>
        <p:txBody>
          <a:bodyPr rtlCol="0"/>
          <a:lstStyle/>
          <a:p>
            <a:pPr algn="l" rtl="0"/>
            <a:r>
              <a:rPr lang="de-DE" dirty="0"/>
              <a:t>Kontakt</a:t>
            </a:r>
          </a:p>
        </p:txBody>
      </p:sp>
      <p:pic>
        <p:nvPicPr>
          <p:cNvPr id="8" name="Grafik 7" descr="Ein Bild, das schwarz, Zeichnung enthält.&#10;&#10;Automatisch generierte Beschreibung">
            <a:extLst>
              <a:ext uri="{FF2B5EF4-FFF2-40B4-BE49-F238E27FC236}">
                <a16:creationId xmlns:a16="http://schemas.microsoft.com/office/drawing/2014/main" id="{7A9EBD28-E535-B54A-BE39-2FF977B699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6014" y="1655430"/>
            <a:ext cx="1488762" cy="1488762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24983D5-2B44-414F-AC6B-50606020D9A5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17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3257374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E75BC70-B4AF-0E48-95C1-DB895E35632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000461" y="1008000"/>
            <a:ext cx="8629456" cy="360000"/>
          </a:xfrm>
        </p:spPr>
        <p:txBody>
          <a:bodyPr/>
          <a:lstStyle/>
          <a:p>
            <a:r>
              <a:rPr lang="de-DE" dirty="0"/>
              <a:t>Urheberrechtshinweise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D40C351-5E7B-454C-BA33-C815726E28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0461" y="1460389"/>
            <a:ext cx="5712312" cy="5164074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Diese Folien werden zum Zwecke einer praktikablen und pragmatischen Nutzbarkeit im Rahmen der </a:t>
            </a:r>
            <a:r>
              <a:rPr lang="de-DE" b="1" dirty="0">
                <a:solidFill>
                  <a:srgbClr val="0070C0"/>
                </a:solidFill>
              </a:rPr>
              <a:t>CC0 1.0 Lizenz </a:t>
            </a:r>
            <a:r>
              <a:rPr lang="de-DE" dirty="0"/>
              <a:t>bereitgestellt.</a:t>
            </a:r>
          </a:p>
          <a:p>
            <a:pPr marL="0" indent="0">
              <a:buNone/>
            </a:pPr>
            <a:r>
              <a:rPr lang="de-DE" dirty="0"/>
              <a:t>Sie dürfen die Inhalte also kopieren, verändern, verbreiten, mit eigenen Inhalten mixen, auch zu kommerziellen Zwecken, und ohne um weitere Erlaubnis bitten zu müssen.</a:t>
            </a:r>
          </a:p>
          <a:p>
            <a:pPr marL="0" indent="0">
              <a:buNone/>
            </a:pPr>
            <a:r>
              <a:rPr lang="de-DE" dirty="0"/>
              <a:t>Eine Nennung des Autors ist nicht erforderlich (aber natürlich gern gesehen, wenn problemlos möglich).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Diese Folien sind insb. für die Lehre an Hochschulen konzipiert und machen daher vom </a:t>
            </a:r>
            <a:r>
              <a:rPr lang="de-DE" b="1" dirty="0">
                <a:solidFill>
                  <a:srgbClr val="0070C0"/>
                </a:solidFill>
              </a:rPr>
              <a:t>§51 UrhG (Zitate) </a:t>
            </a:r>
            <a:r>
              <a:rPr lang="de-DE" dirty="0"/>
              <a:t>Gebrauch.</a:t>
            </a:r>
          </a:p>
          <a:p>
            <a:pPr marL="0" indent="0">
              <a:buNone/>
            </a:pPr>
            <a:r>
              <a:rPr lang="de-DE" dirty="0"/>
              <a:t>Die CC0 Lizenz überträgt sich nicht auf zitierte Quellen. Hier sind bei der Nutzung natürlich die Bedingungen der entsprechenden Quellen zu beachten.</a:t>
            </a:r>
          </a:p>
          <a:p>
            <a:pPr marL="0" indent="0">
              <a:buNone/>
            </a:pPr>
            <a:r>
              <a:rPr lang="de-DE" dirty="0"/>
              <a:t>Die Quellenangaben finden sich auf den entsprechenden Folien.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DF67474-771E-6740-B5E2-FD3588182D00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2</a:t>
            </a:fld>
            <a:endParaRPr lang="de-DE" noProof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F9038FA1-AF3C-4C4A-99ED-6F9E41522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1" y="246073"/>
            <a:ext cx="2573287" cy="61792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473D07C4-5F96-BC47-9C11-1FBD58CEF5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3565" y="3744988"/>
            <a:ext cx="1410014" cy="1410014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BEE00994-AAEC-2643-96F6-6CC6756E6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7228" y="1460389"/>
            <a:ext cx="2682689" cy="94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7442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F17719-476F-E844-899E-CCFF90EAA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Kapitel 12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5FC8172-CC59-6D4F-A58F-7158ACE5B30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24821" y="1008000"/>
            <a:ext cx="9198116" cy="360000"/>
          </a:xfrm>
        </p:spPr>
        <p:txBody>
          <a:bodyPr/>
          <a:lstStyle/>
          <a:p>
            <a:r>
              <a:rPr lang="de-DE" dirty="0"/>
              <a:t>Microservice Architekturen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2DDE27-92D3-C74C-9006-07C2999CBE3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3</a:t>
            </a:fld>
            <a:endParaRPr lang="de-DE" noProof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9D31A73-5F0B-D577-0D57-252211E7F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80" y="1652109"/>
            <a:ext cx="3711910" cy="52102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C458DD0-8EF5-3AA1-E0BF-0C542462EA08}"/>
              </a:ext>
            </a:extLst>
          </p:cNvPr>
          <p:cNvSpPr txBox="1"/>
          <p:nvPr/>
        </p:nvSpPr>
        <p:spPr>
          <a:xfrm>
            <a:off x="4582510" y="1652109"/>
            <a:ext cx="5244661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1600" b="1" dirty="0"/>
              <a:t>12.1 Eigenschaften von Microservices</a:t>
            </a:r>
          </a:p>
          <a:p>
            <a:r>
              <a:rPr lang="de-DE" sz="1600" b="1" dirty="0"/>
              <a:t>12.2 Integrationsmuster für Microservices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Datenbank-basierte Integration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gRPC, REST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API </a:t>
            </a:r>
            <a:r>
              <a:rPr lang="de-DE" sz="1400" dirty="0" err="1"/>
              <a:t>Versioning</a:t>
            </a: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Event-Driven </a:t>
            </a:r>
            <a:r>
              <a:rPr lang="de-DE" sz="1400" dirty="0" err="1"/>
              <a:t>Architectures</a:t>
            </a:r>
            <a:endParaRPr lang="de-DE" sz="1600" b="1" dirty="0"/>
          </a:p>
          <a:p>
            <a:pPr>
              <a:spcBef>
                <a:spcPts val="600"/>
              </a:spcBef>
            </a:pPr>
            <a:r>
              <a:rPr lang="de-DE" sz="1600" b="1" dirty="0"/>
              <a:t>12.3 Architekturelle Sicherheit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Circuit-Breaker, </a:t>
            </a:r>
            <a:r>
              <a:rPr lang="de-DE" sz="1400" dirty="0" err="1"/>
              <a:t>Bulkhead</a:t>
            </a:r>
            <a:endParaRPr lang="de-DE" sz="14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400" dirty="0"/>
              <a:t>Idempotente API-Operationen </a:t>
            </a:r>
          </a:p>
          <a:p>
            <a:r>
              <a:rPr lang="de-DE" sz="1600" b="1" dirty="0"/>
              <a:t>12.4 Skalierung von Microservices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Load </a:t>
            </a:r>
            <a:r>
              <a:rPr lang="de-DE" sz="1400" dirty="0" err="1"/>
              <a:t>Balancing</a:t>
            </a: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Messaging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/>
              <a:t>Scaling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Reads/</a:t>
            </a:r>
            <a:r>
              <a:rPr lang="de-DE" sz="1400" dirty="0" err="1"/>
              <a:t>Writes</a:t>
            </a: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Command Query </a:t>
            </a:r>
            <a:r>
              <a:rPr lang="de-DE" sz="1400" dirty="0" err="1"/>
              <a:t>Responsibility</a:t>
            </a:r>
            <a:r>
              <a:rPr lang="de-DE" sz="1400" dirty="0"/>
              <a:t> Segregation (CQRS)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Caching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sz="1600" b="1" dirty="0"/>
              <a:t>12.5 Prinzipien zur Entwicklung von Microservices</a:t>
            </a:r>
          </a:p>
          <a:p>
            <a:pPr>
              <a:spcAft>
                <a:spcPts val="600"/>
              </a:spcAft>
            </a:pPr>
            <a:r>
              <a:rPr lang="de-DE" sz="1600" b="1" dirty="0">
                <a:solidFill>
                  <a:schemeClr val="bg1">
                    <a:lumMod val="65000"/>
                  </a:schemeClr>
                </a:solidFill>
              </a:rPr>
              <a:t>12.6 </a:t>
            </a:r>
            <a:r>
              <a:rPr lang="de-DE" sz="1600" b="1" dirty="0" err="1">
                <a:solidFill>
                  <a:schemeClr val="bg1">
                    <a:lumMod val="65000"/>
                  </a:schemeClr>
                </a:solidFill>
              </a:rPr>
              <a:t>Serverless</a:t>
            </a:r>
            <a:r>
              <a:rPr lang="de-DE" sz="1600" b="1" dirty="0">
                <a:solidFill>
                  <a:schemeClr val="bg1">
                    <a:lumMod val="65000"/>
                  </a:schemeClr>
                </a:solidFill>
              </a:rPr>
              <a:t>-Architekturen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bg1">
                    <a:lumMod val="65000"/>
                  </a:schemeClr>
                </a:solidFill>
              </a:rPr>
              <a:t>Architekturelle Konsequenzen von </a:t>
            </a:r>
            <a:r>
              <a:rPr lang="de-DE" sz="1400" dirty="0" err="1">
                <a:solidFill>
                  <a:schemeClr val="bg1">
                    <a:lumMod val="65000"/>
                  </a:schemeClr>
                </a:solidFill>
              </a:rPr>
              <a:t>Serverless</a:t>
            </a:r>
            <a:r>
              <a:rPr lang="de-DE" sz="1400" dirty="0">
                <a:solidFill>
                  <a:schemeClr val="bg1">
                    <a:lumMod val="65000"/>
                  </a:schemeClr>
                </a:solidFill>
              </a:rPr>
              <a:t>-Limitierungen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bg1">
                    <a:lumMod val="65000"/>
                  </a:schemeClr>
                </a:solidFill>
              </a:rPr>
              <a:t>Das API-Gateway Pattern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bg1">
                    <a:lumMod val="65000"/>
                  </a:schemeClr>
                </a:solidFill>
              </a:rPr>
              <a:t>Abgrenzung zu Microservices</a:t>
            </a:r>
          </a:p>
        </p:txBody>
      </p:sp>
    </p:spTree>
    <p:extLst>
      <p:ext uri="{BB962C8B-B14F-4D97-AF65-F5344CB8AC3E}">
        <p14:creationId xmlns:p14="http://schemas.microsoft.com/office/powerpoint/2010/main" val="9504568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C7AFA8-3171-6A44-99E1-4CDAD0784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Inhaltsverzeichnis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FCE476D9-1BCA-C04A-BAF7-2B1F53442D90}"/>
              </a:ext>
            </a:extLst>
          </p:cNvPr>
          <p:cNvSpPr txBox="1">
            <a:spLocks/>
          </p:cNvSpPr>
          <p:nvPr/>
        </p:nvSpPr>
        <p:spPr>
          <a:xfrm>
            <a:off x="431800" y="1008000"/>
            <a:ext cx="9198000" cy="360000"/>
          </a:xfrm>
          <a:prstGeom prst="rect">
            <a:avLst/>
          </a:prstGeom>
        </p:spPr>
        <p:txBody>
          <a:bodyPr lIns="0" rtlCol="0"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i="1" dirty="0"/>
              <a:t>Überblick über Units und Themen dieses Moduls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1C3C3FD-6144-BD40-835F-C1C0B2679577}"/>
              </a:ext>
            </a:extLst>
          </p:cNvPr>
          <p:cNvSpPr txBox="1"/>
          <p:nvPr/>
        </p:nvSpPr>
        <p:spPr>
          <a:xfrm>
            <a:off x="431800" y="1754488"/>
            <a:ext cx="2246924" cy="1341783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01</a:t>
            </a:r>
          </a:p>
          <a:p>
            <a:pPr algn="ctr"/>
            <a:endParaRPr lang="de-DE" b="1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Cloud Computing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A9BA2B8-2AB3-D44F-A1D1-1A908056FACE}"/>
              </a:ext>
            </a:extLst>
          </p:cNvPr>
          <p:cNvSpPr txBox="1"/>
          <p:nvPr/>
        </p:nvSpPr>
        <p:spPr>
          <a:xfrm>
            <a:off x="2834261" y="1754489"/>
            <a:ext cx="2246924" cy="1341783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02</a:t>
            </a:r>
          </a:p>
          <a:p>
            <a:pPr algn="ctr"/>
            <a:endParaRPr lang="de-DE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 err="1">
                <a:solidFill>
                  <a:schemeClr val="bg1">
                    <a:lumMod val="85000"/>
                  </a:schemeClr>
                </a:solidFill>
              </a:rPr>
              <a:t>DevOps</a:t>
            </a:r>
            <a:endParaRPr lang="de-DE" sz="16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54EDDC7-1985-8247-AB89-2ADFBB03B4F4}"/>
              </a:ext>
            </a:extLst>
          </p:cNvPr>
          <p:cNvSpPr txBox="1"/>
          <p:nvPr/>
        </p:nvSpPr>
        <p:spPr>
          <a:xfrm>
            <a:off x="5236722" y="1754489"/>
            <a:ext cx="2246924" cy="1341783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03</a:t>
            </a:r>
          </a:p>
          <a:p>
            <a:pPr algn="ctr"/>
            <a:endParaRPr lang="de-DE" b="1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Infrastructure </a:t>
            </a:r>
            <a:r>
              <a:rPr lang="de-DE" sz="1600" dirty="0" err="1">
                <a:solidFill>
                  <a:schemeClr val="bg1">
                    <a:lumMod val="85000"/>
                  </a:schemeClr>
                </a:solidFill>
              </a:rPr>
              <a:t>as</a:t>
            </a:r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 Code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709CCC9-400E-274B-A69A-1955CB1187BB}"/>
              </a:ext>
            </a:extLst>
          </p:cNvPr>
          <p:cNvSpPr txBox="1"/>
          <p:nvPr/>
        </p:nvSpPr>
        <p:spPr>
          <a:xfrm>
            <a:off x="2834261" y="3256455"/>
            <a:ext cx="2246924" cy="1341783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05</a:t>
            </a:r>
          </a:p>
          <a:p>
            <a:pPr algn="ctr"/>
            <a:endParaRPr lang="de-DE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Container</a:t>
            </a: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Orchestrierung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3AC1E54-CF11-5E40-A642-499C3BC75946}"/>
              </a:ext>
            </a:extLst>
          </p:cNvPr>
          <p:cNvSpPr txBox="1"/>
          <p:nvPr/>
        </p:nvSpPr>
        <p:spPr>
          <a:xfrm>
            <a:off x="5236722" y="3256456"/>
            <a:ext cx="2246924" cy="1341783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06</a:t>
            </a:r>
          </a:p>
          <a:p>
            <a:endParaRPr lang="de-DE" dirty="0"/>
          </a:p>
          <a:p>
            <a:r>
              <a:rPr lang="de-DE" sz="1600" b="0" dirty="0" err="1"/>
              <a:t>FaaS</a:t>
            </a:r>
            <a:endParaRPr lang="de-DE" sz="1600" b="0" dirty="0"/>
          </a:p>
          <a:p>
            <a:endParaRPr lang="de-DE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9546903-3A89-044B-AA0C-9D307E1E01A8}"/>
              </a:ext>
            </a:extLst>
          </p:cNvPr>
          <p:cNvSpPr txBox="1"/>
          <p:nvPr/>
        </p:nvSpPr>
        <p:spPr>
          <a:xfrm>
            <a:off x="431800" y="4758425"/>
            <a:ext cx="2246924" cy="1341783"/>
          </a:xfrm>
          <a:prstGeom prst="rect">
            <a:avLst/>
          </a:prstGeom>
          <a:solidFill>
            <a:srgbClr val="187DC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07</a:t>
            </a:r>
          </a:p>
          <a:p>
            <a:endParaRPr lang="de-DE" dirty="0"/>
          </a:p>
          <a:p>
            <a:r>
              <a:rPr lang="de-DE" sz="1600" b="0" dirty="0" err="1"/>
              <a:t>Microservice</a:t>
            </a:r>
            <a:endParaRPr lang="de-DE" sz="1600" b="0" dirty="0"/>
          </a:p>
          <a:p>
            <a:r>
              <a:rPr lang="de-DE" sz="1600" b="0" dirty="0"/>
              <a:t>Architekturen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940ADAA2-F88E-0740-9D2F-8D92991E8127}"/>
              </a:ext>
            </a:extLst>
          </p:cNvPr>
          <p:cNvSpPr txBox="1"/>
          <p:nvPr/>
        </p:nvSpPr>
        <p:spPr>
          <a:xfrm>
            <a:off x="431800" y="3256456"/>
            <a:ext cx="2246924" cy="1341784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04</a:t>
            </a:r>
          </a:p>
          <a:p>
            <a:pPr algn="ctr"/>
            <a:endParaRPr lang="de-DE" b="1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Standardisierte</a:t>
            </a:r>
          </a:p>
          <a:p>
            <a:pPr algn="ctr"/>
            <a:r>
              <a:rPr lang="de-DE" sz="1600" dirty="0" err="1">
                <a:solidFill>
                  <a:schemeClr val="bg1">
                    <a:lumMod val="85000"/>
                  </a:schemeClr>
                </a:solidFill>
              </a:rPr>
              <a:t>Deployment</a:t>
            </a:r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 Units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9B2F66D-384C-714D-A0DC-56CCA4A2824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4</a:t>
            </a:fld>
            <a:endParaRPr lang="de-DE" noProof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5A1FF95-A986-A74F-A460-6A5651F238AE}"/>
              </a:ext>
            </a:extLst>
          </p:cNvPr>
          <p:cNvSpPr txBox="1"/>
          <p:nvPr/>
        </p:nvSpPr>
        <p:spPr>
          <a:xfrm>
            <a:off x="2834261" y="4758421"/>
            <a:ext cx="2246924" cy="1341783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08</a:t>
            </a:r>
          </a:p>
          <a:p>
            <a:endParaRPr lang="de-DE" dirty="0"/>
          </a:p>
          <a:p>
            <a:r>
              <a:rPr lang="de-DE" sz="1600" b="0" dirty="0" err="1"/>
              <a:t>Serverless</a:t>
            </a:r>
            <a:endParaRPr lang="de-DE" sz="1600" b="0" dirty="0"/>
          </a:p>
          <a:p>
            <a:r>
              <a:rPr lang="de-DE" sz="1600" b="0" dirty="0"/>
              <a:t>Architekturen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F790031-0FA6-A043-A259-6C973BE92E9E}"/>
              </a:ext>
            </a:extLst>
          </p:cNvPr>
          <p:cNvSpPr txBox="1"/>
          <p:nvPr/>
        </p:nvSpPr>
        <p:spPr>
          <a:xfrm>
            <a:off x="5236722" y="4758420"/>
            <a:ext cx="2246924" cy="1341783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09</a:t>
            </a:r>
          </a:p>
          <a:p>
            <a:endParaRPr lang="de-DE" dirty="0"/>
          </a:p>
          <a:p>
            <a:r>
              <a:rPr lang="de-DE" sz="1600" b="0" dirty="0"/>
              <a:t>Monitorbare </a:t>
            </a:r>
          </a:p>
          <a:p>
            <a:r>
              <a:rPr lang="de-DE" sz="1600" b="0" dirty="0"/>
              <a:t>Architekturen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F91C6A60-C066-D547-81CC-3BF200B7F163}"/>
              </a:ext>
            </a:extLst>
          </p:cNvPr>
          <p:cNvSpPr txBox="1"/>
          <p:nvPr/>
        </p:nvSpPr>
        <p:spPr>
          <a:xfrm>
            <a:off x="8225355" y="1754487"/>
            <a:ext cx="1537684" cy="4345716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10</a:t>
            </a:r>
          </a:p>
          <a:p>
            <a:endParaRPr lang="de-DE" dirty="0"/>
          </a:p>
          <a:p>
            <a:r>
              <a:rPr lang="de-DE" sz="1600" b="0" dirty="0"/>
              <a:t>Domain</a:t>
            </a:r>
          </a:p>
          <a:p>
            <a:r>
              <a:rPr lang="de-DE" sz="1600" b="0" dirty="0" err="1"/>
              <a:t>Driven</a:t>
            </a:r>
            <a:endParaRPr lang="de-DE" sz="1600" b="0" dirty="0"/>
          </a:p>
          <a:p>
            <a:r>
              <a:rPr lang="de-DE" sz="1600" b="0" dirty="0"/>
              <a:t>Design</a:t>
            </a:r>
          </a:p>
        </p:txBody>
      </p:sp>
      <p:sp>
        <p:nvSpPr>
          <p:cNvPr id="4" name="Geschweifte Klammer rechts 3">
            <a:extLst>
              <a:ext uri="{FF2B5EF4-FFF2-40B4-BE49-F238E27FC236}">
                <a16:creationId xmlns:a16="http://schemas.microsoft.com/office/drawing/2014/main" id="{74079084-9CCA-244F-8140-73362EF4D019}"/>
              </a:ext>
            </a:extLst>
          </p:cNvPr>
          <p:cNvSpPr/>
          <p:nvPr/>
        </p:nvSpPr>
        <p:spPr>
          <a:xfrm>
            <a:off x="7639183" y="1754487"/>
            <a:ext cx="385591" cy="4345716"/>
          </a:xfrm>
          <a:prstGeom prst="rightBrace">
            <a:avLst>
              <a:gd name="adj1" fmla="val 56904"/>
              <a:gd name="adj2" fmla="val 50000"/>
            </a:avLst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92505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39A0F7-5B8F-5047-AD5F-FC2C4F71D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Inhalte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0C508602-457E-2C4E-A9AC-85A3D0BD58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4322" y="1478048"/>
            <a:ext cx="4479946" cy="4404862"/>
          </a:xfr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251999" tIns="251999" rIns="251999" bIns="251999"/>
          <a:lstStyle/>
          <a:p>
            <a:pPr marL="0" lvl="0" indent="0">
              <a:buNone/>
            </a:pPr>
            <a:r>
              <a:rPr lang="de-DE" dirty="0" err="1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Microservices</a:t>
            </a:r>
            <a:endParaRPr lang="de-DE" dirty="0">
              <a:solidFill>
                <a:schemeClr val="accent5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Was ist das für ein Architekturstil?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Vor- und Nachteile von </a:t>
            </a:r>
            <a:r>
              <a:rPr lang="de-DE" sz="1400" dirty="0" err="1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Microservices</a:t>
            </a:r>
            <a:endParaRPr lang="de-DE" sz="1400" dirty="0">
              <a:solidFill>
                <a:schemeClr val="accent5"/>
              </a:solidFill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de-DE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lvl="0" indent="0">
              <a:buNone/>
            </a:pPr>
            <a:r>
              <a:rPr lang="de-DE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Randbedingungen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Lose Kopplung und hohe Kohäsion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Bounded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Context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und Domain 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Driven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Design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Conways Law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Service Ownership und Team-Strukturen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de-DE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lvl="0" indent="0">
              <a:buNone/>
            </a:pPr>
            <a:r>
              <a:rPr lang="de-DE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Integration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Shared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Databases, 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Sync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vs. 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Async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, RPC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REST, Services 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as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State Machines (HATEOS)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Versioning</a:t>
            </a:r>
            <a:endParaRPr lang="de-DE" sz="1400" dirty="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de-DE" sz="1400" dirty="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54F9314-DB7D-5544-9A1A-BDF7C509E58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5</a:t>
            </a:fld>
            <a:endParaRPr lang="de-DE" noProof="0"/>
          </a:p>
        </p:txBody>
      </p:sp>
      <p:sp>
        <p:nvSpPr>
          <p:cNvPr id="24" name="Inhaltsplatzhalter 7">
            <a:extLst>
              <a:ext uri="{FF2B5EF4-FFF2-40B4-BE49-F238E27FC236}">
                <a16:creationId xmlns:a16="http://schemas.microsoft.com/office/drawing/2014/main" id="{B2BC7B5A-69E3-BC40-938A-4311896A2C9B}"/>
              </a:ext>
            </a:extLst>
          </p:cNvPr>
          <p:cNvSpPr txBox="1">
            <a:spLocks/>
          </p:cNvSpPr>
          <p:nvPr/>
        </p:nvSpPr>
        <p:spPr>
          <a:xfrm>
            <a:off x="5189052" y="1478047"/>
            <a:ext cx="4479946" cy="4404862"/>
          </a:xfrm>
          <a:prstGeom prst="rec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251999" tIns="251999" rIns="251999" bIns="251999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Skalierung von </a:t>
            </a:r>
            <a:r>
              <a:rPr lang="de-DE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Microservices</a:t>
            </a:r>
            <a:endParaRPr lang="de-DE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Failure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is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Everywhere</a:t>
            </a:r>
            <a:endParaRPr lang="de-DE" sz="1400" dirty="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Architectural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Safety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Measures</a:t>
            </a:r>
            <a:endParaRPr lang="de-DE" sz="1400" dirty="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Scaling</a:t>
            </a:r>
            <a:endParaRPr lang="de-DE" sz="1400" dirty="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Caching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de-DE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de-DE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7 Prinzipien von </a:t>
            </a:r>
            <a:r>
              <a:rPr lang="de-DE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Microservices</a:t>
            </a:r>
            <a:endParaRPr lang="de-DE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Model 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Around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Business 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Concepts</a:t>
            </a:r>
            <a:endParaRPr lang="de-DE" sz="1400" dirty="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Adopt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a Culture 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of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Automation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Hide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Internal Implementation Details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Decentralize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All 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the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Things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Independently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Deployable</a:t>
            </a:r>
            <a:endParaRPr lang="de-DE" sz="1400" dirty="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Isolate 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Failure</a:t>
            </a:r>
            <a:endParaRPr lang="de-DE" sz="1400" dirty="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Highly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Observable</a:t>
            </a:r>
          </a:p>
        </p:txBody>
      </p:sp>
    </p:spTree>
    <p:extLst>
      <p:ext uri="{BB962C8B-B14F-4D97-AF65-F5344CB8AC3E}">
        <p14:creationId xmlns:p14="http://schemas.microsoft.com/office/powerpoint/2010/main" val="14037534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499ED8-18D1-E942-8557-969449808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9279558" cy="432000"/>
          </a:xfrm>
        </p:spPr>
        <p:txBody>
          <a:bodyPr/>
          <a:lstStyle/>
          <a:p>
            <a:r>
              <a:rPr lang="de-DE" dirty="0"/>
              <a:t>Was  sind  </a:t>
            </a:r>
            <a:r>
              <a:rPr lang="de-DE" dirty="0" err="1"/>
              <a:t>microservices</a:t>
            </a:r>
            <a:r>
              <a:rPr lang="de-DE" dirty="0"/>
              <a:t>?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98A1D6-CB80-3D49-9BB4-DEF11E2689C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6</a:t>
            </a:fld>
            <a:endParaRPr lang="de-DE" noProof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2E10CCA4-C3B8-9248-A6B2-C1EF803308D4}"/>
              </a:ext>
            </a:extLst>
          </p:cNvPr>
          <p:cNvSpPr/>
          <p:nvPr/>
        </p:nvSpPr>
        <p:spPr>
          <a:xfrm>
            <a:off x="0" y="6538912"/>
            <a:ext cx="61478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>
                <a:latin typeface="Consolas" panose="020B0609020204030204" pitchFamily="49" charset="0"/>
                <a:cs typeface="Consolas" panose="020B0609020204030204" pitchFamily="49" charset="0"/>
              </a:rPr>
              <a:t>Quelle: https://</a:t>
            </a:r>
            <a:r>
              <a:rPr lang="de-DE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martinfowler.com</a:t>
            </a:r>
            <a:r>
              <a:rPr lang="de-DE" sz="1400" dirty="0"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de-DE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articles</a:t>
            </a:r>
            <a:r>
              <a:rPr lang="de-DE" sz="1400" dirty="0"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de-DE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microservices.html</a:t>
            </a:r>
            <a:endParaRPr lang="de-DE"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8EA6EF82-F4C5-E6EC-7481-951C009836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366345"/>
            <a:ext cx="5715837" cy="4810619"/>
          </a:xfrm>
        </p:spPr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de-DE" sz="2000" b="0" dirty="0">
                <a:solidFill>
                  <a:srgbClr val="353740"/>
                </a:solidFill>
                <a:effectLst/>
                <a:latin typeface="ColfaxAI"/>
              </a:rPr>
              <a:t>Microservice </a:t>
            </a:r>
            <a:r>
              <a:rPr lang="de-DE" sz="2000" b="1" dirty="0" err="1">
                <a:solidFill>
                  <a:srgbClr val="0070C0"/>
                </a:solidFill>
                <a:effectLst/>
                <a:latin typeface="ColfaxAI"/>
              </a:rPr>
              <a:t>architectural</a:t>
            </a:r>
            <a:r>
              <a:rPr lang="de-DE" sz="2000" b="1" dirty="0">
                <a:solidFill>
                  <a:srgbClr val="0070C0"/>
                </a:solidFill>
                <a:effectLst/>
                <a:latin typeface="ColfaxAI"/>
              </a:rPr>
              <a:t> style</a:t>
            </a:r>
            <a:r>
              <a:rPr lang="de-DE" sz="2000" b="0" dirty="0">
                <a:solidFill>
                  <a:srgbClr val="353740"/>
                </a:solidFill>
                <a:effectLst/>
                <a:latin typeface="ColfaxAI"/>
              </a:rPr>
              <a:t> </a:t>
            </a:r>
            <a:r>
              <a:rPr lang="de-DE" sz="2000" b="0" dirty="0" err="1">
                <a:solidFill>
                  <a:srgbClr val="353740"/>
                </a:solidFill>
                <a:effectLst/>
                <a:latin typeface="ColfaxAI"/>
              </a:rPr>
              <a:t>is</a:t>
            </a:r>
            <a:r>
              <a:rPr lang="de-DE" sz="2000" b="0" dirty="0">
                <a:solidFill>
                  <a:srgbClr val="353740"/>
                </a:solidFill>
                <a:effectLst/>
                <a:latin typeface="ColfaxAI"/>
              </a:rPr>
              <a:t> an </a:t>
            </a:r>
            <a:r>
              <a:rPr lang="de-DE" sz="2000" b="0" dirty="0" err="1">
                <a:solidFill>
                  <a:srgbClr val="353740"/>
                </a:solidFill>
                <a:effectLst/>
                <a:latin typeface="ColfaxAI"/>
              </a:rPr>
              <a:t>approach</a:t>
            </a:r>
            <a:r>
              <a:rPr lang="de-DE" sz="2000" b="0" dirty="0">
                <a:solidFill>
                  <a:srgbClr val="353740"/>
                </a:solidFill>
                <a:effectLst/>
                <a:latin typeface="ColfaxAI"/>
              </a:rPr>
              <a:t> </a:t>
            </a:r>
            <a:r>
              <a:rPr lang="de-DE" sz="2000" b="0" dirty="0" err="1">
                <a:solidFill>
                  <a:srgbClr val="353740"/>
                </a:solidFill>
                <a:effectLst/>
                <a:latin typeface="ColfaxAI"/>
              </a:rPr>
              <a:t>to</a:t>
            </a:r>
            <a:r>
              <a:rPr lang="de-DE" sz="2000" b="0" dirty="0">
                <a:solidFill>
                  <a:srgbClr val="353740"/>
                </a:solidFill>
                <a:effectLst/>
                <a:latin typeface="ColfaxAI"/>
              </a:rPr>
              <a:t> </a:t>
            </a:r>
            <a:r>
              <a:rPr lang="de-DE" sz="2000" b="0" dirty="0" err="1">
                <a:solidFill>
                  <a:srgbClr val="353740"/>
                </a:solidFill>
                <a:effectLst/>
                <a:latin typeface="ColfaxAI"/>
              </a:rPr>
              <a:t>developing</a:t>
            </a:r>
            <a:r>
              <a:rPr lang="de-DE" sz="2000" b="0" dirty="0">
                <a:solidFill>
                  <a:srgbClr val="353740"/>
                </a:solidFill>
                <a:effectLst/>
                <a:latin typeface="ColfaxAI"/>
              </a:rPr>
              <a:t> a </a:t>
            </a:r>
            <a:r>
              <a:rPr lang="de-DE" sz="2000" b="0" dirty="0" err="1">
                <a:solidFill>
                  <a:srgbClr val="353740"/>
                </a:solidFill>
                <a:effectLst/>
                <a:latin typeface="ColfaxAI"/>
              </a:rPr>
              <a:t>single</a:t>
            </a:r>
            <a:r>
              <a:rPr lang="de-DE" sz="2000" b="0" dirty="0">
                <a:solidFill>
                  <a:srgbClr val="353740"/>
                </a:solidFill>
                <a:effectLst/>
                <a:latin typeface="ColfaxAI"/>
              </a:rPr>
              <a:t> </a:t>
            </a:r>
            <a:r>
              <a:rPr lang="de-DE" sz="2000" b="0" dirty="0" err="1">
                <a:solidFill>
                  <a:srgbClr val="353740"/>
                </a:solidFill>
                <a:effectLst/>
                <a:latin typeface="ColfaxAI"/>
              </a:rPr>
              <a:t>application</a:t>
            </a:r>
            <a:endParaRPr lang="de-DE" sz="2000" dirty="0">
              <a:solidFill>
                <a:srgbClr val="353740"/>
              </a:solidFill>
              <a:latin typeface="ColfaxAI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de-DE" sz="2000" b="0" dirty="0" err="1">
                <a:solidFill>
                  <a:srgbClr val="353740"/>
                </a:solidFill>
                <a:effectLst/>
                <a:latin typeface="ColfaxAI"/>
              </a:rPr>
              <a:t>Application</a:t>
            </a:r>
            <a:r>
              <a:rPr lang="de-DE" sz="2000" b="0" dirty="0">
                <a:solidFill>
                  <a:srgbClr val="353740"/>
                </a:solidFill>
                <a:effectLst/>
                <a:latin typeface="ColfaxAI"/>
              </a:rPr>
              <a:t> </a:t>
            </a:r>
            <a:r>
              <a:rPr lang="de-DE" sz="2000" b="0" dirty="0" err="1">
                <a:solidFill>
                  <a:srgbClr val="353740"/>
                </a:solidFill>
                <a:effectLst/>
                <a:latin typeface="ColfaxAI"/>
              </a:rPr>
              <a:t>is</a:t>
            </a:r>
            <a:r>
              <a:rPr lang="de-DE" sz="2000" b="0" dirty="0">
                <a:solidFill>
                  <a:srgbClr val="353740"/>
                </a:solidFill>
                <a:effectLst/>
                <a:latin typeface="ColfaxAI"/>
              </a:rPr>
              <a:t> </a:t>
            </a:r>
            <a:r>
              <a:rPr lang="de-DE" sz="2000" b="1" dirty="0" err="1">
                <a:solidFill>
                  <a:srgbClr val="0070C0"/>
                </a:solidFill>
                <a:effectLst/>
                <a:latin typeface="ColfaxAI"/>
              </a:rPr>
              <a:t>composed</a:t>
            </a:r>
            <a:r>
              <a:rPr lang="de-DE" sz="2000" b="1" dirty="0">
                <a:solidFill>
                  <a:srgbClr val="0070C0"/>
                </a:solidFill>
                <a:effectLst/>
                <a:latin typeface="ColfaxAI"/>
              </a:rPr>
              <a:t> </a:t>
            </a:r>
            <a:r>
              <a:rPr lang="de-DE" sz="2000" b="1" dirty="0" err="1">
                <a:solidFill>
                  <a:srgbClr val="0070C0"/>
                </a:solidFill>
                <a:effectLst/>
                <a:latin typeface="ColfaxAI"/>
              </a:rPr>
              <a:t>of</a:t>
            </a:r>
            <a:r>
              <a:rPr lang="de-DE" sz="2000" b="1" dirty="0">
                <a:solidFill>
                  <a:srgbClr val="0070C0"/>
                </a:solidFill>
                <a:effectLst/>
                <a:latin typeface="ColfaxAI"/>
              </a:rPr>
              <a:t> </a:t>
            </a:r>
            <a:r>
              <a:rPr lang="de-DE" sz="2000" b="1" dirty="0" err="1">
                <a:solidFill>
                  <a:srgbClr val="0070C0"/>
                </a:solidFill>
                <a:effectLst/>
                <a:latin typeface="ColfaxAI"/>
              </a:rPr>
              <a:t>small</a:t>
            </a:r>
            <a:r>
              <a:rPr lang="de-DE" sz="2000" b="1" dirty="0">
                <a:solidFill>
                  <a:srgbClr val="0070C0"/>
                </a:solidFill>
                <a:effectLst/>
                <a:latin typeface="ColfaxAI"/>
              </a:rPr>
              <a:t> </a:t>
            </a:r>
            <a:r>
              <a:rPr lang="de-DE" sz="2000" b="1" dirty="0" err="1">
                <a:solidFill>
                  <a:srgbClr val="0070C0"/>
                </a:solidFill>
                <a:effectLst/>
                <a:latin typeface="ColfaxAI"/>
              </a:rPr>
              <a:t>services</a:t>
            </a:r>
            <a:r>
              <a:rPr lang="de-DE" sz="2000" b="0" dirty="0">
                <a:solidFill>
                  <a:srgbClr val="353740"/>
                </a:solidFill>
                <a:effectLst/>
                <a:latin typeface="ColfaxAI"/>
              </a:rPr>
              <a:t>, </a:t>
            </a:r>
            <a:r>
              <a:rPr lang="de-DE" sz="2000" b="0" dirty="0" err="1">
                <a:solidFill>
                  <a:srgbClr val="353740"/>
                </a:solidFill>
                <a:effectLst/>
                <a:latin typeface="ColfaxAI"/>
              </a:rPr>
              <a:t>each</a:t>
            </a:r>
            <a:r>
              <a:rPr lang="de-DE" sz="2000" b="0" dirty="0">
                <a:solidFill>
                  <a:srgbClr val="353740"/>
                </a:solidFill>
                <a:effectLst/>
                <a:latin typeface="ColfaxAI"/>
              </a:rPr>
              <a:t> </a:t>
            </a:r>
            <a:r>
              <a:rPr lang="de-DE" sz="2000" b="0" dirty="0" err="1">
                <a:solidFill>
                  <a:srgbClr val="353740"/>
                </a:solidFill>
                <a:effectLst/>
                <a:latin typeface="ColfaxAI"/>
              </a:rPr>
              <a:t>running</a:t>
            </a:r>
            <a:r>
              <a:rPr lang="de-DE" sz="2000" b="0" dirty="0">
                <a:solidFill>
                  <a:srgbClr val="353740"/>
                </a:solidFill>
                <a:effectLst/>
                <a:latin typeface="ColfaxAI"/>
              </a:rPr>
              <a:t> in </a:t>
            </a:r>
            <a:r>
              <a:rPr lang="de-DE" sz="2000" b="0" dirty="0" err="1">
                <a:solidFill>
                  <a:srgbClr val="353740"/>
                </a:solidFill>
                <a:effectLst/>
                <a:latin typeface="ColfaxAI"/>
              </a:rPr>
              <a:t>its</a:t>
            </a:r>
            <a:r>
              <a:rPr lang="de-DE" sz="2000" b="0" dirty="0">
                <a:solidFill>
                  <a:srgbClr val="353740"/>
                </a:solidFill>
                <a:effectLst/>
                <a:latin typeface="ColfaxAI"/>
              </a:rPr>
              <a:t> own </a:t>
            </a:r>
            <a:r>
              <a:rPr lang="de-DE" sz="2000" b="0" dirty="0" err="1">
                <a:solidFill>
                  <a:srgbClr val="353740"/>
                </a:solidFill>
                <a:effectLst/>
                <a:latin typeface="ColfaxAI"/>
              </a:rPr>
              <a:t>process</a:t>
            </a:r>
            <a:endParaRPr lang="de-DE" sz="2000" dirty="0">
              <a:solidFill>
                <a:srgbClr val="353740"/>
              </a:solidFill>
              <a:latin typeface="ColfaxAI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de-DE" sz="2000" b="0" dirty="0">
                <a:solidFill>
                  <a:srgbClr val="353740"/>
                </a:solidFill>
                <a:effectLst/>
                <a:latin typeface="ColfaxAI"/>
              </a:rPr>
              <a:t>Services </a:t>
            </a:r>
            <a:r>
              <a:rPr lang="de-DE" sz="2000" b="0" dirty="0" err="1">
                <a:solidFill>
                  <a:srgbClr val="353740"/>
                </a:solidFill>
                <a:effectLst/>
                <a:latin typeface="ColfaxAI"/>
              </a:rPr>
              <a:t>communicate</a:t>
            </a:r>
            <a:r>
              <a:rPr lang="de-DE" sz="2000" b="0" dirty="0">
                <a:solidFill>
                  <a:srgbClr val="353740"/>
                </a:solidFill>
                <a:effectLst/>
                <a:latin typeface="ColfaxAI"/>
              </a:rPr>
              <a:t> </a:t>
            </a:r>
            <a:r>
              <a:rPr lang="de-DE" sz="2000" b="0" dirty="0" err="1">
                <a:solidFill>
                  <a:srgbClr val="353740"/>
                </a:solidFill>
                <a:effectLst/>
                <a:latin typeface="ColfaxAI"/>
              </a:rPr>
              <a:t>with</a:t>
            </a:r>
            <a:r>
              <a:rPr lang="de-DE" sz="2000" b="0" dirty="0">
                <a:solidFill>
                  <a:srgbClr val="353740"/>
                </a:solidFill>
                <a:effectLst/>
                <a:latin typeface="ColfaxAI"/>
              </a:rPr>
              <a:t> </a:t>
            </a:r>
            <a:r>
              <a:rPr lang="de-DE" sz="2000" b="0" dirty="0" err="1">
                <a:solidFill>
                  <a:srgbClr val="353740"/>
                </a:solidFill>
                <a:effectLst/>
                <a:latin typeface="ColfaxAI"/>
              </a:rPr>
              <a:t>lightweight</a:t>
            </a:r>
            <a:r>
              <a:rPr lang="de-DE" sz="2000" b="0" dirty="0">
                <a:solidFill>
                  <a:srgbClr val="353740"/>
                </a:solidFill>
                <a:effectLst/>
                <a:latin typeface="ColfaxAI"/>
              </a:rPr>
              <a:t> </a:t>
            </a:r>
            <a:r>
              <a:rPr lang="de-DE" sz="2000" b="0" dirty="0" err="1">
                <a:solidFill>
                  <a:srgbClr val="353740"/>
                </a:solidFill>
                <a:effectLst/>
                <a:latin typeface="ColfaxAI"/>
              </a:rPr>
              <a:t>mechanisms</a:t>
            </a:r>
            <a:r>
              <a:rPr lang="de-DE" sz="2000" b="0" dirty="0">
                <a:solidFill>
                  <a:srgbClr val="353740"/>
                </a:solidFill>
                <a:effectLst/>
                <a:latin typeface="ColfaxAI"/>
              </a:rPr>
              <a:t>, </a:t>
            </a:r>
            <a:r>
              <a:rPr lang="de-DE" sz="2000" b="0" dirty="0" err="1">
                <a:solidFill>
                  <a:srgbClr val="353740"/>
                </a:solidFill>
                <a:effectLst/>
                <a:latin typeface="ColfaxAI"/>
              </a:rPr>
              <a:t>often</a:t>
            </a:r>
            <a:r>
              <a:rPr lang="de-DE" sz="2000" b="0" dirty="0">
                <a:solidFill>
                  <a:srgbClr val="353740"/>
                </a:solidFill>
                <a:effectLst/>
                <a:latin typeface="ColfaxAI"/>
              </a:rPr>
              <a:t> an </a:t>
            </a:r>
            <a:r>
              <a:rPr lang="de-DE" sz="2000" b="1" dirty="0">
                <a:solidFill>
                  <a:srgbClr val="0070C0"/>
                </a:solidFill>
                <a:effectLst/>
                <a:latin typeface="ColfaxAI"/>
              </a:rPr>
              <a:t>HTTP </a:t>
            </a:r>
            <a:r>
              <a:rPr lang="de-DE" sz="2000" b="1" dirty="0" err="1">
                <a:solidFill>
                  <a:srgbClr val="0070C0"/>
                </a:solidFill>
                <a:effectLst/>
                <a:latin typeface="ColfaxAI"/>
              </a:rPr>
              <a:t>resource</a:t>
            </a:r>
            <a:r>
              <a:rPr lang="de-DE" sz="2000" b="1" dirty="0">
                <a:solidFill>
                  <a:srgbClr val="0070C0"/>
                </a:solidFill>
                <a:effectLst/>
                <a:latin typeface="ColfaxAI"/>
              </a:rPr>
              <a:t> API</a:t>
            </a:r>
            <a:r>
              <a:rPr lang="de-DE" sz="2000" b="0" dirty="0">
                <a:solidFill>
                  <a:srgbClr val="353740"/>
                </a:solidFill>
                <a:effectLst/>
                <a:latin typeface="ColfaxAI"/>
              </a:rPr>
              <a:t>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de-DE" sz="2000" b="0" dirty="0">
                <a:solidFill>
                  <a:srgbClr val="353740"/>
                </a:solidFill>
                <a:effectLst/>
                <a:latin typeface="ColfaxAI"/>
              </a:rPr>
              <a:t>Services </a:t>
            </a:r>
            <a:r>
              <a:rPr lang="de-DE" sz="2000" b="0" dirty="0" err="1">
                <a:solidFill>
                  <a:srgbClr val="353740"/>
                </a:solidFill>
                <a:effectLst/>
                <a:latin typeface="ColfaxAI"/>
              </a:rPr>
              <a:t>are</a:t>
            </a:r>
            <a:r>
              <a:rPr lang="de-DE" sz="2000" b="0" dirty="0">
                <a:solidFill>
                  <a:srgbClr val="353740"/>
                </a:solidFill>
                <a:effectLst/>
                <a:latin typeface="ColfaxAI"/>
              </a:rPr>
              <a:t> </a:t>
            </a:r>
            <a:r>
              <a:rPr lang="de-DE" sz="2000" b="0" dirty="0" err="1">
                <a:solidFill>
                  <a:srgbClr val="353740"/>
                </a:solidFill>
                <a:effectLst/>
                <a:latin typeface="ColfaxAI"/>
              </a:rPr>
              <a:t>built</a:t>
            </a:r>
            <a:r>
              <a:rPr lang="de-DE" sz="2000" b="0" dirty="0">
                <a:solidFill>
                  <a:srgbClr val="353740"/>
                </a:solidFill>
                <a:effectLst/>
                <a:latin typeface="ColfaxAI"/>
              </a:rPr>
              <a:t> </a:t>
            </a:r>
            <a:r>
              <a:rPr lang="de-DE" sz="2000" b="0" dirty="0" err="1">
                <a:solidFill>
                  <a:srgbClr val="353740"/>
                </a:solidFill>
                <a:effectLst/>
                <a:latin typeface="ColfaxAI"/>
              </a:rPr>
              <a:t>around</a:t>
            </a:r>
            <a:r>
              <a:rPr lang="de-DE" sz="2000" b="0" dirty="0">
                <a:solidFill>
                  <a:srgbClr val="353740"/>
                </a:solidFill>
                <a:effectLst/>
                <a:latin typeface="ColfaxAI"/>
              </a:rPr>
              <a:t> </a:t>
            </a:r>
            <a:r>
              <a:rPr lang="de-DE" sz="2000" b="0" dirty="0" err="1">
                <a:solidFill>
                  <a:srgbClr val="353740"/>
                </a:solidFill>
                <a:effectLst/>
                <a:latin typeface="ColfaxAI"/>
              </a:rPr>
              <a:t>business</a:t>
            </a:r>
            <a:r>
              <a:rPr lang="de-DE" sz="2000" b="0" dirty="0">
                <a:solidFill>
                  <a:srgbClr val="353740"/>
                </a:solidFill>
                <a:effectLst/>
                <a:latin typeface="ColfaxAI"/>
              </a:rPr>
              <a:t> </a:t>
            </a:r>
            <a:r>
              <a:rPr lang="de-DE" sz="2000" b="0" dirty="0" err="1">
                <a:solidFill>
                  <a:srgbClr val="353740"/>
                </a:solidFill>
                <a:effectLst/>
                <a:latin typeface="ColfaxAI"/>
              </a:rPr>
              <a:t>capabilities</a:t>
            </a:r>
            <a:r>
              <a:rPr lang="de-DE" sz="2000" b="0" dirty="0">
                <a:solidFill>
                  <a:srgbClr val="353740"/>
                </a:solidFill>
                <a:effectLst/>
                <a:latin typeface="ColfaxAI"/>
              </a:rPr>
              <a:t> and </a:t>
            </a:r>
            <a:r>
              <a:rPr lang="de-DE" sz="2000" b="0" dirty="0" err="1">
                <a:solidFill>
                  <a:srgbClr val="353740"/>
                </a:solidFill>
                <a:effectLst/>
                <a:latin typeface="ColfaxAI"/>
              </a:rPr>
              <a:t>are</a:t>
            </a:r>
            <a:r>
              <a:rPr lang="de-DE" sz="2000" b="0" dirty="0">
                <a:solidFill>
                  <a:srgbClr val="353740"/>
                </a:solidFill>
                <a:effectLst/>
                <a:latin typeface="ColfaxAI"/>
              </a:rPr>
              <a:t> </a:t>
            </a:r>
            <a:r>
              <a:rPr lang="de-DE" sz="2000" b="1" dirty="0" err="1">
                <a:solidFill>
                  <a:srgbClr val="0070C0"/>
                </a:solidFill>
                <a:effectLst/>
                <a:latin typeface="ColfaxAI"/>
              </a:rPr>
              <a:t>independently</a:t>
            </a:r>
            <a:r>
              <a:rPr lang="de-DE" sz="2000" b="1" dirty="0">
                <a:solidFill>
                  <a:srgbClr val="0070C0"/>
                </a:solidFill>
                <a:effectLst/>
                <a:latin typeface="ColfaxAI"/>
              </a:rPr>
              <a:t> </a:t>
            </a:r>
            <a:r>
              <a:rPr lang="de-DE" sz="2000" b="1" dirty="0" err="1">
                <a:solidFill>
                  <a:srgbClr val="0070C0"/>
                </a:solidFill>
                <a:effectLst/>
                <a:latin typeface="ColfaxAI"/>
              </a:rPr>
              <a:t>deployable</a:t>
            </a:r>
            <a:r>
              <a:rPr lang="de-DE" sz="2000" b="0" dirty="0">
                <a:solidFill>
                  <a:srgbClr val="353740"/>
                </a:solidFill>
                <a:effectLst/>
                <a:latin typeface="ColfaxAI"/>
              </a:rPr>
              <a:t>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de-DE" sz="2000" b="1" dirty="0">
                <a:solidFill>
                  <a:srgbClr val="0070C0"/>
                </a:solidFill>
                <a:effectLst/>
                <a:latin typeface="ColfaxAI"/>
              </a:rPr>
              <a:t>Minimal </a:t>
            </a:r>
            <a:r>
              <a:rPr lang="de-DE" sz="2000" b="1" dirty="0" err="1">
                <a:solidFill>
                  <a:srgbClr val="0070C0"/>
                </a:solidFill>
                <a:effectLst/>
                <a:latin typeface="ColfaxAI"/>
              </a:rPr>
              <a:t>centralized</a:t>
            </a:r>
            <a:r>
              <a:rPr lang="de-DE" sz="2000" b="1" dirty="0">
                <a:solidFill>
                  <a:srgbClr val="0070C0"/>
                </a:solidFill>
                <a:effectLst/>
                <a:latin typeface="ColfaxAI"/>
              </a:rPr>
              <a:t> </a:t>
            </a:r>
            <a:r>
              <a:rPr lang="de-DE" sz="2000" b="0" dirty="0" err="1">
                <a:solidFill>
                  <a:srgbClr val="353740"/>
                </a:solidFill>
                <a:effectLst/>
                <a:latin typeface="ColfaxAI"/>
              </a:rPr>
              <a:t>management</a:t>
            </a:r>
            <a:endParaRPr lang="de-DE" sz="2000" b="0" dirty="0">
              <a:solidFill>
                <a:srgbClr val="353740"/>
              </a:solidFill>
              <a:effectLst/>
              <a:latin typeface="ColfaxAI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de-DE" sz="2000" dirty="0">
                <a:solidFill>
                  <a:srgbClr val="353740"/>
                </a:solidFill>
                <a:latin typeface="ColfaxAI"/>
              </a:rPr>
              <a:t>Services </a:t>
            </a:r>
            <a:r>
              <a:rPr lang="de-DE" sz="2000" b="0" dirty="0" err="1">
                <a:solidFill>
                  <a:srgbClr val="353740"/>
                </a:solidFill>
                <a:effectLst/>
                <a:latin typeface="ColfaxAI"/>
              </a:rPr>
              <a:t>are</a:t>
            </a:r>
            <a:r>
              <a:rPr lang="de-DE" sz="2000" b="0" dirty="0">
                <a:solidFill>
                  <a:srgbClr val="353740"/>
                </a:solidFill>
                <a:effectLst/>
                <a:latin typeface="ColfaxAI"/>
              </a:rPr>
              <a:t> </a:t>
            </a:r>
            <a:r>
              <a:rPr lang="de-DE" sz="2000" b="0" dirty="0" err="1">
                <a:solidFill>
                  <a:srgbClr val="353740"/>
                </a:solidFill>
                <a:effectLst/>
                <a:latin typeface="ColfaxAI"/>
              </a:rPr>
              <a:t>written</a:t>
            </a:r>
            <a:r>
              <a:rPr lang="de-DE" sz="2000" b="0" dirty="0">
                <a:solidFill>
                  <a:srgbClr val="353740"/>
                </a:solidFill>
                <a:effectLst/>
                <a:latin typeface="ColfaxAI"/>
              </a:rPr>
              <a:t> in different </a:t>
            </a:r>
            <a:r>
              <a:rPr lang="de-DE" sz="2000" b="0" dirty="0" err="1">
                <a:solidFill>
                  <a:srgbClr val="353740"/>
                </a:solidFill>
                <a:effectLst/>
                <a:latin typeface="ColfaxAI"/>
              </a:rPr>
              <a:t>programming</a:t>
            </a:r>
            <a:r>
              <a:rPr lang="de-DE" sz="2000" b="0" dirty="0">
                <a:solidFill>
                  <a:srgbClr val="353740"/>
                </a:solidFill>
                <a:effectLst/>
                <a:latin typeface="ColfaxAI"/>
              </a:rPr>
              <a:t> </a:t>
            </a:r>
            <a:r>
              <a:rPr lang="de-DE" sz="2000" b="0" dirty="0" err="1">
                <a:solidFill>
                  <a:srgbClr val="353740"/>
                </a:solidFill>
                <a:effectLst/>
                <a:latin typeface="ColfaxAI"/>
              </a:rPr>
              <a:t>languages</a:t>
            </a:r>
            <a:r>
              <a:rPr lang="de-DE" sz="2000" b="0" dirty="0">
                <a:solidFill>
                  <a:srgbClr val="353740"/>
                </a:solidFill>
                <a:effectLst/>
                <a:latin typeface="ColfaxAI"/>
              </a:rPr>
              <a:t> and </a:t>
            </a:r>
            <a:r>
              <a:rPr lang="de-DE" sz="2000" b="0" dirty="0" err="1">
                <a:solidFill>
                  <a:srgbClr val="353740"/>
                </a:solidFill>
                <a:effectLst/>
                <a:latin typeface="ColfaxAI"/>
              </a:rPr>
              <a:t>use</a:t>
            </a:r>
            <a:r>
              <a:rPr lang="de-DE" sz="2000" b="0" dirty="0">
                <a:solidFill>
                  <a:srgbClr val="353740"/>
                </a:solidFill>
                <a:effectLst/>
                <a:latin typeface="ColfaxAI"/>
              </a:rPr>
              <a:t> different </a:t>
            </a:r>
            <a:r>
              <a:rPr lang="de-DE" sz="2000" b="0" dirty="0" err="1">
                <a:solidFill>
                  <a:srgbClr val="353740"/>
                </a:solidFill>
                <a:effectLst/>
                <a:latin typeface="ColfaxAI"/>
              </a:rPr>
              <a:t>data</a:t>
            </a:r>
            <a:r>
              <a:rPr lang="de-DE" sz="2000" b="0" dirty="0">
                <a:solidFill>
                  <a:srgbClr val="353740"/>
                </a:solidFill>
                <a:effectLst/>
                <a:latin typeface="ColfaxAI"/>
              </a:rPr>
              <a:t> </a:t>
            </a:r>
            <a:r>
              <a:rPr lang="de-DE" sz="2000" b="0" dirty="0" err="1">
                <a:solidFill>
                  <a:srgbClr val="353740"/>
                </a:solidFill>
                <a:effectLst/>
                <a:latin typeface="ColfaxAI"/>
              </a:rPr>
              <a:t>storage</a:t>
            </a:r>
            <a:r>
              <a:rPr lang="de-DE" sz="2000" b="0" dirty="0">
                <a:solidFill>
                  <a:srgbClr val="353740"/>
                </a:solidFill>
                <a:effectLst/>
                <a:latin typeface="ColfaxAI"/>
              </a:rPr>
              <a:t> </a:t>
            </a:r>
            <a:r>
              <a:rPr lang="de-DE" sz="2000" b="0" dirty="0" err="1">
                <a:solidFill>
                  <a:srgbClr val="353740"/>
                </a:solidFill>
                <a:effectLst/>
                <a:latin typeface="ColfaxAI"/>
              </a:rPr>
              <a:t>technologies</a:t>
            </a:r>
            <a:endParaRPr lang="de-DE" sz="2000" b="0" dirty="0">
              <a:solidFill>
                <a:srgbClr val="353740"/>
              </a:solidFill>
              <a:effectLst/>
              <a:latin typeface="ColfaxAI"/>
            </a:endParaRPr>
          </a:p>
          <a:p>
            <a:pPr marL="561975" lvl="1" indent="-285750">
              <a:buFont typeface="Courier New" panose="02070309020205020404" pitchFamily="49" charset="0"/>
              <a:buChar char="o"/>
            </a:pPr>
            <a:r>
              <a:rPr lang="de-DE" sz="1800" b="1" dirty="0" err="1">
                <a:solidFill>
                  <a:srgbClr val="0070C0"/>
                </a:solidFill>
                <a:latin typeface="ColfaxAI"/>
              </a:rPr>
              <a:t>Polyglot</a:t>
            </a:r>
            <a:r>
              <a:rPr lang="de-DE" sz="1800" b="1" dirty="0">
                <a:solidFill>
                  <a:srgbClr val="0070C0"/>
                </a:solidFill>
                <a:latin typeface="ColfaxAI"/>
              </a:rPr>
              <a:t> </a:t>
            </a:r>
            <a:r>
              <a:rPr lang="de-DE" sz="1800" b="1" dirty="0" err="1">
                <a:solidFill>
                  <a:srgbClr val="0070C0"/>
                </a:solidFill>
                <a:latin typeface="ColfaxAI"/>
              </a:rPr>
              <a:t>programming</a:t>
            </a:r>
            <a:endParaRPr lang="de-DE" sz="1800" b="1" dirty="0">
              <a:solidFill>
                <a:srgbClr val="0070C0"/>
              </a:solidFill>
              <a:latin typeface="ColfaxAI"/>
            </a:endParaRPr>
          </a:p>
          <a:p>
            <a:pPr marL="561975" lvl="1" indent="-285750">
              <a:buFont typeface="Courier New" panose="02070309020205020404" pitchFamily="49" charset="0"/>
              <a:buChar char="o"/>
            </a:pPr>
            <a:r>
              <a:rPr lang="de-DE" sz="1800" b="1" dirty="0" err="1">
                <a:solidFill>
                  <a:srgbClr val="0070C0"/>
                </a:solidFill>
                <a:latin typeface="ColfaxAI"/>
              </a:rPr>
              <a:t>Polyglot</a:t>
            </a:r>
            <a:r>
              <a:rPr lang="de-DE" sz="1800" b="1" dirty="0">
                <a:solidFill>
                  <a:srgbClr val="0070C0"/>
                </a:solidFill>
                <a:latin typeface="ColfaxAI"/>
              </a:rPr>
              <a:t> </a:t>
            </a:r>
            <a:r>
              <a:rPr lang="de-DE" sz="1800" b="1" dirty="0" err="1">
                <a:solidFill>
                  <a:srgbClr val="0070C0"/>
                </a:solidFill>
                <a:latin typeface="ColfaxAI"/>
              </a:rPr>
              <a:t>persistency</a:t>
            </a:r>
            <a:endParaRPr lang="de-DE" sz="1800" b="1" dirty="0">
              <a:solidFill>
                <a:srgbClr val="0070C0"/>
              </a:solidFill>
            </a:endParaRPr>
          </a:p>
          <a:p>
            <a:endParaRPr lang="de-DE" sz="200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2DD54B2-D205-1970-58CF-B4316F991F0C}"/>
              </a:ext>
            </a:extLst>
          </p:cNvPr>
          <p:cNvSpPr txBox="1"/>
          <p:nvPr/>
        </p:nvSpPr>
        <p:spPr>
          <a:xfrm>
            <a:off x="6348247" y="5907233"/>
            <a:ext cx="3258208" cy="418704"/>
          </a:xfrm>
          <a:prstGeom prst="rect">
            <a:avLst/>
          </a:prstGeom>
          <a:noFill/>
        </p:spPr>
        <p:txBody>
          <a:bodyPr wrap="square" tIns="0">
            <a:spAutoFit/>
          </a:bodyPr>
          <a:lstStyle/>
          <a:p>
            <a:pPr marL="0" lvl="0" indent="0">
              <a:lnSpc>
                <a:spcPct val="150000"/>
              </a:lnSpc>
              <a:buNone/>
            </a:pPr>
            <a:r>
              <a:rPr lang="de-DE" sz="1800" i="1" dirty="0">
                <a:solidFill>
                  <a:schemeClr val="tx1">
                    <a:lumMod val="75000"/>
                    <a:lumOff val="25000"/>
                  </a:schemeClr>
                </a:solidFill>
                <a:ea typeface="Roboto" panose="02000000000000000000" pitchFamily="2" charset="0"/>
                <a:cs typeface="Roboto" panose="02000000000000000000" pitchFamily="2" charset="0"/>
              </a:rPr>
              <a:t>Martin Fowler, 2014</a:t>
            </a:r>
            <a:endParaRPr lang="de-DE" sz="1800" dirty="0">
              <a:solidFill>
                <a:schemeClr val="tx1">
                  <a:lumMod val="75000"/>
                  <a:lumOff val="25000"/>
                </a:schemeClr>
              </a:solidFill>
              <a:ea typeface="Roboto Thin" panose="02000000000000000000" pitchFamily="2" charset="0"/>
              <a:cs typeface="Roboto Thin" panose="02000000000000000000" pitchFamily="2" charset="0"/>
            </a:endParaRPr>
          </a:p>
        </p:txBody>
      </p:sp>
      <p:pic>
        <p:nvPicPr>
          <p:cNvPr id="1030" name="Picture 6" descr="The Many Meanings of Event-Driven Architecture • Martin Fowler • GOTO 2017  - YouTube">
            <a:extLst>
              <a:ext uri="{FF2B5EF4-FFF2-40B4-BE49-F238E27FC236}">
                <a16:creationId xmlns:a16="http://schemas.microsoft.com/office/drawing/2014/main" id="{01339DC7-9E02-6D31-6583-71E1BF6C5E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 trans="68000" pressure="33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9569"/>
          <a:stretch/>
        </p:blipFill>
        <p:spPr bwMode="auto">
          <a:xfrm>
            <a:off x="6348247" y="1374227"/>
            <a:ext cx="3258208" cy="453300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79013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98A1D6-CB80-3D49-9BB4-DEF11E2689C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7</a:t>
            </a:fld>
            <a:endParaRPr lang="de-DE" noProof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2E10CCA4-C3B8-9248-A6B2-C1EF803308D4}"/>
              </a:ext>
            </a:extLst>
          </p:cNvPr>
          <p:cNvSpPr/>
          <p:nvPr/>
        </p:nvSpPr>
        <p:spPr>
          <a:xfrm>
            <a:off x="0" y="6538912"/>
            <a:ext cx="61478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>
                <a:latin typeface="Consolas" panose="020B0609020204030204" pitchFamily="49" charset="0"/>
                <a:cs typeface="Consolas" panose="020B0609020204030204" pitchFamily="49" charset="0"/>
              </a:rPr>
              <a:t>Quelle: https://</a:t>
            </a:r>
            <a:r>
              <a:rPr lang="de-DE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martinfowler.com</a:t>
            </a:r>
            <a:r>
              <a:rPr lang="de-DE" sz="1400" dirty="0"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de-DE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articles</a:t>
            </a:r>
            <a:r>
              <a:rPr lang="de-DE" sz="1400" dirty="0"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de-DE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microservices.html</a:t>
            </a:r>
            <a:endParaRPr lang="de-DE"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70C6643-793A-D43B-C7AA-B4A7F2D62843}"/>
              </a:ext>
            </a:extLst>
          </p:cNvPr>
          <p:cNvSpPr txBox="1"/>
          <p:nvPr/>
        </p:nvSpPr>
        <p:spPr>
          <a:xfrm>
            <a:off x="666450" y="4970954"/>
            <a:ext cx="329168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Eine monolithische Anwendung führt ihre gesamte Funktionalität </a:t>
            </a:r>
            <a:r>
              <a:rPr lang="de-DE" sz="1400" b="1" dirty="0">
                <a:solidFill>
                  <a:srgbClr val="0080FF"/>
                </a:solidFill>
              </a:rPr>
              <a:t>in einem einzigen Prozess</a:t>
            </a:r>
            <a:r>
              <a:rPr lang="de-DE" sz="1400" dirty="0"/>
              <a:t> aus und skaliert diesen durch Replikation des Monolithen auf mehrere Server.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8BB0C81-7C9C-5F31-EDC5-2E2F4A298F26}"/>
              </a:ext>
            </a:extLst>
          </p:cNvPr>
          <p:cNvSpPr txBox="1"/>
          <p:nvPr/>
        </p:nvSpPr>
        <p:spPr>
          <a:xfrm>
            <a:off x="5540830" y="4970954"/>
            <a:ext cx="408917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/>
              <a:t>Bei einer Microservices-Architektur wird jedes Funktionselement </a:t>
            </a:r>
            <a:r>
              <a:rPr lang="de-DE" sz="1400" b="1" dirty="0">
                <a:solidFill>
                  <a:srgbClr val="0080FF"/>
                </a:solidFill>
              </a:rPr>
              <a:t>in einem separaten Service (Prozess)</a:t>
            </a:r>
            <a:r>
              <a:rPr lang="de-DE" sz="1400" dirty="0"/>
              <a:t> untergebracht und skaliert, indem diese Services auf verschiedene Server verteilt und bei Bedarf </a:t>
            </a:r>
            <a:r>
              <a:rPr lang="de-DE" sz="1400" b="1" dirty="0">
                <a:solidFill>
                  <a:srgbClr val="0080FF"/>
                </a:solidFill>
              </a:rPr>
              <a:t>unabhängig voneinander repliziert</a:t>
            </a:r>
            <a:r>
              <a:rPr lang="de-DE" sz="1400" dirty="0"/>
              <a:t> werden.</a:t>
            </a:r>
          </a:p>
        </p:txBody>
      </p:sp>
      <p:pic>
        <p:nvPicPr>
          <p:cNvPr id="1030" name="Picture 6" descr="Introduction to microservice architecture for eCommerce">
            <a:extLst>
              <a:ext uri="{FF2B5EF4-FFF2-40B4-BE49-F238E27FC236}">
                <a16:creationId xmlns:a16="http://schemas.microsoft.com/office/drawing/2014/main" id="{EE8CF3C0-B2BC-3F1F-4B9D-0A787F689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587" y="1163138"/>
            <a:ext cx="7455876" cy="372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0BD20E86-9CF7-34B8-BA73-2AA1BC69C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9198000" cy="432000"/>
          </a:xfrm>
        </p:spPr>
        <p:txBody>
          <a:bodyPr/>
          <a:lstStyle/>
          <a:p>
            <a:r>
              <a:rPr lang="de-DE" dirty="0"/>
              <a:t>Monolithen  ⇢  Microservices</a:t>
            </a:r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66635F49-B7DD-9964-1944-6EF1704D0391}"/>
              </a:ext>
            </a:extLst>
          </p:cNvPr>
          <p:cNvGrpSpPr/>
          <p:nvPr/>
        </p:nvGrpSpPr>
        <p:grpSpPr>
          <a:xfrm>
            <a:off x="1168625" y="3001879"/>
            <a:ext cx="1485000" cy="1919520"/>
            <a:chOff x="1168625" y="3001879"/>
            <a:chExt cx="1485000" cy="1919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6" name="Freihand 15">
                  <a:extLst>
                    <a:ext uri="{FF2B5EF4-FFF2-40B4-BE49-F238E27FC236}">
                      <a16:creationId xmlns:a16="http://schemas.microsoft.com/office/drawing/2014/main" id="{B992337B-BDC4-5FBE-7D5E-924438186537}"/>
                    </a:ext>
                  </a:extLst>
                </p14:cNvPr>
                <p14:cNvContentPartPr/>
                <p14:nvPr/>
              </p14:nvContentPartPr>
              <p14:xfrm>
                <a:off x="1168625" y="3128239"/>
                <a:ext cx="1322640" cy="1793160"/>
              </p14:xfrm>
            </p:contentPart>
          </mc:Choice>
          <mc:Fallback xmlns="">
            <p:pic>
              <p:nvPicPr>
                <p:cNvPr id="16" name="Freihand 15">
                  <a:extLst>
                    <a:ext uri="{FF2B5EF4-FFF2-40B4-BE49-F238E27FC236}">
                      <a16:creationId xmlns:a16="http://schemas.microsoft.com/office/drawing/2014/main" id="{B992337B-BDC4-5FBE-7D5E-924438186537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150625" y="3110239"/>
                  <a:ext cx="1358280" cy="18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7" name="Freihand 16">
                  <a:extLst>
                    <a:ext uri="{FF2B5EF4-FFF2-40B4-BE49-F238E27FC236}">
                      <a16:creationId xmlns:a16="http://schemas.microsoft.com/office/drawing/2014/main" id="{A9075590-774D-E3BE-768C-B75FF1C2FA80}"/>
                    </a:ext>
                  </a:extLst>
                </p14:cNvPr>
                <p14:cNvContentPartPr/>
                <p14:nvPr/>
              </p14:nvContentPartPr>
              <p14:xfrm>
                <a:off x="2358425" y="3001879"/>
                <a:ext cx="295200" cy="173160"/>
              </p14:xfrm>
            </p:contentPart>
          </mc:Choice>
          <mc:Fallback xmlns="">
            <p:pic>
              <p:nvPicPr>
                <p:cNvPr id="17" name="Freihand 16">
                  <a:extLst>
                    <a:ext uri="{FF2B5EF4-FFF2-40B4-BE49-F238E27FC236}">
                      <a16:creationId xmlns:a16="http://schemas.microsoft.com/office/drawing/2014/main" id="{A9075590-774D-E3BE-768C-B75FF1C2FA80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340785" y="2984239"/>
                  <a:ext cx="330840" cy="208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1990D440-3787-5147-E3E2-9CC25C68B6AB}"/>
              </a:ext>
            </a:extLst>
          </p:cNvPr>
          <p:cNvGrpSpPr/>
          <p:nvPr/>
        </p:nvGrpSpPr>
        <p:grpSpPr>
          <a:xfrm>
            <a:off x="8177465" y="2993599"/>
            <a:ext cx="1220400" cy="1911240"/>
            <a:chOff x="8177465" y="2993599"/>
            <a:chExt cx="1220400" cy="1911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9" name="Freihand 18">
                  <a:extLst>
                    <a:ext uri="{FF2B5EF4-FFF2-40B4-BE49-F238E27FC236}">
                      <a16:creationId xmlns:a16="http://schemas.microsoft.com/office/drawing/2014/main" id="{B6F562DC-3385-F609-3869-CEE4F6EFA9B3}"/>
                    </a:ext>
                  </a:extLst>
                </p14:cNvPr>
                <p14:cNvContentPartPr/>
                <p14:nvPr/>
              </p14:nvContentPartPr>
              <p14:xfrm>
                <a:off x="8329745" y="3114919"/>
                <a:ext cx="1068120" cy="1789920"/>
              </p14:xfrm>
            </p:contentPart>
          </mc:Choice>
          <mc:Fallback xmlns="">
            <p:pic>
              <p:nvPicPr>
                <p:cNvPr id="19" name="Freihand 18">
                  <a:extLst>
                    <a:ext uri="{FF2B5EF4-FFF2-40B4-BE49-F238E27FC236}">
                      <a16:creationId xmlns:a16="http://schemas.microsoft.com/office/drawing/2014/main" id="{B6F562DC-3385-F609-3869-CEE4F6EFA9B3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312105" y="3097279"/>
                  <a:ext cx="1103760" cy="18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0" name="Freihand 19">
                  <a:extLst>
                    <a:ext uri="{FF2B5EF4-FFF2-40B4-BE49-F238E27FC236}">
                      <a16:creationId xmlns:a16="http://schemas.microsoft.com/office/drawing/2014/main" id="{C5FFA420-EF6F-5EDF-E804-901FE8B9D523}"/>
                    </a:ext>
                  </a:extLst>
                </p14:cNvPr>
                <p14:cNvContentPartPr/>
                <p14:nvPr/>
              </p14:nvContentPartPr>
              <p14:xfrm>
                <a:off x="8177465" y="2993599"/>
                <a:ext cx="339120" cy="344520"/>
              </p14:xfrm>
            </p:contentPart>
          </mc:Choice>
          <mc:Fallback xmlns="">
            <p:pic>
              <p:nvPicPr>
                <p:cNvPr id="20" name="Freihand 19">
                  <a:extLst>
                    <a:ext uri="{FF2B5EF4-FFF2-40B4-BE49-F238E27FC236}">
                      <a16:creationId xmlns:a16="http://schemas.microsoft.com/office/drawing/2014/main" id="{C5FFA420-EF6F-5EDF-E804-901FE8B9D523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159465" y="2975959"/>
                  <a:ext cx="374760" cy="3801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9871937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499ED8-18D1-E942-8557-969449808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Dekomposition  mittels  Diensten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98A1D6-CB80-3D49-9BB4-DEF11E2689C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8</a:t>
            </a:fld>
            <a:endParaRPr lang="de-DE" noProof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2E10CCA4-C3B8-9248-A6B2-C1EF803308D4}"/>
              </a:ext>
            </a:extLst>
          </p:cNvPr>
          <p:cNvSpPr/>
          <p:nvPr/>
        </p:nvSpPr>
        <p:spPr>
          <a:xfrm>
            <a:off x="0" y="6538912"/>
            <a:ext cx="61478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>
                <a:latin typeface="Consolas" panose="020B0609020204030204" pitchFamily="49" charset="0"/>
                <a:cs typeface="Consolas" panose="020B0609020204030204" pitchFamily="49" charset="0"/>
              </a:rPr>
              <a:t>Quelle: https://</a:t>
            </a:r>
            <a:r>
              <a:rPr lang="de-DE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martinfowler.com</a:t>
            </a:r>
            <a:r>
              <a:rPr lang="de-DE" sz="1400" dirty="0"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de-DE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articles</a:t>
            </a:r>
            <a:r>
              <a:rPr lang="de-DE" sz="1400" dirty="0"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de-DE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microservices.html</a:t>
            </a:r>
            <a:endParaRPr lang="de-DE"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6" name="Inhaltsplatzhalter 7">
            <a:extLst>
              <a:ext uri="{FF2B5EF4-FFF2-40B4-BE49-F238E27FC236}">
                <a16:creationId xmlns:a16="http://schemas.microsoft.com/office/drawing/2014/main" id="{25093315-0E46-5443-B630-030F7875BE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322" y="1019503"/>
            <a:ext cx="7385307" cy="5087007"/>
          </a:xfrm>
          <a:noFill/>
          <a:effectLst/>
        </p:spPr>
        <p:txBody>
          <a:bodyPr lIns="251999" tIns="251999" rIns="251999" bIns="251999"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  <a:ea typeface="Roboto" panose="02000000000000000000" pitchFamily="2" charset="0"/>
                <a:cs typeface="Roboto" panose="02000000000000000000" pitchFamily="2" charset="0"/>
              </a:rPr>
              <a:t>Eine Komponente ist eine Einheit von Software, die </a:t>
            </a:r>
            <a:r>
              <a:rPr lang="de-DE" sz="2200" b="1" dirty="0">
                <a:solidFill>
                  <a:srgbClr val="0070C0"/>
                </a:solidFill>
                <a:ea typeface="Roboto" panose="02000000000000000000" pitchFamily="2" charset="0"/>
                <a:cs typeface="Roboto" panose="02000000000000000000" pitchFamily="2" charset="0"/>
              </a:rPr>
              <a:t>unabhängig voneinander austauschbar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  <a:ea typeface="Roboto" panose="02000000000000000000" pitchFamily="2" charset="0"/>
                <a:cs typeface="Roboto" panose="02000000000000000000" pitchFamily="2" charset="0"/>
              </a:rPr>
              <a:t> und aufrüstbar ist.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  <a:ea typeface="Roboto" panose="02000000000000000000" pitchFamily="2" charset="0"/>
                <a:cs typeface="Roboto" panose="02000000000000000000" pitchFamily="2" charset="0"/>
              </a:rPr>
              <a:t>Microservice-Architekturen verwenden Bibliotheken, aber ihre eigene Software wird in erster Linie durch die </a:t>
            </a:r>
            <a:r>
              <a:rPr lang="de-DE" sz="2200" b="1" dirty="0">
                <a:solidFill>
                  <a:srgbClr val="0070C0"/>
                </a:solidFill>
                <a:ea typeface="Roboto" panose="02000000000000000000" pitchFamily="2" charset="0"/>
                <a:cs typeface="Roboto" panose="02000000000000000000" pitchFamily="2" charset="0"/>
              </a:rPr>
              <a:t>Aufteilung in Services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  <a:ea typeface="Roboto" panose="02000000000000000000" pitchFamily="2" charset="0"/>
                <a:cs typeface="Roboto" panose="02000000000000000000" pitchFamily="2" charset="0"/>
              </a:rPr>
              <a:t>vorgenommen.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  <a:ea typeface="Roboto" panose="02000000000000000000" pitchFamily="2" charset="0"/>
              </a:rPr>
              <a:t>Bibliotheken sind Komponenten, die in ein Programm eingebunden sind und über </a:t>
            </a:r>
            <a:r>
              <a:rPr lang="de-DE" sz="2200" b="1" dirty="0">
                <a:solidFill>
                  <a:srgbClr val="0070C0"/>
                </a:solidFill>
                <a:ea typeface="Roboto" panose="02000000000000000000" pitchFamily="2" charset="0"/>
              </a:rPr>
              <a:t>in-memory Funktionsaufrufe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  <a:ea typeface="Roboto" panose="02000000000000000000" pitchFamily="2" charset="0"/>
              </a:rPr>
              <a:t>aufgerufen werden.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  <a:ea typeface="Roboto" panose="02000000000000000000" pitchFamily="2" charset="0"/>
              </a:rPr>
              <a:t>Services sind </a:t>
            </a:r>
            <a:r>
              <a:rPr lang="de-DE" sz="2200" b="1" dirty="0">
                <a:solidFill>
                  <a:srgbClr val="0070C0"/>
                </a:solidFill>
                <a:ea typeface="Roboto" panose="02000000000000000000" pitchFamily="2" charset="0"/>
              </a:rPr>
              <a:t>out-</a:t>
            </a:r>
            <a:r>
              <a:rPr lang="de-DE" sz="2200" b="1" dirty="0" err="1">
                <a:solidFill>
                  <a:srgbClr val="0070C0"/>
                </a:solidFill>
                <a:ea typeface="Roboto" panose="02000000000000000000" pitchFamily="2" charset="0"/>
              </a:rPr>
              <a:t>of</a:t>
            </a:r>
            <a:r>
              <a:rPr lang="de-DE" sz="2200" b="1" dirty="0">
                <a:solidFill>
                  <a:srgbClr val="0070C0"/>
                </a:solidFill>
                <a:ea typeface="Roboto" panose="02000000000000000000" pitchFamily="2" charset="0"/>
              </a:rPr>
              <a:t>-</a:t>
            </a:r>
            <a:r>
              <a:rPr lang="de-DE" sz="2200" b="1" dirty="0" err="1">
                <a:solidFill>
                  <a:srgbClr val="0070C0"/>
                </a:solidFill>
                <a:ea typeface="Roboto" panose="02000000000000000000" pitchFamily="2" charset="0"/>
              </a:rPr>
              <a:t>process</a:t>
            </a:r>
            <a:r>
              <a:rPr lang="de-DE" sz="2200" b="1" dirty="0">
                <a:solidFill>
                  <a:srgbClr val="0070C0"/>
                </a:solidFill>
                <a:ea typeface="Roboto" panose="02000000000000000000" pitchFamily="2" charset="0"/>
              </a:rPr>
              <a:t> Komponenten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  <a:ea typeface="Roboto" panose="02000000000000000000" pitchFamily="2" charset="0"/>
              </a:rPr>
              <a:t>, die über einen Mechanismus wie eine HTTP-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Roboto" panose="02000000000000000000" pitchFamily="2" charset="0"/>
              </a:rPr>
              <a:t>Requests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  <a:ea typeface="Roboto" panose="02000000000000000000" pitchFamily="2" charset="0"/>
              </a:rPr>
              <a:t> oder Remote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Roboto" panose="02000000000000000000" pitchFamily="2" charset="0"/>
              </a:rPr>
              <a:t>Procedure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  <a:ea typeface="Roboto" panose="02000000000000000000" pitchFamily="2" charset="0"/>
              </a:rPr>
              <a:t> Calls kommunizieren.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6C6D5A9-B714-5247-BF28-7C246EBDB83A}"/>
              </a:ext>
            </a:extLst>
          </p:cNvPr>
          <p:cNvSpPr txBox="1"/>
          <p:nvPr/>
        </p:nvSpPr>
        <p:spPr>
          <a:xfrm>
            <a:off x="10101943" y="1306515"/>
            <a:ext cx="209005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i="1" u="sng" dirty="0">
                <a:latin typeface="Bradley Hand" pitchFamily="2" charset="77"/>
              </a:rPr>
              <a:t>Merke:</a:t>
            </a:r>
          </a:p>
          <a:p>
            <a:endParaRPr lang="de-DE" sz="1600" i="1" dirty="0">
              <a:latin typeface="Bradley Hand" pitchFamily="2" charset="77"/>
            </a:endParaRPr>
          </a:p>
          <a:p>
            <a:r>
              <a:rPr lang="de-DE" sz="1600" b="1" i="1" dirty="0">
                <a:latin typeface="Bradley Hand" pitchFamily="2" charset="77"/>
              </a:rPr>
              <a:t>Komponenten:</a:t>
            </a:r>
            <a:r>
              <a:rPr lang="de-DE" sz="1600" i="1" dirty="0">
                <a:latin typeface="Bradley Hand" pitchFamily="2" charset="77"/>
              </a:rPr>
              <a:t> Unabhängig austauschbar und aktualisierbar.</a:t>
            </a:r>
          </a:p>
          <a:p>
            <a:endParaRPr lang="de-DE" sz="1600" i="1" dirty="0">
              <a:latin typeface="Bradley Hand" pitchFamily="2" charset="77"/>
            </a:endParaRPr>
          </a:p>
          <a:p>
            <a:r>
              <a:rPr lang="de-DE" sz="1600" b="1" i="1" dirty="0">
                <a:latin typeface="Bradley Hand" pitchFamily="2" charset="77"/>
              </a:rPr>
              <a:t>Libraries:</a:t>
            </a:r>
            <a:r>
              <a:rPr lang="de-DE" sz="1600" i="1" dirty="0">
                <a:latin typeface="Bradley Hand" pitchFamily="2" charset="77"/>
              </a:rPr>
              <a:t> </a:t>
            </a:r>
          </a:p>
          <a:p>
            <a:r>
              <a:rPr lang="de-DE" sz="1600" i="1" dirty="0">
                <a:latin typeface="Bradley Hand" pitchFamily="2" charset="77"/>
              </a:rPr>
              <a:t>In-</a:t>
            </a:r>
            <a:r>
              <a:rPr lang="de-DE" sz="1600" i="1" dirty="0" err="1">
                <a:latin typeface="Bradley Hand" pitchFamily="2" charset="77"/>
              </a:rPr>
              <a:t>Process</a:t>
            </a:r>
            <a:r>
              <a:rPr lang="de-DE" sz="1600" i="1" dirty="0">
                <a:latin typeface="Bradley Hand" pitchFamily="2" charset="77"/>
              </a:rPr>
              <a:t> Komponenten</a:t>
            </a:r>
          </a:p>
          <a:p>
            <a:endParaRPr lang="de-DE" sz="1600" i="1" dirty="0">
              <a:latin typeface="Bradley Hand" pitchFamily="2" charset="77"/>
            </a:endParaRPr>
          </a:p>
          <a:p>
            <a:r>
              <a:rPr lang="de-DE" sz="1600" b="1" i="1" dirty="0">
                <a:latin typeface="Bradley Hand" pitchFamily="2" charset="77"/>
              </a:rPr>
              <a:t>Services:</a:t>
            </a:r>
            <a:r>
              <a:rPr lang="de-DE" sz="1600" i="1" dirty="0">
                <a:latin typeface="Bradley Hand" pitchFamily="2" charset="77"/>
              </a:rPr>
              <a:t> </a:t>
            </a:r>
          </a:p>
          <a:p>
            <a:r>
              <a:rPr lang="de-DE" sz="1600" i="1" dirty="0">
                <a:latin typeface="Bradley Hand" pitchFamily="2" charset="77"/>
              </a:rPr>
              <a:t>Out-</a:t>
            </a:r>
            <a:r>
              <a:rPr lang="de-DE" sz="1600" i="1" dirty="0" err="1">
                <a:latin typeface="Bradley Hand" pitchFamily="2" charset="77"/>
              </a:rPr>
              <a:t>of</a:t>
            </a:r>
            <a:r>
              <a:rPr lang="de-DE" sz="1600" i="1" dirty="0">
                <a:latin typeface="Bradley Hand" pitchFamily="2" charset="77"/>
              </a:rPr>
              <a:t>-</a:t>
            </a:r>
            <a:r>
              <a:rPr lang="de-DE" sz="1600" i="1" dirty="0" err="1">
                <a:latin typeface="Bradley Hand" pitchFamily="2" charset="77"/>
              </a:rPr>
              <a:t>Process</a:t>
            </a:r>
            <a:r>
              <a:rPr lang="de-DE" sz="1600" i="1" dirty="0">
                <a:latin typeface="Bradley Hand" pitchFamily="2" charset="77"/>
              </a:rPr>
              <a:t> Komponenten</a:t>
            </a:r>
          </a:p>
        </p:txBody>
      </p:sp>
    </p:spTree>
    <p:extLst>
      <p:ext uri="{BB962C8B-B14F-4D97-AF65-F5344CB8AC3E}">
        <p14:creationId xmlns:p14="http://schemas.microsoft.com/office/powerpoint/2010/main" val="34371118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499ED8-18D1-E942-8557-969449808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Dekomposition  mittels  Diensten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64669592-C4EE-DB4B-A88C-C6A79EE0FE6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Vor- und Nachteile</a:t>
            </a:r>
          </a:p>
        </p:txBody>
      </p:sp>
      <p:sp>
        <p:nvSpPr>
          <p:cNvPr id="6" name="Inhaltsplatzhalter 7">
            <a:extLst>
              <a:ext uri="{FF2B5EF4-FFF2-40B4-BE49-F238E27FC236}">
                <a16:creationId xmlns:a16="http://schemas.microsoft.com/office/drawing/2014/main" id="{25093315-0E46-5443-B630-030F7875BE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1800" y="1438246"/>
            <a:ext cx="4626175" cy="4808710"/>
          </a:xfrm>
          <a:solidFill>
            <a:schemeClr val="accent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80000" tIns="180000" rIns="180000" bIns="180000"/>
          <a:lstStyle/>
          <a:p>
            <a:pPr marL="0" indent="0">
              <a:lnSpc>
                <a:spcPct val="100000"/>
              </a:lnSpc>
              <a:buNone/>
            </a:pPr>
            <a:r>
              <a:rPr lang="de-DE" b="1" i="1" dirty="0">
                <a:solidFill>
                  <a:schemeClr val="bg2"/>
                </a:solidFill>
                <a:ea typeface="Roboto" panose="02000000000000000000" pitchFamily="2" charset="0"/>
                <a:cs typeface="Roboto" panose="02000000000000000000" pitchFamily="2" charset="0"/>
              </a:rPr>
              <a:t>Vorteile:</a:t>
            </a: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de-DE" dirty="0">
                <a:solidFill>
                  <a:schemeClr val="bg2"/>
                </a:solidFill>
                <a:ea typeface="Roboto" panose="02000000000000000000" pitchFamily="2" charset="0"/>
                <a:cs typeface="Roboto" panose="02000000000000000000" pitchFamily="2" charset="0"/>
              </a:rPr>
              <a:t>Services als Komponenten führen zu expliziteren Komponentenschnittstellen. </a:t>
            </a: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de-DE" dirty="0">
                <a:solidFill>
                  <a:schemeClr val="bg2"/>
                </a:solidFill>
                <a:ea typeface="Roboto" panose="02000000000000000000" pitchFamily="2" charset="0"/>
                <a:cs typeface="Roboto" panose="02000000000000000000" pitchFamily="2" charset="0"/>
              </a:rPr>
              <a:t>Programmiersprachen verfügen oft nicht über einen Mechanismus zur Definition explizit veröffentlichter Schnittstellen. </a:t>
            </a: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de-DE" dirty="0">
                <a:solidFill>
                  <a:schemeClr val="bg2"/>
                </a:solidFill>
                <a:ea typeface="Roboto" panose="02000000000000000000" pitchFamily="2" charset="0"/>
                <a:cs typeface="Roboto" panose="02000000000000000000" pitchFamily="2" charset="0"/>
              </a:rPr>
              <a:t>Oft verhindern nur Dokumentation und Disziplin, dass die Kapselung einer Komponente aufgebrochen wird.</a:t>
            </a: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de-DE" dirty="0">
                <a:solidFill>
                  <a:schemeClr val="bg2"/>
                </a:solidFill>
                <a:ea typeface="Roboto" panose="02000000000000000000" pitchFamily="2" charset="0"/>
                <a:cs typeface="Roboto" panose="02000000000000000000" pitchFamily="2" charset="0"/>
              </a:rPr>
              <a:t>Dies kann zu engen Kopplung zwischen Komponenten führen. </a:t>
            </a: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de-DE" dirty="0">
                <a:solidFill>
                  <a:schemeClr val="bg2"/>
                </a:solidFill>
                <a:ea typeface="Roboto" panose="02000000000000000000" pitchFamily="2" charset="0"/>
                <a:cs typeface="Roboto" panose="02000000000000000000" pitchFamily="2" charset="0"/>
              </a:rPr>
              <a:t>Services erfordern hingegen explizite Remote-Call Mechanismen und sind daher disziplinierend.</a:t>
            </a:r>
            <a:endParaRPr lang="de-DE" sz="1200" dirty="0">
              <a:solidFill>
                <a:schemeClr val="bg2"/>
              </a:solidFill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98A1D6-CB80-3D49-9BB4-DEF11E2689C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9</a:t>
            </a:fld>
            <a:endParaRPr lang="de-DE" noProof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2E10CCA4-C3B8-9248-A6B2-C1EF803308D4}"/>
              </a:ext>
            </a:extLst>
          </p:cNvPr>
          <p:cNvSpPr/>
          <p:nvPr/>
        </p:nvSpPr>
        <p:spPr>
          <a:xfrm>
            <a:off x="0" y="6538912"/>
            <a:ext cx="61478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>
                <a:latin typeface="Consolas" panose="020B0609020204030204" pitchFamily="49" charset="0"/>
                <a:cs typeface="Consolas" panose="020B0609020204030204" pitchFamily="49" charset="0"/>
              </a:rPr>
              <a:t>Quelle: https://</a:t>
            </a:r>
            <a:r>
              <a:rPr lang="de-DE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martinfowler.com</a:t>
            </a:r>
            <a:r>
              <a:rPr lang="de-DE" sz="1400" dirty="0"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de-DE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articles</a:t>
            </a:r>
            <a:r>
              <a:rPr lang="de-DE" sz="1400" dirty="0"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de-DE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microservices.html</a:t>
            </a:r>
            <a:endParaRPr lang="de-DE"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11" name="Inhaltsplatzhalter 7">
            <a:extLst>
              <a:ext uri="{FF2B5EF4-FFF2-40B4-BE49-F238E27FC236}">
                <a16:creationId xmlns:a16="http://schemas.microsoft.com/office/drawing/2014/main" id="{E377589E-A792-4744-910E-C0D0078CB745}"/>
              </a:ext>
            </a:extLst>
          </p:cNvPr>
          <p:cNvSpPr txBox="1">
            <a:spLocks/>
          </p:cNvSpPr>
          <p:nvPr/>
        </p:nvSpPr>
        <p:spPr>
          <a:xfrm>
            <a:off x="5256201" y="1438246"/>
            <a:ext cx="4528929" cy="4808710"/>
          </a:xfrm>
          <a:prstGeom prst="rect">
            <a:avLst/>
          </a:prstGeom>
          <a:solidFill>
            <a:schemeClr val="accent3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180000" tIns="180000" rIns="180000" bIns="18000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de-DE" b="1" i="1" dirty="0">
                <a:solidFill>
                  <a:schemeClr val="bg2"/>
                </a:solidFill>
                <a:ea typeface="Roboto" panose="02000000000000000000" pitchFamily="2" charset="0"/>
                <a:cs typeface="Roboto" panose="02000000000000000000" pitchFamily="2" charset="0"/>
              </a:rPr>
              <a:t>Nachteile:</a:t>
            </a: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de-DE" dirty="0">
                <a:solidFill>
                  <a:schemeClr val="bg2"/>
                </a:solidFill>
                <a:ea typeface="Roboto" panose="02000000000000000000" pitchFamily="2" charset="0"/>
                <a:cs typeface="Roboto" panose="02000000000000000000" pitchFamily="2" charset="0"/>
              </a:rPr>
              <a:t>Remote-Calls sind „teurer“ als prozessinterne Aufrufe. </a:t>
            </a: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de-DE" dirty="0">
                <a:solidFill>
                  <a:schemeClr val="bg2"/>
                </a:solidFill>
                <a:ea typeface="Roboto" panose="02000000000000000000" pitchFamily="2" charset="0"/>
                <a:cs typeface="Roboto" panose="02000000000000000000" pitchFamily="2" charset="0"/>
              </a:rPr>
              <a:t>Daher sind solche APIs meist weniger feingranular und somit umständlicher zu verwenden. </a:t>
            </a: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de-DE" dirty="0">
                <a:solidFill>
                  <a:schemeClr val="bg2"/>
                </a:solidFill>
                <a:ea typeface="Roboto" panose="02000000000000000000" pitchFamily="2" charset="0"/>
                <a:cs typeface="Roboto" panose="02000000000000000000" pitchFamily="2" charset="0"/>
              </a:rPr>
              <a:t>Änderung von Zuständigkeiten zwischen Komponenten ist komplexer.</a:t>
            </a: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de-DE" dirty="0">
                <a:solidFill>
                  <a:schemeClr val="bg2"/>
                </a:solidFill>
                <a:ea typeface="Roboto" panose="02000000000000000000" pitchFamily="2" charset="0"/>
                <a:cs typeface="Roboto" panose="02000000000000000000" pitchFamily="2" charset="0"/>
              </a:rPr>
              <a:t>Komponenten-übergreifende Anpassungen sind oft schwieriger umzusetzen. </a:t>
            </a: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de-DE" dirty="0">
                <a:solidFill>
                  <a:schemeClr val="bg2"/>
                </a:solidFill>
                <a:ea typeface="Roboto" panose="02000000000000000000" pitchFamily="2" charset="0"/>
                <a:cs typeface="Roboto" panose="02000000000000000000" pitchFamily="2" charset="0"/>
              </a:rPr>
              <a:t>Es müssen bei der Interaktionen zwischen Komponenten Prozessgrenzen überschritten werden.</a:t>
            </a:r>
          </a:p>
        </p:txBody>
      </p:sp>
    </p:spTree>
    <p:extLst>
      <p:ext uri="{BB962C8B-B14F-4D97-AF65-F5344CB8AC3E}">
        <p14:creationId xmlns:p14="http://schemas.microsoft.com/office/powerpoint/2010/main" val="37251589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Custom 134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5CB8B3"/>
      </a:accent1>
      <a:accent2>
        <a:srgbClr val="F5D66E"/>
      </a:accent2>
      <a:accent3>
        <a:srgbClr val="D78189"/>
      </a:accent3>
      <a:accent4>
        <a:srgbClr val="7030A0"/>
      </a:accent4>
      <a:accent5>
        <a:srgbClr val="0070C0"/>
      </a:accent5>
      <a:accent6>
        <a:srgbClr val="C4D36D"/>
      </a:accent6>
      <a:hlink>
        <a:srgbClr val="54C3BD"/>
      </a:hlink>
      <a:folHlink>
        <a:srgbClr val="54C3BD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30677546_TF67328976" id="{4F701D74-DAB3-4807-8D4C-52297C309002}" vid="{DDFD0C10-4989-48BE-8AF6-4514BDD95156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4934E25-8442-49E9-ABDF-3146C4145F3B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1BBB5711-29E1-4F8E-81A0-7947C57B208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6CB1848-D3E0-4F10-B640-720BE758B85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1418</Words>
  <Application>Microsoft Macintosh PowerPoint</Application>
  <PresentationFormat>Breitbild</PresentationFormat>
  <Paragraphs>249</Paragraphs>
  <Slides>17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11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9" baseType="lpstr">
      <vt:lpstr>Arial</vt:lpstr>
      <vt:lpstr>Bradley Hand</vt:lpstr>
      <vt:lpstr>Calibri</vt:lpstr>
      <vt:lpstr>ColfaxAI</vt:lpstr>
      <vt:lpstr>Consolas</vt:lpstr>
      <vt:lpstr>Corbel</vt:lpstr>
      <vt:lpstr>Courier New</vt:lpstr>
      <vt:lpstr>Roboto</vt:lpstr>
      <vt:lpstr>Roboto Thin</vt:lpstr>
      <vt:lpstr>Söhne</vt:lpstr>
      <vt:lpstr>Times New Roman</vt:lpstr>
      <vt:lpstr>Office-Design</vt:lpstr>
      <vt:lpstr>Minuten  Cloud-native</vt:lpstr>
      <vt:lpstr>PowerPoint-Präsentation</vt:lpstr>
      <vt:lpstr>Kapitel 12</vt:lpstr>
      <vt:lpstr>Inhaltsverzeichnis</vt:lpstr>
      <vt:lpstr>Inhalte</vt:lpstr>
      <vt:lpstr>Was  sind  microservices?</vt:lpstr>
      <vt:lpstr>Monolithen  ⇢  Microservices</vt:lpstr>
      <vt:lpstr>Dekomposition  mittels  Diensten</vt:lpstr>
      <vt:lpstr>Dekomposition  mittels  Diensten</vt:lpstr>
      <vt:lpstr>Dekomposition  mittels  Diensten</vt:lpstr>
      <vt:lpstr>Dekomposition  mittels  Diensten</vt:lpstr>
      <vt:lpstr>Dekomposition  mittels  Diensten</vt:lpstr>
      <vt:lpstr>Dekomposition  mittels  Diensten</vt:lpstr>
      <vt:lpstr>Dekomposition  mittels  Diensten</vt:lpstr>
      <vt:lpstr>Dekomposition  mittels  Diensten</vt:lpstr>
      <vt:lpstr>Inhalte</vt:lpstr>
      <vt:lpstr>Kontakt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Nane Kratzke</dc:creator>
  <cp:lastModifiedBy/>
  <cp:revision>1</cp:revision>
  <cp:lastPrinted>2020-10-02T11:16:12Z</cp:lastPrinted>
  <dcterms:created xsi:type="dcterms:W3CDTF">2020-09-01T15:16:10Z</dcterms:created>
  <dcterms:modified xsi:type="dcterms:W3CDTF">2023-12-11T10:00:39Z</dcterms:modified>
</cp:coreProperties>
</file>