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658" r:id="rId5"/>
    <p:sldId id="681" r:id="rId6"/>
    <p:sldId id="742" r:id="rId7"/>
    <p:sldId id="660" r:id="rId8"/>
    <p:sldId id="661" r:id="rId9"/>
    <p:sldId id="662" r:id="rId10"/>
    <p:sldId id="664" r:id="rId11"/>
    <p:sldId id="579" r:id="rId12"/>
    <p:sldId id="581" r:id="rId13"/>
    <p:sldId id="668" r:id="rId14"/>
    <p:sldId id="669" r:id="rId15"/>
    <p:sldId id="670" r:id="rId16"/>
    <p:sldId id="582" r:id="rId17"/>
    <p:sldId id="644" r:id="rId18"/>
    <p:sldId id="643" r:id="rId19"/>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80FF"/>
    <a:srgbClr val="187DC5"/>
    <a:srgbClr val="4285F4"/>
    <a:srgbClr val="EC7D30"/>
    <a:srgbClr val="326CE5"/>
    <a:srgbClr val="F2F2F2"/>
    <a:srgbClr val="262626"/>
    <a:srgbClr val="FFFFFF"/>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7B57F-6CA8-4748-801A-B88013D02E2F}" v="1" dt="2023-12-11T10:03:24.168"/>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06" autoAdjust="0"/>
    <p:restoredTop sz="95102" autoAdjust="0"/>
  </p:normalViewPr>
  <p:slideViewPr>
    <p:cSldViewPr snapToGrid="0">
      <p:cViewPr varScale="1">
        <p:scale>
          <a:sx n="122" d="100"/>
          <a:sy n="122" d="100"/>
        </p:scale>
        <p:origin x="600"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1EBEA007-FB69-A34E-BCA0-DBA4EE2CE7E0}"/>
    <pc:docChg chg="custSel addSld modSld">
      <pc:chgData name="Nane Kratzke" userId="971be13ff4ee5ef6" providerId="LiveId" clId="{1EBEA007-FB69-A34E-BCA0-DBA4EE2CE7E0}" dt="2021-11-30T10:00:15.915" v="44" actId="20577"/>
      <pc:docMkLst>
        <pc:docMk/>
      </pc:docMkLst>
      <pc:sldChg chg="addSp modSp add mod modClrScheme chgLayout">
        <pc:chgData name="Nane Kratzke" userId="971be13ff4ee5ef6" providerId="LiveId" clId="{1EBEA007-FB69-A34E-BCA0-DBA4EE2CE7E0}" dt="2021-11-30T10:00:15.915" v="44" actId="20577"/>
        <pc:sldMkLst>
          <pc:docMk/>
          <pc:sldMk cId="2487667598" sldId="432"/>
        </pc:sldMkLst>
        <pc:spChg chg="add mod ord">
          <ac:chgData name="Nane Kratzke" userId="971be13ff4ee5ef6" providerId="LiveId" clId="{1EBEA007-FB69-A34E-BCA0-DBA4EE2CE7E0}" dt="2021-11-30T09:59:08.297" v="11" actId="20577"/>
          <ac:spMkLst>
            <pc:docMk/>
            <pc:sldMk cId="2487667598" sldId="432"/>
            <ac:spMk id="2" creationId="{163EDC20-43C8-154F-AEC2-FBA92A096033}"/>
          </ac:spMkLst>
        </pc:spChg>
        <pc:spChg chg="add mod ord">
          <ac:chgData name="Nane Kratzke" userId="971be13ff4ee5ef6" providerId="LiveId" clId="{1EBEA007-FB69-A34E-BCA0-DBA4EE2CE7E0}" dt="2021-11-30T10:00:15.915" v="44" actId="20577"/>
          <ac:spMkLst>
            <pc:docMk/>
            <pc:sldMk cId="2487667598" sldId="432"/>
            <ac:spMk id="3" creationId="{5E309F3D-1752-8349-ADDF-D051B7606D63}"/>
          </ac:spMkLst>
        </pc:spChg>
        <pc:spChg chg="mod ord">
          <ac:chgData name="Nane Kratzke" userId="971be13ff4ee5ef6" providerId="LiveId" clId="{1EBEA007-FB69-A34E-BCA0-DBA4EE2CE7E0}" dt="2021-11-30T09:58:50.506" v="1" actId="700"/>
          <ac:spMkLst>
            <pc:docMk/>
            <pc:sldMk cId="2487667598" sldId="432"/>
            <ac:spMk id="6" creationId="{0F2DDE27-92D3-C74C-9006-07C2999CBE36}"/>
          </ac:spMkLst>
        </pc:spChg>
        <pc:picChg chg="mod">
          <ac:chgData name="Nane Kratzke" userId="971be13ff4ee5ef6" providerId="LiveId" clId="{1EBEA007-FB69-A34E-BCA0-DBA4EE2CE7E0}" dt="2021-11-30T09:59:22.732" v="12" actId="167"/>
          <ac:picMkLst>
            <pc:docMk/>
            <pc:sldMk cId="2487667598" sldId="432"/>
            <ac:picMk id="14" creationId="{02AE9432-680C-8742-B5D4-39F8B63856B6}"/>
          </ac:picMkLst>
        </pc:picChg>
      </pc:sldChg>
    </pc:docChg>
  </pc:docChgLst>
  <pc:docChgLst>
    <pc:chgData name="Nane Kratzke" userId="971be13ff4ee5ef6" providerId="LiveId" clId="{E92D5A2A-90A0-9B41-BACD-07FA8BA63815}"/>
    <pc:docChg chg="custSel addSld delSld modSld sldOrd">
      <pc:chgData name="Nane Kratzke" userId="971be13ff4ee5ef6" providerId="LiveId" clId="{E92D5A2A-90A0-9B41-BACD-07FA8BA63815}" dt="2023-02-16T15:15:50.479" v="571" actId="207"/>
      <pc:docMkLst>
        <pc:docMk/>
      </pc:docMkLst>
      <pc:sldChg chg="del">
        <pc:chgData name="Nane Kratzke" userId="971be13ff4ee5ef6" providerId="LiveId" clId="{E92D5A2A-90A0-9B41-BACD-07FA8BA63815}" dt="2023-02-16T14:35:27.368" v="223" actId="2696"/>
        <pc:sldMkLst>
          <pc:docMk/>
          <pc:sldMk cId="3045276620" sldId="332"/>
        </pc:sldMkLst>
      </pc:sldChg>
      <pc:sldChg chg="del">
        <pc:chgData name="Nane Kratzke" userId="971be13ff4ee5ef6" providerId="LiveId" clId="{E92D5A2A-90A0-9B41-BACD-07FA8BA63815}" dt="2023-02-16T12:02:16.193" v="48" actId="2696"/>
        <pc:sldMkLst>
          <pc:docMk/>
          <pc:sldMk cId="2487667598" sldId="432"/>
        </pc:sldMkLst>
      </pc:sldChg>
      <pc:sldChg chg="del">
        <pc:chgData name="Nane Kratzke" userId="971be13ff4ee5ef6" providerId="LiveId" clId="{E92D5A2A-90A0-9B41-BACD-07FA8BA63815}" dt="2023-02-16T12:02:16.085" v="47" actId="2696"/>
        <pc:sldMkLst>
          <pc:docMk/>
          <pc:sldMk cId="4077901326" sldId="512"/>
        </pc:sldMkLst>
      </pc:sldChg>
      <pc:sldChg chg="del">
        <pc:chgData name="Nane Kratzke" userId="971be13ff4ee5ef6" providerId="LiveId" clId="{E92D5A2A-90A0-9B41-BACD-07FA8BA63815}" dt="2023-02-16T12:02:16.237" v="55" actId="2696"/>
        <pc:sldMkLst>
          <pc:docMk/>
          <pc:sldMk cId="1987193708" sldId="513"/>
        </pc:sldMkLst>
      </pc:sldChg>
      <pc:sldChg chg="del">
        <pc:chgData name="Nane Kratzke" userId="971be13ff4ee5ef6" providerId="LiveId" clId="{E92D5A2A-90A0-9B41-BACD-07FA8BA63815}" dt="2023-02-16T12:02:16.243" v="56" actId="2696"/>
        <pc:sldMkLst>
          <pc:docMk/>
          <pc:sldMk cId="3437111870" sldId="514"/>
        </pc:sldMkLst>
      </pc:sldChg>
      <pc:sldChg chg="del">
        <pc:chgData name="Nane Kratzke" userId="971be13ff4ee5ef6" providerId="LiveId" clId="{E92D5A2A-90A0-9B41-BACD-07FA8BA63815}" dt="2023-02-16T12:02:16.199" v="49" actId="2696"/>
        <pc:sldMkLst>
          <pc:docMk/>
          <pc:sldMk cId="3725158945" sldId="515"/>
        </pc:sldMkLst>
      </pc:sldChg>
      <pc:sldChg chg="del">
        <pc:chgData name="Nane Kratzke" userId="971be13ff4ee5ef6" providerId="LiveId" clId="{E92D5A2A-90A0-9B41-BACD-07FA8BA63815}" dt="2023-02-16T12:02:16.224" v="53" actId="2696"/>
        <pc:sldMkLst>
          <pc:docMk/>
          <pc:sldMk cId="4237208650" sldId="518"/>
        </pc:sldMkLst>
      </pc:sldChg>
      <pc:sldChg chg="del">
        <pc:chgData name="Nane Kratzke" userId="971be13ff4ee5ef6" providerId="LiveId" clId="{E92D5A2A-90A0-9B41-BACD-07FA8BA63815}" dt="2023-02-16T12:02:16.249" v="57" actId="2696"/>
        <pc:sldMkLst>
          <pc:docMk/>
          <pc:sldMk cId="361682792" sldId="519"/>
        </pc:sldMkLst>
      </pc:sldChg>
      <pc:sldChg chg="del">
        <pc:chgData name="Nane Kratzke" userId="971be13ff4ee5ef6" providerId="LiveId" clId="{E92D5A2A-90A0-9B41-BACD-07FA8BA63815}" dt="2023-02-16T12:02:16.205" v="50" actId="2696"/>
        <pc:sldMkLst>
          <pc:docMk/>
          <pc:sldMk cId="205152491" sldId="520"/>
        </pc:sldMkLst>
      </pc:sldChg>
      <pc:sldChg chg="del">
        <pc:chgData name="Nane Kratzke" userId="971be13ff4ee5ef6" providerId="LiveId" clId="{E92D5A2A-90A0-9B41-BACD-07FA8BA63815}" dt="2023-02-16T12:02:16.230" v="54" actId="2696"/>
        <pc:sldMkLst>
          <pc:docMk/>
          <pc:sldMk cId="817301497" sldId="521"/>
        </pc:sldMkLst>
      </pc:sldChg>
      <pc:sldChg chg="del">
        <pc:chgData name="Nane Kratzke" userId="971be13ff4ee5ef6" providerId="LiveId" clId="{E92D5A2A-90A0-9B41-BACD-07FA8BA63815}" dt="2023-02-16T12:02:16.218" v="52" actId="2696"/>
        <pc:sldMkLst>
          <pc:docMk/>
          <pc:sldMk cId="2194799796" sldId="522"/>
        </pc:sldMkLst>
      </pc:sldChg>
      <pc:sldChg chg="del">
        <pc:chgData name="Nane Kratzke" userId="971be13ff4ee5ef6" providerId="LiveId" clId="{E92D5A2A-90A0-9B41-BACD-07FA8BA63815}" dt="2023-02-16T12:02:16.078" v="46" actId="2696"/>
        <pc:sldMkLst>
          <pc:docMk/>
          <pc:sldMk cId="4217778932" sldId="524"/>
        </pc:sldMkLst>
      </pc:sldChg>
      <pc:sldChg chg="modSp mod">
        <pc:chgData name="Nane Kratzke" userId="971be13ff4ee5ef6" providerId="LiveId" clId="{E92D5A2A-90A0-9B41-BACD-07FA8BA63815}" dt="2023-02-16T12:10:50.632" v="207" actId="20577"/>
        <pc:sldMkLst>
          <pc:docMk/>
          <pc:sldMk cId="3528125577" sldId="528"/>
        </pc:sldMkLst>
        <pc:spChg chg="mod">
          <ac:chgData name="Nane Kratzke" userId="971be13ff4ee5ef6" providerId="LiveId" clId="{E92D5A2A-90A0-9B41-BACD-07FA8BA63815}" dt="2023-02-16T12:10:50.632" v="207" actId="20577"/>
          <ac:spMkLst>
            <pc:docMk/>
            <pc:sldMk cId="3528125577" sldId="528"/>
            <ac:spMk id="5" creationId="{D6D3D317-1152-2742-9BE1-4ED9CE042C2D}"/>
          </ac:spMkLst>
        </pc:spChg>
      </pc:sldChg>
      <pc:sldChg chg="del">
        <pc:chgData name="Nane Kratzke" userId="971be13ff4ee5ef6" providerId="LiveId" clId="{E92D5A2A-90A0-9B41-BACD-07FA8BA63815}" dt="2023-02-16T14:35:54.539" v="224" actId="2696"/>
        <pc:sldMkLst>
          <pc:docMk/>
          <pc:sldMk cId="775165166" sldId="549"/>
        </pc:sldMkLst>
      </pc:sldChg>
      <pc:sldChg chg="del">
        <pc:chgData name="Nane Kratzke" userId="971be13ff4ee5ef6" providerId="LiveId" clId="{E92D5A2A-90A0-9B41-BACD-07FA8BA63815}" dt="2023-02-16T14:36:30.893" v="225" actId="2696"/>
        <pc:sldMkLst>
          <pc:docMk/>
          <pc:sldMk cId="3106174242" sldId="552"/>
        </pc:sldMkLst>
      </pc:sldChg>
      <pc:sldChg chg="del">
        <pc:chgData name="Nane Kratzke" userId="971be13ff4ee5ef6" providerId="LiveId" clId="{E92D5A2A-90A0-9B41-BACD-07FA8BA63815}" dt="2023-02-16T14:36:32.294" v="226" actId="2696"/>
        <pc:sldMkLst>
          <pc:docMk/>
          <pc:sldMk cId="4142414872" sldId="553"/>
        </pc:sldMkLst>
      </pc:sldChg>
      <pc:sldChg chg="delSp modSp mod">
        <pc:chgData name="Nane Kratzke" userId="971be13ff4ee5ef6" providerId="LiveId" clId="{E92D5A2A-90A0-9B41-BACD-07FA8BA63815}" dt="2023-02-16T12:00:14.009" v="36" actId="1076"/>
        <pc:sldMkLst>
          <pc:docMk/>
          <pc:sldMk cId="1512363642" sldId="569"/>
        </pc:sldMkLst>
        <pc:spChg chg="mod">
          <ac:chgData name="Nane Kratzke" userId="971be13ff4ee5ef6" providerId="LiveId" clId="{E92D5A2A-90A0-9B41-BACD-07FA8BA63815}" dt="2023-02-16T12:00:01.410" v="32" actId="5793"/>
          <ac:spMkLst>
            <pc:docMk/>
            <pc:sldMk cId="1512363642" sldId="569"/>
            <ac:spMk id="9" creationId="{414D7B1D-895A-C440-A240-39929C55593C}"/>
          </ac:spMkLst>
        </pc:spChg>
        <pc:picChg chg="mod">
          <ac:chgData name="Nane Kratzke" userId="971be13ff4ee5ef6" providerId="LiveId" clId="{E92D5A2A-90A0-9B41-BACD-07FA8BA63815}" dt="2023-02-16T12:00:14.009" v="36" actId="1076"/>
          <ac:picMkLst>
            <pc:docMk/>
            <pc:sldMk cId="1512363642" sldId="569"/>
            <ac:picMk id="4098" creationId="{527F1244-EC26-4641-9915-EEA6F14FB7BA}"/>
          </ac:picMkLst>
        </pc:picChg>
        <pc:picChg chg="mod">
          <ac:chgData name="Nane Kratzke" userId="971be13ff4ee5ef6" providerId="LiveId" clId="{E92D5A2A-90A0-9B41-BACD-07FA8BA63815}" dt="2023-02-16T12:00:09.610" v="35" actId="1076"/>
          <ac:picMkLst>
            <pc:docMk/>
            <pc:sldMk cId="1512363642" sldId="569"/>
            <ac:picMk id="4100" creationId="{26417365-91D7-3741-9B9C-6A7B6CE41043}"/>
          </ac:picMkLst>
        </pc:picChg>
        <pc:picChg chg="mod">
          <ac:chgData name="Nane Kratzke" userId="971be13ff4ee5ef6" providerId="LiveId" clId="{E92D5A2A-90A0-9B41-BACD-07FA8BA63815}" dt="2023-02-16T12:00:07.945" v="34" actId="1076"/>
          <ac:picMkLst>
            <pc:docMk/>
            <pc:sldMk cId="1512363642" sldId="569"/>
            <ac:picMk id="4102" creationId="{83F6A773-42CE-3F44-872D-BFB777C1954A}"/>
          </ac:picMkLst>
        </pc:picChg>
        <pc:picChg chg="del">
          <ac:chgData name="Nane Kratzke" userId="971be13ff4ee5ef6" providerId="LiveId" clId="{E92D5A2A-90A0-9B41-BACD-07FA8BA63815}" dt="2023-02-16T12:00:04.065" v="33" actId="478"/>
          <ac:picMkLst>
            <pc:docMk/>
            <pc:sldMk cId="1512363642" sldId="569"/>
            <ac:picMk id="4104" creationId="{34BDB847-1CA8-944D-8B79-C6C77EC60DA7}"/>
          </ac:picMkLst>
        </pc:picChg>
      </pc:sldChg>
      <pc:sldChg chg="del">
        <pc:chgData name="Nane Kratzke" userId="971be13ff4ee5ef6" providerId="LiveId" clId="{E92D5A2A-90A0-9B41-BACD-07FA8BA63815}" dt="2023-02-16T12:00:40.721" v="37" actId="2696"/>
        <pc:sldMkLst>
          <pc:docMk/>
          <pc:sldMk cId="2120319519" sldId="574"/>
        </pc:sldMkLst>
      </pc:sldChg>
      <pc:sldChg chg="del">
        <pc:chgData name="Nane Kratzke" userId="971be13ff4ee5ef6" providerId="LiveId" clId="{E92D5A2A-90A0-9B41-BACD-07FA8BA63815}" dt="2023-02-16T12:00:40.748" v="38" actId="2696"/>
        <pc:sldMkLst>
          <pc:docMk/>
          <pc:sldMk cId="724328440" sldId="575"/>
        </pc:sldMkLst>
      </pc:sldChg>
      <pc:sldChg chg="del">
        <pc:chgData name="Nane Kratzke" userId="971be13ff4ee5ef6" providerId="LiveId" clId="{E92D5A2A-90A0-9B41-BACD-07FA8BA63815}" dt="2023-02-16T12:00:40.753" v="39" actId="2696"/>
        <pc:sldMkLst>
          <pc:docMk/>
          <pc:sldMk cId="491379466" sldId="576"/>
        </pc:sldMkLst>
      </pc:sldChg>
      <pc:sldChg chg="del">
        <pc:chgData name="Nane Kratzke" userId="971be13ff4ee5ef6" providerId="LiveId" clId="{E92D5A2A-90A0-9B41-BACD-07FA8BA63815}" dt="2023-02-16T12:00:50.858" v="40" actId="2696"/>
        <pc:sldMkLst>
          <pc:docMk/>
          <pc:sldMk cId="3267778514" sldId="577"/>
        </pc:sldMkLst>
      </pc:sldChg>
      <pc:sldChg chg="del">
        <pc:chgData name="Nane Kratzke" userId="971be13ff4ee5ef6" providerId="LiveId" clId="{E92D5A2A-90A0-9B41-BACD-07FA8BA63815}" dt="2023-02-16T12:00:50.862" v="41" actId="2696"/>
        <pc:sldMkLst>
          <pc:docMk/>
          <pc:sldMk cId="3111404414" sldId="578"/>
        </pc:sldMkLst>
      </pc:sldChg>
      <pc:sldChg chg="del">
        <pc:chgData name="Nane Kratzke" userId="971be13ff4ee5ef6" providerId="LiveId" clId="{E92D5A2A-90A0-9B41-BACD-07FA8BA63815}" dt="2023-02-16T12:02:16.212" v="51" actId="2696"/>
        <pc:sldMkLst>
          <pc:docMk/>
          <pc:sldMk cId="1403753453" sldId="588"/>
        </pc:sldMkLst>
      </pc:sldChg>
      <pc:sldChg chg="del">
        <pc:chgData name="Nane Kratzke" userId="971be13ff4ee5ef6" providerId="LiveId" clId="{E92D5A2A-90A0-9B41-BACD-07FA8BA63815}" dt="2023-02-16T12:02:16.072" v="45" actId="2696"/>
        <pc:sldMkLst>
          <pc:docMk/>
          <pc:sldMk cId="123571905" sldId="589"/>
        </pc:sldMkLst>
      </pc:sldChg>
      <pc:sldChg chg="addSp delSp modSp mod ord">
        <pc:chgData name="Nane Kratzke" userId="971be13ff4ee5ef6" providerId="LiveId" clId="{E92D5A2A-90A0-9B41-BACD-07FA8BA63815}" dt="2023-02-16T15:10:45.105" v="490" actId="20578"/>
        <pc:sldMkLst>
          <pc:docMk/>
          <pc:sldMk cId="2068695525" sldId="597"/>
        </pc:sldMkLst>
        <pc:spChg chg="mod">
          <ac:chgData name="Nane Kratzke" userId="971be13ff4ee5ef6" providerId="LiveId" clId="{E92D5A2A-90A0-9B41-BACD-07FA8BA63815}" dt="2023-02-16T14:43:36.146" v="262" actId="207"/>
          <ac:spMkLst>
            <pc:docMk/>
            <pc:sldMk cId="2068695525" sldId="597"/>
            <ac:spMk id="4" creationId="{F5280931-3EBE-3B44-A1C6-94EDDA311991}"/>
          </ac:spMkLst>
        </pc:spChg>
        <pc:spChg chg="mod">
          <ac:chgData name="Nane Kratzke" userId="971be13ff4ee5ef6" providerId="LiveId" clId="{E92D5A2A-90A0-9B41-BACD-07FA8BA63815}" dt="2023-02-16T14:40:41.737" v="230" actId="1076"/>
          <ac:spMkLst>
            <pc:docMk/>
            <pc:sldMk cId="2068695525" sldId="597"/>
            <ac:spMk id="5" creationId="{F8FECC80-E147-D377-1729-9BAB9DB9DDA1}"/>
          </ac:spMkLst>
        </pc:spChg>
        <pc:spChg chg="mod">
          <ac:chgData name="Nane Kratzke" userId="971be13ff4ee5ef6" providerId="LiveId" clId="{E92D5A2A-90A0-9B41-BACD-07FA8BA63815}" dt="2023-02-16T14:50:25.301" v="393" actId="20577"/>
          <ac:spMkLst>
            <pc:docMk/>
            <pc:sldMk cId="2068695525" sldId="597"/>
            <ac:spMk id="7" creationId="{BB412636-18DA-A64E-A879-13DDF1560D34}"/>
          </ac:spMkLst>
        </pc:spChg>
        <pc:spChg chg="mod">
          <ac:chgData name="Nane Kratzke" userId="971be13ff4ee5ef6" providerId="LiveId" clId="{E92D5A2A-90A0-9B41-BACD-07FA8BA63815}" dt="2023-02-16T14:40:26.448" v="228" actId="1076"/>
          <ac:spMkLst>
            <pc:docMk/>
            <pc:sldMk cId="2068695525" sldId="597"/>
            <ac:spMk id="8" creationId="{14EFECF4-3DB6-8F4D-9B4F-6166B58C2564}"/>
          </ac:spMkLst>
        </pc:spChg>
        <pc:spChg chg="mod">
          <ac:chgData name="Nane Kratzke" userId="971be13ff4ee5ef6" providerId="LiveId" clId="{E92D5A2A-90A0-9B41-BACD-07FA8BA63815}" dt="2023-02-16T14:40:37.361" v="229" actId="1076"/>
          <ac:spMkLst>
            <pc:docMk/>
            <pc:sldMk cId="2068695525" sldId="597"/>
            <ac:spMk id="11" creationId="{D31CCCE7-2B75-924F-BEE5-E30D3FBD705B}"/>
          </ac:spMkLst>
        </pc:spChg>
        <pc:spChg chg="mod">
          <ac:chgData name="Nane Kratzke" userId="971be13ff4ee5ef6" providerId="LiveId" clId="{E92D5A2A-90A0-9B41-BACD-07FA8BA63815}" dt="2023-02-16T14:52:51.097" v="410" actId="20577"/>
          <ac:spMkLst>
            <pc:docMk/>
            <pc:sldMk cId="2068695525" sldId="597"/>
            <ac:spMk id="13" creationId="{4E39DB58-D36C-9D47-9441-4547B29B150C}"/>
          </ac:spMkLst>
        </pc:spChg>
        <pc:spChg chg="add mod">
          <ac:chgData name="Nane Kratzke" userId="971be13ff4ee5ef6" providerId="LiveId" clId="{E92D5A2A-90A0-9B41-BACD-07FA8BA63815}" dt="2023-02-16T14:46:10.951" v="281" actId="14100"/>
          <ac:spMkLst>
            <pc:docMk/>
            <pc:sldMk cId="2068695525" sldId="597"/>
            <ac:spMk id="14" creationId="{B92B11C3-93F1-A875-74A9-CA5B5EA6F764}"/>
          </ac:spMkLst>
        </pc:spChg>
        <pc:spChg chg="add mod">
          <ac:chgData name="Nane Kratzke" userId="971be13ff4ee5ef6" providerId="LiveId" clId="{E92D5A2A-90A0-9B41-BACD-07FA8BA63815}" dt="2023-02-16T14:49:29.403" v="352" actId="1076"/>
          <ac:spMkLst>
            <pc:docMk/>
            <pc:sldMk cId="2068695525" sldId="597"/>
            <ac:spMk id="16" creationId="{6D021E2E-00C3-0D6A-9441-123FDC0018B3}"/>
          </ac:spMkLst>
        </pc:spChg>
        <pc:spChg chg="del">
          <ac:chgData name="Nane Kratzke" userId="971be13ff4ee5ef6" providerId="LiveId" clId="{E92D5A2A-90A0-9B41-BACD-07FA8BA63815}" dt="2023-02-16T14:42:55.345" v="256" actId="478"/>
          <ac:spMkLst>
            <pc:docMk/>
            <pc:sldMk cId="2068695525" sldId="597"/>
            <ac:spMk id="17" creationId="{EDEB838F-0A5A-FB48-ABE3-00B490D4AEA0}"/>
          </ac:spMkLst>
        </pc:spChg>
        <pc:spChg chg="del">
          <ac:chgData name="Nane Kratzke" userId="971be13ff4ee5ef6" providerId="LiveId" clId="{E92D5A2A-90A0-9B41-BACD-07FA8BA63815}" dt="2023-02-16T14:41:05.095" v="235" actId="478"/>
          <ac:spMkLst>
            <pc:docMk/>
            <pc:sldMk cId="2068695525" sldId="597"/>
            <ac:spMk id="18" creationId="{9A35C5D9-AD28-A742-9973-DDD715816D8F}"/>
          </ac:spMkLst>
        </pc:spChg>
        <pc:spChg chg="del">
          <ac:chgData name="Nane Kratzke" userId="971be13ff4ee5ef6" providerId="LiveId" clId="{E92D5A2A-90A0-9B41-BACD-07FA8BA63815}" dt="2023-02-16T14:40:54.002" v="232" actId="478"/>
          <ac:spMkLst>
            <pc:docMk/>
            <pc:sldMk cId="2068695525" sldId="597"/>
            <ac:spMk id="19" creationId="{DF1699FA-EC3F-4F40-B447-B24AC6AC195A}"/>
          </ac:spMkLst>
        </pc:spChg>
        <pc:spChg chg="mod">
          <ac:chgData name="Nane Kratzke" userId="971be13ff4ee5ef6" providerId="LiveId" clId="{E92D5A2A-90A0-9B41-BACD-07FA8BA63815}" dt="2023-02-16T14:41:47.522" v="242" actId="1076"/>
          <ac:spMkLst>
            <pc:docMk/>
            <pc:sldMk cId="2068695525" sldId="597"/>
            <ac:spMk id="20" creationId="{F88E721A-3AD1-0847-90E9-AAF10FCA0109}"/>
          </ac:spMkLst>
        </pc:spChg>
        <pc:spChg chg="del mod">
          <ac:chgData name="Nane Kratzke" userId="971be13ff4ee5ef6" providerId="LiveId" clId="{E92D5A2A-90A0-9B41-BACD-07FA8BA63815}" dt="2023-02-16T14:41:37.718" v="241" actId="478"/>
          <ac:spMkLst>
            <pc:docMk/>
            <pc:sldMk cId="2068695525" sldId="597"/>
            <ac:spMk id="21" creationId="{A78B3C33-884A-B343-ACFE-2A8C300910B6}"/>
          </ac:spMkLst>
        </pc:spChg>
        <pc:spChg chg="add del mod">
          <ac:chgData name="Nane Kratzke" userId="971be13ff4ee5ef6" providerId="LiveId" clId="{E92D5A2A-90A0-9B41-BACD-07FA8BA63815}" dt="2023-02-16T14:52:13.831" v="407" actId="478"/>
          <ac:spMkLst>
            <pc:docMk/>
            <pc:sldMk cId="2068695525" sldId="597"/>
            <ac:spMk id="22" creationId="{DA45C601-9154-66AE-7C8B-8902962F17F9}"/>
          </ac:spMkLst>
        </pc:spChg>
        <pc:spChg chg="mod">
          <ac:chgData name="Nane Kratzke" userId="971be13ff4ee5ef6" providerId="LiveId" clId="{E92D5A2A-90A0-9B41-BACD-07FA8BA63815}" dt="2023-02-16T14:44:39.362" v="265" actId="1076"/>
          <ac:spMkLst>
            <pc:docMk/>
            <pc:sldMk cId="2068695525" sldId="597"/>
            <ac:spMk id="23" creationId="{F55C8A8C-228C-1140-AC21-89DF7DC1007E}"/>
          </ac:spMkLst>
        </pc:spChg>
        <pc:spChg chg="del mod">
          <ac:chgData name="Nane Kratzke" userId="971be13ff4ee5ef6" providerId="LiveId" clId="{E92D5A2A-90A0-9B41-BACD-07FA8BA63815}" dt="2023-02-16T14:43:09.565" v="260" actId="478"/>
          <ac:spMkLst>
            <pc:docMk/>
            <pc:sldMk cId="2068695525" sldId="597"/>
            <ac:spMk id="24" creationId="{9410665B-D735-9F40-AC11-83B963446645}"/>
          </ac:spMkLst>
        </pc:spChg>
        <pc:spChg chg="mod">
          <ac:chgData name="Nane Kratzke" userId="971be13ff4ee5ef6" providerId="LiveId" clId="{E92D5A2A-90A0-9B41-BACD-07FA8BA63815}" dt="2023-02-16T14:42:53.355" v="255" actId="14100"/>
          <ac:spMkLst>
            <pc:docMk/>
            <pc:sldMk cId="2068695525" sldId="597"/>
            <ac:spMk id="25" creationId="{ABA33B5F-C16C-1040-A512-D39F039A9609}"/>
          </ac:spMkLst>
        </pc:spChg>
        <pc:spChg chg="mod">
          <ac:chgData name="Nane Kratzke" userId="971be13ff4ee5ef6" providerId="LiveId" clId="{E92D5A2A-90A0-9B41-BACD-07FA8BA63815}" dt="2023-02-16T15:02:33.170" v="484" actId="113"/>
          <ac:spMkLst>
            <pc:docMk/>
            <pc:sldMk cId="2068695525" sldId="597"/>
            <ac:spMk id="26" creationId="{A061C0C3-D837-2944-8C62-0746A1894BD7}"/>
          </ac:spMkLst>
        </pc:spChg>
        <pc:spChg chg="mod">
          <ac:chgData name="Nane Kratzke" userId="971be13ff4ee5ef6" providerId="LiveId" clId="{E92D5A2A-90A0-9B41-BACD-07FA8BA63815}" dt="2023-02-16T15:02:42.601" v="486" actId="1076"/>
          <ac:spMkLst>
            <pc:docMk/>
            <pc:sldMk cId="2068695525" sldId="597"/>
            <ac:spMk id="27" creationId="{14A270AF-458B-1E4A-A104-8497A30A59C6}"/>
          </ac:spMkLst>
        </pc:spChg>
        <pc:spChg chg="add del mod">
          <ac:chgData name="Nane Kratzke" userId="971be13ff4ee5ef6" providerId="LiveId" clId="{E92D5A2A-90A0-9B41-BACD-07FA8BA63815}" dt="2023-02-16T14:52:13.831" v="407" actId="478"/>
          <ac:spMkLst>
            <pc:docMk/>
            <pc:sldMk cId="2068695525" sldId="597"/>
            <ac:spMk id="30" creationId="{1C296248-441C-00FC-5176-C51953AFF46C}"/>
          </ac:spMkLst>
        </pc:spChg>
        <pc:spChg chg="add mod">
          <ac:chgData name="Nane Kratzke" userId="971be13ff4ee5ef6" providerId="LiveId" clId="{E92D5A2A-90A0-9B41-BACD-07FA8BA63815}" dt="2023-02-16T14:50:28.001" v="394" actId="20577"/>
          <ac:spMkLst>
            <pc:docMk/>
            <pc:sldMk cId="2068695525" sldId="597"/>
            <ac:spMk id="41" creationId="{A15E1E1F-E13B-0EA1-3E95-60CBB72AE4AE}"/>
          </ac:spMkLst>
        </pc:spChg>
        <pc:spChg chg="add mod">
          <ac:chgData name="Nane Kratzke" userId="971be13ff4ee5ef6" providerId="LiveId" clId="{E92D5A2A-90A0-9B41-BACD-07FA8BA63815}" dt="2023-02-16T14:50:13.083" v="390" actId="20577"/>
          <ac:spMkLst>
            <pc:docMk/>
            <pc:sldMk cId="2068695525" sldId="597"/>
            <ac:spMk id="42" creationId="{870F1DD8-DDB1-3654-9BE6-9C0A5B1B3F77}"/>
          </ac:spMkLst>
        </pc:spChg>
        <pc:spChg chg="add mod">
          <ac:chgData name="Nane Kratzke" userId="971be13ff4ee5ef6" providerId="LiveId" clId="{E92D5A2A-90A0-9B41-BACD-07FA8BA63815}" dt="2023-02-16T14:50:38.860" v="396" actId="1076"/>
          <ac:spMkLst>
            <pc:docMk/>
            <pc:sldMk cId="2068695525" sldId="597"/>
            <ac:spMk id="43" creationId="{7CBDAC65-5610-716B-DD16-DACB1637EF57}"/>
          </ac:spMkLst>
        </pc:spChg>
        <pc:spChg chg="add mod">
          <ac:chgData name="Nane Kratzke" userId="971be13ff4ee5ef6" providerId="LiveId" clId="{E92D5A2A-90A0-9B41-BACD-07FA8BA63815}" dt="2023-02-16T15:08:14.501" v="487" actId="1076"/>
          <ac:spMkLst>
            <pc:docMk/>
            <pc:sldMk cId="2068695525" sldId="597"/>
            <ac:spMk id="44" creationId="{6323FE58-82EA-28BF-D75B-A0684AC9D704}"/>
          </ac:spMkLst>
        </pc:spChg>
        <pc:spChg chg="add mod">
          <ac:chgData name="Nane Kratzke" userId="971be13ff4ee5ef6" providerId="LiveId" clId="{E92D5A2A-90A0-9B41-BACD-07FA8BA63815}" dt="2023-02-16T15:08:21.347" v="488" actId="1076"/>
          <ac:spMkLst>
            <pc:docMk/>
            <pc:sldMk cId="2068695525" sldId="597"/>
            <ac:spMk id="45" creationId="{33545FAB-0569-E97A-C360-92ED05007E54}"/>
          </ac:spMkLst>
        </pc:spChg>
        <pc:spChg chg="add mod">
          <ac:chgData name="Nane Kratzke" userId="971be13ff4ee5ef6" providerId="LiveId" clId="{E92D5A2A-90A0-9B41-BACD-07FA8BA63815}" dt="2023-02-16T14:52:25.021" v="409" actId="1076"/>
          <ac:spMkLst>
            <pc:docMk/>
            <pc:sldMk cId="2068695525" sldId="597"/>
            <ac:spMk id="46" creationId="{D12BD1DF-7B3C-3795-0758-FDF15097FA7A}"/>
          </ac:spMkLst>
        </pc:spChg>
        <pc:spChg chg="add mod">
          <ac:chgData name="Nane Kratzke" userId="971be13ff4ee5ef6" providerId="LiveId" clId="{E92D5A2A-90A0-9B41-BACD-07FA8BA63815}" dt="2023-02-16T14:52:25.021" v="409" actId="1076"/>
          <ac:spMkLst>
            <pc:docMk/>
            <pc:sldMk cId="2068695525" sldId="597"/>
            <ac:spMk id="47" creationId="{D66C71D0-04AA-079F-CD0C-820C4DC4CE67}"/>
          </ac:spMkLst>
        </pc:spChg>
        <pc:cxnChg chg="del mod">
          <ac:chgData name="Nane Kratzke" userId="971be13ff4ee5ef6" providerId="LiveId" clId="{E92D5A2A-90A0-9B41-BACD-07FA8BA63815}" dt="2023-02-16T14:42:09.536" v="245" actId="478"/>
          <ac:cxnSpMkLst>
            <pc:docMk/>
            <pc:sldMk cId="2068695525" sldId="597"/>
            <ac:cxnSpMk id="6" creationId="{CFFDD151-EDA8-7749-9A69-A4E1EDE80D1E}"/>
          </ac:cxnSpMkLst>
        </pc:cxnChg>
        <pc:cxnChg chg="del">
          <ac:chgData name="Nane Kratzke" userId="971be13ff4ee5ef6" providerId="LiveId" clId="{E92D5A2A-90A0-9B41-BACD-07FA8BA63815}" dt="2023-02-16T14:40:51.757" v="231" actId="478"/>
          <ac:cxnSpMkLst>
            <pc:docMk/>
            <pc:sldMk cId="2068695525" sldId="597"/>
            <ac:cxnSpMk id="15" creationId="{D2D01194-8579-CE4F-A9C4-7D97EC9F4108}"/>
          </ac:cxnSpMkLst>
        </pc:cxnChg>
        <pc:cxnChg chg="add mod">
          <ac:chgData name="Nane Kratzke" userId="971be13ff4ee5ef6" providerId="LiveId" clId="{E92D5A2A-90A0-9B41-BACD-07FA8BA63815}" dt="2023-02-16T14:52:51.097" v="410" actId="20577"/>
          <ac:cxnSpMkLst>
            <pc:docMk/>
            <pc:sldMk cId="2068695525" sldId="597"/>
            <ac:cxnSpMk id="32" creationId="{A10EA8A5-CBB9-5C5A-823C-F8A863D8782C}"/>
          </ac:cxnSpMkLst>
        </pc:cxnChg>
        <pc:cxnChg chg="add mod">
          <ac:chgData name="Nane Kratzke" userId="971be13ff4ee5ef6" providerId="LiveId" clId="{E92D5A2A-90A0-9B41-BACD-07FA8BA63815}" dt="2023-02-16T14:50:28.001" v="394" actId="20577"/>
          <ac:cxnSpMkLst>
            <pc:docMk/>
            <pc:sldMk cId="2068695525" sldId="597"/>
            <ac:cxnSpMk id="40" creationId="{61258F45-3D1B-8103-C49F-30FD35516597}"/>
          </ac:cxnSpMkLst>
        </pc:cxnChg>
      </pc:sldChg>
      <pc:sldChg chg="modSp mod ord">
        <pc:chgData name="Nane Kratzke" userId="971be13ff4ee5ef6" providerId="LiveId" clId="{E92D5A2A-90A0-9B41-BACD-07FA8BA63815}" dt="2023-02-16T15:12:51.480" v="492" actId="20578"/>
        <pc:sldMkLst>
          <pc:docMk/>
          <pc:sldMk cId="3021263209" sldId="601"/>
        </pc:sldMkLst>
        <pc:picChg chg="mod">
          <ac:chgData name="Nane Kratzke" userId="971be13ff4ee5ef6" providerId="LiveId" clId="{E92D5A2A-90A0-9B41-BACD-07FA8BA63815}" dt="2023-02-16T15:12:41.130" v="491" actId="1076"/>
          <ac:picMkLst>
            <pc:docMk/>
            <pc:sldMk cId="3021263209" sldId="601"/>
            <ac:picMk id="7" creationId="{0068103C-B33B-E94A-94DD-257C10847093}"/>
          </ac:picMkLst>
        </pc:picChg>
      </pc:sldChg>
      <pc:sldChg chg="modSp mod">
        <pc:chgData name="Nane Kratzke" userId="971be13ff4ee5ef6" providerId="LiveId" clId="{E92D5A2A-90A0-9B41-BACD-07FA8BA63815}" dt="2023-02-16T15:14:46.802" v="568" actId="20577"/>
        <pc:sldMkLst>
          <pc:docMk/>
          <pc:sldMk cId="757609649" sldId="603"/>
        </pc:sldMkLst>
        <pc:spChg chg="mod">
          <ac:chgData name="Nane Kratzke" userId="971be13ff4ee5ef6" providerId="LiveId" clId="{E92D5A2A-90A0-9B41-BACD-07FA8BA63815}" dt="2023-02-16T15:14:46.802" v="568" actId="20577"/>
          <ac:spMkLst>
            <pc:docMk/>
            <pc:sldMk cId="757609649" sldId="603"/>
            <ac:spMk id="13" creationId="{D927C3E0-3F42-B04F-9565-9141FA91A564}"/>
          </ac:spMkLst>
        </pc:spChg>
      </pc:sldChg>
      <pc:sldChg chg="del">
        <pc:chgData name="Nane Kratzke" userId="971be13ff4ee5ef6" providerId="LiveId" clId="{E92D5A2A-90A0-9B41-BACD-07FA8BA63815}" dt="2023-02-16T12:02:16.059" v="43" actId="2696"/>
        <pc:sldMkLst>
          <pc:docMk/>
          <pc:sldMk cId="3169250536" sldId="610"/>
        </pc:sldMkLst>
      </pc:sldChg>
      <pc:sldChg chg="del">
        <pc:chgData name="Nane Kratzke" userId="971be13ff4ee5ef6" providerId="LiveId" clId="{E92D5A2A-90A0-9B41-BACD-07FA8BA63815}" dt="2023-02-16T12:02:16.065" v="44" actId="2696"/>
        <pc:sldMkLst>
          <pc:docMk/>
          <pc:sldMk cId="1713532505" sldId="611"/>
        </pc:sldMkLst>
      </pc:sldChg>
      <pc:sldChg chg="modSp mod">
        <pc:chgData name="Nane Kratzke" userId="971be13ff4ee5ef6" providerId="LiveId" clId="{E92D5A2A-90A0-9B41-BACD-07FA8BA63815}" dt="2023-02-16T12:22:18.578" v="222" actId="20577"/>
        <pc:sldMkLst>
          <pc:docMk/>
          <pc:sldMk cId="2497368835" sldId="614"/>
        </pc:sldMkLst>
        <pc:spChg chg="mod">
          <ac:chgData name="Nane Kratzke" userId="971be13ff4ee5ef6" providerId="LiveId" clId="{E92D5A2A-90A0-9B41-BACD-07FA8BA63815}" dt="2023-02-16T12:22:18.578" v="222" actId="20577"/>
          <ac:spMkLst>
            <pc:docMk/>
            <pc:sldMk cId="2497368835" sldId="614"/>
            <ac:spMk id="31" creationId="{A7AED8D2-12C6-26AC-5AF0-E921BDCCBE3B}"/>
          </ac:spMkLst>
        </pc:spChg>
      </pc:sldChg>
      <pc:sldChg chg="del">
        <pc:chgData name="Nane Kratzke" userId="971be13ff4ee5ef6" providerId="LiveId" clId="{E92D5A2A-90A0-9B41-BACD-07FA8BA63815}" dt="2023-02-16T12:02:16.052" v="42" actId="2696"/>
        <pc:sldMkLst>
          <pc:docMk/>
          <pc:sldMk cId="3325737496" sldId="616"/>
        </pc:sldMkLst>
      </pc:sldChg>
      <pc:sldChg chg="add">
        <pc:chgData name="Nane Kratzke" userId="971be13ff4ee5ef6" providerId="LiveId" clId="{E92D5A2A-90A0-9B41-BACD-07FA8BA63815}" dt="2023-02-16T11:57:42.447" v="0"/>
        <pc:sldMkLst>
          <pc:docMk/>
          <pc:sldMk cId="253985866" sldId="617"/>
        </pc:sldMkLst>
      </pc:sldChg>
      <pc:sldChg chg="add">
        <pc:chgData name="Nane Kratzke" userId="971be13ff4ee5ef6" providerId="LiveId" clId="{E92D5A2A-90A0-9B41-BACD-07FA8BA63815}" dt="2023-02-16T11:57:42.447" v="0"/>
        <pc:sldMkLst>
          <pc:docMk/>
          <pc:sldMk cId="3598527658" sldId="618"/>
        </pc:sldMkLst>
      </pc:sldChg>
      <pc:sldChg chg="add">
        <pc:chgData name="Nane Kratzke" userId="971be13ff4ee5ef6" providerId="LiveId" clId="{E92D5A2A-90A0-9B41-BACD-07FA8BA63815}" dt="2023-02-16T11:58:08.195" v="1"/>
        <pc:sldMkLst>
          <pc:docMk/>
          <pc:sldMk cId="1780330629" sldId="619"/>
        </pc:sldMkLst>
      </pc:sldChg>
      <pc:sldChg chg="modSp add mod">
        <pc:chgData name="Nane Kratzke" userId="971be13ff4ee5ef6" providerId="LiveId" clId="{E92D5A2A-90A0-9B41-BACD-07FA8BA63815}" dt="2023-02-16T11:58:40.004" v="21" actId="20577"/>
        <pc:sldMkLst>
          <pc:docMk/>
          <pc:sldMk cId="121222599" sldId="620"/>
        </pc:sldMkLst>
        <pc:spChg chg="mod">
          <ac:chgData name="Nane Kratzke" userId="971be13ff4ee5ef6" providerId="LiveId" clId="{E92D5A2A-90A0-9B41-BACD-07FA8BA63815}" dt="2023-02-16T11:58:40.004" v="21" actId="20577"/>
          <ac:spMkLst>
            <pc:docMk/>
            <pc:sldMk cId="121222599" sldId="620"/>
            <ac:spMk id="31" creationId="{A7AED8D2-12C6-26AC-5AF0-E921BDCCBE3B}"/>
          </ac:spMkLst>
        </pc:spChg>
      </pc:sldChg>
      <pc:sldChg chg="add">
        <pc:chgData name="Nane Kratzke" userId="971be13ff4ee5ef6" providerId="LiveId" clId="{E92D5A2A-90A0-9B41-BACD-07FA8BA63815}" dt="2023-02-16T11:58:24.776" v="2"/>
        <pc:sldMkLst>
          <pc:docMk/>
          <pc:sldMk cId="4162110462" sldId="621"/>
        </pc:sldMkLst>
      </pc:sldChg>
      <pc:sldChg chg="add">
        <pc:chgData name="Nane Kratzke" userId="971be13ff4ee5ef6" providerId="LiveId" clId="{E92D5A2A-90A0-9B41-BACD-07FA8BA63815}" dt="2023-02-16T11:58:24.776" v="2"/>
        <pc:sldMkLst>
          <pc:docMk/>
          <pc:sldMk cId="2456476366" sldId="622"/>
        </pc:sldMkLst>
      </pc:sldChg>
      <pc:sldChg chg="modSp add mod">
        <pc:chgData name="Nane Kratzke" userId="971be13ff4ee5ef6" providerId="LiveId" clId="{E92D5A2A-90A0-9B41-BACD-07FA8BA63815}" dt="2023-02-16T15:15:50.479" v="571" actId="207"/>
        <pc:sldMkLst>
          <pc:docMk/>
          <pc:sldMk cId="700578620" sldId="623"/>
        </pc:sldMkLst>
        <pc:spChg chg="mod">
          <ac:chgData name="Nane Kratzke" userId="971be13ff4ee5ef6" providerId="LiveId" clId="{E92D5A2A-90A0-9B41-BACD-07FA8BA63815}" dt="2023-02-16T15:15:50.479" v="571" actId="207"/>
          <ac:spMkLst>
            <pc:docMk/>
            <pc:sldMk cId="700578620" sldId="623"/>
            <ac:spMk id="11" creationId="{D31CCCE7-2B75-924F-BEE5-E30D3FBD705B}"/>
          </ac:spMkLst>
        </pc:spChg>
        <pc:spChg chg="mod">
          <ac:chgData name="Nane Kratzke" userId="971be13ff4ee5ef6" providerId="LiveId" clId="{E92D5A2A-90A0-9B41-BACD-07FA8BA63815}" dt="2023-02-16T15:15:50.479" v="571" actId="207"/>
          <ac:spMkLst>
            <pc:docMk/>
            <pc:sldMk cId="700578620" sldId="623"/>
            <ac:spMk id="44" creationId="{6323FE58-82EA-28BF-D75B-A0684AC9D704}"/>
          </ac:spMkLst>
        </pc:spChg>
        <pc:spChg chg="mod">
          <ac:chgData name="Nane Kratzke" userId="971be13ff4ee5ef6" providerId="LiveId" clId="{E92D5A2A-90A0-9B41-BACD-07FA8BA63815}" dt="2023-02-16T15:15:50.479" v="571" actId="207"/>
          <ac:spMkLst>
            <pc:docMk/>
            <pc:sldMk cId="700578620" sldId="623"/>
            <ac:spMk id="47" creationId="{D66C71D0-04AA-079F-CD0C-820C4DC4CE67}"/>
          </ac:spMkLst>
        </pc:sp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223B9B05-6E34-4449-ABFF-46CCED9BF410}"/>
    <pc:docChg chg="undo custSel addSld delSld modSld sldOrd">
      <pc:chgData name="Nane Kratzke" userId="971be13ff4ee5ef6" providerId="LiveId" clId="{223B9B05-6E34-4449-ABFF-46CCED9BF410}" dt="2023-02-16T10:11:55.809" v="1192" actId="2696"/>
      <pc:docMkLst>
        <pc:docMk/>
      </pc:docMkLst>
      <pc:sldChg chg="del">
        <pc:chgData name="Nane Kratzke" userId="971be13ff4ee5ef6" providerId="LiveId" clId="{223B9B05-6E34-4449-ABFF-46CCED9BF410}" dt="2023-02-14T09:53:15.722" v="160" actId="2696"/>
        <pc:sldMkLst>
          <pc:docMk/>
          <pc:sldMk cId="704272100" sldId="323"/>
        </pc:sldMkLst>
      </pc:sldChg>
      <pc:sldChg chg="del">
        <pc:chgData name="Nane Kratzke" userId="971be13ff4ee5ef6" providerId="LiveId" clId="{223B9B05-6E34-4449-ABFF-46CCED9BF410}" dt="2023-02-14T09:53:04.587" v="159" actId="2696"/>
        <pc:sldMkLst>
          <pc:docMk/>
          <pc:sldMk cId="2142144293" sldId="416"/>
        </pc:sldMkLst>
      </pc:sldChg>
      <pc:sldChg chg="del">
        <pc:chgData name="Nane Kratzke" userId="971be13ff4ee5ef6" providerId="LiveId" clId="{223B9B05-6E34-4449-ABFF-46CCED9BF410}" dt="2023-02-14T09:46:58.420" v="115" actId="2696"/>
        <pc:sldMkLst>
          <pc:docMk/>
          <pc:sldMk cId="1293430604" sldId="510"/>
        </pc:sldMkLst>
      </pc:sldChg>
      <pc:sldChg chg="addSp delSp modSp mod ord">
        <pc:chgData name="Nane Kratzke" userId="971be13ff4ee5ef6" providerId="LiveId" clId="{223B9B05-6E34-4449-ABFF-46CCED9BF410}" dt="2023-02-14T11:59:08.100" v="1174" actId="12"/>
        <pc:sldMkLst>
          <pc:docMk/>
          <pc:sldMk cId="4077901326" sldId="512"/>
        </pc:sldMkLst>
        <pc:spChg chg="mod">
          <ac:chgData name="Nane Kratzke" userId="971be13ff4ee5ef6" providerId="LiveId" clId="{223B9B05-6E34-4449-ABFF-46CCED9BF410}" dt="2023-02-14T10:03:44.865" v="303" actId="14100"/>
          <ac:spMkLst>
            <pc:docMk/>
            <pc:sldMk cId="4077901326" sldId="512"/>
            <ac:spMk id="2" creationId="{9C499ED8-18D1-E942-8557-969449808E76}"/>
          </ac:spMkLst>
        </pc:spChg>
        <pc:spChg chg="add del mod">
          <ac:chgData name="Nane Kratzke" userId="971be13ff4ee5ef6" providerId="LiveId" clId="{223B9B05-6E34-4449-ABFF-46CCED9BF410}" dt="2023-02-14T10:01:24.001" v="284"/>
          <ac:spMkLst>
            <pc:docMk/>
            <pc:sldMk cId="4077901326" sldId="512"/>
            <ac:spMk id="4" creationId="{F67C374B-ECD6-8242-9A26-A674C9501681}"/>
          </ac:spMkLst>
        </pc:spChg>
        <pc:spChg chg="del mod">
          <ac:chgData name="Nane Kratzke" userId="971be13ff4ee5ef6" providerId="LiveId" clId="{223B9B05-6E34-4449-ABFF-46CCED9BF410}" dt="2023-02-14T09:58:34.649" v="201" actId="478"/>
          <ac:spMkLst>
            <pc:docMk/>
            <pc:sldMk cId="4077901326" sldId="512"/>
            <ac:spMk id="6" creationId="{E14A6DEF-A820-694A-81B1-5C55C3AF96FD}"/>
          </ac:spMkLst>
        </pc:spChg>
        <pc:spChg chg="add mod">
          <ac:chgData name="Nane Kratzke" userId="971be13ff4ee5ef6" providerId="LiveId" clId="{223B9B05-6E34-4449-ABFF-46CCED9BF410}" dt="2023-02-14T11:59:08.100" v="1174" actId="12"/>
          <ac:spMkLst>
            <pc:docMk/>
            <pc:sldMk cId="4077901326" sldId="512"/>
            <ac:spMk id="8" creationId="{8EA6EF82-F4C5-E6EC-7481-951C009836A5}"/>
          </ac:spMkLst>
        </pc:spChg>
        <pc:spChg chg="add mod">
          <ac:chgData name="Nane Kratzke" userId="971be13ff4ee5ef6" providerId="LiveId" clId="{223B9B05-6E34-4449-ABFF-46CCED9BF410}" dt="2023-02-14T10:49:50.516" v="1016" actId="113"/>
          <ac:spMkLst>
            <pc:docMk/>
            <pc:sldMk cId="4077901326" sldId="512"/>
            <ac:spMk id="10" creationId="{A2DD54B2-D205-1970-58CF-B4316F991F0C}"/>
          </ac:spMkLst>
        </pc:spChg>
        <pc:spChg chg="add del mod">
          <ac:chgData name="Nane Kratzke" userId="971be13ff4ee5ef6" providerId="LiveId" clId="{223B9B05-6E34-4449-ABFF-46CCED9BF410}" dt="2023-02-14T10:03:06.459" v="301"/>
          <ac:spMkLst>
            <pc:docMk/>
            <pc:sldMk cId="4077901326" sldId="512"/>
            <ac:spMk id="11" creationId="{D14519C7-0E5F-4A24-9536-938DD378DF9C}"/>
          </ac:spMkLst>
        </pc:spChg>
        <pc:picChg chg="add del mod">
          <ac:chgData name="Nane Kratzke" userId="971be13ff4ee5ef6" providerId="LiveId" clId="{223B9B05-6E34-4449-ABFF-46CCED9BF410}" dt="2023-02-14T10:07:08.482" v="308" actId="478"/>
          <ac:picMkLst>
            <pc:docMk/>
            <pc:sldMk cId="4077901326" sldId="512"/>
            <ac:picMk id="1026" creationId="{4480AB6D-C1B2-C274-F0DD-ECAB981E36B5}"/>
          </ac:picMkLst>
        </pc:picChg>
        <pc:picChg chg="add del">
          <ac:chgData name="Nane Kratzke" userId="971be13ff4ee5ef6" providerId="LiveId" clId="{223B9B05-6E34-4449-ABFF-46CCED9BF410}" dt="2023-02-14T10:07:08.482" v="308" actId="478"/>
          <ac:picMkLst>
            <pc:docMk/>
            <pc:sldMk cId="4077901326" sldId="512"/>
            <ac:picMk id="1028" creationId="{407D87C0-4BFE-D871-8A13-CDD3F1FDDCC0}"/>
          </ac:picMkLst>
        </pc:picChg>
        <pc:picChg chg="add mod">
          <ac:chgData name="Nane Kratzke" userId="971be13ff4ee5ef6" providerId="LiveId" clId="{223B9B05-6E34-4449-ABFF-46CCED9BF410}" dt="2023-02-14T10:10:44.461" v="360" actId="14861"/>
          <ac:picMkLst>
            <pc:docMk/>
            <pc:sldMk cId="4077901326" sldId="512"/>
            <ac:picMk id="1030" creationId="{01339DC7-9E02-6D31-6583-71E1BF6C5E97}"/>
          </ac:picMkLst>
        </pc:picChg>
      </pc:sldChg>
      <pc:sldChg chg="modSp mod">
        <pc:chgData name="Nane Kratzke" userId="971be13ff4ee5ef6" providerId="LiveId" clId="{223B9B05-6E34-4449-ABFF-46CCED9BF410}" dt="2023-02-14T10:35:19.864" v="676" actId="14100"/>
        <pc:sldMkLst>
          <pc:docMk/>
          <pc:sldMk cId="3437111870" sldId="514"/>
        </pc:sldMkLst>
        <pc:spChg chg="mod">
          <ac:chgData name="Nane Kratzke" userId="971be13ff4ee5ef6" providerId="LiveId" clId="{223B9B05-6E34-4449-ABFF-46CCED9BF410}" dt="2023-02-14T10:35:19.864" v="676" actId="14100"/>
          <ac:spMkLst>
            <pc:docMk/>
            <pc:sldMk cId="3437111870" sldId="514"/>
            <ac:spMk id="6" creationId="{25093315-0E46-5443-B630-030F7875BEB8}"/>
          </ac:spMkLst>
        </pc:spChg>
      </pc:sldChg>
      <pc:sldChg chg="modSp mod">
        <pc:chgData name="Nane Kratzke" userId="971be13ff4ee5ef6" providerId="LiveId" clId="{223B9B05-6E34-4449-ABFF-46CCED9BF410}" dt="2023-02-14T11:57:28.238" v="1173" actId="20577"/>
        <pc:sldMkLst>
          <pc:docMk/>
          <pc:sldMk cId="3725158945" sldId="515"/>
        </pc:sldMkLst>
        <pc:spChg chg="mod">
          <ac:chgData name="Nane Kratzke" userId="971be13ff4ee5ef6" providerId="LiveId" clId="{223B9B05-6E34-4449-ABFF-46CCED9BF410}" dt="2023-02-14T11:55:45.685" v="1143" actId="12"/>
          <ac:spMkLst>
            <pc:docMk/>
            <pc:sldMk cId="3725158945" sldId="515"/>
            <ac:spMk id="6" creationId="{25093315-0E46-5443-B630-030F7875BEB8}"/>
          </ac:spMkLst>
        </pc:spChg>
        <pc:spChg chg="mod">
          <ac:chgData name="Nane Kratzke" userId="971be13ff4ee5ef6" providerId="LiveId" clId="{223B9B05-6E34-4449-ABFF-46CCED9BF410}" dt="2023-02-14T11:57:28.238" v="1173" actId="20577"/>
          <ac:spMkLst>
            <pc:docMk/>
            <pc:sldMk cId="3725158945" sldId="515"/>
            <ac:spMk id="11" creationId="{E377589E-A792-4744-910E-C0D0078CB745}"/>
          </ac:spMkLst>
        </pc:spChg>
      </pc:sldChg>
      <pc:sldChg chg="del">
        <pc:chgData name="Nane Kratzke" userId="971be13ff4ee5ef6" providerId="LiveId" clId="{223B9B05-6E34-4449-ABFF-46CCED9BF410}" dt="2023-02-14T10:43:17.966" v="999" actId="2696"/>
        <pc:sldMkLst>
          <pc:docMk/>
          <pc:sldMk cId="3479599477" sldId="516"/>
        </pc:sldMkLst>
      </pc:sldChg>
      <pc:sldChg chg="del">
        <pc:chgData name="Nane Kratzke" userId="971be13ff4ee5ef6" providerId="LiveId" clId="{223B9B05-6E34-4449-ABFF-46CCED9BF410}" dt="2023-02-14T10:43:12.579" v="998" actId="2696"/>
        <pc:sldMkLst>
          <pc:docMk/>
          <pc:sldMk cId="1933642418" sldId="517"/>
        </pc:sldMkLst>
      </pc:sldChg>
      <pc:sldChg chg="delSp modSp del mod">
        <pc:chgData name="Nane Kratzke" userId="971be13ff4ee5ef6" providerId="LiveId" clId="{223B9B05-6E34-4449-ABFF-46CCED9BF410}" dt="2023-02-16T10:11:55.809" v="1192" actId="2696"/>
        <pc:sldMkLst>
          <pc:docMk/>
          <pc:sldMk cId="2258932206" sldId="523"/>
        </pc:sldMkLst>
        <pc:spChg chg="mod">
          <ac:chgData name="Nane Kratzke" userId="971be13ff4ee5ef6" providerId="LiveId" clId="{223B9B05-6E34-4449-ABFF-46CCED9BF410}" dt="2023-02-16T10:09:58.044" v="1187" actId="14100"/>
          <ac:spMkLst>
            <pc:docMk/>
            <pc:sldMk cId="2258932206" sldId="523"/>
            <ac:spMk id="5" creationId="{D6D3D317-1152-2742-9BE1-4ED9CE042C2D}"/>
          </ac:spMkLst>
        </pc:spChg>
        <pc:spChg chg="del">
          <ac:chgData name="Nane Kratzke" userId="971be13ff4ee5ef6" providerId="LiveId" clId="{223B9B05-6E34-4449-ABFF-46CCED9BF410}" dt="2023-02-16T10:09:40.303" v="1182" actId="478"/>
          <ac:spMkLst>
            <pc:docMk/>
            <pc:sldMk cId="2258932206" sldId="523"/>
            <ac:spMk id="11" creationId="{FF556EC5-5C3C-754D-ABF5-FEF691C7303D}"/>
          </ac:spMkLst>
        </pc:spChg>
        <pc:picChg chg="mod">
          <ac:chgData name="Nane Kratzke" userId="971be13ff4ee5ef6" providerId="LiveId" clId="{223B9B05-6E34-4449-ABFF-46CCED9BF410}" dt="2023-02-16T10:09:47.253" v="1184" actId="1076"/>
          <ac:picMkLst>
            <pc:docMk/>
            <pc:sldMk cId="2258932206" sldId="523"/>
            <ac:picMk id="9" creationId="{CF24C6AD-2F0C-F144-8A5F-642AEBD43972}"/>
          </ac:picMkLst>
        </pc:picChg>
      </pc:sldChg>
      <pc:sldChg chg="modSp mod">
        <pc:chgData name="Nane Kratzke" userId="971be13ff4ee5ef6" providerId="LiveId" clId="{223B9B05-6E34-4449-ABFF-46CCED9BF410}" dt="2023-02-16T10:10:23.028" v="1191" actId="1076"/>
        <pc:sldMkLst>
          <pc:docMk/>
          <pc:sldMk cId="4217778932" sldId="524"/>
        </pc:sldMkLst>
        <pc:spChg chg="mod">
          <ac:chgData name="Nane Kratzke" userId="971be13ff4ee5ef6" providerId="LiveId" clId="{223B9B05-6E34-4449-ABFF-46CCED9BF410}" dt="2023-02-16T10:10:23.028" v="1191" actId="1076"/>
          <ac:spMkLst>
            <pc:docMk/>
            <pc:sldMk cId="4217778932" sldId="524"/>
            <ac:spMk id="5" creationId="{D6D3D317-1152-2742-9BE1-4ED9CE042C2D}"/>
          </ac:spMkLst>
        </pc:spChg>
      </pc:sldChg>
      <pc:sldChg chg="modSp">
        <pc:chgData name="Nane Kratzke" userId="971be13ff4ee5ef6" providerId="LiveId" clId="{223B9B05-6E34-4449-ABFF-46CCED9BF410}" dt="2023-02-14T10:58:11.256" v="1142" actId="20577"/>
        <pc:sldMkLst>
          <pc:docMk/>
          <pc:sldMk cId="3733363034" sldId="525"/>
        </pc:sldMkLst>
        <pc:graphicFrameChg chg="mod">
          <ac:chgData name="Nane Kratzke" userId="971be13ff4ee5ef6" providerId="LiveId" clId="{223B9B05-6E34-4449-ABFF-46CCED9BF410}" dt="2023-02-14T10:58:11.256" v="1142" actId="20577"/>
          <ac:graphicFrameMkLst>
            <pc:docMk/>
            <pc:sldMk cId="3733363034" sldId="525"/>
            <ac:graphicFrameMk id="6" creationId="{36CD7840-0250-174C-93C9-FEDA3A67B769}"/>
          </ac:graphicFrameMkLst>
        </pc:graphicFrameChg>
      </pc:sldChg>
      <pc:sldChg chg="ord">
        <pc:chgData name="Nane Kratzke" userId="971be13ff4ee5ef6" providerId="LiveId" clId="{223B9B05-6E34-4449-ABFF-46CCED9BF410}" dt="2023-02-16T09:34:25.519" v="1177" actId="20578"/>
        <pc:sldMkLst>
          <pc:docMk/>
          <pc:sldMk cId="123571905" sldId="589"/>
        </pc:sldMkLst>
      </pc:sldChg>
      <pc:sldChg chg="delSp modSp del mod ord">
        <pc:chgData name="Nane Kratzke" userId="971be13ff4ee5ef6" providerId="LiveId" clId="{223B9B05-6E34-4449-ABFF-46CCED9BF410}" dt="2023-02-14T10:52:57.621" v="1017" actId="2696"/>
        <pc:sldMkLst>
          <pc:docMk/>
          <pc:sldMk cId="3657183217" sldId="609"/>
        </pc:sldMkLst>
        <pc:spChg chg="del">
          <ac:chgData name="Nane Kratzke" userId="971be13ff4ee5ef6" providerId="LiveId" clId="{223B9B05-6E34-4449-ABFF-46CCED9BF410}" dt="2023-02-14T10:45:39.025" v="1005" actId="478"/>
          <ac:spMkLst>
            <pc:docMk/>
            <pc:sldMk cId="3657183217" sldId="609"/>
            <ac:spMk id="9" creationId="{1D1EB011-558A-2F49-9FA5-3DF4C1C6CAF3}"/>
          </ac:spMkLst>
        </pc:spChg>
        <pc:spChg chg="del">
          <ac:chgData name="Nane Kratzke" userId="971be13ff4ee5ef6" providerId="LiveId" clId="{223B9B05-6E34-4449-ABFF-46CCED9BF410}" dt="2023-02-14T10:45:41.375" v="1006" actId="478"/>
          <ac:spMkLst>
            <pc:docMk/>
            <pc:sldMk cId="3657183217" sldId="609"/>
            <ac:spMk id="10" creationId="{DE558F80-EBF5-D941-82CB-245D8C5D1DA5}"/>
          </ac:spMkLst>
        </pc:spChg>
        <pc:spChg chg="del mod">
          <ac:chgData name="Nane Kratzke" userId="971be13ff4ee5ef6" providerId="LiveId" clId="{223B9B05-6E34-4449-ABFF-46CCED9BF410}" dt="2023-02-14T10:45:36.774" v="1004" actId="478"/>
          <ac:spMkLst>
            <pc:docMk/>
            <pc:sldMk cId="3657183217" sldId="609"/>
            <ac:spMk id="11" creationId="{AA76EFB5-EF5E-6447-A93B-F342283030D8}"/>
          </ac:spMkLst>
        </pc:spChg>
        <pc:spChg chg="mod">
          <ac:chgData name="Nane Kratzke" userId="971be13ff4ee5ef6" providerId="LiveId" clId="{223B9B05-6E34-4449-ABFF-46CCED9BF410}" dt="2023-02-14T10:45:32.781" v="1002" actId="20577"/>
          <ac:spMkLst>
            <pc:docMk/>
            <pc:sldMk cId="3657183217" sldId="609"/>
            <ac:spMk id="12" creationId="{FAB9B350-3E2C-5A46-82C9-08D22821D1FC}"/>
          </ac:spMkLst>
        </pc:spChg>
      </pc:sldChg>
      <pc:sldChg chg="addSp delSp modSp new mod modClrScheme chgLayout">
        <pc:chgData name="Nane Kratzke" userId="971be13ff4ee5ef6" providerId="LiveId" clId="{223B9B05-6E34-4449-ABFF-46CCED9BF410}" dt="2023-02-14T10:32:37.097" v="664" actId="1076"/>
        <pc:sldMkLst>
          <pc:docMk/>
          <pc:sldMk cId="1713532505" sldId="611"/>
        </pc:sldMkLst>
        <pc:spChg chg="del">
          <ac:chgData name="Nane Kratzke" userId="971be13ff4ee5ef6" providerId="LiveId" clId="{223B9B05-6E34-4449-ABFF-46CCED9BF410}" dt="2023-02-14T09:41:43.121" v="1"/>
          <ac:spMkLst>
            <pc:docMk/>
            <pc:sldMk cId="1713532505" sldId="611"/>
            <ac:spMk id="2" creationId="{47C2764C-D76E-CA76-DD50-11C426AE0E7F}"/>
          </ac:spMkLst>
        </pc:spChg>
        <pc:spChg chg="add del">
          <ac:chgData name="Nane Kratzke" userId="971be13ff4ee5ef6" providerId="LiveId" clId="{223B9B05-6E34-4449-ABFF-46CCED9BF410}" dt="2023-02-14T09:44:38.842" v="37" actId="26606"/>
          <ac:spMkLst>
            <pc:docMk/>
            <pc:sldMk cId="1713532505" sldId="611"/>
            <ac:spMk id="3" creationId="{87C29E8E-74E6-65D0-B521-05417D5E1960}"/>
          </ac:spMkLst>
        </pc:spChg>
        <pc:spChg chg="add del">
          <ac:chgData name="Nane Kratzke" userId="971be13ff4ee5ef6" providerId="LiveId" clId="{223B9B05-6E34-4449-ABFF-46CCED9BF410}" dt="2023-02-14T09:44:38.842" v="37" actId="26606"/>
          <ac:spMkLst>
            <pc:docMk/>
            <pc:sldMk cId="1713532505" sldId="611"/>
            <ac:spMk id="4" creationId="{24FE673F-AC87-6909-6EF4-2A0F44DF2D5D}"/>
          </ac:spMkLst>
        </pc:spChg>
        <pc:spChg chg="add del mod">
          <ac:chgData name="Nane Kratzke" userId="971be13ff4ee5ef6" providerId="LiveId" clId="{223B9B05-6E34-4449-ABFF-46CCED9BF410}" dt="2023-02-14T09:43:09.975" v="18" actId="478"/>
          <ac:spMkLst>
            <pc:docMk/>
            <pc:sldMk cId="1713532505" sldId="611"/>
            <ac:spMk id="8" creationId="{4ED10B94-6E68-4FA0-0857-1D2F672A7E85}"/>
          </ac:spMkLst>
        </pc:spChg>
        <pc:spChg chg="add del mod">
          <ac:chgData name="Nane Kratzke" userId="971be13ff4ee5ef6" providerId="LiveId" clId="{223B9B05-6E34-4449-ABFF-46CCED9BF410}" dt="2023-02-14T09:44:38.842" v="37" actId="26606"/>
          <ac:spMkLst>
            <pc:docMk/>
            <pc:sldMk cId="1713532505" sldId="611"/>
            <ac:spMk id="14" creationId="{494A7357-DF2B-5CB0-8883-10A29061C805}"/>
          </ac:spMkLst>
        </pc:spChg>
        <pc:spChg chg="add del mod">
          <ac:chgData name="Nane Kratzke" userId="971be13ff4ee5ef6" providerId="LiveId" clId="{223B9B05-6E34-4449-ABFF-46CCED9BF410}" dt="2023-02-14T09:44:28.827" v="34" actId="26606"/>
          <ac:spMkLst>
            <pc:docMk/>
            <pc:sldMk cId="1713532505" sldId="611"/>
            <ac:spMk id="19" creationId="{6F6171D6-F30B-DF13-B7C6-2EA36EBFC3B7}"/>
          </ac:spMkLst>
        </pc:spChg>
        <pc:spChg chg="add del mod">
          <ac:chgData name="Nane Kratzke" userId="971be13ff4ee5ef6" providerId="LiveId" clId="{223B9B05-6E34-4449-ABFF-46CCED9BF410}" dt="2023-02-14T09:44:28.827" v="34" actId="26606"/>
          <ac:spMkLst>
            <pc:docMk/>
            <pc:sldMk cId="1713532505" sldId="611"/>
            <ac:spMk id="21" creationId="{FBD659A1-CF70-BAEC-5CEE-34BE09E6A192}"/>
          </ac:spMkLst>
        </pc:spChg>
        <pc:spChg chg="add del mod">
          <ac:chgData name="Nane Kratzke" userId="971be13ff4ee5ef6" providerId="LiveId" clId="{223B9B05-6E34-4449-ABFF-46CCED9BF410}" dt="2023-02-14T09:44:28.827" v="34" actId="26606"/>
          <ac:spMkLst>
            <pc:docMk/>
            <pc:sldMk cId="1713532505" sldId="611"/>
            <ac:spMk id="23" creationId="{5159C6E2-3FAA-1D74-A38F-4BC5D64FA104}"/>
          </ac:spMkLst>
        </pc:spChg>
        <pc:spChg chg="add del mod">
          <ac:chgData name="Nane Kratzke" userId="971be13ff4ee5ef6" providerId="LiveId" clId="{223B9B05-6E34-4449-ABFF-46CCED9BF410}" dt="2023-02-14T09:44:28.827" v="34" actId="26606"/>
          <ac:spMkLst>
            <pc:docMk/>
            <pc:sldMk cId="1713532505" sldId="611"/>
            <ac:spMk id="25" creationId="{61D268F9-EFDF-B7AE-69D0-5D4FC78D16F6}"/>
          </ac:spMkLst>
        </pc:spChg>
        <pc:spChg chg="add del">
          <ac:chgData name="Nane Kratzke" userId="971be13ff4ee5ef6" providerId="LiveId" clId="{223B9B05-6E34-4449-ABFF-46CCED9BF410}" dt="2023-02-14T09:44:38.838" v="36" actId="26606"/>
          <ac:spMkLst>
            <pc:docMk/>
            <pc:sldMk cId="1713532505" sldId="611"/>
            <ac:spMk id="27" creationId="{F32CD57D-EF72-C794-1800-DE8513E10893}"/>
          </ac:spMkLst>
        </pc:spChg>
        <pc:spChg chg="add del">
          <ac:chgData name="Nane Kratzke" userId="971be13ff4ee5ef6" providerId="LiveId" clId="{223B9B05-6E34-4449-ABFF-46CCED9BF410}" dt="2023-02-14T09:44:38.838" v="36" actId="26606"/>
          <ac:spMkLst>
            <pc:docMk/>
            <pc:sldMk cId="1713532505" sldId="611"/>
            <ac:spMk id="28" creationId="{41460D50-E700-71DB-0DD9-74F88A1AF4AE}"/>
          </ac:spMkLst>
        </pc:spChg>
        <pc:spChg chg="add mod">
          <ac:chgData name="Nane Kratzke" userId="971be13ff4ee5ef6" providerId="LiveId" clId="{223B9B05-6E34-4449-ABFF-46CCED9BF410}" dt="2023-02-14T10:25:38.725" v="444" actId="1076"/>
          <ac:spMkLst>
            <pc:docMk/>
            <pc:sldMk cId="1713532505" sldId="611"/>
            <ac:spMk id="30" creationId="{C40FC0DE-5FC2-A7E8-D1AE-301CB0AC31A1}"/>
          </ac:spMkLst>
        </pc:spChg>
        <pc:spChg chg="add mod">
          <ac:chgData name="Nane Kratzke" userId="971be13ff4ee5ef6" providerId="LiveId" clId="{223B9B05-6E34-4449-ABFF-46CCED9BF410}" dt="2023-02-14T10:31:06.389" v="659" actId="20577"/>
          <ac:spMkLst>
            <pc:docMk/>
            <pc:sldMk cId="1713532505" sldId="611"/>
            <ac:spMk id="31" creationId="{A7AED8D2-12C6-26AC-5AF0-E921BDCCBE3B}"/>
          </ac:spMkLst>
        </pc:spChg>
        <pc:spChg chg="add mod">
          <ac:chgData name="Nane Kratzke" userId="971be13ff4ee5ef6" providerId="LiveId" clId="{223B9B05-6E34-4449-ABFF-46CCED9BF410}" dt="2023-02-14T09:44:38.842" v="37" actId="26606"/>
          <ac:spMkLst>
            <pc:docMk/>
            <pc:sldMk cId="1713532505" sldId="611"/>
            <ac:spMk id="32" creationId="{41A20EA0-63FD-ED42-B817-97746F45DAB8}"/>
          </ac:spMkLst>
        </pc:spChg>
        <pc:picChg chg="add del mod modCrop">
          <ac:chgData name="Nane Kratzke" userId="971be13ff4ee5ef6" providerId="LiveId" clId="{223B9B05-6E34-4449-ABFF-46CCED9BF410}" dt="2023-02-14T09:43:58.436" v="31" actId="478"/>
          <ac:picMkLst>
            <pc:docMk/>
            <pc:sldMk cId="1713532505" sldId="611"/>
            <ac:picMk id="6" creationId="{8485F92E-F715-314A-6664-F05E70A74A20}"/>
          </ac:picMkLst>
        </pc:picChg>
        <pc:picChg chg="add del mod">
          <ac:chgData name="Nane Kratzke" userId="971be13ff4ee5ef6" providerId="LiveId" clId="{223B9B05-6E34-4449-ABFF-46CCED9BF410}" dt="2023-02-14T09:43:09.743" v="17"/>
          <ac:picMkLst>
            <pc:docMk/>
            <pc:sldMk cId="1713532505" sldId="611"/>
            <ac:picMk id="10" creationId="{62B47EC9-6715-FA0F-3A34-AB60EB1C259E}"/>
          </ac:picMkLst>
        </pc:picChg>
        <pc:picChg chg="add mod">
          <ac:chgData name="Nane Kratzke" userId="971be13ff4ee5ef6" providerId="LiveId" clId="{223B9B05-6E34-4449-ABFF-46CCED9BF410}" dt="2023-02-14T09:44:38.842" v="37" actId="26606"/>
          <ac:picMkLst>
            <pc:docMk/>
            <pc:sldMk cId="1713532505" sldId="611"/>
            <ac:picMk id="12" creationId="{71FFB062-E1B5-47E0-C950-E6D129DAE4EA}"/>
          </ac:picMkLst>
        </pc:picChg>
        <pc:picChg chg="add del mod">
          <ac:chgData name="Nane Kratzke" userId="971be13ff4ee5ef6" providerId="LiveId" clId="{223B9B05-6E34-4449-ABFF-46CCED9BF410}" dt="2023-02-14T10:32:37.097" v="664" actId="1076"/>
          <ac:picMkLst>
            <pc:docMk/>
            <pc:sldMk cId="1713532505" sldId="611"/>
            <ac:picMk id="15" creationId="{8E64030D-90ED-3CDC-C2C6-483C3E9C33C8}"/>
          </ac:picMkLst>
        </pc:picChg>
        <pc:picChg chg="add mod">
          <ac:chgData name="Nane Kratzke" userId="971be13ff4ee5ef6" providerId="LiveId" clId="{223B9B05-6E34-4449-ABFF-46CCED9BF410}" dt="2023-02-14T10:25:44.827" v="445" actId="1076"/>
          <ac:picMkLst>
            <pc:docMk/>
            <pc:sldMk cId="1713532505" sldId="611"/>
            <ac:picMk id="16" creationId="{A21158D8-B2DC-E787-4BCD-E216C87F3F10}"/>
          </ac:picMkLst>
        </pc:picChg>
      </pc:sldChg>
      <pc:sldChg chg="del">
        <pc:chgData name="Nane Kratzke" userId="971be13ff4ee5ef6" providerId="LiveId" clId="{223B9B05-6E34-4449-ABFF-46CCED9BF410}" dt="2023-02-16T09:33:50.536" v="1175" actId="2696"/>
        <pc:sldMkLst>
          <pc:docMk/>
          <pc:sldMk cId="2753859176" sldId="613"/>
        </pc:sldMkLst>
      </pc:sldChg>
      <pc:sldChg chg="add">
        <pc:chgData name="Nane Kratzke" userId="971be13ff4ee5ef6" providerId="LiveId" clId="{223B9B05-6E34-4449-ABFF-46CCED9BF410}" dt="2023-02-16T09:34:20.140" v="1176"/>
        <pc:sldMkLst>
          <pc:docMk/>
          <pc:sldMk cId="1953109402" sldId="615"/>
        </pc:sldMkLst>
      </pc:sldChg>
      <pc:sldChg chg="addSp delSp modSp add mod">
        <pc:chgData name="Nane Kratzke" userId="971be13ff4ee5ef6" providerId="LiveId" clId="{223B9B05-6E34-4449-ABFF-46CCED9BF410}" dt="2023-02-16T09:38:00.817" v="1181" actId="14100"/>
        <pc:sldMkLst>
          <pc:docMk/>
          <pc:sldMk cId="3325737496" sldId="616"/>
        </pc:sldMkLst>
        <pc:spChg chg="add del mod">
          <ac:chgData name="Nane Kratzke" userId="971be13ff4ee5ef6" providerId="LiveId" clId="{223B9B05-6E34-4449-ABFF-46CCED9BF410}" dt="2023-02-16T09:37:52.472" v="1180" actId="478"/>
          <ac:spMkLst>
            <pc:docMk/>
            <pc:sldMk cId="3325737496" sldId="616"/>
            <ac:spMk id="4" creationId="{DE79FBB9-A40B-B26C-7094-3F213CC88EBB}"/>
          </ac:spMkLst>
        </pc:spChg>
        <pc:spChg chg="mod">
          <ac:chgData name="Nane Kratzke" userId="971be13ff4ee5ef6" providerId="LiveId" clId="{223B9B05-6E34-4449-ABFF-46CCED9BF410}" dt="2023-02-16T09:38:00.817" v="1181" actId="14100"/>
          <ac:spMkLst>
            <pc:docMk/>
            <pc:sldMk cId="3325737496" sldId="616"/>
            <ac:spMk id="9" creationId="{D440D2B9-023B-9E43-BA4A-E4DE712634A0}"/>
          </ac:spMkLst>
        </pc:spChg>
        <pc:spChg chg="del">
          <ac:chgData name="Nane Kratzke" userId="971be13ff4ee5ef6" providerId="LiveId" clId="{223B9B05-6E34-4449-ABFF-46CCED9BF410}" dt="2023-02-16T09:37:46.888" v="1179" actId="478"/>
          <ac:spMkLst>
            <pc:docMk/>
            <pc:sldMk cId="3325737496" sldId="616"/>
            <ac:spMk id="41" creationId="{7E99E6B6-40AB-1346-B8AC-1F7285B6FBD4}"/>
          </ac:spMkLst>
        </pc:sp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67A30EEF-24E7-BC42-AA99-B32409D3960D}"/>
    <pc:docChg chg="undo custSel modSld">
      <pc:chgData name="Nane Kratzke" userId="971be13ff4ee5ef6" providerId="LiveId" clId="{67A30EEF-24E7-BC42-AA99-B32409D3960D}" dt="2022-05-11T13:30:32.473" v="141"/>
      <pc:docMkLst>
        <pc:docMk/>
      </pc:docMkLst>
      <pc:sldChg chg="addSp delSp modSp mod">
        <pc:chgData name="Nane Kratzke" userId="971be13ff4ee5ef6" providerId="LiveId" clId="{67A30EEF-24E7-BC42-AA99-B32409D3960D}" dt="2022-04-01T08:31:56.670" v="32" actId="14100"/>
        <pc:sldMkLst>
          <pc:docMk/>
          <pc:sldMk cId="1445546795" sldId="550"/>
        </pc:sldMkLst>
        <pc:spChg chg="mod">
          <ac:chgData name="Nane Kratzke" userId="971be13ff4ee5ef6" providerId="LiveId" clId="{67A30EEF-24E7-BC42-AA99-B32409D3960D}" dt="2022-04-01T08:31:56.670" v="32" actId="14100"/>
          <ac:spMkLst>
            <pc:docMk/>
            <pc:sldMk cId="1445546795" sldId="550"/>
            <ac:spMk id="6" creationId="{B35B3AE9-8A0F-7A4C-A369-E71CD19E8603}"/>
          </ac:spMkLst>
        </pc:spChg>
        <pc:picChg chg="add mod">
          <ac:chgData name="Nane Kratzke" userId="971be13ff4ee5ef6" providerId="LiveId" clId="{67A30EEF-24E7-BC42-AA99-B32409D3960D}" dt="2022-04-01T08:31:51.531" v="31" actId="14861"/>
          <ac:picMkLst>
            <pc:docMk/>
            <pc:sldMk cId="1445546795" sldId="550"/>
            <ac:picMk id="7" creationId="{7515D69E-DFC3-344F-B4D3-A09C1265971B}"/>
          </ac:picMkLst>
        </pc:picChg>
        <pc:picChg chg="del">
          <ac:chgData name="Nane Kratzke" userId="971be13ff4ee5ef6" providerId="LiveId" clId="{67A30EEF-24E7-BC42-AA99-B32409D3960D}" dt="2022-04-01T08:29:23.797" v="0" actId="478"/>
          <ac:picMkLst>
            <pc:docMk/>
            <pc:sldMk cId="1445546795" sldId="550"/>
            <ac:picMk id="2050" creationId="{6B4CA108-BA1D-AF4A-A69E-73E407531125}"/>
          </ac:picMkLst>
        </pc:picChg>
      </pc:sldChg>
      <pc:sldChg chg="addSp delSp modSp mod">
        <pc:chgData name="Nane Kratzke" userId="971be13ff4ee5ef6" providerId="LiveId" clId="{67A30EEF-24E7-BC42-AA99-B32409D3960D}" dt="2022-04-01T08:32:37.448" v="40" actId="1076"/>
        <pc:sldMkLst>
          <pc:docMk/>
          <pc:sldMk cId="1850815735" sldId="551"/>
        </pc:sldMkLst>
        <pc:spChg chg="mod">
          <ac:chgData name="Nane Kratzke" userId="971be13ff4ee5ef6" providerId="LiveId" clId="{67A30EEF-24E7-BC42-AA99-B32409D3960D}" dt="2022-04-01T08:32:35.259" v="39" actId="14100"/>
          <ac:spMkLst>
            <pc:docMk/>
            <pc:sldMk cId="1850815735" sldId="551"/>
            <ac:spMk id="6" creationId="{B35B3AE9-8A0F-7A4C-A369-E71CD19E8603}"/>
          </ac:spMkLst>
        </pc:spChg>
        <pc:picChg chg="add mod">
          <ac:chgData name="Nane Kratzke" userId="971be13ff4ee5ef6" providerId="LiveId" clId="{67A30EEF-24E7-BC42-AA99-B32409D3960D}" dt="2022-04-01T08:32:37.448" v="40" actId="1076"/>
          <ac:picMkLst>
            <pc:docMk/>
            <pc:sldMk cId="1850815735" sldId="551"/>
            <ac:picMk id="7" creationId="{3F9FB49B-F327-BD47-AFFC-EFB415D25DFB}"/>
          </ac:picMkLst>
        </pc:picChg>
        <pc:picChg chg="del">
          <ac:chgData name="Nane Kratzke" userId="971be13ff4ee5ef6" providerId="LiveId" clId="{67A30EEF-24E7-BC42-AA99-B32409D3960D}" dt="2022-04-01T08:32:12.866" v="33" actId="478"/>
          <ac:picMkLst>
            <pc:docMk/>
            <pc:sldMk cId="1850815735" sldId="551"/>
            <ac:picMk id="3074" creationId="{22408854-38E0-DA4B-A4CE-09A310CAB7E7}"/>
          </ac:picMkLst>
        </pc:picChg>
      </pc:sldChg>
      <pc:sldChg chg="addSp delSp modSp mod">
        <pc:chgData name="Nane Kratzke" userId="971be13ff4ee5ef6" providerId="LiveId" clId="{67A30EEF-24E7-BC42-AA99-B32409D3960D}" dt="2022-04-01T08:33:49.743" v="49" actId="1076"/>
        <pc:sldMkLst>
          <pc:docMk/>
          <pc:sldMk cId="3951742086" sldId="554"/>
        </pc:sldMkLst>
        <pc:spChg chg="mod">
          <ac:chgData name="Nane Kratzke" userId="971be13ff4ee5ef6" providerId="LiveId" clId="{67A30EEF-24E7-BC42-AA99-B32409D3960D}" dt="2022-04-01T08:33:42.080" v="46" actId="1076"/>
          <ac:spMkLst>
            <pc:docMk/>
            <pc:sldMk cId="3951742086" sldId="554"/>
            <ac:spMk id="24" creationId="{DB9A78C6-42BA-CC40-A20F-ACADFC18BE98}"/>
          </ac:spMkLst>
        </pc:spChg>
        <pc:picChg chg="add mod">
          <ac:chgData name="Nane Kratzke" userId="971be13ff4ee5ef6" providerId="LiveId" clId="{67A30EEF-24E7-BC42-AA99-B32409D3960D}" dt="2022-04-01T08:33:49.743" v="49" actId="1076"/>
          <ac:picMkLst>
            <pc:docMk/>
            <pc:sldMk cId="3951742086" sldId="554"/>
            <ac:picMk id="5" creationId="{BA3C3078-FE11-E44A-B09C-9E30F712B60C}"/>
          </ac:picMkLst>
        </pc:picChg>
        <pc:picChg chg="del">
          <ac:chgData name="Nane Kratzke" userId="971be13ff4ee5ef6" providerId="LiveId" clId="{67A30EEF-24E7-BC42-AA99-B32409D3960D}" dt="2022-04-01T08:33:17.992" v="41" actId="478"/>
          <ac:picMkLst>
            <pc:docMk/>
            <pc:sldMk cId="3951742086" sldId="554"/>
            <ac:picMk id="6167" creationId="{EC797CD0-B63D-434A-A8AC-A1DCDD970F75}"/>
          </ac:picMkLst>
        </pc:picChg>
      </pc:sldChg>
      <pc:sldChg chg="addSp delSp modSp mod">
        <pc:chgData name="Nane Kratzke" userId="971be13ff4ee5ef6" providerId="LiveId" clId="{67A30EEF-24E7-BC42-AA99-B32409D3960D}" dt="2022-04-01T08:55:48.433" v="132" actId="1076"/>
        <pc:sldMkLst>
          <pc:docMk/>
          <pc:sldMk cId="3188167452" sldId="556"/>
        </pc:sldMkLst>
        <pc:picChg chg="del">
          <ac:chgData name="Nane Kratzke" userId="971be13ff4ee5ef6" providerId="LiveId" clId="{67A30EEF-24E7-BC42-AA99-B32409D3960D}" dt="2022-04-01T08:55:27.305" v="127" actId="478"/>
          <ac:picMkLst>
            <pc:docMk/>
            <pc:sldMk cId="3188167452" sldId="556"/>
            <ac:picMk id="5" creationId="{83F5110F-511A-854E-A57C-78F0E05B487F}"/>
          </ac:picMkLst>
        </pc:picChg>
        <pc:picChg chg="add mod">
          <ac:chgData name="Nane Kratzke" userId="971be13ff4ee5ef6" providerId="LiveId" clId="{67A30EEF-24E7-BC42-AA99-B32409D3960D}" dt="2022-04-01T08:55:48.433" v="132" actId="1076"/>
          <ac:picMkLst>
            <pc:docMk/>
            <pc:sldMk cId="3188167452" sldId="556"/>
            <ac:picMk id="7" creationId="{7C37E0C3-A7BF-244F-9D76-F5FD93EED2D1}"/>
          </ac:picMkLst>
        </pc:picChg>
      </pc:sldChg>
      <pc:sldChg chg="addSp delSp modSp mod">
        <pc:chgData name="Nane Kratzke" userId="971be13ff4ee5ef6" providerId="LiveId" clId="{67A30EEF-24E7-BC42-AA99-B32409D3960D}" dt="2022-04-01T08:40:57.097" v="80" actId="166"/>
        <pc:sldMkLst>
          <pc:docMk/>
          <pc:sldMk cId="879725003" sldId="557"/>
        </pc:sldMkLst>
        <pc:spChg chg="mod">
          <ac:chgData name="Nane Kratzke" userId="971be13ff4ee5ef6" providerId="LiveId" clId="{67A30EEF-24E7-BC42-AA99-B32409D3960D}" dt="2022-04-01T08:40:57.097" v="80" actId="166"/>
          <ac:spMkLst>
            <pc:docMk/>
            <pc:sldMk cId="879725003" sldId="557"/>
            <ac:spMk id="4" creationId="{04FE019A-893B-B24C-AFB9-7F61A111F331}"/>
          </ac:spMkLst>
        </pc:spChg>
        <pc:picChg chg="add mod modCrop">
          <ac:chgData name="Nane Kratzke" userId="971be13ff4ee5ef6" providerId="LiveId" clId="{67A30EEF-24E7-BC42-AA99-B32409D3960D}" dt="2022-04-01T08:40:52.096" v="79" actId="14861"/>
          <ac:picMkLst>
            <pc:docMk/>
            <pc:sldMk cId="879725003" sldId="557"/>
            <ac:picMk id="6" creationId="{C32AB87D-B1DE-C549-A468-CB9396913DC0}"/>
          </ac:picMkLst>
        </pc:picChg>
        <pc:picChg chg="add del">
          <ac:chgData name="Nane Kratzke" userId="971be13ff4ee5ef6" providerId="LiveId" clId="{67A30EEF-24E7-BC42-AA99-B32409D3960D}" dt="2022-04-01T08:40:12.327" v="74" actId="478"/>
          <ac:picMkLst>
            <pc:docMk/>
            <pc:sldMk cId="879725003" sldId="557"/>
            <ac:picMk id="9220" creationId="{9D960DC6-96A9-7D42-AC47-A35FA3EF15C4}"/>
          </ac:picMkLst>
        </pc:picChg>
      </pc:sldChg>
      <pc:sldChg chg="addSp delSp modSp mod">
        <pc:chgData name="Nane Kratzke" userId="971be13ff4ee5ef6" providerId="LiveId" clId="{67A30EEF-24E7-BC42-AA99-B32409D3960D}" dt="2022-04-01T08:39:52.614" v="72" actId="166"/>
        <pc:sldMkLst>
          <pc:docMk/>
          <pc:sldMk cId="3605680972" sldId="558"/>
        </pc:sldMkLst>
        <pc:spChg chg="mod">
          <ac:chgData name="Nane Kratzke" userId="971be13ff4ee5ef6" providerId="LiveId" clId="{67A30EEF-24E7-BC42-AA99-B32409D3960D}" dt="2022-04-01T08:39:52.614" v="72" actId="166"/>
          <ac:spMkLst>
            <pc:docMk/>
            <pc:sldMk cId="3605680972" sldId="558"/>
            <ac:spMk id="4" creationId="{04FE019A-893B-B24C-AFB9-7F61A111F331}"/>
          </ac:spMkLst>
        </pc:spChg>
        <pc:picChg chg="add mod modCrop">
          <ac:chgData name="Nane Kratzke" userId="971be13ff4ee5ef6" providerId="LiveId" clId="{67A30EEF-24E7-BC42-AA99-B32409D3960D}" dt="2022-04-01T08:39:47.632" v="71" actId="14861"/>
          <ac:picMkLst>
            <pc:docMk/>
            <pc:sldMk cId="3605680972" sldId="558"/>
            <ac:picMk id="8" creationId="{C41C2190-9349-794C-A4AE-348FD695B711}"/>
          </ac:picMkLst>
        </pc:picChg>
        <pc:picChg chg="del">
          <ac:chgData name="Nane Kratzke" userId="971be13ff4ee5ef6" providerId="LiveId" clId="{67A30EEF-24E7-BC42-AA99-B32409D3960D}" dt="2022-04-01T08:38:51.561" v="65" actId="478"/>
          <ac:picMkLst>
            <pc:docMk/>
            <pc:sldMk cId="3605680972" sldId="558"/>
            <ac:picMk id="9220" creationId="{9D960DC6-96A9-7D42-AC47-A35FA3EF15C4}"/>
          </ac:picMkLst>
        </pc:picChg>
      </pc:sldChg>
      <pc:sldChg chg="addSp delSp modSp mod">
        <pc:chgData name="Nane Kratzke" userId="971be13ff4ee5ef6" providerId="LiveId" clId="{67A30EEF-24E7-BC42-AA99-B32409D3960D}" dt="2022-04-01T08:35:52.998" v="53" actId="14861"/>
        <pc:sldMkLst>
          <pc:docMk/>
          <pc:sldMk cId="2340717947" sldId="559"/>
        </pc:sldMkLst>
        <pc:picChg chg="add mod">
          <ac:chgData name="Nane Kratzke" userId="971be13ff4ee5ef6" providerId="LiveId" clId="{67A30EEF-24E7-BC42-AA99-B32409D3960D}" dt="2022-04-01T08:35:52.998" v="53" actId="14861"/>
          <ac:picMkLst>
            <pc:docMk/>
            <pc:sldMk cId="2340717947" sldId="559"/>
            <ac:picMk id="5" creationId="{CF34DE3D-16A5-2D4D-AD87-ABC70B1B41F7}"/>
          </ac:picMkLst>
        </pc:picChg>
        <pc:picChg chg="del">
          <ac:chgData name="Nane Kratzke" userId="971be13ff4ee5ef6" providerId="LiveId" clId="{67A30EEF-24E7-BC42-AA99-B32409D3960D}" dt="2022-04-01T08:35:44.448" v="50" actId="478"/>
          <ac:picMkLst>
            <pc:docMk/>
            <pc:sldMk cId="2340717947" sldId="559"/>
            <ac:picMk id="1026" creationId="{2590DA62-DF71-5B49-BA1C-426D5DEDFE8A}"/>
          </ac:picMkLst>
        </pc:picChg>
      </pc:sldChg>
      <pc:sldChg chg="addSp delSp modSp mod">
        <pc:chgData name="Nane Kratzke" userId="971be13ff4ee5ef6" providerId="LiveId" clId="{67A30EEF-24E7-BC42-AA99-B32409D3960D}" dt="2022-05-11T13:30:32.473" v="141"/>
        <pc:sldMkLst>
          <pc:docMk/>
          <pc:sldMk cId="1905923310" sldId="560"/>
        </pc:sldMkLst>
        <pc:spChg chg="add del mod">
          <ac:chgData name="Nane Kratzke" userId="971be13ff4ee5ef6" providerId="LiveId" clId="{67A30EEF-24E7-BC42-AA99-B32409D3960D}" dt="2022-05-11T13:30:32.473" v="141"/>
          <ac:spMkLst>
            <pc:docMk/>
            <pc:sldMk cId="1905923310" sldId="560"/>
            <ac:spMk id="4" creationId="{C0F8AC49-48ED-F25C-81FF-9E658EFB19A9}"/>
          </ac:spMkLst>
        </pc:spChg>
        <pc:picChg chg="del">
          <ac:chgData name="Nane Kratzke" userId="971be13ff4ee5ef6" providerId="LiveId" clId="{67A30EEF-24E7-BC42-AA99-B32409D3960D}" dt="2022-04-01T08:41:39.916" v="81" actId="478"/>
          <ac:picMkLst>
            <pc:docMk/>
            <pc:sldMk cId="1905923310" sldId="560"/>
            <ac:picMk id="4" creationId="{8CA8E55B-70C2-BD47-8EE1-D6E1DEFA3DFE}"/>
          </ac:picMkLst>
        </pc:picChg>
        <pc:picChg chg="add mod modCrop">
          <ac:chgData name="Nane Kratzke" userId="971be13ff4ee5ef6" providerId="LiveId" clId="{67A30EEF-24E7-BC42-AA99-B32409D3960D}" dt="2022-04-01T08:42:41.583" v="87" actId="14861"/>
          <ac:picMkLst>
            <pc:docMk/>
            <pc:sldMk cId="1905923310" sldId="560"/>
            <ac:picMk id="6" creationId="{2EC3C8CB-CD79-B540-94A3-90CE5C5990A6}"/>
          </ac:picMkLst>
        </pc:picChg>
      </pc:sldChg>
      <pc:sldChg chg="addSp delSp modSp mod">
        <pc:chgData name="Nane Kratzke" userId="971be13ff4ee5ef6" providerId="LiveId" clId="{67A30EEF-24E7-BC42-AA99-B32409D3960D}" dt="2022-04-01T08:43:34.233" v="99" actId="1076"/>
        <pc:sldMkLst>
          <pc:docMk/>
          <pc:sldMk cId="3713241106" sldId="561"/>
        </pc:sldMkLst>
        <pc:spChg chg="mod">
          <ac:chgData name="Nane Kratzke" userId="971be13ff4ee5ef6" providerId="LiveId" clId="{67A30EEF-24E7-BC42-AA99-B32409D3960D}" dt="2022-04-01T08:43:34.233" v="99" actId="1076"/>
          <ac:spMkLst>
            <pc:docMk/>
            <pc:sldMk cId="3713241106" sldId="561"/>
            <ac:spMk id="4" creationId="{EFD408A1-F15E-6C48-ABE6-021A61634556}"/>
          </ac:spMkLst>
        </pc:spChg>
        <pc:picChg chg="add mod modCrop">
          <ac:chgData name="Nane Kratzke" userId="971be13ff4ee5ef6" providerId="LiveId" clId="{67A30EEF-24E7-BC42-AA99-B32409D3960D}" dt="2022-04-01T08:43:34.233" v="99" actId="1076"/>
          <ac:picMkLst>
            <pc:docMk/>
            <pc:sldMk cId="3713241106" sldId="561"/>
            <ac:picMk id="9" creationId="{33F6F1D9-2CBF-C445-82EF-E03139384E0E}"/>
          </ac:picMkLst>
        </pc:picChg>
        <pc:picChg chg="del">
          <ac:chgData name="Nane Kratzke" userId="971be13ff4ee5ef6" providerId="LiveId" clId="{67A30EEF-24E7-BC42-AA99-B32409D3960D}" dt="2022-04-01T08:42:48.029" v="88" actId="478"/>
          <ac:picMkLst>
            <pc:docMk/>
            <pc:sldMk cId="3713241106" sldId="561"/>
            <ac:picMk id="3074" creationId="{D17DDC04-EFCC-C249-9C5F-D8EAE8F7D6AE}"/>
          </ac:picMkLst>
        </pc:picChg>
      </pc:sldChg>
      <pc:sldChg chg="addSp delSp modSp mod">
        <pc:chgData name="Nane Kratzke" userId="971be13ff4ee5ef6" providerId="LiveId" clId="{67A30EEF-24E7-BC42-AA99-B32409D3960D}" dt="2022-05-11T13:11:19.115" v="138"/>
        <pc:sldMkLst>
          <pc:docMk/>
          <pc:sldMk cId="1587034705" sldId="563"/>
        </pc:sldMkLst>
        <pc:spChg chg="mod">
          <ac:chgData name="Nane Kratzke" userId="971be13ff4ee5ef6" providerId="LiveId" clId="{67A30EEF-24E7-BC42-AA99-B32409D3960D}" dt="2022-04-01T08:47:14.816" v="101" actId="1076"/>
          <ac:spMkLst>
            <pc:docMk/>
            <pc:sldMk cId="1587034705" sldId="563"/>
            <ac:spMk id="4" creationId="{B3118DF7-D27D-1A4D-B00B-F895DDD10C59}"/>
          </ac:spMkLst>
        </pc:spChg>
        <pc:spChg chg="add del mod">
          <ac:chgData name="Nane Kratzke" userId="971be13ff4ee5ef6" providerId="LiveId" clId="{67A30EEF-24E7-BC42-AA99-B32409D3960D}" dt="2022-05-11T13:11:19.115" v="138"/>
          <ac:spMkLst>
            <pc:docMk/>
            <pc:sldMk cId="1587034705" sldId="563"/>
            <ac:spMk id="8" creationId="{E29F1939-56E0-58FF-2EC9-E0E465A13D22}"/>
          </ac:spMkLst>
        </pc:spChg>
      </pc:sldChg>
      <pc:sldChg chg="addSp delSp modSp mod">
        <pc:chgData name="Nane Kratzke" userId="971be13ff4ee5ef6" providerId="LiveId" clId="{67A30EEF-24E7-BC42-AA99-B32409D3960D}" dt="2022-04-01T08:48:20.866" v="109" actId="14861"/>
        <pc:sldMkLst>
          <pc:docMk/>
          <pc:sldMk cId="1566260272" sldId="564"/>
        </pc:sldMkLst>
        <pc:picChg chg="del">
          <ac:chgData name="Nane Kratzke" userId="971be13ff4ee5ef6" providerId="LiveId" clId="{67A30EEF-24E7-BC42-AA99-B32409D3960D}" dt="2022-04-01T08:47:53.854" v="104" actId="478"/>
          <ac:picMkLst>
            <pc:docMk/>
            <pc:sldMk cId="1566260272" sldId="564"/>
            <ac:picMk id="4" creationId="{E7CFFBE9-26D2-AB48-9D19-C10D897B5A65}"/>
          </ac:picMkLst>
        </pc:picChg>
        <pc:picChg chg="add mod modCrop">
          <ac:chgData name="Nane Kratzke" userId="971be13ff4ee5ef6" providerId="LiveId" clId="{67A30EEF-24E7-BC42-AA99-B32409D3960D}" dt="2022-04-01T08:48:20.866" v="109" actId="14861"/>
          <ac:picMkLst>
            <pc:docMk/>
            <pc:sldMk cId="1566260272" sldId="564"/>
            <ac:picMk id="6" creationId="{3E7FAFF4-03A2-D54D-93BB-61964C3885A7}"/>
          </ac:picMkLst>
        </pc:picChg>
      </pc:sldChg>
      <pc:sldChg chg="addSp delSp modSp mod">
        <pc:chgData name="Nane Kratzke" userId="971be13ff4ee5ef6" providerId="LiveId" clId="{67A30EEF-24E7-BC42-AA99-B32409D3960D}" dt="2022-04-01T08:49:04.123" v="117" actId="1076"/>
        <pc:sldMkLst>
          <pc:docMk/>
          <pc:sldMk cId="835258223" sldId="565"/>
        </pc:sldMkLst>
        <pc:spChg chg="mod">
          <ac:chgData name="Nane Kratzke" userId="971be13ff4ee5ef6" providerId="LiveId" clId="{67A30EEF-24E7-BC42-AA99-B32409D3960D}" dt="2022-04-01T08:49:02.362" v="116" actId="14100"/>
          <ac:spMkLst>
            <pc:docMk/>
            <pc:sldMk cId="835258223" sldId="565"/>
            <ac:spMk id="24" creationId="{DB9A78C6-42BA-CC40-A20F-ACADFC18BE98}"/>
          </ac:spMkLst>
        </pc:spChg>
        <pc:picChg chg="del">
          <ac:chgData name="Nane Kratzke" userId="971be13ff4ee5ef6" providerId="LiveId" clId="{67A30EEF-24E7-BC42-AA99-B32409D3960D}" dt="2022-04-01T08:48:26.908" v="110" actId="478"/>
          <ac:picMkLst>
            <pc:docMk/>
            <pc:sldMk cId="835258223" sldId="565"/>
            <ac:picMk id="6" creationId="{DFE4B597-65F3-9841-8605-7FB51E6EBBDD}"/>
          </ac:picMkLst>
        </pc:picChg>
        <pc:picChg chg="add mod modCrop">
          <ac:chgData name="Nane Kratzke" userId="971be13ff4ee5ef6" providerId="LiveId" clId="{67A30EEF-24E7-BC42-AA99-B32409D3960D}" dt="2022-04-01T08:49:04.123" v="117" actId="1076"/>
          <ac:picMkLst>
            <pc:docMk/>
            <pc:sldMk cId="835258223" sldId="565"/>
            <ac:picMk id="7" creationId="{243B6526-BD30-A44D-B7DD-5E95955523D4}"/>
          </ac:picMkLst>
        </pc:picChg>
      </pc:sldChg>
      <pc:sldChg chg="addSp delSp modSp mod">
        <pc:chgData name="Nane Kratzke" userId="971be13ff4ee5ef6" providerId="LiveId" clId="{67A30EEF-24E7-BC42-AA99-B32409D3960D}" dt="2022-04-01T08:49:52.758" v="126" actId="14861"/>
        <pc:sldMkLst>
          <pc:docMk/>
          <pc:sldMk cId="3352912030" sldId="566"/>
        </pc:sldMkLst>
        <pc:spChg chg="mod">
          <ac:chgData name="Nane Kratzke" userId="971be13ff4ee5ef6" providerId="LiveId" clId="{67A30EEF-24E7-BC42-AA99-B32409D3960D}" dt="2022-04-01T08:49:48.468" v="124" actId="14100"/>
          <ac:spMkLst>
            <pc:docMk/>
            <pc:sldMk cId="3352912030" sldId="566"/>
            <ac:spMk id="24" creationId="{DB9A78C6-42BA-CC40-A20F-ACADFC18BE98}"/>
          </ac:spMkLst>
        </pc:spChg>
        <pc:picChg chg="del">
          <ac:chgData name="Nane Kratzke" userId="971be13ff4ee5ef6" providerId="LiveId" clId="{67A30EEF-24E7-BC42-AA99-B32409D3960D}" dt="2022-04-01T08:49:10.850" v="118" actId="478"/>
          <ac:picMkLst>
            <pc:docMk/>
            <pc:sldMk cId="3352912030" sldId="566"/>
            <ac:picMk id="6" creationId="{CE0FFB1E-9A70-EC45-8376-824060308F00}"/>
          </ac:picMkLst>
        </pc:picChg>
        <pc:picChg chg="add mod modCrop">
          <ac:chgData name="Nane Kratzke" userId="971be13ff4ee5ef6" providerId="LiveId" clId="{67A30EEF-24E7-BC42-AA99-B32409D3960D}" dt="2022-04-01T08:49:52.758" v="126" actId="14861"/>
          <ac:picMkLst>
            <pc:docMk/>
            <pc:sldMk cId="3352912030" sldId="566"/>
            <ac:picMk id="7" creationId="{D3F3A520-AF18-CA42-AA73-D91711FAE9E2}"/>
          </ac:picMkLst>
        </pc:picChg>
      </pc:sldChg>
      <pc:sldChg chg="addSp delSp modSp mod">
        <pc:chgData name="Nane Kratzke" userId="971be13ff4ee5ef6" providerId="LiveId" clId="{67A30EEF-24E7-BC42-AA99-B32409D3960D}" dt="2022-04-01T08:36:50.228" v="57" actId="14861"/>
        <pc:sldMkLst>
          <pc:docMk/>
          <pc:sldMk cId="2152632834" sldId="571"/>
        </pc:sldMkLst>
        <pc:picChg chg="add mod">
          <ac:chgData name="Nane Kratzke" userId="971be13ff4ee5ef6" providerId="LiveId" clId="{67A30EEF-24E7-BC42-AA99-B32409D3960D}" dt="2022-04-01T08:36:50.228" v="57" actId="14861"/>
          <ac:picMkLst>
            <pc:docMk/>
            <pc:sldMk cId="2152632834" sldId="571"/>
            <ac:picMk id="7" creationId="{A2206A5A-00C9-6B43-AB17-8E5662F50ED8}"/>
          </ac:picMkLst>
        </pc:picChg>
        <pc:picChg chg="del">
          <ac:chgData name="Nane Kratzke" userId="971be13ff4ee5ef6" providerId="LiveId" clId="{67A30EEF-24E7-BC42-AA99-B32409D3960D}" dt="2022-04-01T08:36:41.565" v="54" actId="478"/>
          <ac:picMkLst>
            <pc:docMk/>
            <pc:sldMk cId="2152632834" sldId="571"/>
            <ac:picMk id="4098" creationId="{527F1244-EC26-4641-9915-EEA6F14FB7BA}"/>
          </ac:picMkLst>
        </pc:picChg>
      </pc:sldChg>
      <pc:sldChg chg="modSp mod">
        <pc:chgData name="Nane Kratzke" userId="971be13ff4ee5ef6" providerId="LiveId" clId="{67A30EEF-24E7-BC42-AA99-B32409D3960D}" dt="2022-05-11T07:09:58.691" v="135" actId="1076"/>
        <pc:sldMkLst>
          <pc:docMk/>
          <pc:sldMk cId="2068695525" sldId="597"/>
        </pc:sldMkLst>
        <pc:spChg chg="mod">
          <ac:chgData name="Nane Kratzke" userId="971be13ff4ee5ef6" providerId="LiveId" clId="{67A30EEF-24E7-BC42-AA99-B32409D3960D}" dt="2022-05-11T07:08:47.874" v="133" actId="20577"/>
          <ac:spMkLst>
            <pc:docMk/>
            <pc:sldMk cId="2068695525" sldId="597"/>
            <ac:spMk id="27" creationId="{14A270AF-458B-1E4A-A104-8497A30A59C6}"/>
          </ac:spMkLst>
        </pc:spChg>
        <pc:picChg chg="mod">
          <ac:chgData name="Nane Kratzke" userId="971be13ff4ee5ef6" providerId="LiveId" clId="{67A30EEF-24E7-BC42-AA99-B32409D3960D}" dt="2022-05-11T07:09:58.691" v="135" actId="1076"/>
          <ac:picMkLst>
            <pc:docMk/>
            <pc:sldMk cId="2068695525" sldId="597"/>
            <ac:picMk id="4100" creationId="{26417365-91D7-3741-9B9C-6A7B6CE41043}"/>
          </ac:picMkLst>
        </pc:picChg>
      </pc:sldChg>
    </pc:docChg>
  </pc:docChgLst>
  <pc:docChgLst>
    <pc:chgData name="Nane Kratzke" userId="971be13ff4ee5ef6" providerId="LiveId" clId="{1135C753-C3C8-8A44-93A3-2E9260A894C1}"/>
    <pc:docChg chg="undo custSel addSld delSld modSld sldOrd">
      <pc:chgData name="Nane Kratzke" userId="971be13ff4ee5ef6" providerId="LiveId" clId="{1135C753-C3C8-8A44-93A3-2E9260A894C1}" dt="2023-02-20T07:49:31.209" v="7830" actId="20577"/>
      <pc:docMkLst>
        <pc:docMk/>
      </pc:docMkLst>
      <pc:sldChg chg="modSp mod">
        <pc:chgData name="Nane Kratzke" userId="971be13ff4ee5ef6" providerId="LiveId" clId="{1135C753-C3C8-8A44-93A3-2E9260A894C1}" dt="2023-02-17T15:48:43.373" v="7593" actId="20577"/>
        <pc:sldMkLst>
          <pc:docMk/>
          <pc:sldMk cId="3509706013" sldId="539"/>
        </pc:sldMkLst>
        <pc:spChg chg="mod">
          <ac:chgData name="Nane Kratzke" userId="971be13ff4ee5ef6" providerId="LiveId" clId="{1135C753-C3C8-8A44-93A3-2E9260A894C1}" dt="2023-02-17T15:48:43.373" v="7593" actId="20577"/>
          <ac:spMkLst>
            <pc:docMk/>
            <pc:sldMk cId="3509706013" sldId="539"/>
            <ac:spMk id="10" creationId="{64669592-C4EE-DB4B-A88C-C6A79EE0FE69}"/>
          </ac:spMkLst>
        </pc:spChg>
      </pc:sldChg>
      <pc:sldChg chg="modSp mod">
        <pc:chgData name="Nane Kratzke" userId="971be13ff4ee5ef6" providerId="LiveId" clId="{1135C753-C3C8-8A44-93A3-2E9260A894C1}" dt="2023-02-17T15:48:51.073" v="7606" actId="20577"/>
        <pc:sldMkLst>
          <pc:docMk/>
          <pc:sldMk cId="2436597348" sldId="540"/>
        </pc:sldMkLst>
        <pc:spChg chg="mod">
          <ac:chgData name="Nane Kratzke" userId="971be13ff4ee5ef6" providerId="LiveId" clId="{1135C753-C3C8-8A44-93A3-2E9260A894C1}" dt="2023-02-17T15:48:51.073" v="7606" actId="20577"/>
          <ac:spMkLst>
            <pc:docMk/>
            <pc:sldMk cId="2436597348" sldId="540"/>
            <ac:spMk id="10" creationId="{64669592-C4EE-DB4B-A88C-C6A79EE0FE69}"/>
          </ac:spMkLst>
        </pc:spChg>
      </pc:sldChg>
      <pc:sldChg chg="modSp mod">
        <pc:chgData name="Nane Kratzke" userId="971be13ff4ee5ef6" providerId="LiveId" clId="{1135C753-C3C8-8A44-93A3-2E9260A894C1}" dt="2023-02-17T15:48:56.366" v="7617" actId="20577"/>
        <pc:sldMkLst>
          <pc:docMk/>
          <pc:sldMk cId="305650072" sldId="541"/>
        </pc:sldMkLst>
        <pc:spChg chg="mod">
          <ac:chgData name="Nane Kratzke" userId="971be13ff4ee5ef6" providerId="LiveId" clId="{1135C753-C3C8-8A44-93A3-2E9260A894C1}" dt="2023-02-17T15:48:56.366" v="7617" actId="20577"/>
          <ac:spMkLst>
            <pc:docMk/>
            <pc:sldMk cId="305650072" sldId="541"/>
            <ac:spMk id="10" creationId="{64669592-C4EE-DB4B-A88C-C6A79EE0FE69}"/>
          </ac:spMkLst>
        </pc:spChg>
      </pc:sldChg>
      <pc:sldChg chg="modSp mod">
        <pc:chgData name="Nane Kratzke" userId="971be13ff4ee5ef6" providerId="LiveId" clId="{1135C753-C3C8-8A44-93A3-2E9260A894C1}" dt="2023-02-17T15:49:02.950" v="7628" actId="20577"/>
        <pc:sldMkLst>
          <pc:docMk/>
          <pc:sldMk cId="1530498785" sldId="542"/>
        </pc:sldMkLst>
        <pc:spChg chg="mod">
          <ac:chgData name="Nane Kratzke" userId="971be13ff4ee5ef6" providerId="LiveId" clId="{1135C753-C3C8-8A44-93A3-2E9260A894C1}" dt="2023-02-17T15:49:02.950" v="7628" actId="20577"/>
          <ac:spMkLst>
            <pc:docMk/>
            <pc:sldMk cId="1530498785" sldId="542"/>
            <ac:spMk id="10" creationId="{64669592-C4EE-DB4B-A88C-C6A79EE0FE69}"/>
          </ac:spMkLst>
        </pc:spChg>
      </pc:sldChg>
      <pc:sldChg chg="modSp mod">
        <pc:chgData name="Nane Kratzke" userId="971be13ff4ee5ef6" providerId="LiveId" clId="{1135C753-C3C8-8A44-93A3-2E9260A894C1}" dt="2023-02-17T15:49:08.896" v="7639" actId="20577"/>
        <pc:sldMkLst>
          <pc:docMk/>
          <pc:sldMk cId="2350973529" sldId="543"/>
        </pc:sldMkLst>
        <pc:spChg chg="mod">
          <ac:chgData name="Nane Kratzke" userId="971be13ff4ee5ef6" providerId="LiveId" clId="{1135C753-C3C8-8A44-93A3-2E9260A894C1}" dt="2023-02-17T15:49:08.896" v="7639" actId="20577"/>
          <ac:spMkLst>
            <pc:docMk/>
            <pc:sldMk cId="2350973529" sldId="543"/>
            <ac:spMk id="10" creationId="{64669592-C4EE-DB4B-A88C-C6A79EE0FE69}"/>
          </ac:spMkLst>
        </pc:spChg>
      </pc:sldChg>
      <pc:sldChg chg="modSp mod">
        <pc:chgData name="Nane Kratzke" userId="971be13ff4ee5ef6" providerId="LiveId" clId="{1135C753-C3C8-8A44-93A3-2E9260A894C1}" dt="2023-02-17T15:49:15.217" v="7650" actId="20577"/>
        <pc:sldMkLst>
          <pc:docMk/>
          <pc:sldMk cId="2489015465" sldId="544"/>
        </pc:sldMkLst>
        <pc:spChg chg="mod">
          <ac:chgData name="Nane Kratzke" userId="971be13ff4ee5ef6" providerId="LiveId" clId="{1135C753-C3C8-8A44-93A3-2E9260A894C1}" dt="2023-02-17T15:49:15.217" v="7650" actId="20577"/>
          <ac:spMkLst>
            <pc:docMk/>
            <pc:sldMk cId="2489015465" sldId="544"/>
            <ac:spMk id="10" creationId="{64669592-C4EE-DB4B-A88C-C6A79EE0FE69}"/>
          </ac:spMkLst>
        </pc:spChg>
      </pc:sldChg>
      <pc:sldChg chg="modSp mod">
        <pc:chgData name="Nane Kratzke" userId="971be13ff4ee5ef6" providerId="LiveId" clId="{1135C753-C3C8-8A44-93A3-2E9260A894C1}" dt="2023-02-17T15:49:24.667" v="7661" actId="20577"/>
        <pc:sldMkLst>
          <pc:docMk/>
          <pc:sldMk cId="3443149469" sldId="545"/>
        </pc:sldMkLst>
        <pc:spChg chg="mod">
          <ac:chgData name="Nane Kratzke" userId="971be13ff4ee5ef6" providerId="LiveId" clId="{1135C753-C3C8-8A44-93A3-2E9260A894C1}" dt="2023-02-17T15:49:24.667" v="7661" actId="20577"/>
          <ac:spMkLst>
            <pc:docMk/>
            <pc:sldMk cId="3443149469" sldId="545"/>
            <ac:spMk id="10" creationId="{64669592-C4EE-DB4B-A88C-C6A79EE0FE69}"/>
          </ac:spMkLst>
        </pc:spChg>
      </pc:sldChg>
      <pc:sldChg chg="addSp delSp modSp mod">
        <pc:chgData name="Nane Kratzke" userId="971be13ff4ee5ef6" providerId="LiveId" clId="{1135C753-C3C8-8A44-93A3-2E9260A894C1}" dt="2023-02-17T14:26:12.807" v="5873" actId="1076"/>
        <pc:sldMkLst>
          <pc:docMk/>
          <pc:sldMk cId="1445546795" sldId="550"/>
        </pc:sldMkLst>
        <pc:spChg chg="del">
          <ac:chgData name="Nane Kratzke" userId="971be13ff4ee5ef6" providerId="LiveId" clId="{1135C753-C3C8-8A44-93A3-2E9260A894C1}" dt="2023-02-17T14:19:31.532" v="5706" actId="478"/>
          <ac:spMkLst>
            <pc:docMk/>
            <pc:sldMk cId="1445546795" sldId="550"/>
            <ac:spMk id="6" creationId="{B35B3AE9-8A0F-7A4C-A369-E71CD19E8603}"/>
          </ac:spMkLst>
        </pc:spChg>
        <pc:spChg chg="add mod">
          <ac:chgData name="Nane Kratzke" userId="971be13ff4ee5ef6" providerId="LiveId" clId="{1135C753-C3C8-8A44-93A3-2E9260A894C1}" dt="2023-02-17T14:25:53.829" v="5870" actId="14100"/>
          <ac:spMkLst>
            <pc:docMk/>
            <pc:sldMk cId="1445546795" sldId="550"/>
            <ac:spMk id="8" creationId="{D76269A0-ECD0-5A6A-3DD7-932B58C69E65}"/>
          </ac:spMkLst>
        </pc:spChg>
        <pc:picChg chg="mod">
          <ac:chgData name="Nane Kratzke" userId="971be13ff4ee5ef6" providerId="LiveId" clId="{1135C753-C3C8-8A44-93A3-2E9260A894C1}" dt="2023-02-17T14:26:12.807" v="5873" actId="1076"/>
          <ac:picMkLst>
            <pc:docMk/>
            <pc:sldMk cId="1445546795" sldId="550"/>
            <ac:picMk id="7" creationId="{7515D69E-DFC3-344F-B4D3-A09C1265971B}"/>
          </ac:picMkLst>
        </pc:picChg>
      </pc:sldChg>
      <pc:sldChg chg="addSp delSp modSp mod">
        <pc:chgData name="Nane Kratzke" userId="971be13ff4ee5ef6" providerId="LiveId" clId="{1135C753-C3C8-8A44-93A3-2E9260A894C1}" dt="2023-02-17T14:35:37.758" v="6063" actId="1076"/>
        <pc:sldMkLst>
          <pc:docMk/>
          <pc:sldMk cId="1850815735" sldId="551"/>
        </pc:sldMkLst>
        <pc:spChg chg="mod">
          <ac:chgData name="Nane Kratzke" userId="971be13ff4ee5ef6" providerId="LiveId" clId="{1135C753-C3C8-8A44-93A3-2E9260A894C1}" dt="2023-02-17T14:35:16.949" v="6061" actId="113"/>
          <ac:spMkLst>
            <pc:docMk/>
            <pc:sldMk cId="1850815735" sldId="551"/>
            <ac:spMk id="6" creationId="{B35B3AE9-8A0F-7A4C-A369-E71CD19E8603}"/>
          </ac:spMkLst>
        </pc:spChg>
        <pc:spChg chg="mod">
          <ac:chgData name="Nane Kratzke" userId="971be13ff4ee5ef6" providerId="LiveId" clId="{1135C753-C3C8-8A44-93A3-2E9260A894C1}" dt="2023-02-17T14:32:51.752" v="6004" actId="108"/>
          <ac:spMkLst>
            <pc:docMk/>
            <pc:sldMk cId="1850815735" sldId="551"/>
            <ac:spMk id="10" creationId="{64669592-C4EE-DB4B-A88C-C6A79EE0FE69}"/>
          </ac:spMkLst>
        </pc:spChg>
        <pc:picChg chg="del">
          <ac:chgData name="Nane Kratzke" userId="971be13ff4ee5ef6" providerId="LiveId" clId="{1135C753-C3C8-8A44-93A3-2E9260A894C1}" dt="2023-02-17T14:34:14.146" v="6047" actId="478"/>
          <ac:picMkLst>
            <pc:docMk/>
            <pc:sldMk cId="1850815735" sldId="551"/>
            <ac:picMk id="7" creationId="{3F9FB49B-F327-BD47-AFFC-EFB415D25DFB}"/>
          </ac:picMkLst>
        </pc:picChg>
        <pc:picChg chg="add mod">
          <ac:chgData name="Nane Kratzke" userId="971be13ff4ee5ef6" providerId="LiveId" clId="{1135C753-C3C8-8A44-93A3-2E9260A894C1}" dt="2023-02-17T14:35:37.758" v="6063" actId="1076"/>
          <ac:picMkLst>
            <pc:docMk/>
            <pc:sldMk cId="1850815735" sldId="551"/>
            <ac:picMk id="10242" creationId="{0071570A-7AAF-843E-066F-619C3D41863D}"/>
          </ac:picMkLst>
        </pc:picChg>
      </pc:sldChg>
      <pc:sldChg chg="addSp delSp modSp mod">
        <pc:chgData name="Nane Kratzke" userId="971be13ff4ee5ef6" providerId="LiveId" clId="{1135C753-C3C8-8A44-93A3-2E9260A894C1}" dt="2023-02-17T14:49:11.750" v="6246" actId="207"/>
        <pc:sldMkLst>
          <pc:docMk/>
          <pc:sldMk cId="3951742086" sldId="554"/>
        </pc:sldMkLst>
        <pc:spChg chg="add mod">
          <ac:chgData name="Nane Kratzke" userId="971be13ff4ee5ef6" providerId="LiveId" clId="{1135C753-C3C8-8A44-93A3-2E9260A894C1}" dt="2023-02-17T14:49:11.750" v="6246" actId="207"/>
          <ac:spMkLst>
            <pc:docMk/>
            <pc:sldMk cId="3951742086" sldId="554"/>
            <ac:spMk id="6" creationId="{5285846E-9032-F487-980F-78030C898998}"/>
          </ac:spMkLst>
        </pc:spChg>
        <pc:spChg chg="mod">
          <ac:chgData name="Nane Kratzke" userId="971be13ff4ee5ef6" providerId="LiveId" clId="{1135C753-C3C8-8A44-93A3-2E9260A894C1}" dt="2023-02-17T14:48:30.137" v="6242" actId="948"/>
          <ac:spMkLst>
            <pc:docMk/>
            <pc:sldMk cId="3951742086" sldId="554"/>
            <ac:spMk id="24" creationId="{DB9A78C6-42BA-CC40-A20F-ACADFC18BE98}"/>
          </ac:spMkLst>
        </pc:spChg>
        <pc:picChg chg="mod">
          <ac:chgData name="Nane Kratzke" userId="971be13ff4ee5ef6" providerId="LiveId" clId="{1135C753-C3C8-8A44-93A3-2E9260A894C1}" dt="2023-02-17T14:47:43.241" v="6238" actId="1076"/>
          <ac:picMkLst>
            <pc:docMk/>
            <pc:sldMk cId="3951742086" sldId="554"/>
            <ac:picMk id="5" creationId="{BA3C3078-FE11-E44A-B09C-9E30F712B60C}"/>
          </ac:picMkLst>
        </pc:picChg>
        <pc:picChg chg="add del mod">
          <ac:chgData name="Nane Kratzke" userId="971be13ff4ee5ef6" providerId="LiveId" clId="{1135C753-C3C8-8A44-93A3-2E9260A894C1}" dt="2023-02-17T14:45:59.073" v="6216" actId="478"/>
          <ac:picMkLst>
            <pc:docMk/>
            <pc:sldMk cId="3951742086" sldId="554"/>
            <ac:picMk id="11266" creationId="{9E292134-535B-246F-DA23-EED1A60CBCC3}"/>
          </ac:picMkLst>
        </pc:picChg>
        <pc:picChg chg="add mod">
          <ac:chgData name="Nane Kratzke" userId="971be13ff4ee5ef6" providerId="LiveId" clId="{1135C753-C3C8-8A44-93A3-2E9260A894C1}" dt="2023-02-17T14:46:49.697" v="6225" actId="1076"/>
          <ac:picMkLst>
            <pc:docMk/>
            <pc:sldMk cId="3951742086" sldId="554"/>
            <ac:picMk id="11268" creationId="{3968BD7F-ABE8-0D3A-5879-F06F7A012DF1}"/>
          </ac:picMkLst>
        </pc:picChg>
      </pc:sldChg>
      <pc:sldChg chg="modSp mod">
        <pc:chgData name="Nane Kratzke" userId="971be13ff4ee5ef6" providerId="LiveId" clId="{1135C753-C3C8-8A44-93A3-2E9260A894C1}" dt="2023-02-17T14:53:52.500" v="6300" actId="14100"/>
        <pc:sldMkLst>
          <pc:docMk/>
          <pc:sldMk cId="1055998096" sldId="555"/>
        </pc:sldMkLst>
        <pc:spChg chg="mod">
          <ac:chgData name="Nane Kratzke" userId="971be13ff4ee5ef6" providerId="LiveId" clId="{1135C753-C3C8-8A44-93A3-2E9260A894C1}" dt="2023-02-17T14:53:45.235" v="6299" actId="1076"/>
          <ac:spMkLst>
            <pc:docMk/>
            <pc:sldMk cId="1055998096" sldId="555"/>
            <ac:spMk id="4" creationId="{04FE019A-893B-B24C-AFB9-7F61A111F331}"/>
          </ac:spMkLst>
        </pc:spChg>
        <pc:spChg chg="mod">
          <ac:chgData name="Nane Kratzke" userId="971be13ff4ee5ef6" providerId="LiveId" clId="{1135C753-C3C8-8A44-93A3-2E9260A894C1}" dt="2023-02-17T14:51:44.954" v="6278" actId="1076"/>
          <ac:spMkLst>
            <pc:docMk/>
            <pc:sldMk cId="1055998096" sldId="555"/>
            <ac:spMk id="5" creationId="{2E2ABF0B-C23B-7F4D-8764-416EAD679EC0}"/>
          </ac:spMkLst>
        </pc:spChg>
        <pc:spChg chg="mod">
          <ac:chgData name="Nane Kratzke" userId="971be13ff4ee5ef6" providerId="LiveId" clId="{1135C753-C3C8-8A44-93A3-2E9260A894C1}" dt="2023-02-17T14:53:52.500" v="6300" actId="14100"/>
          <ac:spMkLst>
            <pc:docMk/>
            <pc:sldMk cId="1055998096" sldId="555"/>
            <ac:spMk id="24" creationId="{DB9A78C6-42BA-CC40-A20F-ACADFC18BE98}"/>
          </ac:spMkLst>
        </pc:spChg>
        <pc:picChg chg="mod">
          <ac:chgData name="Nane Kratzke" userId="971be13ff4ee5ef6" providerId="LiveId" clId="{1135C753-C3C8-8A44-93A3-2E9260A894C1}" dt="2023-02-17T14:53:45.235" v="6299" actId="1076"/>
          <ac:picMkLst>
            <pc:docMk/>
            <pc:sldMk cId="1055998096" sldId="555"/>
            <ac:picMk id="7170" creationId="{46A222B5-F6B9-1F46-A35B-5BB26C14A75C}"/>
          </ac:picMkLst>
        </pc:picChg>
      </pc:sldChg>
      <pc:sldChg chg="modSp mod">
        <pc:chgData name="Nane Kratzke" userId="971be13ff4ee5ef6" providerId="LiveId" clId="{1135C753-C3C8-8A44-93A3-2E9260A894C1}" dt="2023-02-17T15:13:29.954" v="6634" actId="20577"/>
        <pc:sldMkLst>
          <pc:docMk/>
          <pc:sldMk cId="3188167452" sldId="556"/>
        </pc:sldMkLst>
        <pc:spChg chg="mod">
          <ac:chgData name="Nane Kratzke" userId="971be13ff4ee5ef6" providerId="LiveId" clId="{1135C753-C3C8-8A44-93A3-2E9260A894C1}" dt="2023-02-17T15:13:29.954" v="6634" actId="20577"/>
          <ac:spMkLst>
            <pc:docMk/>
            <pc:sldMk cId="3188167452" sldId="556"/>
            <ac:spMk id="4" creationId="{04FE019A-893B-B24C-AFB9-7F61A111F331}"/>
          </ac:spMkLst>
        </pc:spChg>
        <pc:spChg chg="mod">
          <ac:chgData name="Nane Kratzke" userId="971be13ff4ee5ef6" providerId="LiveId" clId="{1135C753-C3C8-8A44-93A3-2E9260A894C1}" dt="2023-02-17T14:56:08.722" v="6333" actId="1076"/>
          <ac:spMkLst>
            <pc:docMk/>
            <pc:sldMk cId="3188167452" sldId="556"/>
            <ac:spMk id="11" creationId="{F60C6DDB-4E0F-5E4F-BBA7-EE0E090B2014}"/>
          </ac:spMkLst>
        </pc:spChg>
        <pc:spChg chg="mod">
          <ac:chgData name="Nane Kratzke" userId="971be13ff4ee5ef6" providerId="LiveId" clId="{1135C753-C3C8-8A44-93A3-2E9260A894C1}" dt="2023-02-17T15:13:26.642" v="6632" actId="20577"/>
          <ac:spMkLst>
            <pc:docMk/>
            <pc:sldMk cId="3188167452" sldId="556"/>
            <ac:spMk id="24" creationId="{DB9A78C6-42BA-CC40-A20F-ACADFC18BE98}"/>
          </ac:spMkLst>
        </pc:spChg>
        <pc:picChg chg="mod">
          <ac:chgData name="Nane Kratzke" userId="971be13ff4ee5ef6" providerId="LiveId" clId="{1135C753-C3C8-8A44-93A3-2E9260A894C1}" dt="2023-02-17T14:56:58.356" v="6339" actId="166"/>
          <ac:picMkLst>
            <pc:docMk/>
            <pc:sldMk cId="3188167452" sldId="556"/>
            <ac:picMk id="7" creationId="{7C37E0C3-A7BF-244F-9D76-F5FD93EED2D1}"/>
          </ac:picMkLst>
        </pc:picChg>
      </pc:sldChg>
      <pc:sldChg chg="modSp mod">
        <pc:chgData name="Nane Kratzke" userId="971be13ff4ee5ef6" providerId="LiveId" clId="{1135C753-C3C8-8A44-93A3-2E9260A894C1}" dt="2023-02-17T15:11:51.303" v="6526" actId="207"/>
        <pc:sldMkLst>
          <pc:docMk/>
          <pc:sldMk cId="879725003" sldId="557"/>
        </pc:sldMkLst>
        <pc:spChg chg="mod">
          <ac:chgData name="Nane Kratzke" userId="971be13ff4ee5ef6" providerId="LiveId" clId="{1135C753-C3C8-8A44-93A3-2E9260A894C1}" dt="2023-02-17T15:11:51.303" v="6526" actId="207"/>
          <ac:spMkLst>
            <pc:docMk/>
            <pc:sldMk cId="879725003" sldId="557"/>
            <ac:spMk id="24" creationId="{DB9A78C6-42BA-CC40-A20F-ACADFC18BE98}"/>
          </ac:spMkLst>
        </pc:spChg>
        <pc:picChg chg="mod">
          <ac:chgData name="Nane Kratzke" userId="971be13ff4ee5ef6" providerId="LiveId" clId="{1135C753-C3C8-8A44-93A3-2E9260A894C1}" dt="2023-02-17T15:08:27.773" v="6352" actId="1076"/>
          <ac:picMkLst>
            <pc:docMk/>
            <pc:sldMk cId="879725003" sldId="557"/>
            <ac:picMk id="6" creationId="{C32AB87D-B1DE-C549-A468-CB9396913DC0}"/>
          </ac:picMkLst>
        </pc:picChg>
      </pc:sldChg>
      <pc:sldChg chg="modSp mod">
        <pc:chgData name="Nane Kratzke" userId="971be13ff4ee5ef6" providerId="LiveId" clId="{1135C753-C3C8-8A44-93A3-2E9260A894C1}" dt="2023-02-17T15:15:18.337" v="6665" actId="14100"/>
        <pc:sldMkLst>
          <pc:docMk/>
          <pc:sldMk cId="3605680972" sldId="558"/>
        </pc:sldMkLst>
        <pc:spChg chg="mod">
          <ac:chgData name="Nane Kratzke" userId="971be13ff4ee5ef6" providerId="LiveId" clId="{1135C753-C3C8-8A44-93A3-2E9260A894C1}" dt="2023-02-17T15:15:18.337" v="6665" actId="14100"/>
          <ac:spMkLst>
            <pc:docMk/>
            <pc:sldMk cId="3605680972" sldId="558"/>
            <ac:spMk id="24" creationId="{DB9A78C6-42BA-CC40-A20F-ACADFC18BE98}"/>
          </ac:spMkLst>
        </pc:spChg>
        <pc:picChg chg="mod">
          <ac:chgData name="Nane Kratzke" userId="971be13ff4ee5ef6" providerId="LiveId" clId="{1135C753-C3C8-8A44-93A3-2E9260A894C1}" dt="2023-02-17T15:13:59.378" v="6636" actId="14100"/>
          <ac:picMkLst>
            <pc:docMk/>
            <pc:sldMk cId="3605680972" sldId="558"/>
            <ac:picMk id="8" creationId="{C41C2190-9349-794C-A4AE-348FD695B711}"/>
          </ac:picMkLst>
        </pc:picChg>
      </pc:sldChg>
      <pc:sldChg chg="modSp mod">
        <pc:chgData name="Nane Kratzke" userId="971be13ff4ee5ef6" providerId="LiveId" clId="{1135C753-C3C8-8A44-93A3-2E9260A894C1}" dt="2023-02-17T15:20:38.877" v="6907" actId="207"/>
        <pc:sldMkLst>
          <pc:docMk/>
          <pc:sldMk cId="1905923310" sldId="560"/>
        </pc:sldMkLst>
        <pc:spChg chg="mod">
          <ac:chgData name="Nane Kratzke" userId="971be13ff4ee5ef6" providerId="LiveId" clId="{1135C753-C3C8-8A44-93A3-2E9260A894C1}" dt="2023-02-17T15:20:38.877" v="6907" actId="207"/>
          <ac:spMkLst>
            <pc:docMk/>
            <pc:sldMk cId="1905923310" sldId="560"/>
            <ac:spMk id="24" creationId="{DB9A78C6-42BA-CC40-A20F-ACADFC18BE98}"/>
          </ac:spMkLst>
        </pc:spChg>
        <pc:picChg chg="mod">
          <ac:chgData name="Nane Kratzke" userId="971be13ff4ee5ef6" providerId="LiveId" clId="{1135C753-C3C8-8A44-93A3-2E9260A894C1}" dt="2023-02-17T15:15:50.763" v="6671" actId="14100"/>
          <ac:picMkLst>
            <pc:docMk/>
            <pc:sldMk cId="1905923310" sldId="560"/>
            <ac:picMk id="6" creationId="{2EC3C8CB-CD79-B540-94A3-90CE5C5990A6}"/>
          </ac:picMkLst>
        </pc:picChg>
      </pc:sldChg>
      <pc:sldChg chg="delSp modSp mod">
        <pc:chgData name="Nane Kratzke" userId="971be13ff4ee5ef6" providerId="LiveId" clId="{1135C753-C3C8-8A44-93A3-2E9260A894C1}" dt="2023-02-17T15:25:35.369" v="7106" actId="20577"/>
        <pc:sldMkLst>
          <pc:docMk/>
          <pc:sldMk cId="3713241106" sldId="561"/>
        </pc:sldMkLst>
        <pc:spChg chg="mod">
          <ac:chgData name="Nane Kratzke" userId="971be13ff4ee5ef6" providerId="LiveId" clId="{1135C753-C3C8-8A44-93A3-2E9260A894C1}" dt="2023-02-17T15:22:46.896" v="6925" actId="3064"/>
          <ac:spMkLst>
            <pc:docMk/>
            <pc:sldMk cId="3713241106" sldId="561"/>
            <ac:spMk id="4" creationId="{EFD408A1-F15E-6C48-ABE6-021A61634556}"/>
          </ac:spMkLst>
        </pc:spChg>
        <pc:spChg chg="del">
          <ac:chgData name="Nane Kratzke" userId="971be13ff4ee5ef6" providerId="LiveId" clId="{1135C753-C3C8-8A44-93A3-2E9260A894C1}" dt="2023-02-17T15:21:11.414" v="6908" actId="478"/>
          <ac:spMkLst>
            <pc:docMk/>
            <pc:sldMk cId="3713241106" sldId="561"/>
            <ac:spMk id="5" creationId="{E479B50C-AF35-7440-AC8D-B7315F93FD71}"/>
          </ac:spMkLst>
        </pc:spChg>
        <pc:spChg chg="mod">
          <ac:chgData name="Nane Kratzke" userId="971be13ff4ee5ef6" providerId="LiveId" clId="{1135C753-C3C8-8A44-93A3-2E9260A894C1}" dt="2023-02-17T15:25:35.369" v="7106" actId="20577"/>
          <ac:spMkLst>
            <pc:docMk/>
            <pc:sldMk cId="3713241106" sldId="561"/>
            <ac:spMk id="24" creationId="{DB9A78C6-42BA-CC40-A20F-ACADFC18BE98}"/>
          </ac:spMkLst>
        </pc:spChg>
        <pc:picChg chg="mod">
          <ac:chgData name="Nane Kratzke" userId="971be13ff4ee5ef6" providerId="LiveId" clId="{1135C753-C3C8-8A44-93A3-2E9260A894C1}" dt="2023-02-17T15:21:15.946" v="6909" actId="1076"/>
          <ac:picMkLst>
            <pc:docMk/>
            <pc:sldMk cId="3713241106" sldId="561"/>
            <ac:picMk id="9" creationId="{33F6F1D9-2CBF-C445-82EF-E03139384E0E}"/>
          </ac:picMkLst>
        </pc:picChg>
      </pc:sldChg>
      <pc:sldChg chg="del">
        <pc:chgData name="Nane Kratzke" userId="971be13ff4ee5ef6" providerId="LiveId" clId="{1135C753-C3C8-8A44-93A3-2E9260A894C1}" dt="2023-02-17T14:57:34.725" v="6340" actId="2696"/>
        <pc:sldMkLst>
          <pc:docMk/>
          <pc:sldMk cId="2901931675" sldId="562"/>
        </pc:sldMkLst>
      </pc:sldChg>
      <pc:sldChg chg="modSp mod">
        <pc:chgData name="Nane Kratzke" userId="971be13ff4ee5ef6" providerId="LiveId" clId="{1135C753-C3C8-8A44-93A3-2E9260A894C1}" dt="2023-02-17T15:27:30.433" v="7227" actId="14100"/>
        <pc:sldMkLst>
          <pc:docMk/>
          <pc:sldMk cId="1587034705" sldId="563"/>
        </pc:sldMkLst>
        <pc:spChg chg="mod">
          <ac:chgData name="Nane Kratzke" userId="971be13ff4ee5ef6" providerId="LiveId" clId="{1135C753-C3C8-8A44-93A3-2E9260A894C1}" dt="2023-02-17T15:27:18.516" v="7214" actId="1076"/>
          <ac:spMkLst>
            <pc:docMk/>
            <pc:sldMk cId="1587034705" sldId="563"/>
            <ac:spMk id="4" creationId="{B3118DF7-D27D-1A4D-B00B-F895DDD10C59}"/>
          </ac:spMkLst>
        </pc:spChg>
        <pc:spChg chg="mod">
          <ac:chgData name="Nane Kratzke" userId="971be13ff4ee5ef6" providerId="LiveId" clId="{1135C753-C3C8-8A44-93A3-2E9260A894C1}" dt="2023-02-17T15:27:30.433" v="7227" actId="14100"/>
          <ac:spMkLst>
            <pc:docMk/>
            <pc:sldMk cId="1587034705" sldId="563"/>
            <ac:spMk id="5" creationId="{AD402843-F6C2-4147-A633-C8EE2DB781B6}"/>
          </ac:spMkLst>
        </pc:spChg>
      </pc:sldChg>
      <pc:sldChg chg="addSp modSp mod">
        <pc:chgData name="Nane Kratzke" userId="971be13ff4ee5ef6" providerId="LiveId" clId="{1135C753-C3C8-8A44-93A3-2E9260A894C1}" dt="2023-02-17T15:28:54.945" v="7263" actId="1076"/>
        <pc:sldMkLst>
          <pc:docMk/>
          <pc:sldMk cId="1566260272" sldId="564"/>
        </pc:sldMkLst>
        <pc:spChg chg="add mod">
          <ac:chgData name="Nane Kratzke" userId="971be13ff4ee5ef6" providerId="LiveId" clId="{1135C753-C3C8-8A44-93A3-2E9260A894C1}" dt="2023-02-17T15:28:54.945" v="7263" actId="1076"/>
          <ac:spMkLst>
            <pc:docMk/>
            <pc:sldMk cId="1566260272" sldId="564"/>
            <ac:spMk id="4" creationId="{DAD0FA7E-2756-AC95-D19F-D18ADB69B2FC}"/>
          </ac:spMkLst>
        </pc:spChg>
        <pc:spChg chg="mod">
          <ac:chgData name="Nane Kratzke" userId="971be13ff4ee5ef6" providerId="LiveId" clId="{1135C753-C3C8-8A44-93A3-2E9260A894C1}" dt="2023-02-17T15:27:54.825" v="7250" actId="20577"/>
          <ac:spMkLst>
            <pc:docMk/>
            <pc:sldMk cId="1566260272" sldId="564"/>
            <ac:spMk id="10" creationId="{64669592-C4EE-DB4B-A88C-C6A79EE0FE69}"/>
          </ac:spMkLst>
        </pc:spChg>
        <pc:spChg chg="mod">
          <ac:chgData name="Nane Kratzke" userId="971be13ff4ee5ef6" providerId="LiveId" clId="{1135C753-C3C8-8A44-93A3-2E9260A894C1}" dt="2023-02-17T15:28:20.435" v="7256" actId="14100"/>
          <ac:spMkLst>
            <pc:docMk/>
            <pc:sldMk cId="1566260272" sldId="564"/>
            <ac:spMk id="24" creationId="{DB9A78C6-42BA-CC40-A20F-ACADFC18BE98}"/>
          </ac:spMkLst>
        </pc:spChg>
        <pc:picChg chg="mod">
          <ac:chgData name="Nane Kratzke" userId="971be13ff4ee5ef6" providerId="LiveId" clId="{1135C753-C3C8-8A44-93A3-2E9260A894C1}" dt="2023-02-17T15:27:42.736" v="7228" actId="1076"/>
          <ac:picMkLst>
            <pc:docMk/>
            <pc:sldMk cId="1566260272" sldId="564"/>
            <ac:picMk id="6" creationId="{3E7FAFF4-03A2-D54D-93BB-61964C3885A7}"/>
          </ac:picMkLst>
        </pc:picChg>
      </pc:sldChg>
      <pc:sldChg chg="addSp modSp mod">
        <pc:chgData name="Nane Kratzke" userId="971be13ff4ee5ef6" providerId="LiveId" clId="{1135C753-C3C8-8A44-93A3-2E9260A894C1}" dt="2023-02-17T15:36:33.153" v="7417" actId="1076"/>
        <pc:sldMkLst>
          <pc:docMk/>
          <pc:sldMk cId="835258223" sldId="565"/>
        </pc:sldMkLst>
        <pc:spChg chg="add mod">
          <ac:chgData name="Nane Kratzke" userId="971be13ff4ee5ef6" providerId="LiveId" clId="{1135C753-C3C8-8A44-93A3-2E9260A894C1}" dt="2023-02-17T15:31:04.614" v="7341" actId="1076"/>
          <ac:spMkLst>
            <pc:docMk/>
            <pc:sldMk cId="835258223" sldId="565"/>
            <ac:spMk id="4" creationId="{3EEDBF45-2990-CA4B-B4EB-D85A47AAFBE9}"/>
          </ac:spMkLst>
        </pc:spChg>
        <pc:spChg chg="mod">
          <ac:chgData name="Nane Kratzke" userId="971be13ff4ee5ef6" providerId="LiveId" clId="{1135C753-C3C8-8A44-93A3-2E9260A894C1}" dt="2023-02-17T15:29:08.108" v="7280" actId="20577"/>
          <ac:spMkLst>
            <pc:docMk/>
            <pc:sldMk cId="835258223" sldId="565"/>
            <ac:spMk id="10" creationId="{64669592-C4EE-DB4B-A88C-C6A79EE0FE69}"/>
          </ac:spMkLst>
        </pc:spChg>
        <pc:spChg chg="mod">
          <ac:chgData name="Nane Kratzke" userId="971be13ff4ee5ef6" providerId="LiveId" clId="{1135C753-C3C8-8A44-93A3-2E9260A894C1}" dt="2023-02-17T15:32:31.627" v="7403" actId="20577"/>
          <ac:spMkLst>
            <pc:docMk/>
            <pc:sldMk cId="835258223" sldId="565"/>
            <ac:spMk id="24" creationId="{DB9A78C6-42BA-CC40-A20F-ACADFC18BE98}"/>
          </ac:spMkLst>
        </pc:spChg>
        <pc:picChg chg="mod">
          <ac:chgData name="Nane Kratzke" userId="971be13ff4ee5ef6" providerId="LiveId" clId="{1135C753-C3C8-8A44-93A3-2E9260A894C1}" dt="2023-02-17T15:29:33.141" v="7285" actId="1076"/>
          <ac:picMkLst>
            <pc:docMk/>
            <pc:sldMk cId="835258223" sldId="565"/>
            <ac:picMk id="7" creationId="{243B6526-BD30-A44D-B7DD-5E95955523D4}"/>
          </ac:picMkLst>
        </pc:picChg>
        <pc:picChg chg="add mod">
          <ac:chgData name="Nane Kratzke" userId="971be13ff4ee5ef6" providerId="LiveId" clId="{1135C753-C3C8-8A44-93A3-2E9260A894C1}" dt="2023-02-17T15:35:31.011" v="7409" actId="1076"/>
          <ac:picMkLst>
            <pc:docMk/>
            <pc:sldMk cId="835258223" sldId="565"/>
            <ac:picMk id="12290" creationId="{5EB2F812-6486-2D39-E661-88407DEF5A37}"/>
          </ac:picMkLst>
        </pc:picChg>
        <pc:picChg chg="add mod">
          <ac:chgData name="Nane Kratzke" userId="971be13ff4ee5ef6" providerId="LiveId" clId="{1135C753-C3C8-8A44-93A3-2E9260A894C1}" dt="2023-02-17T15:36:33.153" v="7417" actId="1076"/>
          <ac:picMkLst>
            <pc:docMk/>
            <pc:sldMk cId="835258223" sldId="565"/>
            <ac:picMk id="12292" creationId="{C1D9CFE4-E8BE-AC27-F2DD-00B1207A5894}"/>
          </ac:picMkLst>
        </pc:picChg>
      </pc:sldChg>
      <pc:sldChg chg="addSp modSp mod">
        <pc:chgData name="Nane Kratzke" userId="971be13ff4ee5ef6" providerId="LiveId" clId="{1135C753-C3C8-8A44-93A3-2E9260A894C1}" dt="2023-02-17T15:44:41.999" v="7515" actId="20577"/>
        <pc:sldMkLst>
          <pc:docMk/>
          <pc:sldMk cId="3352912030" sldId="566"/>
        </pc:sldMkLst>
        <pc:spChg chg="add mod">
          <ac:chgData name="Nane Kratzke" userId="971be13ff4ee5ef6" providerId="LiveId" clId="{1135C753-C3C8-8A44-93A3-2E9260A894C1}" dt="2023-02-17T15:41:02.258" v="7495" actId="1076"/>
          <ac:spMkLst>
            <pc:docMk/>
            <pc:sldMk cId="3352912030" sldId="566"/>
            <ac:spMk id="5" creationId="{AF7D94BE-B4D3-10C3-AED5-52D7982BD84F}"/>
          </ac:spMkLst>
        </pc:spChg>
        <pc:spChg chg="mod">
          <ac:chgData name="Nane Kratzke" userId="971be13ff4ee5ef6" providerId="LiveId" clId="{1135C753-C3C8-8A44-93A3-2E9260A894C1}" dt="2023-02-17T15:36:54.854" v="7432" actId="20577"/>
          <ac:spMkLst>
            <pc:docMk/>
            <pc:sldMk cId="3352912030" sldId="566"/>
            <ac:spMk id="10" creationId="{64669592-C4EE-DB4B-A88C-C6A79EE0FE69}"/>
          </ac:spMkLst>
        </pc:spChg>
        <pc:spChg chg="mod">
          <ac:chgData name="Nane Kratzke" userId="971be13ff4ee5ef6" providerId="LiveId" clId="{1135C753-C3C8-8A44-93A3-2E9260A894C1}" dt="2023-02-17T15:44:41.999" v="7515" actId="20577"/>
          <ac:spMkLst>
            <pc:docMk/>
            <pc:sldMk cId="3352912030" sldId="566"/>
            <ac:spMk id="24" creationId="{DB9A78C6-42BA-CC40-A20F-ACADFC18BE98}"/>
          </ac:spMkLst>
        </pc:spChg>
        <pc:picChg chg="mod">
          <ac:chgData name="Nane Kratzke" userId="971be13ff4ee5ef6" providerId="LiveId" clId="{1135C753-C3C8-8A44-93A3-2E9260A894C1}" dt="2023-02-17T15:44:02.764" v="7504" actId="14100"/>
          <ac:picMkLst>
            <pc:docMk/>
            <pc:sldMk cId="3352912030" sldId="566"/>
            <ac:picMk id="7" creationId="{D3F3A520-AF18-CA42-AA73-D91711FAE9E2}"/>
          </ac:picMkLst>
        </pc:picChg>
        <pc:picChg chg="add mod">
          <ac:chgData name="Nane Kratzke" userId="971be13ff4ee5ef6" providerId="LiveId" clId="{1135C753-C3C8-8A44-93A3-2E9260A894C1}" dt="2023-02-17T15:42:47.644" v="7501" actId="1076"/>
          <ac:picMkLst>
            <pc:docMk/>
            <pc:sldMk cId="3352912030" sldId="566"/>
            <ac:picMk id="13314" creationId="{9FD1B935-2D95-B8D8-A40F-4D76BC343AAD}"/>
          </ac:picMkLst>
        </pc:picChg>
        <pc:picChg chg="add mod">
          <ac:chgData name="Nane Kratzke" userId="971be13ff4ee5ef6" providerId="LiveId" clId="{1135C753-C3C8-8A44-93A3-2E9260A894C1}" dt="2023-02-17T15:44:15.618" v="7507" actId="1076"/>
          <ac:picMkLst>
            <pc:docMk/>
            <pc:sldMk cId="3352912030" sldId="566"/>
            <ac:picMk id="13316" creationId="{98EA65DF-A7FA-67C4-5927-C5243920718C}"/>
          </ac:picMkLst>
        </pc:picChg>
      </pc:sldChg>
      <pc:sldChg chg="modSp mod">
        <pc:chgData name="Nane Kratzke" userId="971be13ff4ee5ef6" providerId="LiveId" clId="{1135C753-C3C8-8A44-93A3-2E9260A894C1}" dt="2023-02-17T09:50:15.178" v="3654" actId="207"/>
        <pc:sldMkLst>
          <pc:docMk/>
          <pc:sldMk cId="1512363642" sldId="569"/>
        </pc:sldMkLst>
        <pc:spChg chg="mod">
          <ac:chgData name="Nane Kratzke" userId="971be13ff4ee5ef6" providerId="LiveId" clId="{1135C753-C3C8-8A44-93A3-2E9260A894C1}" dt="2023-02-17T09:50:15.178" v="3654" actId="207"/>
          <ac:spMkLst>
            <pc:docMk/>
            <pc:sldMk cId="1512363642" sldId="569"/>
            <ac:spMk id="9" creationId="{414D7B1D-895A-C440-A240-39929C55593C}"/>
          </ac:spMkLst>
        </pc:spChg>
      </pc:sldChg>
      <pc:sldChg chg="modSp mod">
        <pc:chgData name="Nane Kratzke" userId="971be13ff4ee5ef6" providerId="LiveId" clId="{1135C753-C3C8-8A44-93A3-2E9260A894C1}" dt="2023-02-17T15:51:35.252" v="7664" actId="207"/>
        <pc:sldMkLst>
          <pc:docMk/>
          <pc:sldMk cId="2152632834" sldId="571"/>
        </pc:sldMkLst>
        <pc:spChg chg="mod">
          <ac:chgData name="Nane Kratzke" userId="971be13ff4ee5ef6" providerId="LiveId" clId="{1135C753-C3C8-8A44-93A3-2E9260A894C1}" dt="2023-02-17T09:15:33.595" v="2652" actId="207"/>
          <ac:spMkLst>
            <pc:docMk/>
            <pc:sldMk cId="2152632834" sldId="571"/>
            <ac:spMk id="4" creationId="{657E7F11-3614-8F42-A173-4A1805664571}"/>
          </ac:spMkLst>
        </pc:spChg>
        <pc:spChg chg="mod">
          <ac:chgData name="Nane Kratzke" userId="971be13ff4ee5ef6" providerId="LiveId" clId="{1135C753-C3C8-8A44-93A3-2E9260A894C1}" dt="2023-02-17T15:51:35.252" v="7664" actId="207"/>
          <ac:spMkLst>
            <pc:docMk/>
            <pc:sldMk cId="2152632834" sldId="571"/>
            <ac:spMk id="8" creationId="{53A2CAB4-7FA7-4E4D-9429-B32A198E1C21}"/>
          </ac:spMkLst>
        </pc:spChg>
        <pc:spChg chg="mod">
          <ac:chgData name="Nane Kratzke" userId="971be13ff4ee5ef6" providerId="LiveId" clId="{1135C753-C3C8-8A44-93A3-2E9260A894C1}" dt="2023-02-17T15:51:35.252" v="7664" actId="207"/>
          <ac:spMkLst>
            <pc:docMk/>
            <pc:sldMk cId="2152632834" sldId="571"/>
            <ac:spMk id="11" creationId="{CAAF52AB-3084-D443-9BEF-B8B9292F4900}"/>
          </ac:spMkLst>
        </pc:spChg>
      </pc:sldChg>
      <pc:sldChg chg="delSp modSp mod">
        <pc:chgData name="Nane Kratzke" userId="971be13ff4ee5ef6" providerId="LiveId" clId="{1135C753-C3C8-8A44-93A3-2E9260A894C1}" dt="2023-02-17T13:51:55.909" v="5421" actId="1076"/>
        <pc:sldMkLst>
          <pc:docMk/>
          <pc:sldMk cId="119965658" sldId="579"/>
        </pc:sldMkLst>
        <pc:spChg chg="mod">
          <ac:chgData name="Nane Kratzke" userId="971be13ff4ee5ef6" providerId="LiveId" clId="{1135C753-C3C8-8A44-93A3-2E9260A894C1}" dt="2023-02-17T12:25:11.008" v="4439"/>
          <ac:spMkLst>
            <pc:docMk/>
            <pc:sldMk cId="119965658" sldId="579"/>
            <ac:spMk id="2" creationId="{9C499ED8-18D1-E942-8557-969449808E76}"/>
          </ac:spMkLst>
        </pc:spChg>
        <pc:spChg chg="mod">
          <ac:chgData name="Nane Kratzke" userId="971be13ff4ee5ef6" providerId="LiveId" clId="{1135C753-C3C8-8A44-93A3-2E9260A894C1}" dt="2023-02-17T12:30:32.664" v="4601" actId="20577"/>
          <ac:spMkLst>
            <pc:docMk/>
            <pc:sldMk cId="119965658" sldId="579"/>
            <ac:spMk id="9" creationId="{414D7B1D-895A-C440-A240-39929C55593C}"/>
          </ac:spMkLst>
        </pc:spChg>
        <pc:spChg chg="mod">
          <ac:chgData name="Nane Kratzke" userId="971be13ff4ee5ef6" providerId="LiveId" clId="{1135C753-C3C8-8A44-93A3-2E9260A894C1}" dt="2023-02-17T12:22:44.113" v="4418" actId="20577"/>
          <ac:spMkLst>
            <pc:docMk/>
            <pc:sldMk cId="119965658" sldId="579"/>
            <ac:spMk id="10" creationId="{64669592-C4EE-DB4B-A88C-C6A79EE0FE69}"/>
          </ac:spMkLst>
        </pc:spChg>
        <pc:spChg chg="del">
          <ac:chgData name="Nane Kratzke" userId="971be13ff4ee5ef6" providerId="LiveId" clId="{1135C753-C3C8-8A44-93A3-2E9260A894C1}" dt="2023-02-17T12:23:01.460" v="4421" actId="478"/>
          <ac:spMkLst>
            <pc:docMk/>
            <pc:sldMk cId="119965658" sldId="579"/>
            <ac:spMk id="18" creationId="{E887981B-3851-424A-A83C-634F693FA158}"/>
          </ac:spMkLst>
        </pc:spChg>
        <pc:spChg chg="mod">
          <ac:chgData name="Nane Kratzke" userId="971be13ff4ee5ef6" providerId="LiveId" clId="{1135C753-C3C8-8A44-93A3-2E9260A894C1}" dt="2023-02-17T12:28:13.185" v="4577" actId="6549"/>
          <ac:spMkLst>
            <pc:docMk/>
            <pc:sldMk cId="119965658" sldId="579"/>
            <ac:spMk id="19" creationId="{58A2972A-7C9A-5D45-911A-E377024DD8F1}"/>
          </ac:spMkLst>
        </pc:spChg>
        <pc:picChg chg="mod">
          <ac:chgData name="Nane Kratzke" userId="971be13ff4ee5ef6" providerId="LiveId" clId="{1135C753-C3C8-8A44-93A3-2E9260A894C1}" dt="2023-02-17T13:51:55.909" v="5421" actId="1076"/>
          <ac:picMkLst>
            <pc:docMk/>
            <pc:sldMk cId="119965658" sldId="579"/>
            <ac:picMk id="12" creationId="{266650E8-6CF0-C14E-A2B9-0A48F641B03F}"/>
          </ac:picMkLst>
        </pc:picChg>
      </pc:sldChg>
      <pc:sldChg chg="del">
        <pc:chgData name="Nane Kratzke" userId="971be13ff4ee5ef6" providerId="LiveId" clId="{1135C753-C3C8-8A44-93A3-2E9260A894C1}" dt="2023-02-17T12:17:12.505" v="4272" actId="2696"/>
        <pc:sldMkLst>
          <pc:docMk/>
          <pc:sldMk cId="3707486100" sldId="580"/>
        </pc:sldMkLst>
      </pc:sldChg>
      <pc:sldChg chg="addSp delSp modSp mod">
        <pc:chgData name="Nane Kratzke" userId="971be13ff4ee5ef6" providerId="LiveId" clId="{1135C753-C3C8-8A44-93A3-2E9260A894C1}" dt="2023-02-17T14:06:33.043" v="5558" actId="14826"/>
        <pc:sldMkLst>
          <pc:docMk/>
          <pc:sldMk cId="4033551693" sldId="581"/>
        </pc:sldMkLst>
        <pc:spChg chg="mod">
          <ac:chgData name="Nane Kratzke" userId="971be13ff4ee5ef6" providerId="LiveId" clId="{1135C753-C3C8-8A44-93A3-2E9260A894C1}" dt="2023-02-17T13:25:27.724" v="4640" actId="20577"/>
          <ac:spMkLst>
            <pc:docMk/>
            <pc:sldMk cId="4033551693" sldId="581"/>
            <ac:spMk id="2" creationId="{9C499ED8-18D1-E942-8557-969449808E76}"/>
          </ac:spMkLst>
        </pc:spChg>
        <pc:spChg chg="add mod">
          <ac:chgData name="Nane Kratzke" userId="971be13ff4ee5ef6" providerId="LiveId" clId="{1135C753-C3C8-8A44-93A3-2E9260A894C1}" dt="2023-02-17T13:32:22.527" v="4800" actId="1076"/>
          <ac:spMkLst>
            <pc:docMk/>
            <pc:sldMk cId="4033551693" sldId="581"/>
            <ac:spMk id="4" creationId="{1404A810-D841-278E-590D-99F62F5B64A6}"/>
          </ac:spMkLst>
        </pc:spChg>
        <pc:spChg chg="del">
          <ac:chgData name="Nane Kratzke" userId="971be13ff4ee5ef6" providerId="LiveId" clId="{1135C753-C3C8-8A44-93A3-2E9260A894C1}" dt="2023-02-17T13:31:40.448" v="4797" actId="478"/>
          <ac:spMkLst>
            <pc:docMk/>
            <pc:sldMk cId="4033551693" sldId="581"/>
            <ac:spMk id="5" creationId="{C6181C86-E250-BC40-8966-E239A44C741F}"/>
          </ac:spMkLst>
        </pc:spChg>
        <pc:spChg chg="add mod">
          <ac:chgData name="Nane Kratzke" userId="971be13ff4ee5ef6" providerId="LiveId" clId="{1135C753-C3C8-8A44-93A3-2E9260A894C1}" dt="2023-02-17T13:33:52.807" v="4808" actId="1076"/>
          <ac:spMkLst>
            <pc:docMk/>
            <pc:sldMk cId="4033551693" sldId="581"/>
            <ac:spMk id="6" creationId="{23644D58-A97F-3997-8BB2-45856E6FC789}"/>
          </ac:spMkLst>
        </pc:spChg>
        <pc:spChg chg="mod">
          <ac:chgData name="Nane Kratzke" userId="971be13ff4ee5ef6" providerId="LiveId" clId="{1135C753-C3C8-8A44-93A3-2E9260A894C1}" dt="2023-02-17T13:35:29.054" v="4895" actId="20577"/>
          <ac:spMkLst>
            <pc:docMk/>
            <pc:sldMk cId="4033551693" sldId="581"/>
            <ac:spMk id="10" creationId="{64669592-C4EE-DB4B-A88C-C6A79EE0FE69}"/>
          </ac:spMkLst>
        </pc:spChg>
        <pc:spChg chg="del">
          <ac:chgData name="Nane Kratzke" userId="971be13ff4ee5ef6" providerId="LiveId" clId="{1135C753-C3C8-8A44-93A3-2E9260A894C1}" dt="2023-02-17T13:26:03.757" v="4676" actId="478"/>
          <ac:spMkLst>
            <pc:docMk/>
            <pc:sldMk cId="4033551693" sldId="581"/>
            <ac:spMk id="14" creationId="{54FB4332-C480-7340-AA4C-9E04F8ECC859}"/>
          </ac:spMkLst>
        </pc:spChg>
        <pc:spChg chg="del">
          <ac:chgData name="Nane Kratzke" userId="971be13ff4ee5ef6" providerId="LiveId" clId="{1135C753-C3C8-8A44-93A3-2E9260A894C1}" dt="2023-02-17T13:25:59.102" v="4674" actId="478"/>
          <ac:spMkLst>
            <pc:docMk/>
            <pc:sldMk cId="4033551693" sldId="581"/>
            <ac:spMk id="15" creationId="{7A4B1432-7163-7A4A-A14A-C1406AFF16D9}"/>
          </ac:spMkLst>
        </pc:spChg>
        <pc:spChg chg="del">
          <ac:chgData name="Nane Kratzke" userId="971be13ff4ee5ef6" providerId="LiveId" clId="{1135C753-C3C8-8A44-93A3-2E9260A894C1}" dt="2023-02-17T13:26:01.611" v="4675" actId="478"/>
          <ac:spMkLst>
            <pc:docMk/>
            <pc:sldMk cId="4033551693" sldId="581"/>
            <ac:spMk id="16" creationId="{4C97B876-619E-3745-ABA0-4ACDD2510DFF}"/>
          </ac:spMkLst>
        </pc:spChg>
        <pc:spChg chg="del mod">
          <ac:chgData name="Nane Kratzke" userId="971be13ff4ee5ef6" providerId="LiveId" clId="{1135C753-C3C8-8A44-93A3-2E9260A894C1}" dt="2023-02-17T13:27:28.082" v="4736" actId="478"/>
          <ac:spMkLst>
            <pc:docMk/>
            <pc:sldMk cId="4033551693" sldId="581"/>
            <ac:spMk id="17" creationId="{D913D904-00E7-724E-8A07-A33040CBC80D}"/>
          </ac:spMkLst>
        </pc:spChg>
        <pc:picChg chg="add mod">
          <ac:chgData name="Nane Kratzke" userId="971be13ff4ee5ef6" providerId="LiveId" clId="{1135C753-C3C8-8A44-93A3-2E9260A894C1}" dt="2023-02-17T14:06:33.043" v="5558" actId="14826"/>
          <ac:picMkLst>
            <pc:docMk/>
            <pc:sldMk cId="4033551693" sldId="581"/>
            <ac:picMk id="7" creationId="{A179D58E-D5D6-B9CD-8115-D45259BD1931}"/>
          </ac:picMkLst>
        </pc:picChg>
        <pc:picChg chg="mod">
          <ac:chgData name="Nane Kratzke" userId="971be13ff4ee5ef6" providerId="LiveId" clId="{1135C753-C3C8-8A44-93A3-2E9260A894C1}" dt="2023-02-17T13:31:37.191" v="4796" actId="1076"/>
          <ac:picMkLst>
            <pc:docMk/>
            <pc:sldMk cId="4033551693" sldId="581"/>
            <ac:picMk id="12" creationId="{266650E8-6CF0-C14E-A2B9-0A48F641B03F}"/>
          </ac:picMkLst>
        </pc:picChg>
      </pc:sldChg>
      <pc:sldChg chg="modSp add del mod">
        <pc:chgData name="Nane Kratzke" userId="971be13ff4ee5ef6" providerId="LiveId" clId="{1135C753-C3C8-8A44-93A3-2E9260A894C1}" dt="2023-02-17T14:14:24.814" v="5575" actId="14100"/>
        <pc:sldMkLst>
          <pc:docMk/>
          <pc:sldMk cId="220039174" sldId="582"/>
        </pc:sldMkLst>
        <pc:spChg chg="mod">
          <ac:chgData name="Nane Kratzke" userId="971be13ff4ee5ef6" providerId="LiveId" clId="{1135C753-C3C8-8A44-93A3-2E9260A894C1}" dt="2023-02-17T14:02:49.792" v="5547" actId="20577"/>
          <ac:spMkLst>
            <pc:docMk/>
            <pc:sldMk cId="220039174" sldId="582"/>
            <ac:spMk id="2" creationId="{9C499ED8-18D1-E942-8557-969449808E76}"/>
          </ac:spMkLst>
        </pc:spChg>
        <pc:spChg chg="mod">
          <ac:chgData name="Nane Kratzke" userId="971be13ff4ee5ef6" providerId="LiveId" clId="{1135C753-C3C8-8A44-93A3-2E9260A894C1}" dt="2023-02-17T13:48:56.936" v="5382" actId="20577"/>
          <ac:spMkLst>
            <pc:docMk/>
            <pc:sldMk cId="220039174" sldId="582"/>
            <ac:spMk id="10" creationId="{64669592-C4EE-DB4B-A88C-C6A79EE0FE69}"/>
          </ac:spMkLst>
        </pc:spChg>
        <pc:spChg chg="mod">
          <ac:chgData name="Nane Kratzke" userId="971be13ff4ee5ef6" providerId="LiveId" clId="{1135C753-C3C8-8A44-93A3-2E9260A894C1}" dt="2023-02-17T14:14:24.814" v="5575" actId="14100"/>
          <ac:spMkLst>
            <pc:docMk/>
            <pc:sldMk cId="220039174" sldId="582"/>
            <ac:spMk id="18" creationId="{DA28D41A-63F0-DD46-AA75-57DE01858F2B}"/>
          </ac:spMkLst>
        </pc:spChg>
        <pc:spChg chg="mod">
          <ac:chgData name="Nane Kratzke" userId="971be13ff4ee5ef6" providerId="LiveId" clId="{1135C753-C3C8-8A44-93A3-2E9260A894C1}" dt="2023-02-17T13:50:56.321" v="5420" actId="207"/>
          <ac:spMkLst>
            <pc:docMk/>
            <pc:sldMk cId="220039174" sldId="582"/>
            <ac:spMk id="19" creationId="{E67DD715-B783-9D40-8294-063FA4803A5E}"/>
          </ac:spMkLst>
        </pc:spChg>
        <pc:picChg chg="mod">
          <ac:chgData name="Nane Kratzke" userId="971be13ff4ee5ef6" providerId="LiveId" clId="{1135C753-C3C8-8A44-93A3-2E9260A894C1}" dt="2023-02-17T13:50:20.832" v="5405" actId="1076"/>
          <ac:picMkLst>
            <pc:docMk/>
            <pc:sldMk cId="220039174" sldId="582"/>
            <ac:picMk id="9" creationId="{B48D335D-08B2-5840-B1E6-7F7BC2B1A819}"/>
          </ac:picMkLst>
        </pc:picChg>
      </pc:sldChg>
      <pc:sldChg chg="addSp delSp modSp mod">
        <pc:chgData name="Nane Kratzke" userId="971be13ff4ee5ef6" providerId="LiveId" clId="{1135C753-C3C8-8A44-93A3-2E9260A894C1}" dt="2023-02-17T08:37:29.610" v="2509" actId="1076"/>
        <pc:sldMkLst>
          <pc:docMk/>
          <pc:sldMk cId="3688837666" sldId="587"/>
        </pc:sldMkLst>
        <pc:spChg chg="del">
          <ac:chgData name="Nane Kratzke" userId="971be13ff4ee5ef6" providerId="LiveId" clId="{1135C753-C3C8-8A44-93A3-2E9260A894C1}" dt="2023-02-17T08:34:17.696" v="2416" actId="478"/>
          <ac:spMkLst>
            <pc:docMk/>
            <pc:sldMk cId="3688837666" sldId="587"/>
            <ac:spMk id="4" creationId="{F3722AC3-82E7-6A48-9E70-B22A64CC123D}"/>
          </ac:spMkLst>
        </pc:spChg>
        <pc:spChg chg="mod">
          <ac:chgData name="Nane Kratzke" userId="971be13ff4ee5ef6" providerId="LiveId" clId="{1135C753-C3C8-8A44-93A3-2E9260A894C1}" dt="2023-02-17T08:37:21.637" v="2508" actId="1076"/>
          <ac:spMkLst>
            <pc:docMk/>
            <pc:sldMk cId="3688837666" sldId="587"/>
            <ac:spMk id="5" creationId="{07ABF99B-88CB-4240-99B8-74771E57815B}"/>
          </ac:spMkLst>
        </pc:spChg>
        <pc:spChg chg="del">
          <ac:chgData name="Nane Kratzke" userId="971be13ff4ee5ef6" providerId="LiveId" clId="{1135C753-C3C8-8A44-93A3-2E9260A894C1}" dt="2023-02-17T08:34:10.292" v="2415" actId="478"/>
          <ac:spMkLst>
            <pc:docMk/>
            <pc:sldMk cId="3688837666" sldId="587"/>
            <ac:spMk id="6" creationId="{514F19B3-49B3-F245-A39C-ED85BFC01F61}"/>
          </ac:spMkLst>
        </pc:spChg>
        <pc:spChg chg="mod">
          <ac:chgData name="Nane Kratzke" userId="971be13ff4ee5ef6" providerId="LiveId" clId="{1135C753-C3C8-8A44-93A3-2E9260A894C1}" dt="2023-02-17T08:37:29.610" v="2509" actId="1076"/>
          <ac:spMkLst>
            <pc:docMk/>
            <pc:sldMk cId="3688837666" sldId="587"/>
            <ac:spMk id="8" creationId="{24C4747B-7684-3649-8B59-35CFC0E93ECF}"/>
          </ac:spMkLst>
        </pc:spChg>
        <pc:spChg chg="mod">
          <ac:chgData name="Nane Kratzke" userId="971be13ff4ee5ef6" providerId="LiveId" clId="{1135C753-C3C8-8A44-93A3-2E9260A894C1}" dt="2023-02-17T08:35:58.219" v="2489" actId="20577"/>
          <ac:spMkLst>
            <pc:docMk/>
            <pc:sldMk cId="3688837666" sldId="587"/>
            <ac:spMk id="10" creationId="{64669592-C4EE-DB4B-A88C-C6A79EE0FE69}"/>
          </ac:spMkLst>
        </pc:spChg>
        <pc:spChg chg="mod">
          <ac:chgData name="Nane Kratzke" userId="971be13ff4ee5ef6" providerId="LiveId" clId="{1135C753-C3C8-8A44-93A3-2E9260A894C1}" dt="2023-02-17T08:37:17.265" v="2507" actId="1076"/>
          <ac:spMkLst>
            <pc:docMk/>
            <pc:sldMk cId="3688837666" sldId="587"/>
            <ac:spMk id="12" creationId="{C047C420-28F7-8E45-9A7F-04A893D9162B}"/>
          </ac:spMkLst>
        </pc:spChg>
        <pc:spChg chg="mod">
          <ac:chgData name="Nane Kratzke" userId="971be13ff4ee5ef6" providerId="LiveId" clId="{1135C753-C3C8-8A44-93A3-2E9260A894C1}" dt="2023-02-17T08:37:17.265" v="2507" actId="1076"/>
          <ac:spMkLst>
            <pc:docMk/>
            <pc:sldMk cId="3688837666" sldId="587"/>
            <ac:spMk id="13" creationId="{8EA66DFD-911E-574F-B117-3A1F4304FA2D}"/>
          </ac:spMkLst>
        </pc:spChg>
        <pc:spChg chg="del">
          <ac:chgData name="Nane Kratzke" userId="971be13ff4ee5ef6" providerId="LiveId" clId="{1135C753-C3C8-8A44-93A3-2E9260A894C1}" dt="2023-02-17T08:34:08.574" v="2414" actId="478"/>
          <ac:spMkLst>
            <pc:docMk/>
            <pc:sldMk cId="3688837666" sldId="587"/>
            <ac:spMk id="14" creationId="{464C0F2B-61D4-DE40-9DF0-9DD368093208}"/>
          </ac:spMkLst>
        </pc:spChg>
        <pc:picChg chg="add mod">
          <ac:chgData name="Nane Kratzke" userId="971be13ff4ee5ef6" providerId="LiveId" clId="{1135C753-C3C8-8A44-93A3-2E9260A894C1}" dt="2023-02-17T08:35:38.051" v="2449" actId="14100"/>
          <ac:picMkLst>
            <pc:docMk/>
            <pc:sldMk cId="3688837666" sldId="587"/>
            <ac:picMk id="7" creationId="{F665B5B4-805B-8347-D6CE-BB257D63E7CC}"/>
          </ac:picMkLst>
        </pc:picChg>
        <pc:picChg chg="del">
          <ac:chgData name="Nane Kratzke" userId="971be13ff4ee5ef6" providerId="LiveId" clId="{1135C753-C3C8-8A44-93A3-2E9260A894C1}" dt="2023-02-17T08:34:19.372" v="2417" actId="478"/>
          <ac:picMkLst>
            <pc:docMk/>
            <pc:sldMk cId="3688837666" sldId="587"/>
            <ac:picMk id="4100" creationId="{26417365-91D7-3741-9B9C-6A7B6CE41043}"/>
          </ac:picMkLst>
        </pc:picChg>
      </pc:sldChg>
      <pc:sldChg chg="modSp mod">
        <pc:chgData name="Nane Kratzke" userId="971be13ff4ee5ef6" providerId="LiveId" clId="{1135C753-C3C8-8A44-93A3-2E9260A894C1}" dt="2023-02-17T14:16:29.182" v="5704" actId="20577"/>
        <pc:sldMkLst>
          <pc:docMk/>
          <pc:sldMk cId="4217935789" sldId="591"/>
        </pc:sldMkLst>
        <pc:spChg chg="mod">
          <ac:chgData name="Nane Kratzke" userId="971be13ff4ee5ef6" providerId="LiveId" clId="{1135C753-C3C8-8A44-93A3-2E9260A894C1}" dt="2023-02-17T14:16:29.182" v="5704" actId="20577"/>
          <ac:spMkLst>
            <pc:docMk/>
            <pc:sldMk cId="4217935789" sldId="591"/>
            <ac:spMk id="24" creationId="{B2BC7B5A-69E3-BC40-938A-4311896A2C9B}"/>
          </ac:spMkLst>
        </pc:spChg>
      </pc:sldChg>
      <pc:sldChg chg="modSp mod">
        <pc:chgData name="Nane Kratzke" userId="971be13ff4ee5ef6" providerId="LiveId" clId="{1135C753-C3C8-8A44-93A3-2E9260A894C1}" dt="2023-02-17T09:53:51.717" v="3657" actId="1076"/>
        <pc:sldMkLst>
          <pc:docMk/>
          <pc:sldMk cId="1576189204" sldId="593"/>
        </pc:sldMkLst>
        <pc:spChg chg="mod">
          <ac:chgData name="Nane Kratzke" userId="971be13ff4ee5ef6" providerId="LiveId" clId="{1135C753-C3C8-8A44-93A3-2E9260A894C1}" dt="2023-02-17T09:53:39.637" v="3655" actId="20577"/>
          <ac:spMkLst>
            <pc:docMk/>
            <pc:sldMk cId="1576189204" sldId="593"/>
            <ac:spMk id="6" creationId="{9C8D24CB-11F5-4B4C-A7FC-025A48F8D133}"/>
          </ac:spMkLst>
        </pc:spChg>
        <pc:spChg chg="mod">
          <ac:chgData name="Nane Kratzke" userId="971be13ff4ee5ef6" providerId="LiveId" clId="{1135C753-C3C8-8A44-93A3-2E9260A894C1}" dt="2023-02-17T09:53:51.717" v="3657" actId="1076"/>
          <ac:spMkLst>
            <pc:docMk/>
            <pc:sldMk cId="1576189204" sldId="593"/>
            <ac:spMk id="7" creationId="{7050D398-00AF-F344-A321-47EE807651CF}"/>
          </ac:spMkLst>
        </pc:spChg>
      </pc:sldChg>
      <pc:sldChg chg="addSp modSp mod">
        <pc:chgData name="Nane Kratzke" userId="971be13ff4ee5ef6" providerId="LiveId" clId="{1135C753-C3C8-8A44-93A3-2E9260A894C1}" dt="2023-02-17T11:39:59.748" v="3670" actId="14861"/>
        <pc:sldMkLst>
          <pc:docMk/>
          <pc:sldMk cId="468604968" sldId="600"/>
        </pc:sldMkLst>
        <pc:spChg chg="mod">
          <ac:chgData name="Nane Kratzke" userId="971be13ff4ee5ef6" providerId="LiveId" clId="{1135C753-C3C8-8A44-93A3-2E9260A894C1}" dt="2023-02-17T11:39:29.390" v="3666" actId="20577"/>
          <ac:spMkLst>
            <pc:docMk/>
            <pc:sldMk cId="468604968" sldId="600"/>
            <ac:spMk id="5" creationId="{130044B2-214C-074F-AF23-5CC99F01DE19}"/>
          </ac:spMkLst>
        </pc:spChg>
        <pc:picChg chg="add mod">
          <ac:chgData name="Nane Kratzke" userId="971be13ff4ee5ef6" providerId="LiveId" clId="{1135C753-C3C8-8A44-93A3-2E9260A894C1}" dt="2023-02-17T11:39:59.748" v="3670" actId="14861"/>
          <ac:picMkLst>
            <pc:docMk/>
            <pc:sldMk cId="468604968" sldId="600"/>
            <ac:picMk id="6" creationId="{FA4CC735-910C-486F-9BB5-93FDC1212C98}"/>
          </ac:picMkLst>
        </pc:picChg>
      </pc:sldChg>
      <pc:sldChg chg="add del">
        <pc:chgData name="Nane Kratzke" userId="971be13ff4ee5ef6" providerId="LiveId" clId="{1135C753-C3C8-8A44-93A3-2E9260A894C1}" dt="2023-02-17T11:40:17.207" v="3671" actId="2696"/>
        <pc:sldMkLst>
          <pc:docMk/>
          <pc:sldMk cId="3021263209" sldId="601"/>
        </pc:sldMkLst>
      </pc:sldChg>
      <pc:sldChg chg="modSp mod">
        <pc:chgData name="Nane Kratzke" userId="971be13ff4ee5ef6" providerId="LiveId" clId="{1135C753-C3C8-8A44-93A3-2E9260A894C1}" dt="2023-02-20T07:49:31.209" v="7830" actId="20577"/>
        <pc:sldMkLst>
          <pc:docMk/>
          <pc:sldMk cId="1577928543" sldId="602"/>
        </pc:sldMkLst>
        <pc:spChg chg="mod">
          <ac:chgData name="Nane Kratzke" userId="971be13ff4ee5ef6" providerId="LiveId" clId="{1135C753-C3C8-8A44-93A3-2E9260A894C1}" dt="2023-02-20T07:49:31.209" v="7830" actId="20577"/>
          <ac:spMkLst>
            <pc:docMk/>
            <pc:sldMk cId="1577928543" sldId="602"/>
            <ac:spMk id="4" creationId="{0536B520-64CD-5346-AF93-D317FE05F822}"/>
          </ac:spMkLst>
        </pc:spChg>
      </pc:sldChg>
      <pc:sldChg chg="modSp mod">
        <pc:chgData name="Nane Kratzke" userId="971be13ff4ee5ef6" providerId="LiveId" clId="{1135C753-C3C8-8A44-93A3-2E9260A894C1}" dt="2023-02-17T11:46:37.760" v="3749" actId="20577"/>
        <pc:sldMkLst>
          <pc:docMk/>
          <pc:sldMk cId="757609649" sldId="603"/>
        </pc:sldMkLst>
        <pc:spChg chg="mod">
          <ac:chgData name="Nane Kratzke" userId="971be13ff4ee5ef6" providerId="LiveId" clId="{1135C753-C3C8-8A44-93A3-2E9260A894C1}" dt="2023-02-17T11:46:37.760" v="3749" actId="20577"/>
          <ac:spMkLst>
            <pc:docMk/>
            <pc:sldMk cId="757609649" sldId="603"/>
            <ac:spMk id="10" creationId="{64669592-C4EE-DB4B-A88C-C6A79EE0FE69}"/>
          </ac:spMkLst>
        </pc:spChg>
      </pc:sldChg>
      <pc:sldChg chg="addSp delSp modSp mod">
        <pc:chgData name="Nane Kratzke" userId="971be13ff4ee5ef6" providerId="LiveId" clId="{1135C753-C3C8-8A44-93A3-2E9260A894C1}" dt="2023-02-17T07:04:03.787" v="81" actId="688"/>
        <pc:sldMkLst>
          <pc:docMk/>
          <pc:sldMk cId="121222599" sldId="620"/>
        </pc:sldMkLst>
        <pc:spChg chg="mod">
          <ac:chgData name="Nane Kratzke" userId="971be13ff4ee5ef6" providerId="LiveId" clId="{1135C753-C3C8-8A44-93A3-2E9260A894C1}" dt="2023-02-17T07:03:44.185" v="79" actId="20577"/>
          <ac:spMkLst>
            <pc:docMk/>
            <pc:sldMk cId="121222599" sldId="620"/>
            <ac:spMk id="30" creationId="{C40FC0DE-5FC2-A7E8-D1AE-301CB0AC31A1}"/>
          </ac:spMkLst>
        </pc:spChg>
        <pc:spChg chg="mod">
          <ac:chgData name="Nane Kratzke" userId="971be13ff4ee5ef6" providerId="LiveId" clId="{1135C753-C3C8-8A44-93A3-2E9260A894C1}" dt="2023-02-17T06:59:21.256" v="57" actId="404"/>
          <ac:spMkLst>
            <pc:docMk/>
            <pc:sldMk cId="121222599" sldId="620"/>
            <ac:spMk id="31" creationId="{A7AED8D2-12C6-26AC-5AF0-E921BDCCBE3B}"/>
          </ac:spMkLst>
        </pc:spChg>
        <pc:picChg chg="add mod">
          <ac:chgData name="Nane Kratzke" userId="971be13ff4ee5ef6" providerId="LiveId" clId="{1135C753-C3C8-8A44-93A3-2E9260A894C1}" dt="2023-02-17T07:04:03.787" v="81" actId="688"/>
          <ac:picMkLst>
            <pc:docMk/>
            <pc:sldMk cId="121222599" sldId="620"/>
            <ac:picMk id="3" creationId="{9775A037-0C2C-AFF7-9B1C-0DB0B1C4FA19}"/>
          </ac:picMkLst>
        </pc:picChg>
        <pc:picChg chg="mod">
          <ac:chgData name="Nane Kratzke" userId="971be13ff4ee5ef6" providerId="LiveId" clId="{1135C753-C3C8-8A44-93A3-2E9260A894C1}" dt="2023-02-17T06:58:57.960" v="42" actId="14100"/>
          <ac:picMkLst>
            <pc:docMk/>
            <pc:sldMk cId="121222599" sldId="620"/>
            <ac:picMk id="15" creationId="{8E64030D-90ED-3CDC-C2C6-483C3E9C33C8}"/>
          </ac:picMkLst>
        </pc:picChg>
        <pc:picChg chg="del">
          <ac:chgData name="Nane Kratzke" userId="971be13ff4ee5ef6" providerId="LiveId" clId="{1135C753-C3C8-8A44-93A3-2E9260A894C1}" dt="2023-02-17T07:03:30.810" v="75" actId="478"/>
          <ac:picMkLst>
            <pc:docMk/>
            <pc:sldMk cId="121222599" sldId="620"/>
            <ac:picMk id="16" creationId="{A21158D8-B2DC-E787-4BCD-E216C87F3F10}"/>
          </ac:picMkLst>
        </pc:picChg>
      </pc:sldChg>
      <pc:sldChg chg="del">
        <pc:chgData name="Nane Kratzke" userId="971be13ff4ee5ef6" providerId="LiveId" clId="{1135C753-C3C8-8A44-93A3-2E9260A894C1}" dt="2023-02-17T11:54:04.500" v="3786" actId="2696"/>
        <pc:sldMkLst>
          <pc:docMk/>
          <pc:sldMk cId="2055597293" sldId="625"/>
        </pc:sldMkLst>
      </pc:sldChg>
      <pc:sldChg chg="del">
        <pc:chgData name="Nane Kratzke" userId="971be13ff4ee5ef6" providerId="LiveId" clId="{1135C753-C3C8-8A44-93A3-2E9260A894C1}" dt="2023-02-17T11:54:03.651" v="3785" actId="2696"/>
        <pc:sldMkLst>
          <pc:docMk/>
          <pc:sldMk cId="1124360932" sldId="627"/>
        </pc:sldMkLst>
      </pc:sldChg>
      <pc:sldChg chg="del">
        <pc:chgData name="Nane Kratzke" userId="971be13ff4ee5ef6" providerId="LiveId" clId="{1135C753-C3C8-8A44-93A3-2E9260A894C1}" dt="2023-02-17T07:04:41.179" v="83" actId="2696"/>
        <pc:sldMkLst>
          <pc:docMk/>
          <pc:sldMk cId="1239364645" sldId="628"/>
        </pc:sldMkLst>
      </pc:sldChg>
      <pc:sldChg chg="del">
        <pc:chgData name="Nane Kratzke" userId="971be13ff4ee5ef6" providerId="LiveId" clId="{1135C753-C3C8-8A44-93A3-2E9260A894C1}" dt="2023-02-17T11:52:10.590" v="3755" actId="2696"/>
        <pc:sldMkLst>
          <pc:docMk/>
          <pc:sldMk cId="2889553836" sldId="629"/>
        </pc:sldMkLst>
      </pc:sldChg>
      <pc:sldChg chg="add">
        <pc:chgData name="Nane Kratzke" userId="971be13ff4ee5ef6" providerId="LiveId" clId="{1135C753-C3C8-8A44-93A3-2E9260A894C1}" dt="2023-02-17T11:52:13.004" v="3756"/>
        <pc:sldMkLst>
          <pc:docMk/>
          <pc:sldMk cId="4095753169" sldId="629"/>
        </pc:sldMkLst>
      </pc:sldChg>
      <pc:sldChg chg="add">
        <pc:chgData name="Nane Kratzke" userId="971be13ff4ee5ef6" providerId="LiveId" clId="{1135C753-C3C8-8A44-93A3-2E9260A894C1}" dt="2023-02-17T11:52:13.004" v="3756"/>
        <pc:sldMkLst>
          <pc:docMk/>
          <pc:sldMk cId="798035629" sldId="630"/>
        </pc:sldMkLst>
      </pc:sldChg>
      <pc:sldChg chg="del">
        <pc:chgData name="Nane Kratzke" userId="971be13ff4ee5ef6" providerId="LiveId" clId="{1135C753-C3C8-8A44-93A3-2E9260A894C1}" dt="2023-02-17T11:52:10.590" v="3755" actId="2696"/>
        <pc:sldMkLst>
          <pc:docMk/>
          <pc:sldMk cId="3807345701" sldId="630"/>
        </pc:sldMkLst>
      </pc:sldChg>
      <pc:sldChg chg="del">
        <pc:chgData name="Nane Kratzke" userId="971be13ff4ee5ef6" providerId="LiveId" clId="{1135C753-C3C8-8A44-93A3-2E9260A894C1}" dt="2023-02-17T11:52:10.590" v="3755" actId="2696"/>
        <pc:sldMkLst>
          <pc:docMk/>
          <pc:sldMk cId="663509451" sldId="631"/>
        </pc:sldMkLst>
      </pc:sldChg>
      <pc:sldChg chg="modSp add mod">
        <pc:chgData name="Nane Kratzke" userId="971be13ff4ee5ef6" providerId="LiveId" clId="{1135C753-C3C8-8A44-93A3-2E9260A894C1}" dt="2023-02-17T11:52:58.458" v="3772" actId="113"/>
        <pc:sldMkLst>
          <pc:docMk/>
          <pc:sldMk cId="2018276877" sldId="631"/>
        </pc:sldMkLst>
        <pc:spChg chg="mod">
          <ac:chgData name="Nane Kratzke" userId="971be13ff4ee5ef6" providerId="LiveId" clId="{1135C753-C3C8-8A44-93A3-2E9260A894C1}" dt="2023-02-17T11:52:58.458" v="3772" actId="113"/>
          <ac:spMkLst>
            <pc:docMk/>
            <pc:sldMk cId="2018276877" sldId="631"/>
            <ac:spMk id="8" creationId="{0C508602-457E-2C4E-A9AC-85A3D0BD58E5}"/>
          </ac:spMkLst>
        </pc:spChg>
      </pc:sldChg>
      <pc:sldChg chg="addSp modSp mod">
        <pc:chgData name="Nane Kratzke" userId="971be13ff4ee5ef6" providerId="LiveId" clId="{1135C753-C3C8-8A44-93A3-2E9260A894C1}" dt="2023-02-17T08:44:10.727" v="2525" actId="1076"/>
        <pc:sldMkLst>
          <pc:docMk/>
          <pc:sldMk cId="2119515917" sldId="632"/>
        </pc:sldMkLst>
        <pc:spChg chg="add mod">
          <ac:chgData name="Nane Kratzke" userId="971be13ff4ee5ef6" providerId="LiveId" clId="{1135C753-C3C8-8A44-93A3-2E9260A894C1}" dt="2023-02-17T08:44:10.727" v="2525" actId="1076"/>
          <ac:spMkLst>
            <pc:docMk/>
            <pc:sldMk cId="2119515917" sldId="632"/>
            <ac:spMk id="6" creationId="{854DE5D5-8F38-E1B0-F63C-3BB3BF79C199}"/>
          </ac:spMkLst>
        </pc:spChg>
        <pc:spChg chg="add mod">
          <ac:chgData name="Nane Kratzke" userId="971be13ff4ee5ef6" providerId="LiveId" clId="{1135C753-C3C8-8A44-93A3-2E9260A894C1}" dt="2023-02-17T08:44:10.727" v="2525" actId="1076"/>
          <ac:spMkLst>
            <pc:docMk/>
            <pc:sldMk cId="2119515917" sldId="632"/>
            <ac:spMk id="9" creationId="{C9F60B4D-7B46-1605-E972-5B0769376016}"/>
          </ac:spMkLst>
        </pc:spChg>
        <pc:spChg chg="mod">
          <ac:chgData name="Nane Kratzke" userId="971be13ff4ee5ef6" providerId="LiveId" clId="{1135C753-C3C8-8A44-93A3-2E9260A894C1}" dt="2023-02-17T08:44:10.727" v="2525" actId="1076"/>
          <ac:spMkLst>
            <pc:docMk/>
            <pc:sldMk cId="2119515917" sldId="632"/>
            <ac:spMk id="45" creationId="{33545FAB-0569-E97A-C360-92ED05007E54}"/>
          </ac:spMkLst>
        </pc:spChg>
      </pc:sldChg>
      <pc:sldChg chg="modSp add mod">
        <pc:chgData name="Nane Kratzke" userId="971be13ff4ee5ef6" providerId="LiveId" clId="{1135C753-C3C8-8A44-93A3-2E9260A894C1}" dt="2023-02-17T15:54:08.626" v="7770" actId="6549"/>
        <pc:sldMkLst>
          <pc:docMk/>
          <pc:sldMk cId="618912718" sldId="633"/>
        </pc:sldMkLst>
        <pc:spChg chg="mod">
          <ac:chgData name="Nane Kratzke" userId="971be13ff4ee5ef6" providerId="LiveId" clId="{1135C753-C3C8-8A44-93A3-2E9260A894C1}" dt="2023-02-17T15:54:08.626" v="7770" actId="6549"/>
          <ac:spMkLst>
            <pc:docMk/>
            <pc:sldMk cId="618912718" sldId="633"/>
            <ac:spMk id="9" creationId="{414D7B1D-895A-C440-A240-39929C55593C}"/>
          </ac:spMkLst>
        </pc:spChg>
      </pc:sldChg>
      <pc:sldChg chg="modSp del mod">
        <pc:chgData name="Nane Kratzke" userId="971be13ff4ee5ef6" providerId="LiveId" clId="{1135C753-C3C8-8A44-93A3-2E9260A894C1}" dt="2023-02-17T11:52:10.590" v="3755" actId="2696"/>
        <pc:sldMkLst>
          <pc:docMk/>
          <pc:sldMk cId="744654588" sldId="633"/>
        </pc:sldMkLst>
        <pc:spChg chg="mod">
          <ac:chgData name="Nane Kratzke" userId="971be13ff4ee5ef6" providerId="LiveId" clId="{1135C753-C3C8-8A44-93A3-2E9260A894C1}" dt="2023-02-17T08:18:53.916" v="2331" actId="207"/>
          <ac:spMkLst>
            <pc:docMk/>
            <pc:sldMk cId="744654588" sldId="633"/>
            <ac:spMk id="9" creationId="{414D7B1D-895A-C440-A240-39929C55593C}"/>
          </ac:spMkLst>
        </pc:spChg>
      </pc:sldChg>
      <pc:sldChg chg="del">
        <pc:chgData name="Nane Kratzke" userId="971be13ff4ee5ef6" providerId="LiveId" clId="{1135C753-C3C8-8A44-93A3-2E9260A894C1}" dt="2023-02-17T07:04:49.718" v="87" actId="2696"/>
        <pc:sldMkLst>
          <pc:docMk/>
          <pc:sldMk cId="909430535" sldId="635"/>
        </pc:sldMkLst>
      </pc:sldChg>
      <pc:sldChg chg="del">
        <pc:chgData name="Nane Kratzke" userId="971be13ff4ee5ef6" providerId="LiveId" clId="{1135C753-C3C8-8A44-93A3-2E9260A894C1}" dt="2023-02-17T07:04:45.879" v="85" actId="2696"/>
        <pc:sldMkLst>
          <pc:docMk/>
          <pc:sldMk cId="3341284376" sldId="640"/>
        </pc:sldMkLst>
      </pc:sldChg>
      <pc:sldChg chg="modSp mod">
        <pc:chgData name="Nane Kratzke" userId="971be13ff4ee5ef6" providerId="LiveId" clId="{1135C753-C3C8-8A44-93A3-2E9260A894C1}" dt="2023-02-17T14:16:35.586" v="5705" actId="20577"/>
        <pc:sldMkLst>
          <pc:docMk/>
          <pc:sldMk cId="1237385692" sldId="644"/>
        </pc:sldMkLst>
        <pc:spChg chg="mod">
          <ac:chgData name="Nane Kratzke" userId="971be13ff4ee5ef6" providerId="LiveId" clId="{1135C753-C3C8-8A44-93A3-2E9260A894C1}" dt="2023-02-17T14:16:35.586" v="5705" actId="20577"/>
          <ac:spMkLst>
            <pc:docMk/>
            <pc:sldMk cId="1237385692" sldId="644"/>
            <ac:spMk id="24" creationId="{B2BC7B5A-69E3-BC40-938A-4311896A2C9B}"/>
          </ac:spMkLst>
        </pc:spChg>
      </pc:sldChg>
      <pc:sldChg chg="modSp add del mod">
        <pc:chgData name="Nane Kratzke" userId="971be13ff4ee5ef6" providerId="LiveId" clId="{1135C753-C3C8-8A44-93A3-2E9260A894C1}" dt="2023-02-17T11:52:10.590" v="3755" actId="2696"/>
        <pc:sldMkLst>
          <pc:docMk/>
          <pc:sldMk cId="96438726" sldId="645"/>
        </pc:sldMkLst>
        <pc:spChg chg="mod">
          <ac:chgData name="Nane Kratzke" userId="971be13ff4ee5ef6" providerId="LiveId" clId="{1135C753-C3C8-8A44-93A3-2E9260A894C1}" dt="2023-02-17T08:41:30.268" v="2513" actId="20577"/>
          <ac:spMkLst>
            <pc:docMk/>
            <pc:sldMk cId="96438726" sldId="645"/>
            <ac:spMk id="31" creationId="{A7AED8D2-12C6-26AC-5AF0-E921BDCCBE3B}"/>
          </ac:spMkLst>
        </pc:spChg>
      </pc:sldChg>
      <pc:sldChg chg="modSp add mod">
        <pc:chgData name="Nane Kratzke" userId="971be13ff4ee5ef6" providerId="LiveId" clId="{1135C753-C3C8-8A44-93A3-2E9260A894C1}" dt="2023-02-17T11:52:27.257" v="3768" actId="20577"/>
        <pc:sldMkLst>
          <pc:docMk/>
          <pc:sldMk cId="788152354" sldId="645"/>
        </pc:sldMkLst>
        <pc:spChg chg="mod">
          <ac:chgData name="Nane Kratzke" userId="971be13ff4ee5ef6" providerId="LiveId" clId="{1135C753-C3C8-8A44-93A3-2E9260A894C1}" dt="2023-02-17T11:52:27.257" v="3768" actId="20577"/>
          <ac:spMkLst>
            <pc:docMk/>
            <pc:sldMk cId="788152354" sldId="645"/>
            <ac:spMk id="31" creationId="{A7AED8D2-12C6-26AC-5AF0-E921BDCCBE3B}"/>
          </ac:spMkLst>
        </pc:spChg>
      </pc:sldChg>
      <pc:sldChg chg="modSp add mod">
        <pc:chgData name="Nane Kratzke" userId="971be13ff4ee5ef6" providerId="LiveId" clId="{1135C753-C3C8-8A44-93A3-2E9260A894C1}" dt="2023-02-17T15:47:15.802" v="7519" actId="20577"/>
        <pc:sldMkLst>
          <pc:docMk/>
          <pc:sldMk cId="2421945048" sldId="646"/>
        </pc:sldMkLst>
        <pc:spChg chg="mod">
          <ac:chgData name="Nane Kratzke" userId="971be13ff4ee5ef6" providerId="LiveId" clId="{1135C753-C3C8-8A44-93A3-2E9260A894C1}" dt="2023-02-17T15:47:15.802" v="7519" actId="20577"/>
          <ac:spMkLst>
            <pc:docMk/>
            <pc:sldMk cId="2421945048" sldId="646"/>
            <ac:spMk id="31" creationId="{A7AED8D2-12C6-26AC-5AF0-E921BDCCBE3B}"/>
          </ac:spMkLst>
        </pc:spChg>
      </pc:sldChg>
      <pc:sldChg chg="modSp add mod">
        <pc:chgData name="Nane Kratzke" userId="971be13ff4ee5ef6" providerId="LiveId" clId="{1135C753-C3C8-8A44-93A3-2E9260A894C1}" dt="2023-02-17T15:47:58.855" v="7578" actId="20577"/>
        <pc:sldMkLst>
          <pc:docMk/>
          <pc:sldMk cId="374563641" sldId="647"/>
        </pc:sldMkLst>
        <pc:spChg chg="mod">
          <ac:chgData name="Nane Kratzke" userId="971be13ff4ee5ef6" providerId="LiveId" clId="{1135C753-C3C8-8A44-93A3-2E9260A894C1}" dt="2023-02-17T15:47:58.855" v="7578" actId="20577"/>
          <ac:spMkLst>
            <pc:docMk/>
            <pc:sldMk cId="374563641" sldId="647"/>
            <ac:spMk id="31" creationId="{A7AED8D2-12C6-26AC-5AF0-E921BDCCBE3B}"/>
          </ac:spMkLst>
        </pc:spChg>
      </pc:sldChg>
      <pc:sldChg chg="addSp delSp modSp new mod modClrScheme chgLayout">
        <pc:chgData name="Nane Kratzke" userId="971be13ff4ee5ef6" providerId="LiveId" clId="{1135C753-C3C8-8A44-93A3-2E9260A894C1}" dt="2023-02-17T07:54:29.798" v="1385" actId="14100"/>
        <pc:sldMkLst>
          <pc:docMk/>
          <pc:sldMk cId="1432765417" sldId="648"/>
        </pc:sldMkLst>
        <pc:spChg chg="del mod ord">
          <ac:chgData name="Nane Kratzke" userId="971be13ff4ee5ef6" providerId="LiveId" clId="{1135C753-C3C8-8A44-93A3-2E9260A894C1}" dt="2023-02-17T07:08:58.731" v="129" actId="700"/>
          <ac:spMkLst>
            <pc:docMk/>
            <pc:sldMk cId="1432765417" sldId="648"/>
            <ac:spMk id="2" creationId="{A5178EAA-2DDB-C342-C237-3B46E5A8C5EE}"/>
          </ac:spMkLst>
        </pc:spChg>
        <pc:spChg chg="del">
          <ac:chgData name="Nane Kratzke" userId="971be13ff4ee5ef6" providerId="LiveId" clId="{1135C753-C3C8-8A44-93A3-2E9260A894C1}" dt="2023-02-17T07:08:58.731" v="129" actId="700"/>
          <ac:spMkLst>
            <pc:docMk/>
            <pc:sldMk cId="1432765417" sldId="648"/>
            <ac:spMk id="3" creationId="{E67BBD97-02F0-9B5B-4741-9517B67DA097}"/>
          </ac:spMkLst>
        </pc:spChg>
        <pc:spChg chg="del mod ord">
          <ac:chgData name="Nane Kratzke" userId="971be13ff4ee5ef6" providerId="LiveId" clId="{1135C753-C3C8-8A44-93A3-2E9260A894C1}" dt="2023-02-17T07:08:58.731" v="129" actId="700"/>
          <ac:spMkLst>
            <pc:docMk/>
            <pc:sldMk cId="1432765417" sldId="648"/>
            <ac:spMk id="4" creationId="{9181F03E-0E98-EBBF-276A-6FCE98DC4743}"/>
          </ac:spMkLst>
        </pc:spChg>
        <pc:spChg chg="del">
          <ac:chgData name="Nane Kratzke" userId="971be13ff4ee5ef6" providerId="LiveId" clId="{1135C753-C3C8-8A44-93A3-2E9260A894C1}" dt="2023-02-17T07:08:58.731" v="129" actId="700"/>
          <ac:spMkLst>
            <pc:docMk/>
            <pc:sldMk cId="1432765417" sldId="648"/>
            <ac:spMk id="5" creationId="{283D9844-9589-C894-247B-78BE24E0E45E}"/>
          </ac:spMkLst>
        </pc:spChg>
        <pc:spChg chg="del">
          <ac:chgData name="Nane Kratzke" userId="971be13ff4ee5ef6" providerId="LiveId" clId="{1135C753-C3C8-8A44-93A3-2E9260A894C1}" dt="2023-02-17T07:08:58.731" v="129" actId="700"/>
          <ac:spMkLst>
            <pc:docMk/>
            <pc:sldMk cId="1432765417" sldId="648"/>
            <ac:spMk id="6" creationId="{E2FCCE6D-D31E-AF62-0458-D900CB6B4100}"/>
          </ac:spMkLst>
        </pc:spChg>
        <pc:spChg chg="del">
          <ac:chgData name="Nane Kratzke" userId="971be13ff4ee5ef6" providerId="LiveId" clId="{1135C753-C3C8-8A44-93A3-2E9260A894C1}" dt="2023-02-17T07:08:58.731" v="129" actId="700"/>
          <ac:spMkLst>
            <pc:docMk/>
            <pc:sldMk cId="1432765417" sldId="648"/>
            <ac:spMk id="7" creationId="{0D1BD940-2392-6EA2-A24E-29A778054D71}"/>
          </ac:spMkLst>
        </pc:spChg>
        <pc:spChg chg="mod ord">
          <ac:chgData name="Nane Kratzke" userId="971be13ff4ee5ef6" providerId="LiveId" clId="{1135C753-C3C8-8A44-93A3-2E9260A894C1}" dt="2023-02-17T07:08:58.731" v="129" actId="700"/>
          <ac:spMkLst>
            <pc:docMk/>
            <pc:sldMk cId="1432765417" sldId="648"/>
            <ac:spMk id="8" creationId="{E2CD7616-BFCF-FF1D-2892-A036CD8A2B25}"/>
          </ac:spMkLst>
        </pc:spChg>
        <pc:spChg chg="add mod ord">
          <ac:chgData name="Nane Kratzke" userId="971be13ff4ee5ef6" providerId="LiveId" clId="{1135C753-C3C8-8A44-93A3-2E9260A894C1}" dt="2023-02-17T07:09:04.081" v="136" actId="20577"/>
          <ac:spMkLst>
            <pc:docMk/>
            <pc:sldMk cId="1432765417" sldId="648"/>
            <ac:spMk id="9" creationId="{76D00B61-3E61-D59E-D0F4-4B4551E40867}"/>
          </ac:spMkLst>
        </pc:spChg>
        <pc:spChg chg="add mod ord">
          <ac:chgData name="Nane Kratzke" userId="971be13ff4ee5ef6" providerId="LiveId" clId="{1135C753-C3C8-8A44-93A3-2E9260A894C1}" dt="2023-02-17T07:17:58.576" v="405" actId="20577"/>
          <ac:spMkLst>
            <pc:docMk/>
            <pc:sldMk cId="1432765417" sldId="648"/>
            <ac:spMk id="10" creationId="{B1373B50-99E8-4EC5-9F3E-DD74C7E1E28B}"/>
          </ac:spMkLst>
        </pc:spChg>
        <pc:spChg chg="add del mod">
          <ac:chgData name="Nane Kratzke" userId="971be13ff4ee5ef6" providerId="LiveId" clId="{1135C753-C3C8-8A44-93A3-2E9260A894C1}" dt="2023-02-17T07:09:13.359" v="141"/>
          <ac:spMkLst>
            <pc:docMk/>
            <pc:sldMk cId="1432765417" sldId="648"/>
            <ac:spMk id="11" creationId="{38799283-9049-E39D-2984-C056D0C20FEF}"/>
          </ac:spMkLst>
        </pc:spChg>
        <pc:spChg chg="add mod">
          <ac:chgData name="Nane Kratzke" userId="971be13ff4ee5ef6" providerId="LiveId" clId="{1135C753-C3C8-8A44-93A3-2E9260A894C1}" dt="2023-02-17T07:54:29.798" v="1385" actId="14100"/>
          <ac:spMkLst>
            <pc:docMk/>
            <pc:sldMk cId="1432765417" sldId="648"/>
            <ac:spMk id="13" creationId="{2649468C-60DE-8CE7-5601-6F8FE141F2D3}"/>
          </ac:spMkLst>
        </pc:spChg>
        <pc:spChg chg="add mod">
          <ac:chgData name="Nane Kratzke" userId="971be13ff4ee5ef6" providerId="LiveId" clId="{1135C753-C3C8-8A44-93A3-2E9260A894C1}" dt="2023-02-17T07:54:10.265" v="1383" actId="403"/>
          <ac:spMkLst>
            <pc:docMk/>
            <pc:sldMk cId="1432765417" sldId="648"/>
            <ac:spMk id="14" creationId="{EE9BD2EB-7F39-BAF7-3708-FFE40E7764E9}"/>
          </ac:spMkLst>
        </pc:spChg>
        <pc:spChg chg="add mod">
          <ac:chgData name="Nane Kratzke" userId="971be13ff4ee5ef6" providerId="LiveId" clId="{1135C753-C3C8-8A44-93A3-2E9260A894C1}" dt="2023-02-17T07:54:05.722" v="1382" actId="1076"/>
          <ac:spMkLst>
            <pc:docMk/>
            <pc:sldMk cId="1432765417" sldId="648"/>
            <ac:spMk id="15" creationId="{725F8532-7537-7ABF-6ADC-4CCC866C8EB4}"/>
          </ac:spMkLst>
        </pc:spChg>
        <pc:picChg chg="add mod">
          <ac:chgData name="Nane Kratzke" userId="971be13ff4ee5ef6" providerId="LiveId" clId="{1135C753-C3C8-8A44-93A3-2E9260A894C1}" dt="2023-02-17T07:25:57.973" v="843"/>
          <ac:picMkLst>
            <pc:docMk/>
            <pc:sldMk cId="1432765417" sldId="648"/>
            <ac:picMk id="1026" creationId="{F80229DE-334A-DC9B-18F6-940101B92D3A}"/>
          </ac:picMkLst>
        </pc:picChg>
      </pc:sldChg>
      <pc:sldChg chg="add del">
        <pc:chgData name="Nane Kratzke" userId="971be13ff4ee5ef6" providerId="LiveId" clId="{1135C753-C3C8-8A44-93A3-2E9260A894C1}" dt="2023-02-17T07:09:13.029" v="139"/>
        <pc:sldMkLst>
          <pc:docMk/>
          <pc:sldMk cId="1618686851" sldId="649"/>
        </pc:sldMkLst>
      </pc:sldChg>
      <pc:sldChg chg="addSp delSp modSp new mod">
        <pc:chgData name="Nane Kratzke" userId="971be13ff4ee5ef6" providerId="LiveId" clId="{1135C753-C3C8-8A44-93A3-2E9260A894C1}" dt="2023-02-17T12:10:11.667" v="4171" actId="478"/>
        <pc:sldMkLst>
          <pc:docMk/>
          <pc:sldMk cId="1742239550" sldId="649"/>
        </pc:sldMkLst>
        <pc:spChg chg="mod">
          <ac:chgData name="Nane Kratzke" userId="971be13ff4ee5ef6" providerId="LiveId" clId="{1135C753-C3C8-8A44-93A3-2E9260A894C1}" dt="2023-02-17T07:11:38.142" v="181" actId="20577"/>
          <ac:spMkLst>
            <pc:docMk/>
            <pc:sldMk cId="1742239550" sldId="649"/>
            <ac:spMk id="2" creationId="{E98EEF3B-7D6F-E3A5-A2F8-9D39212009FA}"/>
          </ac:spMkLst>
        </pc:spChg>
        <pc:spChg chg="mod">
          <ac:chgData name="Nane Kratzke" userId="971be13ff4ee5ef6" providerId="LiveId" clId="{1135C753-C3C8-8A44-93A3-2E9260A894C1}" dt="2023-02-17T07:55:29.675" v="1433" actId="20577"/>
          <ac:spMkLst>
            <pc:docMk/>
            <pc:sldMk cId="1742239550" sldId="649"/>
            <ac:spMk id="3" creationId="{B15910D7-AC23-26AF-4EDC-7FD8A6DA0BC5}"/>
          </ac:spMkLst>
        </pc:spChg>
        <pc:spChg chg="add del mod">
          <ac:chgData name="Nane Kratzke" userId="971be13ff4ee5ef6" providerId="LiveId" clId="{1135C753-C3C8-8A44-93A3-2E9260A894C1}" dt="2023-02-17T12:10:11.667" v="4171" actId="478"/>
          <ac:spMkLst>
            <pc:docMk/>
            <pc:sldMk cId="1742239550" sldId="649"/>
            <ac:spMk id="6" creationId="{B230A370-84C7-42C4-7601-269C53405FAC}"/>
          </ac:spMkLst>
        </pc:spChg>
        <pc:spChg chg="add del mod">
          <ac:chgData name="Nane Kratzke" userId="971be13ff4ee5ef6" providerId="LiveId" clId="{1135C753-C3C8-8A44-93A3-2E9260A894C1}" dt="2023-02-17T07:55:07.479" v="1404" actId="478"/>
          <ac:spMkLst>
            <pc:docMk/>
            <pc:sldMk cId="1742239550" sldId="649"/>
            <ac:spMk id="7" creationId="{8510228F-8E17-8E62-6A76-595BB0537276}"/>
          </ac:spMkLst>
        </pc:spChg>
        <pc:spChg chg="add del mod">
          <ac:chgData name="Nane Kratzke" userId="971be13ff4ee5ef6" providerId="LiveId" clId="{1135C753-C3C8-8A44-93A3-2E9260A894C1}" dt="2023-02-17T08:01:37.706" v="1636"/>
          <ac:spMkLst>
            <pc:docMk/>
            <pc:sldMk cId="1742239550" sldId="649"/>
            <ac:spMk id="9" creationId="{C59AB459-255E-BBD0-80B3-E49BC5E4D2CB}"/>
          </ac:spMkLst>
        </pc:spChg>
        <pc:spChg chg="add mod">
          <ac:chgData name="Nane Kratzke" userId="971be13ff4ee5ef6" providerId="LiveId" clId="{1135C753-C3C8-8A44-93A3-2E9260A894C1}" dt="2023-02-17T08:10:23.444" v="1944" actId="1076"/>
          <ac:spMkLst>
            <pc:docMk/>
            <pc:sldMk cId="1742239550" sldId="649"/>
            <ac:spMk id="10" creationId="{F4913407-D138-B8B3-A3BD-575AE3841513}"/>
          </ac:spMkLst>
        </pc:spChg>
        <pc:spChg chg="add mod">
          <ac:chgData name="Nane Kratzke" userId="971be13ff4ee5ef6" providerId="LiveId" clId="{1135C753-C3C8-8A44-93A3-2E9260A894C1}" dt="2023-02-17T08:14:14.721" v="2225" actId="20577"/>
          <ac:spMkLst>
            <pc:docMk/>
            <pc:sldMk cId="1742239550" sldId="649"/>
            <ac:spMk id="11" creationId="{6A37AA9B-F921-D9B2-CC97-671396D0DD4F}"/>
          </ac:spMkLst>
        </pc:spChg>
        <pc:spChg chg="add mod">
          <ac:chgData name="Nane Kratzke" userId="971be13ff4ee5ef6" providerId="LiveId" clId="{1135C753-C3C8-8A44-93A3-2E9260A894C1}" dt="2023-02-17T08:17:38.021" v="2326" actId="14100"/>
          <ac:spMkLst>
            <pc:docMk/>
            <pc:sldMk cId="1742239550" sldId="649"/>
            <ac:spMk id="12" creationId="{206173B4-5E8F-9AB7-88B9-7E00F4EC7AB5}"/>
          </ac:spMkLst>
        </pc:spChg>
        <pc:spChg chg="add mod">
          <ac:chgData name="Nane Kratzke" userId="971be13ff4ee5ef6" providerId="LiveId" clId="{1135C753-C3C8-8A44-93A3-2E9260A894C1}" dt="2023-02-17T08:17:35.270" v="2325" actId="14100"/>
          <ac:spMkLst>
            <pc:docMk/>
            <pc:sldMk cId="1742239550" sldId="649"/>
            <ac:spMk id="13" creationId="{DCECE36E-0DD6-7277-E184-86470B4E9792}"/>
          </ac:spMkLst>
        </pc:spChg>
        <pc:spChg chg="add mod">
          <ac:chgData name="Nane Kratzke" userId="971be13ff4ee5ef6" providerId="LiveId" clId="{1135C753-C3C8-8A44-93A3-2E9260A894C1}" dt="2023-02-17T08:13:03.796" v="2195" actId="113"/>
          <ac:spMkLst>
            <pc:docMk/>
            <pc:sldMk cId="1742239550" sldId="649"/>
            <ac:spMk id="14" creationId="{808E4C08-E93C-B733-2CCC-0D33A0F0F5E1}"/>
          </ac:spMkLst>
        </pc:spChg>
      </pc:sldChg>
      <pc:sldChg chg="addSp delSp modSp new mod addAnim delAnim modAnim">
        <pc:chgData name="Nane Kratzke" userId="971be13ff4ee5ef6" providerId="LiveId" clId="{1135C753-C3C8-8A44-93A3-2E9260A894C1}" dt="2023-02-17T09:06:32.093" v="2628"/>
        <pc:sldMkLst>
          <pc:docMk/>
          <pc:sldMk cId="437185992" sldId="650"/>
        </pc:sldMkLst>
        <pc:spChg chg="mod">
          <ac:chgData name="Nane Kratzke" userId="971be13ff4ee5ef6" providerId="LiveId" clId="{1135C753-C3C8-8A44-93A3-2E9260A894C1}" dt="2023-02-17T07:34:09.371" v="941" actId="20577"/>
          <ac:spMkLst>
            <pc:docMk/>
            <pc:sldMk cId="437185992" sldId="650"/>
            <ac:spMk id="2" creationId="{A94B165D-7124-0D83-AB1E-A5A4448BADC1}"/>
          </ac:spMkLst>
        </pc:spChg>
        <pc:spChg chg="mod">
          <ac:chgData name="Nane Kratzke" userId="971be13ff4ee5ef6" providerId="LiveId" clId="{1135C753-C3C8-8A44-93A3-2E9260A894C1}" dt="2023-02-17T07:50:58.892" v="1251" actId="20577"/>
          <ac:spMkLst>
            <pc:docMk/>
            <pc:sldMk cId="437185992" sldId="650"/>
            <ac:spMk id="3" creationId="{91B3CED5-E252-5E6E-D5E8-60CD3429ECA4}"/>
          </ac:spMkLst>
        </pc:spChg>
        <pc:spChg chg="add mod">
          <ac:chgData name="Nane Kratzke" userId="971be13ff4ee5ef6" providerId="LiveId" clId="{1135C753-C3C8-8A44-93A3-2E9260A894C1}" dt="2023-02-17T08:56:41.914" v="2559" actId="207"/>
          <ac:spMkLst>
            <pc:docMk/>
            <pc:sldMk cId="437185992" sldId="650"/>
            <ac:spMk id="6" creationId="{538BDA19-878C-E7DA-713C-FEABD458A3C8}"/>
          </ac:spMkLst>
        </pc:spChg>
        <pc:spChg chg="add mod">
          <ac:chgData name="Nane Kratzke" userId="971be13ff4ee5ef6" providerId="LiveId" clId="{1135C753-C3C8-8A44-93A3-2E9260A894C1}" dt="2023-02-17T08:56:45.385" v="2560" actId="207"/>
          <ac:spMkLst>
            <pc:docMk/>
            <pc:sldMk cId="437185992" sldId="650"/>
            <ac:spMk id="7" creationId="{B593843A-53D1-AD1A-20C0-C614663638CF}"/>
          </ac:spMkLst>
        </pc:spChg>
        <pc:spChg chg="add mod">
          <ac:chgData name="Nane Kratzke" userId="971be13ff4ee5ef6" providerId="LiveId" clId="{1135C753-C3C8-8A44-93A3-2E9260A894C1}" dt="2023-02-17T08:54:35.560" v="2547" actId="207"/>
          <ac:spMkLst>
            <pc:docMk/>
            <pc:sldMk cId="437185992" sldId="650"/>
            <ac:spMk id="9" creationId="{06508385-A3C5-9E4A-C1B4-05755DA0BCE9}"/>
          </ac:spMkLst>
        </pc:spChg>
        <pc:spChg chg="add del mod">
          <ac:chgData name="Nane Kratzke" userId="971be13ff4ee5ef6" providerId="LiveId" clId="{1135C753-C3C8-8A44-93A3-2E9260A894C1}" dt="2023-02-17T07:46:33.917" v="1223" actId="478"/>
          <ac:spMkLst>
            <pc:docMk/>
            <pc:sldMk cId="437185992" sldId="650"/>
            <ac:spMk id="10" creationId="{126C695E-B73C-3556-8E5D-DDBFB0252DD7}"/>
          </ac:spMkLst>
        </pc:spChg>
        <pc:spChg chg="add del mod">
          <ac:chgData name="Nane Kratzke" userId="971be13ff4ee5ef6" providerId="LiveId" clId="{1135C753-C3C8-8A44-93A3-2E9260A894C1}" dt="2023-02-17T07:46:33.917" v="1223" actId="478"/>
          <ac:spMkLst>
            <pc:docMk/>
            <pc:sldMk cId="437185992" sldId="650"/>
            <ac:spMk id="11" creationId="{F7A94B27-2C85-36A7-0252-4B470F4AFFB4}"/>
          </ac:spMkLst>
        </pc:spChg>
        <pc:spChg chg="add del">
          <ac:chgData name="Nane Kratzke" userId="971be13ff4ee5ef6" providerId="LiveId" clId="{1135C753-C3C8-8A44-93A3-2E9260A894C1}" dt="2023-02-17T07:46:45.512" v="1225"/>
          <ac:spMkLst>
            <pc:docMk/>
            <pc:sldMk cId="437185992" sldId="650"/>
            <ac:spMk id="12" creationId="{8199D605-3C79-795B-EF1A-2B35EC276A95}"/>
          </ac:spMkLst>
        </pc:spChg>
        <pc:spChg chg="add del">
          <ac:chgData name="Nane Kratzke" userId="971be13ff4ee5ef6" providerId="LiveId" clId="{1135C753-C3C8-8A44-93A3-2E9260A894C1}" dt="2023-02-17T08:55:25.446" v="2550" actId="478"/>
          <ac:spMkLst>
            <pc:docMk/>
            <pc:sldMk cId="437185992" sldId="650"/>
            <ac:spMk id="14" creationId="{9DB0AC15-265A-9EB2-9DB1-64EAD011A3F9}"/>
          </ac:spMkLst>
        </pc:spChg>
        <pc:grpChg chg="add del mod">
          <ac:chgData name="Nane Kratzke" userId="971be13ff4ee5ef6" providerId="LiveId" clId="{1135C753-C3C8-8A44-93A3-2E9260A894C1}" dt="2023-02-17T09:04:18.325" v="2617" actId="478"/>
          <ac:grpSpMkLst>
            <pc:docMk/>
            <pc:sldMk cId="437185992" sldId="650"/>
            <ac:grpSpMk id="48" creationId="{DE6DBFE1-E403-84DB-1891-B71BF6AF8DEA}"/>
          </ac:grpSpMkLst>
        </pc:grpChg>
        <pc:grpChg chg="add mod">
          <ac:chgData name="Nane Kratzke" userId="971be13ff4ee5ef6" providerId="LiveId" clId="{1135C753-C3C8-8A44-93A3-2E9260A894C1}" dt="2023-02-17T09:03:01.711" v="2609" actId="164"/>
          <ac:grpSpMkLst>
            <pc:docMk/>
            <pc:sldMk cId="437185992" sldId="650"/>
            <ac:grpSpMk id="49" creationId="{8DF3A221-23E8-EB77-F304-F8351B2B8252}"/>
          </ac:grpSpMkLst>
        </pc:grpChg>
        <pc:picChg chg="add mod modCrop">
          <ac:chgData name="Nane Kratzke" userId="971be13ff4ee5ef6" providerId="LiveId" clId="{1135C753-C3C8-8A44-93A3-2E9260A894C1}" dt="2023-02-17T08:53:48.737" v="2541" actId="1076"/>
          <ac:picMkLst>
            <pc:docMk/>
            <pc:sldMk cId="437185992" sldId="650"/>
            <ac:picMk id="5" creationId="{4561E68D-E028-166B-E0E8-A1DEAB1AAB48}"/>
          </ac:picMkLst>
        </pc:picChg>
        <pc:picChg chg="add mod modCrop">
          <ac:chgData name="Nane Kratzke" userId="971be13ff4ee5ef6" providerId="LiveId" clId="{1135C753-C3C8-8A44-93A3-2E9260A894C1}" dt="2023-02-17T08:56:00.163" v="2553" actId="1076"/>
          <ac:picMkLst>
            <pc:docMk/>
            <pc:sldMk cId="437185992" sldId="650"/>
            <ac:picMk id="13" creationId="{A66C8003-2FC9-36F4-EDB0-F347D99512A6}"/>
          </ac:picMkLst>
        </pc:picChg>
        <pc:inkChg chg="add del">
          <ac:chgData name="Nane Kratzke" userId="971be13ff4ee5ef6" providerId="LiveId" clId="{1135C753-C3C8-8A44-93A3-2E9260A894C1}" dt="2023-02-17T08:58:37.522" v="2567" actId="478"/>
          <ac:inkMkLst>
            <pc:docMk/>
            <pc:sldMk cId="437185992" sldId="650"/>
            <ac:inkMk id="20" creationId="{4B9781FD-A02D-25DC-9ACC-26D2A8DD07A6}"/>
          </ac:inkMkLst>
        </pc:inkChg>
        <pc:inkChg chg="add del">
          <ac:chgData name="Nane Kratzke" userId="971be13ff4ee5ef6" providerId="LiveId" clId="{1135C753-C3C8-8A44-93A3-2E9260A894C1}" dt="2023-02-17T08:58:38.799" v="2568" actId="478"/>
          <ac:inkMkLst>
            <pc:docMk/>
            <pc:sldMk cId="437185992" sldId="650"/>
            <ac:inkMk id="21" creationId="{890AD89B-1360-6D53-1FB2-1E605E6F8CD2}"/>
          </ac:inkMkLst>
        </pc:inkChg>
        <pc:inkChg chg="add del">
          <ac:chgData name="Nane Kratzke" userId="971be13ff4ee5ef6" providerId="LiveId" clId="{1135C753-C3C8-8A44-93A3-2E9260A894C1}" dt="2023-02-17T08:58:40.349" v="2569" actId="478"/>
          <ac:inkMkLst>
            <pc:docMk/>
            <pc:sldMk cId="437185992" sldId="650"/>
            <ac:inkMk id="22" creationId="{7B378519-24A3-4433-0D63-3C52E9A12C4D}"/>
          </ac:inkMkLst>
        </pc:inkChg>
        <pc:inkChg chg="add del">
          <ac:chgData name="Nane Kratzke" userId="971be13ff4ee5ef6" providerId="LiveId" clId="{1135C753-C3C8-8A44-93A3-2E9260A894C1}" dt="2023-02-17T08:58:41.656" v="2570" actId="478"/>
          <ac:inkMkLst>
            <pc:docMk/>
            <pc:sldMk cId="437185992" sldId="650"/>
            <ac:inkMk id="23" creationId="{07A3088A-BD67-5CE7-B81A-15345A11CF6B}"/>
          </ac:inkMkLst>
        </pc:inkChg>
        <pc:inkChg chg="add del">
          <ac:chgData name="Nane Kratzke" userId="971be13ff4ee5ef6" providerId="LiveId" clId="{1135C753-C3C8-8A44-93A3-2E9260A894C1}" dt="2023-02-17T08:58:42.581" v="2571" actId="478"/>
          <ac:inkMkLst>
            <pc:docMk/>
            <pc:sldMk cId="437185992" sldId="650"/>
            <ac:inkMk id="24" creationId="{51C3E285-309D-EED9-2580-9ECCA09F1607}"/>
          </ac:inkMkLst>
        </pc:inkChg>
        <pc:inkChg chg="add del">
          <ac:chgData name="Nane Kratzke" userId="971be13ff4ee5ef6" providerId="LiveId" clId="{1135C753-C3C8-8A44-93A3-2E9260A894C1}" dt="2023-02-17T08:58:43.480" v="2572" actId="478"/>
          <ac:inkMkLst>
            <pc:docMk/>
            <pc:sldMk cId="437185992" sldId="650"/>
            <ac:inkMk id="25" creationId="{D36BB913-EC3E-A8AA-A13B-0FF37B56E7EE}"/>
          </ac:inkMkLst>
        </pc:inkChg>
        <pc:inkChg chg="add del">
          <ac:chgData name="Nane Kratzke" userId="971be13ff4ee5ef6" providerId="LiveId" clId="{1135C753-C3C8-8A44-93A3-2E9260A894C1}" dt="2023-02-17T08:59:37.055" v="2579" actId="478"/>
          <ac:inkMkLst>
            <pc:docMk/>
            <pc:sldMk cId="437185992" sldId="650"/>
            <ac:inkMk id="26" creationId="{1DA73DE2-5B93-DC6E-C8DE-EFABAFAC503F}"/>
          </ac:inkMkLst>
        </pc:inkChg>
        <pc:inkChg chg="add del mod">
          <ac:chgData name="Nane Kratzke" userId="971be13ff4ee5ef6" providerId="LiveId" clId="{1135C753-C3C8-8A44-93A3-2E9260A894C1}" dt="2023-02-17T09:01:12.975" v="2589" actId="478"/>
          <ac:inkMkLst>
            <pc:docMk/>
            <pc:sldMk cId="437185992" sldId="650"/>
            <ac:inkMk id="27" creationId="{05277C59-A9C0-8252-7EC7-684D95EBCA89}"/>
          </ac:inkMkLst>
        </pc:inkChg>
        <pc:inkChg chg="add del mod">
          <ac:chgData name="Nane Kratzke" userId="971be13ff4ee5ef6" providerId="LiveId" clId="{1135C753-C3C8-8A44-93A3-2E9260A894C1}" dt="2023-02-17T09:01:12.975" v="2589" actId="478"/>
          <ac:inkMkLst>
            <pc:docMk/>
            <pc:sldMk cId="437185992" sldId="650"/>
            <ac:inkMk id="28" creationId="{8C7959D3-BD5E-75FD-FBE5-89FF7E9B30AC}"/>
          </ac:inkMkLst>
        </pc:inkChg>
        <pc:inkChg chg="add del">
          <ac:chgData name="Nane Kratzke" userId="971be13ff4ee5ef6" providerId="LiveId" clId="{1135C753-C3C8-8A44-93A3-2E9260A894C1}" dt="2023-02-17T08:59:56.146" v="2580" actId="478"/>
          <ac:inkMkLst>
            <pc:docMk/>
            <pc:sldMk cId="437185992" sldId="650"/>
            <ac:inkMk id="29" creationId="{F975242E-D6F7-7E38-A557-3507BBC401FC}"/>
          </ac:inkMkLst>
        </pc:inkChg>
        <pc:inkChg chg="add del">
          <ac:chgData name="Nane Kratzke" userId="971be13ff4ee5ef6" providerId="LiveId" clId="{1135C753-C3C8-8A44-93A3-2E9260A894C1}" dt="2023-02-17T08:59:57.809" v="2581" actId="478"/>
          <ac:inkMkLst>
            <pc:docMk/>
            <pc:sldMk cId="437185992" sldId="650"/>
            <ac:inkMk id="30" creationId="{7B3BD246-E17A-43B4-8C35-D675095CF323}"/>
          </ac:inkMkLst>
        </pc:inkChg>
        <pc:inkChg chg="add del">
          <ac:chgData name="Nane Kratzke" userId="971be13ff4ee5ef6" providerId="LiveId" clId="{1135C753-C3C8-8A44-93A3-2E9260A894C1}" dt="2023-02-17T08:59:59.499" v="2582" actId="478"/>
          <ac:inkMkLst>
            <pc:docMk/>
            <pc:sldMk cId="437185992" sldId="650"/>
            <ac:inkMk id="31" creationId="{0458E342-916D-E70E-ED3D-09E44109FCF8}"/>
          </ac:inkMkLst>
        </pc:inkChg>
        <pc:inkChg chg="add del mod">
          <ac:chgData name="Nane Kratzke" userId="971be13ff4ee5ef6" providerId="LiveId" clId="{1135C753-C3C8-8A44-93A3-2E9260A894C1}" dt="2023-02-17T09:01:14.602" v="2590" actId="478"/>
          <ac:inkMkLst>
            <pc:docMk/>
            <pc:sldMk cId="437185992" sldId="650"/>
            <ac:inkMk id="32" creationId="{2BB126B1-F0BB-5B89-E443-899000873B1B}"/>
          </ac:inkMkLst>
        </pc:inkChg>
        <pc:inkChg chg="add del mod">
          <ac:chgData name="Nane Kratzke" userId="971be13ff4ee5ef6" providerId="LiveId" clId="{1135C753-C3C8-8A44-93A3-2E9260A894C1}" dt="2023-02-17T09:01:16.122" v="2591" actId="478"/>
          <ac:inkMkLst>
            <pc:docMk/>
            <pc:sldMk cId="437185992" sldId="650"/>
            <ac:inkMk id="33" creationId="{6AAD0245-28A9-29F9-78BB-6CE093675D00}"/>
          </ac:inkMkLst>
        </pc:inkChg>
        <pc:inkChg chg="add del mod">
          <ac:chgData name="Nane Kratzke" userId="971be13ff4ee5ef6" providerId="LiveId" clId="{1135C753-C3C8-8A44-93A3-2E9260A894C1}" dt="2023-02-17T09:01:17.949" v="2592" actId="478"/>
          <ac:inkMkLst>
            <pc:docMk/>
            <pc:sldMk cId="437185992" sldId="650"/>
            <ac:inkMk id="34" creationId="{8CA77247-1979-DFF4-EB27-B1D941487785}"/>
          </ac:inkMkLst>
        </pc:inkChg>
        <pc:inkChg chg="add del">
          <ac:chgData name="Nane Kratzke" userId="971be13ff4ee5ef6" providerId="LiveId" clId="{1135C753-C3C8-8A44-93A3-2E9260A894C1}" dt="2023-02-17T09:01:05.341" v="2588" actId="9405"/>
          <ac:inkMkLst>
            <pc:docMk/>
            <pc:sldMk cId="437185992" sldId="650"/>
            <ac:inkMk id="35" creationId="{6484E8FC-12A3-851D-0317-B23384C4BF5E}"/>
          </ac:inkMkLst>
        </pc:inkChg>
        <pc:inkChg chg="add mod">
          <ac:chgData name="Nane Kratzke" userId="971be13ff4ee5ef6" providerId="LiveId" clId="{1135C753-C3C8-8A44-93A3-2E9260A894C1}" dt="2023-02-17T09:02:53.757" v="2608" actId="164"/>
          <ac:inkMkLst>
            <pc:docMk/>
            <pc:sldMk cId="437185992" sldId="650"/>
            <ac:inkMk id="36" creationId="{7E7E0F33-6B5B-C19D-D451-204E68E7F0EE}"/>
          </ac:inkMkLst>
        </pc:inkChg>
        <pc:inkChg chg="add mod">
          <ac:chgData name="Nane Kratzke" userId="971be13ff4ee5ef6" providerId="LiveId" clId="{1135C753-C3C8-8A44-93A3-2E9260A894C1}" dt="2023-02-17T09:02:53.757" v="2608" actId="164"/>
          <ac:inkMkLst>
            <pc:docMk/>
            <pc:sldMk cId="437185992" sldId="650"/>
            <ac:inkMk id="37" creationId="{F5D32683-1D3F-4EBD-8A69-41B1562EC24C}"/>
          </ac:inkMkLst>
        </pc:inkChg>
        <pc:inkChg chg="add mod">
          <ac:chgData name="Nane Kratzke" userId="971be13ff4ee5ef6" providerId="LiveId" clId="{1135C753-C3C8-8A44-93A3-2E9260A894C1}" dt="2023-02-17T09:02:53.757" v="2608" actId="164"/>
          <ac:inkMkLst>
            <pc:docMk/>
            <pc:sldMk cId="437185992" sldId="650"/>
            <ac:inkMk id="38" creationId="{982CD8CD-01D1-18AE-FE75-85E78A62022F}"/>
          </ac:inkMkLst>
        </pc:inkChg>
        <pc:inkChg chg="add mod">
          <ac:chgData name="Nane Kratzke" userId="971be13ff4ee5ef6" providerId="LiveId" clId="{1135C753-C3C8-8A44-93A3-2E9260A894C1}" dt="2023-02-17T09:02:53.757" v="2608" actId="164"/>
          <ac:inkMkLst>
            <pc:docMk/>
            <pc:sldMk cId="437185992" sldId="650"/>
            <ac:inkMk id="39" creationId="{67B04ED3-86FC-2332-5799-2A3F28040A1A}"/>
          </ac:inkMkLst>
        </pc:inkChg>
        <pc:inkChg chg="add mod">
          <ac:chgData name="Nane Kratzke" userId="971be13ff4ee5ef6" providerId="LiveId" clId="{1135C753-C3C8-8A44-93A3-2E9260A894C1}" dt="2023-02-17T09:02:53.757" v="2608" actId="164"/>
          <ac:inkMkLst>
            <pc:docMk/>
            <pc:sldMk cId="437185992" sldId="650"/>
            <ac:inkMk id="40" creationId="{F6CD46DB-DDCD-12B3-FF8C-95593D002081}"/>
          </ac:inkMkLst>
        </pc:inkChg>
        <pc:inkChg chg="add del">
          <ac:chgData name="Nane Kratzke" userId="971be13ff4ee5ef6" providerId="LiveId" clId="{1135C753-C3C8-8A44-93A3-2E9260A894C1}" dt="2023-02-17T09:01:47.094" v="2599" actId="9405"/>
          <ac:inkMkLst>
            <pc:docMk/>
            <pc:sldMk cId="437185992" sldId="650"/>
            <ac:inkMk id="41" creationId="{F0AA2006-BFDC-84BA-9FA7-67B7703FA01C}"/>
          </ac:inkMkLst>
        </pc:inkChg>
        <pc:inkChg chg="add mod">
          <ac:chgData name="Nane Kratzke" userId="971be13ff4ee5ef6" providerId="LiveId" clId="{1135C753-C3C8-8A44-93A3-2E9260A894C1}" dt="2023-02-17T09:03:01.711" v="2609" actId="164"/>
          <ac:inkMkLst>
            <pc:docMk/>
            <pc:sldMk cId="437185992" sldId="650"/>
            <ac:inkMk id="42" creationId="{F188BFD8-D5A4-313C-A310-3838DE512A3A}"/>
          </ac:inkMkLst>
        </pc:inkChg>
        <pc:inkChg chg="add mod">
          <ac:chgData name="Nane Kratzke" userId="971be13ff4ee5ef6" providerId="LiveId" clId="{1135C753-C3C8-8A44-93A3-2E9260A894C1}" dt="2023-02-17T09:03:01.711" v="2609" actId="164"/>
          <ac:inkMkLst>
            <pc:docMk/>
            <pc:sldMk cId="437185992" sldId="650"/>
            <ac:inkMk id="43" creationId="{C4994D3B-CAA0-F5BF-DA69-84C4052E2594}"/>
          </ac:inkMkLst>
        </pc:inkChg>
        <pc:inkChg chg="add del">
          <ac:chgData name="Nane Kratzke" userId="971be13ff4ee5ef6" providerId="LiveId" clId="{1135C753-C3C8-8A44-93A3-2E9260A894C1}" dt="2023-02-17T09:02:32.110" v="2605" actId="9405"/>
          <ac:inkMkLst>
            <pc:docMk/>
            <pc:sldMk cId="437185992" sldId="650"/>
            <ac:inkMk id="44" creationId="{38CA310F-3668-D1DA-069F-396A3D8A084B}"/>
          </ac:inkMkLst>
        </pc:inkChg>
        <pc:inkChg chg="add del">
          <ac:chgData name="Nane Kratzke" userId="971be13ff4ee5ef6" providerId="LiveId" clId="{1135C753-C3C8-8A44-93A3-2E9260A894C1}" dt="2023-02-17T09:02:31.675" v="2604" actId="9405"/>
          <ac:inkMkLst>
            <pc:docMk/>
            <pc:sldMk cId="437185992" sldId="650"/>
            <ac:inkMk id="45" creationId="{B411BC07-1856-F907-0D14-842E1F26C950}"/>
          </ac:inkMkLst>
        </pc:inkChg>
        <pc:inkChg chg="add mod">
          <ac:chgData name="Nane Kratzke" userId="971be13ff4ee5ef6" providerId="LiveId" clId="{1135C753-C3C8-8A44-93A3-2E9260A894C1}" dt="2023-02-17T09:03:01.711" v="2609" actId="164"/>
          <ac:inkMkLst>
            <pc:docMk/>
            <pc:sldMk cId="437185992" sldId="650"/>
            <ac:inkMk id="46" creationId="{230C4EA4-2437-F0D2-4B9D-D16EE1555A91}"/>
          </ac:inkMkLst>
        </pc:inkChg>
        <pc:inkChg chg="add mod">
          <ac:chgData name="Nane Kratzke" userId="971be13ff4ee5ef6" providerId="LiveId" clId="{1135C753-C3C8-8A44-93A3-2E9260A894C1}" dt="2023-02-17T09:03:01.711" v="2609" actId="164"/>
          <ac:inkMkLst>
            <pc:docMk/>
            <pc:sldMk cId="437185992" sldId="650"/>
            <ac:inkMk id="47" creationId="{5E5D9B3E-16B3-2189-6D1F-3A8845971D8F}"/>
          </ac:inkMkLst>
        </pc:inkChg>
        <pc:cxnChg chg="add mod">
          <ac:chgData name="Nane Kratzke" userId="971be13ff4ee5ef6" providerId="LiveId" clId="{1135C753-C3C8-8A44-93A3-2E9260A894C1}" dt="2023-02-17T08:56:33.695" v="2558" actId="208"/>
          <ac:cxnSpMkLst>
            <pc:docMk/>
            <pc:sldMk cId="437185992" sldId="650"/>
            <ac:cxnSpMk id="16" creationId="{1D17F59C-DCC1-A883-8D93-38317B403C3C}"/>
          </ac:cxnSpMkLst>
        </pc:cxnChg>
      </pc:sldChg>
      <pc:sldChg chg="modSp add del mod ord">
        <pc:chgData name="Nane Kratzke" userId="971be13ff4ee5ef6" providerId="LiveId" clId="{1135C753-C3C8-8A44-93A3-2E9260A894C1}" dt="2023-02-17T15:54:31.839" v="7800" actId="20577"/>
        <pc:sldMkLst>
          <pc:docMk/>
          <pc:sldMk cId="1712403448" sldId="651"/>
        </pc:sldMkLst>
        <pc:spChg chg="mod">
          <ac:chgData name="Nane Kratzke" userId="971be13ff4ee5ef6" providerId="LiveId" clId="{1135C753-C3C8-8A44-93A3-2E9260A894C1}" dt="2023-02-17T11:55:16.432" v="3795" actId="20577"/>
          <ac:spMkLst>
            <pc:docMk/>
            <pc:sldMk cId="1712403448" sldId="651"/>
            <ac:spMk id="2" creationId="{9C499ED8-18D1-E942-8557-969449808E76}"/>
          </ac:spMkLst>
        </pc:spChg>
        <pc:spChg chg="mod">
          <ac:chgData name="Nane Kratzke" userId="971be13ff4ee5ef6" providerId="LiveId" clId="{1135C753-C3C8-8A44-93A3-2E9260A894C1}" dt="2023-02-17T15:54:31.839" v="7800" actId="20577"/>
          <ac:spMkLst>
            <pc:docMk/>
            <pc:sldMk cId="1712403448" sldId="651"/>
            <ac:spMk id="9" creationId="{414D7B1D-895A-C440-A240-39929C55593C}"/>
          </ac:spMkLst>
        </pc:spChg>
      </pc:sldChg>
      <pc:sldChg chg="new del">
        <pc:chgData name="Nane Kratzke" userId="971be13ff4ee5ef6" providerId="LiveId" clId="{1135C753-C3C8-8A44-93A3-2E9260A894C1}" dt="2023-02-17T09:26:17.632" v="2655" actId="2696"/>
        <pc:sldMkLst>
          <pc:docMk/>
          <pc:sldMk cId="969377998" sldId="652"/>
        </pc:sldMkLst>
      </pc:sldChg>
      <pc:sldChg chg="addSp delSp modSp new mod">
        <pc:chgData name="Nane Kratzke" userId="971be13ff4ee5ef6" providerId="LiveId" clId="{1135C753-C3C8-8A44-93A3-2E9260A894C1}" dt="2023-02-17T15:52:31.533" v="7667" actId="14100"/>
        <pc:sldMkLst>
          <pc:docMk/>
          <pc:sldMk cId="314851806" sldId="653"/>
        </pc:sldMkLst>
        <pc:spChg chg="del">
          <ac:chgData name="Nane Kratzke" userId="971be13ff4ee5ef6" providerId="LiveId" clId="{1135C753-C3C8-8A44-93A3-2E9260A894C1}" dt="2023-02-17T09:26:31.997" v="2657" actId="478"/>
          <ac:spMkLst>
            <pc:docMk/>
            <pc:sldMk cId="314851806" sldId="653"/>
            <ac:spMk id="2" creationId="{69693218-2CC7-8A3D-0D2E-9D1D8F6BDC9F}"/>
          </ac:spMkLst>
        </pc:spChg>
        <pc:spChg chg="del">
          <ac:chgData name="Nane Kratzke" userId="971be13ff4ee5ef6" providerId="LiveId" clId="{1135C753-C3C8-8A44-93A3-2E9260A894C1}" dt="2023-02-17T09:26:45.976" v="2661" actId="478"/>
          <ac:spMkLst>
            <pc:docMk/>
            <pc:sldMk cId="314851806" sldId="653"/>
            <ac:spMk id="3" creationId="{1794D608-453C-9274-E014-9B9C03A623C8}"/>
          </ac:spMkLst>
        </pc:spChg>
        <pc:spChg chg="add mod">
          <ac:chgData name="Nane Kratzke" userId="971be13ff4ee5ef6" providerId="LiveId" clId="{1135C753-C3C8-8A44-93A3-2E9260A894C1}" dt="2023-02-17T09:26:24.959" v="2656"/>
          <ac:spMkLst>
            <pc:docMk/>
            <pc:sldMk cId="314851806" sldId="653"/>
            <ac:spMk id="5" creationId="{7C3C4DA6-7A67-88CC-7B2B-8C8B83766B7B}"/>
          </ac:spMkLst>
        </pc:spChg>
        <pc:spChg chg="add mod">
          <ac:chgData name="Nane Kratzke" userId="971be13ff4ee5ef6" providerId="LiveId" clId="{1135C753-C3C8-8A44-93A3-2E9260A894C1}" dt="2023-02-17T09:27:15.823" v="2696" actId="20577"/>
          <ac:spMkLst>
            <pc:docMk/>
            <pc:sldMk cId="314851806" sldId="653"/>
            <ac:spMk id="6" creationId="{89266803-CB8C-C8B0-5034-E432DE6317F2}"/>
          </ac:spMkLst>
        </pc:spChg>
        <pc:spChg chg="add mod">
          <ac:chgData name="Nane Kratzke" userId="971be13ff4ee5ef6" providerId="LiveId" clId="{1135C753-C3C8-8A44-93A3-2E9260A894C1}" dt="2023-02-17T09:41:07.623" v="3444" actId="14100"/>
          <ac:spMkLst>
            <pc:docMk/>
            <pc:sldMk cId="314851806" sldId="653"/>
            <ac:spMk id="10" creationId="{53CE5C77-9F8A-E2A4-C15A-04FA1CDBA467}"/>
          </ac:spMkLst>
        </pc:spChg>
        <pc:spChg chg="add mod">
          <ac:chgData name="Nane Kratzke" userId="971be13ff4ee5ef6" providerId="LiveId" clId="{1135C753-C3C8-8A44-93A3-2E9260A894C1}" dt="2023-02-17T09:33:21.755" v="2772" actId="1076"/>
          <ac:spMkLst>
            <pc:docMk/>
            <pc:sldMk cId="314851806" sldId="653"/>
            <ac:spMk id="11" creationId="{39F758FD-7C46-2458-56F1-529EA6D997B9}"/>
          </ac:spMkLst>
        </pc:spChg>
        <pc:spChg chg="add mod">
          <ac:chgData name="Nane Kratzke" userId="971be13ff4ee5ef6" providerId="LiveId" clId="{1135C753-C3C8-8A44-93A3-2E9260A894C1}" dt="2023-02-17T09:33:33.467" v="2785" actId="1076"/>
          <ac:spMkLst>
            <pc:docMk/>
            <pc:sldMk cId="314851806" sldId="653"/>
            <ac:spMk id="12" creationId="{1120F36E-9C5F-60B7-F383-25A229CFBFCA}"/>
          </ac:spMkLst>
        </pc:spChg>
        <pc:spChg chg="add mod">
          <ac:chgData name="Nane Kratzke" userId="971be13ff4ee5ef6" providerId="LiveId" clId="{1135C753-C3C8-8A44-93A3-2E9260A894C1}" dt="2023-02-17T15:52:31.533" v="7667" actId="14100"/>
          <ac:spMkLst>
            <pc:docMk/>
            <pc:sldMk cId="314851806" sldId="653"/>
            <ac:spMk id="13" creationId="{7D3849A7-D02A-AEF9-67A1-FD47F95AFA22}"/>
          </ac:spMkLst>
        </pc:spChg>
        <pc:picChg chg="add mod">
          <ac:chgData name="Nane Kratzke" userId="971be13ff4ee5ef6" providerId="LiveId" clId="{1135C753-C3C8-8A44-93A3-2E9260A894C1}" dt="2023-02-17T09:28:55.840" v="2708" actId="14100"/>
          <ac:picMkLst>
            <pc:docMk/>
            <pc:sldMk cId="314851806" sldId="653"/>
            <ac:picMk id="7" creationId="{3F301A28-805C-60F0-EC8A-F3F17752F8E3}"/>
          </ac:picMkLst>
        </pc:picChg>
        <pc:picChg chg="add mod">
          <ac:chgData name="Nane Kratzke" userId="971be13ff4ee5ef6" providerId="LiveId" clId="{1135C753-C3C8-8A44-93A3-2E9260A894C1}" dt="2023-02-17T09:32:59.666" v="2759" actId="14826"/>
          <ac:picMkLst>
            <pc:docMk/>
            <pc:sldMk cId="314851806" sldId="653"/>
            <ac:picMk id="9" creationId="{F3BFB022-1A42-970B-C532-B3AE8DD7376E}"/>
          </ac:picMkLst>
        </pc:picChg>
        <pc:picChg chg="add del mod">
          <ac:chgData name="Nane Kratzke" userId="971be13ff4ee5ef6" providerId="LiveId" clId="{1135C753-C3C8-8A44-93A3-2E9260A894C1}" dt="2023-02-17T09:45:54.625" v="3530" actId="478"/>
          <ac:picMkLst>
            <pc:docMk/>
            <pc:sldMk cId="314851806" sldId="653"/>
            <ac:picMk id="4098" creationId="{95DDBBD0-822E-8C66-0E12-1056F9E6C48D}"/>
          </ac:picMkLst>
        </pc:picChg>
        <pc:picChg chg="add mod">
          <ac:chgData name="Nane Kratzke" userId="971be13ff4ee5ef6" providerId="LiveId" clId="{1135C753-C3C8-8A44-93A3-2E9260A894C1}" dt="2023-02-17T09:47:25.681" v="3646"/>
          <ac:picMkLst>
            <pc:docMk/>
            <pc:sldMk cId="314851806" sldId="653"/>
            <ac:picMk id="4100" creationId="{CFAA8F27-8CA9-6A99-CE96-16F50EA99179}"/>
          </ac:picMkLst>
        </pc:picChg>
        <pc:inkChg chg="add">
          <ac:chgData name="Nane Kratzke" userId="971be13ff4ee5ef6" providerId="LiveId" clId="{1135C753-C3C8-8A44-93A3-2E9260A894C1}" dt="2023-02-17T09:35:43.573" v="3059" actId="9405"/>
          <ac:inkMkLst>
            <pc:docMk/>
            <pc:sldMk cId="314851806" sldId="653"/>
            <ac:inkMk id="14" creationId="{995A1638-2431-277E-2188-5862709E980A}"/>
          </ac:inkMkLst>
        </pc:inkChg>
        <pc:inkChg chg="add">
          <ac:chgData name="Nane Kratzke" userId="971be13ff4ee5ef6" providerId="LiveId" clId="{1135C753-C3C8-8A44-93A3-2E9260A894C1}" dt="2023-02-17T09:35:44.991" v="3060" actId="9405"/>
          <ac:inkMkLst>
            <pc:docMk/>
            <pc:sldMk cId="314851806" sldId="653"/>
            <ac:inkMk id="15" creationId="{1184E4F3-CF18-0130-EEDB-80629950DE98}"/>
          </ac:inkMkLst>
        </pc:inkChg>
      </pc:sldChg>
      <pc:sldChg chg="modSp add mod">
        <pc:chgData name="Nane Kratzke" userId="971be13ff4ee5ef6" providerId="LiveId" clId="{1135C753-C3C8-8A44-93A3-2E9260A894C1}" dt="2023-02-17T15:53:16.658" v="7692" actId="20577"/>
        <pc:sldMkLst>
          <pc:docMk/>
          <pc:sldMk cId="1017684085" sldId="654"/>
        </pc:sldMkLst>
        <pc:spChg chg="mod">
          <ac:chgData name="Nane Kratzke" userId="971be13ff4ee5ef6" providerId="LiveId" clId="{1135C753-C3C8-8A44-93A3-2E9260A894C1}" dt="2023-02-17T15:53:16.658" v="7692" actId="20577"/>
          <ac:spMkLst>
            <pc:docMk/>
            <pc:sldMk cId="1017684085" sldId="654"/>
            <ac:spMk id="9" creationId="{414D7B1D-895A-C440-A240-39929C55593C}"/>
          </ac:spMkLst>
        </pc:spChg>
      </pc:sldChg>
      <pc:sldChg chg="modSp add mod">
        <pc:chgData name="Nane Kratzke" userId="971be13ff4ee5ef6" providerId="LiveId" clId="{1135C753-C3C8-8A44-93A3-2E9260A894C1}" dt="2023-02-17T15:53:46.954" v="7716" actId="20577"/>
        <pc:sldMkLst>
          <pc:docMk/>
          <pc:sldMk cId="251027010" sldId="655"/>
        </pc:sldMkLst>
        <pc:spChg chg="mod">
          <ac:chgData name="Nane Kratzke" userId="971be13ff4ee5ef6" providerId="LiveId" clId="{1135C753-C3C8-8A44-93A3-2E9260A894C1}" dt="2023-02-17T11:53:35.653" v="3784" actId="20577"/>
          <ac:spMkLst>
            <pc:docMk/>
            <pc:sldMk cId="251027010" sldId="655"/>
            <ac:spMk id="2" creationId="{9C499ED8-18D1-E942-8557-969449808E76}"/>
          </ac:spMkLst>
        </pc:spChg>
        <pc:spChg chg="mod">
          <ac:chgData name="Nane Kratzke" userId="971be13ff4ee5ef6" providerId="LiveId" clId="{1135C753-C3C8-8A44-93A3-2E9260A894C1}" dt="2023-02-17T15:53:46.954" v="7716" actId="20577"/>
          <ac:spMkLst>
            <pc:docMk/>
            <pc:sldMk cId="251027010" sldId="655"/>
            <ac:spMk id="9" creationId="{414D7B1D-895A-C440-A240-39929C55593C}"/>
          </ac:spMkLst>
        </pc:spChg>
      </pc:sldChg>
      <pc:sldChg chg="add">
        <pc:chgData name="Nane Kratzke" userId="971be13ff4ee5ef6" providerId="LiveId" clId="{1135C753-C3C8-8A44-93A3-2E9260A894C1}" dt="2023-02-17T11:51:55.773" v="3754"/>
        <pc:sldMkLst>
          <pc:docMk/>
          <pc:sldMk cId="2811754607" sldId="656"/>
        </pc:sldMkLst>
      </pc:sldChg>
      <pc:sldChg chg="add">
        <pc:chgData name="Nane Kratzke" userId="971be13ff4ee5ef6" providerId="LiveId" clId="{1135C753-C3C8-8A44-93A3-2E9260A894C1}" dt="2023-02-17T11:55:50.250" v="3796"/>
        <pc:sldMkLst>
          <pc:docMk/>
          <pc:sldMk cId="3487047904" sldId="657"/>
        </pc:sldMkLst>
      </pc:sldChg>
      <pc:sldChg chg="modSp add mod">
        <pc:chgData name="Nane Kratzke" userId="971be13ff4ee5ef6" providerId="LiveId" clId="{1135C753-C3C8-8A44-93A3-2E9260A894C1}" dt="2023-02-17T15:47:02.783" v="7517" actId="20577"/>
        <pc:sldMkLst>
          <pc:docMk/>
          <pc:sldMk cId="1544342855" sldId="658"/>
        </pc:sldMkLst>
        <pc:spChg chg="mod">
          <ac:chgData name="Nane Kratzke" userId="971be13ff4ee5ef6" providerId="LiveId" clId="{1135C753-C3C8-8A44-93A3-2E9260A894C1}" dt="2023-02-17T15:47:02.783" v="7517" actId="20577"/>
          <ac:spMkLst>
            <pc:docMk/>
            <pc:sldMk cId="1544342855" sldId="658"/>
            <ac:spMk id="31" creationId="{A7AED8D2-12C6-26AC-5AF0-E921BDCCBE3B}"/>
          </ac:spMkLst>
        </pc:spChg>
      </pc:sldChg>
      <pc:sldChg chg="add">
        <pc:chgData name="Nane Kratzke" userId="971be13ff4ee5ef6" providerId="LiveId" clId="{1135C753-C3C8-8A44-93A3-2E9260A894C1}" dt="2023-02-17T11:56:03" v="3797"/>
        <pc:sldMkLst>
          <pc:docMk/>
          <pc:sldMk cId="2199449476" sldId="659"/>
        </pc:sldMkLst>
      </pc:sldChg>
      <pc:sldChg chg="add">
        <pc:chgData name="Nane Kratzke" userId="971be13ff4ee5ef6" providerId="LiveId" clId="{1135C753-C3C8-8A44-93A3-2E9260A894C1}" dt="2023-02-17T11:56:03" v="3797"/>
        <pc:sldMkLst>
          <pc:docMk/>
          <pc:sldMk cId="1025950512" sldId="660"/>
        </pc:sldMkLst>
      </pc:sldChg>
      <pc:sldChg chg="modSp add mod">
        <pc:chgData name="Nane Kratzke" userId="971be13ff4ee5ef6" providerId="LiveId" clId="{1135C753-C3C8-8A44-93A3-2E9260A894C1}" dt="2023-02-17T15:54:58.799" v="7826" actId="20577"/>
        <pc:sldMkLst>
          <pc:docMk/>
          <pc:sldMk cId="314648163" sldId="661"/>
        </pc:sldMkLst>
        <pc:spChg chg="mod">
          <ac:chgData name="Nane Kratzke" userId="971be13ff4ee5ef6" providerId="LiveId" clId="{1135C753-C3C8-8A44-93A3-2E9260A894C1}" dt="2023-02-17T15:54:58.799" v="7826" actId="20577"/>
          <ac:spMkLst>
            <pc:docMk/>
            <pc:sldMk cId="314648163" sldId="661"/>
            <ac:spMk id="9" creationId="{414D7B1D-895A-C440-A240-39929C55593C}"/>
          </ac:spMkLst>
        </pc:spChg>
      </pc:sldChg>
      <pc:sldChg chg="addSp delSp modSp new mod modClrScheme chgLayout">
        <pc:chgData name="Nane Kratzke" userId="971be13ff4ee5ef6" providerId="LiveId" clId="{1135C753-C3C8-8A44-93A3-2E9260A894C1}" dt="2023-02-17T12:12:46.013" v="4215" actId="14100"/>
        <pc:sldMkLst>
          <pc:docMk/>
          <pc:sldMk cId="1723636415" sldId="662"/>
        </pc:sldMkLst>
        <pc:spChg chg="del mod ord">
          <ac:chgData name="Nane Kratzke" userId="971be13ff4ee5ef6" providerId="LiveId" clId="{1135C753-C3C8-8A44-93A3-2E9260A894C1}" dt="2023-02-17T12:04:58.787" v="3956" actId="700"/>
          <ac:spMkLst>
            <pc:docMk/>
            <pc:sldMk cId="1723636415" sldId="662"/>
            <ac:spMk id="2" creationId="{299FAAAD-42ED-421F-A769-0E0AE6DD8C1C}"/>
          </ac:spMkLst>
        </pc:spChg>
        <pc:spChg chg="del">
          <ac:chgData name="Nane Kratzke" userId="971be13ff4ee5ef6" providerId="LiveId" clId="{1135C753-C3C8-8A44-93A3-2E9260A894C1}" dt="2023-02-17T12:04:58.787" v="3956" actId="700"/>
          <ac:spMkLst>
            <pc:docMk/>
            <pc:sldMk cId="1723636415" sldId="662"/>
            <ac:spMk id="3" creationId="{19643E70-72C1-504D-4A4E-6F6188E0358E}"/>
          </ac:spMkLst>
        </pc:spChg>
        <pc:spChg chg="del mod ord">
          <ac:chgData name="Nane Kratzke" userId="971be13ff4ee5ef6" providerId="LiveId" clId="{1135C753-C3C8-8A44-93A3-2E9260A894C1}" dt="2023-02-17T12:04:58.787" v="3956" actId="700"/>
          <ac:spMkLst>
            <pc:docMk/>
            <pc:sldMk cId="1723636415" sldId="662"/>
            <ac:spMk id="4" creationId="{1AB2B4D7-F86B-158F-7655-5FA841F9889B}"/>
          </ac:spMkLst>
        </pc:spChg>
        <pc:spChg chg="del">
          <ac:chgData name="Nane Kratzke" userId="971be13ff4ee5ef6" providerId="LiveId" clId="{1135C753-C3C8-8A44-93A3-2E9260A894C1}" dt="2023-02-17T12:04:58.787" v="3956" actId="700"/>
          <ac:spMkLst>
            <pc:docMk/>
            <pc:sldMk cId="1723636415" sldId="662"/>
            <ac:spMk id="5" creationId="{C5D1FBA6-0533-D0FC-154C-5A2CCE7F24ED}"/>
          </ac:spMkLst>
        </pc:spChg>
        <pc:spChg chg="del">
          <ac:chgData name="Nane Kratzke" userId="971be13ff4ee5ef6" providerId="LiveId" clId="{1135C753-C3C8-8A44-93A3-2E9260A894C1}" dt="2023-02-17T12:04:58.787" v="3956" actId="700"/>
          <ac:spMkLst>
            <pc:docMk/>
            <pc:sldMk cId="1723636415" sldId="662"/>
            <ac:spMk id="6" creationId="{ED9FFC6B-5F6C-BED0-9D31-3066BB401C58}"/>
          </ac:spMkLst>
        </pc:spChg>
        <pc:spChg chg="del">
          <ac:chgData name="Nane Kratzke" userId="971be13ff4ee5ef6" providerId="LiveId" clId="{1135C753-C3C8-8A44-93A3-2E9260A894C1}" dt="2023-02-17T12:04:58.787" v="3956" actId="700"/>
          <ac:spMkLst>
            <pc:docMk/>
            <pc:sldMk cId="1723636415" sldId="662"/>
            <ac:spMk id="7" creationId="{4A68E535-E3DB-D16E-FC3E-BD66A48659AF}"/>
          </ac:spMkLst>
        </pc:spChg>
        <pc:spChg chg="mod ord">
          <ac:chgData name="Nane Kratzke" userId="971be13ff4ee5ef6" providerId="LiveId" clId="{1135C753-C3C8-8A44-93A3-2E9260A894C1}" dt="2023-02-17T12:04:58.787" v="3956" actId="700"/>
          <ac:spMkLst>
            <pc:docMk/>
            <pc:sldMk cId="1723636415" sldId="662"/>
            <ac:spMk id="8" creationId="{1DF0601F-7656-322E-E827-ED374CF9B95A}"/>
          </ac:spMkLst>
        </pc:spChg>
        <pc:spChg chg="add mod ord">
          <ac:chgData name="Nane Kratzke" userId="971be13ff4ee5ef6" providerId="LiveId" clId="{1135C753-C3C8-8A44-93A3-2E9260A894C1}" dt="2023-02-17T12:05:24.563" v="4014" actId="20577"/>
          <ac:spMkLst>
            <pc:docMk/>
            <pc:sldMk cId="1723636415" sldId="662"/>
            <ac:spMk id="9" creationId="{910556A7-6EF4-4527-5E74-5425FF80A3BF}"/>
          </ac:spMkLst>
        </pc:spChg>
        <pc:spChg chg="add mod ord">
          <ac:chgData name="Nane Kratzke" userId="971be13ff4ee5ef6" providerId="LiveId" clId="{1135C753-C3C8-8A44-93A3-2E9260A894C1}" dt="2023-02-17T12:08:39.906" v="4090" actId="20577"/>
          <ac:spMkLst>
            <pc:docMk/>
            <pc:sldMk cId="1723636415" sldId="662"/>
            <ac:spMk id="10" creationId="{2EB470A6-45FC-6464-7865-9ABD2272AE02}"/>
          </ac:spMkLst>
        </pc:spChg>
        <pc:spChg chg="add mod">
          <ac:chgData name="Nane Kratzke" userId="971be13ff4ee5ef6" providerId="LiveId" clId="{1135C753-C3C8-8A44-93A3-2E9260A894C1}" dt="2023-02-17T12:12:37.641" v="4214" actId="207"/>
          <ac:spMkLst>
            <pc:docMk/>
            <pc:sldMk cId="1723636415" sldId="662"/>
            <ac:spMk id="12" creationId="{7BFD06FC-690E-48DB-0124-587A2AD05FD8}"/>
          </ac:spMkLst>
        </pc:spChg>
        <pc:spChg chg="add del mod">
          <ac:chgData name="Nane Kratzke" userId="971be13ff4ee5ef6" providerId="LiveId" clId="{1135C753-C3C8-8A44-93A3-2E9260A894C1}" dt="2023-02-17T12:11:46.730" v="4181" actId="21"/>
          <ac:spMkLst>
            <pc:docMk/>
            <pc:sldMk cId="1723636415" sldId="662"/>
            <ac:spMk id="13" creationId="{A289F481-0493-28AC-7C51-F499DE9CA3C9}"/>
          </ac:spMkLst>
        </pc:spChg>
        <pc:spChg chg="add mod">
          <ac:chgData name="Nane Kratzke" userId="971be13ff4ee5ef6" providerId="LiveId" clId="{1135C753-C3C8-8A44-93A3-2E9260A894C1}" dt="2023-02-17T12:12:46.013" v="4215" actId="14100"/>
          <ac:spMkLst>
            <pc:docMk/>
            <pc:sldMk cId="1723636415" sldId="662"/>
            <ac:spMk id="15" creationId="{C9EE9333-CE69-71B2-DDF7-A06A9717F195}"/>
          </ac:spMkLst>
        </pc:spChg>
        <pc:picChg chg="add mod">
          <ac:chgData name="Nane Kratzke" userId="971be13ff4ee5ef6" providerId="LiveId" clId="{1135C753-C3C8-8A44-93A3-2E9260A894C1}" dt="2023-02-17T12:11:40.977" v="4180" actId="1076"/>
          <ac:picMkLst>
            <pc:docMk/>
            <pc:sldMk cId="1723636415" sldId="662"/>
            <ac:picMk id="16" creationId="{E7ABF308-957C-576E-BFC9-F571A0724777}"/>
          </ac:picMkLst>
        </pc:picChg>
        <pc:picChg chg="add mod">
          <ac:chgData name="Nane Kratzke" userId="971be13ff4ee5ef6" providerId="LiveId" clId="{1135C753-C3C8-8A44-93A3-2E9260A894C1}" dt="2023-02-17T12:11:33.938" v="4179" actId="1076"/>
          <ac:picMkLst>
            <pc:docMk/>
            <pc:sldMk cId="1723636415" sldId="662"/>
            <ac:picMk id="17" creationId="{7A11D9B8-B6D2-2B73-A336-49E85AEBE796}"/>
          </ac:picMkLst>
        </pc:picChg>
        <pc:picChg chg="add mod">
          <ac:chgData name="Nane Kratzke" userId="971be13ff4ee5ef6" providerId="LiveId" clId="{1135C753-C3C8-8A44-93A3-2E9260A894C1}" dt="2023-02-17T12:11:33.938" v="4179" actId="1076"/>
          <ac:picMkLst>
            <pc:docMk/>
            <pc:sldMk cId="1723636415" sldId="662"/>
            <ac:picMk id="18" creationId="{76EE78E2-0B58-9533-8CA1-F8C92E60ED86}"/>
          </ac:picMkLst>
        </pc:picChg>
        <pc:picChg chg="add mod">
          <ac:chgData name="Nane Kratzke" userId="971be13ff4ee5ef6" providerId="LiveId" clId="{1135C753-C3C8-8A44-93A3-2E9260A894C1}" dt="2023-02-17T12:11:33.938" v="4179" actId="1076"/>
          <ac:picMkLst>
            <pc:docMk/>
            <pc:sldMk cId="1723636415" sldId="662"/>
            <ac:picMk id="19" creationId="{1218A614-4A16-D68E-1CFC-70F1083D88ED}"/>
          </ac:picMkLst>
        </pc:picChg>
      </pc:sldChg>
      <pc:sldChg chg="modSp add del mod">
        <pc:chgData name="Nane Kratzke" userId="971be13ff4ee5ef6" providerId="LiveId" clId="{1135C753-C3C8-8A44-93A3-2E9260A894C1}" dt="2023-02-17T12:17:10.736" v="4271" actId="2696"/>
        <pc:sldMkLst>
          <pc:docMk/>
          <pc:sldMk cId="2175834575" sldId="663"/>
        </pc:sldMkLst>
        <pc:spChg chg="mod">
          <ac:chgData name="Nane Kratzke" userId="971be13ff4ee5ef6" providerId="LiveId" clId="{1135C753-C3C8-8A44-93A3-2E9260A894C1}" dt="2023-02-17T12:12:11.489" v="4183" actId="207"/>
          <ac:spMkLst>
            <pc:docMk/>
            <pc:sldMk cId="2175834575" sldId="663"/>
            <ac:spMk id="12" creationId="{7BFD06FC-690E-48DB-0124-587A2AD05FD8}"/>
          </ac:spMkLst>
        </pc:spChg>
      </pc:sldChg>
      <pc:sldChg chg="addSp delSp modSp new mod">
        <pc:chgData name="Nane Kratzke" userId="971be13ff4ee5ef6" providerId="LiveId" clId="{1135C753-C3C8-8A44-93A3-2E9260A894C1}" dt="2023-02-17T12:22:03.195" v="4385" actId="113"/>
        <pc:sldMkLst>
          <pc:docMk/>
          <pc:sldMk cId="3705678913" sldId="664"/>
        </pc:sldMkLst>
        <pc:spChg chg="mod">
          <ac:chgData name="Nane Kratzke" userId="971be13ff4ee5ef6" providerId="LiveId" clId="{1135C753-C3C8-8A44-93A3-2E9260A894C1}" dt="2023-02-17T12:10:35.041" v="4174"/>
          <ac:spMkLst>
            <pc:docMk/>
            <pc:sldMk cId="3705678913" sldId="664"/>
            <ac:spMk id="2" creationId="{AB56F263-6A91-DAB4-345C-8B7D95D0EAC0}"/>
          </ac:spMkLst>
        </pc:spChg>
        <pc:spChg chg="mod">
          <ac:chgData name="Nane Kratzke" userId="971be13ff4ee5ef6" providerId="LiveId" clId="{1135C753-C3C8-8A44-93A3-2E9260A894C1}" dt="2023-02-17T12:16:52.557" v="4270" actId="20577"/>
          <ac:spMkLst>
            <pc:docMk/>
            <pc:sldMk cId="3705678913" sldId="664"/>
            <ac:spMk id="3" creationId="{1697146A-BCBF-BAA9-8197-21DAD4FCBC62}"/>
          </ac:spMkLst>
        </pc:spChg>
        <pc:spChg chg="add mod">
          <ac:chgData name="Nane Kratzke" userId="971be13ff4ee5ef6" providerId="LiveId" clId="{1135C753-C3C8-8A44-93A3-2E9260A894C1}" dt="2023-02-17T12:10:26.655" v="4173"/>
          <ac:spMkLst>
            <pc:docMk/>
            <pc:sldMk cId="3705678913" sldId="664"/>
            <ac:spMk id="5" creationId="{ACB09C30-D384-073F-98F1-A14CCBC1DB7D}"/>
          </ac:spMkLst>
        </pc:spChg>
        <pc:spChg chg="add mod">
          <ac:chgData name="Nane Kratzke" userId="971be13ff4ee5ef6" providerId="LiveId" clId="{1135C753-C3C8-8A44-93A3-2E9260A894C1}" dt="2023-02-17T12:16:47.443" v="4252" actId="113"/>
          <ac:spMkLst>
            <pc:docMk/>
            <pc:sldMk cId="3705678913" sldId="664"/>
            <ac:spMk id="6" creationId="{9C0AD107-3330-1256-CDC4-872876E1FB01}"/>
          </ac:spMkLst>
        </pc:spChg>
        <pc:spChg chg="add mod">
          <ac:chgData name="Nane Kratzke" userId="971be13ff4ee5ef6" providerId="LiveId" clId="{1135C753-C3C8-8A44-93A3-2E9260A894C1}" dt="2023-02-17T12:21:51.199" v="4382" actId="14100"/>
          <ac:spMkLst>
            <pc:docMk/>
            <pc:sldMk cId="3705678913" sldId="664"/>
            <ac:spMk id="7" creationId="{D1775B2E-B5FF-6CFF-4CA4-C0205BCDC190}"/>
          </ac:spMkLst>
        </pc:spChg>
        <pc:spChg chg="add mod">
          <ac:chgData name="Nane Kratzke" userId="971be13ff4ee5ef6" providerId="LiveId" clId="{1135C753-C3C8-8A44-93A3-2E9260A894C1}" dt="2023-02-17T12:22:03.195" v="4385" actId="113"/>
          <ac:spMkLst>
            <pc:docMk/>
            <pc:sldMk cId="3705678913" sldId="664"/>
            <ac:spMk id="8" creationId="{C5E3A560-AB76-2B94-D237-12F480A75F66}"/>
          </ac:spMkLst>
        </pc:spChg>
        <pc:spChg chg="add del mod">
          <ac:chgData name="Nane Kratzke" userId="971be13ff4ee5ef6" providerId="LiveId" clId="{1135C753-C3C8-8A44-93A3-2E9260A894C1}" dt="2023-02-17T12:18:08.783" v="4274" actId="478"/>
          <ac:spMkLst>
            <pc:docMk/>
            <pc:sldMk cId="3705678913" sldId="664"/>
            <ac:spMk id="9" creationId="{366E4930-DB92-08BD-758A-B9511EB18F7F}"/>
          </ac:spMkLst>
        </pc:spChg>
      </pc:sldChg>
      <pc:sldChg chg="add del">
        <pc:chgData name="Nane Kratzke" userId="971be13ff4ee5ef6" providerId="LiveId" clId="{1135C753-C3C8-8A44-93A3-2E9260A894C1}" dt="2023-02-17T13:48:01.924" v="5341" actId="2696"/>
        <pc:sldMkLst>
          <pc:docMk/>
          <pc:sldMk cId="1965283820" sldId="665"/>
        </pc:sldMkLst>
      </pc:sldChg>
      <pc:sldChg chg="add del">
        <pc:chgData name="Nane Kratzke" userId="971be13ff4ee5ef6" providerId="LiveId" clId="{1135C753-C3C8-8A44-93A3-2E9260A894C1}" dt="2023-02-17T13:48:02.476" v="5342" actId="2696"/>
        <pc:sldMkLst>
          <pc:docMk/>
          <pc:sldMk cId="142310112" sldId="666"/>
        </pc:sldMkLst>
      </pc:sldChg>
      <pc:sldChg chg="add del">
        <pc:chgData name="Nane Kratzke" userId="971be13ff4ee5ef6" providerId="LiveId" clId="{1135C753-C3C8-8A44-93A3-2E9260A894C1}" dt="2023-02-17T13:48:02.893" v="5343" actId="2696"/>
        <pc:sldMkLst>
          <pc:docMk/>
          <pc:sldMk cId="3691135539" sldId="667"/>
        </pc:sldMkLst>
      </pc:sldChg>
      <pc:sldChg chg="addSp modSp add mod">
        <pc:chgData name="Nane Kratzke" userId="971be13ff4ee5ef6" providerId="LiveId" clId="{1135C753-C3C8-8A44-93A3-2E9260A894C1}" dt="2023-02-17T14:08:48.421" v="5559" actId="14826"/>
        <pc:sldMkLst>
          <pc:docMk/>
          <pc:sldMk cId="758962969" sldId="668"/>
        </pc:sldMkLst>
        <pc:spChg chg="mod">
          <ac:chgData name="Nane Kratzke" userId="971be13ff4ee5ef6" providerId="LiveId" clId="{1135C753-C3C8-8A44-93A3-2E9260A894C1}" dt="2023-02-17T13:54:32.611" v="5479" actId="20577"/>
          <ac:spMkLst>
            <pc:docMk/>
            <pc:sldMk cId="758962969" sldId="668"/>
            <ac:spMk id="4" creationId="{1404A810-D841-278E-590D-99F62F5B64A6}"/>
          </ac:spMkLst>
        </pc:spChg>
        <pc:spChg chg="mod">
          <ac:chgData name="Nane Kratzke" userId="971be13ff4ee5ef6" providerId="LiveId" clId="{1135C753-C3C8-8A44-93A3-2E9260A894C1}" dt="2023-02-17T13:34:24.447" v="4812" actId="1076"/>
          <ac:spMkLst>
            <pc:docMk/>
            <pc:sldMk cId="758962969" sldId="668"/>
            <ac:spMk id="6" creationId="{23644D58-A97F-3997-8BB2-45856E6FC789}"/>
          </ac:spMkLst>
        </pc:spChg>
        <pc:spChg chg="mod">
          <ac:chgData name="Nane Kratzke" userId="971be13ff4ee5ef6" providerId="LiveId" clId="{1135C753-C3C8-8A44-93A3-2E9260A894C1}" dt="2023-02-17T13:35:00.952" v="4845" actId="20577"/>
          <ac:spMkLst>
            <pc:docMk/>
            <pc:sldMk cId="758962969" sldId="668"/>
            <ac:spMk id="10" creationId="{64669592-C4EE-DB4B-A88C-C6A79EE0FE69}"/>
          </ac:spMkLst>
        </pc:spChg>
        <pc:picChg chg="add mod">
          <ac:chgData name="Nane Kratzke" userId="971be13ff4ee5ef6" providerId="LiveId" clId="{1135C753-C3C8-8A44-93A3-2E9260A894C1}" dt="2023-02-17T14:08:48.421" v="5559" actId="14826"/>
          <ac:picMkLst>
            <pc:docMk/>
            <pc:sldMk cId="758962969" sldId="668"/>
            <ac:picMk id="5" creationId="{1BE608ED-3E59-8B33-AFDF-63D0004693FB}"/>
          </ac:picMkLst>
        </pc:picChg>
      </pc:sldChg>
      <pc:sldChg chg="addSp modSp add mod">
        <pc:chgData name="Nane Kratzke" userId="971be13ff4ee5ef6" providerId="LiveId" clId="{1135C753-C3C8-8A44-93A3-2E9260A894C1}" dt="2023-02-17T14:13:13.302" v="5560" actId="14826"/>
        <pc:sldMkLst>
          <pc:docMk/>
          <pc:sldMk cId="1734789912" sldId="669"/>
        </pc:sldMkLst>
        <pc:spChg chg="mod">
          <ac:chgData name="Nane Kratzke" userId="971be13ff4ee5ef6" providerId="LiveId" clId="{1135C753-C3C8-8A44-93A3-2E9260A894C1}" dt="2023-02-17T13:55:29.345" v="5506" actId="20577"/>
          <ac:spMkLst>
            <pc:docMk/>
            <pc:sldMk cId="1734789912" sldId="669"/>
            <ac:spMk id="4" creationId="{1404A810-D841-278E-590D-99F62F5B64A6}"/>
          </ac:spMkLst>
        </pc:spChg>
        <pc:spChg chg="mod">
          <ac:chgData name="Nane Kratzke" userId="971be13ff4ee5ef6" providerId="LiveId" clId="{1135C753-C3C8-8A44-93A3-2E9260A894C1}" dt="2023-02-17T13:41:00.539" v="5079" actId="1076"/>
          <ac:spMkLst>
            <pc:docMk/>
            <pc:sldMk cId="1734789912" sldId="669"/>
            <ac:spMk id="6" creationId="{23644D58-A97F-3997-8BB2-45856E6FC789}"/>
          </ac:spMkLst>
        </pc:spChg>
        <pc:spChg chg="mod">
          <ac:chgData name="Nane Kratzke" userId="971be13ff4ee5ef6" providerId="LiveId" clId="{1135C753-C3C8-8A44-93A3-2E9260A894C1}" dt="2023-02-17T13:39:43.513" v="5047" actId="20577"/>
          <ac:spMkLst>
            <pc:docMk/>
            <pc:sldMk cId="1734789912" sldId="669"/>
            <ac:spMk id="10" creationId="{64669592-C4EE-DB4B-A88C-C6A79EE0FE69}"/>
          </ac:spMkLst>
        </pc:spChg>
        <pc:picChg chg="add mod">
          <ac:chgData name="Nane Kratzke" userId="971be13ff4ee5ef6" providerId="LiveId" clId="{1135C753-C3C8-8A44-93A3-2E9260A894C1}" dt="2023-02-17T14:13:13.302" v="5560" actId="14826"/>
          <ac:picMkLst>
            <pc:docMk/>
            <pc:sldMk cId="1734789912" sldId="669"/>
            <ac:picMk id="5" creationId="{E81F2C7A-2975-CF81-2480-206915144A6D}"/>
          </ac:picMkLst>
        </pc:picChg>
      </pc:sldChg>
      <pc:sldChg chg="addSp modSp add mod">
        <pc:chgData name="Nane Kratzke" userId="971be13ff4ee5ef6" providerId="LiveId" clId="{1135C753-C3C8-8A44-93A3-2E9260A894C1}" dt="2023-02-17T14:04:21.755" v="5554" actId="167"/>
        <pc:sldMkLst>
          <pc:docMk/>
          <pc:sldMk cId="940107207" sldId="670"/>
        </pc:sldMkLst>
        <pc:spChg chg="mod">
          <ac:chgData name="Nane Kratzke" userId="971be13ff4ee5ef6" providerId="LiveId" clId="{1135C753-C3C8-8A44-93A3-2E9260A894C1}" dt="2023-02-17T13:47:50.545" v="5340" actId="207"/>
          <ac:spMkLst>
            <pc:docMk/>
            <pc:sldMk cId="940107207" sldId="670"/>
            <ac:spMk id="4" creationId="{1404A810-D841-278E-590D-99F62F5B64A6}"/>
          </ac:spMkLst>
        </pc:spChg>
        <pc:spChg chg="mod">
          <ac:chgData name="Nane Kratzke" userId="971be13ff4ee5ef6" providerId="LiveId" clId="{1135C753-C3C8-8A44-93A3-2E9260A894C1}" dt="2023-02-17T13:45:55.046" v="5281" actId="1076"/>
          <ac:spMkLst>
            <pc:docMk/>
            <pc:sldMk cId="940107207" sldId="670"/>
            <ac:spMk id="6" creationId="{23644D58-A97F-3997-8BB2-45856E6FC789}"/>
          </ac:spMkLst>
        </pc:spChg>
        <pc:spChg chg="mod">
          <ac:chgData name="Nane Kratzke" userId="971be13ff4ee5ef6" providerId="LiveId" clId="{1135C753-C3C8-8A44-93A3-2E9260A894C1}" dt="2023-02-17T13:46:22.191" v="5304" actId="20577"/>
          <ac:spMkLst>
            <pc:docMk/>
            <pc:sldMk cId="940107207" sldId="670"/>
            <ac:spMk id="10" creationId="{64669592-C4EE-DB4B-A88C-C6A79EE0FE69}"/>
          </ac:spMkLst>
        </pc:spChg>
        <pc:picChg chg="add mod">
          <ac:chgData name="Nane Kratzke" userId="971be13ff4ee5ef6" providerId="LiveId" clId="{1135C753-C3C8-8A44-93A3-2E9260A894C1}" dt="2023-02-17T14:01:43.262" v="5512" actId="1076"/>
          <ac:picMkLst>
            <pc:docMk/>
            <pc:sldMk cId="940107207" sldId="670"/>
            <ac:picMk id="5" creationId="{2B640F6F-85D4-A13C-0045-9F0A6D9D4126}"/>
          </ac:picMkLst>
        </pc:picChg>
        <pc:picChg chg="add mod">
          <ac:chgData name="Nane Kratzke" userId="971be13ff4ee5ef6" providerId="LiveId" clId="{1135C753-C3C8-8A44-93A3-2E9260A894C1}" dt="2023-02-17T14:04:21.755" v="5554" actId="167"/>
          <ac:picMkLst>
            <pc:docMk/>
            <pc:sldMk cId="940107207" sldId="670"/>
            <ac:picMk id="6146" creationId="{D57C28C3-96FB-404B-ECE2-994E446EEC49}"/>
          </ac:picMkLst>
        </pc:picChg>
      </pc:sldChg>
    </pc:docChg>
  </pc:docChgLst>
  <pc:docChgLst>
    <pc:chgData name="Nane Kratzke" userId="971be13ff4ee5ef6" providerId="LiveId" clId="{0487E6D0-7C40-A948-9AD2-650351CAA175}"/>
    <pc:docChg chg="modSld">
      <pc:chgData name="Nane Kratzke" userId="971be13ff4ee5ef6" providerId="LiveId" clId="{0487E6D0-7C40-A948-9AD2-650351CAA175}" dt="2022-10-26T15:14:44.368" v="11"/>
      <pc:docMkLst>
        <pc:docMk/>
      </pc:docMkLst>
      <pc:sldChg chg="addSp modSp mod">
        <pc:chgData name="Nane Kratzke" userId="971be13ff4ee5ef6" providerId="LiveId" clId="{0487E6D0-7C40-A948-9AD2-650351CAA175}" dt="2022-10-26T15:14:44.368" v="11"/>
        <pc:sldMkLst>
          <pc:docMk/>
          <pc:sldMk cId="1293430604" sldId="510"/>
        </pc:sldMkLst>
        <pc:picChg chg="add mod">
          <ac:chgData name="Nane Kratzke" userId="971be13ff4ee5ef6" providerId="LiveId" clId="{0487E6D0-7C40-A948-9AD2-650351CAA175}" dt="2022-10-26T15:14:44.368" v="11"/>
          <ac:picMkLst>
            <pc:docMk/>
            <pc:sldMk cId="1293430604" sldId="510"/>
            <ac:picMk id="5" creationId="{05C04B17-47D1-B4B2-CAC2-6735D692B1A6}"/>
          </ac:picMkLst>
        </pc:picChg>
      </pc:sldChg>
    </pc:docChg>
  </pc:docChgLst>
  <pc:docChgLst>
    <pc:chgData name="Nane Kratzke" userId="971be13ff4ee5ef6" providerId="LiveId" clId="{8984D98F-9E9D-1443-B16D-D33B4341B413}"/>
    <pc:docChg chg="modSld">
      <pc:chgData name="Nane Kratzke" userId="971be13ff4ee5ef6" providerId="LiveId" clId="{8984D98F-9E9D-1443-B16D-D33B4341B413}" dt="2021-05-12T08:03:17.107" v="205" actId="20577"/>
      <pc:docMkLst>
        <pc:docMk/>
      </pc:docMkLst>
      <pc:sldChg chg="modSp mod">
        <pc:chgData name="Nane Kratzke" userId="971be13ff4ee5ef6" providerId="LiveId" clId="{8984D98F-9E9D-1443-B16D-D33B4341B413}" dt="2021-05-11T15:54:50.580" v="185" actId="20577"/>
        <pc:sldMkLst>
          <pc:docMk/>
          <pc:sldMk cId="3509706013" sldId="539"/>
        </pc:sldMkLst>
        <pc:spChg chg="mod">
          <ac:chgData name="Nane Kratzke" userId="971be13ff4ee5ef6" providerId="LiveId" clId="{8984D98F-9E9D-1443-B16D-D33B4341B413}" dt="2021-05-11T15:54:50.580" v="185" actId="20577"/>
          <ac:spMkLst>
            <pc:docMk/>
            <pc:sldMk cId="3509706013" sldId="539"/>
            <ac:spMk id="13" creationId="{59854159-6677-9F43-ACE8-57D1AAAFB221}"/>
          </ac:spMkLst>
        </pc:spChg>
      </pc:sldChg>
      <pc:sldChg chg="modSp mod">
        <pc:chgData name="Nane Kratzke" userId="971be13ff4ee5ef6" providerId="LiveId" clId="{8984D98F-9E9D-1443-B16D-D33B4341B413}" dt="2021-05-11T16:15:25.551" v="187" actId="20577"/>
        <pc:sldMkLst>
          <pc:docMk/>
          <pc:sldMk cId="1530498785" sldId="542"/>
        </pc:sldMkLst>
        <pc:spChg chg="mod">
          <ac:chgData name="Nane Kratzke" userId="971be13ff4ee5ef6" providerId="LiveId" clId="{8984D98F-9E9D-1443-B16D-D33B4341B413}" dt="2021-05-11T16:15:25.551" v="187" actId="20577"/>
          <ac:spMkLst>
            <pc:docMk/>
            <pc:sldMk cId="1530498785" sldId="542"/>
            <ac:spMk id="5" creationId="{D6D3D317-1152-2742-9BE1-4ED9CE042C2D}"/>
          </ac:spMkLst>
        </pc:spChg>
      </pc:sldChg>
      <pc:sldChg chg="modSp mod">
        <pc:chgData name="Nane Kratzke" userId="971be13ff4ee5ef6" providerId="LiveId" clId="{8984D98F-9E9D-1443-B16D-D33B4341B413}" dt="2021-05-11T15:03:20.458" v="150" actId="20577"/>
        <pc:sldMkLst>
          <pc:docMk/>
          <pc:sldMk cId="1445546795" sldId="550"/>
        </pc:sldMkLst>
        <pc:spChg chg="mod">
          <ac:chgData name="Nane Kratzke" userId="971be13ff4ee5ef6" providerId="LiveId" clId="{8984D98F-9E9D-1443-B16D-D33B4341B413}" dt="2021-05-11T15:03:20.458" v="150" actId="20577"/>
          <ac:spMkLst>
            <pc:docMk/>
            <pc:sldMk cId="1445546795" sldId="550"/>
            <ac:spMk id="6" creationId="{B35B3AE9-8A0F-7A4C-A369-E71CD19E8603}"/>
          </ac:spMkLst>
        </pc:spChg>
      </pc:sldChg>
      <pc:sldChg chg="modSp mod">
        <pc:chgData name="Nane Kratzke" userId="971be13ff4ee5ef6" providerId="LiveId" clId="{8984D98F-9E9D-1443-B16D-D33B4341B413}" dt="2021-05-11T15:04:49.929" v="183" actId="20577"/>
        <pc:sldMkLst>
          <pc:docMk/>
          <pc:sldMk cId="1850815735" sldId="551"/>
        </pc:sldMkLst>
        <pc:spChg chg="mod">
          <ac:chgData name="Nane Kratzke" userId="971be13ff4ee5ef6" providerId="LiveId" clId="{8984D98F-9E9D-1443-B16D-D33B4341B413}" dt="2021-05-11T15:04:49.929" v="183" actId="20577"/>
          <ac:spMkLst>
            <pc:docMk/>
            <pc:sldMk cId="1850815735" sldId="551"/>
            <ac:spMk id="6" creationId="{B35B3AE9-8A0F-7A4C-A369-E71CD19E8603}"/>
          </ac:spMkLst>
        </pc:spChg>
      </pc:sldChg>
      <pc:sldChg chg="modSp mod">
        <pc:chgData name="Nane Kratzke" userId="971be13ff4ee5ef6" providerId="LiveId" clId="{8984D98F-9E9D-1443-B16D-D33B4341B413}" dt="2021-05-11T12:50:04.439" v="138" actId="20577"/>
        <pc:sldMkLst>
          <pc:docMk/>
          <pc:sldMk cId="4142414872" sldId="553"/>
        </pc:sldMkLst>
        <pc:spChg chg="mod">
          <ac:chgData name="Nane Kratzke" userId="971be13ff4ee5ef6" providerId="LiveId" clId="{8984D98F-9E9D-1443-B16D-D33B4341B413}" dt="2021-05-11T12:50:04.439" v="138" actId="20577"/>
          <ac:spMkLst>
            <pc:docMk/>
            <pc:sldMk cId="4142414872" sldId="553"/>
            <ac:spMk id="6" creationId="{B35B3AE9-8A0F-7A4C-A369-E71CD19E8603}"/>
          </ac:spMkLst>
        </pc:spChg>
      </pc:sldChg>
      <pc:sldChg chg="modSp mod">
        <pc:chgData name="Nane Kratzke" userId="971be13ff4ee5ef6" providerId="LiveId" clId="{8984D98F-9E9D-1443-B16D-D33B4341B413}" dt="2021-05-12T06:38:57.447" v="188" actId="20577"/>
        <pc:sldMkLst>
          <pc:docMk/>
          <pc:sldMk cId="3188167452" sldId="556"/>
        </pc:sldMkLst>
        <pc:spChg chg="mod">
          <ac:chgData name="Nane Kratzke" userId="971be13ff4ee5ef6" providerId="LiveId" clId="{8984D98F-9E9D-1443-B16D-D33B4341B413}" dt="2021-05-12T06:38:57.447" v="188" actId="20577"/>
          <ac:spMkLst>
            <pc:docMk/>
            <pc:sldMk cId="3188167452" sldId="556"/>
            <ac:spMk id="24" creationId="{DB9A78C6-42BA-CC40-A20F-ACADFC18BE98}"/>
          </ac:spMkLst>
        </pc:spChg>
      </pc:sldChg>
      <pc:sldChg chg="modSp">
        <pc:chgData name="Nane Kratzke" userId="971be13ff4ee5ef6" providerId="LiveId" clId="{8984D98F-9E9D-1443-B16D-D33B4341B413}" dt="2021-05-12T06:54:55.637" v="190" actId="1076"/>
        <pc:sldMkLst>
          <pc:docMk/>
          <pc:sldMk cId="879725003" sldId="557"/>
        </pc:sldMkLst>
        <pc:picChg chg="mod">
          <ac:chgData name="Nane Kratzke" userId="971be13ff4ee5ef6" providerId="LiveId" clId="{8984D98F-9E9D-1443-B16D-D33B4341B413}" dt="2021-05-12T06:54:55.637" v="190" actId="1076"/>
          <ac:picMkLst>
            <pc:docMk/>
            <pc:sldMk cId="879725003" sldId="557"/>
            <ac:picMk id="9220" creationId="{9D960DC6-96A9-7D42-AC47-A35FA3EF15C4}"/>
          </ac:picMkLst>
        </pc:picChg>
      </pc:sldChg>
      <pc:sldChg chg="addSp delSp modSp mod">
        <pc:chgData name="Nane Kratzke" userId="971be13ff4ee5ef6" providerId="LiveId" clId="{8984D98F-9E9D-1443-B16D-D33B4341B413}" dt="2021-05-12T07:03:35.976" v="193"/>
        <pc:sldMkLst>
          <pc:docMk/>
          <pc:sldMk cId="3605680972" sldId="558"/>
        </pc:sldMkLst>
        <pc:spChg chg="add del mod">
          <ac:chgData name="Nane Kratzke" userId="971be13ff4ee5ef6" providerId="LiveId" clId="{8984D98F-9E9D-1443-B16D-D33B4341B413}" dt="2021-05-12T07:03:35.976" v="193"/>
          <ac:spMkLst>
            <pc:docMk/>
            <pc:sldMk cId="3605680972" sldId="558"/>
            <ac:spMk id="5" creationId="{3D1549CB-0C72-7145-B794-78D6B31379AC}"/>
          </ac:spMkLst>
        </pc:spChg>
      </pc:sldChg>
      <pc:sldChg chg="modSp mod">
        <pc:chgData name="Nane Kratzke" userId="971be13ff4ee5ef6" providerId="LiveId" clId="{8984D98F-9E9D-1443-B16D-D33B4341B413}" dt="2021-05-12T07:18:14.376" v="201" actId="14861"/>
        <pc:sldMkLst>
          <pc:docMk/>
          <pc:sldMk cId="2340717947" sldId="559"/>
        </pc:sldMkLst>
        <pc:spChg chg="mod">
          <ac:chgData name="Nane Kratzke" userId="971be13ff4ee5ef6" providerId="LiveId" clId="{8984D98F-9E9D-1443-B16D-D33B4341B413}" dt="2021-05-12T07:15:16.290" v="199" actId="20577"/>
          <ac:spMkLst>
            <pc:docMk/>
            <pc:sldMk cId="2340717947" sldId="559"/>
            <ac:spMk id="24" creationId="{DB9A78C6-42BA-CC40-A20F-ACADFC18BE98}"/>
          </ac:spMkLst>
        </pc:spChg>
        <pc:picChg chg="mod">
          <ac:chgData name="Nane Kratzke" userId="971be13ff4ee5ef6" providerId="LiveId" clId="{8984D98F-9E9D-1443-B16D-D33B4341B413}" dt="2021-05-12T07:18:14.376" v="201" actId="14861"/>
          <ac:picMkLst>
            <pc:docMk/>
            <pc:sldMk cId="2340717947" sldId="559"/>
            <ac:picMk id="1026" creationId="{2590DA62-DF71-5B49-BA1C-426D5DEDFE8A}"/>
          </ac:picMkLst>
        </pc:picChg>
      </pc:sldChg>
      <pc:sldChg chg="modSp mod">
        <pc:chgData name="Nane Kratzke" userId="971be13ff4ee5ef6" providerId="LiveId" clId="{8984D98F-9E9D-1443-B16D-D33B4341B413}" dt="2021-05-12T08:03:17.107" v="205" actId="20577"/>
        <pc:sldMkLst>
          <pc:docMk/>
          <pc:sldMk cId="1566260272" sldId="564"/>
        </pc:sldMkLst>
        <pc:spChg chg="mod">
          <ac:chgData name="Nane Kratzke" userId="971be13ff4ee5ef6" providerId="LiveId" clId="{8984D98F-9E9D-1443-B16D-D33B4341B413}" dt="2021-05-12T08:03:17.107" v="205" actId="20577"/>
          <ac:spMkLst>
            <pc:docMk/>
            <pc:sldMk cId="1566260272" sldId="564"/>
            <ac:spMk id="24" creationId="{DB9A78C6-42BA-CC40-A20F-ACADFC18BE98}"/>
          </ac:spMkLst>
        </pc:spChg>
      </pc:sldChg>
      <pc:sldChg chg="modSp mod">
        <pc:chgData name="Nane Kratzke" userId="971be13ff4ee5ef6" providerId="LiveId" clId="{8984D98F-9E9D-1443-B16D-D33B4341B413}" dt="2021-05-10T13:35:00.220" v="45" actId="14100"/>
        <pc:sldMkLst>
          <pc:docMk/>
          <pc:sldMk cId="1323350648" sldId="570"/>
        </pc:sldMkLst>
        <pc:spChg chg="mod">
          <ac:chgData name="Nane Kratzke" userId="971be13ff4ee5ef6" providerId="LiveId" clId="{8984D98F-9E9D-1443-B16D-D33B4341B413}" dt="2021-05-10T13:31:25.173" v="44" actId="20577"/>
          <ac:spMkLst>
            <pc:docMk/>
            <pc:sldMk cId="1323350648" sldId="570"/>
            <ac:spMk id="16" creationId="{B6F521BA-0D3A-F54E-9194-F01CEB73942F}"/>
          </ac:spMkLst>
        </pc:spChg>
        <pc:spChg chg="mod">
          <ac:chgData name="Nane Kratzke" userId="971be13ff4ee5ef6" providerId="LiveId" clId="{8984D98F-9E9D-1443-B16D-D33B4341B413}" dt="2021-05-10T13:35:00.220" v="45" actId="14100"/>
          <ac:spMkLst>
            <pc:docMk/>
            <pc:sldMk cId="1323350648" sldId="570"/>
            <ac:spMk id="17" creationId="{2852D9E6-D102-A044-9561-520D82227226}"/>
          </ac:spMkLst>
        </pc:spChg>
      </pc:sldChg>
      <pc:sldChg chg="modSp mod">
        <pc:chgData name="Nane Kratzke" userId="971be13ff4ee5ef6" providerId="LiveId" clId="{8984D98F-9E9D-1443-B16D-D33B4341B413}" dt="2021-05-10T14:00:11.581" v="51" actId="20577"/>
        <pc:sldMkLst>
          <pc:docMk/>
          <pc:sldMk cId="2152632834" sldId="571"/>
        </pc:sldMkLst>
        <pc:spChg chg="mod">
          <ac:chgData name="Nane Kratzke" userId="971be13ff4ee5ef6" providerId="LiveId" clId="{8984D98F-9E9D-1443-B16D-D33B4341B413}" dt="2021-05-10T13:57:47.983" v="46" actId="20577"/>
          <ac:spMkLst>
            <pc:docMk/>
            <pc:sldMk cId="2152632834" sldId="571"/>
            <ac:spMk id="4" creationId="{657E7F11-3614-8F42-A173-4A1805664571}"/>
          </ac:spMkLst>
        </pc:spChg>
        <pc:spChg chg="mod">
          <ac:chgData name="Nane Kratzke" userId="971be13ff4ee5ef6" providerId="LiveId" clId="{8984D98F-9E9D-1443-B16D-D33B4341B413}" dt="2021-05-10T14:00:11.581" v="51" actId="20577"/>
          <ac:spMkLst>
            <pc:docMk/>
            <pc:sldMk cId="2152632834" sldId="571"/>
            <ac:spMk id="8" creationId="{53A2CAB4-7FA7-4E4D-9429-B32A198E1C21}"/>
          </ac:spMkLst>
        </pc:spChg>
      </pc:sldChg>
      <pc:sldChg chg="addSp modSp mod">
        <pc:chgData name="Nane Kratzke" userId="971be13ff4ee5ef6" providerId="LiveId" clId="{8984D98F-9E9D-1443-B16D-D33B4341B413}" dt="2021-05-11T12:44:51.970" v="104" actId="14861"/>
        <pc:sldMkLst>
          <pc:docMk/>
          <pc:sldMk cId="724328440" sldId="575"/>
        </pc:sldMkLst>
        <pc:spChg chg="mod">
          <ac:chgData name="Nane Kratzke" userId="971be13ff4ee5ef6" providerId="LiveId" clId="{8984D98F-9E9D-1443-B16D-D33B4341B413}" dt="2021-05-11T12:44:38.315" v="100" actId="1076"/>
          <ac:spMkLst>
            <pc:docMk/>
            <pc:sldMk cId="724328440" sldId="575"/>
            <ac:spMk id="9" creationId="{414D7B1D-895A-C440-A240-39929C55593C}"/>
          </ac:spMkLst>
        </pc:spChg>
        <pc:picChg chg="add mod">
          <ac:chgData name="Nane Kratzke" userId="971be13ff4ee5ef6" providerId="LiveId" clId="{8984D98F-9E9D-1443-B16D-D33B4341B413}" dt="2021-05-11T12:44:51.970" v="104" actId="14861"/>
          <ac:picMkLst>
            <pc:docMk/>
            <pc:sldMk cId="724328440" sldId="575"/>
            <ac:picMk id="5" creationId="{CA8CAE65-EA72-9245-B710-6290B4175949}"/>
          </ac:picMkLst>
        </pc:picChg>
        <pc:picChg chg="mod">
          <ac:chgData name="Nane Kratzke" userId="971be13ff4ee5ef6" providerId="LiveId" clId="{8984D98F-9E9D-1443-B16D-D33B4341B413}" dt="2021-05-11T12:44:43.648" v="102" actId="1076"/>
          <ac:picMkLst>
            <pc:docMk/>
            <pc:sldMk cId="724328440" sldId="575"/>
            <ac:picMk id="4104" creationId="{34BDB847-1CA8-944D-8B79-C6C77EC60DA7}"/>
          </ac:picMkLst>
        </pc:picChg>
      </pc:sldChg>
      <pc:sldChg chg="modSp mod">
        <pc:chgData name="Nane Kratzke" userId="971be13ff4ee5ef6" providerId="LiveId" clId="{8984D98F-9E9D-1443-B16D-D33B4341B413}" dt="2021-05-11T12:19:20.625" v="96" actId="20577"/>
        <pc:sldMkLst>
          <pc:docMk/>
          <pc:sldMk cId="3111404414" sldId="578"/>
        </pc:sldMkLst>
        <pc:spChg chg="mod">
          <ac:chgData name="Nane Kratzke" userId="971be13ff4ee5ef6" providerId="LiveId" clId="{8984D98F-9E9D-1443-B16D-D33B4341B413}" dt="2021-05-11T12:19:20.625" v="96" actId="20577"/>
          <ac:spMkLst>
            <pc:docMk/>
            <pc:sldMk cId="3111404414" sldId="578"/>
            <ac:spMk id="9" creationId="{414D7B1D-895A-C440-A240-39929C55593C}"/>
          </ac:spMkLst>
        </pc:spChg>
      </pc:sldChg>
      <pc:sldChg chg="modSp mod">
        <pc:chgData name="Nane Kratzke" userId="971be13ff4ee5ef6" providerId="LiveId" clId="{8984D98F-9E9D-1443-B16D-D33B4341B413}" dt="2021-05-11T08:17:35.745" v="68" actId="20577"/>
        <pc:sldMkLst>
          <pc:docMk/>
          <pc:sldMk cId="3707486100" sldId="580"/>
        </pc:sldMkLst>
        <pc:spChg chg="mod">
          <ac:chgData name="Nane Kratzke" userId="971be13ff4ee5ef6" providerId="LiveId" clId="{8984D98F-9E9D-1443-B16D-D33B4341B413}" dt="2021-05-11T08:17:35.745" v="68" actId="20577"/>
          <ac:spMkLst>
            <pc:docMk/>
            <pc:sldMk cId="3707486100" sldId="580"/>
            <ac:spMk id="9" creationId="{414D7B1D-895A-C440-A240-39929C55593C}"/>
          </ac:spMkLst>
        </pc:spChg>
      </pc:sldChg>
      <pc:sldChg chg="modSp mod">
        <pc:chgData name="Nane Kratzke" userId="971be13ff4ee5ef6" providerId="LiveId" clId="{8984D98F-9E9D-1443-B16D-D33B4341B413}" dt="2021-05-11T08:44:54.843" v="70" actId="20577"/>
        <pc:sldMkLst>
          <pc:docMk/>
          <pc:sldMk cId="4033551693" sldId="581"/>
        </pc:sldMkLst>
        <pc:spChg chg="mod">
          <ac:chgData name="Nane Kratzke" userId="971be13ff4ee5ef6" providerId="LiveId" clId="{8984D98F-9E9D-1443-B16D-D33B4341B413}" dt="2021-05-11T08:44:54.843" v="70" actId="20577"/>
          <ac:spMkLst>
            <pc:docMk/>
            <pc:sldMk cId="4033551693" sldId="581"/>
            <ac:spMk id="17" creationId="{D913D904-00E7-724E-8A07-A33040CBC80D}"/>
          </ac:spMkLst>
        </pc:spChg>
      </pc:sldChg>
      <pc:sldChg chg="modSp mod">
        <pc:chgData name="Nane Kratzke" userId="971be13ff4ee5ef6" providerId="LiveId" clId="{8984D98F-9E9D-1443-B16D-D33B4341B413}" dt="2021-05-11T07:41:34.866" v="65" actId="20577"/>
        <pc:sldMkLst>
          <pc:docMk/>
          <pc:sldMk cId="1258453572" sldId="585"/>
        </pc:sldMkLst>
        <pc:spChg chg="mod">
          <ac:chgData name="Nane Kratzke" userId="971be13ff4ee5ef6" providerId="LiveId" clId="{8984D98F-9E9D-1443-B16D-D33B4341B413}" dt="2021-05-11T07:41:34.866" v="65" actId="20577"/>
          <ac:spMkLst>
            <pc:docMk/>
            <pc:sldMk cId="1258453572" sldId="585"/>
            <ac:spMk id="11" creationId="{1F55AD7D-0EDB-C543-B54F-0EA5EB698A8C}"/>
          </ac:spMkLst>
        </pc:spChg>
      </pc:sldChg>
      <pc:sldChg chg="modSp mod">
        <pc:chgData name="Nane Kratzke" userId="971be13ff4ee5ef6" providerId="LiveId" clId="{8984D98F-9E9D-1443-B16D-D33B4341B413}" dt="2021-05-10T14:45:02.467" v="60" actId="20577"/>
        <pc:sldMkLst>
          <pc:docMk/>
          <pc:sldMk cId="757609649" sldId="603"/>
        </pc:sldMkLst>
        <pc:spChg chg="mod">
          <ac:chgData name="Nane Kratzke" userId="971be13ff4ee5ef6" providerId="LiveId" clId="{8984D98F-9E9D-1443-B16D-D33B4341B413}" dt="2021-05-10T14:45:02.467" v="60" actId="20577"/>
          <ac:spMkLst>
            <pc:docMk/>
            <pc:sldMk cId="757609649" sldId="603"/>
            <ac:spMk id="15" creationId="{1B3981E1-3EEC-F443-9256-454755093C77}"/>
          </ac:spMkLst>
        </pc:sp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96FD5F4E-858E-6644-859E-EB11E9A0A0C3}"/>
    <pc:docChg chg="modSld">
      <pc:chgData name="Nane Kratzke" userId="971be13ff4ee5ef6" providerId="LiveId" clId="{96FD5F4E-858E-6644-859E-EB11E9A0A0C3}" dt="2022-12-03T11:09:48.583" v="9" actId="14100"/>
      <pc:docMkLst>
        <pc:docMk/>
      </pc:docMkLst>
      <pc:sldChg chg="modSp mod">
        <pc:chgData name="Nane Kratzke" userId="971be13ff4ee5ef6" providerId="LiveId" clId="{96FD5F4E-858E-6644-859E-EB11E9A0A0C3}" dt="2022-12-03T11:09:48.583" v="9" actId="14100"/>
        <pc:sldMkLst>
          <pc:docMk/>
          <pc:sldMk cId="1293430604" sldId="510"/>
        </pc:sldMkLst>
        <pc:spChg chg="mod">
          <ac:chgData name="Nane Kratzke" userId="971be13ff4ee5ef6" providerId="LiveId" clId="{96FD5F4E-858E-6644-859E-EB11E9A0A0C3}" dt="2022-12-03T11:09:48.583" v="9" actId="14100"/>
          <ac:spMkLst>
            <pc:docMk/>
            <pc:sldMk cId="1293430604" sldId="510"/>
            <ac:spMk id="2" creationId="{4A0205DE-083B-2543-A49A-E6E6552164F2}"/>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0089F726-56E1-5541-9640-1CFF27FBE088}"/>
    <pc:docChg chg="undo custSel delSld modSld">
      <pc:chgData name="Nane Kratzke" userId="971be13ff4ee5ef6" providerId="LiveId" clId="{0089F726-56E1-5541-9640-1CFF27FBE088}" dt="2023-02-20T10:03:04.323" v="332" actId="20577"/>
      <pc:docMkLst>
        <pc:docMk/>
      </pc:docMkLst>
      <pc:sldChg chg="del">
        <pc:chgData name="Nane Kratzke" userId="971be13ff4ee5ef6" providerId="LiveId" clId="{0089F726-56E1-5541-9640-1CFF27FBE088}" dt="2023-02-20T09:17:35.655" v="5" actId="2696"/>
        <pc:sldMkLst>
          <pc:docMk/>
          <pc:sldMk cId="1512363642" sldId="569"/>
        </pc:sldMkLst>
      </pc:sldChg>
      <pc:sldChg chg="del">
        <pc:chgData name="Nane Kratzke" userId="971be13ff4ee5ef6" providerId="LiveId" clId="{0089F726-56E1-5541-9640-1CFF27FBE088}" dt="2023-02-20T09:17:35.789" v="9" actId="2696"/>
        <pc:sldMkLst>
          <pc:docMk/>
          <pc:sldMk cId="2152632834" sldId="571"/>
        </pc:sldMkLst>
      </pc:sldChg>
      <pc:sldChg chg="modSp mod">
        <pc:chgData name="Nane Kratzke" userId="971be13ff4ee5ef6" providerId="LiveId" clId="{0089F726-56E1-5541-9640-1CFF27FBE088}" dt="2023-02-20T09:33:40.537" v="177" actId="20577"/>
        <pc:sldMkLst>
          <pc:docMk/>
          <pc:sldMk cId="1634735031" sldId="583"/>
        </pc:sldMkLst>
        <pc:spChg chg="mod">
          <ac:chgData name="Nane Kratzke" userId="971be13ff4ee5ef6" providerId="LiveId" clId="{0089F726-56E1-5541-9640-1CFF27FBE088}" dt="2023-02-20T09:33:40.537" v="177" actId="20577"/>
          <ac:spMkLst>
            <pc:docMk/>
            <pc:sldMk cId="1634735031" sldId="583"/>
            <ac:spMk id="9" creationId="{414D7B1D-895A-C440-A240-39929C55593C}"/>
          </ac:spMkLst>
        </pc:spChg>
      </pc:sldChg>
      <pc:sldChg chg="modSp mod">
        <pc:chgData name="Nane Kratzke" userId="971be13ff4ee5ef6" providerId="LiveId" clId="{0089F726-56E1-5541-9640-1CFF27FBE088}" dt="2023-02-20T09:58:58.626" v="326" actId="20577"/>
        <pc:sldMkLst>
          <pc:docMk/>
          <pc:sldMk cId="2570948788" sldId="586"/>
        </pc:sldMkLst>
        <pc:spChg chg="mod">
          <ac:chgData name="Nane Kratzke" userId="971be13ff4ee5ef6" providerId="LiveId" clId="{0089F726-56E1-5541-9640-1CFF27FBE088}" dt="2023-02-20T09:54:54.683" v="278" actId="1076"/>
          <ac:spMkLst>
            <pc:docMk/>
            <pc:sldMk cId="2570948788" sldId="586"/>
            <ac:spMk id="12" creationId="{0F2179E4-DBB0-0647-A1A3-B573626847A6}"/>
          </ac:spMkLst>
        </pc:spChg>
        <pc:graphicFrameChg chg="mod modGraphic">
          <ac:chgData name="Nane Kratzke" userId="971be13ff4ee5ef6" providerId="LiveId" clId="{0089F726-56E1-5541-9640-1CFF27FBE088}" dt="2023-02-20T09:58:58.626" v="326" actId="20577"/>
          <ac:graphicFrameMkLst>
            <pc:docMk/>
            <pc:sldMk cId="2570948788" sldId="586"/>
            <ac:graphicFrameMk id="6" creationId="{D91DB039-EB2B-004C-A62E-3136B429E2A8}"/>
          </ac:graphicFrameMkLst>
        </pc:graphicFrameChg>
        <pc:picChg chg="mod">
          <ac:chgData name="Nane Kratzke" userId="971be13ff4ee5ef6" providerId="LiveId" clId="{0089F726-56E1-5541-9640-1CFF27FBE088}" dt="2023-02-20T09:54:54.683" v="278" actId="1076"/>
          <ac:picMkLst>
            <pc:docMk/>
            <pc:sldMk cId="2570948788" sldId="586"/>
            <ac:picMk id="2050" creationId="{5F10D236-5AE3-2D46-B614-F38F0783BCC6}"/>
          </ac:picMkLst>
        </pc:picChg>
      </pc:sldChg>
      <pc:sldChg chg="del">
        <pc:chgData name="Nane Kratzke" userId="971be13ff4ee5ef6" providerId="LiveId" clId="{0089F726-56E1-5541-9640-1CFF27FBE088}" dt="2023-02-20T09:17:35.775" v="7" actId="2696"/>
        <pc:sldMkLst>
          <pc:docMk/>
          <pc:sldMk cId="1576189204" sldId="593"/>
        </pc:sldMkLst>
      </pc:sldChg>
      <pc:sldChg chg="del">
        <pc:chgData name="Nane Kratzke" userId="971be13ff4ee5ef6" providerId="LiveId" clId="{0089F726-56E1-5541-9640-1CFF27FBE088}" dt="2023-02-20T09:17:35.819" v="13" actId="2696"/>
        <pc:sldMkLst>
          <pc:docMk/>
          <pc:sldMk cId="2068695525" sldId="597"/>
        </pc:sldMkLst>
      </pc:sldChg>
      <pc:sldChg chg="del">
        <pc:chgData name="Nane Kratzke" userId="971be13ff4ee5ef6" providerId="LiveId" clId="{0089F726-56E1-5541-9640-1CFF27FBE088}" dt="2023-02-20T09:17:35.805" v="11" actId="2696"/>
        <pc:sldMkLst>
          <pc:docMk/>
          <pc:sldMk cId="468604968" sldId="600"/>
        </pc:sldMkLst>
      </pc:sldChg>
      <pc:sldChg chg="del">
        <pc:chgData name="Nane Kratzke" userId="971be13ff4ee5ef6" providerId="LiveId" clId="{0089F726-56E1-5541-9640-1CFF27FBE088}" dt="2023-02-20T09:17:35.781" v="8" actId="2696"/>
        <pc:sldMkLst>
          <pc:docMk/>
          <pc:sldMk cId="1577928543" sldId="602"/>
        </pc:sldMkLst>
      </pc:sldChg>
      <pc:sldChg chg="del">
        <pc:chgData name="Nane Kratzke" userId="971be13ff4ee5ef6" providerId="LiveId" clId="{0089F726-56E1-5541-9640-1CFF27FBE088}" dt="2023-02-20T09:17:35.640" v="3" actId="2696"/>
        <pc:sldMkLst>
          <pc:docMk/>
          <pc:sldMk cId="757609649" sldId="603"/>
        </pc:sldMkLst>
      </pc:sldChg>
      <pc:sldChg chg="del">
        <pc:chgData name="Nane Kratzke" userId="971be13ff4ee5ef6" providerId="LiveId" clId="{0089F726-56E1-5541-9640-1CFF27FBE088}" dt="2023-02-20T09:17:35.599" v="0" actId="2696"/>
        <pc:sldMkLst>
          <pc:docMk/>
          <pc:sldMk cId="121222599" sldId="620"/>
        </pc:sldMkLst>
      </pc:sldChg>
      <pc:sldChg chg="del">
        <pc:chgData name="Nane Kratzke" userId="971be13ff4ee5ef6" providerId="LiveId" clId="{0089F726-56E1-5541-9640-1CFF27FBE088}" dt="2023-02-20T09:17:35.768" v="6" actId="2696"/>
        <pc:sldMkLst>
          <pc:docMk/>
          <pc:sldMk cId="4162110462" sldId="621"/>
        </pc:sldMkLst>
      </pc:sldChg>
      <pc:sldChg chg="del">
        <pc:chgData name="Nane Kratzke" userId="971be13ff4ee5ef6" providerId="LiveId" clId="{0089F726-56E1-5541-9640-1CFF27FBE088}" dt="2023-02-20T09:17:35.796" v="10" actId="2696"/>
        <pc:sldMkLst>
          <pc:docMk/>
          <pc:sldMk cId="2456476366" sldId="622"/>
        </pc:sldMkLst>
      </pc:sldChg>
      <pc:sldChg chg="del">
        <pc:chgData name="Nane Kratzke" userId="971be13ff4ee5ef6" providerId="LiveId" clId="{0089F726-56E1-5541-9640-1CFF27FBE088}" dt="2023-02-20T09:17:35.826" v="14" actId="2696"/>
        <pc:sldMkLst>
          <pc:docMk/>
          <pc:sldMk cId="1525838566" sldId="624"/>
        </pc:sldMkLst>
      </pc:sldChg>
      <pc:sldChg chg="modSp mod">
        <pc:chgData name="Nane Kratzke" userId="971be13ff4ee5ef6" providerId="LiveId" clId="{0089F726-56E1-5541-9640-1CFF27FBE088}" dt="2023-02-20T10:02:48.936" v="330" actId="20577"/>
        <pc:sldMkLst>
          <pc:docMk/>
          <pc:sldMk cId="2421945048" sldId="646"/>
        </pc:sldMkLst>
        <pc:spChg chg="mod">
          <ac:chgData name="Nane Kratzke" userId="971be13ff4ee5ef6" providerId="LiveId" clId="{0089F726-56E1-5541-9640-1CFF27FBE088}" dt="2023-02-20T10:02:48.936" v="330" actId="20577"/>
          <ac:spMkLst>
            <pc:docMk/>
            <pc:sldMk cId="2421945048" sldId="646"/>
            <ac:spMk id="31" creationId="{A7AED8D2-12C6-26AC-5AF0-E921BDCCBE3B}"/>
          </ac:spMkLst>
        </pc:spChg>
      </pc:sldChg>
      <pc:sldChg chg="modSp mod">
        <pc:chgData name="Nane Kratzke" userId="971be13ff4ee5ef6" providerId="LiveId" clId="{0089F726-56E1-5541-9640-1CFF27FBE088}" dt="2023-02-20T10:03:04.323" v="332" actId="20577"/>
        <pc:sldMkLst>
          <pc:docMk/>
          <pc:sldMk cId="374563641" sldId="647"/>
        </pc:sldMkLst>
        <pc:spChg chg="mod">
          <ac:chgData name="Nane Kratzke" userId="971be13ff4ee5ef6" providerId="LiveId" clId="{0089F726-56E1-5541-9640-1CFF27FBE088}" dt="2023-02-20T10:03:04.323" v="332" actId="20577"/>
          <ac:spMkLst>
            <pc:docMk/>
            <pc:sldMk cId="374563641" sldId="647"/>
            <ac:spMk id="31" creationId="{A7AED8D2-12C6-26AC-5AF0-E921BDCCBE3B}"/>
          </ac:spMkLst>
        </pc:spChg>
      </pc:sldChg>
      <pc:sldChg chg="del">
        <pc:chgData name="Nane Kratzke" userId="971be13ff4ee5ef6" providerId="LiveId" clId="{0089F726-56E1-5541-9640-1CFF27FBE088}" dt="2023-02-20T09:17:35.648" v="4" actId="2696"/>
        <pc:sldMkLst>
          <pc:docMk/>
          <pc:sldMk cId="314851806" sldId="653"/>
        </pc:sldMkLst>
      </pc:sldChg>
      <pc:sldChg chg="del">
        <pc:chgData name="Nane Kratzke" userId="971be13ff4ee5ef6" providerId="LiveId" clId="{0089F726-56E1-5541-9640-1CFF27FBE088}" dt="2023-02-20T09:17:35.606" v="1" actId="2696"/>
        <pc:sldMkLst>
          <pc:docMk/>
          <pc:sldMk cId="1017684085" sldId="654"/>
        </pc:sldMkLst>
      </pc:sldChg>
      <pc:sldChg chg="del">
        <pc:chgData name="Nane Kratzke" userId="971be13ff4ee5ef6" providerId="LiveId" clId="{0089F726-56E1-5541-9640-1CFF27FBE088}" dt="2023-02-20T09:17:35.812" v="12" actId="2696"/>
        <pc:sldMkLst>
          <pc:docMk/>
          <pc:sldMk cId="251027010" sldId="655"/>
        </pc:sldMkLst>
      </pc:sldChg>
      <pc:sldChg chg="del">
        <pc:chgData name="Nane Kratzke" userId="971be13ff4ee5ef6" providerId="LiveId" clId="{0089F726-56E1-5541-9640-1CFF27FBE088}" dt="2023-02-20T09:17:35.632" v="2" actId="2696"/>
        <pc:sldMkLst>
          <pc:docMk/>
          <pc:sldMk cId="2811754607" sldId="656"/>
        </pc:sldMkLst>
      </pc:sldChg>
      <pc:sldChg chg="modSp mod">
        <pc:chgData name="Nane Kratzke" userId="971be13ff4ee5ef6" providerId="LiveId" clId="{0089F726-56E1-5541-9640-1CFF27FBE088}" dt="2023-02-20T10:02:35.824" v="328" actId="20577"/>
        <pc:sldMkLst>
          <pc:docMk/>
          <pc:sldMk cId="1544342855" sldId="658"/>
        </pc:sldMkLst>
        <pc:spChg chg="mod">
          <ac:chgData name="Nane Kratzke" userId="971be13ff4ee5ef6" providerId="LiveId" clId="{0089F726-56E1-5541-9640-1CFF27FBE088}" dt="2023-02-20T10:02:35.824" v="328" actId="20577"/>
          <ac:spMkLst>
            <pc:docMk/>
            <pc:sldMk cId="1544342855" sldId="658"/>
            <ac:spMk id="31" creationId="{A7AED8D2-12C6-26AC-5AF0-E921BDCCBE3B}"/>
          </ac:spMkLst>
        </pc:spChg>
      </pc:sldChg>
    </pc:docChg>
  </pc:docChgLst>
  <pc:docChgLst>
    <pc:chgData name="Nane Kratzke" userId="971be13ff4ee5ef6" providerId="LiveId" clId="{E8711F28-444D-9F45-A26A-055534B6AF5A}"/>
    <pc:docChg chg="custSel addSld delSld modSld">
      <pc:chgData name="Nane Kratzke" userId="971be13ff4ee5ef6" providerId="LiveId" clId="{E8711F28-444D-9F45-A26A-055534B6AF5A}" dt="2023-02-16T16:17:58.920" v="687" actId="20577"/>
      <pc:docMkLst>
        <pc:docMk/>
      </pc:docMkLst>
      <pc:sldChg chg="del">
        <pc:chgData name="Nane Kratzke" userId="971be13ff4ee5ef6" providerId="LiveId" clId="{E8711F28-444D-9F45-A26A-055534B6AF5A}" dt="2023-02-16T16:00:20.229" v="307" actId="2696"/>
        <pc:sldMkLst>
          <pc:docMk/>
          <pc:sldMk cId="3201834561" sldId="337"/>
        </pc:sldMkLst>
      </pc:sldChg>
      <pc:sldChg chg="del">
        <pc:chgData name="Nane Kratzke" userId="971be13ff4ee5ef6" providerId="LiveId" clId="{E8711F28-444D-9F45-A26A-055534B6AF5A}" dt="2023-02-16T15:59:15.923" v="274" actId="2696"/>
        <pc:sldMkLst>
          <pc:docMk/>
          <pc:sldMk cId="811902125" sldId="491"/>
        </pc:sldMkLst>
      </pc:sldChg>
      <pc:sldChg chg="del">
        <pc:chgData name="Nane Kratzke" userId="971be13ff4ee5ef6" providerId="LiveId" clId="{E8711F28-444D-9F45-A26A-055534B6AF5A}" dt="2023-02-16T16:17:25.660" v="679" actId="2696"/>
        <pc:sldMkLst>
          <pc:docMk/>
          <pc:sldMk cId="2702800543" sldId="527"/>
        </pc:sldMkLst>
      </pc:sldChg>
      <pc:sldChg chg="del">
        <pc:chgData name="Nane Kratzke" userId="971be13ff4ee5ef6" providerId="LiveId" clId="{E8711F28-444D-9F45-A26A-055534B6AF5A}" dt="2023-02-16T16:17:25.660" v="679" actId="2696"/>
        <pc:sldMkLst>
          <pc:docMk/>
          <pc:sldMk cId="3528125577" sldId="528"/>
        </pc:sldMkLst>
      </pc:sldChg>
      <pc:sldChg chg="del">
        <pc:chgData name="Nane Kratzke" userId="971be13ff4ee5ef6" providerId="LiveId" clId="{E8711F28-444D-9F45-A26A-055534B6AF5A}" dt="2023-02-16T16:17:25.660" v="679" actId="2696"/>
        <pc:sldMkLst>
          <pc:docMk/>
          <pc:sldMk cId="2077592966" sldId="529"/>
        </pc:sldMkLst>
      </pc:sldChg>
      <pc:sldChg chg="del">
        <pc:chgData name="Nane Kratzke" userId="971be13ff4ee5ef6" providerId="LiveId" clId="{E8711F28-444D-9F45-A26A-055534B6AF5A}" dt="2023-02-16T16:17:25.660" v="679" actId="2696"/>
        <pc:sldMkLst>
          <pc:docMk/>
          <pc:sldMk cId="2664999714" sldId="531"/>
        </pc:sldMkLst>
      </pc:sldChg>
      <pc:sldChg chg="del">
        <pc:chgData name="Nane Kratzke" userId="971be13ff4ee5ef6" providerId="LiveId" clId="{E8711F28-444D-9F45-A26A-055534B6AF5A}" dt="2023-02-16T16:17:25.660" v="679" actId="2696"/>
        <pc:sldMkLst>
          <pc:docMk/>
          <pc:sldMk cId="417832931" sldId="532"/>
        </pc:sldMkLst>
      </pc:sldChg>
      <pc:sldChg chg="del">
        <pc:chgData name="Nane Kratzke" userId="971be13ff4ee5ef6" providerId="LiveId" clId="{E8711F28-444D-9F45-A26A-055534B6AF5A}" dt="2023-02-16T16:17:25.660" v="679" actId="2696"/>
        <pc:sldMkLst>
          <pc:docMk/>
          <pc:sldMk cId="3928228461" sldId="534"/>
        </pc:sldMkLst>
      </pc:sldChg>
      <pc:sldChg chg="del">
        <pc:chgData name="Nane Kratzke" userId="971be13ff4ee5ef6" providerId="LiveId" clId="{E8711F28-444D-9F45-A26A-055534B6AF5A}" dt="2023-02-16T16:17:25.660" v="679" actId="2696"/>
        <pc:sldMkLst>
          <pc:docMk/>
          <pc:sldMk cId="3498775292" sldId="535"/>
        </pc:sldMkLst>
      </pc:sldChg>
      <pc:sldChg chg="del">
        <pc:chgData name="Nane Kratzke" userId="971be13ff4ee5ef6" providerId="LiveId" clId="{E8711F28-444D-9F45-A26A-055534B6AF5A}" dt="2023-02-16T16:17:25.660" v="679" actId="2696"/>
        <pc:sldMkLst>
          <pc:docMk/>
          <pc:sldMk cId="1023478565" sldId="536"/>
        </pc:sldMkLst>
      </pc:sldChg>
      <pc:sldChg chg="del">
        <pc:chgData name="Nane Kratzke" userId="971be13ff4ee5ef6" providerId="LiveId" clId="{E8711F28-444D-9F45-A26A-055534B6AF5A}" dt="2023-02-16T16:17:25.660" v="679" actId="2696"/>
        <pc:sldMkLst>
          <pc:docMk/>
          <pc:sldMk cId="1085530651" sldId="537"/>
        </pc:sldMkLst>
      </pc:sldChg>
      <pc:sldChg chg="modSp mod">
        <pc:chgData name="Nane Kratzke" userId="971be13ff4ee5ef6" providerId="LiveId" clId="{E8711F28-444D-9F45-A26A-055534B6AF5A}" dt="2023-02-16T15:52:02.881" v="204" actId="20577"/>
        <pc:sldMkLst>
          <pc:docMk/>
          <pc:sldMk cId="3509706013" sldId="539"/>
        </pc:sldMkLst>
        <pc:spChg chg="mod">
          <ac:chgData name="Nane Kratzke" userId="971be13ff4ee5ef6" providerId="LiveId" clId="{E8711F28-444D-9F45-A26A-055534B6AF5A}" dt="2023-02-16T15:52:02.881" v="204" actId="20577"/>
          <ac:spMkLst>
            <pc:docMk/>
            <pc:sldMk cId="3509706013" sldId="539"/>
            <ac:spMk id="5" creationId="{D6D3D317-1152-2742-9BE1-4ED9CE042C2D}"/>
          </ac:spMkLst>
        </pc:spChg>
      </pc:sldChg>
      <pc:sldChg chg="modSp mod">
        <pc:chgData name="Nane Kratzke" userId="971be13ff4ee5ef6" providerId="LiveId" clId="{E8711F28-444D-9F45-A26A-055534B6AF5A}" dt="2023-02-16T15:58:09.803" v="272" actId="14100"/>
        <pc:sldMkLst>
          <pc:docMk/>
          <pc:sldMk cId="1530498785" sldId="542"/>
        </pc:sldMkLst>
        <pc:spChg chg="mod">
          <ac:chgData name="Nane Kratzke" userId="971be13ff4ee5ef6" providerId="LiveId" clId="{E8711F28-444D-9F45-A26A-055534B6AF5A}" dt="2023-02-16T15:58:09.803" v="272" actId="14100"/>
          <ac:spMkLst>
            <pc:docMk/>
            <pc:sldMk cId="1530498785" sldId="542"/>
            <ac:spMk id="5" creationId="{D6D3D317-1152-2742-9BE1-4ED9CE042C2D}"/>
          </ac:spMkLst>
        </pc:spChg>
      </pc:sldChg>
      <pc:sldChg chg="modSp mod">
        <pc:chgData name="Nane Kratzke" userId="971be13ff4ee5ef6" providerId="LiveId" clId="{E8711F28-444D-9F45-A26A-055534B6AF5A}" dt="2023-02-16T16:04:56.936" v="434" actId="20577"/>
        <pc:sldMkLst>
          <pc:docMk/>
          <pc:sldMk cId="1055998096" sldId="555"/>
        </pc:sldMkLst>
        <pc:spChg chg="mod">
          <ac:chgData name="Nane Kratzke" userId="971be13ff4ee5ef6" providerId="LiveId" clId="{E8711F28-444D-9F45-A26A-055534B6AF5A}" dt="2023-02-16T16:03:07.493" v="390" actId="20577"/>
          <ac:spMkLst>
            <pc:docMk/>
            <pc:sldMk cId="1055998096" sldId="555"/>
            <ac:spMk id="4" creationId="{04FE019A-893B-B24C-AFB9-7F61A111F331}"/>
          </ac:spMkLst>
        </pc:spChg>
        <pc:spChg chg="mod">
          <ac:chgData name="Nane Kratzke" userId="971be13ff4ee5ef6" providerId="LiveId" clId="{E8711F28-444D-9F45-A26A-055534B6AF5A}" dt="2023-02-16T16:04:56.936" v="434" actId="20577"/>
          <ac:spMkLst>
            <pc:docMk/>
            <pc:sldMk cId="1055998096" sldId="555"/>
            <ac:spMk id="24" creationId="{DB9A78C6-42BA-CC40-A20F-ACADFC18BE98}"/>
          </ac:spMkLst>
        </pc:spChg>
      </pc:sldChg>
      <pc:sldChg chg="modSp mod">
        <pc:chgData name="Nane Kratzke" userId="971be13ff4ee5ef6" providerId="LiveId" clId="{E8711F28-444D-9F45-A26A-055534B6AF5A}" dt="2023-02-16T16:07:09.999" v="482" actId="12"/>
        <pc:sldMkLst>
          <pc:docMk/>
          <pc:sldMk cId="3188167452" sldId="556"/>
        </pc:sldMkLst>
        <pc:spChg chg="mod">
          <ac:chgData name="Nane Kratzke" userId="971be13ff4ee5ef6" providerId="LiveId" clId="{E8711F28-444D-9F45-A26A-055534B6AF5A}" dt="2023-02-16T16:07:09.999" v="482" actId="12"/>
          <ac:spMkLst>
            <pc:docMk/>
            <pc:sldMk cId="3188167452" sldId="556"/>
            <ac:spMk id="24" creationId="{DB9A78C6-42BA-CC40-A20F-ACADFC18BE98}"/>
          </ac:spMkLst>
        </pc:spChg>
      </pc:sldChg>
      <pc:sldChg chg="delSp modSp mod">
        <pc:chgData name="Nane Kratzke" userId="971be13ff4ee5ef6" providerId="LiveId" clId="{E8711F28-444D-9F45-A26A-055534B6AF5A}" dt="2023-02-16T16:13:08.554" v="648" actId="20577"/>
        <pc:sldMkLst>
          <pc:docMk/>
          <pc:sldMk cId="879725003" sldId="557"/>
        </pc:sldMkLst>
        <pc:spChg chg="del">
          <ac:chgData name="Nane Kratzke" userId="971be13ff4ee5ef6" providerId="LiveId" clId="{E8711F28-444D-9F45-A26A-055534B6AF5A}" dt="2023-02-16T16:08:47.360" v="509" actId="478"/>
          <ac:spMkLst>
            <pc:docMk/>
            <pc:sldMk cId="879725003" sldId="557"/>
            <ac:spMk id="4" creationId="{04FE019A-893B-B24C-AFB9-7F61A111F331}"/>
          </ac:spMkLst>
        </pc:spChg>
        <pc:spChg chg="mod">
          <ac:chgData name="Nane Kratzke" userId="971be13ff4ee5ef6" providerId="LiveId" clId="{E8711F28-444D-9F45-A26A-055534B6AF5A}" dt="2023-02-16T16:13:08.554" v="648" actId="20577"/>
          <ac:spMkLst>
            <pc:docMk/>
            <pc:sldMk cId="879725003" sldId="557"/>
            <ac:spMk id="24" creationId="{DB9A78C6-42BA-CC40-A20F-ACADFC18BE98}"/>
          </ac:spMkLst>
        </pc:spChg>
        <pc:picChg chg="mod">
          <ac:chgData name="Nane Kratzke" userId="971be13ff4ee5ef6" providerId="LiveId" clId="{E8711F28-444D-9F45-A26A-055534B6AF5A}" dt="2023-02-16T16:08:53.054" v="510" actId="1076"/>
          <ac:picMkLst>
            <pc:docMk/>
            <pc:sldMk cId="879725003" sldId="557"/>
            <ac:picMk id="6" creationId="{C32AB87D-B1DE-C549-A468-CB9396913DC0}"/>
          </ac:picMkLst>
        </pc:picChg>
      </pc:sldChg>
      <pc:sldChg chg="delSp modSp mod">
        <pc:chgData name="Nane Kratzke" userId="971be13ff4ee5ef6" providerId="LiveId" clId="{E8711F28-444D-9F45-A26A-055534B6AF5A}" dt="2023-02-16T16:13:55.022" v="664" actId="20577"/>
        <pc:sldMkLst>
          <pc:docMk/>
          <pc:sldMk cId="3605680972" sldId="558"/>
        </pc:sldMkLst>
        <pc:spChg chg="del mod">
          <ac:chgData name="Nane Kratzke" userId="971be13ff4ee5ef6" providerId="LiveId" clId="{E8711F28-444D-9F45-A26A-055534B6AF5A}" dt="2023-02-16T16:12:08.759" v="581" actId="478"/>
          <ac:spMkLst>
            <pc:docMk/>
            <pc:sldMk cId="3605680972" sldId="558"/>
            <ac:spMk id="4" creationId="{04FE019A-893B-B24C-AFB9-7F61A111F331}"/>
          </ac:spMkLst>
        </pc:spChg>
        <pc:spChg chg="mod">
          <ac:chgData name="Nane Kratzke" userId="971be13ff4ee5ef6" providerId="LiveId" clId="{E8711F28-444D-9F45-A26A-055534B6AF5A}" dt="2023-02-16T16:13:55.022" v="664" actId="20577"/>
          <ac:spMkLst>
            <pc:docMk/>
            <pc:sldMk cId="3605680972" sldId="558"/>
            <ac:spMk id="24" creationId="{DB9A78C6-42BA-CC40-A20F-ACADFC18BE98}"/>
          </ac:spMkLst>
        </pc:spChg>
        <pc:picChg chg="mod">
          <ac:chgData name="Nane Kratzke" userId="971be13ff4ee5ef6" providerId="LiveId" clId="{E8711F28-444D-9F45-A26A-055534B6AF5A}" dt="2023-02-16T16:12:11.269" v="582" actId="1076"/>
          <ac:picMkLst>
            <pc:docMk/>
            <pc:sldMk cId="3605680972" sldId="558"/>
            <ac:picMk id="8" creationId="{C41C2190-9349-794C-A4AE-348FD695B711}"/>
          </ac:picMkLst>
        </pc:picChg>
      </pc:sldChg>
      <pc:sldChg chg="del">
        <pc:chgData name="Nane Kratzke" userId="971be13ff4ee5ef6" providerId="LiveId" clId="{E8711F28-444D-9F45-A26A-055534B6AF5A}" dt="2023-02-16T16:14:28.797" v="665" actId="2696"/>
        <pc:sldMkLst>
          <pc:docMk/>
          <pc:sldMk cId="2340717947" sldId="559"/>
        </pc:sldMkLst>
      </pc:sldChg>
      <pc:sldChg chg="modSp mod">
        <pc:chgData name="Nane Kratzke" userId="971be13ff4ee5ef6" providerId="LiveId" clId="{E8711F28-444D-9F45-A26A-055534B6AF5A}" dt="2023-02-16T15:36:08.875" v="131" actId="20577"/>
        <pc:sldMkLst>
          <pc:docMk/>
          <pc:sldMk cId="1634735031" sldId="583"/>
        </pc:sldMkLst>
        <pc:spChg chg="mod">
          <ac:chgData name="Nane Kratzke" userId="971be13ff4ee5ef6" providerId="LiveId" clId="{E8711F28-444D-9F45-A26A-055534B6AF5A}" dt="2023-02-16T15:36:08.875" v="131" actId="20577"/>
          <ac:spMkLst>
            <pc:docMk/>
            <pc:sldMk cId="1634735031" sldId="583"/>
            <ac:spMk id="9" creationId="{414D7B1D-895A-C440-A240-39929C55593C}"/>
          </ac:spMkLst>
        </pc:spChg>
      </pc:sldChg>
      <pc:sldChg chg="modSp mod">
        <pc:chgData name="Nane Kratzke" userId="971be13ff4ee5ef6" providerId="LiveId" clId="{E8711F28-444D-9F45-A26A-055534B6AF5A}" dt="2023-02-16T15:39:43.940" v="151" actId="1076"/>
        <pc:sldMkLst>
          <pc:docMk/>
          <pc:sldMk cId="1532895380" sldId="584"/>
        </pc:sldMkLst>
        <pc:spChg chg="mod">
          <ac:chgData name="Nane Kratzke" userId="971be13ff4ee5ef6" providerId="LiveId" clId="{E8711F28-444D-9F45-A26A-055534B6AF5A}" dt="2023-02-16T15:39:41.293" v="150" actId="1076"/>
          <ac:spMkLst>
            <pc:docMk/>
            <pc:sldMk cId="1532895380" sldId="584"/>
            <ac:spMk id="4" creationId="{83AA4538-9D11-CF48-9B57-6BFA11976FD4}"/>
          </ac:spMkLst>
        </pc:spChg>
        <pc:spChg chg="mod">
          <ac:chgData name="Nane Kratzke" userId="971be13ff4ee5ef6" providerId="LiveId" clId="{E8711F28-444D-9F45-A26A-055534B6AF5A}" dt="2023-02-16T15:39:41.293" v="150" actId="1076"/>
          <ac:spMkLst>
            <pc:docMk/>
            <pc:sldMk cId="1532895380" sldId="584"/>
            <ac:spMk id="7" creationId="{0C08AEDD-0BE2-4043-8AD6-BF0193E51B09}"/>
          </ac:spMkLst>
        </pc:spChg>
        <pc:spChg chg="mod">
          <ac:chgData name="Nane Kratzke" userId="971be13ff4ee5ef6" providerId="LiveId" clId="{E8711F28-444D-9F45-A26A-055534B6AF5A}" dt="2023-02-16T15:39:41.293" v="150" actId="1076"/>
          <ac:spMkLst>
            <pc:docMk/>
            <pc:sldMk cId="1532895380" sldId="584"/>
            <ac:spMk id="8" creationId="{24C4747B-7684-3649-8B59-35CFC0E93ECF}"/>
          </ac:spMkLst>
        </pc:spChg>
        <pc:spChg chg="mod">
          <ac:chgData name="Nane Kratzke" userId="971be13ff4ee5ef6" providerId="LiveId" clId="{E8711F28-444D-9F45-A26A-055534B6AF5A}" dt="2023-02-16T15:39:41.293" v="150" actId="1076"/>
          <ac:spMkLst>
            <pc:docMk/>
            <pc:sldMk cId="1532895380" sldId="584"/>
            <ac:spMk id="9" creationId="{414D7B1D-895A-C440-A240-39929C55593C}"/>
          </ac:spMkLst>
        </pc:spChg>
        <pc:spChg chg="mod">
          <ac:chgData name="Nane Kratzke" userId="971be13ff4ee5ef6" providerId="LiveId" clId="{E8711F28-444D-9F45-A26A-055534B6AF5A}" dt="2023-02-16T15:39:41.293" v="150" actId="1076"/>
          <ac:spMkLst>
            <pc:docMk/>
            <pc:sldMk cId="1532895380" sldId="584"/>
            <ac:spMk id="11" creationId="{1F55AD7D-0EDB-C543-B54F-0EA5EB698A8C}"/>
          </ac:spMkLst>
        </pc:spChg>
        <pc:spChg chg="mod">
          <ac:chgData name="Nane Kratzke" userId="971be13ff4ee5ef6" providerId="LiveId" clId="{E8711F28-444D-9F45-A26A-055534B6AF5A}" dt="2023-02-16T15:39:41.293" v="150" actId="1076"/>
          <ac:spMkLst>
            <pc:docMk/>
            <pc:sldMk cId="1532895380" sldId="584"/>
            <ac:spMk id="13" creationId="{1F23C70E-AA14-FE42-8671-8AF47506214A}"/>
          </ac:spMkLst>
        </pc:spChg>
        <pc:spChg chg="mod">
          <ac:chgData name="Nane Kratzke" userId="971be13ff4ee5ef6" providerId="LiveId" clId="{E8711F28-444D-9F45-A26A-055534B6AF5A}" dt="2023-02-16T15:39:41.293" v="150" actId="1076"/>
          <ac:spMkLst>
            <pc:docMk/>
            <pc:sldMk cId="1532895380" sldId="584"/>
            <ac:spMk id="14" creationId="{56ED80CC-3AF5-6745-BBDB-ECCE102A1861}"/>
          </ac:spMkLst>
        </pc:spChg>
        <pc:spChg chg="mod">
          <ac:chgData name="Nane Kratzke" userId="971be13ff4ee5ef6" providerId="LiveId" clId="{E8711F28-444D-9F45-A26A-055534B6AF5A}" dt="2023-02-16T15:39:41.293" v="150" actId="1076"/>
          <ac:spMkLst>
            <pc:docMk/>
            <pc:sldMk cId="1532895380" sldId="584"/>
            <ac:spMk id="15" creationId="{EE1DCA0C-82FD-D84F-870F-A3BFFB74DFDE}"/>
          </ac:spMkLst>
        </pc:spChg>
        <pc:picChg chg="mod">
          <ac:chgData name="Nane Kratzke" userId="971be13ff4ee5ef6" providerId="LiveId" clId="{E8711F28-444D-9F45-A26A-055534B6AF5A}" dt="2023-02-16T15:39:43.940" v="151" actId="1076"/>
          <ac:picMkLst>
            <pc:docMk/>
            <pc:sldMk cId="1532895380" sldId="584"/>
            <ac:picMk id="4100" creationId="{26417365-91D7-3741-9B9C-6A7B6CE41043}"/>
          </ac:picMkLst>
        </pc:picChg>
      </pc:sldChg>
      <pc:sldChg chg="del">
        <pc:chgData name="Nane Kratzke" userId="971be13ff4ee5ef6" providerId="LiveId" clId="{E8711F28-444D-9F45-A26A-055534B6AF5A}" dt="2023-02-16T16:17:25.660" v="679" actId="2696"/>
        <pc:sldMkLst>
          <pc:docMk/>
          <pc:sldMk cId="3956337502" sldId="590"/>
        </pc:sldMkLst>
      </pc:sldChg>
      <pc:sldChg chg="modSp mod">
        <pc:chgData name="Nane Kratzke" userId="971be13ff4ee5ef6" providerId="LiveId" clId="{E8711F28-444D-9F45-A26A-055534B6AF5A}" dt="2023-02-16T15:26:36.151" v="45" actId="207"/>
        <pc:sldMkLst>
          <pc:docMk/>
          <pc:sldMk cId="2068695525" sldId="597"/>
        </pc:sldMkLst>
        <pc:spChg chg="mod">
          <ac:chgData name="Nane Kratzke" userId="971be13ff4ee5ef6" providerId="LiveId" clId="{E8711F28-444D-9F45-A26A-055534B6AF5A}" dt="2023-02-16T15:26:36.151" v="45" actId="207"/>
          <ac:spMkLst>
            <pc:docMk/>
            <pc:sldMk cId="2068695525" sldId="597"/>
            <ac:spMk id="8" creationId="{14EFECF4-3DB6-8F4D-9B4F-6166B58C2564}"/>
          </ac:spMkLst>
        </pc:spChg>
        <pc:spChg chg="mod">
          <ac:chgData name="Nane Kratzke" userId="971be13ff4ee5ef6" providerId="LiveId" clId="{E8711F28-444D-9F45-A26A-055534B6AF5A}" dt="2023-02-16T15:26:36.151" v="45" actId="207"/>
          <ac:spMkLst>
            <pc:docMk/>
            <pc:sldMk cId="2068695525" sldId="597"/>
            <ac:spMk id="16" creationId="{6D021E2E-00C3-0D6A-9441-123FDC0018B3}"/>
          </ac:spMkLst>
        </pc:spChg>
        <pc:spChg chg="mod">
          <ac:chgData name="Nane Kratzke" userId="971be13ff4ee5ef6" providerId="LiveId" clId="{E8711F28-444D-9F45-A26A-055534B6AF5A}" dt="2023-02-16T15:26:36.151" v="45" actId="207"/>
          <ac:spMkLst>
            <pc:docMk/>
            <pc:sldMk cId="2068695525" sldId="597"/>
            <ac:spMk id="43" creationId="{7CBDAC65-5610-716B-DD16-DACB1637EF57}"/>
          </ac:spMkLst>
        </pc:spChg>
      </pc:sldChg>
      <pc:sldChg chg="del">
        <pc:chgData name="Nane Kratzke" userId="971be13ff4ee5ef6" providerId="LiveId" clId="{E8711F28-444D-9F45-A26A-055534B6AF5A}" dt="2023-02-16T15:34:21.882" v="106" actId="2696"/>
        <pc:sldMkLst>
          <pc:docMk/>
          <pc:sldMk cId="1701287822" sldId="599"/>
        </pc:sldMkLst>
      </pc:sldChg>
      <pc:sldChg chg="modSp mod">
        <pc:chgData name="Nane Kratzke" userId="971be13ff4ee5ef6" providerId="LiveId" clId="{E8711F28-444D-9F45-A26A-055534B6AF5A}" dt="2023-02-16T15:30:49.587" v="49" actId="403"/>
        <pc:sldMkLst>
          <pc:docMk/>
          <pc:sldMk cId="468604968" sldId="600"/>
        </pc:sldMkLst>
        <pc:spChg chg="mod">
          <ac:chgData name="Nane Kratzke" userId="971be13ff4ee5ef6" providerId="LiveId" clId="{E8711F28-444D-9F45-A26A-055534B6AF5A}" dt="2023-02-16T15:30:49.587" v="49" actId="403"/>
          <ac:spMkLst>
            <pc:docMk/>
            <pc:sldMk cId="468604968" sldId="600"/>
            <ac:spMk id="4" creationId="{0536B520-64CD-5346-AF93-D317FE05F822}"/>
          </ac:spMkLst>
        </pc:spChg>
      </pc:sldChg>
      <pc:sldChg chg="modSp mod">
        <pc:chgData name="Nane Kratzke" userId="971be13ff4ee5ef6" providerId="LiveId" clId="{E8711F28-444D-9F45-A26A-055534B6AF5A}" dt="2023-02-16T15:32:06.828" v="63" actId="20577"/>
        <pc:sldMkLst>
          <pc:docMk/>
          <pc:sldMk cId="1577928543" sldId="602"/>
        </pc:sldMkLst>
        <pc:spChg chg="mod">
          <ac:chgData name="Nane Kratzke" userId="971be13ff4ee5ef6" providerId="LiveId" clId="{E8711F28-444D-9F45-A26A-055534B6AF5A}" dt="2023-02-16T15:32:06.828" v="63" actId="20577"/>
          <ac:spMkLst>
            <pc:docMk/>
            <pc:sldMk cId="1577928543" sldId="602"/>
            <ac:spMk id="4" creationId="{0536B520-64CD-5346-AF93-D317FE05F822}"/>
          </ac:spMkLst>
        </pc:spChg>
      </pc:sldChg>
      <pc:sldChg chg="modSp mod">
        <pc:chgData name="Nane Kratzke" userId="971be13ff4ee5ef6" providerId="LiveId" clId="{E8711F28-444D-9F45-A26A-055534B6AF5A}" dt="2023-02-16T15:34:04.618" v="105" actId="20577"/>
        <pc:sldMkLst>
          <pc:docMk/>
          <pc:sldMk cId="757609649" sldId="603"/>
        </pc:sldMkLst>
        <pc:spChg chg="mod">
          <ac:chgData name="Nane Kratzke" userId="971be13ff4ee5ef6" providerId="LiveId" clId="{E8711F28-444D-9F45-A26A-055534B6AF5A}" dt="2023-02-16T15:34:04.618" v="105" actId="20577"/>
          <ac:spMkLst>
            <pc:docMk/>
            <pc:sldMk cId="757609649" sldId="603"/>
            <ac:spMk id="13" creationId="{D927C3E0-3F42-B04F-9565-9141FA91A564}"/>
          </ac:spMkLst>
        </pc:spChg>
      </pc:sldChg>
      <pc:sldChg chg="del">
        <pc:chgData name="Nane Kratzke" userId="971be13ff4ee5ef6" providerId="LiveId" clId="{E8711F28-444D-9F45-A26A-055534B6AF5A}" dt="2023-02-16T16:17:25.660" v="679" actId="2696"/>
        <pc:sldMkLst>
          <pc:docMk/>
          <pc:sldMk cId="2497368835" sldId="614"/>
        </pc:sldMkLst>
      </pc:sldChg>
      <pc:sldChg chg="del">
        <pc:chgData name="Nane Kratzke" userId="971be13ff4ee5ef6" providerId="LiveId" clId="{E8711F28-444D-9F45-A26A-055534B6AF5A}" dt="2023-02-16T16:17:25.660" v="679" actId="2696"/>
        <pc:sldMkLst>
          <pc:docMk/>
          <pc:sldMk cId="1953109402" sldId="615"/>
        </pc:sldMkLst>
      </pc:sldChg>
      <pc:sldChg chg="del">
        <pc:chgData name="Nane Kratzke" userId="971be13ff4ee5ef6" providerId="LiveId" clId="{E8711F28-444D-9F45-A26A-055534B6AF5A}" dt="2023-02-16T16:17:25.660" v="679" actId="2696"/>
        <pc:sldMkLst>
          <pc:docMk/>
          <pc:sldMk cId="253985866" sldId="617"/>
        </pc:sldMkLst>
      </pc:sldChg>
      <pc:sldChg chg="del">
        <pc:chgData name="Nane Kratzke" userId="971be13ff4ee5ef6" providerId="LiveId" clId="{E8711F28-444D-9F45-A26A-055534B6AF5A}" dt="2023-02-16T16:17:25.660" v="679" actId="2696"/>
        <pc:sldMkLst>
          <pc:docMk/>
          <pc:sldMk cId="3598527658" sldId="618"/>
        </pc:sldMkLst>
      </pc:sldChg>
      <pc:sldChg chg="del">
        <pc:chgData name="Nane Kratzke" userId="971be13ff4ee5ef6" providerId="LiveId" clId="{E8711F28-444D-9F45-A26A-055534B6AF5A}" dt="2023-02-16T16:17:25.660" v="679" actId="2696"/>
        <pc:sldMkLst>
          <pc:docMk/>
          <pc:sldMk cId="1780330629" sldId="619"/>
        </pc:sldMkLst>
      </pc:sldChg>
      <pc:sldChg chg="modSp add mod">
        <pc:chgData name="Nane Kratzke" userId="971be13ff4ee5ef6" providerId="LiveId" clId="{E8711F28-444D-9F45-A26A-055534B6AF5A}" dt="2023-02-16T15:25:46.526" v="43" actId="20577"/>
        <pc:sldMkLst>
          <pc:docMk/>
          <pc:sldMk cId="1525838566" sldId="624"/>
        </pc:sldMkLst>
        <pc:spChg chg="mod">
          <ac:chgData name="Nane Kratzke" userId="971be13ff4ee5ef6" providerId="LiveId" clId="{E8711F28-444D-9F45-A26A-055534B6AF5A}" dt="2023-02-16T15:25:46.526" v="43" actId="20577"/>
          <ac:spMkLst>
            <pc:docMk/>
            <pc:sldMk cId="1525838566" sldId="624"/>
            <ac:spMk id="8" creationId="{0C508602-457E-2C4E-A9AC-85A3D0BD58E5}"/>
          </ac:spMkLst>
        </pc:spChg>
      </pc:sldChg>
      <pc:sldChg chg="add">
        <pc:chgData name="Nane Kratzke" userId="971be13ff4ee5ef6" providerId="LiveId" clId="{E8711F28-444D-9F45-A26A-055534B6AF5A}" dt="2023-02-16T15:43:13.086" v="152"/>
        <pc:sldMkLst>
          <pc:docMk/>
          <pc:sldMk cId="2055597293" sldId="625"/>
        </pc:sldMkLst>
      </pc:sldChg>
      <pc:sldChg chg="add del">
        <pc:chgData name="Nane Kratzke" userId="971be13ff4ee5ef6" providerId="LiveId" clId="{E8711F28-444D-9F45-A26A-055534B6AF5A}" dt="2023-02-16T15:43:59.614" v="155" actId="2696"/>
        <pc:sldMkLst>
          <pc:docMk/>
          <pc:sldMk cId="3758884632" sldId="626"/>
        </pc:sldMkLst>
      </pc:sldChg>
      <pc:sldChg chg="modSp add mod">
        <pc:chgData name="Nane Kratzke" userId="971be13ff4ee5ef6" providerId="LiveId" clId="{E8711F28-444D-9F45-A26A-055534B6AF5A}" dt="2023-02-16T16:17:58.920" v="687" actId="20577"/>
        <pc:sldMkLst>
          <pc:docMk/>
          <pc:sldMk cId="1124360932" sldId="627"/>
        </pc:sldMkLst>
        <pc:spChg chg="mod">
          <ac:chgData name="Nane Kratzke" userId="971be13ff4ee5ef6" providerId="LiveId" clId="{E8711F28-444D-9F45-A26A-055534B6AF5A}" dt="2023-02-16T16:17:58.920" v="687" actId="20577"/>
          <ac:spMkLst>
            <pc:docMk/>
            <pc:sldMk cId="1124360932" sldId="627"/>
            <ac:spMk id="2" creationId="{6D39A0F7-5B8F-5047-AD5F-FC2C4F71D320}"/>
          </ac:spMkLst>
        </pc:spChg>
        <pc:spChg chg="mod">
          <ac:chgData name="Nane Kratzke" userId="971be13ff4ee5ef6" providerId="LiveId" clId="{E8711F28-444D-9F45-A26A-055534B6AF5A}" dt="2023-02-16T15:44:21.958" v="157" actId="108"/>
          <ac:spMkLst>
            <pc:docMk/>
            <pc:sldMk cId="1124360932" sldId="627"/>
            <ac:spMk id="8" creationId="{0C508602-457E-2C4E-A9AC-85A3D0BD58E5}"/>
          </ac:spMkLst>
        </pc:spChg>
      </pc:sldChg>
      <pc:sldChg chg="add">
        <pc:chgData name="Nane Kratzke" userId="971be13ff4ee5ef6" providerId="LiveId" clId="{E8711F28-444D-9F45-A26A-055534B6AF5A}" dt="2023-02-16T15:45:07.938" v="158"/>
        <pc:sldMkLst>
          <pc:docMk/>
          <pc:sldMk cId="1239364645" sldId="628"/>
        </pc:sldMkLst>
      </pc:sldChg>
      <pc:sldChg chg="add">
        <pc:chgData name="Nane Kratzke" userId="971be13ff4ee5ef6" providerId="LiveId" clId="{E8711F28-444D-9F45-A26A-055534B6AF5A}" dt="2023-02-16T15:45:07.938" v="158"/>
        <pc:sldMkLst>
          <pc:docMk/>
          <pc:sldMk cId="2889553836" sldId="629"/>
        </pc:sldMkLst>
      </pc:sldChg>
      <pc:sldChg chg="add">
        <pc:chgData name="Nane Kratzke" userId="971be13ff4ee5ef6" providerId="LiveId" clId="{E8711F28-444D-9F45-A26A-055534B6AF5A}" dt="2023-02-16T15:45:07.938" v="158"/>
        <pc:sldMkLst>
          <pc:docMk/>
          <pc:sldMk cId="3807345701" sldId="630"/>
        </pc:sldMkLst>
      </pc:sldChg>
      <pc:sldChg chg="add">
        <pc:chgData name="Nane Kratzke" userId="971be13ff4ee5ef6" providerId="LiveId" clId="{E8711F28-444D-9F45-A26A-055534B6AF5A}" dt="2023-02-16T15:45:13.485" v="159"/>
        <pc:sldMkLst>
          <pc:docMk/>
          <pc:sldMk cId="663509451" sldId="631"/>
        </pc:sldMkLst>
      </pc:sldChg>
      <pc:sldChg chg="modSp add mod">
        <pc:chgData name="Nane Kratzke" userId="971be13ff4ee5ef6" providerId="LiveId" clId="{E8711F28-444D-9F45-A26A-055534B6AF5A}" dt="2023-02-16T15:45:45.051" v="164" actId="207"/>
        <pc:sldMkLst>
          <pc:docMk/>
          <pc:sldMk cId="2119515917" sldId="632"/>
        </pc:sldMkLst>
        <pc:spChg chg="mod">
          <ac:chgData name="Nane Kratzke" userId="971be13ff4ee5ef6" providerId="LiveId" clId="{E8711F28-444D-9F45-A26A-055534B6AF5A}" dt="2023-02-16T15:45:45.051" v="164" actId="207"/>
          <ac:spMkLst>
            <pc:docMk/>
            <pc:sldMk cId="2119515917" sldId="632"/>
            <ac:spMk id="5" creationId="{F8FECC80-E147-D377-1729-9BAB9DB9DDA1}"/>
          </ac:spMkLst>
        </pc:spChg>
        <pc:spChg chg="mod">
          <ac:chgData name="Nane Kratzke" userId="971be13ff4ee5ef6" providerId="LiveId" clId="{E8711F28-444D-9F45-A26A-055534B6AF5A}" dt="2023-02-16T15:45:32.109" v="162" actId="207"/>
          <ac:spMkLst>
            <pc:docMk/>
            <pc:sldMk cId="2119515917" sldId="632"/>
            <ac:spMk id="11" creationId="{D31CCCE7-2B75-924F-BEE5-E30D3FBD705B}"/>
          </ac:spMkLst>
        </pc:spChg>
        <pc:spChg chg="mod">
          <ac:chgData name="Nane Kratzke" userId="971be13ff4ee5ef6" providerId="LiveId" clId="{E8711F28-444D-9F45-A26A-055534B6AF5A}" dt="2023-02-16T15:45:32.109" v="162" actId="207"/>
          <ac:spMkLst>
            <pc:docMk/>
            <pc:sldMk cId="2119515917" sldId="632"/>
            <ac:spMk id="44" creationId="{6323FE58-82EA-28BF-D75B-A0684AC9D704}"/>
          </ac:spMkLst>
        </pc:spChg>
        <pc:spChg chg="mod">
          <ac:chgData name="Nane Kratzke" userId="971be13ff4ee5ef6" providerId="LiveId" clId="{E8711F28-444D-9F45-A26A-055534B6AF5A}" dt="2023-02-16T15:45:45.051" v="164" actId="207"/>
          <ac:spMkLst>
            <pc:docMk/>
            <pc:sldMk cId="2119515917" sldId="632"/>
            <ac:spMk id="45" creationId="{33545FAB-0569-E97A-C360-92ED05007E54}"/>
          </ac:spMkLst>
        </pc:spChg>
        <pc:spChg chg="mod">
          <ac:chgData name="Nane Kratzke" userId="971be13ff4ee5ef6" providerId="LiveId" clId="{E8711F28-444D-9F45-A26A-055534B6AF5A}" dt="2023-02-16T15:45:45.051" v="164" actId="207"/>
          <ac:spMkLst>
            <pc:docMk/>
            <pc:sldMk cId="2119515917" sldId="632"/>
            <ac:spMk id="46" creationId="{D12BD1DF-7B3C-3795-0758-FDF15097FA7A}"/>
          </ac:spMkLst>
        </pc:spChg>
        <pc:spChg chg="mod">
          <ac:chgData name="Nane Kratzke" userId="971be13ff4ee5ef6" providerId="LiveId" clId="{E8711F28-444D-9F45-A26A-055534B6AF5A}" dt="2023-02-16T15:45:32.109" v="162" actId="207"/>
          <ac:spMkLst>
            <pc:docMk/>
            <pc:sldMk cId="2119515917" sldId="632"/>
            <ac:spMk id="47" creationId="{D66C71D0-04AA-079F-CD0C-820C4DC4CE67}"/>
          </ac:spMkLst>
        </pc:spChg>
      </pc:sldChg>
      <pc:sldChg chg="add">
        <pc:chgData name="Nane Kratzke" userId="971be13ff4ee5ef6" providerId="LiveId" clId="{E8711F28-444D-9F45-A26A-055534B6AF5A}" dt="2023-02-16T15:49:25.727" v="165"/>
        <pc:sldMkLst>
          <pc:docMk/>
          <pc:sldMk cId="744654588" sldId="633"/>
        </pc:sldMkLst>
      </pc:sldChg>
      <pc:sldChg chg="modSp add mod">
        <pc:chgData name="Nane Kratzke" userId="971be13ff4ee5ef6" providerId="LiveId" clId="{E8711F28-444D-9F45-A26A-055534B6AF5A}" dt="2023-02-16T16:00:10.281" v="306" actId="20577"/>
        <pc:sldMkLst>
          <pc:docMk/>
          <pc:sldMk cId="2502501649" sldId="634"/>
        </pc:sldMkLst>
        <pc:spChg chg="mod">
          <ac:chgData name="Nane Kratzke" userId="971be13ff4ee5ef6" providerId="LiveId" clId="{E8711F28-444D-9F45-A26A-055534B6AF5A}" dt="2023-02-16T15:59:59.684" v="285" actId="20577"/>
          <ac:spMkLst>
            <pc:docMk/>
            <pc:sldMk cId="2502501649" sldId="634"/>
            <ac:spMk id="2" creationId="{06C7AFA8-3171-6A44-99E1-4CDAD07843EC}"/>
          </ac:spMkLst>
        </pc:spChg>
        <pc:spChg chg="mod">
          <ac:chgData name="Nane Kratzke" userId="971be13ff4ee5ef6" providerId="LiveId" clId="{E8711F28-444D-9F45-A26A-055534B6AF5A}" dt="2023-02-16T16:00:10.281" v="306" actId="20577"/>
          <ac:spMkLst>
            <pc:docMk/>
            <pc:sldMk cId="2502501649" sldId="634"/>
            <ac:spMk id="6" creationId="{FCE476D9-1BCA-C04A-BAF7-2B1F53442D90}"/>
          </ac:spMkLst>
        </pc:spChg>
        <pc:spChg chg="mod">
          <ac:chgData name="Nane Kratzke" userId="971be13ff4ee5ef6" providerId="LiveId" clId="{E8711F28-444D-9F45-A26A-055534B6AF5A}" dt="2023-02-16T15:59:38.359" v="277" actId="207"/>
          <ac:spMkLst>
            <pc:docMk/>
            <pc:sldMk cId="2502501649" sldId="634"/>
            <ac:spMk id="12" creationId="{B9546903-3A89-044B-AA0C-9D307E1E01A8}"/>
          </ac:spMkLst>
        </pc:spChg>
        <pc:spChg chg="mod">
          <ac:chgData name="Nane Kratzke" userId="971be13ff4ee5ef6" providerId="LiveId" clId="{E8711F28-444D-9F45-A26A-055534B6AF5A}" dt="2023-02-16T15:59:23.202" v="275" actId="207"/>
          <ac:spMkLst>
            <pc:docMk/>
            <pc:sldMk cId="2502501649" sldId="634"/>
            <ac:spMk id="13" creationId="{35A1FF95-A986-A74F-A460-6A5651F238AE}"/>
          </ac:spMkLst>
        </pc:spChg>
      </pc:sldChg>
      <pc:sldChg chg="add">
        <pc:chgData name="Nane Kratzke" userId="971be13ff4ee5ef6" providerId="LiveId" clId="{E8711F28-444D-9F45-A26A-055534B6AF5A}" dt="2023-02-16T16:15:12.067" v="666"/>
        <pc:sldMkLst>
          <pc:docMk/>
          <pc:sldMk cId="909430535" sldId="635"/>
        </pc:sldMkLst>
      </pc:sldChg>
      <pc:sldChg chg="add">
        <pc:chgData name="Nane Kratzke" userId="971be13ff4ee5ef6" providerId="LiveId" clId="{E8711F28-444D-9F45-A26A-055534B6AF5A}" dt="2023-02-16T16:15:12.067" v="666"/>
        <pc:sldMkLst>
          <pc:docMk/>
          <pc:sldMk cId="326837512" sldId="636"/>
        </pc:sldMkLst>
      </pc:sldChg>
      <pc:sldChg chg="add">
        <pc:chgData name="Nane Kratzke" userId="971be13ff4ee5ef6" providerId="LiveId" clId="{E8711F28-444D-9F45-A26A-055534B6AF5A}" dt="2023-02-16T16:15:12.067" v="666"/>
        <pc:sldMkLst>
          <pc:docMk/>
          <pc:sldMk cId="2044175312" sldId="637"/>
        </pc:sldMkLst>
      </pc:sldChg>
      <pc:sldChg chg="add">
        <pc:chgData name="Nane Kratzke" userId="971be13ff4ee5ef6" providerId="LiveId" clId="{E8711F28-444D-9F45-A26A-055534B6AF5A}" dt="2023-02-16T16:15:32.614" v="667"/>
        <pc:sldMkLst>
          <pc:docMk/>
          <pc:sldMk cId="2332359204" sldId="638"/>
        </pc:sldMkLst>
      </pc:sldChg>
      <pc:sldChg chg="add">
        <pc:chgData name="Nane Kratzke" userId="971be13ff4ee5ef6" providerId="LiveId" clId="{E8711F28-444D-9F45-A26A-055534B6AF5A}" dt="2023-02-16T16:15:32.614" v="667"/>
        <pc:sldMkLst>
          <pc:docMk/>
          <pc:sldMk cId="2715187948" sldId="639"/>
        </pc:sldMkLst>
      </pc:sldChg>
      <pc:sldChg chg="add">
        <pc:chgData name="Nane Kratzke" userId="971be13ff4ee5ef6" providerId="LiveId" clId="{E8711F28-444D-9F45-A26A-055534B6AF5A}" dt="2023-02-16T16:16:28" v="668"/>
        <pc:sldMkLst>
          <pc:docMk/>
          <pc:sldMk cId="3341284376" sldId="640"/>
        </pc:sldMkLst>
      </pc:sldChg>
      <pc:sldChg chg="add">
        <pc:chgData name="Nane Kratzke" userId="971be13ff4ee5ef6" providerId="LiveId" clId="{E8711F28-444D-9F45-A26A-055534B6AF5A}" dt="2023-02-16T16:16:28" v="668"/>
        <pc:sldMkLst>
          <pc:docMk/>
          <pc:sldMk cId="2123703868" sldId="641"/>
        </pc:sldMkLst>
      </pc:sldChg>
      <pc:sldChg chg="add">
        <pc:chgData name="Nane Kratzke" userId="971be13ff4ee5ef6" providerId="LiveId" clId="{E8711F28-444D-9F45-A26A-055534B6AF5A}" dt="2023-02-16T16:16:28" v="668"/>
        <pc:sldMkLst>
          <pc:docMk/>
          <pc:sldMk cId="1833363473" sldId="642"/>
        </pc:sldMkLst>
      </pc:sldChg>
      <pc:sldChg chg="add">
        <pc:chgData name="Nane Kratzke" userId="971be13ff4ee5ef6" providerId="LiveId" clId="{E8711F28-444D-9F45-A26A-055534B6AF5A}" dt="2023-02-16T16:16:50.837" v="669"/>
        <pc:sldMkLst>
          <pc:docMk/>
          <pc:sldMk cId="2026507399" sldId="643"/>
        </pc:sldMkLst>
      </pc:sldChg>
      <pc:sldChg chg="modSp add mod">
        <pc:chgData name="Nane Kratzke" userId="971be13ff4ee5ef6" providerId="LiveId" clId="{E8711F28-444D-9F45-A26A-055534B6AF5A}" dt="2023-02-16T16:16:59.597" v="678" actId="20577"/>
        <pc:sldMkLst>
          <pc:docMk/>
          <pc:sldMk cId="1237385692" sldId="644"/>
        </pc:sldMkLst>
        <pc:spChg chg="mod">
          <ac:chgData name="Nane Kratzke" userId="971be13ff4ee5ef6" providerId="LiveId" clId="{E8711F28-444D-9F45-A26A-055534B6AF5A}" dt="2023-02-16T16:16:59.597" v="678" actId="20577"/>
          <ac:spMkLst>
            <pc:docMk/>
            <pc:sldMk cId="1237385692" sldId="644"/>
            <ac:spMk id="2" creationId="{6D39A0F7-5B8F-5047-AD5F-FC2C4F71D320}"/>
          </ac:spMkLst>
        </pc:spChg>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4-12T07:21:34.154" v="47673" actId="6549"/>
      <pc:docMkLst>
        <pc:docMk/>
      </pc:docMkLst>
      <pc:sldChg chg="modSp del mod">
        <pc:chgData name="Nane Kratzke" userId="971be13ff4ee5ef6" providerId="LiveId" clId="{AF2A99F9-8AD4-3644-94B0-74AB891B80BB}" dt="2021-03-04T07:16:27.456" v="47423" actId="2696"/>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2-05T16:56:30.234" v="38217" actId="1076"/>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2-05T16:56:30.234" v="38217" actId="1076"/>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2-05T16:56:30.234" v="38217" actId="1076"/>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modSp mod">
        <pc:chgData name="Nane Kratzke" userId="971be13ff4ee5ef6" providerId="LiveId" clId="{AF2A99F9-8AD4-3644-94B0-74AB891B80BB}" dt="2021-03-12T07:46:59.669" v="47564" actId="20577"/>
        <pc:sldMkLst>
          <pc:docMk/>
          <pc:sldMk cId="3201834561" sldId="337"/>
        </pc:sldMkLst>
        <pc:spChg chg="mod">
          <ac:chgData name="Nane Kratzke" userId="971be13ff4ee5ef6" providerId="LiveId" clId="{AF2A99F9-8AD4-3644-94B0-74AB891B80BB}" dt="2021-03-12T07:46:47.475" v="47556" actId="20577"/>
          <ac:spMkLst>
            <pc:docMk/>
            <pc:sldMk cId="3201834561" sldId="337"/>
            <ac:spMk id="4" creationId="{1A1F085B-B0A9-1B43-97C4-4B3A75E7F90D}"/>
          </ac:spMkLst>
        </pc:spChg>
        <pc:spChg chg="mod">
          <ac:chgData name="Nane Kratzke" userId="971be13ff4ee5ef6" providerId="LiveId" clId="{AF2A99F9-8AD4-3644-94B0-74AB891B80BB}" dt="2021-03-12T07:46:59.669" v="47564" actId="20577"/>
          <ac:spMkLst>
            <pc:docMk/>
            <pc:sldMk cId="3201834561" sldId="337"/>
            <ac:spMk id="11" creationId="{E85DFB5B-14A3-9940-B332-94CF20F45A6E}"/>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3-12T07:38:22.408" v="47428"/>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3-04T07:15:41.788" v="47419" actId="20577"/>
          <ac:spMkLst>
            <pc:docMk/>
            <pc:sldMk cId="1293430604" sldId="510"/>
            <ac:spMk id="3" creationId="{4D502CBE-EC2E-A94C-BE77-12EBBCA899C3}"/>
          </ac:spMkLst>
        </pc:spChg>
        <pc:spChg chg="mod">
          <ac:chgData name="Nane Kratzke" userId="971be13ff4ee5ef6" providerId="LiveId" clId="{AF2A99F9-8AD4-3644-94B0-74AB891B80BB}" dt="2021-03-12T07:38:22.408" v="47428"/>
          <ac:spMkLst>
            <pc:docMk/>
            <pc:sldMk cId="1293430604" sldId="510"/>
            <ac:spMk id="8" creationId="{6DAA361C-189A-2E41-8E2F-D004F318335C}"/>
          </ac:spMkLst>
        </pc:spChg>
      </pc:sldChg>
      <pc:sldChg chg="addSp delSp modSp add del mod">
        <pc:chgData name="Nane Kratzke" userId="971be13ff4ee5ef6" providerId="LiveId" clId="{AF2A99F9-8AD4-3644-94B0-74AB891B80BB}" dt="2021-02-05T16:57:05.285" v="38219" actId="2696"/>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del mod">
        <pc:chgData name="Nane Kratzke" userId="971be13ff4ee5ef6" providerId="LiveId" clId="{AF2A99F9-8AD4-3644-94B0-74AB891B80BB}" dt="2021-02-05T16:57:09.566" v="38221" actId="2696"/>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3-12T07:41:17.826" v="47499" actId="6549"/>
        <pc:sldMkLst>
          <pc:docMk/>
          <pc:sldMk cId="3813136560" sldId="530"/>
        </pc:sldMkLst>
        <pc:spChg chg="mod">
          <ac:chgData name="Nane Kratzke" userId="971be13ff4ee5ef6" providerId="LiveId" clId="{AF2A99F9-8AD4-3644-94B0-74AB891B80BB}" dt="2021-03-12T07:41:17.826" v="47499" actId="6549"/>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3-12T07:41:27.274" v="47503"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3-12T07:41:27.274" v="47503" actId="20577"/>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2-06T16:25:32.899" v="41713" actId="1076"/>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2-06T16:21:44.861" v="41685" actId="207"/>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add del mod">
          <ac:chgData name="Nane Kratzke" userId="971be13ff4ee5ef6" providerId="LiveId" clId="{AF2A99F9-8AD4-3644-94B0-74AB891B80BB}" dt="2021-02-06T16:24:38.640" v="41703" actId="478"/>
          <ac:picMkLst>
            <pc:docMk/>
            <pc:sldMk cId="417832931" sldId="532"/>
            <ac:picMk id="4" creationId="{0A600D36-1350-BE4D-AA63-48C5F8C15754}"/>
          </ac:picMkLst>
        </pc:pic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picChg chg="add mod">
          <ac:chgData name="Nane Kratzke" userId="971be13ff4ee5ef6" providerId="LiveId" clId="{AF2A99F9-8AD4-3644-94B0-74AB891B80BB}" dt="2021-02-06T16:24:58.160" v="41706" actId="1076"/>
          <ac:picMkLst>
            <pc:docMk/>
            <pc:sldMk cId="417832931" sldId="532"/>
            <ac:picMk id="7170" creationId="{0AA46D09-7FA6-6347-8731-6B6CB35580AA}"/>
          </ac:picMkLst>
        </pc:picChg>
        <pc:picChg chg="add mod">
          <ac:chgData name="Nane Kratzke" userId="971be13ff4ee5ef6" providerId="LiveId" clId="{AF2A99F9-8AD4-3644-94B0-74AB891B80BB}" dt="2021-02-06T16:25:32.899" v="41713" actId="1076"/>
          <ac:picMkLst>
            <pc:docMk/>
            <pc:sldMk cId="417832931" sldId="532"/>
            <ac:picMk id="7172" creationId="{BDBC6C4B-075F-C545-9148-87BF33298653}"/>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del mod ord">
        <pc:chgData name="Nane Kratzke" userId="971be13ff4ee5ef6" providerId="LiveId" clId="{AF2A99F9-8AD4-3644-94B0-74AB891B80BB}" dt="2021-02-05T16:57:32.878" v="38228" actId="2696"/>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2-06T16:42:02.178" v="41852" actId="14100"/>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2-06T16:41:09.966" v="41809" actId="20577"/>
          <ac:spMkLst>
            <pc:docMk/>
            <pc:sldMk cId="2436597348" sldId="540"/>
            <ac:spMk id="5" creationId="{D6D3D317-1152-2742-9BE1-4ED9CE042C2D}"/>
          </ac:spMkLst>
        </pc:spChg>
        <pc:spChg chg="add mod">
          <ac:chgData name="Nane Kratzke" userId="971be13ff4ee5ef6" providerId="LiveId" clId="{AF2A99F9-8AD4-3644-94B0-74AB891B80BB}" dt="2021-02-06T16:42:02.178" v="41852" actId="14100"/>
          <ac:spMkLst>
            <pc:docMk/>
            <pc:sldMk cId="2436597348" sldId="540"/>
            <ac:spMk id="9" creationId="{43E15EB4-22BC-E149-AADC-D79428EF8529}"/>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3-12T07:52:12.027" v="47574" actId="2057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3-12T07:52:12.027" v="47574" actId="20577"/>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3-27T16:34:11.473" v="47669" actId="207"/>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add mod">
          <ac:chgData name="Nane Kratzke" userId="971be13ff4ee5ef6" providerId="LiveId" clId="{AF2A99F9-8AD4-3644-94B0-74AB891B80BB}" dt="2021-03-27T16:34:11.473" v="47669" actId="207"/>
          <ac:spMkLst>
            <pc:docMk/>
            <pc:sldMk cId="1530498785" sldId="542"/>
            <ac:spMk id="9" creationId="{373CF505-53D5-2A4A-B24D-DBBF0F5422F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spChg chg="add mod">
          <ac:chgData name="Nane Kratzke" userId="971be13ff4ee5ef6" providerId="LiveId" clId="{AF2A99F9-8AD4-3644-94B0-74AB891B80BB}" dt="2021-03-27T16:34:11.473" v="47669" actId="207"/>
          <ac:spMkLst>
            <pc:docMk/>
            <pc:sldMk cId="1530498785" sldId="542"/>
            <ac:spMk id="11" creationId="{EBD9C217-21F1-2243-ACC9-A5F3F51B4DDA}"/>
          </ac:spMkLst>
        </pc:spChg>
        <pc:picChg chg="add mod">
          <ac:chgData name="Nane Kratzke" userId="971be13ff4ee5ef6" providerId="LiveId" clId="{AF2A99F9-8AD4-3644-94B0-74AB891B80BB}" dt="2021-03-27T16:33:57.990" v="47667" actId="12788"/>
          <ac:picMkLst>
            <pc:docMk/>
            <pc:sldMk cId="1530498785" sldId="542"/>
            <ac:picMk id="4" creationId="{7345E386-3BF7-2A48-B2FB-DF5E3CE9591B}"/>
          </ac:picMkLst>
        </pc:pic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3-27T16:33:57.990" v="47667" actId="12788"/>
          <ac:picMkLst>
            <pc:docMk/>
            <pc:sldMk cId="1530498785" sldId="542"/>
            <ac:picMk id="6" creationId="{53DB2CA7-8A0B-A544-9F16-2AE61448D46F}"/>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4-12T07:21:34.154" v="47673" actId="6549"/>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2-06T16:43:46.859" v="41853" actId="20577"/>
          <ac:spMkLst>
            <pc:docMk/>
            <pc:sldMk cId="2350973529" sldId="543"/>
            <ac:spMk id="5" creationId="{D6D3D317-1152-2742-9BE1-4ED9CE042C2D}"/>
          </ac:spMkLst>
        </pc:spChg>
        <pc:spChg chg="add mod">
          <ac:chgData name="Nane Kratzke" userId="971be13ff4ee5ef6" providerId="LiveId" clId="{AF2A99F9-8AD4-3644-94B0-74AB891B80BB}" dt="2021-04-12T07:21:34.154" v="47673" actId="6549"/>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3-12T07:51:57.079" v="47572"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2-06T16:44:53.696" v="41859" actId="2057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3-12T07:51:57.079" v="47572"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3-12T07:51:49.459" v="47570" actId="20577"/>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3-12T07:51:49.459" v="47570" actId="20577"/>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2-06T16:46:53.538" v="41864"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2-06T16:46:53.538" v="41864"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del">
        <pc:chgData name="Nane Kratzke" userId="971be13ff4ee5ef6" providerId="LiveId" clId="{AF2A99F9-8AD4-3644-94B0-74AB891B80BB}" dt="2021-02-05T16:57:12.519" v="38222" actId="2696"/>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2-06T16:33:24.076" v="41725" actId="20577"/>
        <pc:sldMkLst>
          <pc:docMk/>
          <pc:sldMk cId="1850815735" sldId="551"/>
        </pc:sldMkLst>
        <pc:spChg chg="mod">
          <ac:chgData name="Nane Kratzke" userId="971be13ff4ee5ef6" providerId="LiveId" clId="{AF2A99F9-8AD4-3644-94B0-74AB891B80BB}" dt="2021-02-06T16:33:24.076" v="41725"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2-06T16:34:47.804" v="41729"/>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2-06T16:34:47.804" v="41729"/>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2-06T16:34:10.101" v="41727" actId="113"/>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2-06T16:34:10.101" v="41727" actId="113"/>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2-06T16:36:20.410" v="41731" actId="20577"/>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2-06T16:36:20.410" v="41731" actId="20577"/>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4-08T09:23:41.732" v="47671" actId="20577"/>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4-08T09:23:41.732" v="47671"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3-27T16:21:45.782" v="47601"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3-27T16:21:45.782" v="47601"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3-27T16:25:00.938" v="47609" actId="20577"/>
        <pc:sldMkLst>
          <pc:docMk/>
          <pc:sldMk cId="2901931675" sldId="562"/>
        </pc:sldMkLst>
        <pc:spChg chg="add mod">
          <ac:chgData name="Nane Kratzke" userId="971be13ff4ee5ef6" providerId="LiveId" clId="{AF2A99F9-8AD4-3644-94B0-74AB891B80BB}" dt="2021-03-12T07:49:56.531" v="47568" actId="20577"/>
          <ac:spMkLst>
            <pc:docMk/>
            <pc:sldMk cId="2901931675" sldId="562"/>
            <ac:spMk id="6" creationId="{D1BA28CB-2B60-A742-99F9-54943E189AF1}"/>
          </ac:spMkLst>
        </pc:spChg>
        <pc:spChg chg="add mod">
          <ac:chgData name="Nane Kratzke" userId="971be13ff4ee5ef6" providerId="LiveId" clId="{AF2A99F9-8AD4-3644-94B0-74AB891B80BB}" dt="2021-03-27T16:25:00.938" v="47609" actId="20577"/>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del">
        <pc:chgData name="Nane Kratzke" userId="971be13ff4ee5ef6" providerId="LiveId" clId="{AF2A99F9-8AD4-3644-94B0-74AB891B80BB}" dt="2021-02-05T16:57:27.792" v="38226" actId="2696"/>
        <pc:sldMkLst>
          <pc:docMk/>
          <pc:sldMk cId="3926060097" sldId="567"/>
        </pc:sldMkLst>
      </pc:sldChg>
      <pc:sldChg chg="addSp delSp modSp add mod">
        <pc:chgData name="Nane Kratzke" userId="971be13ff4ee5ef6" providerId="LiveId" clId="{AF2A99F9-8AD4-3644-94B0-74AB891B80BB}" dt="2021-02-05T11:42:37.808" v="36018"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2-05T11:42:37.808" v="36018" actId="20577"/>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2-05T11:43:18.793" v="3603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2-05T11:43:18.793" v="36030" actId="20577"/>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addSp delSp modSp add mod">
        <pc:chgData name="Nane Kratzke" userId="971be13ff4ee5ef6" providerId="LiveId" clId="{AF2A99F9-8AD4-3644-94B0-74AB891B80BB}" dt="2021-02-05T09:31:38.682" v="33322" actId="1076"/>
        <pc:sldMkLst>
          <pc:docMk/>
          <pc:sldMk cId="2152632834" sldId="571"/>
        </pc:sldMkLst>
        <pc:spChg chg="add mod">
          <ac:chgData name="Nane Kratzke" userId="971be13ff4ee5ef6" providerId="LiveId" clId="{AF2A99F9-8AD4-3644-94B0-74AB891B80BB}" dt="2021-02-05T09:29:27.527" v="33103" actId="14100"/>
          <ac:spMkLst>
            <pc:docMk/>
            <pc:sldMk cId="2152632834" sldId="571"/>
            <ac:spMk id="4" creationId="{657E7F11-3614-8F42-A173-4A1805664571}"/>
          </ac:spMkLst>
        </pc:spChg>
        <pc:spChg chg="add mod">
          <ac:chgData name="Nane Kratzke" userId="971be13ff4ee5ef6" providerId="LiveId" clId="{AF2A99F9-8AD4-3644-94B0-74AB891B80BB}" dt="2021-02-05T09:31:38.682" v="33322" actId="1076"/>
          <ac:spMkLst>
            <pc:docMk/>
            <pc:sldMk cId="2152632834" sldId="571"/>
            <ac:spMk id="5" creationId="{4750FFB0-7E2F-CF46-858D-FE57814927D1}"/>
          </ac:spMkLst>
        </pc:spChg>
        <pc:spChg chg="add mod">
          <ac:chgData name="Nane Kratzke" userId="971be13ff4ee5ef6" providerId="LiveId" clId="{AF2A99F9-8AD4-3644-94B0-74AB891B80BB}" dt="2021-02-05T09:29:39.082" v="33105" actId="207"/>
          <ac:spMkLst>
            <pc:docMk/>
            <pc:sldMk cId="2152632834" sldId="571"/>
            <ac:spMk id="8" creationId="{53A2CAB4-7FA7-4E4D-9429-B32A198E1C21}"/>
          </ac:spMkLst>
        </pc:spChg>
        <pc:spChg chg="del mod">
          <ac:chgData name="Nane Kratzke" userId="971be13ff4ee5ef6" providerId="LiveId" clId="{AF2A99F9-8AD4-3644-94B0-74AB891B80BB}" dt="2021-02-05T09:21:09.889" v="32544" actId="478"/>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spChg chg="add mod">
          <ac:chgData name="Nane Kratzke" userId="971be13ff4ee5ef6" providerId="LiveId" clId="{AF2A99F9-8AD4-3644-94B0-74AB891B80BB}" dt="2021-02-05T09:29:43.135" v="33107" actId="207"/>
          <ac:spMkLst>
            <pc:docMk/>
            <pc:sldMk cId="2152632834" sldId="571"/>
            <ac:spMk id="11" creationId="{CAAF52AB-3084-D443-9BEF-B8B9292F4900}"/>
          </ac:spMkLst>
        </pc:spChg>
        <pc:picChg chg="mod">
          <ac:chgData name="Nane Kratzke" userId="971be13ff4ee5ef6" providerId="LiveId" clId="{AF2A99F9-8AD4-3644-94B0-74AB891B80BB}" dt="2021-02-05T09:29:19.710" v="33102"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addSp delSp modSp add mod ord">
        <pc:chgData name="Nane Kratzke" userId="971be13ff4ee5ef6" providerId="LiveId" clId="{AF2A99F9-8AD4-3644-94B0-74AB891B80BB}" dt="2021-02-06T13:59:38.233" v="39243" actId="108"/>
        <pc:sldMkLst>
          <pc:docMk/>
          <pc:sldMk cId="1802783801" sldId="572"/>
        </pc:sldMkLst>
        <pc:spChg chg="add mod">
          <ac:chgData name="Nane Kratzke" userId="971be13ff4ee5ef6" providerId="LiveId" clId="{AF2A99F9-8AD4-3644-94B0-74AB891B80BB}" dt="2021-02-06T13:59:35.292" v="39242" actId="108"/>
          <ac:spMkLst>
            <pc:docMk/>
            <pc:sldMk cId="1802783801" sldId="572"/>
            <ac:spMk id="4" creationId="{F5280931-3EBE-3B44-A1C6-94EDDA311991}"/>
          </ac:spMkLst>
        </pc:spChg>
        <pc:spChg chg="add mod">
          <ac:chgData name="Nane Kratzke" userId="971be13ff4ee5ef6" providerId="LiveId" clId="{AF2A99F9-8AD4-3644-94B0-74AB891B80BB}" dt="2021-02-06T13:58:12.372" v="39234" actId="207"/>
          <ac:spMkLst>
            <pc:docMk/>
            <pc:sldMk cId="1802783801" sldId="572"/>
            <ac:spMk id="7" creationId="{BB412636-18DA-A64E-A879-13DDF1560D34}"/>
          </ac:spMkLst>
        </pc:spChg>
        <pc:spChg chg="add mod">
          <ac:chgData name="Nane Kratzke" userId="971be13ff4ee5ef6" providerId="LiveId" clId="{AF2A99F9-8AD4-3644-94B0-74AB891B80BB}" dt="2021-02-06T13:58:02.391" v="39233" actId="207"/>
          <ac:spMkLst>
            <pc:docMk/>
            <pc:sldMk cId="1802783801" sldId="572"/>
            <ac:spMk id="8" creationId="{14EFECF4-3DB6-8F4D-9B4F-6166B58C2564}"/>
          </ac:spMkLst>
        </pc:spChg>
        <pc:spChg chg="del mod">
          <ac:chgData name="Nane Kratzke" userId="971be13ff4ee5ef6" providerId="LiveId" clId="{AF2A99F9-8AD4-3644-94B0-74AB891B80BB}" dt="2021-02-06T10:09:07.394" v="38399" actId="478"/>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spChg chg="add mod">
          <ac:chgData name="Nane Kratzke" userId="971be13ff4ee5ef6" providerId="LiveId" clId="{AF2A99F9-8AD4-3644-94B0-74AB891B80BB}" dt="2021-02-06T13:59:38.233" v="39243" actId="108"/>
          <ac:spMkLst>
            <pc:docMk/>
            <pc:sldMk cId="1802783801" sldId="572"/>
            <ac:spMk id="11" creationId="{D31CCCE7-2B75-924F-BEE5-E30D3FBD705B}"/>
          </ac:spMkLst>
        </pc:spChg>
        <pc:spChg chg="add mod">
          <ac:chgData name="Nane Kratzke" userId="971be13ff4ee5ef6" providerId="LiveId" clId="{AF2A99F9-8AD4-3644-94B0-74AB891B80BB}" dt="2021-02-06T10:28:33.203" v="39038" actId="1076"/>
          <ac:spMkLst>
            <pc:docMk/>
            <pc:sldMk cId="1802783801" sldId="572"/>
            <ac:spMk id="12" creationId="{3BC11944-047A-D742-9C27-470BC934AD9D}"/>
          </ac:spMkLst>
        </pc:spChg>
        <pc:spChg chg="add mod">
          <ac:chgData name="Nane Kratzke" userId="971be13ff4ee5ef6" providerId="LiveId" clId="{AF2A99F9-8AD4-3644-94B0-74AB891B80BB}" dt="2021-02-06T13:58:12.372" v="39234" actId="207"/>
          <ac:spMkLst>
            <pc:docMk/>
            <pc:sldMk cId="1802783801" sldId="572"/>
            <ac:spMk id="13" creationId="{4E39DB58-D36C-9D47-9441-4547B29B150C}"/>
          </ac:spMkLst>
        </pc:spChg>
        <pc:spChg chg="add mod">
          <ac:chgData name="Nane Kratzke" userId="971be13ff4ee5ef6" providerId="LiveId" clId="{AF2A99F9-8AD4-3644-94B0-74AB891B80BB}" dt="2021-02-06T10:26:55.795" v="39025" actId="208"/>
          <ac:spMkLst>
            <pc:docMk/>
            <pc:sldMk cId="1802783801" sldId="572"/>
            <ac:spMk id="17" creationId="{EDEB838F-0A5A-FB48-ABE3-00B490D4AEA0}"/>
          </ac:spMkLst>
        </pc:spChg>
        <pc:spChg chg="add mod">
          <ac:chgData name="Nane Kratzke" userId="971be13ff4ee5ef6" providerId="LiveId" clId="{AF2A99F9-8AD4-3644-94B0-74AB891B80BB}" dt="2021-02-06T13:58:12.372" v="39234" actId="207"/>
          <ac:spMkLst>
            <pc:docMk/>
            <pc:sldMk cId="1802783801" sldId="572"/>
            <ac:spMk id="18" creationId="{9A35C5D9-AD28-A742-9973-DDD715816D8F}"/>
          </ac:spMkLst>
        </pc:spChg>
        <pc:spChg chg="add mod">
          <ac:chgData name="Nane Kratzke" userId="971be13ff4ee5ef6" providerId="LiveId" clId="{AF2A99F9-8AD4-3644-94B0-74AB891B80BB}" dt="2021-02-06T13:58:12.372" v="39234" actId="207"/>
          <ac:spMkLst>
            <pc:docMk/>
            <pc:sldMk cId="1802783801" sldId="572"/>
            <ac:spMk id="19" creationId="{DF1699FA-EC3F-4F40-B447-B24AC6AC195A}"/>
          </ac:spMkLst>
        </pc:spChg>
        <pc:spChg chg="add mod">
          <ac:chgData name="Nane Kratzke" userId="971be13ff4ee5ef6" providerId="LiveId" clId="{AF2A99F9-8AD4-3644-94B0-74AB891B80BB}" dt="2021-02-06T10:27:32.183" v="39031" actId="1076"/>
          <ac:spMkLst>
            <pc:docMk/>
            <pc:sldMk cId="1802783801" sldId="572"/>
            <ac:spMk id="20" creationId="{F88E721A-3AD1-0847-90E9-AAF10FCA0109}"/>
          </ac:spMkLst>
        </pc:spChg>
        <pc:spChg chg="add mod">
          <ac:chgData name="Nane Kratzke" userId="971be13ff4ee5ef6" providerId="LiveId" clId="{AF2A99F9-8AD4-3644-94B0-74AB891B80BB}" dt="2021-02-06T10:31:00.713" v="39226" actId="14100"/>
          <ac:spMkLst>
            <pc:docMk/>
            <pc:sldMk cId="1802783801" sldId="572"/>
            <ac:spMk id="21" creationId="{A78B3C33-884A-B343-ACFE-2A8C300910B6}"/>
          </ac:spMkLst>
        </pc:spChg>
        <pc:spChg chg="add mod">
          <ac:chgData name="Nane Kratzke" userId="971be13ff4ee5ef6" providerId="LiveId" clId="{AF2A99F9-8AD4-3644-94B0-74AB891B80BB}" dt="2021-02-06T10:27:27.109" v="39030" actId="1076"/>
          <ac:spMkLst>
            <pc:docMk/>
            <pc:sldMk cId="1802783801" sldId="572"/>
            <ac:spMk id="23" creationId="{F55C8A8C-228C-1140-AC21-89DF7DC1007E}"/>
          </ac:spMkLst>
        </pc:spChg>
        <pc:spChg chg="add mod">
          <ac:chgData name="Nane Kratzke" userId="971be13ff4ee5ef6" providerId="LiveId" clId="{AF2A99F9-8AD4-3644-94B0-74AB891B80BB}" dt="2021-02-06T10:26:55.795" v="39025" actId="208"/>
          <ac:spMkLst>
            <pc:docMk/>
            <pc:sldMk cId="1802783801" sldId="572"/>
            <ac:spMk id="24" creationId="{9410665B-D735-9F40-AC11-83B963446645}"/>
          </ac:spMkLst>
        </pc:spChg>
        <pc:spChg chg="add mod">
          <ac:chgData name="Nane Kratzke" userId="971be13ff4ee5ef6" providerId="LiveId" clId="{AF2A99F9-8AD4-3644-94B0-74AB891B80BB}" dt="2021-02-06T10:30:57.270" v="39225" actId="14100"/>
          <ac:spMkLst>
            <pc:docMk/>
            <pc:sldMk cId="1802783801" sldId="572"/>
            <ac:spMk id="25" creationId="{ABA33B5F-C16C-1040-A512-D39F039A9609}"/>
          </ac:spMkLst>
        </pc:spChg>
        <pc:spChg chg="add mod">
          <ac:chgData name="Nane Kratzke" userId="971be13ff4ee5ef6" providerId="LiveId" clId="{AF2A99F9-8AD4-3644-94B0-74AB891B80BB}" dt="2021-02-06T10:27:18.514" v="39028" actId="1076"/>
          <ac:spMkLst>
            <pc:docMk/>
            <pc:sldMk cId="1802783801" sldId="572"/>
            <ac:spMk id="26" creationId="{A061C0C3-D837-2944-8C62-0746A1894BD7}"/>
          </ac:spMkLst>
        </pc:spChg>
        <pc:spChg chg="add mod">
          <ac:chgData name="Nane Kratzke" userId="971be13ff4ee5ef6" providerId="LiveId" clId="{AF2A99F9-8AD4-3644-94B0-74AB891B80BB}" dt="2021-02-06T10:27:24.184" v="39029" actId="1076"/>
          <ac:spMkLst>
            <pc:docMk/>
            <pc:sldMk cId="1802783801" sldId="572"/>
            <ac:spMk id="27" creationId="{14A270AF-458B-1E4A-A104-8497A30A59C6}"/>
          </ac:spMkLst>
        </pc:spChg>
        <pc:spChg chg="add mod">
          <ac:chgData name="Nane Kratzke" userId="971be13ff4ee5ef6" providerId="LiveId" clId="{AF2A99F9-8AD4-3644-94B0-74AB891B80BB}" dt="2021-02-06T10:26:30.949" v="39023" actId="1076"/>
          <ac:spMkLst>
            <pc:docMk/>
            <pc:sldMk cId="1802783801" sldId="572"/>
            <ac:spMk id="28" creationId="{2E38AAF5-4E48-0C41-BA72-7E8DC624ECAA}"/>
          </ac:spMkLst>
        </pc:spChg>
        <pc:spChg chg="add mod">
          <ac:chgData name="Nane Kratzke" userId="971be13ff4ee5ef6" providerId="LiveId" clId="{AF2A99F9-8AD4-3644-94B0-74AB891B80BB}" dt="2021-02-06T10:30:29.197" v="39224" actId="113"/>
          <ac:spMkLst>
            <pc:docMk/>
            <pc:sldMk cId="1802783801" sldId="572"/>
            <ac:spMk id="29" creationId="{CE086943-AB98-5244-9CFA-5280B3C210A3}"/>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2-06T10:27:53.446" v="3903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cxnChg chg="add mod">
          <ac:chgData name="Nane Kratzke" userId="971be13ff4ee5ef6" providerId="LiveId" clId="{AF2A99F9-8AD4-3644-94B0-74AB891B80BB}" dt="2021-02-06T13:58:21.893" v="39236" actId="208"/>
          <ac:cxnSpMkLst>
            <pc:docMk/>
            <pc:sldMk cId="1802783801" sldId="572"/>
            <ac:cxnSpMk id="6" creationId="{CFFDD151-EDA8-7749-9A69-A4E1EDE80D1E}"/>
          </ac:cxnSpMkLst>
        </pc:cxnChg>
        <pc:cxnChg chg="add mod">
          <ac:chgData name="Nane Kratzke" userId="971be13ff4ee5ef6" providerId="LiveId" clId="{AF2A99F9-8AD4-3644-94B0-74AB891B80BB}" dt="2021-02-06T13:58:18.090" v="39235" actId="208"/>
          <ac:cxnSpMkLst>
            <pc:docMk/>
            <pc:sldMk cId="1802783801" sldId="572"/>
            <ac:cxnSpMk id="15" creationId="{D2D01194-8579-CE4F-A9C4-7D97EC9F4108}"/>
          </ac:cxnSpMkLst>
        </pc:cxnChg>
      </pc:sldChg>
      <pc:sldChg chg="addSp delSp modSp add del mod">
        <pc:chgData name="Nane Kratzke" userId="971be13ff4ee5ef6" providerId="LiveId" clId="{AF2A99F9-8AD4-3644-94B0-74AB891B80BB}" dt="2021-02-07T10:15:44.537" v="41910" actId="2696"/>
        <pc:sldMkLst>
          <pc:docMk/>
          <pc:sldMk cId="359148935" sldId="573"/>
        </pc:sldMkLst>
        <pc:spChg chg="add mod">
          <ac:chgData name="Nane Kratzke" userId="971be13ff4ee5ef6" providerId="LiveId" clId="{AF2A99F9-8AD4-3644-94B0-74AB891B80BB}" dt="2021-02-05T09:52:53.958" v="34214" actId="14861"/>
          <ac:spMkLst>
            <pc:docMk/>
            <pc:sldMk cId="359148935" sldId="573"/>
            <ac:spMk id="4" creationId="{28E889C9-89A8-BD4C-934C-4E0A95126C21}"/>
          </ac:spMkLst>
        </pc:spChg>
        <pc:spChg chg="add mod">
          <ac:chgData name="Nane Kratzke" userId="971be13ff4ee5ef6" providerId="LiveId" clId="{AF2A99F9-8AD4-3644-94B0-74AB891B80BB}" dt="2021-02-05T09:54:32.297" v="34441" actId="114"/>
          <ac:spMkLst>
            <pc:docMk/>
            <pc:sldMk cId="359148935" sldId="573"/>
            <ac:spMk id="5" creationId="{C6181C86-E250-BC40-8966-E239A44C741F}"/>
          </ac:spMkLst>
        </pc:spChg>
        <pc:spChg chg="mod">
          <ac:chgData name="Nane Kratzke" userId="971be13ff4ee5ef6" providerId="LiveId" clId="{AF2A99F9-8AD4-3644-94B0-74AB891B80BB}" dt="2021-02-05T09:52:35.123" v="34201" actId="14100"/>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add del mod">
          <ac:chgData name="Nane Kratzke" userId="971be13ff4ee5ef6" providerId="LiveId" clId="{AF2A99F9-8AD4-3644-94B0-74AB891B80BB}" dt="2021-02-07T10:15:23.177" v="41908" actId="478"/>
          <ac:picMkLst>
            <pc:docMk/>
            <pc:sldMk cId="359148935" sldId="573"/>
            <ac:picMk id="6" creationId="{6B4FD93B-101F-8F4D-8CDB-BDDE4F7B55A2}"/>
          </ac:picMkLst>
        </pc:picChg>
        <pc:picChg chg="add del mod">
          <ac:chgData name="Nane Kratzke" userId="971be13ff4ee5ef6" providerId="LiveId" clId="{AF2A99F9-8AD4-3644-94B0-74AB891B80BB}" dt="2021-02-07T10:15:21.408" v="41907" actId="478"/>
          <ac:picMkLst>
            <pc:docMk/>
            <pc:sldMk cId="359148935" sldId="573"/>
            <ac:picMk id="7" creationId="{6763D8F0-F291-5E45-8709-375668EFDF5D}"/>
          </ac:picMkLst>
        </pc:picChg>
        <pc:picChg chg="add mod">
          <ac:chgData name="Nane Kratzke" userId="971be13ff4ee5ef6" providerId="LiveId" clId="{AF2A99F9-8AD4-3644-94B0-74AB891B80BB}" dt="2021-02-07T10:15:26.809" v="41909"/>
          <ac:picMkLst>
            <pc:docMk/>
            <pc:sldMk cId="359148935" sldId="573"/>
            <ac:picMk id="11" creationId="{B26C69AA-32A8-7049-B131-664D61AE6879}"/>
          </ac:picMkLst>
        </pc:picChg>
        <pc:picChg chg="add mod">
          <ac:chgData name="Nane Kratzke" userId="971be13ff4ee5ef6" providerId="LiveId" clId="{AF2A99F9-8AD4-3644-94B0-74AB891B80BB}" dt="2021-02-07T10:15:26.809" v="41909"/>
          <ac:picMkLst>
            <pc:docMk/>
            <pc:sldMk cId="359148935" sldId="573"/>
            <ac:picMk id="12" creationId="{261A35C6-880D-024C-9F57-2FC103247FCA}"/>
          </ac:picMkLst>
        </pc:picChg>
        <pc:picChg chg="add mod">
          <ac:chgData name="Nane Kratzke" userId="971be13ff4ee5ef6" providerId="LiveId" clId="{AF2A99F9-8AD4-3644-94B0-74AB891B80BB}" dt="2021-02-07T10:15:26.809" v="41909"/>
          <ac:picMkLst>
            <pc:docMk/>
            <pc:sldMk cId="359148935" sldId="573"/>
            <ac:picMk id="13" creationId="{F50EF107-8FD0-1144-ADEC-66B2F650A170}"/>
          </ac:picMkLst>
        </pc:pic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2-05T09:53:04.084" v="34216" actId="14100"/>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sldChg chg="addSp delSp modSp add mod">
        <pc:chgData name="Nane Kratzke" userId="971be13ff4ee5ef6" providerId="LiveId" clId="{AF2A99F9-8AD4-3644-94B0-74AB891B80BB}" dt="2021-02-06T16:30:00.122" v="41717" actId="207"/>
        <pc:sldMkLst>
          <pc:docMk/>
          <pc:sldMk cId="119965658" sldId="579"/>
        </pc:sldMkLst>
        <pc:spChg chg="del">
          <ac:chgData name="Nane Kratzke" userId="971be13ff4ee5ef6" providerId="LiveId" clId="{AF2A99F9-8AD4-3644-94B0-74AB891B80BB}" dt="2021-02-05T10:04:03.878" v="34514" actId="478"/>
          <ac:spMkLst>
            <pc:docMk/>
            <pc:sldMk cId="119965658" sldId="579"/>
            <ac:spMk id="4" creationId="{28E889C9-89A8-BD4C-934C-4E0A95126C21}"/>
          </ac:spMkLst>
        </pc:spChg>
        <pc:spChg chg="del mod">
          <ac:chgData name="Nane Kratzke" userId="971be13ff4ee5ef6" providerId="LiveId" clId="{AF2A99F9-8AD4-3644-94B0-74AB891B80BB}" dt="2021-02-05T10:32:59.404" v="34927" actId="478"/>
          <ac:spMkLst>
            <pc:docMk/>
            <pc:sldMk cId="119965658" sldId="579"/>
            <ac:spMk id="5" creationId="{C6181C86-E250-BC40-8966-E239A44C741F}"/>
          </ac:spMkLst>
        </pc:spChg>
        <pc:spChg chg="add del mod">
          <ac:chgData name="Nane Kratzke" userId="971be13ff4ee5ef6" providerId="LiveId" clId="{AF2A99F9-8AD4-3644-94B0-74AB891B80BB}" dt="2021-02-05T10:04:29.081" v="34517" actId="478"/>
          <ac:spMkLst>
            <pc:docMk/>
            <pc:sldMk cId="119965658" sldId="579"/>
            <ac:spMk id="8" creationId="{61BA741D-F4B1-414D-8CAB-27170008BEF5}"/>
          </ac:spMkLst>
        </pc:spChg>
        <pc:spChg chg="mod">
          <ac:chgData name="Nane Kratzke" userId="971be13ff4ee5ef6" providerId="LiveId" clId="{AF2A99F9-8AD4-3644-94B0-74AB891B80BB}" dt="2021-02-06T16:30:00.122" v="41717" actId="207"/>
          <ac:spMkLst>
            <pc:docMk/>
            <pc:sldMk cId="119965658" sldId="579"/>
            <ac:spMk id="9" creationId="{414D7B1D-895A-C440-A240-39929C55593C}"/>
          </ac:spMkLst>
        </pc:spChg>
        <pc:spChg chg="mod">
          <ac:chgData name="Nane Kratzke" userId="971be13ff4ee5ef6" providerId="LiveId" clId="{AF2A99F9-8AD4-3644-94B0-74AB891B80BB}" dt="2021-02-05T10:29:08.363" v="34872" actId="20577"/>
          <ac:spMkLst>
            <pc:docMk/>
            <pc:sldMk cId="119965658" sldId="579"/>
            <ac:spMk id="10" creationId="{64669592-C4EE-DB4B-A88C-C6A79EE0FE69}"/>
          </ac:spMkLst>
        </pc:spChg>
        <pc:spChg chg="add mod">
          <ac:chgData name="Nane Kratzke" userId="971be13ff4ee5ef6" providerId="LiveId" clId="{AF2A99F9-8AD4-3644-94B0-74AB891B80BB}" dt="2021-02-05T10:30:09.279" v="34897" actId="1076"/>
          <ac:spMkLst>
            <pc:docMk/>
            <pc:sldMk cId="119965658" sldId="579"/>
            <ac:spMk id="13" creationId="{AA534914-9AC4-544B-8ECC-2643B001C9F3}"/>
          </ac:spMkLst>
        </pc:spChg>
        <pc:spChg chg="add del mod">
          <ac:chgData name="Nane Kratzke" userId="971be13ff4ee5ef6" providerId="LiveId" clId="{AF2A99F9-8AD4-3644-94B0-74AB891B80BB}" dt="2021-02-05T10:29:14.840" v="34875" actId="478"/>
          <ac:spMkLst>
            <pc:docMk/>
            <pc:sldMk cId="119965658" sldId="579"/>
            <ac:spMk id="14" creationId="{54FB4332-C480-7340-AA4C-9E04F8ECC859}"/>
          </ac:spMkLst>
        </pc:spChg>
        <pc:spChg chg="add del mod">
          <ac:chgData name="Nane Kratzke" userId="971be13ff4ee5ef6" providerId="LiveId" clId="{AF2A99F9-8AD4-3644-94B0-74AB891B80BB}" dt="2021-02-05T10:29:12.963" v="34874" actId="478"/>
          <ac:spMkLst>
            <pc:docMk/>
            <pc:sldMk cId="119965658" sldId="579"/>
            <ac:spMk id="15" creationId="{7A4B1432-7163-7A4A-A14A-C1406AFF16D9}"/>
          </ac:spMkLst>
        </pc:spChg>
        <pc:spChg chg="add del mod">
          <ac:chgData name="Nane Kratzke" userId="971be13ff4ee5ef6" providerId="LiveId" clId="{AF2A99F9-8AD4-3644-94B0-74AB891B80BB}" dt="2021-02-05T10:29:11.060" v="34873" actId="478"/>
          <ac:spMkLst>
            <pc:docMk/>
            <pc:sldMk cId="119965658" sldId="579"/>
            <ac:spMk id="16" creationId="{4C97B876-619E-3745-ABA0-4ACDD2510DFF}"/>
          </ac:spMkLst>
        </pc:spChg>
        <pc:spChg chg="add del mod">
          <ac:chgData name="Nane Kratzke" userId="971be13ff4ee5ef6" providerId="LiveId" clId="{AF2A99F9-8AD4-3644-94B0-74AB891B80BB}" dt="2021-02-05T10:29:16.969" v="34876" actId="478"/>
          <ac:spMkLst>
            <pc:docMk/>
            <pc:sldMk cId="119965658" sldId="579"/>
            <ac:spMk id="17" creationId="{D913D904-00E7-724E-8A07-A33040CBC80D}"/>
          </ac:spMkLst>
        </pc:spChg>
        <pc:spChg chg="add mod">
          <ac:chgData name="Nane Kratzke" userId="971be13ff4ee5ef6" providerId="LiveId" clId="{AF2A99F9-8AD4-3644-94B0-74AB891B80BB}" dt="2021-02-05T10:36:29.993" v="34965" actId="1076"/>
          <ac:spMkLst>
            <pc:docMk/>
            <pc:sldMk cId="119965658" sldId="579"/>
            <ac:spMk id="18" creationId="{E887981B-3851-424A-A83C-634F693FA158}"/>
          </ac:spMkLst>
        </pc:spChg>
        <pc:spChg chg="add mod">
          <ac:chgData name="Nane Kratzke" userId="971be13ff4ee5ef6" providerId="LiveId" clId="{AF2A99F9-8AD4-3644-94B0-74AB891B80BB}" dt="2021-02-05T10:37:55.988" v="34998" actId="1076"/>
          <ac:spMkLst>
            <pc:docMk/>
            <pc:sldMk cId="119965658" sldId="579"/>
            <ac:spMk id="19" creationId="{58A2972A-7C9A-5D45-911A-E377024DD8F1}"/>
          </ac:spMkLst>
        </pc:spChg>
        <pc:picChg chg="del">
          <ac:chgData name="Nane Kratzke" userId="971be13ff4ee5ef6" providerId="LiveId" clId="{AF2A99F9-8AD4-3644-94B0-74AB891B80BB}" dt="2021-02-05T10:07:55.159" v="34569" actId="478"/>
          <ac:picMkLst>
            <pc:docMk/>
            <pc:sldMk cId="119965658" sldId="579"/>
            <ac:picMk id="6" creationId="{6B4FD93B-101F-8F4D-8CDB-BDDE4F7B55A2}"/>
          </ac:picMkLst>
        </pc:picChg>
        <pc:picChg chg="del">
          <ac:chgData name="Nane Kratzke" userId="971be13ff4ee5ef6" providerId="LiveId" clId="{AF2A99F9-8AD4-3644-94B0-74AB891B80BB}" dt="2021-02-05T10:07:53.559" v="34568" actId="478"/>
          <ac:picMkLst>
            <pc:docMk/>
            <pc:sldMk cId="119965658" sldId="579"/>
            <ac:picMk id="7" creationId="{6763D8F0-F291-5E45-8709-375668EFDF5D}"/>
          </ac:picMkLst>
        </pc:picChg>
        <pc:picChg chg="add del mod">
          <ac:chgData name="Nane Kratzke" userId="971be13ff4ee5ef6" providerId="LiveId" clId="{AF2A99F9-8AD4-3644-94B0-74AB891B80BB}" dt="2021-02-05T10:09:25.348" v="34574" actId="478"/>
          <ac:picMkLst>
            <pc:docMk/>
            <pc:sldMk cId="119965658" sldId="579"/>
            <ac:picMk id="11" creationId="{22EBEAEB-2FEF-504C-92EE-67A10009FFA8}"/>
          </ac:picMkLst>
        </pc:picChg>
        <pc:picChg chg="add mod">
          <ac:chgData name="Nane Kratzke" userId="971be13ff4ee5ef6" providerId="LiveId" clId="{AF2A99F9-8AD4-3644-94B0-74AB891B80BB}" dt="2021-02-06T14:23:48.465" v="39818" actId="14861"/>
          <ac:picMkLst>
            <pc:docMk/>
            <pc:sldMk cId="119965658" sldId="579"/>
            <ac:picMk id="12" creationId="{266650E8-6CF0-C14E-A2B9-0A48F641B03F}"/>
          </ac:picMkLst>
        </pc:picChg>
        <pc:picChg chg="del">
          <ac:chgData name="Nane Kratzke" userId="971be13ff4ee5ef6" providerId="LiveId" clId="{AF2A99F9-8AD4-3644-94B0-74AB891B80BB}" dt="2021-02-05T10:03:52.538" v="34509" actId="478"/>
          <ac:picMkLst>
            <pc:docMk/>
            <pc:sldMk cId="119965658" sldId="579"/>
            <ac:picMk id="4102" creationId="{83F6A773-42CE-3F44-872D-BFB777C1954A}"/>
          </ac:picMkLst>
        </pc:picChg>
      </pc:sldChg>
      <pc:sldChg chg="addSp modSp add mod">
        <pc:chgData name="Nane Kratzke" userId="971be13ff4ee5ef6" providerId="LiveId" clId="{AF2A99F9-8AD4-3644-94B0-74AB891B80BB}" dt="2021-02-07T10:14:54.586" v="41906" actId="1076"/>
        <pc:sldMkLst>
          <pc:docMk/>
          <pc:sldMk cId="3707486100" sldId="580"/>
        </pc:sldMkLst>
        <pc:spChg chg="mod">
          <ac:chgData name="Nane Kratzke" userId="971be13ff4ee5ef6" providerId="LiveId" clId="{AF2A99F9-8AD4-3644-94B0-74AB891B80BB}" dt="2021-02-07T10:14:42.640" v="41902" actId="1076"/>
          <ac:spMkLst>
            <pc:docMk/>
            <pc:sldMk cId="3707486100" sldId="580"/>
            <ac:spMk id="5" creationId="{C6181C86-E250-BC40-8966-E239A44C741F}"/>
          </ac:spMkLst>
        </pc:spChg>
        <pc:picChg chg="mod">
          <ac:chgData name="Nane Kratzke" userId="971be13ff4ee5ef6" providerId="LiveId" clId="{AF2A99F9-8AD4-3644-94B0-74AB891B80BB}" dt="2021-02-07T10:14:52.595" v="41905" actId="1076"/>
          <ac:picMkLst>
            <pc:docMk/>
            <pc:sldMk cId="3707486100" sldId="580"/>
            <ac:picMk id="7" creationId="{6763D8F0-F291-5E45-8709-375668EFDF5D}"/>
          </ac:picMkLst>
        </pc:picChg>
        <pc:picChg chg="add mod">
          <ac:chgData name="Nane Kratzke" userId="971be13ff4ee5ef6" providerId="LiveId" clId="{AF2A99F9-8AD4-3644-94B0-74AB891B80BB}" dt="2021-02-07T10:14:54.586" v="41906" actId="1076"/>
          <ac:picMkLst>
            <pc:docMk/>
            <pc:sldMk cId="3707486100" sldId="580"/>
            <ac:picMk id="8" creationId="{821BE41C-1611-2F40-B143-2B46A2E825A0}"/>
          </ac:picMkLst>
        </pc:picChg>
      </pc:sldChg>
      <pc:sldChg chg="addSp delSp modSp add mod">
        <pc:chgData name="Nane Kratzke" userId="971be13ff4ee5ef6" providerId="LiveId" clId="{AF2A99F9-8AD4-3644-94B0-74AB891B80BB}" dt="2021-02-05T10:32:46.274" v="34926" actId="1076"/>
        <pc:sldMkLst>
          <pc:docMk/>
          <pc:sldMk cId="4033551693" sldId="581"/>
        </pc:sldMkLst>
        <pc:spChg chg="mod">
          <ac:chgData name="Nane Kratzke" userId="971be13ff4ee5ef6" providerId="LiveId" clId="{AF2A99F9-8AD4-3644-94B0-74AB891B80BB}" dt="2021-02-05T10:32:33.910" v="34925" actId="1076"/>
          <ac:spMkLst>
            <pc:docMk/>
            <pc:sldMk cId="4033551693" sldId="581"/>
            <ac:spMk id="5" creationId="{C6181C86-E250-BC40-8966-E239A44C741F}"/>
          </ac:spMkLst>
        </pc:spChg>
        <pc:spChg chg="del">
          <ac:chgData name="Nane Kratzke" userId="971be13ff4ee5ef6" providerId="LiveId" clId="{AF2A99F9-8AD4-3644-94B0-74AB891B80BB}" dt="2021-02-05T10:28:51.769" v="34840" actId="478"/>
          <ac:spMkLst>
            <pc:docMk/>
            <pc:sldMk cId="4033551693" sldId="581"/>
            <ac:spMk id="9" creationId="{414D7B1D-895A-C440-A240-39929C55593C}"/>
          </ac:spMkLst>
        </pc:spChg>
        <pc:spChg chg="mod">
          <ac:chgData name="Nane Kratzke" userId="971be13ff4ee5ef6" providerId="LiveId" clId="{AF2A99F9-8AD4-3644-94B0-74AB891B80BB}" dt="2021-02-05T10:28:56.862" v="34847" actId="20577"/>
          <ac:spMkLst>
            <pc:docMk/>
            <pc:sldMk cId="4033551693" sldId="581"/>
            <ac:spMk id="10" creationId="{64669592-C4EE-DB4B-A88C-C6A79EE0FE69}"/>
          </ac:spMkLst>
        </pc:spChg>
        <pc:spChg chg="add mod">
          <ac:chgData name="Nane Kratzke" userId="971be13ff4ee5ef6" providerId="LiveId" clId="{AF2A99F9-8AD4-3644-94B0-74AB891B80BB}" dt="2021-02-05T10:30:17.674" v="34898"/>
          <ac:spMkLst>
            <pc:docMk/>
            <pc:sldMk cId="4033551693" sldId="581"/>
            <ac:spMk id="13" creationId="{5323478C-B639-5546-860B-5502B2DD363C}"/>
          </ac:spMkLst>
        </pc:spChg>
        <pc:spChg chg="mod">
          <ac:chgData name="Nane Kratzke" userId="971be13ff4ee5ef6" providerId="LiveId" clId="{AF2A99F9-8AD4-3644-94B0-74AB891B80BB}" dt="2021-02-05T10:31:45.525" v="34916" actId="115"/>
          <ac:spMkLst>
            <pc:docMk/>
            <pc:sldMk cId="4033551693" sldId="581"/>
            <ac:spMk id="14" creationId="{54FB4332-C480-7340-AA4C-9E04F8ECC859}"/>
          </ac:spMkLst>
        </pc:spChg>
        <pc:spChg chg="mod">
          <ac:chgData name="Nane Kratzke" userId="971be13ff4ee5ef6" providerId="LiveId" clId="{AF2A99F9-8AD4-3644-94B0-74AB891B80BB}" dt="2021-02-05T10:32:11.534" v="34920" actId="1076"/>
          <ac:spMkLst>
            <pc:docMk/>
            <pc:sldMk cId="4033551693" sldId="581"/>
            <ac:spMk id="15" creationId="{7A4B1432-7163-7A4A-A14A-C1406AFF16D9}"/>
          </ac:spMkLst>
        </pc:spChg>
        <pc:spChg chg="mod">
          <ac:chgData name="Nane Kratzke" userId="971be13ff4ee5ef6" providerId="LiveId" clId="{AF2A99F9-8AD4-3644-94B0-74AB891B80BB}" dt="2021-02-05T10:32:11.534" v="34920" actId="1076"/>
          <ac:spMkLst>
            <pc:docMk/>
            <pc:sldMk cId="4033551693" sldId="581"/>
            <ac:spMk id="16" creationId="{4C97B876-619E-3745-ABA0-4ACDD2510DFF}"/>
          </ac:spMkLst>
        </pc:spChg>
        <pc:spChg chg="mod">
          <ac:chgData name="Nane Kratzke" userId="971be13ff4ee5ef6" providerId="LiveId" clId="{AF2A99F9-8AD4-3644-94B0-74AB891B80BB}" dt="2021-02-05T10:32:17.420" v="34922" actId="115"/>
          <ac:spMkLst>
            <pc:docMk/>
            <pc:sldMk cId="4033551693" sldId="581"/>
            <ac:spMk id="17" creationId="{D913D904-00E7-724E-8A07-A33040CBC80D}"/>
          </ac:spMkLst>
        </pc:spChg>
        <pc:picChg chg="mod">
          <ac:chgData name="Nane Kratzke" userId="971be13ff4ee5ef6" providerId="LiveId" clId="{AF2A99F9-8AD4-3644-94B0-74AB891B80BB}" dt="2021-02-05T10:32:46.274" v="34926" actId="1076"/>
          <ac:picMkLst>
            <pc:docMk/>
            <pc:sldMk cId="4033551693" sldId="581"/>
            <ac:picMk id="12" creationId="{266650E8-6CF0-C14E-A2B9-0A48F641B03F}"/>
          </ac:picMkLst>
        </pc:picChg>
      </pc:sldChg>
      <pc:sldChg chg="addSp delSp modSp add mod">
        <pc:chgData name="Nane Kratzke" userId="971be13ff4ee5ef6" providerId="LiveId" clId="{AF2A99F9-8AD4-3644-94B0-74AB891B80BB}" dt="2021-02-06T14:23:03.715" v="39816" actId="1076"/>
        <pc:sldMkLst>
          <pc:docMk/>
          <pc:sldMk cId="220039174" sldId="582"/>
        </pc:sldMkLst>
        <pc:spChg chg="add mod">
          <ac:chgData name="Nane Kratzke" userId="971be13ff4ee5ef6" providerId="LiveId" clId="{AF2A99F9-8AD4-3644-94B0-74AB891B80BB}" dt="2021-02-06T14:23:03.715" v="39816" actId="1076"/>
          <ac:spMkLst>
            <pc:docMk/>
            <pc:sldMk cId="220039174" sldId="582"/>
            <ac:spMk id="4" creationId="{002C544D-B33F-3847-BD39-ACB6CCC8A7CC}"/>
          </ac:spMkLst>
        </pc:spChg>
        <pc:spChg chg="del">
          <ac:chgData name="Nane Kratzke" userId="971be13ff4ee5ef6" providerId="LiveId" clId="{AF2A99F9-8AD4-3644-94B0-74AB891B80BB}" dt="2021-02-05T10:51:49.688" v="35062" actId="478"/>
          <ac:spMkLst>
            <pc:docMk/>
            <pc:sldMk cId="220039174" sldId="582"/>
            <ac:spMk id="5" creationId="{C6181C86-E250-BC40-8966-E239A44C741F}"/>
          </ac:spMkLst>
        </pc:spChg>
        <pc:spChg chg="mod">
          <ac:chgData name="Nane Kratzke" userId="971be13ff4ee5ef6" providerId="LiveId" clId="{AF2A99F9-8AD4-3644-94B0-74AB891B80BB}" dt="2021-02-05T10:49:41.843" v="35045" actId="20577"/>
          <ac:spMkLst>
            <pc:docMk/>
            <pc:sldMk cId="220039174" sldId="582"/>
            <ac:spMk id="10" creationId="{64669592-C4EE-DB4B-A88C-C6A79EE0FE69}"/>
          </ac:spMkLst>
        </pc:spChg>
        <pc:spChg chg="add mod">
          <ac:chgData name="Nane Kratzke" userId="971be13ff4ee5ef6" providerId="LiveId" clId="{AF2A99F9-8AD4-3644-94B0-74AB891B80BB}" dt="2021-02-05T11:15:43.799" v="35607" actId="20577"/>
          <ac:spMkLst>
            <pc:docMk/>
            <pc:sldMk cId="220039174" sldId="582"/>
            <ac:spMk id="11" creationId="{28CFDE90-38D1-5C46-B69A-8FB16DE395E8}"/>
          </ac:spMkLst>
        </pc:spChg>
        <pc:spChg chg="del">
          <ac:chgData name="Nane Kratzke" userId="971be13ff4ee5ef6" providerId="LiveId" clId="{AF2A99F9-8AD4-3644-94B0-74AB891B80BB}" dt="2021-02-05T10:58:05.058" v="35093" actId="478"/>
          <ac:spMkLst>
            <pc:docMk/>
            <pc:sldMk cId="220039174" sldId="582"/>
            <ac:spMk id="13" creationId="{5323478C-B639-5546-860B-5502B2DD363C}"/>
          </ac:spMkLst>
        </pc:spChg>
        <pc:spChg chg="del">
          <ac:chgData name="Nane Kratzke" userId="971be13ff4ee5ef6" providerId="LiveId" clId="{AF2A99F9-8AD4-3644-94B0-74AB891B80BB}" dt="2021-02-05T10:56:59.167" v="35082" actId="478"/>
          <ac:spMkLst>
            <pc:docMk/>
            <pc:sldMk cId="220039174" sldId="582"/>
            <ac:spMk id="14" creationId="{54FB4332-C480-7340-AA4C-9E04F8ECC859}"/>
          </ac:spMkLst>
        </pc:spChg>
        <pc:spChg chg="del">
          <ac:chgData name="Nane Kratzke" userId="971be13ff4ee5ef6" providerId="LiveId" clId="{AF2A99F9-8AD4-3644-94B0-74AB891B80BB}" dt="2021-02-05T10:57:01.745" v="35083" actId="478"/>
          <ac:spMkLst>
            <pc:docMk/>
            <pc:sldMk cId="220039174" sldId="582"/>
            <ac:spMk id="15" creationId="{7A4B1432-7163-7A4A-A14A-C1406AFF16D9}"/>
          </ac:spMkLst>
        </pc:spChg>
        <pc:spChg chg="del">
          <ac:chgData name="Nane Kratzke" userId="971be13ff4ee5ef6" providerId="LiveId" clId="{AF2A99F9-8AD4-3644-94B0-74AB891B80BB}" dt="2021-02-05T10:57:03.499" v="35084" actId="478"/>
          <ac:spMkLst>
            <pc:docMk/>
            <pc:sldMk cId="220039174" sldId="582"/>
            <ac:spMk id="16" creationId="{4C97B876-619E-3745-ABA0-4ACDD2510DFF}"/>
          </ac:spMkLst>
        </pc:spChg>
        <pc:spChg chg="del">
          <ac:chgData name="Nane Kratzke" userId="971be13ff4ee5ef6" providerId="LiveId" clId="{AF2A99F9-8AD4-3644-94B0-74AB891B80BB}" dt="2021-02-05T10:57:05.300" v="35085" actId="478"/>
          <ac:spMkLst>
            <pc:docMk/>
            <pc:sldMk cId="220039174" sldId="582"/>
            <ac:spMk id="17" creationId="{D913D904-00E7-724E-8A07-A33040CBC80D}"/>
          </ac:spMkLst>
        </pc:spChg>
        <pc:spChg chg="add mod">
          <ac:chgData name="Nane Kratzke" userId="971be13ff4ee5ef6" providerId="LiveId" clId="{AF2A99F9-8AD4-3644-94B0-74AB891B80BB}" dt="2021-02-05T11:15:12.469" v="35598" actId="14100"/>
          <ac:spMkLst>
            <pc:docMk/>
            <pc:sldMk cId="220039174" sldId="582"/>
            <ac:spMk id="18" creationId="{DA28D41A-63F0-DD46-AA75-57DE01858F2B}"/>
          </ac:spMkLst>
        </pc:spChg>
        <pc:spChg chg="add mod">
          <ac:chgData name="Nane Kratzke" userId="971be13ff4ee5ef6" providerId="LiveId" clId="{AF2A99F9-8AD4-3644-94B0-74AB891B80BB}" dt="2021-02-05T11:22:21.651" v="35994" actId="14861"/>
          <ac:spMkLst>
            <pc:docMk/>
            <pc:sldMk cId="220039174" sldId="582"/>
            <ac:spMk id="19" creationId="{E67DD715-B783-9D40-8294-063FA4803A5E}"/>
          </ac:spMkLst>
        </pc:spChg>
        <pc:picChg chg="add del mod">
          <ac:chgData name="Nane Kratzke" userId="971be13ff4ee5ef6" providerId="LiveId" clId="{AF2A99F9-8AD4-3644-94B0-74AB891B80BB}" dt="2021-02-05T10:53:37.757" v="35074" actId="478"/>
          <ac:picMkLst>
            <pc:docMk/>
            <pc:sldMk cId="220039174" sldId="582"/>
            <ac:picMk id="4" creationId="{66CF4BD1-BA47-8441-A504-0411D20F362F}"/>
          </ac:picMkLst>
        </pc:picChg>
        <pc:picChg chg="add del mod">
          <ac:chgData name="Nane Kratzke" userId="971be13ff4ee5ef6" providerId="LiveId" clId="{AF2A99F9-8AD4-3644-94B0-74AB891B80BB}" dt="2021-02-05T10:58:51.498" v="35095" actId="1076"/>
          <ac:picMkLst>
            <pc:docMk/>
            <pc:sldMk cId="220039174" sldId="582"/>
            <ac:picMk id="6" creationId="{100BD3D2-7F5E-8348-8A1E-A9752188DFCF}"/>
          </ac:picMkLst>
        </pc:picChg>
        <pc:picChg chg="add del mod">
          <ac:chgData name="Nane Kratzke" userId="971be13ff4ee5ef6" providerId="LiveId" clId="{AF2A99F9-8AD4-3644-94B0-74AB891B80BB}" dt="2021-02-05T10:58:51.498" v="35095" actId="1076"/>
          <ac:picMkLst>
            <pc:docMk/>
            <pc:sldMk cId="220039174" sldId="582"/>
            <ac:picMk id="7" creationId="{FD39EF03-4571-CB45-858F-9DC111AF517C}"/>
          </ac:picMkLst>
        </pc:picChg>
        <pc:picChg chg="add mod">
          <ac:chgData name="Nane Kratzke" userId="971be13ff4ee5ef6" providerId="LiveId" clId="{AF2A99F9-8AD4-3644-94B0-74AB891B80BB}" dt="2021-02-05T10:58:51.498" v="35095" actId="1076"/>
          <ac:picMkLst>
            <pc:docMk/>
            <pc:sldMk cId="220039174" sldId="582"/>
            <ac:picMk id="8" creationId="{75D435DC-C77B-5B4C-B834-789AAF45E444}"/>
          </ac:picMkLst>
        </pc:picChg>
        <pc:picChg chg="add mod">
          <ac:chgData name="Nane Kratzke" userId="971be13ff4ee5ef6" providerId="LiveId" clId="{AF2A99F9-8AD4-3644-94B0-74AB891B80BB}" dt="2021-02-05T11:22:15.496" v="35993" actId="1076"/>
          <ac:picMkLst>
            <pc:docMk/>
            <pc:sldMk cId="220039174" sldId="582"/>
            <ac:picMk id="9" creationId="{B48D335D-08B2-5840-B1E6-7F7BC2B1A819}"/>
          </ac:picMkLst>
        </pc:picChg>
        <pc:picChg chg="del">
          <ac:chgData name="Nane Kratzke" userId="971be13ff4ee5ef6" providerId="LiveId" clId="{AF2A99F9-8AD4-3644-94B0-74AB891B80BB}" dt="2021-02-05T10:50:40.199" v="35046" actId="478"/>
          <ac:picMkLst>
            <pc:docMk/>
            <pc:sldMk cId="220039174" sldId="582"/>
            <ac:picMk id="12" creationId="{266650E8-6CF0-C14E-A2B9-0A48F641B03F}"/>
          </ac:picMkLst>
        </pc:picChg>
      </pc:sldChg>
      <pc:sldChg chg="addSp modSp add mod">
        <pc:chgData name="Nane Kratzke" userId="971be13ff4ee5ef6" providerId="LiveId" clId="{AF2A99F9-8AD4-3644-94B0-74AB891B80BB}" dt="2021-02-06T09:56:20.141" v="38240"/>
        <pc:sldMkLst>
          <pc:docMk/>
          <pc:sldMk cId="1634735031" sldId="583"/>
        </pc:sldMkLst>
        <pc:spChg chg="mod">
          <ac:chgData name="Nane Kratzke" userId="971be13ff4ee5ef6" providerId="LiveId" clId="{AF2A99F9-8AD4-3644-94B0-74AB891B80BB}" dt="2021-02-05T15:42:24.309" v="36164" actId="20577"/>
          <ac:spMkLst>
            <pc:docMk/>
            <pc:sldMk cId="1634735031" sldId="583"/>
            <ac:spMk id="9" creationId="{414D7B1D-895A-C440-A240-39929C55593C}"/>
          </ac:spMkLst>
        </pc:spChg>
        <pc:spChg chg="mod">
          <ac:chgData name="Nane Kratzke" userId="971be13ff4ee5ef6" providerId="LiveId" clId="{AF2A99F9-8AD4-3644-94B0-74AB891B80BB}" dt="2021-02-05T15:39:22.682" v="36043" actId="20577"/>
          <ac:spMkLst>
            <pc:docMk/>
            <pc:sldMk cId="1634735031" sldId="583"/>
            <ac:spMk id="10" creationId="{64669592-C4EE-DB4B-A88C-C6A79EE0FE69}"/>
          </ac:spMkLst>
        </pc:spChg>
        <pc:picChg chg="add mod">
          <ac:chgData name="Nane Kratzke" userId="971be13ff4ee5ef6" providerId="LiveId" clId="{AF2A99F9-8AD4-3644-94B0-74AB891B80BB}" dt="2021-02-06T09:56:20.141" v="38240"/>
          <ac:picMkLst>
            <pc:docMk/>
            <pc:sldMk cId="1634735031" sldId="583"/>
            <ac:picMk id="4" creationId="{7DB02375-6B73-0044-BBFF-CF9D8098EB39}"/>
          </ac:picMkLst>
        </pc:picChg>
      </pc:sldChg>
      <pc:sldChg chg="addSp modSp add mod">
        <pc:chgData name="Nane Kratzke" userId="971be13ff4ee5ef6" providerId="LiveId" clId="{AF2A99F9-8AD4-3644-94B0-74AB891B80BB}" dt="2021-02-06T10:03:32.852" v="38345" actId="404"/>
        <pc:sldMkLst>
          <pc:docMk/>
          <pc:sldMk cId="1532895380" sldId="584"/>
        </pc:sldMkLst>
        <pc:spChg chg="add mod">
          <ac:chgData name="Nane Kratzke" userId="971be13ff4ee5ef6" providerId="LiveId" clId="{AF2A99F9-8AD4-3644-94B0-74AB891B80BB}" dt="2021-02-06T10:00:55.014" v="38306" actId="14861"/>
          <ac:spMkLst>
            <pc:docMk/>
            <pc:sldMk cId="1532895380" sldId="584"/>
            <ac:spMk id="4" creationId="{83AA4538-9D11-CF48-9B57-6BFA11976FD4}"/>
          </ac:spMkLst>
        </pc:spChg>
        <pc:spChg chg="add mod">
          <ac:chgData name="Nane Kratzke" userId="971be13ff4ee5ef6" providerId="LiveId" clId="{AF2A99F9-8AD4-3644-94B0-74AB891B80BB}" dt="2021-02-05T15:49:24.357" v="36334" actId="1076"/>
          <ac:spMkLst>
            <pc:docMk/>
            <pc:sldMk cId="1532895380" sldId="584"/>
            <ac:spMk id="7" creationId="{0C08AEDD-0BE2-4043-8AD6-BF0193E51B09}"/>
          </ac:spMkLst>
        </pc:spChg>
        <pc:spChg chg="add mod">
          <ac:chgData name="Nane Kratzke" userId="971be13ff4ee5ef6" providerId="LiveId" clId="{AF2A99F9-8AD4-3644-94B0-74AB891B80BB}" dt="2021-02-06T09:57:11.942" v="38251" actId="20577"/>
          <ac:spMkLst>
            <pc:docMk/>
            <pc:sldMk cId="1532895380" sldId="584"/>
            <ac:spMk id="8" creationId="{24C4747B-7684-3649-8B59-35CFC0E93ECF}"/>
          </ac:spMkLst>
        </pc:spChg>
        <pc:spChg chg="mod">
          <ac:chgData name="Nane Kratzke" userId="971be13ff4ee5ef6" providerId="LiveId" clId="{AF2A99F9-8AD4-3644-94B0-74AB891B80BB}" dt="2021-02-05T15:47:24.555" v="36246" actId="1076"/>
          <ac:spMkLst>
            <pc:docMk/>
            <pc:sldMk cId="1532895380" sldId="584"/>
            <ac:spMk id="9" creationId="{414D7B1D-895A-C440-A240-39929C55593C}"/>
          </ac:spMkLst>
        </pc:spChg>
        <pc:spChg chg="mod">
          <ac:chgData name="Nane Kratzke" userId="971be13ff4ee5ef6" providerId="LiveId" clId="{AF2A99F9-8AD4-3644-94B0-74AB891B80BB}" dt="2021-02-06T10:03:32.852" v="38345" actId="404"/>
          <ac:spMkLst>
            <pc:docMk/>
            <pc:sldMk cId="1532895380" sldId="584"/>
            <ac:spMk id="10" creationId="{64669592-C4EE-DB4B-A88C-C6A79EE0FE69}"/>
          </ac:spMkLst>
        </pc:spChg>
        <pc:spChg chg="add mod">
          <ac:chgData name="Nane Kratzke" userId="971be13ff4ee5ef6" providerId="LiveId" clId="{AF2A99F9-8AD4-3644-94B0-74AB891B80BB}" dt="2021-02-06T09:57:09.978" v="38248" actId="1076"/>
          <ac:spMkLst>
            <pc:docMk/>
            <pc:sldMk cId="1532895380" sldId="584"/>
            <ac:spMk id="11" creationId="{1F55AD7D-0EDB-C543-B54F-0EA5EB698A8C}"/>
          </ac:spMkLst>
        </pc:spChg>
        <pc:spChg chg="add mod">
          <ac:chgData name="Nane Kratzke" userId="971be13ff4ee5ef6" providerId="LiveId" clId="{AF2A99F9-8AD4-3644-94B0-74AB891B80BB}" dt="2021-02-06T10:00:55.014" v="38306" actId="14861"/>
          <ac:spMkLst>
            <pc:docMk/>
            <pc:sldMk cId="1532895380" sldId="584"/>
            <ac:spMk id="13" creationId="{1F23C70E-AA14-FE42-8671-8AF47506214A}"/>
          </ac:spMkLst>
        </pc:spChg>
        <pc:spChg chg="add mod">
          <ac:chgData name="Nane Kratzke" userId="971be13ff4ee5ef6" providerId="LiveId" clId="{AF2A99F9-8AD4-3644-94B0-74AB891B80BB}" dt="2021-02-06T10:00:55.014" v="38306" actId="14861"/>
          <ac:spMkLst>
            <pc:docMk/>
            <pc:sldMk cId="1532895380" sldId="584"/>
            <ac:spMk id="14" creationId="{56ED80CC-3AF5-6745-BBDB-ECCE102A1861}"/>
          </ac:spMkLst>
        </pc:spChg>
        <pc:spChg chg="add mod">
          <ac:chgData name="Nane Kratzke" userId="971be13ff4ee5ef6" providerId="LiveId" clId="{AF2A99F9-8AD4-3644-94B0-74AB891B80BB}" dt="2021-02-06T10:00:55.014" v="38306" actId="14861"/>
          <ac:spMkLst>
            <pc:docMk/>
            <pc:sldMk cId="1532895380" sldId="584"/>
            <ac:spMk id="15" creationId="{EE1DCA0C-82FD-D84F-870F-A3BFFB74DFDE}"/>
          </ac:spMkLst>
        </pc:spChg>
        <pc:picChg chg="add mod">
          <ac:chgData name="Nane Kratzke" userId="971be13ff4ee5ef6" providerId="LiveId" clId="{AF2A99F9-8AD4-3644-94B0-74AB891B80BB}" dt="2021-02-06T09:57:02.564" v="38247" actId="1076"/>
          <ac:picMkLst>
            <pc:docMk/>
            <pc:sldMk cId="1532895380" sldId="584"/>
            <ac:picMk id="12" creationId="{44AE8553-8447-5448-9BB5-1A73D235E3AE}"/>
          </ac:picMkLst>
        </pc:picChg>
        <pc:picChg chg="mod">
          <ac:chgData name="Nane Kratzke" userId="971be13ff4ee5ef6" providerId="LiveId" clId="{AF2A99F9-8AD4-3644-94B0-74AB891B80BB}" dt="2021-02-05T15:47:15.195" v="36245" actId="1076"/>
          <ac:picMkLst>
            <pc:docMk/>
            <pc:sldMk cId="1532895380" sldId="584"/>
            <ac:picMk id="4100" creationId="{26417365-91D7-3741-9B9C-6A7B6CE41043}"/>
          </ac:picMkLst>
        </pc:picChg>
      </pc:sldChg>
      <pc:sldChg chg="addSp modSp add mod">
        <pc:chgData name="Nane Kratzke" userId="971be13ff4ee5ef6" providerId="LiveId" clId="{AF2A99F9-8AD4-3644-94B0-74AB891B80BB}" dt="2021-02-06T10:04:10.899" v="38347" actId="1076"/>
        <pc:sldMkLst>
          <pc:docMk/>
          <pc:sldMk cId="1258453572" sldId="585"/>
        </pc:sldMkLst>
        <pc:spChg chg="add mod">
          <ac:chgData name="Nane Kratzke" userId="971be13ff4ee5ef6" providerId="LiveId" clId="{AF2A99F9-8AD4-3644-94B0-74AB891B80BB}" dt="2021-02-05T16:06:37.511" v="36827" actId="20577"/>
          <ac:spMkLst>
            <pc:docMk/>
            <pc:sldMk cId="1258453572" sldId="585"/>
            <ac:spMk id="4" creationId="{F3722AC3-82E7-6A48-9E70-B22A64CC123D}"/>
          </ac:spMkLst>
        </pc:spChg>
        <pc:spChg chg="mod">
          <ac:chgData name="Nane Kratzke" userId="971be13ff4ee5ef6" providerId="LiveId" clId="{AF2A99F9-8AD4-3644-94B0-74AB891B80BB}" dt="2021-02-05T16:14:28.642" v="37008" actId="1036"/>
          <ac:spMkLst>
            <pc:docMk/>
            <pc:sldMk cId="1258453572" sldId="585"/>
            <ac:spMk id="7" creationId="{0C08AEDD-0BE2-4043-8AD6-BF0193E51B09}"/>
          </ac:spMkLst>
        </pc:spChg>
        <pc:spChg chg="mod">
          <ac:chgData name="Nane Kratzke" userId="971be13ff4ee5ef6" providerId="LiveId" clId="{AF2A99F9-8AD4-3644-94B0-74AB891B80BB}" dt="2021-02-05T16:13:58.241" v="37000" actId="1076"/>
          <ac:spMkLst>
            <pc:docMk/>
            <pc:sldMk cId="1258453572" sldId="585"/>
            <ac:spMk id="8" creationId="{24C4747B-7684-3649-8B59-35CFC0E93ECF}"/>
          </ac:spMkLst>
        </pc:spChg>
        <pc:spChg chg="mod">
          <ac:chgData name="Nane Kratzke" userId="971be13ff4ee5ef6" providerId="LiveId" clId="{AF2A99F9-8AD4-3644-94B0-74AB891B80BB}" dt="2021-02-06T10:01:56.265" v="38328" actId="20577"/>
          <ac:spMkLst>
            <pc:docMk/>
            <pc:sldMk cId="1258453572" sldId="585"/>
            <ac:spMk id="9" creationId="{414D7B1D-895A-C440-A240-39929C55593C}"/>
          </ac:spMkLst>
        </pc:spChg>
        <pc:spChg chg="mod">
          <ac:chgData name="Nane Kratzke" userId="971be13ff4ee5ef6" providerId="LiveId" clId="{AF2A99F9-8AD4-3644-94B0-74AB891B80BB}" dt="2021-02-05T16:04:46.853" v="36772" actId="20577"/>
          <ac:spMkLst>
            <pc:docMk/>
            <pc:sldMk cId="1258453572" sldId="585"/>
            <ac:spMk id="10" creationId="{64669592-C4EE-DB4B-A88C-C6A79EE0FE69}"/>
          </ac:spMkLst>
        </pc:spChg>
        <pc:spChg chg="mod">
          <ac:chgData name="Nane Kratzke" userId="971be13ff4ee5ef6" providerId="LiveId" clId="{AF2A99F9-8AD4-3644-94B0-74AB891B80BB}" dt="2021-02-05T16:18:00.916" v="37119" actId="1076"/>
          <ac:spMkLst>
            <pc:docMk/>
            <pc:sldMk cId="1258453572" sldId="585"/>
            <ac:spMk id="11" creationId="{1F55AD7D-0EDB-C543-B54F-0EA5EB698A8C}"/>
          </ac:spMkLst>
        </pc:spChg>
        <pc:spChg chg="add mod">
          <ac:chgData name="Nane Kratzke" userId="971be13ff4ee5ef6" providerId="LiveId" clId="{AF2A99F9-8AD4-3644-94B0-74AB891B80BB}" dt="2021-02-06T10:01:21.473" v="38309" actId="1076"/>
          <ac:spMkLst>
            <pc:docMk/>
            <pc:sldMk cId="1258453572" sldId="585"/>
            <ac:spMk id="12" creationId="{0DCFCD0B-49E7-AB4C-9688-3003D6AC1F41}"/>
          </ac:spMkLst>
        </pc:spChg>
        <pc:spChg chg="add mod">
          <ac:chgData name="Nane Kratzke" userId="971be13ff4ee5ef6" providerId="LiveId" clId="{AF2A99F9-8AD4-3644-94B0-74AB891B80BB}" dt="2021-02-06T10:01:32.837" v="38317" actId="404"/>
          <ac:spMkLst>
            <pc:docMk/>
            <pc:sldMk cId="1258453572" sldId="585"/>
            <ac:spMk id="13" creationId="{038B6086-29D1-5643-A85E-92BE225B1580}"/>
          </ac:spMkLst>
        </pc:spChg>
        <pc:spChg chg="add mod">
          <ac:chgData name="Nane Kratzke" userId="971be13ff4ee5ef6" providerId="LiveId" clId="{AF2A99F9-8AD4-3644-94B0-74AB891B80BB}" dt="2021-02-06T10:01:41.325" v="38321" actId="20577"/>
          <ac:spMkLst>
            <pc:docMk/>
            <pc:sldMk cId="1258453572" sldId="585"/>
            <ac:spMk id="14" creationId="{4835F9AA-1E93-2E4F-B15F-950E733E4C8F}"/>
          </ac:spMkLst>
        </pc:spChg>
        <pc:spChg chg="add mod">
          <ac:chgData name="Nane Kratzke" userId="971be13ff4ee5ef6" providerId="LiveId" clId="{AF2A99F9-8AD4-3644-94B0-74AB891B80BB}" dt="2021-02-06T10:01:52.110" v="38326" actId="20577"/>
          <ac:spMkLst>
            <pc:docMk/>
            <pc:sldMk cId="1258453572" sldId="585"/>
            <ac:spMk id="15" creationId="{118A037B-8ACC-3640-B573-53E597F252C3}"/>
          </ac:spMkLst>
        </pc:spChg>
        <pc:spChg chg="add mod">
          <ac:chgData name="Nane Kratzke" userId="971be13ff4ee5ef6" providerId="LiveId" clId="{AF2A99F9-8AD4-3644-94B0-74AB891B80BB}" dt="2021-02-06T10:02:05.627" v="38333" actId="20577"/>
          <ac:spMkLst>
            <pc:docMk/>
            <pc:sldMk cId="1258453572" sldId="585"/>
            <ac:spMk id="16" creationId="{4EB06109-6343-2E46-9BFC-C71D3DCCB77B}"/>
          </ac:spMkLst>
        </pc:spChg>
        <pc:picChg chg="add mod">
          <ac:chgData name="Nane Kratzke" userId="971be13ff4ee5ef6" providerId="LiveId" clId="{AF2A99F9-8AD4-3644-94B0-74AB891B80BB}" dt="2021-02-06T10:04:10.899" v="38347" actId="1076"/>
          <ac:picMkLst>
            <pc:docMk/>
            <pc:sldMk cId="1258453572" sldId="585"/>
            <ac:picMk id="17" creationId="{A3A58152-6831-934B-AA2C-C61B3ABE7C80}"/>
          </ac:picMkLst>
        </pc:picChg>
      </pc:sldChg>
      <pc:sldChg chg="addSp delSp modSp add mod setBg">
        <pc:chgData name="Nane Kratzke" userId="971be13ff4ee5ef6" providerId="LiveId" clId="{AF2A99F9-8AD4-3644-94B0-74AB891B80BB}" dt="2021-02-06T14:32:47.392" v="39866"/>
        <pc:sldMkLst>
          <pc:docMk/>
          <pc:sldMk cId="2570948788" sldId="586"/>
        </pc:sldMkLst>
        <pc:spChg chg="del">
          <ac:chgData name="Nane Kratzke" userId="971be13ff4ee5ef6" providerId="LiveId" clId="{AF2A99F9-8AD4-3644-94B0-74AB891B80BB}" dt="2021-02-05T16:21:19.100" v="37146" actId="478"/>
          <ac:spMkLst>
            <pc:docMk/>
            <pc:sldMk cId="2570948788" sldId="586"/>
            <ac:spMk id="4" creationId="{F3722AC3-82E7-6A48-9E70-B22A64CC123D}"/>
          </ac:spMkLst>
        </pc:spChg>
        <pc:spChg chg="del">
          <ac:chgData name="Nane Kratzke" userId="971be13ff4ee5ef6" providerId="LiveId" clId="{AF2A99F9-8AD4-3644-94B0-74AB891B80BB}" dt="2021-02-05T16:22:23.247" v="37158" actId="478"/>
          <ac:spMkLst>
            <pc:docMk/>
            <pc:sldMk cId="2570948788" sldId="586"/>
            <ac:spMk id="7" creationId="{0C08AEDD-0BE2-4043-8AD6-BF0193E51B09}"/>
          </ac:spMkLst>
        </pc:spChg>
        <pc:spChg chg="del">
          <ac:chgData name="Nane Kratzke" userId="971be13ff4ee5ef6" providerId="LiveId" clId="{AF2A99F9-8AD4-3644-94B0-74AB891B80BB}" dt="2021-02-05T16:22:11.220" v="37153" actId="478"/>
          <ac:spMkLst>
            <pc:docMk/>
            <pc:sldMk cId="2570948788" sldId="586"/>
            <ac:spMk id="8" creationId="{24C4747B-7684-3649-8B59-35CFC0E93ECF}"/>
          </ac:spMkLst>
        </pc:spChg>
        <pc:spChg chg="del">
          <ac:chgData name="Nane Kratzke" userId="971be13ff4ee5ef6" providerId="LiveId" clId="{AF2A99F9-8AD4-3644-94B0-74AB891B80BB}" dt="2021-02-05T16:21:21.372" v="37147" actId="478"/>
          <ac:spMkLst>
            <pc:docMk/>
            <pc:sldMk cId="2570948788" sldId="586"/>
            <ac:spMk id="9" creationId="{414D7B1D-895A-C440-A240-39929C55593C}"/>
          </ac:spMkLst>
        </pc:spChg>
        <pc:spChg chg="mod">
          <ac:chgData name="Nane Kratzke" userId="971be13ff4ee5ef6" providerId="LiveId" clId="{AF2A99F9-8AD4-3644-94B0-74AB891B80BB}" dt="2021-02-05T16:21:15.678" v="37145" actId="20577"/>
          <ac:spMkLst>
            <pc:docMk/>
            <pc:sldMk cId="2570948788" sldId="586"/>
            <ac:spMk id="10" creationId="{64669592-C4EE-DB4B-A88C-C6A79EE0FE69}"/>
          </ac:spMkLst>
        </pc:spChg>
        <pc:spChg chg="del mod">
          <ac:chgData name="Nane Kratzke" userId="971be13ff4ee5ef6" providerId="LiveId" clId="{AF2A99F9-8AD4-3644-94B0-74AB891B80BB}" dt="2021-02-05T16:22:18.498" v="37156" actId="478"/>
          <ac:spMkLst>
            <pc:docMk/>
            <pc:sldMk cId="2570948788" sldId="586"/>
            <ac:spMk id="11" creationId="{1F55AD7D-0EDB-C543-B54F-0EA5EB698A8C}"/>
          </ac:spMkLst>
        </pc:spChg>
        <pc:spChg chg="add mod">
          <ac:chgData name="Nane Kratzke" userId="971be13ff4ee5ef6" providerId="LiveId" clId="{AF2A99F9-8AD4-3644-94B0-74AB891B80BB}" dt="2021-02-06T14:29:01.693" v="39846" actId="14100"/>
          <ac:spMkLst>
            <pc:docMk/>
            <pc:sldMk cId="2570948788" sldId="586"/>
            <ac:spMk id="12" creationId="{0F2179E4-DBB0-0647-A1A3-B573626847A6}"/>
          </ac:spMkLst>
        </pc:spChg>
        <pc:spChg chg="add mod">
          <ac:chgData name="Nane Kratzke" userId="971be13ff4ee5ef6" providerId="LiveId" clId="{AF2A99F9-8AD4-3644-94B0-74AB891B80BB}" dt="2021-02-06T14:29:28.052" v="39852" actId="14100"/>
          <ac:spMkLst>
            <pc:docMk/>
            <pc:sldMk cId="2570948788" sldId="586"/>
            <ac:spMk id="14" creationId="{1AB514EC-C6B6-8A42-8001-D5D4AC88DB34}"/>
          </ac:spMkLst>
        </pc:spChg>
        <pc:graphicFrameChg chg="add del mod modGraphic">
          <ac:chgData name="Nane Kratzke" userId="971be13ff4ee5ef6" providerId="LiveId" clId="{AF2A99F9-8AD4-3644-94B0-74AB891B80BB}" dt="2021-02-05T16:22:01.932" v="37151"/>
          <ac:graphicFrameMkLst>
            <pc:docMk/>
            <pc:sldMk cId="2570948788" sldId="586"/>
            <ac:graphicFrameMk id="5" creationId="{A7684F61-BB6A-A249-8AF7-FB1D588399D4}"/>
          </ac:graphicFrameMkLst>
        </pc:graphicFrameChg>
        <pc:graphicFrameChg chg="add mod modGraphic">
          <ac:chgData name="Nane Kratzke" userId="971be13ff4ee5ef6" providerId="LiveId" clId="{AF2A99F9-8AD4-3644-94B0-74AB891B80BB}" dt="2021-02-06T14:30:00.586" v="39861" actId="404"/>
          <ac:graphicFrameMkLst>
            <pc:docMk/>
            <pc:sldMk cId="2570948788" sldId="586"/>
            <ac:graphicFrameMk id="6" creationId="{D91DB039-EB2B-004C-A62E-3136B429E2A8}"/>
          </ac:graphicFrameMkLst>
        </pc:graphicFrameChg>
        <pc:graphicFrameChg chg="add mod modGraphic">
          <ac:chgData name="Nane Kratzke" userId="971be13ff4ee5ef6" providerId="LiveId" clId="{AF2A99F9-8AD4-3644-94B0-74AB891B80BB}" dt="2021-02-06T14:29:36.985" v="39853" actId="14100"/>
          <ac:graphicFrameMkLst>
            <pc:docMk/>
            <pc:sldMk cId="2570948788" sldId="586"/>
            <ac:graphicFrameMk id="13" creationId="{0FBE2692-4326-524D-A1B1-210EA4F60701}"/>
          </ac:graphicFrameMkLst>
        </pc:graphicFrameChg>
        <pc:picChg chg="add mod">
          <ac:chgData name="Nane Kratzke" userId="971be13ff4ee5ef6" providerId="LiveId" clId="{AF2A99F9-8AD4-3644-94B0-74AB891B80BB}" dt="2021-02-06T14:32:47.392" v="39866"/>
          <ac:picMkLst>
            <pc:docMk/>
            <pc:sldMk cId="2570948788" sldId="586"/>
            <ac:picMk id="2050" creationId="{5F10D236-5AE3-2D46-B614-F38F0783BCC6}"/>
          </ac:picMkLst>
        </pc:picChg>
        <pc:picChg chg="del">
          <ac:chgData name="Nane Kratzke" userId="971be13ff4ee5ef6" providerId="LiveId" clId="{AF2A99F9-8AD4-3644-94B0-74AB891B80BB}" dt="2021-02-05T16:35:25.751" v="37534" actId="478"/>
          <ac:picMkLst>
            <pc:docMk/>
            <pc:sldMk cId="2570948788" sldId="586"/>
            <ac:picMk id="4100" creationId="{26417365-91D7-3741-9B9C-6A7B6CE41043}"/>
          </ac:picMkLst>
        </pc:picChg>
      </pc:sldChg>
      <pc:sldChg chg="addSp delSp modSp add mod">
        <pc:chgData name="Nane Kratzke" userId="971be13ff4ee5ef6" providerId="LiveId" clId="{AF2A99F9-8AD4-3644-94B0-74AB891B80BB}" dt="2021-03-22T10:53:04.159" v="47577" actId="20577"/>
        <pc:sldMkLst>
          <pc:docMk/>
          <pc:sldMk cId="3688837666" sldId="587"/>
        </pc:sldMkLst>
        <pc:spChg chg="mod">
          <ac:chgData name="Nane Kratzke" userId="971be13ff4ee5ef6" providerId="LiveId" clId="{AF2A99F9-8AD4-3644-94B0-74AB891B80BB}" dt="2021-02-05T16:48:55.813" v="38132" actId="14100"/>
          <ac:spMkLst>
            <pc:docMk/>
            <pc:sldMk cId="3688837666" sldId="587"/>
            <ac:spMk id="4" creationId="{F3722AC3-82E7-6A48-9E70-B22A64CC123D}"/>
          </ac:spMkLst>
        </pc:spChg>
        <pc:spChg chg="add mod">
          <ac:chgData name="Nane Kratzke" userId="971be13ff4ee5ef6" providerId="LiveId" clId="{AF2A99F9-8AD4-3644-94B0-74AB891B80BB}" dt="2021-02-05T16:43:09.970" v="37712" actId="1076"/>
          <ac:spMkLst>
            <pc:docMk/>
            <pc:sldMk cId="3688837666" sldId="587"/>
            <ac:spMk id="5" creationId="{07ABF99B-88CB-4240-99B8-74771E57815B}"/>
          </ac:spMkLst>
        </pc:spChg>
        <pc:spChg chg="add mod">
          <ac:chgData name="Nane Kratzke" userId="971be13ff4ee5ef6" providerId="LiveId" clId="{AF2A99F9-8AD4-3644-94B0-74AB891B80BB}" dt="2021-02-05T16:47:53.165" v="38062" actId="208"/>
          <ac:spMkLst>
            <pc:docMk/>
            <pc:sldMk cId="3688837666" sldId="587"/>
            <ac:spMk id="6" creationId="{514F19B3-49B3-F245-A39C-ED85BFC01F61}"/>
          </ac:spMkLst>
        </pc:spChg>
        <pc:spChg chg="del">
          <ac:chgData name="Nane Kratzke" userId="971be13ff4ee5ef6" providerId="LiveId" clId="{AF2A99F9-8AD4-3644-94B0-74AB891B80BB}" dt="2021-02-05T16:38:22.488" v="37581" actId="478"/>
          <ac:spMkLst>
            <pc:docMk/>
            <pc:sldMk cId="3688837666" sldId="587"/>
            <ac:spMk id="7" creationId="{0C08AEDD-0BE2-4043-8AD6-BF0193E51B09}"/>
          </ac:spMkLst>
        </pc:spChg>
        <pc:spChg chg="mod">
          <ac:chgData name="Nane Kratzke" userId="971be13ff4ee5ef6" providerId="LiveId" clId="{AF2A99F9-8AD4-3644-94B0-74AB891B80BB}" dt="2021-02-05T16:42:18.377" v="37699" actId="1076"/>
          <ac:spMkLst>
            <pc:docMk/>
            <pc:sldMk cId="3688837666" sldId="587"/>
            <ac:spMk id="8" creationId="{24C4747B-7684-3649-8B59-35CFC0E93ECF}"/>
          </ac:spMkLst>
        </pc:spChg>
        <pc:spChg chg="del">
          <ac:chgData name="Nane Kratzke" userId="971be13ff4ee5ef6" providerId="LiveId" clId="{AF2A99F9-8AD4-3644-94B0-74AB891B80BB}" dt="2021-02-05T16:38:20.246" v="37580" actId="478"/>
          <ac:spMkLst>
            <pc:docMk/>
            <pc:sldMk cId="3688837666" sldId="587"/>
            <ac:spMk id="9" creationId="{414D7B1D-895A-C440-A240-39929C55593C}"/>
          </ac:spMkLst>
        </pc:spChg>
        <pc:spChg chg="mod">
          <ac:chgData name="Nane Kratzke" userId="971be13ff4ee5ef6" providerId="LiveId" clId="{AF2A99F9-8AD4-3644-94B0-74AB891B80BB}" dt="2021-03-22T10:52:59.882" v="47576" actId="20577"/>
          <ac:spMkLst>
            <pc:docMk/>
            <pc:sldMk cId="3688837666" sldId="587"/>
            <ac:spMk id="10" creationId="{64669592-C4EE-DB4B-A88C-C6A79EE0FE69}"/>
          </ac:spMkLst>
        </pc:spChg>
        <pc:spChg chg="del">
          <ac:chgData name="Nane Kratzke" userId="971be13ff4ee5ef6" providerId="LiveId" clId="{AF2A99F9-8AD4-3644-94B0-74AB891B80BB}" dt="2021-02-05T16:38:24.533" v="37582" actId="478"/>
          <ac:spMkLst>
            <pc:docMk/>
            <pc:sldMk cId="3688837666" sldId="587"/>
            <ac:spMk id="11" creationId="{1F55AD7D-0EDB-C543-B54F-0EA5EB698A8C}"/>
          </ac:spMkLst>
        </pc:spChg>
        <pc:spChg chg="add mod">
          <ac:chgData name="Nane Kratzke" userId="971be13ff4ee5ef6" providerId="LiveId" clId="{AF2A99F9-8AD4-3644-94B0-74AB891B80BB}" dt="2021-02-06T10:03:05.732" v="38336"/>
          <ac:spMkLst>
            <pc:docMk/>
            <pc:sldMk cId="3688837666" sldId="587"/>
            <ac:spMk id="12" creationId="{C047C420-28F7-8E45-9A7F-04A893D9162B}"/>
          </ac:spMkLst>
        </pc:spChg>
        <pc:spChg chg="add mod">
          <ac:chgData name="Nane Kratzke" userId="971be13ff4ee5ef6" providerId="LiveId" clId="{AF2A99F9-8AD4-3644-94B0-74AB891B80BB}" dt="2021-03-22T10:52:58.254" v="47575" actId="20577"/>
          <ac:spMkLst>
            <pc:docMk/>
            <pc:sldMk cId="3688837666" sldId="587"/>
            <ac:spMk id="13" creationId="{8EA66DFD-911E-574F-B117-3A1F4304FA2D}"/>
          </ac:spMkLst>
        </pc:spChg>
        <pc:spChg chg="add mod">
          <ac:chgData name="Nane Kratzke" userId="971be13ff4ee5ef6" providerId="LiveId" clId="{AF2A99F9-8AD4-3644-94B0-74AB891B80BB}" dt="2021-03-22T10:53:04.159" v="47577" actId="20577"/>
          <ac:spMkLst>
            <pc:docMk/>
            <pc:sldMk cId="3688837666" sldId="587"/>
            <ac:spMk id="14" creationId="{464C0F2B-61D4-DE40-9DF0-9DD368093208}"/>
          </ac:spMkLst>
        </pc:spChg>
        <pc:grpChg chg="mod">
          <ac:chgData name="Nane Kratzke" userId="971be13ff4ee5ef6" providerId="LiveId" clId="{AF2A99F9-8AD4-3644-94B0-74AB891B80BB}" dt="2021-02-05T16:49:14.537" v="38137"/>
          <ac:grpSpMkLst>
            <pc:docMk/>
            <pc:sldMk cId="3688837666" sldId="587"/>
            <ac:grpSpMk id="17" creationId="{C4581B8E-126E-8C4D-9836-79AA4AEB1E7F}"/>
          </ac:grpSpMkLst>
        </pc:grpChg>
        <pc:grpChg chg="del mod">
          <ac:chgData name="Nane Kratzke" userId="971be13ff4ee5ef6" providerId="LiveId" clId="{AF2A99F9-8AD4-3644-94B0-74AB891B80BB}" dt="2021-02-05T16:49:57.069" v="38142" actId="478"/>
          <ac:grpSpMkLst>
            <pc:docMk/>
            <pc:sldMk cId="3688837666" sldId="587"/>
            <ac:grpSpMk id="20" creationId="{35E834DD-EFA4-A545-A567-C6109B104448}"/>
          </ac:grpSpMkLst>
        </pc:grpChg>
        <pc:picChg chg="mod">
          <ac:chgData name="Nane Kratzke" userId="971be13ff4ee5ef6" providerId="LiveId" clId="{AF2A99F9-8AD4-3644-94B0-74AB891B80BB}" dt="2021-02-05T16:50:28.364" v="38144" actId="1076"/>
          <ac:picMkLst>
            <pc:docMk/>
            <pc:sldMk cId="3688837666" sldId="587"/>
            <ac:picMk id="4100" creationId="{26417365-91D7-3741-9B9C-6A7B6CE41043}"/>
          </ac:picMkLst>
        </pc:picChg>
        <pc:inkChg chg="add del mod">
          <ac:chgData name="Nane Kratzke" userId="971be13ff4ee5ef6" providerId="LiveId" clId="{AF2A99F9-8AD4-3644-94B0-74AB891B80BB}" dt="2021-02-05T16:49:55.360" v="38141" actId="478"/>
          <ac:inkMkLst>
            <pc:docMk/>
            <pc:sldMk cId="3688837666" sldId="587"/>
            <ac:inkMk id="15" creationId="{0AD54E8B-A063-FA40-A03F-C3A2307CBE49}"/>
          </ac:inkMkLst>
        </pc:inkChg>
        <pc:inkChg chg="add del mod">
          <ac:chgData name="Nane Kratzke" userId="971be13ff4ee5ef6" providerId="LiveId" clId="{AF2A99F9-8AD4-3644-94B0-74AB891B80BB}" dt="2021-02-05T16:49:14.537" v="38137"/>
          <ac:inkMkLst>
            <pc:docMk/>
            <pc:sldMk cId="3688837666" sldId="587"/>
            <ac:inkMk id="16" creationId="{2F32D281-348D-AF47-88A5-11267E8209ED}"/>
          </ac:inkMkLst>
        </pc:inkChg>
        <pc:inkChg chg="add mod">
          <ac:chgData name="Nane Kratzke" userId="971be13ff4ee5ef6" providerId="LiveId" clId="{AF2A99F9-8AD4-3644-94B0-74AB891B80BB}" dt="2021-02-05T16:49:43.008" v="38140"/>
          <ac:inkMkLst>
            <pc:docMk/>
            <pc:sldMk cId="3688837666" sldId="587"/>
            <ac:inkMk id="18" creationId="{0A5E9348-E921-5E4D-A3E1-CFD7C90E0CBE}"/>
          </ac:inkMkLst>
        </pc:inkChg>
        <pc:inkChg chg="add mod">
          <ac:chgData name="Nane Kratzke" userId="971be13ff4ee5ef6" providerId="LiveId" clId="{AF2A99F9-8AD4-3644-94B0-74AB891B80BB}" dt="2021-02-05T16:49:43.008" v="38140"/>
          <ac:inkMkLst>
            <pc:docMk/>
            <pc:sldMk cId="3688837666" sldId="587"/>
            <ac:inkMk id="19" creationId="{8FA055EC-5DD9-9A4B-A8AD-43291408D10B}"/>
          </ac:inkMkLst>
        </pc:inkChg>
      </pc:sldChg>
      <pc:sldChg chg="modSp add mod">
        <pc:chgData name="Nane Kratzke" userId="971be13ff4ee5ef6" providerId="LiveId" clId="{AF2A99F9-8AD4-3644-94B0-74AB891B80BB}" dt="2021-02-05T16:59:22.714" v="38232" actId="207"/>
        <pc:sldMkLst>
          <pc:docMk/>
          <pc:sldMk cId="1403753453" sldId="588"/>
        </pc:sldMkLst>
        <pc:spChg chg="mod">
          <ac:chgData name="Nane Kratzke" userId="971be13ff4ee5ef6" providerId="LiveId" clId="{AF2A99F9-8AD4-3644-94B0-74AB891B80BB}" dt="2021-02-05T16:59:22.714" v="38232" actId="207"/>
          <ac:spMkLst>
            <pc:docMk/>
            <pc:sldMk cId="1403753453" sldId="588"/>
            <ac:spMk id="8" creationId="{0C508602-457E-2C4E-A9AC-85A3D0BD58E5}"/>
          </ac:spMkLst>
        </pc:spChg>
      </pc:sldChg>
      <pc:sldChg chg="modSp add mod">
        <pc:chgData name="Nane Kratzke" userId="971be13ff4ee5ef6" providerId="LiveId" clId="{AF2A99F9-8AD4-3644-94B0-74AB891B80BB}" dt="2021-02-05T16:59:43.212" v="38233" actId="207"/>
        <pc:sldMkLst>
          <pc:docMk/>
          <pc:sldMk cId="123571905" sldId="589"/>
        </pc:sldMkLst>
        <pc:spChg chg="mod">
          <ac:chgData name="Nane Kratzke" userId="971be13ff4ee5ef6" providerId="LiveId" clId="{AF2A99F9-8AD4-3644-94B0-74AB891B80BB}" dt="2021-02-05T16:59:43.212" v="38233" actId="207"/>
          <ac:spMkLst>
            <pc:docMk/>
            <pc:sldMk cId="123571905" sldId="589"/>
            <ac:spMk id="8" creationId="{0C508602-457E-2C4E-A9AC-85A3D0BD58E5}"/>
          </ac:spMkLst>
        </pc:spChg>
      </pc:sldChg>
      <pc:sldChg chg="modSp add mod ord">
        <pc:chgData name="Nane Kratzke" userId="971be13ff4ee5ef6" providerId="LiveId" clId="{AF2A99F9-8AD4-3644-94B0-74AB891B80BB}" dt="2021-02-05T16:59:00" v="38231" actId="207"/>
        <pc:sldMkLst>
          <pc:docMk/>
          <pc:sldMk cId="3956337502" sldId="590"/>
        </pc:sldMkLst>
        <pc:spChg chg="mod">
          <ac:chgData name="Nane Kratzke" userId="971be13ff4ee5ef6" providerId="LiveId" clId="{AF2A99F9-8AD4-3644-94B0-74AB891B80BB}" dt="2021-02-05T16:59:00" v="38231" actId="207"/>
          <ac:spMkLst>
            <pc:docMk/>
            <pc:sldMk cId="3956337502" sldId="590"/>
            <ac:spMk id="8" creationId="{0C508602-457E-2C4E-A9AC-85A3D0BD58E5}"/>
          </ac:spMkLst>
        </pc:spChg>
      </pc:sldChg>
      <pc:sldChg chg="modSp add mod">
        <pc:chgData name="Nane Kratzke" userId="971be13ff4ee5ef6" providerId="LiveId" clId="{AF2A99F9-8AD4-3644-94B0-74AB891B80BB}" dt="2021-02-05T16:58:20.008" v="38230" actId="207"/>
        <pc:sldMkLst>
          <pc:docMk/>
          <pc:sldMk cId="4217935789" sldId="591"/>
        </pc:sldMkLst>
        <pc:spChg chg="mod">
          <ac:chgData name="Nane Kratzke" userId="971be13ff4ee5ef6" providerId="LiveId" clId="{AF2A99F9-8AD4-3644-94B0-74AB891B80BB}" dt="2021-02-05T16:58:20.008" v="38230" actId="207"/>
          <ac:spMkLst>
            <pc:docMk/>
            <pc:sldMk cId="4217935789" sldId="591"/>
            <ac:spMk id="24" creationId="{B2BC7B5A-69E3-BC40-938A-4311896A2C9B}"/>
          </ac:spMkLst>
        </pc:spChg>
      </pc:sldChg>
      <pc:sldChg chg="modSp add mod">
        <pc:chgData name="Nane Kratzke" userId="971be13ff4ee5ef6" providerId="LiveId" clId="{AF2A99F9-8AD4-3644-94B0-74AB891B80BB}" dt="2021-02-05T16:57:43.724" v="38229" actId="207"/>
        <pc:sldMkLst>
          <pc:docMk/>
          <pc:sldMk cId="1687841987" sldId="592"/>
        </pc:sldMkLst>
        <pc:spChg chg="mod">
          <ac:chgData name="Nane Kratzke" userId="971be13ff4ee5ef6" providerId="LiveId" clId="{AF2A99F9-8AD4-3644-94B0-74AB891B80BB}" dt="2021-02-05T16:57:43.724" v="38229" actId="207"/>
          <ac:spMkLst>
            <pc:docMk/>
            <pc:sldMk cId="1687841987" sldId="592"/>
            <ac:spMk id="24" creationId="{B2BC7B5A-69E3-BC40-938A-4311896A2C9B}"/>
          </ac:spMkLst>
        </pc:spChg>
      </pc:sldChg>
      <pc:sldChg chg="addSp delSp modSp add mod">
        <pc:chgData name="Nane Kratzke" userId="971be13ff4ee5ef6" providerId="LiveId" clId="{AF2A99F9-8AD4-3644-94B0-74AB891B80BB}" dt="2021-02-07T10:49:41.566" v="43332" actId="20577"/>
        <pc:sldMkLst>
          <pc:docMk/>
          <pc:sldMk cId="1576189204" sldId="593"/>
        </pc:sldMkLst>
        <pc:spChg chg="add mod">
          <ac:chgData name="Nane Kratzke" userId="971be13ff4ee5ef6" providerId="LiveId" clId="{AF2A99F9-8AD4-3644-94B0-74AB891B80BB}" dt="2021-02-07T10:31:58.055" v="42511" actId="20577"/>
          <ac:spMkLst>
            <pc:docMk/>
            <pc:sldMk cId="1576189204" sldId="593"/>
            <ac:spMk id="6" creationId="{9C8D24CB-11F5-4B4C-A7FC-025A48F8D133}"/>
          </ac:spMkLst>
        </pc:spChg>
        <pc:spChg chg="add mod">
          <ac:chgData name="Nane Kratzke" userId="971be13ff4ee5ef6" providerId="LiveId" clId="{AF2A99F9-8AD4-3644-94B0-74AB891B80BB}" dt="2021-02-07T10:49:41.566" v="43332" actId="20577"/>
          <ac:spMkLst>
            <pc:docMk/>
            <pc:sldMk cId="1576189204" sldId="593"/>
            <ac:spMk id="7" creationId="{7050D398-00AF-F344-A321-47EE807651CF}"/>
          </ac:spMkLst>
        </pc:spChg>
        <pc:spChg chg="del mod">
          <ac:chgData name="Nane Kratzke" userId="971be13ff4ee5ef6" providerId="LiveId" clId="{AF2A99F9-8AD4-3644-94B0-74AB891B80BB}" dt="2021-02-06T10:07:42.873" v="38380"/>
          <ac:spMkLst>
            <pc:docMk/>
            <pc:sldMk cId="1576189204" sldId="593"/>
            <ac:spMk id="9" creationId="{414D7B1D-895A-C440-A240-39929C55593C}"/>
          </ac:spMkLst>
        </pc:spChg>
        <pc:spChg chg="mod">
          <ac:chgData name="Nane Kratzke" userId="971be13ff4ee5ef6" providerId="LiveId" clId="{AF2A99F9-8AD4-3644-94B0-74AB891B80BB}" dt="2021-02-06T10:06:54.835" v="38377" actId="20577"/>
          <ac:spMkLst>
            <pc:docMk/>
            <pc:sldMk cId="1576189204" sldId="593"/>
            <ac:spMk id="10" creationId="{64669592-C4EE-DB4B-A88C-C6A79EE0FE69}"/>
          </ac:spMkLst>
        </pc:spChg>
        <pc:picChg chg="add del mod">
          <ac:chgData name="Nane Kratzke" userId="971be13ff4ee5ef6" providerId="LiveId" clId="{AF2A99F9-8AD4-3644-94B0-74AB891B80BB}" dt="2021-02-07T10:17:26.620" v="41916" actId="478"/>
          <ac:picMkLst>
            <pc:docMk/>
            <pc:sldMk cId="1576189204" sldId="593"/>
            <ac:picMk id="4" creationId="{C0F2EABC-BDB5-174B-9D01-BA4ED129ADD3}"/>
          </ac:picMkLst>
        </pc:picChg>
        <pc:picChg chg="add mod">
          <ac:chgData name="Nane Kratzke" userId="971be13ff4ee5ef6" providerId="LiveId" clId="{AF2A99F9-8AD4-3644-94B0-74AB891B80BB}" dt="2021-02-07T10:19:11.448" v="41922" actId="1076"/>
          <ac:picMkLst>
            <pc:docMk/>
            <pc:sldMk cId="1576189204" sldId="593"/>
            <ac:picMk id="5" creationId="{EC91D6B0-8905-7B4A-8219-9B78D5791B41}"/>
          </ac:picMkLst>
        </pc:picChg>
        <pc:picChg chg="del mod">
          <ac:chgData name="Nane Kratzke" userId="971be13ff4ee5ef6" providerId="LiveId" clId="{AF2A99F9-8AD4-3644-94B0-74AB891B80BB}" dt="2021-02-07T10:16:35.011" v="41914" actId="478"/>
          <ac:picMkLst>
            <pc:docMk/>
            <pc:sldMk cId="1576189204" sldId="593"/>
            <ac:picMk id="4100" creationId="{26417365-91D7-3741-9B9C-6A7B6CE41043}"/>
          </ac:picMkLst>
        </pc:picChg>
      </pc:sldChg>
      <pc:sldChg chg="add del ord">
        <pc:chgData name="Nane Kratzke" userId="971be13ff4ee5ef6" providerId="LiveId" clId="{AF2A99F9-8AD4-3644-94B0-74AB891B80BB}" dt="2021-02-06T13:57:13.345" v="39230" actId="2696"/>
        <pc:sldMkLst>
          <pc:docMk/>
          <pc:sldMk cId="1383929223" sldId="594"/>
        </pc:sldMkLst>
      </pc:sldChg>
      <pc:sldChg chg="add del">
        <pc:chgData name="Nane Kratzke" userId="971be13ff4ee5ef6" providerId="LiveId" clId="{AF2A99F9-8AD4-3644-94B0-74AB891B80BB}" dt="2021-02-06T13:59:06.361" v="39240" actId="2696"/>
        <pc:sldMkLst>
          <pc:docMk/>
          <pc:sldMk cId="2451168287" sldId="595"/>
        </pc:sldMkLst>
      </pc:sldChg>
      <pc:sldChg chg="add del">
        <pc:chgData name="Nane Kratzke" userId="971be13ff4ee5ef6" providerId="LiveId" clId="{AF2A99F9-8AD4-3644-94B0-74AB891B80BB}" dt="2021-02-06T13:59:08.367" v="39241" actId="2696"/>
        <pc:sldMkLst>
          <pc:docMk/>
          <pc:sldMk cId="2891191019" sldId="596"/>
        </pc:sldMkLst>
      </pc:sldChg>
      <pc:sldChg chg="add ord">
        <pc:chgData name="Nane Kratzke" userId="971be13ff4ee5ef6" providerId="LiveId" clId="{AF2A99F9-8AD4-3644-94B0-74AB891B80BB}" dt="2021-02-06T13:58:49.288" v="39237" actId="20578"/>
        <pc:sldMkLst>
          <pc:docMk/>
          <pc:sldMk cId="2068695525" sldId="597"/>
        </pc:sldMkLst>
      </pc:sldChg>
      <pc:sldChg chg="modSp add mod">
        <pc:chgData name="Nane Kratzke" userId="971be13ff4ee5ef6" providerId="LiveId" clId="{AF2A99F9-8AD4-3644-94B0-74AB891B80BB}" dt="2021-02-06T14:00:15.969" v="39246" actId="3064"/>
        <pc:sldMkLst>
          <pc:docMk/>
          <pc:sldMk cId="3782198516" sldId="598"/>
        </pc:sldMkLst>
        <pc:spChg chg="mod">
          <ac:chgData name="Nane Kratzke" userId="971be13ff4ee5ef6" providerId="LiveId" clId="{AF2A99F9-8AD4-3644-94B0-74AB891B80BB}" dt="2021-02-06T13:59:58.214" v="39244" actId="108"/>
          <ac:spMkLst>
            <pc:docMk/>
            <pc:sldMk cId="3782198516" sldId="598"/>
            <ac:spMk id="8" creationId="{14EFECF4-3DB6-8F4D-9B4F-6166B58C2564}"/>
          </ac:spMkLst>
        </pc:spChg>
        <pc:spChg chg="mod">
          <ac:chgData name="Nane Kratzke" userId="971be13ff4ee5ef6" providerId="LiveId" clId="{AF2A99F9-8AD4-3644-94B0-74AB891B80BB}" dt="2021-02-06T14:00:15.969" v="39246" actId="3064"/>
          <ac:spMkLst>
            <pc:docMk/>
            <pc:sldMk cId="3782198516" sldId="598"/>
            <ac:spMk id="11" creationId="{D31CCCE7-2B75-924F-BEE5-E30D3FBD705B}"/>
          </ac:spMkLst>
        </pc:spChg>
      </pc:sldChg>
      <pc:sldChg chg="add">
        <pc:chgData name="Nane Kratzke" userId="971be13ff4ee5ef6" providerId="LiveId" clId="{AF2A99F9-8AD4-3644-94B0-74AB891B80BB}" dt="2021-02-06T13:59:04.271" v="39239"/>
        <pc:sldMkLst>
          <pc:docMk/>
          <pc:sldMk cId="1701287822" sldId="599"/>
        </pc:sldMkLst>
      </pc:sldChg>
      <pc:sldChg chg="addSp delSp modSp add mod">
        <pc:chgData name="Nane Kratzke" userId="971be13ff4ee5ef6" providerId="LiveId" clId="{AF2A99F9-8AD4-3644-94B0-74AB891B80BB}" dt="2021-02-06T14:45:10.010" v="39995"/>
        <pc:sldMkLst>
          <pc:docMk/>
          <pc:sldMk cId="468604968" sldId="600"/>
        </pc:sldMkLst>
        <pc:spChg chg="add mod">
          <ac:chgData name="Nane Kratzke" userId="971be13ff4ee5ef6" providerId="LiveId" clId="{AF2A99F9-8AD4-3644-94B0-74AB891B80BB}" dt="2021-02-06T14:13:26.632" v="39770" actId="1076"/>
          <ac:spMkLst>
            <pc:docMk/>
            <pc:sldMk cId="468604968" sldId="600"/>
            <ac:spMk id="4" creationId="{0536B520-64CD-5346-AF93-D317FE05F822}"/>
          </ac:spMkLst>
        </pc:spChg>
        <pc:spChg chg="add mod">
          <ac:chgData name="Nane Kratzke" userId="971be13ff4ee5ef6" providerId="LiveId" clId="{AF2A99F9-8AD4-3644-94B0-74AB891B80BB}" dt="2021-02-06T14:13:44.306" v="39772" actId="1076"/>
          <ac:spMkLst>
            <pc:docMk/>
            <pc:sldMk cId="468604968" sldId="600"/>
            <ac:spMk id="5" creationId="{130044B2-214C-074F-AF23-5CC99F01DE19}"/>
          </ac:spMkLst>
        </pc:spChg>
        <pc:spChg chg="add del">
          <ac:chgData name="Nane Kratzke" userId="971be13ff4ee5ef6" providerId="LiveId" clId="{AF2A99F9-8AD4-3644-94B0-74AB891B80BB}" dt="2021-02-06T14:10:27.389" v="39735"/>
          <ac:spMkLst>
            <pc:docMk/>
            <pc:sldMk cId="468604968" sldId="600"/>
            <ac:spMk id="6" creationId="{6EB4C1A5-550E-5F4E-917C-345EADD6D360}"/>
          </ac:spMkLst>
        </pc:spChg>
        <pc:spChg chg="mod">
          <ac:chgData name="Nane Kratzke" userId="971be13ff4ee5ef6" providerId="LiveId" clId="{AF2A99F9-8AD4-3644-94B0-74AB891B80BB}" dt="2021-02-06T14:04:23.899" v="39325" actId="20577"/>
          <ac:spMkLst>
            <pc:docMk/>
            <pc:sldMk cId="468604968" sldId="600"/>
            <ac:spMk id="10" creationId="{64669592-C4EE-DB4B-A88C-C6A79EE0FE69}"/>
          </ac:spMkLst>
        </pc:spChg>
        <pc:spChg chg="add mod">
          <ac:chgData name="Nane Kratzke" userId="971be13ff4ee5ef6" providerId="LiveId" clId="{AF2A99F9-8AD4-3644-94B0-74AB891B80BB}" dt="2021-02-06T14:45:10.010" v="39995"/>
          <ac:spMkLst>
            <pc:docMk/>
            <pc:sldMk cId="468604968" sldId="600"/>
            <ac:spMk id="12" creationId="{6301B444-5F73-AD42-B21D-DAA527AA0074}"/>
          </ac:spMkLst>
        </pc:spChg>
        <pc:graphicFrameChg chg="add mod modGraphic">
          <ac:chgData name="Nane Kratzke" userId="971be13ff4ee5ef6" providerId="LiveId" clId="{AF2A99F9-8AD4-3644-94B0-74AB891B80BB}" dt="2021-02-06T14:15:23.533" v="39779" actId="14861"/>
          <ac:graphicFrameMkLst>
            <pc:docMk/>
            <pc:sldMk cId="468604968" sldId="600"/>
            <ac:graphicFrameMk id="8" creationId="{161EFB64-A02F-004D-AB0D-608189B7FA95}"/>
          </ac:graphicFrameMkLst>
        </pc:graphicFrameChg>
        <pc:picChg chg="add del mod">
          <ac:chgData name="Nane Kratzke" userId="971be13ff4ee5ef6" providerId="LiveId" clId="{AF2A99F9-8AD4-3644-94B0-74AB891B80BB}" dt="2021-02-06T14:11:14.692" v="39739" actId="478"/>
          <ac:picMkLst>
            <pc:docMk/>
            <pc:sldMk cId="468604968" sldId="600"/>
            <ac:picMk id="7" creationId="{35C5EFDD-5CF7-C742-A43E-FC6272A8441A}"/>
          </ac:picMkLst>
        </pc:picChg>
        <pc:picChg chg="add mod">
          <ac:chgData name="Nane Kratzke" userId="971be13ff4ee5ef6" providerId="LiveId" clId="{AF2A99F9-8AD4-3644-94B0-74AB891B80BB}" dt="2021-02-06T14:09:40.416" v="39733" actId="1076"/>
          <ac:picMkLst>
            <pc:docMk/>
            <pc:sldMk cId="468604968" sldId="600"/>
            <ac:picMk id="1026" creationId="{C3D58949-30D8-7B4D-B101-766022A342C1}"/>
          </ac:picMkLst>
        </pc:picChg>
        <pc:picChg chg="del">
          <ac:chgData name="Nane Kratzke" userId="971be13ff4ee5ef6" providerId="LiveId" clId="{AF2A99F9-8AD4-3644-94B0-74AB891B80BB}" dt="2021-02-06T14:04:13.539" v="39316" actId="478"/>
          <ac:picMkLst>
            <pc:docMk/>
            <pc:sldMk cId="468604968" sldId="600"/>
            <ac:picMk id="4100" creationId="{26417365-91D7-3741-9B9C-6A7B6CE41043}"/>
          </ac:picMkLst>
        </pc:picChg>
      </pc:sldChg>
      <pc:sldChg chg="addSp delSp modSp add mod">
        <pc:chgData name="Nane Kratzke" userId="971be13ff4ee5ef6" providerId="LiveId" clId="{AF2A99F9-8AD4-3644-94B0-74AB891B80BB}" dt="2021-02-06T14:45:05.007" v="39994" actId="1038"/>
        <pc:sldMkLst>
          <pc:docMk/>
          <pc:sldMk cId="3021263209" sldId="601"/>
        </pc:sldMkLst>
        <pc:spChg chg="mod">
          <ac:chgData name="Nane Kratzke" userId="971be13ff4ee5ef6" providerId="LiveId" clId="{AF2A99F9-8AD4-3644-94B0-74AB891B80BB}" dt="2021-02-06T14:42:38.954" v="39970" actId="20577"/>
          <ac:spMkLst>
            <pc:docMk/>
            <pc:sldMk cId="3021263209" sldId="601"/>
            <ac:spMk id="4" creationId="{0536B520-64CD-5346-AF93-D317FE05F822}"/>
          </ac:spMkLst>
        </pc:spChg>
        <pc:spChg chg="del mod">
          <ac:chgData name="Nane Kratzke" userId="971be13ff4ee5ef6" providerId="LiveId" clId="{AF2A99F9-8AD4-3644-94B0-74AB891B80BB}" dt="2021-02-06T14:38:17.255" v="39876" actId="478"/>
          <ac:spMkLst>
            <pc:docMk/>
            <pc:sldMk cId="3021263209" sldId="601"/>
            <ac:spMk id="5" creationId="{130044B2-214C-074F-AF23-5CC99F01DE19}"/>
          </ac:spMkLst>
        </pc:spChg>
        <pc:spChg chg="add del">
          <ac:chgData name="Nane Kratzke" userId="971be13ff4ee5ef6" providerId="LiveId" clId="{AF2A99F9-8AD4-3644-94B0-74AB891B80BB}" dt="2021-02-06T14:37:56.388" v="39870"/>
          <ac:spMkLst>
            <pc:docMk/>
            <pc:sldMk cId="3021263209" sldId="601"/>
            <ac:spMk id="6" creationId="{BB760072-89D2-8048-89E4-D04D8EE96C84}"/>
          </ac:spMkLst>
        </pc:spChg>
        <pc:spChg chg="add mod">
          <ac:chgData name="Nane Kratzke" userId="971be13ff4ee5ef6" providerId="LiveId" clId="{AF2A99F9-8AD4-3644-94B0-74AB891B80BB}" dt="2021-02-06T14:45:05.007" v="39994" actId="1038"/>
          <ac:spMkLst>
            <pc:docMk/>
            <pc:sldMk cId="3021263209" sldId="601"/>
            <ac:spMk id="9" creationId="{B3E981EF-D3FB-6645-A622-99A21D812785}"/>
          </ac:spMkLst>
        </pc:spChg>
        <pc:graphicFrameChg chg="del">
          <ac:chgData name="Nane Kratzke" userId="971be13ff4ee5ef6" providerId="LiveId" clId="{AF2A99F9-8AD4-3644-94B0-74AB891B80BB}" dt="2021-02-06T14:35:33.031" v="39868" actId="478"/>
          <ac:graphicFrameMkLst>
            <pc:docMk/>
            <pc:sldMk cId="3021263209" sldId="601"/>
            <ac:graphicFrameMk id="8" creationId="{161EFB64-A02F-004D-AB0D-608189B7FA95}"/>
          </ac:graphicFrameMkLst>
        </pc:graphicFrameChg>
        <pc:picChg chg="add mod">
          <ac:chgData name="Nane Kratzke" userId="971be13ff4ee5ef6" providerId="LiveId" clId="{AF2A99F9-8AD4-3644-94B0-74AB891B80BB}" dt="2021-02-06T14:38:21.460" v="39877" actId="1076"/>
          <ac:picMkLst>
            <pc:docMk/>
            <pc:sldMk cId="3021263209" sldId="601"/>
            <ac:picMk id="7" creationId="{0068103C-B33B-E94A-94DD-257C10847093}"/>
          </ac:picMkLst>
        </pc:picChg>
      </pc:sldChg>
      <pc:sldChg chg="addSp delSp modSp add mod">
        <pc:chgData name="Nane Kratzke" userId="971be13ff4ee5ef6" providerId="LiveId" clId="{AF2A99F9-8AD4-3644-94B0-74AB891B80BB}" dt="2021-02-06T16:02:44.634" v="41107" actId="20577"/>
        <pc:sldMkLst>
          <pc:docMk/>
          <pc:sldMk cId="1577928543" sldId="602"/>
        </pc:sldMkLst>
        <pc:spChg chg="mod">
          <ac:chgData name="Nane Kratzke" userId="971be13ff4ee5ef6" providerId="LiveId" clId="{AF2A99F9-8AD4-3644-94B0-74AB891B80BB}" dt="2021-02-06T16:02:44.634" v="41107" actId="20577"/>
          <ac:spMkLst>
            <pc:docMk/>
            <pc:sldMk cId="1577928543" sldId="602"/>
            <ac:spMk id="4" creationId="{0536B520-64CD-5346-AF93-D317FE05F822}"/>
          </ac:spMkLst>
        </pc:spChg>
        <pc:spChg chg="add mod">
          <ac:chgData name="Nane Kratzke" userId="971be13ff4ee5ef6" providerId="LiveId" clId="{AF2A99F9-8AD4-3644-94B0-74AB891B80BB}" dt="2021-02-06T15:40:26.526" v="40583" actId="114"/>
          <ac:spMkLst>
            <pc:docMk/>
            <pc:sldMk cId="1577928543" sldId="602"/>
            <ac:spMk id="5" creationId="{118D3B76-2403-BF41-AD19-DCB0CBA1D553}"/>
          </ac:spMkLst>
        </pc:spChg>
        <pc:spChg chg="mod">
          <ac:chgData name="Nane Kratzke" userId="971be13ff4ee5ef6" providerId="LiveId" clId="{AF2A99F9-8AD4-3644-94B0-74AB891B80BB}" dt="2021-02-06T14:46:46.324" v="40012" actId="20577"/>
          <ac:spMkLst>
            <pc:docMk/>
            <pc:sldMk cId="1577928543" sldId="602"/>
            <ac:spMk id="10" creationId="{64669592-C4EE-DB4B-A88C-C6A79EE0FE69}"/>
          </ac:spMkLst>
        </pc:spChg>
        <pc:spChg chg="add mod">
          <ac:chgData name="Nane Kratzke" userId="971be13ff4ee5ef6" providerId="LiveId" clId="{AF2A99F9-8AD4-3644-94B0-74AB891B80BB}" dt="2021-02-06T14:57:43.476" v="40373" actId="14100"/>
          <ac:spMkLst>
            <pc:docMk/>
            <pc:sldMk cId="1577928543" sldId="602"/>
            <ac:spMk id="11" creationId="{6C4405AC-5D09-7843-B169-A6CC4BE43B45}"/>
          </ac:spMkLst>
        </pc:spChg>
        <pc:spChg chg="add mod">
          <ac:chgData name="Nane Kratzke" userId="971be13ff4ee5ef6" providerId="LiveId" clId="{AF2A99F9-8AD4-3644-94B0-74AB891B80BB}" dt="2021-02-06T14:57:35.153" v="40372" actId="20577"/>
          <ac:spMkLst>
            <pc:docMk/>
            <pc:sldMk cId="1577928543" sldId="602"/>
            <ac:spMk id="12" creationId="{ECB47608-3B24-B148-BD0E-02AD4829E1B0}"/>
          </ac:spMkLst>
        </pc:spChg>
        <pc:spChg chg="add mod">
          <ac:chgData name="Nane Kratzke" userId="971be13ff4ee5ef6" providerId="LiveId" clId="{AF2A99F9-8AD4-3644-94B0-74AB891B80BB}" dt="2021-02-06T15:40:43.088" v="40618" actId="14100"/>
          <ac:spMkLst>
            <pc:docMk/>
            <pc:sldMk cId="1577928543" sldId="602"/>
            <ac:spMk id="13" creationId="{D927C3E0-3F42-B04F-9565-9141FA91A564}"/>
          </ac:spMkLst>
        </pc:spChg>
        <pc:picChg chg="del">
          <ac:chgData name="Nane Kratzke" userId="971be13ff4ee5ef6" providerId="LiveId" clId="{AF2A99F9-8AD4-3644-94B0-74AB891B80BB}" dt="2021-02-06T14:51:39.222" v="40250" actId="478"/>
          <ac:picMkLst>
            <pc:docMk/>
            <pc:sldMk cId="1577928543" sldId="602"/>
            <ac:picMk id="7" creationId="{0068103C-B33B-E94A-94DD-257C10847093}"/>
          </ac:picMkLst>
        </pc:picChg>
      </pc:sldChg>
      <pc:sldChg chg="addSp delSp modSp add mod">
        <pc:chgData name="Nane Kratzke" userId="971be13ff4ee5ef6" providerId="LiveId" clId="{AF2A99F9-8AD4-3644-94B0-74AB891B80BB}" dt="2021-02-06T16:01:40.416" v="41021" actId="207"/>
        <pc:sldMkLst>
          <pc:docMk/>
          <pc:sldMk cId="757609649" sldId="603"/>
        </pc:sldMkLst>
        <pc:spChg chg="mod">
          <ac:chgData name="Nane Kratzke" userId="971be13ff4ee5ef6" providerId="LiveId" clId="{AF2A99F9-8AD4-3644-94B0-74AB891B80BB}" dt="2021-02-06T15:52:21.187" v="40861" actId="14100"/>
          <ac:spMkLst>
            <pc:docMk/>
            <pc:sldMk cId="757609649" sldId="603"/>
            <ac:spMk id="4" creationId="{0536B520-64CD-5346-AF93-D317FE05F822}"/>
          </ac:spMkLst>
        </pc:spChg>
        <pc:spChg chg="del">
          <ac:chgData name="Nane Kratzke" userId="971be13ff4ee5ef6" providerId="LiveId" clId="{AF2A99F9-8AD4-3644-94B0-74AB891B80BB}" dt="2021-02-06T15:43:16.052" v="40635" actId="478"/>
          <ac:spMkLst>
            <pc:docMk/>
            <pc:sldMk cId="757609649" sldId="603"/>
            <ac:spMk id="5" creationId="{118D3B76-2403-BF41-AD19-DCB0CBA1D553}"/>
          </ac:spMkLst>
        </pc:spChg>
        <pc:spChg chg="mod">
          <ac:chgData name="Nane Kratzke" userId="971be13ff4ee5ef6" providerId="LiveId" clId="{AF2A99F9-8AD4-3644-94B0-74AB891B80BB}" dt="2021-02-06T15:43:13.042" v="40634" actId="20577"/>
          <ac:spMkLst>
            <pc:docMk/>
            <pc:sldMk cId="757609649" sldId="603"/>
            <ac:spMk id="10" creationId="{64669592-C4EE-DB4B-A88C-C6A79EE0FE69}"/>
          </ac:spMkLst>
        </pc:spChg>
        <pc:spChg chg="mod">
          <ac:chgData name="Nane Kratzke" userId="971be13ff4ee5ef6" providerId="LiveId" clId="{AF2A99F9-8AD4-3644-94B0-74AB891B80BB}" dt="2021-02-06T16:01:05.879" v="41017" actId="14100"/>
          <ac:spMkLst>
            <pc:docMk/>
            <pc:sldMk cId="757609649" sldId="603"/>
            <ac:spMk id="11" creationId="{6C4405AC-5D09-7843-B169-A6CC4BE43B45}"/>
          </ac:spMkLst>
        </pc:spChg>
        <pc:spChg chg="del">
          <ac:chgData name="Nane Kratzke" userId="971be13ff4ee5ef6" providerId="LiveId" clId="{AF2A99F9-8AD4-3644-94B0-74AB891B80BB}" dt="2021-02-06T15:46:05.163" v="40701" actId="478"/>
          <ac:spMkLst>
            <pc:docMk/>
            <pc:sldMk cId="757609649" sldId="603"/>
            <ac:spMk id="12" creationId="{ECB47608-3B24-B148-BD0E-02AD4829E1B0}"/>
          </ac:spMkLst>
        </pc:spChg>
        <pc:spChg chg="mod">
          <ac:chgData name="Nane Kratzke" userId="971be13ff4ee5ef6" providerId="LiveId" clId="{AF2A99F9-8AD4-3644-94B0-74AB891B80BB}" dt="2021-02-06T15:44:04.484" v="40650" actId="1076"/>
          <ac:spMkLst>
            <pc:docMk/>
            <pc:sldMk cId="757609649" sldId="603"/>
            <ac:spMk id="13" creationId="{D927C3E0-3F42-B04F-9565-9141FA91A564}"/>
          </ac:spMkLst>
        </pc:spChg>
        <pc:spChg chg="add mod">
          <ac:chgData name="Nane Kratzke" userId="971be13ff4ee5ef6" providerId="LiveId" clId="{AF2A99F9-8AD4-3644-94B0-74AB891B80BB}" dt="2021-02-06T15:50:21.878" v="40797" actId="1076"/>
          <ac:spMkLst>
            <pc:docMk/>
            <pc:sldMk cId="757609649" sldId="603"/>
            <ac:spMk id="14" creationId="{983027A0-1BC9-5E4F-BF4B-794AD56364EB}"/>
          </ac:spMkLst>
        </pc:spChg>
        <pc:spChg chg="add mod">
          <ac:chgData name="Nane Kratzke" userId="971be13ff4ee5ef6" providerId="LiveId" clId="{AF2A99F9-8AD4-3644-94B0-74AB891B80BB}" dt="2021-02-06T15:56:58.017" v="40968" actId="108"/>
          <ac:spMkLst>
            <pc:docMk/>
            <pc:sldMk cId="757609649" sldId="603"/>
            <ac:spMk id="15" creationId="{1B3981E1-3EEC-F443-9256-454755093C77}"/>
          </ac:spMkLst>
        </pc:spChg>
        <pc:spChg chg="add mod">
          <ac:chgData name="Nane Kratzke" userId="971be13ff4ee5ef6" providerId="LiveId" clId="{AF2A99F9-8AD4-3644-94B0-74AB891B80BB}" dt="2021-02-06T16:01:02.582" v="41016" actId="14100"/>
          <ac:spMkLst>
            <pc:docMk/>
            <pc:sldMk cId="757609649" sldId="603"/>
            <ac:spMk id="16" creationId="{790A7861-8851-E74C-A888-13EB2B137FBB}"/>
          </ac:spMkLst>
        </pc:spChg>
        <pc:spChg chg="add mod">
          <ac:chgData name="Nane Kratzke" userId="971be13ff4ee5ef6" providerId="LiveId" clId="{AF2A99F9-8AD4-3644-94B0-74AB891B80BB}" dt="2021-02-06T15:50:16.985" v="40796" actId="1076"/>
          <ac:spMkLst>
            <pc:docMk/>
            <pc:sldMk cId="757609649" sldId="603"/>
            <ac:spMk id="17" creationId="{713585D5-241C-D046-8358-6C0515C68EAD}"/>
          </ac:spMkLst>
        </pc:spChg>
        <pc:spChg chg="add mod">
          <ac:chgData name="Nane Kratzke" userId="971be13ff4ee5ef6" providerId="LiveId" clId="{AF2A99F9-8AD4-3644-94B0-74AB891B80BB}" dt="2021-02-06T15:54:59.885" v="40914" actId="108"/>
          <ac:spMkLst>
            <pc:docMk/>
            <pc:sldMk cId="757609649" sldId="603"/>
            <ac:spMk id="18" creationId="{2B8A8F58-3C8E-0C49-9680-C34F7819A7C7}"/>
          </ac:spMkLst>
        </pc:spChg>
        <pc:spChg chg="add mod">
          <ac:chgData name="Nane Kratzke" userId="971be13ff4ee5ef6" providerId="LiveId" clId="{AF2A99F9-8AD4-3644-94B0-74AB891B80BB}" dt="2021-02-06T16:01:12.673" v="41018" actId="14100"/>
          <ac:spMkLst>
            <pc:docMk/>
            <pc:sldMk cId="757609649" sldId="603"/>
            <ac:spMk id="19" creationId="{978E7146-E188-0A41-97E4-EC0EC94E0A79}"/>
          </ac:spMkLst>
        </pc:spChg>
        <pc:spChg chg="add mod">
          <ac:chgData name="Nane Kratzke" userId="971be13ff4ee5ef6" providerId="LiveId" clId="{AF2A99F9-8AD4-3644-94B0-74AB891B80BB}" dt="2021-02-06T15:52:14.449" v="40860" actId="20577"/>
          <ac:spMkLst>
            <pc:docMk/>
            <pc:sldMk cId="757609649" sldId="603"/>
            <ac:spMk id="20" creationId="{95E827B0-A039-6641-9F30-7C249919F926}"/>
          </ac:spMkLst>
        </pc:spChg>
        <pc:spChg chg="add mod">
          <ac:chgData name="Nane Kratzke" userId="971be13ff4ee5ef6" providerId="LiveId" clId="{AF2A99F9-8AD4-3644-94B0-74AB891B80BB}" dt="2021-02-06T16:01:40.416" v="41021" actId="207"/>
          <ac:spMkLst>
            <pc:docMk/>
            <pc:sldMk cId="757609649" sldId="603"/>
            <ac:spMk id="21" creationId="{EBFFDDD3-716C-5C4D-BED6-B34003CC85E8}"/>
          </ac:spMkLst>
        </pc:spChg>
        <pc:spChg chg="add mod">
          <ac:chgData name="Nane Kratzke" userId="971be13ff4ee5ef6" providerId="LiveId" clId="{AF2A99F9-8AD4-3644-94B0-74AB891B80BB}" dt="2021-02-06T16:01:16.398" v="41019" actId="14100"/>
          <ac:spMkLst>
            <pc:docMk/>
            <pc:sldMk cId="757609649" sldId="603"/>
            <ac:spMk id="22" creationId="{25897524-F56A-FE45-B39D-3EE1317ED8DF}"/>
          </ac:spMkLst>
        </pc:spChg>
        <pc:spChg chg="add mod">
          <ac:chgData name="Nane Kratzke" userId="971be13ff4ee5ef6" providerId="LiveId" clId="{AF2A99F9-8AD4-3644-94B0-74AB891B80BB}" dt="2021-02-06T15:57:28.020" v="40972" actId="20577"/>
          <ac:spMkLst>
            <pc:docMk/>
            <pc:sldMk cId="757609649" sldId="603"/>
            <ac:spMk id="23" creationId="{A6BF9D7D-6658-9C4E-B876-2D44B8D5F58A}"/>
          </ac:spMkLst>
        </pc:spChg>
      </pc:sldChg>
      <pc:sldChg chg="addSp delSp modSp add mod">
        <pc:chgData name="Nane Kratzke" userId="971be13ff4ee5ef6" providerId="LiveId" clId="{AF2A99F9-8AD4-3644-94B0-74AB891B80BB}" dt="2021-02-06T16:17:53.898" v="41676" actId="114"/>
        <pc:sldMkLst>
          <pc:docMk/>
          <pc:sldMk cId="2080526389" sldId="604"/>
        </pc:sldMkLst>
        <pc:spChg chg="mod">
          <ac:chgData name="Nane Kratzke" userId="971be13ff4ee5ef6" providerId="LiveId" clId="{AF2A99F9-8AD4-3644-94B0-74AB891B80BB}" dt="2021-02-06T16:14:08.441" v="41485" actId="20577"/>
          <ac:spMkLst>
            <pc:docMk/>
            <pc:sldMk cId="2080526389" sldId="604"/>
            <ac:spMk id="4" creationId="{0536B520-64CD-5346-AF93-D317FE05F822}"/>
          </ac:spMkLst>
        </pc:spChg>
        <pc:spChg chg="add del mod">
          <ac:chgData name="Nane Kratzke" userId="971be13ff4ee5ef6" providerId="LiveId" clId="{AF2A99F9-8AD4-3644-94B0-74AB891B80BB}" dt="2021-02-06T16:15:16.721" v="41495"/>
          <ac:spMkLst>
            <pc:docMk/>
            <pc:sldMk cId="2080526389" sldId="604"/>
            <ac:spMk id="6" creationId="{685B8343-D536-B348-8CE0-B69E4FE18DC2}"/>
          </ac:spMkLst>
        </pc:spChg>
        <pc:spChg chg="add mod">
          <ac:chgData name="Nane Kratzke" userId="971be13ff4ee5ef6" providerId="LiveId" clId="{AF2A99F9-8AD4-3644-94B0-74AB891B80BB}" dt="2021-02-06T16:17:53.898" v="41676" actId="114"/>
          <ac:spMkLst>
            <pc:docMk/>
            <pc:sldMk cId="2080526389" sldId="604"/>
            <ac:spMk id="7" creationId="{44775439-3422-8A48-B0C4-2193486BF65A}"/>
          </ac:spMkLst>
        </pc:spChg>
        <pc:spChg chg="mod">
          <ac:chgData name="Nane Kratzke" userId="971be13ff4ee5ef6" providerId="LiveId" clId="{AF2A99F9-8AD4-3644-94B0-74AB891B80BB}" dt="2021-02-06T16:06:18.996" v="41161" actId="20577"/>
          <ac:spMkLst>
            <pc:docMk/>
            <pc:sldMk cId="2080526389" sldId="604"/>
            <ac:spMk id="10" creationId="{64669592-C4EE-DB4B-A88C-C6A79EE0FE69}"/>
          </ac:spMkLst>
        </pc:spChg>
        <pc:spChg chg="del">
          <ac:chgData name="Nane Kratzke" userId="971be13ff4ee5ef6" providerId="LiveId" clId="{AF2A99F9-8AD4-3644-94B0-74AB891B80BB}" dt="2021-02-06T16:06:48.318" v="41166" actId="478"/>
          <ac:spMkLst>
            <pc:docMk/>
            <pc:sldMk cId="2080526389" sldId="604"/>
            <ac:spMk id="11" creationId="{6C4405AC-5D09-7843-B169-A6CC4BE43B45}"/>
          </ac:spMkLst>
        </pc:spChg>
        <pc:spChg chg="del mod">
          <ac:chgData name="Nane Kratzke" userId="971be13ff4ee5ef6" providerId="LiveId" clId="{AF2A99F9-8AD4-3644-94B0-74AB891B80BB}" dt="2021-02-06T16:12:08.980" v="41396" actId="478"/>
          <ac:spMkLst>
            <pc:docMk/>
            <pc:sldMk cId="2080526389" sldId="604"/>
            <ac:spMk id="13" creationId="{D927C3E0-3F42-B04F-9565-9141FA91A564}"/>
          </ac:spMkLst>
        </pc:spChg>
        <pc:spChg chg="del">
          <ac:chgData name="Nane Kratzke" userId="971be13ff4ee5ef6" providerId="LiveId" clId="{AF2A99F9-8AD4-3644-94B0-74AB891B80BB}" dt="2021-02-06T16:11:10.999" v="41387" actId="478"/>
          <ac:spMkLst>
            <pc:docMk/>
            <pc:sldMk cId="2080526389" sldId="604"/>
            <ac:spMk id="14" creationId="{983027A0-1BC9-5E4F-BF4B-794AD56364EB}"/>
          </ac:spMkLst>
        </pc:spChg>
        <pc:spChg chg="del">
          <ac:chgData name="Nane Kratzke" userId="971be13ff4ee5ef6" providerId="LiveId" clId="{AF2A99F9-8AD4-3644-94B0-74AB891B80BB}" dt="2021-02-06T16:07:02.122" v="41171" actId="478"/>
          <ac:spMkLst>
            <pc:docMk/>
            <pc:sldMk cId="2080526389" sldId="604"/>
            <ac:spMk id="15" creationId="{1B3981E1-3EEC-F443-9256-454755093C77}"/>
          </ac:spMkLst>
        </pc:spChg>
        <pc:spChg chg="del">
          <ac:chgData name="Nane Kratzke" userId="971be13ff4ee5ef6" providerId="LiveId" clId="{AF2A99F9-8AD4-3644-94B0-74AB891B80BB}" dt="2021-02-06T16:06:53.615" v="41169" actId="478"/>
          <ac:spMkLst>
            <pc:docMk/>
            <pc:sldMk cId="2080526389" sldId="604"/>
            <ac:spMk id="16" creationId="{790A7861-8851-E74C-A888-13EB2B137FBB}"/>
          </ac:spMkLst>
        </pc:spChg>
        <pc:spChg chg="del">
          <ac:chgData name="Nane Kratzke" userId="971be13ff4ee5ef6" providerId="LiveId" clId="{AF2A99F9-8AD4-3644-94B0-74AB891B80BB}" dt="2021-02-06T16:10:14.791" v="41379" actId="478"/>
          <ac:spMkLst>
            <pc:docMk/>
            <pc:sldMk cId="2080526389" sldId="604"/>
            <ac:spMk id="17" creationId="{713585D5-241C-D046-8358-6C0515C68EAD}"/>
          </ac:spMkLst>
        </pc:spChg>
        <pc:spChg chg="del">
          <ac:chgData name="Nane Kratzke" userId="971be13ff4ee5ef6" providerId="LiveId" clId="{AF2A99F9-8AD4-3644-94B0-74AB891B80BB}" dt="2021-02-06T16:10:25.233" v="41382" actId="478"/>
          <ac:spMkLst>
            <pc:docMk/>
            <pc:sldMk cId="2080526389" sldId="604"/>
            <ac:spMk id="18" creationId="{2B8A8F58-3C8E-0C49-9680-C34F7819A7C7}"/>
          </ac:spMkLst>
        </pc:spChg>
        <pc:spChg chg="del">
          <ac:chgData name="Nane Kratzke" userId="971be13ff4ee5ef6" providerId="LiveId" clId="{AF2A99F9-8AD4-3644-94B0-74AB891B80BB}" dt="2021-02-06T16:06:50.098" v="41167" actId="478"/>
          <ac:spMkLst>
            <pc:docMk/>
            <pc:sldMk cId="2080526389" sldId="604"/>
            <ac:spMk id="19" creationId="{978E7146-E188-0A41-97E4-EC0EC94E0A79}"/>
          </ac:spMkLst>
        </pc:spChg>
        <pc:spChg chg="del">
          <ac:chgData name="Nane Kratzke" userId="971be13ff4ee5ef6" providerId="LiveId" clId="{AF2A99F9-8AD4-3644-94B0-74AB891B80BB}" dt="2021-02-06T16:10:27.751" v="41383" actId="478"/>
          <ac:spMkLst>
            <pc:docMk/>
            <pc:sldMk cId="2080526389" sldId="604"/>
            <ac:spMk id="20" creationId="{95E827B0-A039-6641-9F30-7C249919F926}"/>
          </ac:spMkLst>
        </pc:spChg>
        <pc:spChg chg="del">
          <ac:chgData name="Nane Kratzke" userId="971be13ff4ee5ef6" providerId="LiveId" clId="{AF2A99F9-8AD4-3644-94B0-74AB891B80BB}" dt="2021-02-06T16:10:18.685" v="41380" actId="478"/>
          <ac:spMkLst>
            <pc:docMk/>
            <pc:sldMk cId="2080526389" sldId="604"/>
            <ac:spMk id="21" creationId="{EBFFDDD3-716C-5C4D-BED6-B34003CC85E8}"/>
          </ac:spMkLst>
        </pc:spChg>
        <pc:spChg chg="del">
          <ac:chgData name="Nane Kratzke" userId="971be13ff4ee5ef6" providerId="LiveId" clId="{AF2A99F9-8AD4-3644-94B0-74AB891B80BB}" dt="2021-02-06T16:06:51.907" v="41168" actId="478"/>
          <ac:spMkLst>
            <pc:docMk/>
            <pc:sldMk cId="2080526389" sldId="604"/>
            <ac:spMk id="22" creationId="{25897524-F56A-FE45-B39D-3EE1317ED8DF}"/>
          </ac:spMkLst>
        </pc:spChg>
        <pc:spChg chg="del">
          <ac:chgData name="Nane Kratzke" userId="971be13ff4ee5ef6" providerId="LiveId" clId="{AF2A99F9-8AD4-3644-94B0-74AB891B80BB}" dt="2021-02-06T16:10:22.092" v="41381" actId="478"/>
          <ac:spMkLst>
            <pc:docMk/>
            <pc:sldMk cId="2080526389" sldId="604"/>
            <ac:spMk id="23" creationId="{A6BF9D7D-6658-9C4E-B876-2D44B8D5F58A}"/>
          </ac:spMkLst>
        </pc:spChg>
        <pc:picChg chg="add mod">
          <ac:chgData name="Nane Kratzke" userId="971be13ff4ee5ef6" providerId="LiveId" clId="{AF2A99F9-8AD4-3644-94B0-74AB891B80BB}" dt="2021-02-06T16:12:01.825" v="41395"/>
          <ac:picMkLst>
            <pc:docMk/>
            <pc:sldMk cId="2080526389" sldId="604"/>
            <ac:picMk id="5" creationId="{E57AE2AA-023B-0A48-9D34-E9F4B54DBBB7}"/>
          </ac:picMkLst>
        </pc:picChg>
        <pc:picChg chg="mod">
          <ac:chgData name="Nane Kratzke" userId="971be13ff4ee5ef6" providerId="LiveId" clId="{AF2A99F9-8AD4-3644-94B0-74AB891B80BB}" dt="2021-02-06T16:12:12.230" v="41397" actId="1076"/>
          <ac:picMkLst>
            <pc:docMk/>
            <pc:sldMk cId="2080526389" sldId="604"/>
            <ac:picMk id="1026" creationId="{C3D58949-30D8-7B4D-B101-766022A342C1}"/>
          </ac:picMkLst>
        </pc:picChg>
        <pc:picChg chg="add mod">
          <ac:chgData name="Nane Kratzke" userId="971be13ff4ee5ef6" providerId="LiveId" clId="{AF2A99F9-8AD4-3644-94B0-74AB891B80BB}" dt="2021-02-06T16:15:41.169" v="41498" actId="1076"/>
          <ac:picMkLst>
            <pc:docMk/>
            <pc:sldMk cId="2080526389" sldId="604"/>
            <ac:picMk id="6146" creationId="{CB8844E7-BD5F-3044-B966-963CC2B873A3}"/>
          </ac:picMkLst>
        </pc:picChg>
      </pc:sldChg>
      <pc:sldChg chg="addSp delSp modSp add mod ord">
        <pc:chgData name="Nane Kratzke" userId="971be13ff4ee5ef6" providerId="LiveId" clId="{AF2A99F9-8AD4-3644-94B0-74AB891B80BB}" dt="2021-02-07T10:50:06.254" v="43337" actId="21"/>
        <pc:sldMkLst>
          <pc:docMk/>
          <pc:sldMk cId="212610631" sldId="605"/>
        </pc:sldMkLst>
        <pc:spChg chg="add del mod">
          <ac:chgData name="Nane Kratzke" userId="971be13ff4ee5ef6" providerId="LiveId" clId="{AF2A99F9-8AD4-3644-94B0-74AB891B80BB}" dt="2021-02-07T10:50:06.254" v="43337" actId="21"/>
          <ac:spMkLst>
            <pc:docMk/>
            <pc:sldMk cId="212610631" sldId="605"/>
            <ac:spMk id="4" creationId="{E41A46D8-DAF1-8A46-9D76-B087BC286210}"/>
          </ac:spMkLst>
        </pc:spChg>
        <pc:spChg chg="mod">
          <ac:chgData name="Nane Kratzke" userId="971be13ff4ee5ef6" providerId="LiveId" clId="{AF2A99F9-8AD4-3644-94B0-74AB891B80BB}" dt="2021-02-07T10:30:48.617" v="42478" actId="20577"/>
          <ac:spMkLst>
            <pc:docMk/>
            <pc:sldMk cId="212610631" sldId="605"/>
            <ac:spMk id="6" creationId="{9C8D24CB-11F5-4B4C-A7FC-025A48F8D133}"/>
          </ac:spMkLst>
        </pc:spChg>
      </pc:sldChg>
      <pc:sldChg chg="addSp delSp modSp add mod">
        <pc:chgData name="Nane Kratzke" userId="971be13ff4ee5ef6" providerId="LiveId" clId="{AF2A99F9-8AD4-3644-94B0-74AB891B80BB}" dt="2021-02-07T10:54:02.005" v="43874" actId="1076"/>
        <pc:sldMkLst>
          <pc:docMk/>
          <pc:sldMk cId="2461815602" sldId="606"/>
        </pc:sldMkLst>
        <pc:spChg chg="mod">
          <ac:chgData name="Nane Kratzke" userId="971be13ff4ee5ef6" providerId="LiveId" clId="{AF2A99F9-8AD4-3644-94B0-74AB891B80BB}" dt="2021-02-07T10:48:13.220" v="43230" actId="20577"/>
          <ac:spMkLst>
            <pc:docMk/>
            <pc:sldMk cId="2461815602" sldId="606"/>
            <ac:spMk id="6" creationId="{9C8D24CB-11F5-4B4C-A7FC-025A48F8D133}"/>
          </ac:spMkLst>
        </pc:spChg>
        <pc:spChg chg="del mod">
          <ac:chgData name="Nane Kratzke" userId="971be13ff4ee5ef6" providerId="LiveId" clId="{AF2A99F9-8AD4-3644-94B0-74AB891B80BB}" dt="2021-02-07T10:47:31.492" v="43210" actId="478"/>
          <ac:spMkLst>
            <pc:docMk/>
            <pc:sldMk cId="2461815602" sldId="606"/>
            <ac:spMk id="7" creationId="{7050D398-00AF-F344-A321-47EE807651CF}"/>
          </ac:spMkLst>
        </pc:spChg>
        <pc:spChg chg="mod">
          <ac:chgData name="Nane Kratzke" userId="971be13ff4ee5ef6" providerId="LiveId" clId="{AF2A99F9-8AD4-3644-94B0-74AB891B80BB}" dt="2021-02-07T10:36:18.040" v="42870" actId="20577"/>
          <ac:spMkLst>
            <pc:docMk/>
            <pc:sldMk cId="2461815602" sldId="606"/>
            <ac:spMk id="10" creationId="{64669592-C4EE-DB4B-A88C-C6A79EE0FE69}"/>
          </ac:spMkLst>
        </pc:spChg>
        <pc:spChg chg="add mod">
          <ac:chgData name="Nane Kratzke" userId="971be13ff4ee5ef6" providerId="LiveId" clId="{AF2A99F9-8AD4-3644-94B0-74AB891B80BB}" dt="2021-02-07T10:54:02.005" v="43874" actId="1076"/>
          <ac:spMkLst>
            <pc:docMk/>
            <pc:sldMk cId="2461815602" sldId="606"/>
            <ac:spMk id="11" creationId="{7FF24F73-4C69-9343-85E1-FEE444AC8877}"/>
          </ac:spMkLst>
        </pc:spChg>
        <pc:picChg chg="add del mod">
          <ac:chgData name="Nane Kratzke" userId="971be13ff4ee5ef6" providerId="LiveId" clId="{AF2A99F9-8AD4-3644-94B0-74AB891B80BB}" dt="2021-02-07T10:46:31.879" v="43199" actId="478"/>
          <ac:picMkLst>
            <pc:docMk/>
            <pc:sldMk cId="2461815602" sldId="606"/>
            <ac:picMk id="4" creationId="{CC00ACD2-09D0-3B49-8D11-DF277805D308}"/>
          </ac:picMkLst>
        </pc:picChg>
        <pc:picChg chg="del">
          <ac:chgData name="Nane Kratzke" userId="971be13ff4ee5ef6" providerId="LiveId" clId="{AF2A99F9-8AD4-3644-94B0-74AB891B80BB}" dt="2021-02-07T10:37:23.921" v="42970" actId="478"/>
          <ac:picMkLst>
            <pc:docMk/>
            <pc:sldMk cId="2461815602" sldId="606"/>
            <ac:picMk id="5" creationId="{EC91D6B0-8905-7B4A-8219-9B78D5791B41}"/>
          </ac:picMkLst>
        </pc:picChg>
        <pc:picChg chg="add mod modCrop">
          <ac:chgData name="Nane Kratzke" userId="971be13ff4ee5ef6" providerId="LiveId" clId="{AF2A99F9-8AD4-3644-94B0-74AB891B80BB}" dt="2021-02-07T10:47:24.709" v="43209" actId="14861"/>
          <ac:picMkLst>
            <pc:docMk/>
            <pc:sldMk cId="2461815602" sldId="606"/>
            <ac:picMk id="8" creationId="{F6E6F8B0-7457-A54A-B1DE-DC3D6C1CD92C}"/>
          </ac:picMkLst>
        </pc:picChg>
      </pc:sldChg>
      <pc:sldChg chg="addSp delSp modSp add mod">
        <pc:chgData name="Nane Kratzke" userId="971be13ff4ee5ef6" providerId="LiveId" clId="{AF2A99F9-8AD4-3644-94B0-74AB891B80BB}" dt="2021-02-07T11:31:39.524" v="45284" actId="1076"/>
        <pc:sldMkLst>
          <pc:docMk/>
          <pc:sldMk cId="2257629879" sldId="607"/>
        </pc:sldMkLst>
        <pc:spChg chg="add mod">
          <ac:chgData name="Nane Kratzke" userId="971be13ff4ee5ef6" providerId="LiveId" clId="{AF2A99F9-8AD4-3644-94B0-74AB891B80BB}" dt="2021-02-07T11:03:32.599" v="43992" actId="20577"/>
          <ac:spMkLst>
            <pc:docMk/>
            <pc:sldMk cId="2257629879" sldId="607"/>
            <ac:spMk id="4" creationId="{FADFDC66-86CF-2642-9D07-FF84924239AD}"/>
          </ac:spMkLst>
        </pc:spChg>
        <pc:spChg chg="add mod">
          <ac:chgData name="Nane Kratzke" userId="971be13ff4ee5ef6" providerId="LiveId" clId="{AF2A99F9-8AD4-3644-94B0-74AB891B80BB}" dt="2021-02-07T11:19:15.404" v="44481" actId="14100"/>
          <ac:spMkLst>
            <pc:docMk/>
            <pc:sldMk cId="2257629879" sldId="607"/>
            <ac:spMk id="5" creationId="{15CDE568-7CC0-4748-92B3-1609DB04DC5F}"/>
          </ac:spMkLst>
        </pc:spChg>
        <pc:spChg chg="del">
          <ac:chgData name="Nane Kratzke" userId="971be13ff4ee5ef6" providerId="LiveId" clId="{AF2A99F9-8AD4-3644-94B0-74AB891B80BB}" dt="2021-02-07T10:56:48.462" v="43876" actId="478"/>
          <ac:spMkLst>
            <pc:docMk/>
            <pc:sldMk cId="2257629879" sldId="607"/>
            <ac:spMk id="6" creationId="{9C8D24CB-11F5-4B4C-A7FC-025A48F8D133}"/>
          </ac:spMkLst>
        </pc:spChg>
        <pc:spChg chg="add mod">
          <ac:chgData name="Nane Kratzke" userId="971be13ff4ee5ef6" providerId="LiveId" clId="{AF2A99F9-8AD4-3644-94B0-74AB891B80BB}" dt="2021-02-07T11:20:24.304" v="44539" actId="20577"/>
          <ac:spMkLst>
            <pc:docMk/>
            <pc:sldMk cId="2257629879" sldId="607"/>
            <ac:spMk id="7" creationId="{48929D1F-CECD-064A-A652-1FFA18DC3150}"/>
          </ac:spMkLst>
        </pc:spChg>
        <pc:spChg chg="add mod">
          <ac:chgData name="Nane Kratzke" userId="971be13ff4ee5ef6" providerId="LiveId" clId="{AF2A99F9-8AD4-3644-94B0-74AB891B80BB}" dt="2021-02-07T11:29:46.881" v="45261" actId="20577"/>
          <ac:spMkLst>
            <pc:docMk/>
            <pc:sldMk cId="2257629879" sldId="607"/>
            <ac:spMk id="9" creationId="{6F9D4DD0-4DA0-1C4D-BE72-824E933E545E}"/>
          </ac:spMkLst>
        </pc:spChg>
        <pc:spChg chg="del">
          <ac:chgData name="Nane Kratzke" userId="971be13ff4ee5ef6" providerId="LiveId" clId="{AF2A99F9-8AD4-3644-94B0-74AB891B80BB}" dt="2021-02-07T10:56:53.635" v="43878" actId="478"/>
          <ac:spMkLst>
            <pc:docMk/>
            <pc:sldMk cId="2257629879" sldId="607"/>
            <ac:spMk id="11" creationId="{7FF24F73-4C69-9343-85E1-FEE444AC8877}"/>
          </ac:spMkLst>
        </pc:spChg>
        <pc:spChg chg="add mod">
          <ac:chgData name="Nane Kratzke" userId="971be13ff4ee5ef6" providerId="LiveId" clId="{AF2A99F9-8AD4-3644-94B0-74AB891B80BB}" dt="2021-02-07T11:19:12.342" v="44480" actId="14100"/>
          <ac:spMkLst>
            <pc:docMk/>
            <pc:sldMk cId="2257629879" sldId="607"/>
            <ac:spMk id="12" creationId="{45200829-0628-454D-9EE2-F7EF6F02DA2F}"/>
          </ac:spMkLst>
        </pc:spChg>
        <pc:spChg chg="add mod">
          <ac:chgData name="Nane Kratzke" userId="971be13ff4ee5ef6" providerId="LiveId" clId="{AF2A99F9-8AD4-3644-94B0-74AB891B80BB}" dt="2021-02-07T11:20:10.422" v="44511" actId="20577"/>
          <ac:spMkLst>
            <pc:docMk/>
            <pc:sldMk cId="2257629879" sldId="607"/>
            <ac:spMk id="13" creationId="{0BCE70B2-AEC7-F745-822C-582C86D208B5}"/>
          </ac:spMkLst>
        </pc:spChg>
        <pc:spChg chg="add mod">
          <ac:chgData name="Nane Kratzke" userId="971be13ff4ee5ef6" providerId="LiveId" clId="{AF2A99F9-8AD4-3644-94B0-74AB891B80BB}" dt="2021-02-07T11:31:39.524" v="45284" actId="1076"/>
          <ac:spMkLst>
            <pc:docMk/>
            <pc:sldMk cId="2257629879" sldId="607"/>
            <ac:spMk id="14" creationId="{A44B58A7-B9A7-5840-B854-1B43768CEFC1}"/>
          </ac:spMkLst>
        </pc:spChg>
        <pc:picChg chg="del">
          <ac:chgData name="Nane Kratzke" userId="971be13ff4ee5ef6" providerId="LiveId" clId="{AF2A99F9-8AD4-3644-94B0-74AB891B80BB}" dt="2021-02-07T10:56:51.006" v="43877" actId="478"/>
          <ac:picMkLst>
            <pc:docMk/>
            <pc:sldMk cId="2257629879" sldId="607"/>
            <ac:picMk id="8" creationId="{F6E6F8B0-7457-A54A-B1DE-DC3D6C1CD92C}"/>
          </ac:picMkLst>
        </pc:picChg>
      </pc:sldChg>
      <pc:sldChg chg="addSp delSp modSp add mod">
        <pc:chgData name="Nane Kratzke" userId="971be13ff4ee5ef6" providerId="LiveId" clId="{AF2A99F9-8AD4-3644-94B0-74AB891B80BB}" dt="2021-02-07T11:30:31.492" v="45283" actId="6549"/>
        <pc:sldMkLst>
          <pc:docMk/>
          <pc:sldMk cId="2802735644" sldId="608"/>
        </pc:sldMkLst>
        <pc:spChg chg="mod">
          <ac:chgData name="Nane Kratzke" userId="971be13ff4ee5ef6" providerId="LiveId" clId="{AF2A99F9-8AD4-3644-94B0-74AB891B80BB}" dt="2021-02-07T11:29:55.668" v="45270" actId="20577"/>
          <ac:spMkLst>
            <pc:docMk/>
            <pc:sldMk cId="2802735644" sldId="608"/>
            <ac:spMk id="4" creationId="{FADFDC66-86CF-2642-9D07-FF84924239AD}"/>
          </ac:spMkLst>
        </pc:spChg>
        <pc:spChg chg="add mod">
          <ac:chgData name="Nane Kratzke" userId="971be13ff4ee5ef6" providerId="LiveId" clId="{AF2A99F9-8AD4-3644-94B0-74AB891B80BB}" dt="2021-02-07T11:25:14.941" v="45106" actId="20577"/>
          <ac:spMkLst>
            <pc:docMk/>
            <pc:sldMk cId="2802735644" sldId="608"/>
            <ac:spMk id="7" creationId="{E1F3C3EE-D266-B440-B9B8-21E6B3F908B3}"/>
          </ac:spMkLst>
        </pc:spChg>
        <pc:spChg chg="add mod">
          <ac:chgData name="Nane Kratzke" userId="971be13ff4ee5ef6" providerId="LiveId" clId="{AF2A99F9-8AD4-3644-94B0-74AB891B80BB}" dt="2021-02-07T11:30:31.492" v="45283" actId="6549"/>
          <ac:spMkLst>
            <pc:docMk/>
            <pc:sldMk cId="2802735644" sldId="608"/>
            <ac:spMk id="8" creationId="{253C6B19-A249-9C4F-94B5-A66248046066}"/>
          </ac:spMkLst>
        </pc:spChg>
        <pc:spChg chg="del">
          <ac:chgData name="Nane Kratzke" userId="971be13ff4ee5ef6" providerId="LiveId" clId="{AF2A99F9-8AD4-3644-94B0-74AB891B80BB}" dt="2021-02-07T11:03:49.295" v="43994" actId="478"/>
          <ac:spMkLst>
            <pc:docMk/>
            <pc:sldMk cId="2802735644" sldId="608"/>
            <ac:spMk id="9" creationId="{6F9D4DD0-4DA0-1C4D-BE72-824E933E545E}"/>
          </ac:spMkLst>
        </pc:spChg>
        <pc:spChg chg="mod">
          <ac:chgData name="Nane Kratzke" userId="971be13ff4ee5ef6" providerId="LiveId" clId="{AF2A99F9-8AD4-3644-94B0-74AB891B80BB}" dt="2021-02-07T11:08:24.508" v="44093" actId="207"/>
          <ac:spMkLst>
            <pc:docMk/>
            <pc:sldMk cId="2802735644" sldId="608"/>
            <ac:spMk id="10" creationId="{64669592-C4EE-DB4B-A88C-C6A79EE0FE69}"/>
          </ac:spMkLst>
        </pc:spChg>
      </pc:sldChg>
      <pc:sldChg chg="addSp delSp modSp new mod modClrScheme chgLayout">
        <pc:chgData name="Nane Kratzke" userId="971be13ff4ee5ef6" providerId="LiveId" clId="{AF2A99F9-8AD4-3644-94B0-74AB891B80BB}" dt="2021-03-12T07:38:42.931" v="47439" actId="20577"/>
        <pc:sldMkLst>
          <pc:docMk/>
          <pc:sldMk cId="3657183217" sldId="609"/>
        </pc:sldMkLst>
        <pc:spChg chg="del mod ord">
          <ac:chgData name="Nane Kratzke" userId="971be13ff4ee5ef6" providerId="LiveId" clId="{AF2A99F9-8AD4-3644-94B0-74AB891B80BB}" dt="2021-02-19T08:43:18.471" v="45286" actId="700"/>
          <ac:spMkLst>
            <pc:docMk/>
            <pc:sldMk cId="3657183217" sldId="609"/>
            <ac:spMk id="2" creationId="{4EFD7432-81DD-384B-B5E6-C1E5E91ADAA9}"/>
          </ac:spMkLst>
        </pc:spChg>
        <pc:spChg chg="mod ord">
          <ac:chgData name="Nane Kratzke" userId="971be13ff4ee5ef6" providerId="LiveId" clId="{AF2A99F9-8AD4-3644-94B0-74AB891B80BB}" dt="2021-02-19T08:43:18.471" v="45286" actId="700"/>
          <ac:spMkLst>
            <pc:docMk/>
            <pc:sldMk cId="3657183217" sldId="609"/>
            <ac:spMk id="3" creationId="{0D1C6EF0-F8D9-2F49-AB35-7F533452CE9C}"/>
          </ac:spMkLst>
        </pc:spChg>
        <pc:spChg chg="del mod ord">
          <ac:chgData name="Nane Kratzke" userId="971be13ff4ee5ef6" providerId="LiveId" clId="{AF2A99F9-8AD4-3644-94B0-74AB891B80BB}" dt="2021-02-19T08:43:18.471" v="45286" actId="700"/>
          <ac:spMkLst>
            <pc:docMk/>
            <pc:sldMk cId="3657183217" sldId="609"/>
            <ac:spMk id="4" creationId="{BB9DBC5B-2D32-B84D-B7B1-5461BC5D23A1}"/>
          </ac:spMkLst>
        </pc:spChg>
        <pc:spChg chg="del">
          <ac:chgData name="Nane Kratzke" userId="971be13ff4ee5ef6" providerId="LiveId" clId="{AF2A99F9-8AD4-3644-94B0-74AB891B80BB}" dt="2021-02-19T08:43:18.471" v="45286" actId="700"/>
          <ac:spMkLst>
            <pc:docMk/>
            <pc:sldMk cId="3657183217" sldId="609"/>
            <ac:spMk id="5" creationId="{E91FFB41-E669-8645-9D10-FE9A371E742A}"/>
          </ac:spMkLst>
        </pc:spChg>
        <pc:spChg chg="add mod ord">
          <ac:chgData name="Nane Kratzke" userId="971be13ff4ee5ef6" providerId="LiveId" clId="{AF2A99F9-8AD4-3644-94B0-74AB891B80BB}" dt="2021-02-19T08:43:26.063" v="45306" actId="20577"/>
          <ac:spMkLst>
            <pc:docMk/>
            <pc:sldMk cId="3657183217" sldId="609"/>
            <ac:spMk id="6" creationId="{C883502C-7212-CC42-82AD-0C2C8B8C4E73}"/>
          </ac:spMkLst>
        </pc:spChg>
        <pc:spChg chg="add mod ord">
          <ac:chgData name="Nane Kratzke" userId="971be13ff4ee5ef6" providerId="LiveId" clId="{AF2A99F9-8AD4-3644-94B0-74AB891B80BB}" dt="2021-02-19T08:43:39.792" v="45360" actId="20577"/>
          <ac:spMkLst>
            <pc:docMk/>
            <pc:sldMk cId="3657183217" sldId="609"/>
            <ac:spMk id="7" creationId="{27436E3F-23D8-D74E-A249-47A9C6506401}"/>
          </ac:spMkLst>
        </pc:spChg>
        <pc:spChg chg="add mod">
          <ac:chgData name="Nane Kratzke" userId="971be13ff4ee5ef6" providerId="LiveId" clId="{AF2A99F9-8AD4-3644-94B0-74AB891B80BB}" dt="2021-03-12T07:38:42.931" v="47439" actId="20577"/>
          <ac:spMkLst>
            <pc:docMk/>
            <pc:sldMk cId="3657183217" sldId="609"/>
            <ac:spMk id="8" creationId="{B00FD26D-E704-9340-95D4-186787F9E030}"/>
          </ac:spMkLst>
        </pc:spChg>
        <pc:spChg chg="add mod">
          <ac:chgData name="Nane Kratzke" userId="971be13ff4ee5ef6" providerId="LiveId" clId="{AF2A99F9-8AD4-3644-94B0-74AB891B80BB}" dt="2021-02-19T09:02:08.160" v="47193" actId="1076"/>
          <ac:spMkLst>
            <pc:docMk/>
            <pc:sldMk cId="3657183217" sldId="609"/>
            <ac:spMk id="9" creationId="{1D1EB011-558A-2F49-9FA5-3DF4C1C6CAF3}"/>
          </ac:spMkLst>
        </pc:spChg>
        <pc:spChg chg="add mod">
          <ac:chgData name="Nane Kratzke" userId="971be13ff4ee5ef6" providerId="LiveId" clId="{AF2A99F9-8AD4-3644-94B0-74AB891B80BB}" dt="2021-02-19T09:04:24.682" v="47261" actId="20577"/>
          <ac:spMkLst>
            <pc:docMk/>
            <pc:sldMk cId="3657183217" sldId="609"/>
            <ac:spMk id="10" creationId="{DE558F80-EBF5-D941-82CB-245D8C5D1DA5}"/>
          </ac:spMkLst>
        </pc:spChg>
        <pc:spChg chg="add mod">
          <ac:chgData name="Nane Kratzke" userId="971be13ff4ee5ef6" providerId="LiveId" clId="{AF2A99F9-8AD4-3644-94B0-74AB891B80BB}" dt="2021-02-19T09:02:08.160" v="47193" actId="1076"/>
          <ac:spMkLst>
            <pc:docMk/>
            <pc:sldMk cId="3657183217" sldId="609"/>
            <ac:spMk id="11" creationId="{AA76EFB5-EF5E-6447-A93B-F342283030D8}"/>
          </ac:spMkLst>
        </pc:spChg>
        <pc:spChg chg="add mod">
          <ac:chgData name="Nane Kratzke" userId="971be13ff4ee5ef6" providerId="LiveId" clId="{AF2A99F9-8AD4-3644-94B0-74AB891B80BB}" dt="2021-02-19T09:05:47.253" v="47359" actId="20577"/>
          <ac:spMkLst>
            <pc:docMk/>
            <pc:sldMk cId="3657183217" sldId="609"/>
            <ac:spMk id="12" creationId="{FAB9B350-3E2C-5A46-82C9-08D22821D1FC}"/>
          </ac:spMkLst>
        </pc:spChg>
        <pc:spChg chg="add mod">
          <ac:chgData name="Nane Kratzke" userId="971be13ff4ee5ef6" providerId="LiveId" clId="{AF2A99F9-8AD4-3644-94B0-74AB891B80BB}" dt="2021-02-19T09:06:44.936" v="47370" actId="1076"/>
          <ac:spMkLst>
            <pc:docMk/>
            <pc:sldMk cId="3657183217" sldId="609"/>
            <ac:spMk id="14" creationId="{C61601DA-A4E1-3848-A14A-6016E100893E}"/>
          </ac:spMkLst>
        </pc:spChg>
        <pc:spChg chg="add mod">
          <ac:chgData name="Nane Kratzke" userId="971be13ff4ee5ef6" providerId="LiveId" clId="{AF2A99F9-8AD4-3644-94B0-74AB891B80BB}" dt="2021-02-19T09:06:49.662" v="47372" actId="1076"/>
          <ac:spMkLst>
            <pc:docMk/>
            <pc:sldMk cId="3657183217" sldId="609"/>
            <ac:spMk id="15" creationId="{7B9E12D8-4F1E-5D48-BC07-6AA0C17FA01F}"/>
          </ac:spMkLst>
        </pc:spChg>
        <pc:spChg chg="add mod">
          <ac:chgData name="Nane Kratzke" userId="971be13ff4ee5ef6" providerId="LiveId" clId="{AF2A99F9-8AD4-3644-94B0-74AB891B80BB}" dt="2021-02-19T09:06:59.413" v="47382" actId="20577"/>
          <ac:spMkLst>
            <pc:docMk/>
            <pc:sldMk cId="3657183217" sldId="609"/>
            <ac:spMk id="16" creationId="{067489FB-D2C7-134D-8F61-79F1D49ED919}"/>
          </ac:spMkLst>
        </pc:spChg>
        <pc:spChg chg="add mod">
          <ac:chgData name="Nane Kratzke" userId="971be13ff4ee5ef6" providerId="LiveId" clId="{AF2A99F9-8AD4-3644-94B0-74AB891B80BB}" dt="2021-02-19T09:07:12.274" v="47384" actId="1076"/>
          <ac:spMkLst>
            <pc:docMk/>
            <pc:sldMk cId="3657183217" sldId="609"/>
            <ac:spMk id="17" creationId="{DB06B2B8-4383-9E4D-A500-938D4D836EF4}"/>
          </ac:spMkLst>
        </pc:spChg>
        <pc:picChg chg="add mod">
          <ac:chgData name="Nane Kratzke" userId="971be13ff4ee5ef6" providerId="LiveId" clId="{AF2A99F9-8AD4-3644-94B0-74AB891B80BB}" dt="2021-02-19T09:01:45.480" v="47190" actId="1076"/>
          <ac:picMkLst>
            <pc:docMk/>
            <pc:sldMk cId="3657183217" sldId="609"/>
            <ac:picMk id="1026" creationId="{0907DA6F-B763-8249-BCD6-329F04F5602A}"/>
          </ac:picMkLst>
        </pc:picChg>
      </pc:sldChg>
      <pc:sldChg chg="modSp add mod">
        <pc:chgData name="Nane Kratzke" userId="971be13ff4ee5ef6" providerId="LiveId" clId="{AF2A99F9-8AD4-3644-94B0-74AB891B80BB}" dt="2021-03-04T07:17:14.682" v="47427" actId="404"/>
        <pc:sldMkLst>
          <pc:docMk/>
          <pc:sldMk cId="3169250536" sldId="610"/>
        </pc:sldMkLst>
        <pc:spChg chg="mod">
          <ac:chgData name="Nane Kratzke" userId="971be13ff4ee5ef6" providerId="LiveId" clId="{AF2A99F9-8AD4-3644-94B0-74AB891B80BB}" dt="2021-03-04T07:16:51.443" v="47424" actId="207"/>
          <ac:spMkLst>
            <pc:docMk/>
            <pc:sldMk cId="3169250536" sldId="610"/>
            <ac:spMk id="12" creationId="{B9546903-3A89-044B-AA0C-9D307E1E01A8}"/>
          </ac:spMkLst>
        </pc:spChg>
        <pc:spChg chg="mod">
          <ac:chgData name="Nane Kratzke" userId="971be13ff4ee5ef6" providerId="LiveId" clId="{AF2A99F9-8AD4-3644-94B0-74AB891B80BB}" dt="2021-03-04T07:17:14.682" v="47427" actId="404"/>
          <ac:spMkLst>
            <pc:docMk/>
            <pc:sldMk cId="3169250536" sldId="610"/>
            <ac:spMk id="13" creationId="{35A1FF95-A986-A74F-A460-6A5651F238AE}"/>
          </ac:spMkLst>
        </pc:spChg>
      </pc:sldChg>
    </pc:docChg>
  </pc:docChgLst>
  <pc:docChgLst>
    <pc:chgData name="Nane Kratzke" userId="971be13ff4ee5ef6" providerId="LiveId" clId="{724301C9-FDE1-7F4A-982C-C8BF8C2BE08E}"/>
    <pc:docChg chg="delSld modSld">
      <pc:chgData name="Nane Kratzke" userId="971be13ff4ee5ef6" providerId="LiveId" clId="{724301C9-FDE1-7F4A-982C-C8BF8C2BE08E}" dt="2023-02-20T13:53:39.974" v="81" actId="2696"/>
      <pc:docMkLst>
        <pc:docMk/>
      </pc:docMkLst>
      <pc:sldChg chg="del">
        <pc:chgData name="Nane Kratzke" userId="971be13ff4ee5ef6" providerId="LiveId" clId="{724301C9-FDE1-7F4A-982C-C8BF8C2BE08E}" dt="2023-02-20T13:53:39.699" v="72" actId="2696"/>
        <pc:sldMkLst>
          <pc:docMk/>
          <pc:sldMk cId="3704082915" sldId="328"/>
        </pc:sldMkLst>
      </pc:sldChg>
      <pc:sldChg chg="del">
        <pc:chgData name="Nane Kratzke" userId="971be13ff4ee5ef6" providerId="LiveId" clId="{724301C9-FDE1-7F4A-982C-C8BF8C2BE08E}" dt="2023-02-20T13:53:39.541" v="53" actId="2696"/>
        <pc:sldMkLst>
          <pc:docMk/>
          <pc:sldMk cId="3509706013" sldId="539"/>
        </pc:sldMkLst>
      </pc:sldChg>
      <pc:sldChg chg="del">
        <pc:chgData name="Nane Kratzke" userId="971be13ff4ee5ef6" providerId="LiveId" clId="{724301C9-FDE1-7F4A-982C-C8BF8C2BE08E}" dt="2023-02-20T13:53:39.577" v="59" actId="2696"/>
        <pc:sldMkLst>
          <pc:docMk/>
          <pc:sldMk cId="2436597348" sldId="540"/>
        </pc:sldMkLst>
      </pc:sldChg>
      <pc:sldChg chg="del">
        <pc:chgData name="Nane Kratzke" userId="971be13ff4ee5ef6" providerId="LiveId" clId="{724301C9-FDE1-7F4A-982C-C8BF8C2BE08E}" dt="2023-02-20T13:53:39.727" v="77" actId="2696"/>
        <pc:sldMkLst>
          <pc:docMk/>
          <pc:sldMk cId="305650072" sldId="541"/>
        </pc:sldMkLst>
      </pc:sldChg>
      <pc:sldChg chg="del">
        <pc:chgData name="Nane Kratzke" userId="971be13ff4ee5ef6" providerId="LiveId" clId="{724301C9-FDE1-7F4A-982C-C8BF8C2BE08E}" dt="2023-02-20T13:53:39.631" v="66" actId="2696"/>
        <pc:sldMkLst>
          <pc:docMk/>
          <pc:sldMk cId="1530498785" sldId="542"/>
        </pc:sldMkLst>
      </pc:sldChg>
      <pc:sldChg chg="del">
        <pc:chgData name="Nane Kratzke" userId="971be13ff4ee5ef6" providerId="LiveId" clId="{724301C9-FDE1-7F4A-982C-C8BF8C2BE08E}" dt="2023-02-20T13:53:39.588" v="61" actId="2696"/>
        <pc:sldMkLst>
          <pc:docMk/>
          <pc:sldMk cId="2350973529" sldId="543"/>
        </pc:sldMkLst>
      </pc:sldChg>
      <pc:sldChg chg="del">
        <pc:chgData name="Nane Kratzke" userId="971be13ff4ee5ef6" providerId="LiveId" clId="{724301C9-FDE1-7F4A-982C-C8BF8C2BE08E}" dt="2023-02-20T13:53:39.706" v="74" actId="2696"/>
        <pc:sldMkLst>
          <pc:docMk/>
          <pc:sldMk cId="2489015465" sldId="544"/>
        </pc:sldMkLst>
      </pc:sldChg>
      <pc:sldChg chg="del">
        <pc:chgData name="Nane Kratzke" userId="971be13ff4ee5ef6" providerId="LiveId" clId="{724301C9-FDE1-7F4A-982C-C8BF8C2BE08E}" dt="2023-02-20T13:53:39.527" v="50" actId="2696"/>
        <pc:sldMkLst>
          <pc:docMk/>
          <pc:sldMk cId="3443149469" sldId="545"/>
        </pc:sldMkLst>
      </pc:sldChg>
      <pc:sldChg chg="del">
        <pc:chgData name="Nane Kratzke" userId="971be13ff4ee5ef6" providerId="LiveId" clId="{724301C9-FDE1-7F4A-982C-C8BF8C2BE08E}" dt="2023-02-20T13:53:39.634" v="67" actId="2696"/>
        <pc:sldMkLst>
          <pc:docMk/>
          <pc:sldMk cId="3321952094" sldId="546"/>
        </pc:sldMkLst>
      </pc:sldChg>
      <pc:sldChg chg="del">
        <pc:chgData name="Nane Kratzke" userId="971be13ff4ee5ef6" providerId="LiveId" clId="{724301C9-FDE1-7F4A-982C-C8BF8C2BE08E}" dt="2023-02-20T13:53:39.637" v="68" actId="2696"/>
        <pc:sldMkLst>
          <pc:docMk/>
          <pc:sldMk cId="2370797044" sldId="547"/>
        </pc:sldMkLst>
      </pc:sldChg>
      <pc:sldChg chg="del">
        <pc:chgData name="Nane Kratzke" userId="971be13ff4ee5ef6" providerId="LiveId" clId="{724301C9-FDE1-7F4A-982C-C8BF8C2BE08E}" dt="2023-02-20T13:53:39.718" v="75" actId="2696"/>
        <pc:sldMkLst>
          <pc:docMk/>
          <pc:sldMk cId="1445546795" sldId="550"/>
        </pc:sldMkLst>
      </pc:sldChg>
      <pc:sldChg chg="del">
        <pc:chgData name="Nane Kratzke" userId="971be13ff4ee5ef6" providerId="LiveId" clId="{724301C9-FDE1-7F4A-982C-C8BF8C2BE08E}" dt="2023-02-20T13:53:39.596" v="62" actId="2696"/>
        <pc:sldMkLst>
          <pc:docMk/>
          <pc:sldMk cId="1850815735" sldId="551"/>
        </pc:sldMkLst>
      </pc:sldChg>
      <pc:sldChg chg="del">
        <pc:chgData name="Nane Kratzke" userId="971be13ff4ee5ef6" providerId="LiveId" clId="{724301C9-FDE1-7F4A-982C-C8BF8C2BE08E}" dt="2023-02-20T13:53:39.604" v="63" actId="2696"/>
        <pc:sldMkLst>
          <pc:docMk/>
          <pc:sldMk cId="3951742086" sldId="554"/>
        </pc:sldMkLst>
      </pc:sldChg>
      <pc:sldChg chg="del">
        <pc:chgData name="Nane Kratzke" userId="971be13ff4ee5ef6" providerId="LiveId" clId="{724301C9-FDE1-7F4A-982C-C8BF8C2BE08E}" dt="2023-02-20T13:53:39.644" v="70" actId="2696"/>
        <pc:sldMkLst>
          <pc:docMk/>
          <pc:sldMk cId="1055998096" sldId="555"/>
        </pc:sldMkLst>
      </pc:sldChg>
      <pc:sldChg chg="del">
        <pc:chgData name="Nane Kratzke" userId="971be13ff4ee5ef6" providerId="LiveId" clId="{724301C9-FDE1-7F4A-982C-C8BF8C2BE08E}" dt="2023-02-20T13:53:39.724" v="76" actId="2696"/>
        <pc:sldMkLst>
          <pc:docMk/>
          <pc:sldMk cId="3188167452" sldId="556"/>
        </pc:sldMkLst>
      </pc:sldChg>
      <pc:sldChg chg="del">
        <pc:chgData name="Nane Kratzke" userId="971be13ff4ee5ef6" providerId="LiveId" clId="{724301C9-FDE1-7F4A-982C-C8BF8C2BE08E}" dt="2023-02-20T13:53:39.538" v="52" actId="2696"/>
        <pc:sldMkLst>
          <pc:docMk/>
          <pc:sldMk cId="879725003" sldId="557"/>
        </pc:sldMkLst>
      </pc:sldChg>
      <pc:sldChg chg="del">
        <pc:chgData name="Nane Kratzke" userId="971be13ff4ee5ef6" providerId="LiveId" clId="{724301C9-FDE1-7F4A-982C-C8BF8C2BE08E}" dt="2023-02-20T13:53:39.560" v="56" actId="2696"/>
        <pc:sldMkLst>
          <pc:docMk/>
          <pc:sldMk cId="3605680972" sldId="558"/>
        </pc:sldMkLst>
      </pc:sldChg>
      <pc:sldChg chg="del">
        <pc:chgData name="Nane Kratzke" userId="971be13ff4ee5ef6" providerId="LiveId" clId="{724301C9-FDE1-7F4A-982C-C8BF8C2BE08E}" dt="2023-02-20T13:53:39.524" v="49" actId="2696"/>
        <pc:sldMkLst>
          <pc:docMk/>
          <pc:sldMk cId="1905923310" sldId="560"/>
        </pc:sldMkLst>
      </pc:sldChg>
      <pc:sldChg chg="del">
        <pc:chgData name="Nane Kratzke" userId="971be13ff4ee5ef6" providerId="LiveId" clId="{724301C9-FDE1-7F4A-982C-C8BF8C2BE08E}" dt="2023-02-20T13:53:39.550" v="54" actId="2696"/>
        <pc:sldMkLst>
          <pc:docMk/>
          <pc:sldMk cId="3713241106" sldId="561"/>
        </pc:sldMkLst>
      </pc:sldChg>
      <pc:sldChg chg="del">
        <pc:chgData name="Nane Kratzke" userId="971be13ff4ee5ef6" providerId="LiveId" clId="{724301C9-FDE1-7F4A-982C-C8BF8C2BE08E}" dt="2023-02-20T13:53:39.703" v="73" actId="2696"/>
        <pc:sldMkLst>
          <pc:docMk/>
          <pc:sldMk cId="1587034705" sldId="563"/>
        </pc:sldMkLst>
      </pc:sldChg>
      <pc:sldChg chg="del">
        <pc:chgData name="Nane Kratzke" userId="971be13ff4ee5ef6" providerId="LiveId" clId="{724301C9-FDE1-7F4A-982C-C8BF8C2BE08E}" dt="2023-02-20T13:53:39.626" v="65" actId="2696"/>
        <pc:sldMkLst>
          <pc:docMk/>
          <pc:sldMk cId="1566260272" sldId="564"/>
        </pc:sldMkLst>
      </pc:sldChg>
      <pc:sldChg chg="del">
        <pc:chgData name="Nane Kratzke" userId="971be13ff4ee5ef6" providerId="LiveId" clId="{724301C9-FDE1-7F4A-982C-C8BF8C2BE08E}" dt="2023-02-20T13:53:39.737" v="78" actId="2696"/>
        <pc:sldMkLst>
          <pc:docMk/>
          <pc:sldMk cId="835258223" sldId="565"/>
        </pc:sldMkLst>
      </pc:sldChg>
      <pc:sldChg chg="del">
        <pc:chgData name="Nane Kratzke" userId="971be13ff4ee5ef6" providerId="LiveId" clId="{724301C9-FDE1-7F4A-982C-C8BF8C2BE08E}" dt="2023-02-20T13:53:39.570" v="57" actId="2696"/>
        <pc:sldMkLst>
          <pc:docMk/>
          <pc:sldMk cId="3352912030" sldId="566"/>
        </pc:sldMkLst>
      </pc:sldChg>
      <pc:sldChg chg="modSp mod">
        <pc:chgData name="Nane Kratzke" userId="971be13ff4ee5ef6" providerId="LiveId" clId="{724301C9-FDE1-7F4A-982C-C8BF8C2BE08E}" dt="2023-02-20T13:12:18.450" v="46" actId="20577"/>
        <pc:sldMkLst>
          <pc:docMk/>
          <pc:sldMk cId="220039174" sldId="582"/>
        </pc:sldMkLst>
        <pc:spChg chg="mod">
          <ac:chgData name="Nane Kratzke" userId="971be13ff4ee5ef6" providerId="LiveId" clId="{724301C9-FDE1-7F4A-982C-C8BF8C2BE08E}" dt="2023-02-20T13:12:18.450" v="46" actId="20577"/>
          <ac:spMkLst>
            <pc:docMk/>
            <pc:sldMk cId="220039174" sldId="582"/>
            <ac:spMk id="18" creationId="{DA28D41A-63F0-DD46-AA75-57DE01858F2B}"/>
          </ac:spMkLst>
        </pc:spChg>
      </pc:sldChg>
      <pc:sldChg chg="del">
        <pc:chgData name="Nane Kratzke" userId="971be13ff4ee5ef6" providerId="LiveId" clId="{724301C9-FDE1-7F4A-982C-C8BF8C2BE08E}" dt="2023-02-20T12:41:43.238" v="9" actId="2696"/>
        <pc:sldMkLst>
          <pc:docMk/>
          <pc:sldMk cId="1634735031" sldId="583"/>
        </pc:sldMkLst>
      </pc:sldChg>
      <pc:sldChg chg="del">
        <pc:chgData name="Nane Kratzke" userId="971be13ff4ee5ef6" providerId="LiveId" clId="{724301C9-FDE1-7F4A-982C-C8BF8C2BE08E}" dt="2023-02-20T12:41:43.109" v="2" actId="2696"/>
        <pc:sldMkLst>
          <pc:docMk/>
          <pc:sldMk cId="1532895380" sldId="584"/>
        </pc:sldMkLst>
      </pc:sldChg>
      <pc:sldChg chg="del">
        <pc:chgData name="Nane Kratzke" userId="971be13ff4ee5ef6" providerId="LiveId" clId="{724301C9-FDE1-7F4A-982C-C8BF8C2BE08E}" dt="2023-02-20T12:41:43.267" v="15" actId="2696"/>
        <pc:sldMkLst>
          <pc:docMk/>
          <pc:sldMk cId="1258453572" sldId="585"/>
        </pc:sldMkLst>
      </pc:sldChg>
      <pc:sldChg chg="del">
        <pc:chgData name="Nane Kratzke" userId="971be13ff4ee5ef6" providerId="LiveId" clId="{724301C9-FDE1-7F4A-982C-C8BF8C2BE08E}" dt="2023-02-20T12:41:43.118" v="4" actId="2696"/>
        <pc:sldMkLst>
          <pc:docMk/>
          <pc:sldMk cId="2570948788" sldId="586"/>
        </pc:sldMkLst>
      </pc:sldChg>
      <pc:sldChg chg="del">
        <pc:chgData name="Nane Kratzke" userId="971be13ff4ee5ef6" providerId="LiveId" clId="{724301C9-FDE1-7F4A-982C-C8BF8C2BE08E}" dt="2023-02-20T12:41:43.113" v="3" actId="2696"/>
        <pc:sldMkLst>
          <pc:docMk/>
          <pc:sldMk cId="3688837666" sldId="587"/>
        </pc:sldMkLst>
      </pc:sldChg>
      <pc:sldChg chg="del">
        <pc:chgData name="Nane Kratzke" userId="971be13ff4ee5ef6" providerId="LiveId" clId="{724301C9-FDE1-7F4A-982C-C8BF8C2BE08E}" dt="2023-02-20T13:53:39.581" v="60" actId="2696"/>
        <pc:sldMkLst>
          <pc:docMk/>
          <pc:sldMk cId="4217935789" sldId="591"/>
        </pc:sldMkLst>
      </pc:sldChg>
      <pc:sldChg chg="del">
        <pc:chgData name="Nane Kratzke" userId="971be13ff4ee5ef6" providerId="LiveId" clId="{724301C9-FDE1-7F4A-982C-C8BF8C2BE08E}" dt="2023-02-20T13:53:39.640" v="69" actId="2696"/>
        <pc:sldMkLst>
          <pc:docMk/>
          <pc:sldMk cId="1687841987" sldId="592"/>
        </pc:sldMkLst>
      </pc:sldChg>
      <pc:sldChg chg="del">
        <pc:chgData name="Nane Kratzke" userId="971be13ff4ee5ef6" providerId="LiveId" clId="{724301C9-FDE1-7F4A-982C-C8BF8C2BE08E}" dt="2023-02-20T13:53:39.552" v="55" actId="2696"/>
        <pc:sldMkLst>
          <pc:docMk/>
          <pc:sldMk cId="1714685804" sldId="612"/>
        </pc:sldMkLst>
      </pc:sldChg>
      <pc:sldChg chg="del">
        <pc:chgData name="Nane Kratzke" userId="971be13ff4ee5ef6" providerId="LiveId" clId="{724301C9-FDE1-7F4A-982C-C8BF8C2BE08E}" dt="2023-02-20T12:41:43.248" v="11" actId="2696"/>
        <pc:sldMkLst>
          <pc:docMk/>
          <pc:sldMk cId="700578620" sldId="623"/>
        </pc:sldMkLst>
      </pc:sldChg>
      <pc:sldChg chg="del">
        <pc:chgData name="Nane Kratzke" userId="971be13ff4ee5ef6" providerId="LiveId" clId="{724301C9-FDE1-7F4A-982C-C8BF8C2BE08E}" dt="2023-02-20T12:41:43.220" v="5" actId="2696"/>
        <pc:sldMkLst>
          <pc:docMk/>
          <pc:sldMk cId="4095753169" sldId="629"/>
        </pc:sldMkLst>
      </pc:sldChg>
      <pc:sldChg chg="del">
        <pc:chgData name="Nane Kratzke" userId="971be13ff4ee5ef6" providerId="LiveId" clId="{724301C9-FDE1-7F4A-982C-C8BF8C2BE08E}" dt="2023-02-20T12:41:43.262" v="14" actId="2696"/>
        <pc:sldMkLst>
          <pc:docMk/>
          <pc:sldMk cId="798035629" sldId="630"/>
        </pc:sldMkLst>
      </pc:sldChg>
      <pc:sldChg chg="del">
        <pc:chgData name="Nane Kratzke" userId="971be13ff4ee5ef6" providerId="LiveId" clId="{724301C9-FDE1-7F4A-982C-C8BF8C2BE08E}" dt="2023-02-20T12:41:43.243" v="10" actId="2696"/>
        <pc:sldMkLst>
          <pc:docMk/>
          <pc:sldMk cId="2018276877" sldId="631"/>
        </pc:sldMkLst>
      </pc:sldChg>
      <pc:sldChg chg="del">
        <pc:chgData name="Nane Kratzke" userId="971be13ff4ee5ef6" providerId="LiveId" clId="{724301C9-FDE1-7F4A-982C-C8BF8C2BE08E}" dt="2023-02-20T12:41:43.272" v="16" actId="2696"/>
        <pc:sldMkLst>
          <pc:docMk/>
          <pc:sldMk cId="2119515917" sldId="632"/>
        </pc:sldMkLst>
      </pc:sldChg>
      <pc:sldChg chg="del">
        <pc:chgData name="Nane Kratzke" userId="971be13ff4ee5ef6" providerId="LiveId" clId="{724301C9-FDE1-7F4A-982C-C8BF8C2BE08E}" dt="2023-02-20T12:41:43.229" v="7" actId="2696"/>
        <pc:sldMkLst>
          <pc:docMk/>
          <pc:sldMk cId="618912718" sldId="633"/>
        </pc:sldMkLst>
      </pc:sldChg>
      <pc:sldChg chg="del">
        <pc:chgData name="Nane Kratzke" userId="971be13ff4ee5ef6" providerId="LiveId" clId="{724301C9-FDE1-7F4A-982C-C8BF8C2BE08E}" dt="2023-02-20T13:53:39.515" v="48" actId="2696"/>
        <pc:sldMkLst>
          <pc:docMk/>
          <pc:sldMk cId="2502501649" sldId="634"/>
        </pc:sldMkLst>
      </pc:sldChg>
      <pc:sldChg chg="del">
        <pc:chgData name="Nane Kratzke" userId="971be13ff4ee5ef6" providerId="LiveId" clId="{724301C9-FDE1-7F4A-982C-C8BF8C2BE08E}" dt="2023-02-20T13:53:39.847" v="79" actId="2696"/>
        <pc:sldMkLst>
          <pc:docMk/>
          <pc:sldMk cId="326837512" sldId="636"/>
        </pc:sldMkLst>
      </pc:sldChg>
      <pc:sldChg chg="del">
        <pc:chgData name="Nane Kratzke" userId="971be13ff4ee5ef6" providerId="LiveId" clId="{724301C9-FDE1-7F4A-982C-C8BF8C2BE08E}" dt="2023-02-20T13:53:39.647" v="71" actId="2696"/>
        <pc:sldMkLst>
          <pc:docMk/>
          <pc:sldMk cId="2044175312" sldId="637"/>
        </pc:sldMkLst>
      </pc:sldChg>
      <pc:sldChg chg="del">
        <pc:chgData name="Nane Kratzke" userId="971be13ff4ee5ef6" providerId="LiveId" clId="{724301C9-FDE1-7F4A-982C-C8BF8C2BE08E}" dt="2023-02-20T13:53:39.574" v="58" actId="2696"/>
        <pc:sldMkLst>
          <pc:docMk/>
          <pc:sldMk cId="2332359204" sldId="638"/>
        </pc:sldMkLst>
      </pc:sldChg>
      <pc:sldChg chg="del">
        <pc:chgData name="Nane Kratzke" userId="971be13ff4ee5ef6" providerId="LiveId" clId="{724301C9-FDE1-7F4A-982C-C8BF8C2BE08E}" dt="2023-02-20T13:53:39.858" v="80" actId="2696"/>
        <pc:sldMkLst>
          <pc:docMk/>
          <pc:sldMk cId="2715187948" sldId="639"/>
        </pc:sldMkLst>
      </pc:sldChg>
      <pc:sldChg chg="del">
        <pc:chgData name="Nane Kratzke" userId="971be13ff4ee5ef6" providerId="LiveId" clId="{724301C9-FDE1-7F4A-982C-C8BF8C2BE08E}" dt="2023-02-20T13:53:39.974" v="81" actId="2696"/>
        <pc:sldMkLst>
          <pc:docMk/>
          <pc:sldMk cId="2123703868" sldId="641"/>
        </pc:sldMkLst>
      </pc:sldChg>
      <pc:sldChg chg="del">
        <pc:chgData name="Nane Kratzke" userId="971be13ff4ee5ef6" providerId="LiveId" clId="{724301C9-FDE1-7F4A-982C-C8BF8C2BE08E}" dt="2023-02-20T13:53:39.608" v="64" actId="2696"/>
        <pc:sldMkLst>
          <pc:docMk/>
          <pc:sldMk cId="1833363473" sldId="642"/>
        </pc:sldMkLst>
      </pc:sldChg>
      <pc:sldChg chg="del">
        <pc:chgData name="Nane Kratzke" userId="971be13ff4ee5ef6" providerId="LiveId" clId="{724301C9-FDE1-7F4A-982C-C8BF8C2BE08E}" dt="2023-02-20T12:41:43.078" v="0" actId="2696"/>
        <pc:sldMkLst>
          <pc:docMk/>
          <pc:sldMk cId="788152354" sldId="645"/>
        </pc:sldMkLst>
      </pc:sldChg>
      <pc:sldChg chg="del">
        <pc:chgData name="Nane Kratzke" userId="971be13ff4ee5ef6" providerId="LiveId" clId="{724301C9-FDE1-7F4A-982C-C8BF8C2BE08E}" dt="2023-02-20T13:53:39.511" v="47" actId="2696"/>
        <pc:sldMkLst>
          <pc:docMk/>
          <pc:sldMk cId="2421945048" sldId="646"/>
        </pc:sldMkLst>
      </pc:sldChg>
      <pc:sldChg chg="del">
        <pc:chgData name="Nane Kratzke" userId="971be13ff4ee5ef6" providerId="LiveId" clId="{724301C9-FDE1-7F4A-982C-C8BF8C2BE08E}" dt="2023-02-20T13:53:39.530" v="51" actId="2696"/>
        <pc:sldMkLst>
          <pc:docMk/>
          <pc:sldMk cId="374563641" sldId="647"/>
        </pc:sldMkLst>
      </pc:sldChg>
      <pc:sldChg chg="del">
        <pc:chgData name="Nane Kratzke" userId="971be13ff4ee5ef6" providerId="LiveId" clId="{724301C9-FDE1-7F4A-982C-C8BF8C2BE08E}" dt="2023-02-20T12:41:43.234" v="8" actId="2696"/>
        <pc:sldMkLst>
          <pc:docMk/>
          <pc:sldMk cId="1432765417" sldId="648"/>
        </pc:sldMkLst>
      </pc:sldChg>
      <pc:sldChg chg="del">
        <pc:chgData name="Nane Kratzke" userId="971be13ff4ee5ef6" providerId="LiveId" clId="{724301C9-FDE1-7F4A-982C-C8BF8C2BE08E}" dt="2023-02-20T12:41:43.225" v="6" actId="2696"/>
        <pc:sldMkLst>
          <pc:docMk/>
          <pc:sldMk cId="1742239550" sldId="649"/>
        </pc:sldMkLst>
      </pc:sldChg>
      <pc:sldChg chg="del">
        <pc:chgData name="Nane Kratzke" userId="971be13ff4ee5ef6" providerId="LiveId" clId="{724301C9-FDE1-7F4A-982C-C8BF8C2BE08E}" dt="2023-02-20T12:41:43.253" v="12" actId="2696"/>
        <pc:sldMkLst>
          <pc:docMk/>
          <pc:sldMk cId="437185992" sldId="650"/>
        </pc:sldMkLst>
      </pc:sldChg>
      <pc:sldChg chg="del">
        <pc:chgData name="Nane Kratzke" userId="971be13ff4ee5ef6" providerId="LiveId" clId="{724301C9-FDE1-7F4A-982C-C8BF8C2BE08E}" dt="2023-02-20T12:41:43.258" v="13" actId="2696"/>
        <pc:sldMkLst>
          <pc:docMk/>
          <pc:sldMk cId="1712403448" sldId="651"/>
        </pc:sldMkLst>
      </pc:sldChg>
      <pc:sldChg chg="del">
        <pc:chgData name="Nane Kratzke" userId="971be13ff4ee5ef6" providerId="LiveId" clId="{724301C9-FDE1-7F4A-982C-C8BF8C2BE08E}" dt="2023-02-20T12:41:43.104" v="1" actId="2696"/>
        <pc:sldMkLst>
          <pc:docMk/>
          <pc:sldMk cId="3487047904" sldId="657"/>
        </pc:sldMkLst>
      </pc:sldChg>
      <pc:sldChg chg="modSp mod">
        <pc:chgData name="Nane Kratzke" userId="971be13ff4ee5ef6" providerId="LiveId" clId="{724301C9-FDE1-7F4A-982C-C8BF8C2BE08E}" dt="2023-02-20T13:06:15.860" v="45"/>
        <pc:sldMkLst>
          <pc:docMk/>
          <pc:sldMk cId="940107207" sldId="670"/>
        </pc:sldMkLst>
        <pc:spChg chg="mod">
          <ac:chgData name="Nane Kratzke" userId="971be13ff4ee5ef6" providerId="LiveId" clId="{724301C9-FDE1-7F4A-982C-C8BF8C2BE08E}" dt="2023-02-20T13:06:15.860" v="45"/>
          <ac:spMkLst>
            <pc:docMk/>
            <pc:sldMk cId="940107207" sldId="670"/>
            <ac:spMk id="4" creationId="{1404A810-D841-278E-590D-99F62F5B64A6}"/>
          </ac:spMkLst>
        </pc:spChg>
      </pc:sldChg>
    </pc:docChg>
  </pc:docChgLst>
  <pc:docChgLst>
    <pc:chgData name="Nane Kratzke" userId="971be13ff4ee5ef6" providerId="LiveId" clId="{42A7721E-6EF0-B048-BB8E-461CDCAED111}"/>
    <pc:docChg chg="custSel modMainMaster">
      <pc:chgData name="Nane Kratzke" userId="971be13ff4ee5ef6" providerId="LiveId" clId="{42A7721E-6EF0-B048-BB8E-461CDCAED111}" dt="2021-08-22T09:36:23.940" v="1"/>
      <pc:docMkLst>
        <pc:docMk/>
      </pc:docMkLst>
      <pc:sldMasterChg chg="addSp delSp modSp mod">
        <pc:chgData name="Nane Kratzke" userId="971be13ff4ee5ef6" providerId="LiveId" clId="{42A7721E-6EF0-B048-BB8E-461CDCAED111}" dt="2021-08-22T09:36:23.940" v="1"/>
        <pc:sldMasterMkLst>
          <pc:docMk/>
          <pc:sldMasterMk cId="946163275" sldId="2147483648"/>
        </pc:sldMasterMkLst>
        <pc:spChg chg="add mod">
          <ac:chgData name="Nane Kratzke" userId="971be13ff4ee5ef6" providerId="LiveId" clId="{42A7721E-6EF0-B048-BB8E-461CDCAED111}" dt="2021-08-22T09:36:23.940" v="1"/>
          <ac:spMkLst>
            <pc:docMk/>
            <pc:sldMasterMk cId="946163275" sldId="2147483648"/>
            <ac:spMk id="10" creationId="{B409F3E4-178E-084D-8EDD-4E8B6E801B3A}"/>
          </ac:spMkLst>
        </pc:spChg>
        <pc:spChg chg="add mod">
          <ac:chgData name="Nane Kratzke" userId="971be13ff4ee5ef6" providerId="LiveId" clId="{42A7721E-6EF0-B048-BB8E-461CDCAED111}" dt="2021-08-22T09:36:23.940" v="1"/>
          <ac:spMkLst>
            <pc:docMk/>
            <pc:sldMasterMk cId="946163275" sldId="2147483648"/>
            <ac:spMk id="11" creationId="{DF1AFFB3-5158-C649-9E9F-A652F60CBD29}"/>
          </ac:spMkLst>
        </pc:spChg>
        <pc:picChg chg="add mod">
          <ac:chgData name="Nane Kratzke" userId="971be13ff4ee5ef6" providerId="LiveId" clId="{42A7721E-6EF0-B048-BB8E-461CDCAED111}" dt="2021-08-22T09:36:23.940" v="1"/>
          <ac:picMkLst>
            <pc:docMk/>
            <pc:sldMasterMk cId="946163275" sldId="2147483648"/>
            <ac:picMk id="9" creationId="{6CC2E1E4-88C6-DD46-B0B0-CBB1A29B8A1F}"/>
          </ac:picMkLst>
        </pc:picChg>
        <pc:picChg chg="del">
          <ac:chgData name="Nane Kratzke" userId="971be13ff4ee5ef6" providerId="LiveId" clId="{42A7721E-6EF0-B048-BB8E-461CDCAED111}" dt="2021-08-22T09:36:23.052" v="0" actId="478"/>
          <ac:picMkLst>
            <pc:docMk/>
            <pc:sldMasterMk cId="946163275" sldId="2147483648"/>
            <ac:picMk id="13" creationId="{A8A2F1A1-1E06-104E-84C2-CAB9B02F41EA}"/>
          </ac:picMkLst>
        </pc:picChg>
      </pc:sldMaster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5BBD6916-A84C-FC4D-A4FA-B1A5A0CD68F8}"/>
    <pc:docChg chg="undo custSel modSld sldOrd">
      <pc:chgData name="Nane Kratzke" userId="971be13ff4ee5ef6" providerId="LiveId" clId="{5BBD6916-A84C-FC4D-A4FA-B1A5A0CD68F8}" dt="2023-02-09T16:17:43.136" v="1977" actId="20577"/>
      <pc:docMkLst>
        <pc:docMk/>
      </pc:docMkLst>
      <pc:sldChg chg="delSp">
        <pc:chgData name="Nane Kratzke" userId="971be13ff4ee5ef6" providerId="LiveId" clId="{5BBD6916-A84C-FC4D-A4FA-B1A5A0CD68F8}" dt="2023-02-09T14:40:54.286" v="0" actId="478"/>
        <pc:sldMkLst>
          <pc:docMk/>
          <pc:sldMk cId="1293430604" sldId="510"/>
        </pc:sldMkLst>
        <pc:picChg chg="del">
          <ac:chgData name="Nane Kratzke" userId="971be13ff4ee5ef6" providerId="LiveId" clId="{5BBD6916-A84C-FC4D-A4FA-B1A5A0CD68F8}" dt="2023-02-09T14:40:54.286" v="0" actId="478"/>
          <ac:picMkLst>
            <pc:docMk/>
            <pc:sldMk cId="1293430604" sldId="510"/>
            <ac:picMk id="6" creationId="{74CC9544-6151-6436-1739-CA2FA33FDBEA}"/>
          </ac:picMkLst>
        </pc:picChg>
      </pc:sldChg>
      <pc:sldChg chg="addSp delSp modSp mod ord">
        <pc:chgData name="Nane Kratzke" userId="971be13ff4ee5ef6" providerId="LiveId" clId="{5BBD6916-A84C-FC4D-A4FA-B1A5A0CD68F8}" dt="2023-02-09T15:03:42.683" v="203" actId="20578"/>
        <pc:sldMkLst>
          <pc:docMk/>
          <pc:sldMk cId="1987193708" sldId="513"/>
        </pc:sldMkLst>
        <pc:spChg chg="del">
          <ac:chgData name="Nane Kratzke" userId="971be13ff4ee5ef6" providerId="LiveId" clId="{5BBD6916-A84C-FC4D-A4FA-B1A5A0CD68F8}" dt="2023-02-09T14:47:41.256" v="24" actId="478"/>
          <ac:spMkLst>
            <pc:docMk/>
            <pc:sldMk cId="1987193708" sldId="513"/>
            <ac:spMk id="2" creationId="{9C499ED8-18D1-E942-8557-969449808E76}"/>
          </ac:spMkLst>
        </pc:spChg>
        <pc:spChg chg="add mod">
          <ac:chgData name="Nane Kratzke" userId="971be13ff4ee5ef6" providerId="LiveId" clId="{5BBD6916-A84C-FC4D-A4FA-B1A5A0CD68F8}" dt="2023-02-09T15:01:53.574" v="173" actId="207"/>
          <ac:spMkLst>
            <pc:docMk/>
            <pc:sldMk cId="1987193708" sldId="513"/>
            <ac:spMk id="4" creationId="{770C6643-793A-D43B-C7AA-B4A7F2D62843}"/>
          </ac:spMkLst>
        </pc:spChg>
        <pc:spChg chg="add mod">
          <ac:chgData name="Nane Kratzke" userId="971be13ff4ee5ef6" providerId="LiveId" clId="{5BBD6916-A84C-FC4D-A4FA-B1A5A0CD68F8}" dt="2023-02-09T15:02:15.557" v="202" actId="113"/>
          <ac:spMkLst>
            <pc:docMk/>
            <pc:sldMk cId="1987193708" sldId="513"/>
            <ac:spMk id="6" creationId="{88BB0C81-7C9C-5F31-EDC5-2E2F4A298F26}"/>
          </ac:spMkLst>
        </pc:spChg>
        <pc:spChg chg="add del mod">
          <ac:chgData name="Nane Kratzke" userId="971be13ff4ee5ef6" providerId="LiveId" clId="{5BBD6916-A84C-FC4D-A4FA-B1A5A0CD68F8}" dt="2023-02-09T14:47:45.011" v="25" actId="478"/>
          <ac:spMkLst>
            <pc:docMk/>
            <pc:sldMk cId="1987193708" sldId="513"/>
            <ac:spMk id="10" creationId="{4B71E90C-4B37-11FB-5B06-C32A07BFF5F5}"/>
          </ac:spMkLst>
        </pc:spChg>
        <pc:spChg chg="add mod">
          <ac:chgData name="Nane Kratzke" userId="971be13ff4ee5ef6" providerId="LiveId" clId="{5BBD6916-A84C-FC4D-A4FA-B1A5A0CD68F8}" dt="2023-02-09T14:56:21.365" v="118" actId="20577"/>
          <ac:spMkLst>
            <pc:docMk/>
            <pc:sldMk cId="1987193708" sldId="513"/>
            <ac:spMk id="11" creationId="{0BD20E86-9CF7-34B8-BA73-2AA1BC69C047}"/>
          </ac:spMkLst>
        </pc:spChg>
        <pc:grpChg chg="mod">
          <ac:chgData name="Nane Kratzke" userId="971be13ff4ee5ef6" providerId="LiveId" clId="{5BBD6916-A84C-FC4D-A4FA-B1A5A0CD68F8}" dt="2023-02-09T14:58:23.217" v="132"/>
          <ac:grpSpMkLst>
            <pc:docMk/>
            <pc:sldMk cId="1987193708" sldId="513"/>
            <ac:grpSpMk id="14" creationId="{A37E5293-7944-04CF-630D-9EC93D35982F}"/>
          </ac:grpSpMkLst>
        </pc:grpChg>
        <pc:grpChg chg="mod">
          <ac:chgData name="Nane Kratzke" userId="971be13ff4ee5ef6" providerId="LiveId" clId="{5BBD6916-A84C-FC4D-A4FA-B1A5A0CD68F8}" dt="2023-02-09T14:58:51.993" v="138"/>
          <ac:grpSpMkLst>
            <pc:docMk/>
            <pc:sldMk cId="1987193708" sldId="513"/>
            <ac:grpSpMk id="18" creationId="{66635F49-B7DD-9964-1944-6EF1704D0391}"/>
          </ac:grpSpMkLst>
        </pc:grpChg>
        <pc:grpChg chg="mod">
          <ac:chgData name="Nane Kratzke" userId="971be13ff4ee5ef6" providerId="LiveId" clId="{5BBD6916-A84C-FC4D-A4FA-B1A5A0CD68F8}" dt="2023-02-09T14:58:55.672" v="141"/>
          <ac:grpSpMkLst>
            <pc:docMk/>
            <pc:sldMk cId="1987193708" sldId="513"/>
            <ac:grpSpMk id="21" creationId="{1990D440-3787-5147-E3E2-9CC25C68B6AB}"/>
          </ac:grpSpMkLst>
        </pc:grpChg>
        <pc:picChg chg="del">
          <ac:chgData name="Nane Kratzke" userId="971be13ff4ee5ef6" providerId="LiveId" clId="{5BBD6916-A84C-FC4D-A4FA-B1A5A0CD68F8}" dt="2023-02-09T14:45:38.222" v="16" actId="478"/>
          <ac:picMkLst>
            <pc:docMk/>
            <pc:sldMk cId="1987193708" sldId="513"/>
            <ac:picMk id="8" creationId="{BE660252-3A9C-0A48-BCC3-E5EB4F3CE36A}"/>
          </ac:picMkLst>
        </pc:picChg>
        <pc:picChg chg="add del mod">
          <ac:chgData name="Nane Kratzke" userId="971be13ff4ee5ef6" providerId="LiveId" clId="{5BBD6916-A84C-FC4D-A4FA-B1A5A0CD68F8}" dt="2023-02-09T14:44:16.938" v="12" actId="478"/>
          <ac:picMkLst>
            <pc:docMk/>
            <pc:sldMk cId="1987193708" sldId="513"/>
            <ac:picMk id="1026" creationId="{7A3537B4-0DBF-83B8-BD4B-12997E71DF67}"/>
          </ac:picMkLst>
        </pc:picChg>
        <pc:picChg chg="add del mod">
          <ac:chgData name="Nane Kratzke" userId="971be13ff4ee5ef6" providerId="LiveId" clId="{5BBD6916-A84C-FC4D-A4FA-B1A5A0CD68F8}" dt="2023-02-09T14:53:48.328" v="59" actId="478"/>
          <ac:picMkLst>
            <pc:docMk/>
            <pc:sldMk cId="1987193708" sldId="513"/>
            <ac:picMk id="1028" creationId="{42C5ABE4-1790-6759-F341-9B0DC9042571}"/>
          </ac:picMkLst>
        </pc:picChg>
        <pc:picChg chg="add mod">
          <ac:chgData name="Nane Kratzke" userId="971be13ff4ee5ef6" providerId="LiveId" clId="{5BBD6916-A84C-FC4D-A4FA-B1A5A0CD68F8}" dt="2023-02-09T14:58:07.973" v="127" actId="1076"/>
          <ac:picMkLst>
            <pc:docMk/>
            <pc:sldMk cId="1987193708" sldId="513"/>
            <ac:picMk id="1030" creationId="{EE8CF3C0-B2BC-3F1F-4B9D-0A787F689366}"/>
          </ac:picMkLst>
        </pc:picChg>
        <pc:inkChg chg="add del mod">
          <ac:chgData name="Nane Kratzke" userId="971be13ff4ee5ef6" providerId="LiveId" clId="{5BBD6916-A84C-FC4D-A4FA-B1A5A0CD68F8}" dt="2023-02-09T14:58:41.476" v="133" actId="478"/>
          <ac:inkMkLst>
            <pc:docMk/>
            <pc:sldMk cId="1987193708" sldId="513"/>
            <ac:inkMk id="12" creationId="{B123F8FA-1574-DDCA-F938-A5943CD9A5AD}"/>
          </ac:inkMkLst>
        </pc:inkChg>
        <pc:inkChg chg="add del mod">
          <ac:chgData name="Nane Kratzke" userId="971be13ff4ee5ef6" providerId="LiveId" clId="{5BBD6916-A84C-FC4D-A4FA-B1A5A0CD68F8}" dt="2023-02-09T14:58:23.217" v="132"/>
          <ac:inkMkLst>
            <pc:docMk/>
            <pc:sldMk cId="1987193708" sldId="513"/>
            <ac:inkMk id="13" creationId="{4E9C649B-D14E-098B-C97F-B2999D67E040}"/>
          </ac:inkMkLst>
        </pc:inkChg>
        <pc:inkChg chg="add del">
          <ac:chgData name="Nane Kratzke" userId="971be13ff4ee5ef6" providerId="LiveId" clId="{5BBD6916-A84C-FC4D-A4FA-B1A5A0CD68F8}" dt="2023-02-09T14:58:46.382" v="135" actId="9405"/>
          <ac:inkMkLst>
            <pc:docMk/>
            <pc:sldMk cId="1987193708" sldId="513"/>
            <ac:inkMk id="15" creationId="{B0F330B1-791C-5CAA-2E13-073DC2D4A4F1}"/>
          </ac:inkMkLst>
        </pc:inkChg>
        <pc:inkChg chg="add mod">
          <ac:chgData name="Nane Kratzke" userId="971be13ff4ee5ef6" providerId="LiveId" clId="{5BBD6916-A84C-FC4D-A4FA-B1A5A0CD68F8}" dt="2023-02-09T14:58:51.993" v="138"/>
          <ac:inkMkLst>
            <pc:docMk/>
            <pc:sldMk cId="1987193708" sldId="513"/>
            <ac:inkMk id="16" creationId="{B992337B-BDC4-5FBE-7D5E-924438186537}"/>
          </ac:inkMkLst>
        </pc:inkChg>
        <pc:inkChg chg="add mod">
          <ac:chgData name="Nane Kratzke" userId="971be13ff4ee5ef6" providerId="LiveId" clId="{5BBD6916-A84C-FC4D-A4FA-B1A5A0CD68F8}" dt="2023-02-09T14:58:51.993" v="138"/>
          <ac:inkMkLst>
            <pc:docMk/>
            <pc:sldMk cId="1987193708" sldId="513"/>
            <ac:inkMk id="17" creationId="{A9075590-774D-E3BE-768C-B75FF1C2FA80}"/>
          </ac:inkMkLst>
        </pc:inkChg>
        <pc:inkChg chg="add mod">
          <ac:chgData name="Nane Kratzke" userId="971be13ff4ee5ef6" providerId="LiveId" clId="{5BBD6916-A84C-FC4D-A4FA-B1A5A0CD68F8}" dt="2023-02-09T14:58:55.672" v="141"/>
          <ac:inkMkLst>
            <pc:docMk/>
            <pc:sldMk cId="1987193708" sldId="513"/>
            <ac:inkMk id="19" creationId="{B6F562DC-3385-F609-3869-CEE4F6EFA9B3}"/>
          </ac:inkMkLst>
        </pc:inkChg>
        <pc:inkChg chg="add mod">
          <ac:chgData name="Nane Kratzke" userId="971be13ff4ee5ef6" providerId="LiveId" clId="{5BBD6916-A84C-FC4D-A4FA-B1A5A0CD68F8}" dt="2023-02-09T14:58:55.672" v="141"/>
          <ac:inkMkLst>
            <pc:docMk/>
            <pc:sldMk cId="1987193708" sldId="513"/>
            <ac:inkMk id="20" creationId="{C5FFA420-EF6F-5EDF-E804-901FE8B9D523}"/>
          </ac:inkMkLst>
        </pc:inkChg>
      </pc:sldChg>
      <pc:sldChg chg="modSp mod">
        <pc:chgData name="Nane Kratzke" userId="971be13ff4ee5ef6" providerId="LiveId" clId="{5BBD6916-A84C-FC4D-A4FA-B1A5A0CD68F8}" dt="2023-02-09T15:06:40.761" v="289" actId="14100"/>
        <pc:sldMkLst>
          <pc:docMk/>
          <pc:sldMk cId="3437111870" sldId="514"/>
        </pc:sldMkLst>
        <pc:spChg chg="mod">
          <ac:chgData name="Nane Kratzke" userId="971be13ff4ee5ef6" providerId="LiveId" clId="{5BBD6916-A84C-FC4D-A4FA-B1A5A0CD68F8}" dt="2023-02-09T15:06:40.761" v="289" actId="14100"/>
          <ac:spMkLst>
            <pc:docMk/>
            <pc:sldMk cId="3437111870" sldId="514"/>
            <ac:spMk id="6" creationId="{25093315-0E46-5443-B630-030F7875BEB8}"/>
          </ac:spMkLst>
        </pc:spChg>
      </pc:sldChg>
      <pc:sldChg chg="modSp mod">
        <pc:chgData name="Nane Kratzke" userId="971be13ff4ee5ef6" providerId="LiveId" clId="{5BBD6916-A84C-FC4D-A4FA-B1A5A0CD68F8}" dt="2023-02-09T15:14:21.235" v="550" actId="20577"/>
        <pc:sldMkLst>
          <pc:docMk/>
          <pc:sldMk cId="3725158945" sldId="515"/>
        </pc:sldMkLst>
        <pc:spChg chg="mod">
          <ac:chgData name="Nane Kratzke" userId="971be13ff4ee5ef6" providerId="LiveId" clId="{5BBD6916-A84C-FC4D-A4FA-B1A5A0CD68F8}" dt="2023-02-09T15:14:21.235" v="550" actId="20577"/>
          <ac:spMkLst>
            <pc:docMk/>
            <pc:sldMk cId="3725158945" sldId="515"/>
            <ac:spMk id="6" creationId="{25093315-0E46-5443-B630-030F7875BEB8}"/>
          </ac:spMkLst>
        </pc:spChg>
        <pc:spChg chg="mod">
          <ac:chgData name="Nane Kratzke" userId="971be13ff4ee5ef6" providerId="LiveId" clId="{5BBD6916-A84C-FC4D-A4FA-B1A5A0CD68F8}" dt="2023-02-09T15:13:25.804" v="548" actId="14100"/>
          <ac:spMkLst>
            <pc:docMk/>
            <pc:sldMk cId="3725158945" sldId="515"/>
            <ac:spMk id="11" creationId="{E377589E-A792-4744-910E-C0D0078CB745}"/>
          </ac:spMkLst>
        </pc:spChg>
      </pc:sldChg>
      <pc:sldChg chg="modSp mod">
        <pc:chgData name="Nane Kratzke" userId="971be13ff4ee5ef6" providerId="LiveId" clId="{5BBD6916-A84C-FC4D-A4FA-B1A5A0CD68F8}" dt="2023-02-09T15:15:06.945" v="603" actId="6549"/>
        <pc:sldMkLst>
          <pc:docMk/>
          <pc:sldMk cId="3479599477" sldId="516"/>
        </pc:sldMkLst>
        <pc:spChg chg="mod">
          <ac:chgData name="Nane Kratzke" userId="971be13ff4ee5ef6" providerId="LiveId" clId="{5BBD6916-A84C-FC4D-A4FA-B1A5A0CD68F8}" dt="2023-02-09T15:15:06.945" v="603" actId="6549"/>
          <ac:spMkLst>
            <pc:docMk/>
            <pc:sldMk cId="3479599477" sldId="516"/>
            <ac:spMk id="10" creationId="{64669592-C4EE-DB4B-A88C-C6A79EE0FE69}"/>
          </ac:spMkLst>
        </pc:spChg>
      </pc:sldChg>
      <pc:sldChg chg="modSp mod">
        <pc:chgData name="Nane Kratzke" userId="971be13ff4ee5ef6" providerId="LiveId" clId="{5BBD6916-A84C-FC4D-A4FA-B1A5A0CD68F8}" dt="2023-02-09T15:19:58.540" v="713" actId="20577"/>
        <pc:sldMkLst>
          <pc:docMk/>
          <pc:sldMk cId="1933642418" sldId="517"/>
        </pc:sldMkLst>
        <pc:spChg chg="mod">
          <ac:chgData name="Nane Kratzke" userId="971be13ff4ee5ef6" providerId="LiveId" clId="{5BBD6916-A84C-FC4D-A4FA-B1A5A0CD68F8}" dt="2023-02-09T15:19:58.540" v="713" actId="20577"/>
          <ac:spMkLst>
            <pc:docMk/>
            <pc:sldMk cId="1933642418" sldId="517"/>
            <ac:spMk id="4" creationId="{B8609855-D970-1743-9A32-24A8B6192902}"/>
          </ac:spMkLst>
        </pc:spChg>
        <pc:spChg chg="mod">
          <ac:chgData name="Nane Kratzke" userId="971be13ff4ee5ef6" providerId="LiveId" clId="{5BBD6916-A84C-FC4D-A4FA-B1A5A0CD68F8}" dt="2023-02-09T15:15:18.780" v="605" actId="20577"/>
          <ac:spMkLst>
            <pc:docMk/>
            <pc:sldMk cId="1933642418" sldId="517"/>
            <ac:spMk id="10" creationId="{64669592-C4EE-DB4B-A88C-C6A79EE0FE69}"/>
          </ac:spMkLst>
        </pc:spChg>
      </pc:sldChg>
      <pc:sldChg chg="modSp mod">
        <pc:chgData name="Nane Kratzke" userId="971be13ff4ee5ef6" providerId="LiveId" clId="{5BBD6916-A84C-FC4D-A4FA-B1A5A0CD68F8}" dt="2023-02-09T15:27:10.261" v="954" actId="20577"/>
        <pc:sldMkLst>
          <pc:docMk/>
          <pc:sldMk cId="4237208650" sldId="518"/>
        </pc:sldMkLst>
        <pc:spChg chg="mod">
          <ac:chgData name="Nane Kratzke" userId="971be13ff4ee5ef6" providerId="LiveId" clId="{5BBD6916-A84C-FC4D-A4FA-B1A5A0CD68F8}" dt="2023-02-09T15:27:10.261" v="954" actId="20577"/>
          <ac:spMkLst>
            <pc:docMk/>
            <pc:sldMk cId="4237208650" sldId="518"/>
            <ac:spMk id="5" creationId="{D6D3D317-1152-2742-9BE1-4ED9CE042C2D}"/>
          </ac:spMkLst>
        </pc:spChg>
        <pc:spChg chg="mod">
          <ac:chgData name="Nane Kratzke" userId="971be13ff4ee5ef6" providerId="LiveId" clId="{5BBD6916-A84C-FC4D-A4FA-B1A5A0CD68F8}" dt="2023-02-09T15:22:07.052" v="755" actId="20577"/>
          <ac:spMkLst>
            <pc:docMk/>
            <pc:sldMk cId="4237208650" sldId="518"/>
            <ac:spMk id="10" creationId="{64669592-C4EE-DB4B-A88C-C6A79EE0FE69}"/>
          </ac:spMkLst>
        </pc:spChg>
      </pc:sldChg>
      <pc:sldChg chg="modSp mod">
        <pc:chgData name="Nane Kratzke" userId="971be13ff4ee5ef6" providerId="LiveId" clId="{5BBD6916-A84C-FC4D-A4FA-B1A5A0CD68F8}" dt="2023-02-09T15:33:08.424" v="1125" actId="6549"/>
        <pc:sldMkLst>
          <pc:docMk/>
          <pc:sldMk cId="361682792" sldId="519"/>
        </pc:sldMkLst>
        <pc:spChg chg="mod">
          <ac:chgData name="Nane Kratzke" userId="971be13ff4ee5ef6" providerId="LiveId" clId="{5BBD6916-A84C-FC4D-A4FA-B1A5A0CD68F8}" dt="2023-02-09T15:32:55.949" v="1080" actId="14100"/>
          <ac:spMkLst>
            <pc:docMk/>
            <pc:sldMk cId="361682792" sldId="519"/>
            <ac:spMk id="5" creationId="{D6D3D317-1152-2742-9BE1-4ED9CE042C2D}"/>
          </ac:spMkLst>
        </pc:spChg>
        <pc:spChg chg="mod">
          <ac:chgData name="Nane Kratzke" userId="971be13ff4ee5ef6" providerId="LiveId" clId="{5BBD6916-A84C-FC4D-A4FA-B1A5A0CD68F8}" dt="2023-02-09T15:33:08.424" v="1125" actId="6549"/>
          <ac:spMkLst>
            <pc:docMk/>
            <pc:sldMk cId="361682792" sldId="519"/>
            <ac:spMk id="10" creationId="{64669592-C4EE-DB4B-A88C-C6A79EE0FE69}"/>
          </ac:spMkLst>
        </pc:spChg>
      </pc:sldChg>
      <pc:sldChg chg="modSp mod">
        <pc:chgData name="Nane Kratzke" userId="971be13ff4ee5ef6" providerId="LiveId" clId="{5BBD6916-A84C-FC4D-A4FA-B1A5A0CD68F8}" dt="2023-02-09T15:42:28.237" v="1253" actId="20577"/>
        <pc:sldMkLst>
          <pc:docMk/>
          <pc:sldMk cId="817301497" sldId="521"/>
        </pc:sldMkLst>
        <pc:spChg chg="mod">
          <ac:chgData name="Nane Kratzke" userId="971be13ff4ee5ef6" providerId="LiveId" clId="{5BBD6916-A84C-FC4D-A4FA-B1A5A0CD68F8}" dt="2023-02-09T15:42:28.237" v="1253" actId="20577"/>
          <ac:spMkLst>
            <pc:docMk/>
            <pc:sldMk cId="817301497" sldId="521"/>
            <ac:spMk id="5" creationId="{D6D3D317-1152-2742-9BE1-4ED9CE042C2D}"/>
          </ac:spMkLst>
        </pc:spChg>
        <pc:spChg chg="mod">
          <ac:chgData name="Nane Kratzke" userId="971be13ff4ee5ef6" providerId="LiveId" clId="{5BBD6916-A84C-FC4D-A4FA-B1A5A0CD68F8}" dt="2023-02-09T15:35:49.784" v="1128" actId="20577"/>
          <ac:spMkLst>
            <pc:docMk/>
            <pc:sldMk cId="817301497" sldId="521"/>
            <ac:spMk id="10" creationId="{64669592-C4EE-DB4B-A88C-C6A79EE0FE69}"/>
          </ac:spMkLst>
        </pc:spChg>
      </pc:sldChg>
      <pc:sldChg chg="modSp mod">
        <pc:chgData name="Nane Kratzke" userId="971be13ff4ee5ef6" providerId="LiveId" clId="{5BBD6916-A84C-FC4D-A4FA-B1A5A0CD68F8}" dt="2023-02-09T15:58:28.172" v="1532" actId="20577"/>
        <pc:sldMkLst>
          <pc:docMk/>
          <pc:sldMk cId="2194799796" sldId="522"/>
        </pc:sldMkLst>
        <pc:spChg chg="mod">
          <ac:chgData name="Nane Kratzke" userId="971be13ff4ee5ef6" providerId="LiveId" clId="{5BBD6916-A84C-FC4D-A4FA-B1A5A0CD68F8}" dt="2023-02-09T15:58:28.172" v="1532" actId="20577"/>
          <ac:spMkLst>
            <pc:docMk/>
            <pc:sldMk cId="2194799796" sldId="522"/>
            <ac:spMk id="5" creationId="{D6D3D317-1152-2742-9BE1-4ED9CE042C2D}"/>
          </ac:spMkLst>
        </pc:spChg>
        <pc:spChg chg="mod">
          <ac:chgData name="Nane Kratzke" userId="971be13ff4ee5ef6" providerId="LiveId" clId="{5BBD6916-A84C-FC4D-A4FA-B1A5A0CD68F8}" dt="2023-02-09T15:46:23.844" v="1296" actId="20577"/>
          <ac:spMkLst>
            <pc:docMk/>
            <pc:sldMk cId="2194799796" sldId="522"/>
            <ac:spMk id="10" creationId="{64669592-C4EE-DB4B-A88C-C6A79EE0FE69}"/>
          </ac:spMkLst>
        </pc:spChg>
      </pc:sldChg>
      <pc:sldChg chg="modSp mod">
        <pc:chgData name="Nane Kratzke" userId="971be13ff4ee5ef6" providerId="LiveId" clId="{5BBD6916-A84C-FC4D-A4FA-B1A5A0CD68F8}" dt="2023-02-09T16:02:46.469" v="1727" actId="20577"/>
        <pc:sldMkLst>
          <pc:docMk/>
          <pc:sldMk cId="2258932206" sldId="523"/>
        </pc:sldMkLst>
        <pc:spChg chg="mod">
          <ac:chgData name="Nane Kratzke" userId="971be13ff4ee5ef6" providerId="LiveId" clId="{5BBD6916-A84C-FC4D-A4FA-B1A5A0CD68F8}" dt="2023-02-09T16:02:46.469" v="1727" actId="20577"/>
          <ac:spMkLst>
            <pc:docMk/>
            <pc:sldMk cId="2258932206" sldId="523"/>
            <ac:spMk id="5" creationId="{D6D3D317-1152-2742-9BE1-4ED9CE042C2D}"/>
          </ac:spMkLst>
        </pc:spChg>
      </pc:sldChg>
      <pc:sldChg chg="modSp mod">
        <pc:chgData name="Nane Kratzke" userId="971be13ff4ee5ef6" providerId="LiveId" clId="{5BBD6916-A84C-FC4D-A4FA-B1A5A0CD68F8}" dt="2023-02-09T16:13:13.092" v="1945" actId="113"/>
        <pc:sldMkLst>
          <pc:docMk/>
          <pc:sldMk cId="4217778932" sldId="524"/>
        </pc:sldMkLst>
        <pc:spChg chg="mod">
          <ac:chgData name="Nane Kratzke" userId="971be13ff4ee5ef6" providerId="LiveId" clId="{5BBD6916-A84C-FC4D-A4FA-B1A5A0CD68F8}" dt="2023-02-09T16:13:13.092" v="1945" actId="113"/>
          <ac:spMkLst>
            <pc:docMk/>
            <pc:sldMk cId="4217778932" sldId="524"/>
            <ac:spMk id="5" creationId="{D6D3D317-1152-2742-9BE1-4ED9CE042C2D}"/>
          </ac:spMkLst>
        </pc:spChg>
        <pc:spChg chg="mod">
          <ac:chgData name="Nane Kratzke" userId="971be13ff4ee5ef6" providerId="LiveId" clId="{5BBD6916-A84C-FC4D-A4FA-B1A5A0CD68F8}" dt="2023-02-09T16:03:42.641" v="1746" actId="6549"/>
          <ac:spMkLst>
            <pc:docMk/>
            <pc:sldMk cId="4217778932" sldId="524"/>
            <ac:spMk id="10" creationId="{64669592-C4EE-DB4B-A88C-C6A79EE0FE69}"/>
          </ac:spMkLst>
        </pc:spChg>
        <pc:picChg chg="mod">
          <ac:chgData name="Nane Kratzke" userId="971be13ff4ee5ef6" providerId="LiveId" clId="{5BBD6916-A84C-FC4D-A4FA-B1A5A0CD68F8}" dt="2023-02-09T16:09:24.827" v="1892" actId="29295"/>
          <ac:picMkLst>
            <pc:docMk/>
            <pc:sldMk cId="4217778932" sldId="524"/>
            <ac:picMk id="4" creationId="{1D4DC95E-0758-B144-85EC-F3F3CDED2516}"/>
          </ac:picMkLst>
        </pc:picChg>
      </pc:sldChg>
      <pc:sldChg chg="modSp mod">
        <pc:chgData name="Nane Kratzke" userId="971be13ff4ee5ef6" providerId="LiveId" clId="{5BBD6916-A84C-FC4D-A4FA-B1A5A0CD68F8}" dt="2023-02-09T16:16:57.880" v="1975" actId="20577"/>
        <pc:sldMkLst>
          <pc:docMk/>
          <pc:sldMk cId="3733363034" sldId="525"/>
        </pc:sldMkLst>
        <pc:spChg chg="mod">
          <ac:chgData name="Nane Kratzke" userId="971be13ff4ee5ef6" providerId="LiveId" clId="{5BBD6916-A84C-FC4D-A4FA-B1A5A0CD68F8}" dt="2023-02-09T16:16:57.880" v="1975" actId="20577"/>
          <ac:spMkLst>
            <pc:docMk/>
            <pc:sldMk cId="3733363034" sldId="525"/>
            <ac:spMk id="10" creationId="{64669592-C4EE-DB4B-A88C-C6A79EE0FE69}"/>
          </ac:spMkLst>
        </pc:spChg>
      </pc:sldChg>
      <pc:sldChg chg="modSp mod">
        <pc:chgData name="Nane Kratzke" userId="971be13ff4ee5ef6" providerId="LiveId" clId="{5BBD6916-A84C-FC4D-A4FA-B1A5A0CD68F8}" dt="2023-02-09T16:17:43.136" v="1977" actId="20577"/>
        <pc:sldMkLst>
          <pc:docMk/>
          <pc:sldMk cId="123571905" sldId="589"/>
        </pc:sldMkLst>
        <pc:spChg chg="mod">
          <ac:chgData name="Nane Kratzke" userId="971be13ff4ee5ef6" providerId="LiveId" clId="{5BBD6916-A84C-FC4D-A4FA-B1A5A0CD68F8}" dt="2023-02-09T16:17:43.136" v="1977" actId="20577"/>
          <ac:spMkLst>
            <pc:docMk/>
            <pc:sldMk cId="123571905" sldId="589"/>
            <ac:spMk id="8" creationId="{0C508602-457E-2C4E-A9AC-85A3D0BD58E5}"/>
          </ac:spMkLst>
        </pc:spChg>
      </pc:sldChg>
    </pc:docChg>
  </pc:docChgLst>
  <pc:docChgLst>
    <pc:chgData name="Nane Kratzke" userId="971be13ff4ee5ef6" providerId="LiveId" clId="{6D77B57F-6CA8-4748-801A-B88013D02E2F}"/>
    <pc:docChg chg="addSld delSld modSld">
      <pc:chgData name="Nane Kratzke" userId="971be13ff4ee5ef6" providerId="LiveId" clId="{6D77B57F-6CA8-4748-801A-B88013D02E2F}" dt="2023-12-11T10:03:31.478" v="1" actId="2696"/>
      <pc:docMkLst>
        <pc:docMk/>
      </pc:docMkLst>
      <pc:sldChg chg="del">
        <pc:chgData name="Nane Kratzke" userId="971be13ff4ee5ef6" providerId="LiveId" clId="{6D77B57F-6CA8-4748-801A-B88013D02E2F}" dt="2023-12-11T10:03:31.478" v="1" actId="2696"/>
        <pc:sldMkLst>
          <pc:docMk/>
          <pc:sldMk cId="2199449476" sldId="659"/>
        </pc:sldMkLst>
      </pc:sldChg>
      <pc:sldChg chg="add">
        <pc:chgData name="Nane Kratzke" userId="971be13ff4ee5ef6" providerId="LiveId" clId="{6D77B57F-6CA8-4748-801A-B88013D02E2F}" dt="2023-12-11T10:03:24.156" v="0"/>
        <pc:sldMkLst>
          <pc:docMk/>
          <pc:sldMk cId="4294744275" sldId="681"/>
        </pc:sldMkLst>
      </pc:sldChg>
      <pc:sldChg chg="add">
        <pc:chgData name="Nane Kratzke" userId="971be13ff4ee5ef6" providerId="LiveId" clId="{6D77B57F-6CA8-4748-801A-B88013D02E2F}" dt="2023-12-11T10:03:24.156" v="0"/>
        <pc:sldMkLst>
          <pc:docMk/>
          <pc:sldMk cId="950456830" sldId="742"/>
        </pc:sldMkLst>
      </pc:sldChg>
    </pc:docChg>
  </pc:docChgLst>
  <pc:docChgLst>
    <pc:chgData name="Nane Kratzke" userId="971be13ff4ee5ef6" providerId="LiveId" clId="{00DC5CC9-3D22-6442-BA74-BB6DA012E656}"/>
    <pc:docChg chg="custSel modSld">
      <pc:chgData name="Nane Kratzke" userId="971be13ff4ee5ef6" providerId="LiveId" clId="{00DC5CC9-3D22-6442-BA74-BB6DA012E656}" dt="2022-04-04T16:51:14.493" v="79" actId="1076"/>
      <pc:docMkLst>
        <pc:docMk/>
      </pc:docMkLst>
      <pc:sldChg chg="addSp delSp mod">
        <pc:chgData name="Nane Kratzke" userId="971be13ff4ee5ef6" providerId="LiveId" clId="{00DC5CC9-3D22-6442-BA74-BB6DA012E656}" dt="2022-03-25T07:23:59.737" v="4" actId="478"/>
        <pc:sldMkLst>
          <pc:docMk/>
          <pc:sldMk cId="704272100" sldId="323"/>
        </pc:sldMkLst>
        <pc:inkChg chg="add del">
          <ac:chgData name="Nane Kratzke" userId="971be13ff4ee5ef6" providerId="LiveId" clId="{00DC5CC9-3D22-6442-BA74-BB6DA012E656}" dt="2022-03-25T07:23:59.737" v="4" actId="478"/>
          <ac:inkMkLst>
            <pc:docMk/>
            <pc:sldMk cId="704272100" sldId="323"/>
            <ac:inkMk id="4" creationId="{72B0B906-5D76-E74F-96AD-D3B15E38A732}"/>
          </ac:inkMkLst>
        </pc:inkChg>
      </pc:sldChg>
      <pc:sldChg chg="addSp delSp mod">
        <pc:chgData name="Nane Kratzke" userId="971be13ff4ee5ef6" providerId="LiveId" clId="{00DC5CC9-3D22-6442-BA74-BB6DA012E656}" dt="2022-03-28T07:13:36.256" v="50" actId="478"/>
        <pc:sldMkLst>
          <pc:docMk/>
          <pc:sldMk cId="1293430604" sldId="510"/>
        </pc:sldMkLst>
        <pc:inkChg chg="add del">
          <ac:chgData name="Nane Kratzke" userId="971be13ff4ee5ef6" providerId="LiveId" clId="{00DC5CC9-3D22-6442-BA74-BB6DA012E656}" dt="2022-03-28T07:13:36.256" v="50" actId="478"/>
          <ac:inkMkLst>
            <pc:docMk/>
            <pc:sldMk cId="1293430604" sldId="510"/>
            <ac:inkMk id="5" creationId="{D76119AE-8CCF-6A4D-B6DE-C21A9577225E}"/>
          </ac:inkMkLst>
        </pc:inkChg>
      </pc:sldChg>
      <pc:sldChg chg="addSp delSp mod">
        <pc:chgData name="Nane Kratzke" userId="971be13ff4ee5ef6" providerId="LiveId" clId="{00DC5CC9-3D22-6442-BA74-BB6DA012E656}" dt="2022-03-25T07:24:04.004" v="5" actId="478"/>
        <pc:sldMkLst>
          <pc:docMk/>
          <pc:sldMk cId="4077901326" sldId="512"/>
        </pc:sldMkLst>
        <pc:inkChg chg="add del">
          <ac:chgData name="Nane Kratzke" userId="971be13ff4ee5ef6" providerId="LiveId" clId="{00DC5CC9-3D22-6442-BA74-BB6DA012E656}" dt="2022-03-25T07:24:04.004" v="5" actId="478"/>
          <ac:inkMkLst>
            <pc:docMk/>
            <pc:sldMk cId="4077901326" sldId="512"/>
            <ac:inkMk id="4" creationId="{2B9BF5C0-D627-1A47-9D43-443C079AF2F3}"/>
          </ac:inkMkLst>
        </pc:inkChg>
      </pc:sldChg>
      <pc:sldChg chg="addSp delSp mod">
        <pc:chgData name="Nane Kratzke" userId="971be13ff4ee5ef6" providerId="LiveId" clId="{00DC5CC9-3D22-6442-BA74-BB6DA012E656}" dt="2022-03-25T07:24:09.999" v="6" actId="478"/>
        <pc:sldMkLst>
          <pc:docMk/>
          <pc:sldMk cId="1987193708" sldId="513"/>
        </pc:sldMkLst>
        <pc:inkChg chg="add del">
          <ac:chgData name="Nane Kratzke" userId="971be13ff4ee5ef6" providerId="LiveId" clId="{00DC5CC9-3D22-6442-BA74-BB6DA012E656}" dt="2022-03-25T07:24:09.999" v="6" actId="478"/>
          <ac:inkMkLst>
            <pc:docMk/>
            <pc:sldMk cId="1987193708" sldId="513"/>
            <ac:inkMk id="4" creationId="{1C0D11BC-CDA5-C841-AD51-B6F93869F9D2}"/>
          </ac:inkMkLst>
        </pc:inkChg>
      </pc:sldChg>
      <pc:sldChg chg="addSp delSp mod">
        <pc:chgData name="Nane Kratzke" userId="971be13ff4ee5ef6" providerId="LiveId" clId="{00DC5CC9-3D22-6442-BA74-BB6DA012E656}" dt="2022-03-25T07:24:20.147" v="7" actId="478"/>
        <pc:sldMkLst>
          <pc:docMk/>
          <pc:sldMk cId="3725158945" sldId="515"/>
        </pc:sldMkLst>
        <pc:inkChg chg="add del">
          <ac:chgData name="Nane Kratzke" userId="971be13ff4ee5ef6" providerId="LiveId" clId="{00DC5CC9-3D22-6442-BA74-BB6DA012E656}" dt="2022-03-25T07:24:20.147" v="7" actId="478"/>
          <ac:inkMkLst>
            <pc:docMk/>
            <pc:sldMk cId="3725158945" sldId="515"/>
            <ac:inkMk id="4" creationId="{B7CE1694-B7C4-3443-9F5A-9048B177F727}"/>
          </ac:inkMkLst>
        </pc:inkChg>
      </pc:sldChg>
      <pc:sldChg chg="addSp delSp mod">
        <pc:chgData name="Nane Kratzke" userId="971be13ff4ee5ef6" providerId="LiveId" clId="{00DC5CC9-3D22-6442-BA74-BB6DA012E656}" dt="2022-03-25T07:24:27.414" v="8" actId="478"/>
        <pc:sldMkLst>
          <pc:docMk/>
          <pc:sldMk cId="4237208650" sldId="518"/>
        </pc:sldMkLst>
        <pc:inkChg chg="add del">
          <ac:chgData name="Nane Kratzke" userId="971be13ff4ee5ef6" providerId="LiveId" clId="{00DC5CC9-3D22-6442-BA74-BB6DA012E656}" dt="2022-03-25T07:24:27.414" v="8" actId="478"/>
          <ac:inkMkLst>
            <pc:docMk/>
            <pc:sldMk cId="4237208650" sldId="518"/>
            <ac:inkMk id="4" creationId="{90C50120-7B52-8B44-A105-7F1FD362D65D}"/>
          </ac:inkMkLst>
        </pc:inkChg>
      </pc:sldChg>
      <pc:sldChg chg="modSp mod">
        <pc:chgData name="Nane Kratzke" userId="971be13ff4ee5ef6" providerId="LiveId" clId="{00DC5CC9-3D22-6442-BA74-BB6DA012E656}" dt="2022-03-18T11:48:50.521" v="0" actId="20577"/>
        <pc:sldMkLst>
          <pc:docMk/>
          <pc:sldMk cId="2258932206" sldId="523"/>
        </pc:sldMkLst>
        <pc:spChg chg="mod">
          <ac:chgData name="Nane Kratzke" userId="971be13ff4ee5ef6" providerId="LiveId" clId="{00DC5CC9-3D22-6442-BA74-BB6DA012E656}" dt="2022-03-18T11:48:50.521" v="0" actId="20577"/>
          <ac:spMkLst>
            <pc:docMk/>
            <pc:sldMk cId="2258932206" sldId="523"/>
            <ac:spMk id="11" creationId="{FF556EC5-5C3C-754D-ABF5-FEF691C7303D}"/>
          </ac:spMkLst>
        </pc:spChg>
      </pc:sldChg>
      <pc:sldChg chg="modSp mod">
        <pc:chgData name="Nane Kratzke" userId="971be13ff4ee5ef6" providerId="LiveId" clId="{00DC5CC9-3D22-6442-BA74-BB6DA012E656}" dt="2022-03-18T11:51:02.525" v="2" actId="20577"/>
        <pc:sldMkLst>
          <pc:docMk/>
          <pc:sldMk cId="4217778932" sldId="524"/>
        </pc:sldMkLst>
        <pc:spChg chg="mod">
          <ac:chgData name="Nane Kratzke" userId="971be13ff4ee5ef6" providerId="LiveId" clId="{00DC5CC9-3D22-6442-BA74-BB6DA012E656}" dt="2022-03-18T11:51:02.525" v="2" actId="20577"/>
          <ac:spMkLst>
            <pc:docMk/>
            <pc:sldMk cId="4217778932" sldId="524"/>
            <ac:spMk id="5" creationId="{D6D3D317-1152-2742-9BE1-4ED9CE042C2D}"/>
          </ac:spMkLst>
        </pc:spChg>
      </pc:sldChg>
      <pc:sldChg chg="modSp mod">
        <pc:chgData name="Nane Kratzke" userId="971be13ff4ee5ef6" providerId="LiveId" clId="{00DC5CC9-3D22-6442-BA74-BB6DA012E656}" dt="2022-03-25T07:30:56.293" v="17" actId="207"/>
        <pc:sldMkLst>
          <pc:docMk/>
          <pc:sldMk cId="3528125577" sldId="528"/>
        </pc:sldMkLst>
        <pc:spChg chg="mod">
          <ac:chgData name="Nane Kratzke" userId="971be13ff4ee5ef6" providerId="LiveId" clId="{00DC5CC9-3D22-6442-BA74-BB6DA012E656}" dt="2022-03-25T07:30:56.293" v="17" actId="207"/>
          <ac:spMkLst>
            <pc:docMk/>
            <pc:sldMk cId="3528125577" sldId="528"/>
            <ac:spMk id="5" creationId="{D6D3D317-1152-2742-9BE1-4ED9CE042C2D}"/>
          </ac:spMkLst>
        </pc:spChg>
      </pc:sldChg>
      <pc:sldChg chg="addSp delSp mod">
        <pc:chgData name="Nane Kratzke" userId="971be13ff4ee5ef6" providerId="LiveId" clId="{00DC5CC9-3D22-6442-BA74-BB6DA012E656}" dt="2022-03-25T07:33:49.963" v="18" actId="478"/>
        <pc:sldMkLst>
          <pc:docMk/>
          <pc:sldMk cId="3928228461" sldId="534"/>
        </pc:sldMkLst>
        <pc:inkChg chg="add del">
          <ac:chgData name="Nane Kratzke" userId="971be13ff4ee5ef6" providerId="LiveId" clId="{00DC5CC9-3D22-6442-BA74-BB6DA012E656}" dt="2022-03-25T07:33:49.963" v="18" actId="478"/>
          <ac:inkMkLst>
            <pc:docMk/>
            <pc:sldMk cId="3928228461" sldId="534"/>
            <ac:inkMk id="5" creationId="{17CFD1C9-A821-9049-8049-098D2E50803B}"/>
          </ac:inkMkLst>
        </pc:inkChg>
      </pc:sldChg>
      <pc:sldChg chg="addSp delSp mod">
        <pc:chgData name="Nane Kratzke" userId="971be13ff4ee5ef6" providerId="LiveId" clId="{00DC5CC9-3D22-6442-BA74-BB6DA012E656}" dt="2022-03-28T07:29:30.304" v="51" actId="478"/>
        <pc:sldMkLst>
          <pc:docMk/>
          <pc:sldMk cId="3498775292" sldId="535"/>
        </pc:sldMkLst>
        <pc:inkChg chg="add del">
          <ac:chgData name="Nane Kratzke" userId="971be13ff4ee5ef6" providerId="LiveId" clId="{00DC5CC9-3D22-6442-BA74-BB6DA012E656}" dt="2022-03-28T07:29:30.304" v="51" actId="478"/>
          <ac:inkMkLst>
            <pc:docMk/>
            <pc:sldMk cId="3498775292" sldId="535"/>
            <ac:inkMk id="4" creationId="{5C8A853C-FE30-BA4E-906D-1C4D4FE1F7EF}"/>
          </ac:inkMkLst>
        </pc:inkChg>
      </pc:sldChg>
      <pc:sldChg chg="modSp mod">
        <pc:chgData name="Nane Kratzke" userId="971be13ff4ee5ef6" providerId="LiveId" clId="{00DC5CC9-3D22-6442-BA74-BB6DA012E656}" dt="2022-03-25T07:36:25.734" v="48" actId="20577"/>
        <pc:sldMkLst>
          <pc:docMk/>
          <pc:sldMk cId="1085530651" sldId="537"/>
        </pc:sldMkLst>
        <pc:spChg chg="mod">
          <ac:chgData name="Nane Kratzke" userId="971be13ff4ee5ef6" providerId="LiveId" clId="{00DC5CC9-3D22-6442-BA74-BB6DA012E656}" dt="2022-03-25T07:36:25.734" v="48" actId="20577"/>
          <ac:spMkLst>
            <pc:docMk/>
            <pc:sldMk cId="1085530651" sldId="537"/>
            <ac:spMk id="20" creationId="{C34445D0-0DED-9F4A-BBE8-14A24255BD3C}"/>
          </ac:spMkLst>
        </pc:spChg>
      </pc:sldChg>
      <pc:sldChg chg="addSp delSp modSp mod">
        <pc:chgData name="Nane Kratzke" userId="971be13ff4ee5ef6" providerId="LiveId" clId="{00DC5CC9-3D22-6442-BA74-BB6DA012E656}" dt="2022-04-04T16:51:14.493" v="79" actId="1076"/>
        <pc:sldMkLst>
          <pc:docMk/>
          <pc:sldMk cId="2901931675" sldId="562"/>
        </pc:sldMkLst>
        <pc:spChg chg="mod">
          <ac:chgData name="Nane Kratzke" userId="971be13ff4ee5ef6" providerId="LiveId" clId="{00DC5CC9-3D22-6442-BA74-BB6DA012E656}" dt="2022-04-04T16:50:49.054" v="74" actId="1076"/>
          <ac:spMkLst>
            <pc:docMk/>
            <pc:sldMk cId="2901931675" sldId="562"/>
            <ac:spMk id="6" creationId="{D1BA28CB-2B60-A742-99F9-54943E189AF1}"/>
          </ac:spMkLst>
        </pc:spChg>
        <pc:spChg chg="mod">
          <ac:chgData name="Nane Kratzke" userId="971be13ff4ee5ef6" providerId="LiveId" clId="{00DC5CC9-3D22-6442-BA74-BB6DA012E656}" dt="2022-04-04T16:51:04.422" v="77" actId="1076"/>
          <ac:spMkLst>
            <pc:docMk/>
            <pc:sldMk cId="2901931675" sldId="562"/>
            <ac:spMk id="7" creationId="{555B4DF4-488E-1242-87D4-6FF502AD7DB0}"/>
          </ac:spMkLst>
        </pc:spChg>
        <pc:spChg chg="mod">
          <ac:chgData name="Nane Kratzke" userId="971be13ff4ee5ef6" providerId="LiveId" clId="{00DC5CC9-3D22-6442-BA74-BB6DA012E656}" dt="2022-04-04T16:51:14.493" v="79" actId="1076"/>
          <ac:spMkLst>
            <pc:docMk/>
            <pc:sldMk cId="2901931675" sldId="562"/>
            <ac:spMk id="9" creationId="{19BCE1C1-987B-844B-93AD-7D72F8FB2533}"/>
          </ac:spMkLst>
        </pc:spChg>
        <pc:picChg chg="del">
          <ac:chgData name="Nane Kratzke" userId="971be13ff4ee5ef6" providerId="LiveId" clId="{00DC5CC9-3D22-6442-BA74-BB6DA012E656}" dt="2022-04-04T16:47:15.932" v="52" actId="478"/>
          <ac:picMkLst>
            <pc:docMk/>
            <pc:sldMk cId="2901931675" sldId="562"/>
            <ac:picMk id="4" creationId="{6375D022-EC40-7441-92F5-8A481654DB4D}"/>
          </ac:picMkLst>
        </pc:picChg>
        <pc:picChg chg="del">
          <ac:chgData name="Nane Kratzke" userId="971be13ff4ee5ef6" providerId="LiveId" clId="{00DC5CC9-3D22-6442-BA74-BB6DA012E656}" dt="2022-04-04T16:49:15.973" v="59" actId="478"/>
          <ac:picMkLst>
            <pc:docMk/>
            <pc:sldMk cId="2901931675" sldId="562"/>
            <ac:picMk id="5" creationId="{B30E0994-4D2E-3E46-A227-55AD86AB61BD}"/>
          </ac:picMkLst>
        </pc:picChg>
        <pc:picChg chg="add mod">
          <ac:chgData name="Nane Kratzke" userId="971be13ff4ee5ef6" providerId="LiveId" clId="{00DC5CC9-3D22-6442-BA74-BB6DA012E656}" dt="2022-04-04T16:50:56.603" v="76" actId="1076"/>
          <ac:picMkLst>
            <pc:docMk/>
            <pc:sldMk cId="2901931675" sldId="562"/>
            <ac:picMk id="12" creationId="{D93656E0-941A-324D-B2EB-2C41C7A24437}"/>
          </ac:picMkLst>
        </pc:picChg>
        <pc:picChg chg="add mod modCrop">
          <ac:chgData name="Nane Kratzke" userId="971be13ff4ee5ef6" providerId="LiveId" clId="{00DC5CC9-3D22-6442-BA74-BB6DA012E656}" dt="2022-04-04T16:50:31.522" v="69" actId="1076"/>
          <ac:picMkLst>
            <pc:docMk/>
            <pc:sldMk cId="2901931675" sldId="562"/>
            <ac:picMk id="13" creationId="{048E2DE9-BB78-7047-9E54-518A1EFC872D}"/>
          </ac:picMkLst>
        </pc:picChg>
      </pc:sldChg>
      <pc:sldChg chg="modSp mod">
        <pc:chgData name="Nane Kratzke" userId="971be13ff4ee5ef6" providerId="LiveId" clId="{00DC5CC9-3D22-6442-BA74-BB6DA012E656}" dt="2022-03-25T07:38:28.966" v="49" actId="20577"/>
        <pc:sldMkLst>
          <pc:docMk/>
          <pc:sldMk cId="3078745287" sldId="568"/>
        </pc:sldMkLst>
        <pc:spChg chg="mod">
          <ac:chgData name="Nane Kratzke" userId="971be13ff4ee5ef6" providerId="LiveId" clId="{00DC5CC9-3D22-6442-BA74-BB6DA012E656}" dt="2022-03-25T07:38:28.966" v="49" actId="20577"/>
          <ac:spMkLst>
            <pc:docMk/>
            <pc:sldMk cId="3078745287" sldId="568"/>
            <ac:spMk id="10" creationId="{64669592-C4EE-DB4B-A88C-C6A79EE0FE69}"/>
          </ac:spMkLst>
        </pc:spChg>
      </pc:sldChg>
      <pc:sldChg chg="addSp">
        <pc:chgData name="Nane Kratzke" userId="971be13ff4ee5ef6" providerId="LiveId" clId="{00DC5CC9-3D22-6442-BA74-BB6DA012E656}" dt="2022-03-21T12:22:02.529" v="3"/>
        <pc:sldMkLst>
          <pc:docMk/>
          <pc:sldMk cId="3169250536" sldId="610"/>
        </pc:sldMkLst>
        <pc:inkChg chg="add">
          <ac:chgData name="Nane Kratzke" userId="971be13ff4ee5ef6" providerId="LiveId" clId="{00DC5CC9-3D22-6442-BA74-BB6DA012E656}" dt="2022-03-21T12:22:02.529" v="3"/>
          <ac:inkMkLst>
            <pc:docMk/>
            <pc:sldMk cId="3169250536" sldId="610"/>
            <ac:inkMk id="5" creationId="{B64E2C10-AB5C-774C-B037-3AF1B02C6AB1}"/>
          </ac:inkMkLst>
        </pc:inkChg>
      </pc:sldChg>
    </pc:docChg>
  </pc:docChgLst>
  <pc:docChgLst>
    <pc:chgData name="Nane Kratzke" userId="971be13ff4ee5ef6" providerId="LiveId" clId="{CDC8E599-773F-4A4D-B4A3-E7FFF101DD50}"/>
    <pc:docChg chg="undo custSel addSld delSld modSld sldOrd">
      <pc:chgData name="Nane Kratzke" userId="971be13ff4ee5ef6" providerId="LiveId" clId="{CDC8E599-773F-4A4D-B4A3-E7FFF101DD50}" dt="2023-02-16T06:45:39.749" v="7180" actId="20577"/>
      <pc:docMkLst>
        <pc:docMk/>
      </pc:docMkLst>
      <pc:sldChg chg="modSp mod">
        <pc:chgData name="Nane Kratzke" userId="971be13ff4ee5ef6" providerId="LiveId" clId="{CDC8E599-773F-4A4D-B4A3-E7FFF101DD50}" dt="2023-02-14T18:29:18.381" v="1010" actId="2711"/>
        <pc:sldMkLst>
          <pc:docMk/>
          <pc:sldMk cId="4077901326" sldId="512"/>
        </pc:sldMkLst>
        <pc:spChg chg="mod">
          <ac:chgData name="Nane Kratzke" userId="971be13ff4ee5ef6" providerId="LiveId" clId="{CDC8E599-773F-4A4D-B4A3-E7FFF101DD50}" dt="2023-02-14T18:29:18.381" v="1010" actId="2711"/>
          <ac:spMkLst>
            <pc:docMk/>
            <pc:sldMk cId="4077901326" sldId="512"/>
            <ac:spMk id="8" creationId="{8EA6EF82-F4C5-E6EC-7481-951C009836A5}"/>
          </ac:spMkLst>
        </pc:spChg>
      </pc:sldChg>
      <pc:sldChg chg="modSp mod">
        <pc:chgData name="Nane Kratzke" userId="971be13ff4ee5ef6" providerId="LiveId" clId="{CDC8E599-773F-4A4D-B4A3-E7FFF101DD50}" dt="2023-02-14T17:54:11.164" v="0" actId="14100"/>
        <pc:sldMkLst>
          <pc:docMk/>
          <pc:sldMk cId="1987193708" sldId="513"/>
        </pc:sldMkLst>
        <pc:spChg chg="mod">
          <ac:chgData name="Nane Kratzke" userId="971be13ff4ee5ef6" providerId="LiveId" clId="{CDC8E599-773F-4A4D-B4A3-E7FFF101DD50}" dt="2023-02-14T17:54:11.164" v="0" actId="14100"/>
          <ac:spMkLst>
            <pc:docMk/>
            <pc:sldMk cId="1987193708" sldId="513"/>
            <ac:spMk id="6" creationId="{88BB0C81-7C9C-5F31-EDC5-2E2F4A298F26}"/>
          </ac:spMkLst>
        </pc:spChg>
      </pc:sldChg>
      <pc:sldChg chg="modSp mod">
        <pc:chgData name="Nane Kratzke" userId="971be13ff4ee5ef6" providerId="LiveId" clId="{CDC8E599-773F-4A4D-B4A3-E7FFF101DD50}" dt="2023-02-14T17:55:32.377" v="9" actId="948"/>
        <pc:sldMkLst>
          <pc:docMk/>
          <pc:sldMk cId="3437111870" sldId="514"/>
        </pc:sldMkLst>
        <pc:spChg chg="mod">
          <ac:chgData name="Nane Kratzke" userId="971be13ff4ee5ef6" providerId="LiveId" clId="{CDC8E599-773F-4A4D-B4A3-E7FFF101DD50}" dt="2023-02-14T17:55:14.691" v="8" actId="14100"/>
          <ac:spMkLst>
            <pc:docMk/>
            <pc:sldMk cId="3437111870" sldId="514"/>
            <ac:spMk id="4" creationId="{26C6D5A9-B714-5247-BF28-7C246EBDB83A}"/>
          </ac:spMkLst>
        </pc:spChg>
        <pc:spChg chg="mod">
          <ac:chgData name="Nane Kratzke" userId="971be13ff4ee5ef6" providerId="LiveId" clId="{CDC8E599-773F-4A4D-B4A3-E7FFF101DD50}" dt="2023-02-14T17:55:32.377" v="9" actId="948"/>
          <ac:spMkLst>
            <pc:docMk/>
            <pc:sldMk cId="3437111870" sldId="514"/>
            <ac:spMk id="6" creationId="{25093315-0E46-5443-B630-030F7875BEB8}"/>
          </ac:spMkLst>
        </pc:spChg>
      </pc:sldChg>
      <pc:sldChg chg="modSp mod">
        <pc:chgData name="Nane Kratzke" userId="971be13ff4ee5ef6" providerId="LiveId" clId="{CDC8E599-773F-4A4D-B4A3-E7FFF101DD50}" dt="2023-02-14T17:57:38.141" v="53" actId="14100"/>
        <pc:sldMkLst>
          <pc:docMk/>
          <pc:sldMk cId="4237208650" sldId="518"/>
        </pc:sldMkLst>
        <pc:spChg chg="mod">
          <ac:chgData name="Nane Kratzke" userId="971be13ff4ee5ef6" providerId="LiveId" clId="{CDC8E599-773F-4A4D-B4A3-E7FFF101DD50}" dt="2023-02-14T17:57:38.141" v="53" actId="14100"/>
          <ac:spMkLst>
            <pc:docMk/>
            <pc:sldMk cId="4237208650" sldId="518"/>
            <ac:spMk id="5" creationId="{D6D3D317-1152-2742-9BE1-4ED9CE042C2D}"/>
          </ac:spMkLst>
        </pc:spChg>
      </pc:sldChg>
      <pc:sldChg chg="modSp mod">
        <pc:chgData name="Nane Kratzke" userId="971be13ff4ee5ef6" providerId="LiveId" clId="{CDC8E599-773F-4A4D-B4A3-E7FFF101DD50}" dt="2023-02-14T18:02:00.422" v="199" actId="20577"/>
        <pc:sldMkLst>
          <pc:docMk/>
          <pc:sldMk cId="361682792" sldId="519"/>
        </pc:sldMkLst>
        <pc:spChg chg="mod">
          <ac:chgData name="Nane Kratzke" userId="971be13ff4ee5ef6" providerId="LiveId" clId="{CDC8E599-773F-4A4D-B4A3-E7FFF101DD50}" dt="2023-02-14T18:02:00.422" v="199" actId="20577"/>
          <ac:spMkLst>
            <pc:docMk/>
            <pc:sldMk cId="361682792" sldId="519"/>
            <ac:spMk id="5" creationId="{D6D3D317-1152-2742-9BE1-4ED9CE042C2D}"/>
          </ac:spMkLst>
        </pc:spChg>
      </pc:sldChg>
      <pc:sldChg chg="modSp mod">
        <pc:chgData name="Nane Kratzke" userId="971be13ff4ee5ef6" providerId="LiveId" clId="{CDC8E599-773F-4A4D-B4A3-E7FFF101DD50}" dt="2023-02-14T18:07:45.641" v="346" actId="14100"/>
        <pc:sldMkLst>
          <pc:docMk/>
          <pc:sldMk cId="817301497" sldId="521"/>
        </pc:sldMkLst>
        <pc:spChg chg="mod">
          <ac:chgData name="Nane Kratzke" userId="971be13ff4ee5ef6" providerId="LiveId" clId="{CDC8E599-773F-4A4D-B4A3-E7FFF101DD50}" dt="2023-02-14T18:07:45.641" v="346" actId="14100"/>
          <ac:spMkLst>
            <pc:docMk/>
            <pc:sldMk cId="817301497" sldId="521"/>
            <ac:spMk id="5" creationId="{D6D3D317-1152-2742-9BE1-4ED9CE042C2D}"/>
          </ac:spMkLst>
        </pc:spChg>
      </pc:sldChg>
      <pc:sldChg chg="delSp modSp mod">
        <pc:chgData name="Nane Kratzke" userId="971be13ff4ee5ef6" providerId="LiveId" clId="{CDC8E599-773F-4A4D-B4A3-E7FFF101DD50}" dt="2023-02-14T18:15:08.424" v="646" actId="20577"/>
        <pc:sldMkLst>
          <pc:docMk/>
          <pc:sldMk cId="2194799796" sldId="522"/>
        </pc:sldMkLst>
        <pc:spChg chg="mod">
          <ac:chgData name="Nane Kratzke" userId="971be13ff4ee5ef6" providerId="LiveId" clId="{CDC8E599-773F-4A4D-B4A3-E7FFF101DD50}" dt="2023-02-14T18:15:08.424" v="646" actId="20577"/>
          <ac:spMkLst>
            <pc:docMk/>
            <pc:sldMk cId="2194799796" sldId="522"/>
            <ac:spMk id="5" creationId="{D6D3D317-1152-2742-9BE1-4ED9CE042C2D}"/>
          </ac:spMkLst>
        </pc:spChg>
        <pc:picChg chg="mod">
          <ac:chgData name="Nane Kratzke" userId="971be13ff4ee5ef6" providerId="LiveId" clId="{CDC8E599-773F-4A4D-B4A3-E7FFF101DD50}" dt="2023-02-14T18:12:02.852" v="456" actId="14100"/>
          <ac:picMkLst>
            <pc:docMk/>
            <pc:sldMk cId="2194799796" sldId="522"/>
            <ac:picMk id="4" creationId="{1A070552-00D6-B64E-B9A5-724AAEFF69BA}"/>
          </ac:picMkLst>
        </pc:picChg>
        <pc:picChg chg="del">
          <ac:chgData name="Nane Kratzke" userId="971be13ff4ee5ef6" providerId="LiveId" clId="{CDC8E599-773F-4A4D-B4A3-E7FFF101DD50}" dt="2023-02-14T18:11:02.285" v="446" actId="478"/>
          <ac:picMkLst>
            <pc:docMk/>
            <pc:sldMk cId="2194799796" sldId="522"/>
            <ac:picMk id="6" creationId="{61535595-AB4A-0046-9DDD-E7E9204EDDB8}"/>
          </ac:picMkLst>
        </pc:picChg>
      </pc:sldChg>
      <pc:sldChg chg="modSp mod">
        <pc:chgData name="Nane Kratzke" userId="971be13ff4ee5ef6" providerId="LiveId" clId="{CDC8E599-773F-4A4D-B4A3-E7FFF101DD50}" dt="2023-02-14T18:21:15.553" v="820" actId="14100"/>
        <pc:sldMkLst>
          <pc:docMk/>
          <pc:sldMk cId="2258932206" sldId="523"/>
        </pc:sldMkLst>
        <pc:spChg chg="mod">
          <ac:chgData name="Nane Kratzke" userId="971be13ff4ee5ef6" providerId="LiveId" clId="{CDC8E599-773F-4A4D-B4A3-E7FFF101DD50}" dt="2023-02-14T18:20:59.179" v="819" actId="20577"/>
          <ac:spMkLst>
            <pc:docMk/>
            <pc:sldMk cId="2258932206" sldId="523"/>
            <ac:spMk id="5" creationId="{D6D3D317-1152-2742-9BE1-4ED9CE042C2D}"/>
          </ac:spMkLst>
        </pc:spChg>
        <pc:spChg chg="mod">
          <ac:chgData name="Nane Kratzke" userId="971be13ff4ee5ef6" providerId="LiveId" clId="{CDC8E599-773F-4A4D-B4A3-E7FFF101DD50}" dt="2023-02-14T18:21:15.553" v="820" actId="14100"/>
          <ac:spMkLst>
            <pc:docMk/>
            <pc:sldMk cId="2258932206" sldId="523"/>
            <ac:spMk id="11" creationId="{FF556EC5-5C3C-754D-ABF5-FEF691C7303D}"/>
          </ac:spMkLst>
        </pc:spChg>
      </pc:sldChg>
      <pc:sldChg chg="modSp mod">
        <pc:chgData name="Nane Kratzke" userId="971be13ff4ee5ef6" providerId="LiveId" clId="{CDC8E599-773F-4A4D-B4A3-E7FFF101DD50}" dt="2023-02-14T18:27:46.878" v="1002" actId="1076"/>
        <pc:sldMkLst>
          <pc:docMk/>
          <pc:sldMk cId="4217778932" sldId="524"/>
        </pc:sldMkLst>
        <pc:spChg chg="mod">
          <ac:chgData name="Nane Kratzke" userId="971be13ff4ee5ef6" providerId="LiveId" clId="{CDC8E599-773F-4A4D-B4A3-E7FFF101DD50}" dt="2023-02-14T18:27:34.690" v="1001" actId="14100"/>
          <ac:spMkLst>
            <pc:docMk/>
            <pc:sldMk cId="4217778932" sldId="524"/>
            <ac:spMk id="5" creationId="{D6D3D317-1152-2742-9BE1-4ED9CE042C2D}"/>
          </ac:spMkLst>
        </pc:spChg>
        <pc:picChg chg="mod">
          <ac:chgData name="Nane Kratzke" userId="971be13ff4ee5ef6" providerId="LiveId" clId="{CDC8E599-773F-4A4D-B4A3-E7FFF101DD50}" dt="2023-02-14T18:27:46.878" v="1002" actId="1076"/>
          <ac:picMkLst>
            <pc:docMk/>
            <pc:sldMk cId="4217778932" sldId="524"/>
            <ac:picMk id="4" creationId="{1D4DC95E-0758-B144-85EC-F3F3CDED2516}"/>
          </ac:picMkLst>
        </pc:picChg>
      </pc:sldChg>
      <pc:sldChg chg="del">
        <pc:chgData name="Nane Kratzke" userId="971be13ff4ee5ef6" providerId="LiveId" clId="{CDC8E599-773F-4A4D-B4A3-E7FFF101DD50}" dt="2023-02-15T15:53:28.223" v="7018" actId="2696"/>
        <pc:sldMkLst>
          <pc:docMk/>
          <pc:sldMk cId="3733363034" sldId="525"/>
        </pc:sldMkLst>
      </pc:sldChg>
      <pc:sldChg chg="modSp mod">
        <pc:chgData name="Nane Kratzke" userId="971be13ff4ee5ef6" providerId="LiveId" clId="{CDC8E599-773F-4A4D-B4A3-E7FFF101DD50}" dt="2023-02-15T10:26:38.646" v="3934" actId="207"/>
        <pc:sldMkLst>
          <pc:docMk/>
          <pc:sldMk cId="2702800543" sldId="527"/>
        </pc:sldMkLst>
        <pc:spChg chg="mod">
          <ac:chgData name="Nane Kratzke" userId="971be13ff4ee5ef6" providerId="LiveId" clId="{CDC8E599-773F-4A4D-B4A3-E7FFF101DD50}" dt="2023-02-15T10:26:38.646" v="3934" actId="207"/>
          <ac:spMkLst>
            <pc:docMk/>
            <pc:sldMk cId="2702800543" sldId="527"/>
            <ac:spMk id="5" creationId="{D6D3D317-1152-2742-9BE1-4ED9CE042C2D}"/>
          </ac:spMkLst>
        </pc:spChg>
      </pc:sldChg>
      <pc:sldChg chg="modSp mod">
        <pc:chgData name="Nane Kratzke" userId="971be13ff4ee5ef6" providerId="LiveId" clId="{CDC8E599-773F-4A4D-B4A3-E7FFF101DD50}" dt="2023-02-15T10:29:46.775" v="3957" actId="20577"/>
        <pc:sldMkLst>
          <pc:docMk/>
          <pc:sldMk cId="3528125577" sldId="528"/>
        </pc:sldMkLst>
        <pc:spChg chg="mod">
          <ac:chgData name="Nane Kratzke" userId="971be13ff4ee5ef6" providerId="LiveId" clId="{CDC8E599-773F-4A4D-B4A3-E7FFF101DD50}" dt="2023-02-15T10:29:46.775" v="3957" actId="20577"/>
          <ac:spMkLst>
            <pc:docMk/>
            <pc:sldMk cId="3528125577" sldId="528"/>
            <ac:spMk id="5" creationId="{D6D3D317-1152-2742-9BE1-4ED9CE042C2D}"/>
          </ac:spMkLst>
        </pc:spChg>
      </pc:sldChg>
      <pc:sldChg chg="modSp mod ord">
        <pc:chgData name="Nane Kratzke" userId="971be13ff4ee5ef6" providerId="LiveId" clId="{CDC8E599-773F-4A4D-B4A3-E7FFF101DD50}" dt="2023-02-15T11:19:39.164" v="4560" actId="403"/>
        <pc:sldMkLst>
          <pc:docMk/>
          <pc:sldMk cId="2077592966" sldId="529"/>
        </pc:sldMkLst>
        <pc:spChg chg="mod">
          <ac:chgData name="Nane Kratzke" userId="971be13ff4ee5ef6" providerId="LiveId" clId="{CDC8E599-773F-4A4D-B4A3-E7FFF101DD50}" dt="2023-02-15T11:19:39.164" v="4560" actId="403"/>
          <ac:spMkLst>
            <pc:docMk/>
            <pc:sldMk cId="2077592966" sldId="529"/>
            <ac:spMk id="5" creationId="{D6D3D317-1152-2742-9BE1-4ED9CE042C2D}"/>
          </ac:spMkLst>
        </pc:spChg>
      </pc:sldChg>
      <pc:sldChg chg="modSp del mod">
        <pc:chgData name="Nane Kratzke" userId="971be13ff4ee5ef6" providerId="LiveId" clId="{CDC8E599-773F-4A4D-B4A3-E7FFF101DD50}" dt="2023-02-15T11:14:28.013" v="4557" actId="2696"/>
        <pc:sldMkLst>
          <pc:docMk/>
          <pc:sldMk cId="3813136560" sldId="530"/>
        </pc:sldMkLst>
        <pc:spChg chg="mod">
          <ac:chgData name="Nane Kratzke" userId="971be13ff4ee5ef6" providerId="LiveId" clId="{CDC8E599-773F-4A4D-B4A3-E7FFF101DD50}" dt="2023-02-15T11:02:00.101" v="4395" actId="403"/>
          <ac:spMkLst>
            <pc:docMk/>
            <pc:sldMk cId="3813136560" sldId="530"/>
            <ac:spMk id="5" creationId="{D6D3D317-1152-2742-9BE1-4ED9CE042C2D}"/>
          </ac:spMkLst>
        </pc:spChg>
      </pc:sldChg>
      <pc:sldChg chg="addSp modSp mod">
        <pc:chgData name="Nane Kratzke" userId="971be13ff4ee5ef6" providerId="LiveId" clId="{CDC8E599-773F-4A4D-B4A3-E7FFF101DD50}" dt="2023-02-15T11:23:06.693" v="4596" actId="20577"/>
        <pc:sldMkLst>
          <pc:docMk/>
          <pc:sldMk cId="2664999714" sldId="531"/>
        </pc:sldMkLst>
        <pc:spChg chg="mod">
          <ac:chgData name="Nane Kratzke" userId="971be13ff4ee5ef6" providerId="LiveId" clId="{CDC8E599-773F-4A4D-B4A3-E7FFF101DD50}" dt="2023-02-15T11:23:06.693" v="4596" actId="20577"/>
          <ac:spMkLst>
            <pc:docMk/>
            <pc:sldMk cId="2664999714" sldId="531"/>
            <ac:spMk id="5" creationId="{D6D3D317-1152-2742-9BE1-4ED9CE042C2D}"/>
          </ac:spMkLst>
        </pc:spChg>
        <pc:spChg chg="mod">
          <ac:chgData name="Nane Kratzke" userId="971be13ff4ee5ef6" providerId="LiveId" clId="{CDC8E599-773F-4A4D-B4A3-E7FFF101DD50}" dt="2023-02-15T11:21:25.091" v="4586" actId="20577"/>
          <ac:spMkLst>
            <pc:docMk/>
            <pc:sldMk cId="2664999714" sldId="531"/>
            <ac:spMk id="10" creationId="{64669592-C4EE-DB4B-A88C-C6A79EE0FE69}"/>
          </ac:spMkLst>
        </pc:spChg>
        <pc:picChg chg="add mod">
          <ac:chgData name="Nane Kratzke" userId="971be13ff4ee5ef6" providerId="LiveId" clId="{CDC8E599-773F-4A4D-B4A3-E7FFF101DD50}" dt="2023-02-15T11:14:21.805" v="4556" actId="1076"/>
          <ac:picMkLst>
            <pc:docMk/>
            <pc:sldMk cId="2664999714" sldId="531"/>
            <ac:picMk id="4" creationId="{0BD9EAB8-CD83-2B3F-2732-916CC239725A}"/>
          </ac:picMkLst>
        </pc:picChg>
        <pc:picChg chg="mod">
          <ac:chgData name="Nane Kratzke" userId="971be13ff4ee5ef6" providerId="LiveId" clId="{CDC8E599-773F-4A4D-B4A3-E7FFF101DD50}" dt="2023-02-15T11:14:17.953" v="4555" actId="1076"/>
          <ac:picMkLst>
            <pc:docMk/>
            <pc:sldMk cId="2664999714" sldId="531"/>
            <ac:picMk id="7" creationId="{2B89455E-3939-164C-8D2D-8C39D49E1A5C}"/>
          </ac:picMkLst>
        </pc:picChg>
      </pc:sldChg>
      <pc:sldChg chg="modSp mod">
        <pc:chgData name="Nane Kratzke" userId="971be13ff4ee5ef6" providerId="LiveId" clId="{CDC8E599-773F-4A4D-B4A3-E7FFF101DD50}" dt="2023-02-15T11:50:21.508" v="5398" actId="20577"/>
        <pc:sldMkLst>
          <pc:docMk/>
          <pc:sldMk cId="3928228461" sldId="534"/>
        </pc:sldMkLst>
        <pc:spChg chg="mod">
          <ac:chgData name="Nane Kratzke" userId="971be13ff4ee5ef6" providerId="LiveId" clId="{CDC8E599-773F-4A4D-B4A3-E7FFF101DD50}" dt="2023-02-15T11:40:12.337" v="5078" actId="20577"/>
          <ac:spMkLst>
            <pc:docMk/>
            <pc:sldMk cId="3928228461" sldId="534"/>
            <ac:spMk id="2" creationId="{9C499ED8-18D1-E942-8557-969449808E76}"/>
          </ac:spMkLst>
        </pc:spChg>
        <pc:spChg chg="mod">
          <ac:chgData name="Nane Kratzke" userId="971be13ff4ee5ef6" providerId="LiveId" clId="{CDC8E599-773F-4A4D-B4A3-E7FFF101DD50}" dt="2023-02-15T11:47:32.785" v="5376" actId="20577"/>
          <ac:spMkLst>
            <pc:docMk/>
            <pc:sldMk cId="3928228461" sldId="534"/>
            <ac:spMk id="4" creationId="{4AE08339-338C-CA48-A5BE-A2C306F85250}"/>
          </ac:spMkLst>
        </pc:spChg>
        <pc:spChg chg="mod">
          <ac:chgData name="Nane Kratzke" userId="971be13ff4ee5ef6" providerId="LiveId" clId="{CDC8E599-773F-4A4D-B4A3-E7FFF101DD50}" dt="2023-02-15T11:50:21.508" v="5398" actId="20577"/>
          <ac:spMkLst>
            <pc:docMk/>
            <pc:sldMk cId="3928228461" sldId="534"/>
            <ac:spMk id="9" creationId="{414D7B1D-895A-C440-A240-39929C55593C}"/>
          </ac:spMkLst>
        </pc:spChg>
      </pc:sldChg>
      <pc:sldChg chg="modSp mod">
        <pc:chgData name="Nane Kratzke" userId="971be13ff4ee5ef6" providerId="LiveId" clId="{CDC8E599-773F-4A4D-B4A3-E7FFF101DD50}" dt="2023-02-15T10:49:49.703" v="4391" actId="1076"/>
        <pc:sldMkLst>
          <pc:docMk/>
          <pc:sldMk cId="3498775292" sldId="535"/>
        </pc:sldMkLst>
        <pc:graphicFrameChg chg="mod">
          <ac:chgData name="Nane Kratzke" userId="971be13ff4ee5ef6" providerId="LiveId" clId="{CDC8E599-773F-4A4D-B4A3-E7FFF101DD50}" dt="2023-02-15T10:49:42.450" v="4390" actId="1076"/>
          <ac:graphicFrameMkLst>
            <pc:docMk/>
            <pc:sldMk cId="3498775292" sldId="535"/>
            <ac:graphicFrameMk id="6" creationId="{DFDADC02-5612-7546-B365-537157422549}"/>
          </ac:graphicFrameMkLst>
        </pc:graphicFrameChg>
        <pc:picChg chg="mod">
          <ac:chgData name="Nane Kratzke" userId="971be13ff4ee5ef6" providerId="LiveId" clId="{CDC8E599-773F-4A4D-B4A3-E7FFF101DD50}" dt="2023-02-15T10:49:49.703" v="4391" actId="1076"/>
          <ac:picMkLst>
            <pc:docMk/>
            <pc:sldMk cId="3498775292" sldId="535"/>
            <ac:picMk id="9" creationId="{8B30F04B-FA3B-4144-AFED-C7AB7764321E}"/>
          </ac:picMkLst>
        </pc:picChg>
      </pc:sldChg>
      <pc:sldChg chg="modSp mod">
        <pc:chgData name="Nane Kratzke" userId="971be13ff4ee5ef6" providerId="LiveId" clId="{CDC8E599-773F-4A4D-B4A3-E7FFF101DD50}" dt="2023-02-15T11:58:04.060" v="5728" actId="1076"/>
        <pc:sldMkLst>
          <pc:docMk/>
          <pc:sldMk cId="1023478565" sldId="536"/>
        </pc:sldMkLst>
        <pc:spChg chg="mod">
          <ac:chgData name="Nane Kratzke" userId="971be13ff4ee5ef6" providerId="LiveId" clId="{CDC8E599-773F-4A4D-B4A3-E7FFF101DD50}" dt="2023-02-15T11:58:04.060" v="5728" actId="1076"/>
          <ac:spMkLst>
            <pc:docMk/>
            <pc:sldMk cId="1023478565" sldId="536"/>
            <ac:spMk id="9" creationId="{414D7B1D-895A-C440-A240-39929C55593C}"/>
          </ac:spMkLst>
        </pc:spChg>
        <pc:spChg chg="mod">
          <ac:chgData name="Nane Kratzke" userId="971be13ff4ee5ef6" providerId="LiveId" clId="{CDC8E599-773F-4A4D-B4A3-E7FFF101DD50}" dt="2023-02-15T11:52:55.576" v="5444" actId="20577"/>
          <ac:spMkLst>
            <pc:docMk/>
            <pc:sldMk cId="1023478565" sldId="536"/>
            <ac:spMk id="10" creationId="{64669592-C4EE-DB4B-A88C-C6A79EE0FE69}"/>
          </ac:spMkLst>
        </pc:spChg>
      </pc:sldChg>
      <pc:sldChg chg="modSp mod">
        <pc:chgData name="Nane Kratzke" userId="971be13ff4ee5ef6" providerId="LiveId" clId="{CDC8E599-773F-4A4D-B4A3-E7FFF101DD50}" dt="2023-02-15T07:49:03.918" v="2471" actId="1076"/>
        <pc:sldMkLst>
          <pc:docMk/>
          <pc:sldMk cId="3509706013" sldId="539"/>
        </pc:sldMkLst>
        <pc:spChg chg="mod">
          <ac:chgData name="Nane Kratzke" userId="971be13ff4ee5ef6" providerId="LiveId" clId="{CDC8E599-773F-4A4D-B4A3-E7FFF101DD50}" dt="2023-02-15T07:48:57.434" v="2469" actId="14100"/>
          <ac:spMkLst>
            <pc:docMk/>
            <pc:sldMk cId="3509706013" sldId="539"/>
            <ac:spMk id="5" creationId="{D6D3D317-1152-2742-9BE1-4ED9CE042C2D}"/>
          </ac:spMkLst>
        </pc:spChg>
        <pc:spChg chg="mod">
          <ac:chgData name="Nane Kratzke" userId="971be13ff4ee5ef6" providerId="LiveId" clId="{CDC8E599-773F-4A4D-B4A3-E7FFF101DD50}" dt="2023-02-15T06:50:52.515" v="2033" actId="20577"/>
          <ac:spMkLst>
            <pc:docMk/>
            <pc:sldMk cId="3509706013" sldId="539"/>
            <ac:spMk id="13" creationId="{59854159-6677-9F43-ACE8-57D1AAAFB221}"/>
          </ac:spMkLst>
        </pc:spChg>
        <pc:picChg chg="mod">
          <ac:chgData name="Nane Kratzke" userId="971be13ff4ee5ef6" providerId="LiveId" clId="{CDC8E599-773F-4A4D-B4A3-E7FFF101DD50}" dt="2023-02-15T07:49:03.918" v="2471" actId="1076"/>
          <ac:picMkLst>
            <pc:docMk/>
            <pc:sldMk cId="3509706013" sldId="539"/>
            <ac:picMk id="12" creationId="{5FC9811B-9EBD-E748-9C2C-1F99F7336E2B}"/>
          </ac:picMkLst>
        </pc:picChg>
      </pc:sldChg>
      <pc:sldChg chg="modSp mod">
        <pc:chgData name="Nane Kratzke" userId="971be13ff4ee5ef6" providerId="LiveId" clId="{CDC8E599-773F-4A4D-B4A3-E7FFF101DD50}" dt="2023-02-15T07:56:45.782" v="2574" actId="207"/>
        <pc:sldMkLst>
          <pc:docMk/>
          <pc:sldMk cId="2436597348" sldId="540"/>
        </pc:sldMkLst>
        <pc:spChg chg="mod">
          <ac:chgData name="Nane Kratzke" userId="971be13ff4ee5ef6" providerId="LiveId" clId="{CDC8E599-773F-4A4D-B4A3-E7FFF101DD50}" dt="2023-02-15T07:56:45.782" v="2574" actId="207"/>
          <ac:spMkLst>
            <pc:docMk/>
            <pc:sldMk cId="2436597348" sldId="540"/>
            <ac:spMk id="5" creationId="{D6D3D317-1152-2742-9BE1-4ED9CE042C2D}"/>
          </ac:spMkLst>
        </pc:spChg>
      </pc:sldChg>
      <pc:sldChg chg="modSp mod">
        <pc:chgData name="Nane Kratzke" userId="971be13ff4ee5ef6" providerId="LiveId" clId="{CDC8E599-773F-4A4D-B4A3-E7FFF101DD50}" dt="2023-02-15T08:02:17.986" v="2618" actId="14100"/>
        <pc:sldMkLst>
          <pc:docMk/>
          <pc:sldMk cId="305650072" sldId="541"/>
        </pc:sldMkLst>
        <pc:spChg chg="mod">
          <ac:chgData name="Nane Kratzke" userId="971be13ff4ee5ef6" providerId="LiveId" clId="{CDC8E599-773F-4A4D-B4A3-E7FFF101DD50}" dt="2023-02-15T08:02:17.986" v="2618" actId="14100"/>
          <ac:spMkLst>
            <pc:docMk/>
            <pc:sldMk cId="305650072" sldId="541"/>
            <ac:spMk id="5" creationId="{D6D3D317-1152-2742-9BE1-4ED9CE042C2D}"/>
          </ac:spMkLst>
        </pc:spChg>
      </pc:sldChg>
      <pc:sldChg chg="modSp mod">
        <pc:chgData name="Nane Kratzke" userId="971be13ff4ee5ef6" providerId="LiveId" clId="{CDC8E599-773F-4A4D-B4A3-E7FFF101DD50}" dt="2023-02-15T08:12:01.545" v="2706" actId="113"/>
        <pc:sldMkLst>
          <pc:docMk/>
          <pc:sldMk cId="1530498785" sldId="542"/>
        </pc:sldMkLst>
        <pc:spChg chg="mod">
          <ac:chgData name="Nane Kratzke" userId="971be13ff4ee5ef6" providerId="LiveId" clId="{CDC8E599-773F-4A4D-B4A3-E7FFF101DD50}" dt="2023-02-15T08:09:54.008" v="2675" actId="207"/>
          <ac:spMkLst>
            <pc:docMk/>
            <pc:sldMk cId="1530498785" sldId="542"/>
            <ac:spMk id="5" creationId="{D6D3D317-1152-2742-9BE1-4ED9CE042C2D}"/>
          </ac:spMkLst>
        </pc:spChg>
        <pc:spChg chg="mod">
          <ac:chgData name="Nane Kratzke" userId="971be13ff4ee5ef6" providerId="LiveId" clId="{CDC8E599-773F-4A4D-B4A3-E7FFF101DD50}" dt="2023-02-15T08:11:53.837" v="2705" actId="113"/>
          <ac:spMkLst>
            <pc:docMk/>
            <pc:sldMk cId="1530498785" sldId="542"/>
            <ac:spMk id="9" creationId="{373CF505-53D5-2A4A-B24D-DBBF0F5422F4}"/>
          </ac:spMkLst>
        </pc:spChg>
        <pc:spChg chg="mod">
          <ac:chgData name="Nane Kratzke" userId="971be13ff4ee5ef6" providerId="LiveId" clId="{CDC8E599-773F-4A4D-B4A3-E7FFF101DD50}" dt="2023-02-15T08:12:01.545" v="2706" actId="113"/>
          <ac:spMkLst>
            <pc:docMk/>
            <pc:sldMk cId="1530498785" sldId="542"/>
            <ac:spMk id="11" creationId="{EBD9C217-21F1-2243-ACC9-A5F3F51B4DDA}"/>
          </ac:spMkLst>
        </pc:spChg>
        <pc:picChg chg="mod">
          <ac:chgData name="Nane Kratzke" userId="971be13ff4ee5ef6" providerId="LiveId" clId="{CDC8E599-773F-4A4D-B4A3-E7FFF101DD50}" dt="2023-02-15T08:11:30.581" v="2703" actId="1076"/>
          <ac:picMkLst>
            <pc:docMk/>
            <pc:sldMk cId="1530498785" sldId="542"/>
            <ac:picMk id="4" creationId="{7345E386-3BF7-2A48-B2FB-DF5E3CE9591B}"/>
          </ac:picMkLst>
        </pc:picChg>
        <pc:picChg chg="mod">
          <ac:chgData name="Nane Kratzke" userId="971be13ff4ee5ef6" providerId="LiveId" clId="{CDC8E599-773F-4A4D-B4A3-E7FFF101DD50}" dt="2023-02-15T08:11:35.355" v="2704" actId="1076"/>
          <ac:picMkLst>
            <pc:docMk/>
            <pc:sldMk cId="1530498785" sldId="542"/>
            <ac:picMk id="6" creationId="{53DB2CA7-8A0B-A544-9F16-2AE61448D46F}"/>
          </ac:picMkLst>
        </pc:picChg>
        <pc:picChg chg="mod">
          <ac:chgData name="Nane Kratzke" userId="971be13ff4ee5ef6" providerId="LiveId" clId="{CDC8E599-773F-4A4D-B4A3-E7FFF101DD50}" dt="2023-02-15T08:07:44.746" v="2627" actId="14100"/>
          <ac:picMkLst>
            <pc:docMk/>
            <pc:sldMk cId="1530498785" sldId="542"/>
            <ac:picMk id="8" creationId="{2730EE81-55A5-0942-9B84-601725760151}"/>
          </ac:picMkLst>
        </pc:picChg>
      </pc:sldChg>
      <pc:sldChg chg="modSp mod">
        <pc:chgData name="Nane Kratzke" userId="971be13ff4ee5ef6" providerId="LiveId" clId="{CDC8E599-773F-4A4D-B4A3-E7FFF101DD50}" dt="2023-02-15T08:20:06.043" v="2954" actId="207"/>
        <pc:sldMkLst>
          <pc:docMk/>
          <pc:sldMk cId="2350973529" sldId="543"/>
        </pc:sldMkLst>
        <pc:spChg chg="mod">
          <ac:chgData name="Nane Kratzke" userId="971be13ff4ee5ef6" providerId="LiveId" clId="{CDC8E599-773F-4A4D-B4A3-E7FFF101DD50}" dt="2023-02-15T08:20:06.043" v="2954" actId="207"/>
          <ac:spMkLst>
            <pc:docMk/>
            <pc:sldMk cId="2350973529" sldId="543"/>
            <ac:spMk id="5" creationId="{D6D3D317-1152-2742-9BE1-4ED9CE042C2D}"/>
          </ac:spMkLst>
        </pc:spChg>
      </pc:sldChg>
      <pc:sldChg chg="modSp mod">
        <pc:chgData name="Nane Kratzke" userId="971be13ff4ee5ef6" providerId="LiveId" clId="{CDC8E599-773F-4A4D-B4A3-E7FFF101DD50}" dt="2023-02-15T08:42:31.336" v="3075" actId="20577"/>
        <pc:sldMkLst>
          <pc:docMk/>
          <pc:sldMk cId="2489015465" sldId="544"/>
        </pc:sldMkLst>
        <pc:spChg chg="mod">
          <ac:chgData name="Nane Kratzke" userId="971be13ff4ee5ef6" providerId="LiveId" clId="{CDC8E599-773F-4A4D-B4A3-E7FFF101DD50}" dt="2023-02-15T08:40:44.873" v="3064" actId="20577"/>
          <ac:spMkLst>
            <pc:docMk/>
            <pc:sldMk cId="2489015465" sldId="544"/>
            <ac:spMk id="5" creationId="{D6D3D317-1152-2742-9BE1-4ED9CE042C2D}"/>
          </ac:spMkLst>
        </pc:spChg>
        <pc:spChg chg="mod">
          <ac:chgData name="Nane Kratzke" userId="971be13ff4ee5ef6" providerId="LiveId" clId="{CDC8E599-773F-4A4D-B4A3-E7FFF101DD50}" dt="2023-02-15T08:42:31.336" v="3075" actId="20577"/>
          <ac:spMkLst>
            <pc:docMk/>
            <pc:sldMk cId="2489015465" sldId="544"/>
            <ac:spMk id="11" creationId="{87B168CC-6B4A-A94C-BA07-9BD7693D832B}"/>
          </ac:spMkLst>
        </pc:spChg>
        <pc:picChg chg="mod">
          <ac:chgData name="Nane Kratzke" userId="971be13ff4ee5ef6" providerId="LiveId" clId="{CDC8E599-773F-4A4D-B4A3-E7FFF101DD50}" dt="2023-02-15T08:41:23.445" v="3067" actId="1076"/>
          <ac:picMkLst>
            <pc:docMk/>
            <pc:sldMk cId="2489015465" sldId="544"/>
            <ac:picMk id="8" creationId="{9994B2D6-D9F0-3349-9190-DEB0928E8A02}"/>
          </ac:picMkLst>
        </pc:picChg>
        <pc:picChg chg="mod">
          <ac:chgData name="Nane Kratzke" userId="971be13ff4ee5ef6" providerId="LiveId" clId="{CDC8E599-773F-4A4D-B4A3-E7FFF101DD50}" dt="2023-02-15T08:42:04.429" v="3073" actId="1076"/>
          <ac:picMkLst>
            <pc:docMk/>
            <pc:sldMk cId="2489015465" sldId="544"/>
            <ac:picMk id="9" creationId="{343D8610-BD96-4B45-A1C0-800A0AD54BE9}"/>
          </ac:picMkLst>
        </pc:picChg>
      </pc:sldChg>
      <pc:sldChg chg="modSp mod">
        <pc:chgData name="Nane Kratzke" userId="971be13ff4ee5ef6" providerId="LiveId" clId="{CDC8E599-773F-4A4D-B4A3-E7FFF101DD50}" dt="2023-02-15T09:27:47.895" v="3285" actId="207"/>
        <pc:sldMkLst>
          <pc:docMk/>
          <pc:sldMk cId="3443149469" sldId="545"/>
        </pc:sldMkLst>
        <pc:spChg chg="mod">
          <ac:chgData name="Nane Kratzke" userId="971be13ff4ee5ef6" providerId="LiveId" clId="{CDC8E599-773F-4A4D-B4A3-E7FFF101DD50}" dt="2023-02-15T09:27:47.895" v="3285" actId="207"/>
          <ac:spMkLst>
            <pc:docMk/>
            <pc:sldMk cId="3443149469" sldId="545"/>
            <ac:spMk id="5" creationId="{D6D3D317-1152-2742-9BE1-4ED9CE042C2D}"/>
          </ac:spMkLst>
        </pc:spChg>
      </pc:sldChg>
      <pc:sldChg chg="addSp delSp modSp mod">
        <pc:chgData name="Nane Kratzke" userId="971be13ff4ee5ef6" providerId="LiveId" clId="{CDC8E599-773F-4A4D-B4A3-E7FFF101DD50}" dt="2023-02-15T06:50:24.584" v="2027" actId="1076"/>
        <pc:sldMkLst>
          <pc:docMk/>
          <pc:sldMk cId="3321952094" sldId="546"/>
        </pc:sldMkLst>
        <pc:spChg chg="mod">
          <ac:chgData name="Nane Kratzke" userId="971be13ff4ee5ef6" providerId="LiveId" clId="{CDC8E599-773F-4A4D-B4A3-E7FFF101DD50}" dt="2023-02-15T06:50:24.584" v="2027" actId="1076"/>
          <ac:spMkLst>
            <pc:docMk/>
            <pc:sldMk cId="3321952094" sldId="546"/>
            <ac:spMk id="5" creationId="{D6D3D317-1152-2742-9BE1-4ED9CE042C2D}"/>
          </ac:spMkLst>
        </pc:spChg>
        <pc:spChg chg="add del">
          <ac:chgData name="Nane Kratzke" userId="971be13ff4ee5ef6" providerId="LiveId" clId="{CDC8E599-773F-4A4D-B4A3-E7FFF101DD50}" dt="2023-02-15T06:40:58.283" v="1862" actId="478"/>
          <ac:spMkLst>
            <pc:docMk/>
            <pc:sldMk cId="3321952094" sldId="546"/>
            <ac:spMk id="13" creationId="{6067CC10-885B-5A61-03B1-3935FAA8F792}"/>
          </ac:spMkLst>
        </pc:spChg>
        <pc:picChg chg="add del mod modCrop">
          <ac:chgData name="Nane Kratzke" userId="971be13ff4ee5ef6" providerId="LiveId" clId="{CDC8E599-773F-4A4D-B4A3-E7FFF101DD50}" dt="2023-02-15T06:38:43.625" v="1374" actId="478"/>
          <ac:picMkLst>
            <pc:docMk/>
            <pc:sldMk cId="3321952094" sldId="546"/>
            <ac:picMk id="6" creationId="{D588D8A1-3645-7FBF-48C4-8C73728C9CB8}"/>
          </ac:picMkLst>
        </pc:picChg>
        <pc:picChg chg="mod">
          <ac:chgData name="Nane Kratzke" userId="971be13ff4ee5ef6" providerId="LiveId" clId="{CDC8E599-773F-4A4D-B4A3-E7FFF101DD50}" dt="2023-02-15T06:46:33.683" v="1960" actId="1076"/>
          <ac:picMkLst>
            <pc:docMk/>
            <pc:sldMk cId="3321952094" sldId="546"/>
            <ac:picMk id="8" creationId="{A8C0BEEA-8459-C740-B4EC-E3FF065B43EF}"/>
          </ac:picMkLst>
        </pc:picChg>
        <pc:picChg chg="add del mod modCrop">
          <ac:chgData name="Nane Kratzke" userId="971be13ff4ee5ef6" providerId="LiveId" clId="{CDC8E599-773F-4A4D-B4A3-E7FFF101DD50}" dt="2023-02-15T06:40:54.516" v="1861" actId="21"/>
          <ac:picMkLst>
            <pc:docMk/>
            <pc:sldMk cId="3321952094" sldId="546"/>
            <ac:picMk id="11" creationId="{7C2D35FD-4C0E-A7F0-EBB9-75959C965FD8}"/>
          </ac:picMkLst>
        </pc:picChg>
      </pc:sldChg>
      <pc:sldChg chg="modSp mod">
        <pc:chgData name="Nane Kratzke" userId="971be13ff4ee5ef6" providerId="LiveId" clId="{CDC8E599-773F-4A4D-B4A3-E7FFF101DD50}" dt="2023-02-15T09:40:12.836" v="3517" actId="14100"/>
        <pc:sldMkLst>
          <pc:docMk/>
          <pc:sldMk cId="2370797044" sldId="547"/>
        </pc:sldMkLst>
        <pc:spChg chg="mod">
          <ac:chgData name="Nane Kratzke" userId="971be13ff4ee5ef6" providerId="LiveId" clId="{CDC8E599-773F-4A4D-B4A3-E7FFF101DD50}" dt="2023-02-15T09:32:54.321" v="3396" actId="948"/>
          <ac:spMkLst>
            <pc:docMk/>
            <pc:sldMk cId="2370797044" sldId="547"/>
            <ac:spMk id="5" creationId="{D6D3D317-1152-2742-9BE1-4ED9CE042C2D}"/>
          </ac:spMkLst>
        </pc:spChg>
        <pc:spChg chg="mod">
          <ac:chgData name="Nane Kratzke" userId="971be13ff4ee5ef6" providerId="LiveId" clId="{CDC8E599-773F-4A4D-B4A3-E7FFF101DD50}" dt="2023-02-15T09:40:12.836" v="3517" actId="14100"/>
          <ac:spMkLst>
            <pc:docMk/>
            <pc:sldMk cId="2370797044" sldId="547"/>
            <ac:spMk id="6" creationId="{496B434E-B44C-DF44-AB94-9D39E39F0F78}"/>
          </ac:spMkLst>
        </pc:spChg>
      </pc:sldChg>
      <pc:sldChg chg="del">
        <pc:chgData name="Nane Kratzke" userId="971be13ff4ee5ef6" providerId="LiveId" clId="{CDC8E599-773F-4A4D-B4A3-E7FFF101DD50}" dt="2023-02-15T13:06:57.951" v="5730" actId="2696"/>
        <pc:sldMkLst>
          <pc:docMk/>
          <pc:sldMk cId="3078745287" sldId="568"/>
        </pc:sldMkLst>
      </pc:sldChg>
      <pc:sldChg chg="del">
        <pc:chgData name="Nane Kratzke" userId="971be13ff4ee5ef6" providerId="LiveId" clId="{CDC8E599-773F-4A4D-B4A3-E7FFF101DD50}" dt="2023-02-15T13:06:57.968" v="5731" actId="2696"/>
        <pc:sldMkLst>
          <pc:docMk/>
          <pc:sldMk cId="1323350648" sldId="570"/>
        </pc:sldMkLst>
      </pc:sldChg>
      <pc:sldChg chg="delSp modSp mod">
        <pc:chgData name="Nane Kratzke" userId="971be13ff4ee5ef6" providerId="LiveId" clId="{CDC8E599-773F-4A4D-B4A3-E7FFF101DD50}" dt="2023-02-15T13:22:51.742" v="5834" actId="20577"/>
        <pc:sldMkLst>
          <pc:docMk/>
          <pc:sldMk cId="2152632834" sldId="571"/>
        </pc:sldMkLst>
        <pc:spChg chg="mod">
          <ac:chgData name="Nane Kratzke" userId="971be13ff4ee5ef6" providerId="LiveId" clId="{CDC8E599-773F-4A4D-B4A3-E7FFF101DD50}" dt="2023-02-15T13:21:43.562" v="5815" actId="14100"/>
          <ac:spMkLst>
            <pc:docMk/>
            <pc:sldMk cId="2152632834" sldId="571"/>
            <ac:spMk id="4" creationId="{657E7F11-3614-8F42-A173-4A1805664571}"/>
          </ac:spMkLst>
        </pc:spChg>
        <pc:spChg chg="del">
          <ac:chgData name="Nane Kratzke" userId="971be13ff4ee5ef6" providerId="LiveId" clId="{CDC8E599-773F-4A4D-B4A3-E7FFF101DD50}" dt="2023-02-15T13:19:43.196" v="5803" actId="478"/>
          <ac:spMkLst>
            <pc:docMk/>
            <pc:sldMk cId="2152632834" sldId="571"/>
            <ac:spMk id="5" creationId="{4750FFB0-7E2F-CF46-858D-FE57814927D1}"/>
          </ac:spMkLst>
        </pc:spChg>
        <pc:spChg chg="mod">
          <ac:chgData name="Nane Kratzke" userId="971be13ff4ee5ef6" providerId="LiveId" clId="{CDC8E599-773F-4A4D-B4A3-E7FFF101DD50}" dt="2023-02-15T13:22:45.935" v="5832" actId="20577"/>
          <ac:spMkLst>
            <pc:docMk/>
            <pc:sldMk cId="2152632834" sldId="571"/>
            <ac:spMk id="8" creationId="{53A2CAB4-7FA7-4E4D-9429-B32A198E1C21}"/>
          </ac:spMkLst>
        </pc:spChg>
        <pc:spChg chg="mod">
          <ac:chgData name="Nane Kratzke" userId="971be13ff4ee5ef6" providerId="LiveId" clId="{CDC8E599-773F-4A4D-B4A3-E7FFF101DD50}" dt="2023-02-15T13:22:51.742" v="5834" actId="20577"/>
          <ac:spMkLst>
            <pc:docMk/>
            <pc:sldMk cId="2152632834" sldId="571"/>
            <ac:spMk id="11" creationId="{CAAF52AB-3084-D443-9BEF-B8B9292F4900}"/>
          </ac:spMkLst>
        </pc:spChg>
        <pc:picChg chg="mod">
          <ac:chgData name="Nane Kratzke" userId="971be13ff4ee5ef6" providerId="LiveId" clId="{CDC8E599-773F-4A4D-B4A3-E7FFF101DD50}" dt="2023-02-15T13:21:59.514" v="5831" actId="1038"/>
          <ac:picMkLst>
            <pc:docMk/>
            <pc:sldMk cId="2152632834" sldId="571"/>
            <ac:picMk id="7" creationId="{A2206A5A-00C9-6B43-AB17-8E5662F50ED8}"/>
          </ac:picMkLst>
        </pc:picChg>
      </pc:sldChg>
      <pc:sldChg chg="del">
        <pc:chgData name="Nane Kratzke" userId="971be13ff4ee5ef6" providerId="LiveId" clId="{CDC8E599-773F-4A4D-B4A3-E7FFF101DD50}" dt="2023-02-15T13:31:45.094" v="5853" actId="2696"/>
        <pc:sldMkLst>
          <pc:docMk/>
          <pc:sldMk cId="1802783801" sldId="572"/>
        </pc:sldMkLst>
      </pc:sldChg>
      <pc:sldChg chg="modSp mod">
        <pc:chgData name="Nane Kratzke" userId="971be13ff4ee5ef6" providerId="LiveId" clId="{CDC8E599-773F-4A4D-B4A3-E7FFF101DD50}" dt="2023-02-15T15:21:08" v="6937" actId="20577"/>
        <pc:sldMkLst>
          <pc:docMk/>
          <pc:sldMk cId="1532895380" sldId="584"/>
        </pc:sldMkLst>
        <pc:spChg chg="mod">
          <ac:chgData name="Nane Kratzke" userId="971be13ff4ee5ef6" providerId="LiveId" clId="{CDC8E599-773F-4A4D-B4A3-E7FFF101DD50}" dt="2023-02-15T15:21:08" v="6937" actId="20577"/>
          <ac:spMkLst>
            <pc:docMk/>
            <pc:sldMk cId="1532895380" sldId="584"/>
            <ac:spMk id="7" creationId="{0C08AEDD-0BE2-4043-8AD6-BF0193E51B09}"/>
          </ac:spMkLst>
        </pc:spChg>
        <pc:spChg chg="mod">
          <ac:chgData name="Nane Kratzke" userId="971be13ff4ee5ef6" providerId="LiveId" clId="{CDC8E599-773F-4A4D-B4A3-E7FFF101DD50}" dt="2023-02-15T15:19:04.392" v="6888" actId="20577"/>
          <ac:spMkLst>
            <pc:docMk/>
            <pc:sldMk cId="1532895380" sldId="584"/>
            <ac:spMk id="8" creationId="{24C4747B-7684-3649-8B59-35CFC0E93ECF}"/>
          </ac:spMkLst>
        </pc:spChg>
        <pc:spChg chg="mod">
          <ac:chgData name="Nane Kratzke" userId="971be13ff4ee5ef6" providerId="LiveId" clId="{CDC8E599-773F-4A4D-B4A3-E7FFF101DD50}" dt="2023-02-15T15:19:12.780" v="6891" actId="20577"/>
          <ac:spMkLst>
            <pc:docMk/>
            <pc:sldMk cId="1532895380" sldId="584"/>
            <ac:spMk id="9" creationId="{414D7B1D-895A-C440-A240-39929C55593C}"/>
          </ac:spMkLst>
        </pc:spChg>
        <pc:spChg chg="mod">
          <ac:chgData name="Nane Kratzke" userId="971be13ff4ee5ef6" providerId="LiveId" clId="{CDC8E599-773F-4A4D-B4A3-E7FFF101DD50}" dt="2023-02-15T15:18:33.482" v="6881" actId="1076"/>
          <ac:spMkLst>
            <pc:docMk/>
            <pc:sldMk cId="1532895380" sldId="584"/>
            <ac:spMk id="11" creationId="{1F55AD7D-0EDB-C543-B54F-0EA5EB698A8C}"/>
          </ac:spMkLst>
        </pc:spChg>
        <pc:spChg chg="mod">
          <ac:chgData name="Nane Kratzke" userId="971be13ff4ee5ef6" providerId="LiveId" clId="{CDC8E599-773F-4A4D-B4A3-E7FFF101DD50}" dt="2023-02-15T14:50:25.088" v="6506" actId="1076"/>
          <ac:spMkLst>
            <pc:docMk/>
            <pc:sldMk cId="1532895380" sldId="584"/>
            <ac:spMk id="13" creationId="{1F23C70E-AA14-FE42-8671-8AF47506214A}"/>
          </ac:spMkLst>
        </pc:spChg>
        <pc:spChg chg="mod">
          <ac:chgData name="Nane Kratzke" userId="971be13ff4ee5ef6" providerId="LiveId" clId="{CDC8E599-773F-4A4D-B4A3-E7FFF101DD50}" dt="2023-02-15T15:18:33.482" v="6881" actId="1076"/>
          <ac:spMkLst>
            <pc:docMk/>
            <pc:sldMk cId="1532895380" sldId="584"/>
            <ac:spMk id="14" creationId="{56ED80CC-3AF5-6745-BBDB-ECCE102A1861}"/>
          </ac:spMkLst>
        </pc:spChg>
        <pc:spChg chg="mod">
          <ac:chgData name="Nane Kratzke" userId="971be13ff4ee5ef6" providerId="LiveId" clId="{CDC8E599-773F-4A4D-B4A3-E7FFF101DD50}" dt="2023-02-15T15:18:33.482" v="6881" actId="1076"/>
          <ac:spMkLst>
            <pc:docMk/>
            <pc:sldMk cId="1532895380" sldId="584"/>
            <ac:spMk id="15" creationId="{EE1DCA0C-82FD-D84F-870F-A3BFFB74DFDE}"/>
          </ac:spMkLst>
        </pc:spChg>
      </pc:sldChg>
      <pc:sldChg chg="addSp delSp modSp mod">
        <pc:chgData name="Nane Kratzke" userId="971be13ff4ee5ef6" providerId="LiveId" clId="{CDC8E599-773F-4A4D-B4A3-E7FFF101DD50}" dt="2023-02-15T15:24:14.274" v="7017" actId="20577"/>
        <pc:sldMkLst>
          <pc:docMk/>
          <pc:sldMk cId="1258453572" sldId="585"/>
        </pc:sldMkLst>
        <pc:spChg chg="add del mod">
          <ac:chgData name="Nane Kratzke" userId="971be13ff4ee5ef6" providerId="LiveId" clId="{CDC8E599-773F-4A4D-B4A3-E7FFF101DD50}" dt="2023-02-15T14:59:48.500" v="6521"/>
          <ac:spMkLst>
            <pc:docMk/>
            <pc:sldMk cId="1258453572" sldId="585"/>
            <ac:spMk id="6" creationId="{37026304-FF7C-AB35-CA9F-3150E745F4D7}"/>
          </ac:spMkLst>
        </pc:spChg>
        <pc:spChg chg="mod">
          <ac:chgData name="Nane Kratzke" userId="971be13ff4ee5ef6" providerId="LiveId" clId="{CDC8E599-773F-4A4D-B4A3-E7FFF101DD50}" dt="2023-02-15T15:09:33.422" v="6805" actId="20577"/>
          <ac:spMkLst>
            <pc:docMk/>
            <pc:sldMk cId="1258453572" sldId="585"/>
            <ac:spMk id="7" creationId="{0C08AEDD-0BE2-4043-8AD6-BF0193E51B09}"/>
          </ac:spMkLst>
        </pc:spChg>
        <pc:spChg chg="mod">
          <ac:chgData name="Nane Kratzke" userId="971be13ff4ee5ef6" providerId="LiveId" clId="{CDC8E599-773F-4A4D-B4A3-E7FFF101DD50}" dt="2023-02-15T15:22:27.711" v="6939" actId="20577"/>
          <ac:spMkLst>
            <pc:docMk/>
            <pc:sldMk cId="1258453572" sldId="585"/>
            <ac:spMk id="8" creationId="{24C4747B-7684-3649-8B59-35CFC0E93ECF}"/>
          </ac:spMkLst>
        </pc:spChg>
        <pc:spChg chg="del mod">
          <ac:chgData name="Nane Kratzke" userId="971be13ff4ee5ef6" providerId="LiveId" clId="{CDC8E599-773F-4A4D-B4A3-E7FFF101DD50}" dt="2023-02-15T14:51:28.490" v="6508" actId="478"/>
          <ac:spMkLst>
            <pc:docMk/>
            <pc:sldMk cId="1258453572" sldId="585"/>
            <ac:spMk id="9" creationId="{414D7B1D-895A-C440-A240-39929C55593C}"/>
          </ac:spMkLst>
        </pc:spChg>
        <pc:spChg chg="mod">
          <ac:chgData name="Nane Kratzke" userId="971be13ff4ee5ef6" providerId="LiveId" clId="{CDC8E599-773F-4A4D-B4A3-E7FFF101DD50}" dt="2023-02-15T15:23:20.370" v="6953" actId="20577"/>
          <ac:spMkLst>
            <pc:docMk/>
            <pc:sldMk cId="1258453572" sldId="585"/>
            <ac:spMk id="11" creationId="{1F55AD7D-0EDB-C543-B54F-0EA5EB698A8C}"/>
          </ac:spMkLst>
        </pc:spChg>
        <pc:spChg chg="mod">
          <ac:chgData name="Nane Kratzke" userId="971be13ff4ee5ef6" providerId="LiveId" clId="{CDC8E599-773F-4A4D-B4A3-E7FFF101DD50}" dt="2023-02-15T15:06:43.716" v="6725" actId="1076"/>
          <ac:spMkLst>
            <pc:docMk/>
            <pc:sldMk cId="1258453572" sldId="585"/>
            <ac:spMk id="13" creationId="{038B6086-29D1-5643-A85E-92BE225B1580}"/>
          </ac:spMkLst>
        </pc:spChg>
        <pc:spChg chg="mod">
          <ac:chgData name="Nane Kratzke" userId="971be13ff4ee5ef6" providerId="LiveId" clId="{CDC8E599-773F-4A4D-B4A3-E7FFF101DD50}" dt="2023-02-15T15:06:50.856" v="6726" actId="1076"/>
          <ac:spMkLst>
            <pc:docMk/>
            <pc:sldMk cId="1258453572" sldId="585"/>
            <ac:spMk id="14" creationId="{4835F9AA-1E93-2E4F-B15F-950E733E4C8F}"/>
          </ac:spMkLst>
        </pc:spChg>
        <pc:spChg chg="mod">
          <ac:chgData name="Nane Kratzke" userId="971be13ff4ee5ef6" providerId="LiveId" clId="{CDC8E599-773F-4A4D-B4A3-E7FFF101DD50}" dt="2023-02-15T15:06:59.744" v="6727" actId="1076"/>
          <ac:spMkLst>
            <pc:docMk/>
            <pc:sldMk cId="1258453572" sldId="585"/>
            <ac:spMk id="15" creationId="{118A037B-8ACC-3640-B573-53E597F252C3}"/>
          </ac:spMkLst>
        </pc:spChg>
        <pc:spChg chg="del">
          <ac:chgData name="Nane Kratzke" userId="971be13ff4ee5ef6" providerId="LiveId" clId="{CDC8E599-773F-4A4D-B4A3-E7FFF101DD50}" dt="2023-02-15T14:51:30.087" v="6509" actId="478"/>
          <ac:spMkLst>
            <pc:docMk/>
            <pc:sldMk cId="1258453572" sldId="585"/>
            <ac:spMk id="16" creationId="{4EB06109-6343-2E46-9BFC-C71D3DCCB77B}"/>
          </ac:spMkLst>
        </pc:spChg>
        <pc:spChg chg="add mod">
          <ac:chgData name="Nane Kratzke" userId="971be13ff4ee5ef6" providerId="LiveId" clId="{CDC8E599-773F-4A4D-B4A3-E7FFF101DD50}" dt="2023-02-15T15:11:29.068" v="6834" actId="1076"/>
          <ac:spMkLst>
            <pc:docMk/>
            <pc:sldMk cId="1258453572" sldId="585"/>
            <ac:spMk id="19" creationId="{6EDEEDE9-A1DF-C7AE-1792-1BA73FF756C1}"/>
          </ac:spMkLst>
        </pc:spChg>
        <pc:graphicFrameChg chg="add del mod">
          <ac:chgData name="Nane Kratzke" userId="971be13ff4ee5ef6" providerId="LiveId" clId="{CDC8E599-773F-4A4D-B4A3-E7FFF101DD50}" dt="2023-02-15T14:59:48.500" v="6521"/>
          <ac:graphicFrameMkLst>
            <pc:docMk/>
            <pc:sldMk cId="1258453572" sldId="585"/>
            <ac:graphicFrameMk id="5" creationId="{3378E1EC-4D57-016D-672C-0ED6C8AF7C90}"/>
          </ac:graphicFrameMkLst>
        </pc:graphicFrameChg>
        <pc:graphicFrameChg chg="add mod modGraphic">
          <ac:chgData name="Nane Kratzke" userId="971be13ff4ee5ef6" providerId="LiveId" clId="{CDC8E599-773F-4A4D-B4A3-E7FFF101DD50}" dt="2023-02-15T15:24:14.274" v="7017" actId="20577"/>
          <ac:graphicFrameMkLst>
            <pc:docMk/>
            <pc:sldMk cId="1258453572" sldId="585"/>
            <ac:graphicFrameMk id="18" creationId="{26A6F440-03BD-73AF-8D5A-A7B26078B8CE}"/>
          </ac:graphicFrameMkLst>
        </pc:graphicFrameChg>
        <pc:picChg chg="add del">
          <ac:chgData name="Nane Kratzke" userId="971be13ff4ee5ef6" providerId="LiveId" clId="{CDC8E599-773F-4A4D-B4A3-E7FFF101DD50}" dt="2023-02-15T14:59:47.551" v="6519" actId="478"/>
          <ac:picMkLst>
            <pc:docMk/>
            <pc:sldMk cId="1258453572" sldId="585"/>
            <ac:picMk id="17" creationId="{A3A58152-6831-934B-AA2C-C61B3ABE7C80}"/>
          </ac:picMkLst>
        </pc:picChg>
      </pc:sldChg>
      <pc:sldChg chg="delSp modSp mod">
        <pc:chgData name="Nane Kratzke" userId="971be13ff4ee5ef6" providerId="LiveId" clId="{CDC8E599-773F-4A4D-B4A3-E7FFF101DD50}" dt="2023-02-15T15:17:10.548" v="6871" actId="1035"/>
        <pc:sldMkLst>
          <pc:docMk/>
          <pc:sldMk cId="2570948788" sldId="586"/>
        </pc:sldMkLst>
        <pc:spChg chg="mod">
          <ac:chgData name="Nane Kratzke" userId="971be13ff4ee5ef6" providerId="LiveId" clId="{CDC8E599-773F-4A4D-B4A3-E7FFF101DD50}" dt="2023-02-15T15:17:10.548" v="6871" actId="1035"/>
          <ac:spMkLst>
            <pc:docMk/>
            <pc:sldMk cId="2570948788" sldId="586"/>
            <ac:spMk id="12" creationId="{0F2179E4-DBB0-0647-A1A3-B573626847A6}"/>
          </ac:spMkLst>
        </pc:spChg>
        <pc:spChg chg="del">
          <ac:chgData name="Nane Kratzke" userId="971be13ff4ee5ef6" providerId="LiveId" clId="{CDC8E599-773F-4A4D-B4A3-E7FFF101DD50}" dt="2023-02-15T15:10:07.017" v="6814" actId="21"/>
          <ac:spMkLst>
            <pc:docMk/>
            <pc:sldMk cId="2570948788" sldId="586"/>
            <ac:spMk id="14" creationId="{1AB514EC-C6B6-8A42-8001-D5D4AC88DB34}"/>
          </ac:spMkLst>
        </pc:spChg>
        <pc:graphicFrameChg chg="mod modGraphic">
          <ac:chgData name="Nane Kratzke" userId="971be13ff4ee5ef6" providerId="LiveId" clId="{CDC8E599-773F-4A4D-B4A3-E7FFF101DD50}" dt="2023-02-15T15:17:10.548" v="6871" actId="1035"/>
          <ac:graphicFrameMkLst>
            <pc:docMk/>
            <pc:sldMk cId="2570948788" sldId="586"/>
            <ac:graphicFrameMk id="6" creationId="{D91DB039-EB2B-004C-A62E-3136B429E2A8}"/>
          </ac:graphicFrameMkLst>
        </pc:graphicFrameChg>
        <pc:graphicFrameChg chg="del modGraphic">
          <ac:chgData name="Nane Kratzke" userId="971be13ff4ee5ef6" providerId="LiveId" clId="{CDC8E599-773F-4A4D-B4A3-E7FFF101DD50}" dt="2023-02-15T15:10:07.017" v="6814" actId="21"/>
          <ac:graphicFrameMkLst>
            <pc:docMk/>
            <pc:sldMk cId="2570948788" sldId="586"/>
            <ac:graphicFrameMk id="13" creationId="{0FBE2692-4326-524D-A1B1-210EA4F60701}"/>
          </ac:graphicFrameMkLst>
        </pc:graphicFrameChg>
        <pc:picChg chg="mod">
          <ac:chgData name="Nane Kratzke" userId="971be13ff4ee5ef6" providerId="LiveId" clId="{CDC8E599-773F-4A4D-B4A3-E7FFF101DD50}" dt="2023-02-15T15:17:10.548" v="6871" actId="1035"/>
          <ac:picMkLst>
            <pc:docMk/>
            <pc:sldMk cId="2570948788" sldId="586"/>
            <ac:picMk id="2050" creationId="{5F10D236-5AE3-2D46-B614-F38F0783BCC6}"/>
          </ac:picMkLst>
        </pc:picChg>
      </pc:sldChg>
      <pc:sldChg chg="modSp mod">
        <pc:chgData name="Nane Kratzke" userId="971be13ff4ee5ef6" providerId="LiveId" clId="{CDC8E599-773F-4A4D-B4A3-E7FFF101DD50}" dt="2023-02-15T15:11:59.370" v="6838" actId="20577"/>
        <pc:sldMkLst>
          <pc:docMk/>
          <pc:sldMk cId="3688837666" sldId="587"/>
        </pc:sldMkLst>
        <pc:spChg chg="mod">
          <ac:chgData name="Nane Kratzke" userId="971be13ff4ee5ef6" providerId="LiveId" clId="{CDC8E599-773F-4A4D-B4A3-E7FFF101DD50}" dt="2023-02-15T15:11:50.741" v="6836" actId="20577"/>
          <ac:spMkLst>
            <pc:docMk/>
            <pc:sldMk cId="3688837666" sldId="587"/>
            <ac:spMk id="10" creationId="{64669592-C4EE-DB4B-A88C-C6A79EE0FE69}"/>
          </ac:spMkLst>
        </pc:spChg>
        <pc:spChg chg="mod">
          <ac:chgData name="Nane Kratzke" userId="971be13ff4ee5ef6" providerId="LiveId" clId="{CDC8E599-773F-4A4D-B4A3-E7FFF101DD50}" dt="2023-02-15T15:11:59.370" v="6838" actId="20577"/>
          <ac:spMkLst>
            <pc:docMk/>
            <pc:sldMk cId="3688837666" sldId="587"/>
            <ac:spMk id="13" creationId="{8EA66DFD-911E-574F-B117-3A1F4304FA2D}"/>
          </ac:spMkLst>
        </pc:spChg>
      </pc:sldChg>
      <pc:sldChg chg="modSp mod">
        <pc:chgData name="Nane Kratzke" userId="971be13ff4ee5ef6" providerId="LiveId" clId="{CDC8E599-773F-4A4D-B4A3-E7FFF101DD50}" dt="2023-02-16T06:45:39.749" v="7180" actId="20577"/>
        <pc:sldMkLst>
          <pc:docMk/>
          <pc:sldMk cId="1403753453" sldId="588"/>
        </pc:sldMkLst>
        <pc:spChg chg="mod">
          <ac:chgData name="Nane Kratzke" userId="971be13ff4ee5ef6" providerId="LiveId" clId="{CDC8E599-773F-4A4D-B4A3-E7FFF101DD50}" dt="2023-02-16T06:45:39.749" v="7180" actId="20577"/>
          <ac:spMkLst>
            <pc:docMk/>
            <pc:sldMk cId="1403753453" sldId="588"/>
            <ac:spMk id="8" creationId="{0C508602-457E-2C4E-A9AC-85A3D0BD58E5}"/>
          </ac:spMkLst>
        </pc:spChg>
      </pc:sldChg>
      <pc:sldChg chg="modSp mod">
        <pc:chgData name="Nane Kratzke" userId="971be13ff4ee5ef6" providerId="LiveId" clId="{CDC8E599-773F-4A4D-B4A3-E7FFF101DD50}" dt="2023-02-16T06:43:52.231" v="7125" actId="20577"/>
        <pc:sldMkLst>
          <pc:docMk/>
          <pc:sldMk cId="123571905" sldId="589"/>
        </pc:sldMkLst>
        <pc:spChg chg="mod">
          <ac:chgData name="Nane Kratzke" userId="971be13ff4ee5ef6" providerId="LiveId" clId="{CDC8E599-773F-4A4D-B4A3-E7FFF101DD50}" dt="2023-02-16T06:43:52.231" v="7125" actId="20577"/>
          <ac:spMkLst>
            <pc:docMk/>
            <pc:sldMk cId="123571905" sldId="589"/>
            <ac:spMk id="8" creationId="{0C508602-457E-2C4E-A9AC-85A3D0BD58E5}"/>
          </ac:spMkLst>
        </pc:spChg>
      </pc:sldChg>
      <pc:sldChg chg="modSp mod">
        <pc:chgData name="Nane Kratzke" userId="971be13ff4ee5ef6" providerId="LiveId" clId="{CDC8E599-773F-4A4D-B4A3-E7FFF101DD50}" dt="2023-02-16T06:45:18.769" v="7176" actId="20577"/>
        <pc:sldMkLst>
          <pc:docMk/>
          <pc:sldMk cId="3956337502" sldId="590"/>
        </pc:sldMkLst>
        <pc:spChg chg="mod">
          <ac:chgData name="Nane Kratzke" userId="971be13ff4ee5ef6" providerId="LiveId" clId="{CDC8E599-773F-4A4D-B4A3-E7FFF101DD50}" dt="2023-02-16T06:45:18.769" v="7176" actId="20577"/>
          <ac:spMkLst>
            <pc:docMk/>
            <pc:sldMk cId="3956337502" sldId="590"/>
            <ac:spMk id="8" creationId="{0C508602-457E-2C4E-A9AC-85A3D0BD58E5}"/>
          </ac:spMkLst>
        </pc:spChg>
      </pc:sldChg>
      <pc:sldChg chg="modSp mod">
        <pc:chgData name="Nane Kratzke" userId="971be13ff4ee5ef6" providerId="LiveId" clId="{CDC8E599-773F-4A4D-B4A3-E7FFF101DD50}" dt="2023-02-16T06:45:10.364" v="7174" actId="20577"/>
        <pc:sldMkLst>
          <pc:docMk/>
          <pc:sldMk cId="4217935789" sldId="591"/>
        </pc:sldMkLst>
        <pc:spChg chg="mod">
          <ac:chgData name="Nane Kratzke" userId="971be13ff4ee5ef6" providerId="LiveId" clId="{CDC8E599-773F-4A4D-B4A3-E7FFF101DD50}" dt="2023-02-16T06:45:10.364" v="7174" actId="20577"/>
          <ac:spMkLst>
            <pc:docMk/>
            <pc:sldMk cId="4217935789" sldId="591"/>
            <ac:spMk id="8" creationId="{0C508602-457E-2C4E-A9AC-85A3D0BD58E5}"/>
          </ac:spMkLst>
        </pc:spChg>
      </pc:sldChg>
      <pc:sldChg chg="modSp mod">
        <pc:chgData name="Nane Kratzke" userId="971be13ff4ee5ef6" providerId="LiveId" clId="{CDC8E599-773F-4A4D-B4A3-E7FFF101DD50}" dt="2023-02-16T06:44:49.833" v="7172" actId="20577"/>
        <pc:sldMkLst>
          <pc:docMk/>
          <pc:sldMk cId="1687841987" sldId="592"/>
        </pc:sldMkLst>
        <pc:spChg chg="mod">
          <ac:chgData name="Nane Kratzke" userId="971be13ff4ee5ef6" providerId="LiveId" clId="{CDC8E599-773F-4A4D-B4A3-E7FFF101DD50}" dt="2023-02-16T06:44:49.833" v="7172" actId="20577"/>
          <ac:spMkLst>
            <pc:docMk/>
            <pc:sldMk cId="1687841987" sldId="592"/>
            <ac:spMk id="8" creationId="{0C508602-457E-2C4E-A9AC-85A3D0BD58E5}"/>
          </ac:spMkLst>
        </pc:spChg>
      </pc:sldChg>
      <pc:sldChg chg="addSp delSp modSp mod">
        <pc:chgData name="Nane Kratzke" userId="971be13ff4ee5ef6" providerId="LiveId" clId="{CDC8E599-773F-4A4D-B4A3-E7FFF101DD50}" dt="2023-02-15T14:28:08.501" v="6418" actId="1076"/>
        <pc:sldMkLst>
          <pc:docMk/>
          <pc:sldMk cId="1576189204" sldId="593"/>
        </pc:sldMkLst>
        <pc:spChg chg="mod">
          <ac:chgData name="Nane Kratzke" userId="971be13ff4ee5ef6" providerId="LiveId" clId="{CDC8E599-773F-4A4D-B4A3-E7FFF101DD50}" dt="2023-02-15T14:28:08.501" v="6418" actId="1076"/>
          <ac:spMkLst>
            <pc:docMk/>
            <pc:sldMk cId="1576189204" sldId="593"/>
            <ac:spMk id="6" creationId="{9C8D24CB-11F5-4B4C-A7FC-025A48F8D133}"/>
          </ac:spMkLst>
        </pc:spChg>
        <pc:spChg chg="add del mod">
          <ac:chgData name="Nane Kratzke" userId="971be13ff4ee5ef6" providerId="LiveId" clId="{CDC8E599-773F-4A4D-B4A3-E7FFF101DD50}" dt="2023-02-15T13:45:31.421" v="6053" actId="20577"/>
          <ac:spMkLst>
            <pc:docMk/>
            <pc:sldMk cId="1576189204" sldId="593"/>
            <ac:spMk id="7" creationId="{7050D398-00AF-F344-A321-47EE807651CF}"/>
          </ac:spMkLst>
        </pc:spChg>
        <pc:picChg chg="mod">
          <ac:chgData name="Nane Kratzke" userId="971be13ff4ee5ef6" providerId="LiveId" clId="{CDC8E599-773F-4A4D-B4A3-E7FFF101DD50}" dt="2023-02-15T13:45:15.959" v="6032" actId="1076"/>
          <ac:picMkLst>
            <pc:docMk/>
            <pc:sldMk cId="1576189204" sldId="593"/>
            <ac:picMk id="5" creationId="{EC91D6B0-8905-7B4A-8219-9B78D5791B41}"/>
          </ac:picMkLst>
        </pc:picChg>
      </pc:sldChg>
      <pc:sldChg chg="addSp delSp modSp mod">
        <pc:chgData name="Nane Kratzke" userId="971be13ff4ee5ef6" providerId="LiveId" clId="{CDC8E599-773F-4A4D-B4A3-E7FFF101DD50}" dt="2023-02-15T14:32:19.887" v="6450" actId="1076"/>
        <pc:sldMkLst>
          <pc:docMk/>
          <pc:sldMk cId="2068695525" sldId="597"/>
        </pc:sldMkLst>
        <pc:spChg chg="add del mod">
          <ac:chgData name="Nane Kratzke" userId="971be13ff4ee5ef6" providerId="LiveId" clId="{CDC8E599-773F-4A4D-B4A3-E7FFF101DD50}" dt="2023-02-15T14:30:32.174" v="6430" actId="478"/>
          <ac:spMkLst>
            <pc:docMk/>
            <pc:sldMk cId="2068695525" sldId="597"/>
            <ac:spMk id="4" creationId="{F5280931-3EBE-3B44-A1C6-94EDDA311991}"/>
          </ac:spMkLst>
        </pc:spChg>
        <pc:spChg chg="add mod">
          <ac:chgData name="Nane Kratzke" userId="971be13ff4ee5ef6" providerId="LiveId" clId="{CDC8E599-773F-4A4D-B4A3-E7FFF101DD50}" dt="2023-02-15T14:32:09.845" v="6449" actId="1076"/>
          <ac:spMkLst>
            <pc:docMk/>
            <pc:sldMk cId="2068695525" sldId="597"/>
            <ac:spMk id="5" creationId="{F8FECC80-E147-D377-1729-9BAB9DB9DDA1}"/>
          </ac:spMkLst>
        </pc:spChg>
        <pc:spChg chg="mod">
          <ac:chgData name="Nane Kratzke" userId="971be13ff4ee5ef6" providerId="LiveId" clId="{CDC8E599-773F-4A4D-B4A3-E7FFF101DD50}" dt="2023-02-15T14:30:36.320" v="6432" actId="20577"/>
          <ac:spMkLst>
            <pc:docMk/>
            <pc:sldMk cId="2068695525" sldId="597"/>
            <ac:spMk id="8" creationId="{14EFECF4-3DB6-8F4D-9B4F-6166B58C2564}"/>
          </ac:spMkLst>
        </pc:spChg>
        <pc:spChg chg="mod">
          <ac:chgData name="Nane Kratzke" userId="971be13ff4ee5ef6" providerId="LiveId" clId="{CDC8E599-773F-4A4D-B4A3-E7FFF101DD50}" dt="2023-02-15T13:31:31.678" v="5852" actId="1076"/>
          <ac:spMkLst>
            <pc:docMk/>
            <pc:sldMk cId="2068695525" sldId="597"/>
            <ac:spMk id="17" creationId="{EDEB838F-0A5A-FB48-ABE3-00B490D4AEA0}"/>
          </ac:spMkLst>
        </pc:spChg>
        <pc:spChg chg="mod">
          <ac:chgData name="Nane Kratzke" userId="971be13ff4ee5ef6" providerId="LiveId" clId="{CDC8E599-773F-4A4D-B4A3-E7FFF101DD50}" dt="2023-02-15T13:31:31.678" v="5852" actId="1076"/>
          <ac:spMkLst>
            <pc:docMk/>
            <pc:sldMk cId="2068695525" sldId="597"/>
            <ac:spMk id="18" creationId="{9A35C5D9-AD28-A742-9973-DDD715816D8F}"/>
          </ac:spMkLst>
        </pc:spChg>
        <pc:spChg chg="mod">
          <ac:chgData name="Nane Kratzke" userId="971be13ff4ee5ef6" providerId="LiveId" clId="{CDC8E599-773F-4A4D-B4A3-E7FFF101DD50}" dt="2023-02-15T13:31:31.678" v="5852" actId="1076"/>
          <ac:spMkLst>
            <pc:docMk/>
            <pc:sldMk cId="2068695525" sldId="597"/>
            <ac:spMk id="19" creationId="{DF1699FA-EC3F-4F40-B447-B24AC6AC195A}"/>
          </ac:spMkLst>
        </pc:spChg>
        <pc:spChg chg="mod">
          <ac:chgData name="Nane Kratzke" userId="971be13ff4ee5ef6" providerId="LiveId" clId="{CDC8E599-773F-4A4D-B4A3-E7FFF101DD50}" dt="2023-02-15T13:31:31.678" v="5852" actId="1076"/>
          <ac:spMkLst>
            <pc:docMk/>
            <pc:sldMk cId="2068695525" sldId="597"/>
            <ac:spMk id="20" creationId="{F88E721A-3AD1-0847-90E9-AAF10FCA0109}"/>
          </ac:spMkLst>
        </pc:spChg>
        <pc:spChg chg="mod">
          <ac:chgData name="Nane Kratzke" userId="971be13ff4ee5ef6" providerId="LiveId" clId="{CDC8E599-773F-4A4D-B4A3-E7FFF101DD50}" dt="2023-02-15T13:31:31.678" v="5852" actId="1076"/>
          <ac:spMkLst>
            <pc:docMk/>
            <pc:sldMk cId="2068695525" sldId="597"/>
            <ac:spMk id="21" creationId="{A78B3C33-884A-B343-ACFE-2A8C300910B6}"/>
          </ac:spMkLst>
        </pc:spChg>
        <pc:spChg chg="mod">
          <ac:chgData name="Nane Kratzke" userId="971be13ff4ee5ef6" providerId="LiveId" clId="{CDC8E599-773F-4A4D-B4A3-E7FFF101DD50}" dt="2023-02-15T13:31:31.678" v="5852" actId="1076"/>
          <ac:spMkLst>
            <pc:docMk/>
            <pc:sldMk cId="2068695525" sldId="597"/>
            <ac:spMk id="23" creationId="{F55C8A8C-228C-1140-AC21-89DF7DC1007E}"/>
          </ac:spMkLst>
        </pc:spChg>
        <pc:spChg chg="mod">
          <ac:chgData name="Nane Kratzke" userId="971be13ff4ee5ef6" providerId="LiveId" clId="{CDC8E599-773F-4A4D-B4A3-E7FFF101DD50}" dt="2023-02-15T14:31:48.195" v="6434" actId="14100"/>
          <ac:spMkLst>
            <pc:docMk/>
            <pc:sldMk cId="2068695525" sldId="597"/>
            <ac:spMk id="24" creationId="{9410665B-D735-9F40-AC11-83B963446645}"/>
          </ac:spMkLst>
        </pc:spChg>
        <pc:spChg chg="mod">
          <ac:chgData name="Nane Kratzke" userId="971be13ff4ee5ef6" providerId="LiveId" clId="{CDC8E599-773F-4A4D-B4A3-E7FFF101DD50}" dt="2023-02-15T14:32:19.887" v="6450" actId="1076"/>
          <ac:spMkLst>
            <pc:docMk/>
            <pc:sldMk cId="2068695525" sldId="597"/>
            <ac:spMk id="25" creationId="{ABA33B5F-C16C-1040-A512-D39F039A9609}"/>
          </ac:spMkLst>
        </pc:spChg>
        <pc:spChg chg="mod">
          <ac:chgData name="Nane Kratzke" userId="971be13ff4ee5ef6" providerId="LiveId" clId="{CDC8E599-773F-4A4D-B4A3-E7FFF101DD50}" dt="2023-02-15T14:32:04.239" v="6448" actId="1076"/>
          <ac:spMkLst>
            <pc:docMk/>
            <pc:sldMk cId="2068695525" sldId="597"/>
            <ac:spMk id="26" creationId="{A061C0C3-D837-2944-8C62-0746A1894BD7}"/>
          </ac:spMkLst>
        </pc:spChg>
        <pc:cxnChg chg="mod">
          <ac:chgData name="Nane Kratzke" userId="971be13ff4ee5ef6" providerId="LiveId" clId="{CDC8E599-773F-4A4D-B4A3-E7FFF101DD50}" dt="2023-02-15T13:31:31.678" v="5852" actId="1076"/>
          <ac:cxnSpMkLst>
            <pc:docMk/>
            <pc:sldMk cId="2068695525" sldId="597"/>
            <ac:cxnSpMk id="15" creationId="{D2D01194-8579-CE4F-A9C4-7D97EC9F4108}"/>
          </ac:cxnSpMkLst>
        </pc:cxnChg>
      </pc:sldChg>
      <pc:sldChg chg="del">
        <pc:chgData name="Nane Kratzke" userId="971be13ff4ee5ef6" providerId="LiveId" clId="{CDC8E599-773F-4A4D-B4A3-E7FFF101DD50}" dt="2023-02-15T14:26:26.710" v="6289" actId="2696"/>
        <pc:sldMkLst>
          <pc:docMk/>
          <pc:sldMk cId="3782198516" sldId="598"/>
        </pc:sldMkLst>
      </pc:sldChg>
      <pc:sldChg chg="modSp mod">
        <pc:chgData name="Nane Kratzke" userId="971be13ff4ee5ef6" providerId="LiveId" clId="{CDC8E599-773F-4A4D-B4A3-E7FFF101DD50}" dt="2023-02-15T14:28:28.603" v="6426" actId="20577"/>
        <pc:sldMkLst>
          <pc:docMk/>
          <pc:sldMk cId="468604968" sldId="600"/>
        </pc:sldMkLst>
        <pc:spChg chg="mod">
          <ac:chgData name="Nane Kratzke" userId="971be13ff4ee5ef6" providerId="LiveId" clId="{CDC8E599-773F-4A4D-B4A3-E7FFF101DD50}" dt="2023-02-15T14:28:28.603" v="6426" actId="20577"/>
          <ac:spMkLst>
            <pc:docMk/>
            <pc:sldMk cId="468604968" sldId="600"/>
            <ac:spMk id="5" creationId="{130044B2-214C-074F-AF23-5CC99F01DE19}"/>
          </ac:spMkLst>
        </pc:spChg>
      </pc:sldChg>
      <pc:sldChg chg="modSp mod">
        <pc:chgData name="Nane Kratzke" userId="971be13ff4ee5ef6" providerId="LiveId" clId="{CDC8E599-773F-4A4D-B4A3-E7FFF101DD50}" dt="2023-02-15T13:49:37.911" v="6251" actId="1076"/>
        <pc:sldMkLst>
          <pc:docMk/>
          <pc:sldMk cId="3021263209" sldId="601"/>
        </pc:sldMkLst>
        <pc:picChg chg="mod">
          <ac:chgData name="Nane Kratzke" userId="971be13ff4ee5ef6" providerId="LiveId" clId="{CDC8E599-773F-4A4D-B4A3-E7FFF101DD50}" dt="2023-02-15T13:49:37.911" v="6251" actId="1076"/>
          <ac:picMkLst>
            <pc:docMk/>
            <pc:sldMk cId="3021263209" sldId="601"/>
            <ac:picMk id="7" creationId="{0068103C-B33B-E94A-94DD-257C10847093}"/>
          </ac:picMkLst>
        </pc:picChg>
      </pc:sldChg>
      <pc:sldChg chg="del">
        <pc:chgData name="Nane Kratzke" userId="971be13ff4ee5ef6" providerId="LiveId" clId="{CDC8E599-773F-4A4D-B4A3-E7FFF101DD50}" dt="2023-02-15T13:50:24.975" v="6252" actId="2696"/>
        <pc:sldMkLst>
          <pc:docMk/>
          <pc:sldMk cId="2080526389" sldId="604"/>
        </pc:sldMkLst>
      </pc:sldChg>
      <pc:sldChg chg="del">
        <pc:chgData name="Nane Kratzke" userId="971be13ff4ee5ef6" providerId="LiveId" clId="{CDC8E599-773F-4A4D-B4A3-E7FFF101DD50}" dt="2023-02-15T13:47:33.129" v="6244" actId="2696"/>
        <pc:sldMkLst>
          <pc:docMk/>
          <pc:sldMk cId="212610631" sldId="605"/>
        </pc:sldMkLst>
      </pc:sldChg>
      <pc:sldChg chg="del">
        <pc:chgData name="Nane Kratzke" userId="971be13ff4ee5ef6" providerId="LiveId" clId="{CDC8E599-773F-4A4D-B4A3-E7FFF101DD50}" dt="2023-02-15T13:47:35.256" v="6245" actId="2696"/>
        <pc:sldMkLst>
          <pc:docMk/>
          <pc:sldMk cId="2461815602" sldId="606"/>
        </pc:sldMkLst>
      </pc:sldChg>
      <pc:sldChg chg="del">
        <pc:chgData name="Nane Kratzke" userId="971be13ff4ee5ef6" providerId="LiveId" clId="{CDC8E599-773F-4A4D-B4A3-E7FFF101DD50}" dt="2023-02-15T13:47:36.398" v="6246" actId="2696"/>
        <pc:sldMkLst>
          <pc:docMk/>
          <pc:sldMk cId="2257629879" sldId="607"/>
        </pc:sldMkLst>
      </pc:sldChg>
      <pc:sldChg chg="del">
        <pc:chgData name="Nane Kratzke" userId="971be13ff4ee5ef6" providerId="LiveId" clId="{CDC8E599-773F-4A4D-B4A3-E7FFF101DD50}" dt="2023-02-15T13:47:37.332" v="6247" actId="2696"/>
        <pc:sldMkLst>
          <pc:docMk/>
          <pc:sldMk cId="2802735644" sldId="608"/>
        </pc:sldMkLst>
      </pc:sldChg>
      <pc:sldChg chg="modSp mod">
        <pc:chgData name="Nane Kratzke" userId="971be13ff4ee5ef6" providerId="LiveId" clId="{CDC8E599-773F-4A4D-B4A3-E7FFF101DD50}" dt="2023-02-16T06:41:31.207" v="7047" actId="20577"/>
        <pc:sldMkLst>
          <pc:docMk/>
          <pc:sldMk cId="1713532505" sldId="611"/>
        </pc:sldMkLst>
        <pc:spChg chg="mod">
          <ac:chgData name="Nane Kratzke" userId="971be13ff4ee5ef6" providerId="LiveId" clId="{CDC8E599-773F-4A4D-B4A3-E7FFF101DD50}" dt="2023-02-16T06:41:31.207" v="7047" actId="20577"/>
          <ac:spMkLst>
            <pc:docMk/>
            <pc:sldMk cId="1713532505" sldId="611"/>
            <ac:spMk id="31" creationId="{A7AED8D2-12C6-26AC-5AF0-E921BDCCBE3B}"/>
          </ac:spMkLst>
        </pc:spChg>
        <pc:picChg chg="mod">
          <ac:chgData name="Nane Kratzke" userId="971be13ff4ee5ef6" providerId="LiveId" clId="{CDC8E599-773F-4A4D-B4A3-E7FFF101DD50}" dt="2023-02-16T06:41:04.796" v="7043"/>
          <ac:picMkLst>
            <pc:docMk/>
            <pc:sldMk cId="1713532505" sldId="611"/>
            <ac:picMk id="12" creationId="{71FFB062-E1B5-47E0-C950-E6D129DAE4EA}"/>
          </ac:picMkLst>
        </pc:picChg>
      </pc:sldChg>
      <pc:sldChg chg="addSp delSp modSp add mod">
        <pc:chgData name="Nane Kratzke" userId="971be13ff4ee5ef6" providerId="LiveId" clId="{CDC8E599-773F-4A4D-B4A3-E7FFF101DD50}" dt="2023-02-15T07:05:32.229" v="2394" actId="207"/>
        <pc:sldMkLst>
          <pc:docMk/>
          <pc:sldMk cId="1714685804" sldId="612"/>
        </pc:sldMkLst>
        <pc:spChg chg="mod">
          <ac:chgData name="Nane Kratzke" userId="971be13ff4ee5ef6" providerId="LiveId" clId="{CDC8E599-773F-4A4D-B4A3-E7FFF101DD50}" dt="2023-02-15T06:45:07.815" v="1933"/>
          <ac:spMkLst>
            <pc:docMk/>
            <pc:sldMk cId="1714685804" sldId="612"/>
            <ac:spMk id="2" creationId="{CB9D7F15-8FB1-4F45-8A51-19BE7935B273}"/>
          </ac:spMkLst>
        </pc:spChg>
        <pc:spChg chg="del">
          <ac:chgData name="Nane Kratzke" userId="971be13ff4ee5ef6" providerId="LiveId" clId="{CDC8E599-773F-4A4D-B4A3-E7FFF101DD50}" dt="2023-02-15T06:40:35.789" v="1857" actId="478"/>
          <ac:spMkLst>
            <pc:docMk/>
            <pc:sldMk cId="1714685804" sldId="612"/>
            <ac:spMk id="5" creationId="{0603D732-B420-894B-AB6C-055CB2368AC6}"/>
          </ac:spMkLst>
        </pc:spChg>
        <pc:spChg chg="add mod">
          <ac:chgData name="Nane Kratzke" userId="971be13ff4ee5ef6" providerId="LiveId" clId="{CDC8E599-773F-4A4D-B4A3-E7FFF101DD50}" dt="2023-02-15T06:57:30.128" v="2169" actId="1076"/>
          <ac:spMkLst>
            <pc:docMk/>
            <pc:sldMk cId="1714685804" sldId="612"/>
            <ac:spMk id="8" creationId="{09ABB464-883F-7BE4-A9A3-8973A2C0158A}"/>
          </ac:spMkLst>
        </pc:spChg>
        <pc:spChg chg="add mod">
          <ac:chgData name="Nane Kratzke" userId="971be13ff4ee5ef6" providerId="LiveId" clId="{CDC8E599-773F-4A4D-B4A3-E7FFF101DD50}" dt="2023-02-15T07:05:32.229" v="2394" actId="207"/>
          <ac:spMkLst>
            <pc:docMk/>
            <pc:sldMk cId="1714685804" sldId="612"/>
            <ac:spMk id="9" creationId="{11C87CE4-3611-DDFC-B427-3162301A57EB}"/>
          </ac:spMkLst>
        </pc:spChg>
        <pc:picChg chg="add del mod">
          <ac:chgData name="Nane Kratzke" userId="971be13ff4ee5ef6" providerId="LiveId" clId="{CDC8E599-773F-4A4D-B4A3-E7FFF101DD50}" dt="2023-02-15T06:42:38.565" v="1889" actId="478"/>
          <ac:picMkLst>
            <pc:docMk/>
            <pc:sldMk cId="1714685804" sldId="612"/>
            <ac:picMk id="3" creationId="{F37E43A0-4197-1CE3-BAEF-635C90B321DE}"/>
          </ac:picMkLst>
        </pc:picChg>
        <pc:picChg chg="add mod modCrop">
          <ac:chgData name="Nane Kratzke" userId="971be13ff4ee5ef6" providerId="LiveId" clId="{CDC8E599-773F-4A4D-B4A3-E7FFF101DD50}" dt="2023-02-15T07:05:05.195" v="2377"/>
          <ac:picMkLst>
            <pc:docMk/>
            <pc:sldMk cId="1714685804" sldId="612"/>
            <ac:picMk id="7" creationId="{7F5C165F-4C5C-7FEA-01AD-A5DD9BB13A53}"/>
          </ac:picMkLst>
        </pc:picChg>
        <pc:picChg chg="mod">
          <ac:chgData name="Nane Kratzke" userId="971be13ff4ee5ef6" providerId="LiveId" clId="{CDC8E599-773F-4A4D-B4A3-E7FFF101DD50}" dt="2023-02-15T06:59:39.446" v="2247" actId="1076"/>
          <ac:picMkLst>
            <pc:docMk/>
            <pc:sldMk cId="1714685804" sldId="612"/>
            <ac:picMk id="2050" creationId="{C92F31AD-D064-7347-9EE6-D3E3CED31B43}"/>
          </ac:picMkLst>
        </pc:picChg>
      </pc:sldChg>
      <pc:sldChg chg="modSp add mod">
        <pc:chgData name="Nane Kratzke" userId="971be13ff4ee5ef6" providerId="LiveId" clId="{CDC8E599-773F-4A4D-B4A3-E7FFF101DD50}" dt="2023-02-16T06:45:30.229" v="7178" actId="20577"/>
        <pc:sldMkLst>
          <pc:docMk/>
          <pc:sldMk cId="2753859176" sldId="613"/>
        </pc:sldMkLst>
        <pc:spChg chg="mod">
          <ac:chgData name="Nane Kratzke" userId="971be13ff4ee5ef6" providerId="LiveId" clId="{CDC8E599-773F-4A4D-B4A3-E7FFF101DD50}" dt="2023-02-16T06:45:30.229" v="7178" actId="20577"/>
          <ac:spMkLst>
            <pc:docMk/>
            <pc:sldMk cId="2753859176" sldId="613"/>
            <ac:spMk id="8" creationId="{0C508602-457E-2C4E-A9AC-85A3D0BD58E5}"/>
          </ac:spMkLst>
        </pc:spChg>
      </pc:sldChg>
      <pc:sldChg chg="modSp add mod">
        <pc:chgData name="Nane Kratzke" userId="971be13ff4ee5ef6" providerId="LiveId" clId="{CDC8E599-773F-4A4D-B4A3-E7FFF101DD50}" dt="2023-02-16T06:43:38.575" v="7110" actId="20577"/>
        <pc:sldMkLst>
          <pc:docMk/>
          <pc:sldMk cId="2497368835" sldId="614"/>
        </pc:sldMkLst>
        <pc:spChg chg="mod">
          <ac:chgData name="Nane Kratzke" userId="971be13ff4ee5ef6" providerId="LiveId" clId="{CDC8E599-773F-4A4D-B4A3-E7FFF101DD50}" dt="2023-02-16T06:43:38.575" v="7110" actId="20577"/>
          <ac:spMkLst>
            <pc:docMk/>
            <pc:sldMk cId="2497368835" sldId="614"/>
            <ac:spMk id="31" creationId="{A7AED8D2-12C6-26AC-5AF0-E921BDCCBE3B}"/>
          </ac:spMkLst>
        </pc:spChg>
      </pc:sldChg>
    </pc:docChg>
  </pc:docChgLst>
  <pc:docChgLst>
    <pc:chgData name="Nane Kratzke" userId="971be13ff4ee5ef6" providerId="LiveId" clId="{3062E67E-B296-344A-93E0-5437F4B0DFEA}"/>
    <pc:docChg chg="custSel modSld">
      <pc:chgData name="Nane Kratzke" userId="971be13ff4ee5ef6" providerId="LiveId" clId="{3062E67E-B296-344A-93E0-5437F4B0DFEA}" dt="2022-12-19T07:52:04.271" v="96" actId="20577"/>
      <pc:docMkLst>
        <pc:docMk/>
      </pc:docMkLst>
      <pc:sldChg chg="addSp modSp">
        <pc:chgData name="Nane Kratzke" userId="971be13ff4ee5ef6" providerId="LiveId" clId="{3062E67E-B296-344A-93E0-5437F4B0DFEA}" dt="2022-12-05T14:45:59.303" v="0"/>
        <pc:sldMkLst>
          <pc:docMk/>
          <pc:sldMk cId="1293430604" sldId="510"/>
        </pc:sldMkLst>
        <pc:picChg chg="add mod">
          <ac:chgData name="Nane Kratzke" userId="971be13ff4ee5ef6" providerId="LiveId" clId="{3062E67E-B296-344A-93E0-5437F4B0DFEA}" dt="2022-12-05T14:45:59.303" v="0"/>
          <ac:picMkLst>
            <pc:docMk/>
            <pc:sldMk cId="1293430604" sldId="510"/>
            <ac:picMk id="6" creationId="{74CC9544-6151-6436-1739-CA2FA33FDBEA}"/>
          </ac:picMkLst>
        </pc:picChg>
      </pc:sldChg>
      <pc:sldChg chg="addSp delSp modSp mod">
        <pc:chgData name="Nane Kratzke" userId="971be13ff4ee5ef6" providerId="LiveId" clId="{3062E67E-B296-344A-93E0-5437F4B0DFEA}" dt="2022-12-19T07:52:04.271" v="96" actId="20577"/>
        <pc:sldMkLst>
          <pc:docMk/>
          <pc:sldMk cId="2901931675" sldId="562"/>
        </pc:sldMkLst>
        <pc:spChg chg="mod">
          <ac:chgData name="Nane Kratzke" userId="971be13ff4ee5ef6" providerId="LiveId" clId="{3062E67E-B296-344A-93E0-5437F4B0DFEA}" dt="2022-12-19T07:51:42.018" v="92" actId="1076"/>
          <ac:spMkLst>
            <pc:docMk/>
            <pc:sldMk cId="2901931675" sldId="562"/>
            <ac:spMk id="6" creationId="{D1BA28CB-2B60-A742-99F9-54943E189AF1}"/>
          </ac:spMkLst>
        </pc:spChg>
        <pc:spChg chg="mod">
          <ac:chgData name="Nane Kratzke" userId="971be13ff4ee5ef6" providerId="LiveId" clId="{3062E67E-B296-344A-93E0-5437F4B0DFEA}" dt="2022-12-19T07:51:35.179" v="91" actId="6549"/>
          <ac:spMkLst>
            <pc:docMk/>
            <pc:sldMk cId="2901931675" sldId="562"/>
            <ac:spMk id="7" creationId="{555B4DF4-488E-1242-87D4-6FF502AD7DB0}"/>
          </ac:spMkLst>
        </pc:spChg>
        <pc:spChg chg="mod">
          <ac:chgData name="Nane Kratzke" userId="971be13ff4ee5ef6" providerId="LiveId" clId="{3062E67E-B296-344A-93E0-5437F4B0DFEA}" dt="2022-12-19T07:51:48.049" v="94" actId="1076"/>
          <ac:spMkLst>
            <pc:docMk/>
            <pc:sldMk cId="2901931675" sldId="562"/>
            <ac:spMk id="9" creationId="{19BCE1C1-987B-844B-93AD-7D72F8FB2533}"/>
          </ac:spMkLst>
        </pc:spChg>
        <pc:spChg chg="mod">
          <ac:chgData name="Nane Kratzke" userId="971be13ff4ee5ef6" providerId="LiveId" clId="{3062E67E-B296-344A-93E0-5437F4B0DFEA}" dt="2022-12-19T07:52:04.271" v="96" actId="20577"/>
          <ac:spMkLst>
            <pc:docMk/>
            <pc:sldMk cId="2901931675" sldId="562"/>
            <ac:spMk id="10" creationId="{64669592-C4EE-DB4B-A88C-C6A79EE0FE69}"/>
          </ac:spMkLst>
        </pc:spChg>
        <pc:picChg chg="add del mod modCrop">
          <ac:chgData name="Nane Kratzke" userId="971be13ff4ee5ef6" providerId="LiveId" clId="{3062E67E-B296-344A-93E0-5437F4B0DFEA}" dt="2022-12-19T07:49:50.752" v="64" actId="478"/>
          <ac:picMkLst>
            <pc:docMk/>
            <pc:sldMk cId="2901931675" sldId="562"/>
            <ac:picMk id="5" creationId="{E0FBD6EF-0FCD-FE4B-7DB5-DB9C6912B149}"/>
          </ac:picMkLst>
        </pc:picChg>
        <pc:picChg chg="del mod">
          <ac:chgData name="Nane Kratzke" userId="971be13ff4ee5ef6" providerId="LiveId" clId="{3062E67E-B296-344A-93E0-5437F4B0DFEA}" dt="2022-12-19T07:39:18.683" v="25" actId="478"/>
          <ac:picMkLst>
            <pc:docMk/>
            <pc:sldMk cId="2901931675" sldId="562"/>
            <ac:picMk id="12" creationId="{D93656E0-941A-324D-B2EB-2C41C7A24437}"/>
          </ac:picMkLst>
        </pc:picChg>
        <pc:picChg chg="del">
          <ac:chgData name="Nane Kratzke" userId="971be13ff4ee5ef6" providerId="LiveId" clId="{3062E67E-B296-344A-93E0-5437F4B0DFEA}" dt="2022-12-19T07:35:27.758" v="5" actId="478"/>
          <ac:picMkLst>
            <pc:docMk/>
            <pc:sldMk cId="2901931675" sldId="562"/>
            <ac:picMk id="13" creationId="{048E2DE9-BB78-7047-9E54-518A1EFC872D}"/>
          </ac:picMkLst>
        </pc:picChg>
        <pc:picChg chg="add del mod">
          <ac:chgData name="Nane Kratzke" userId="971be13ff4ee5ef6" providerId="LiveId" clId="{3062E67E-B296-344A-93E0-5437F4B0DFEA}" dt="2022-12-19T07:48:27.330" v="57" actId="478"/>
          <ac:picMkLst>
            <pc:docMk/>
            <pc:sldMk cId="2901931675" sldId="562"/>
            <ac:picMk id="14" creationId="{D921C974-E2FA-EAEE-5CE1-9228E0939B30}"/>
          </ac:picMkLst>
        </pc:picChg>
        <pc:picChg chg="add mod modCrop">
          <ac:chgData name="Nane Kratzke" userId="971be13ff4ee5ef6" providerId="LiveId" clId="{3062E67E-B296-344A-93E0-5437F4B0DFEA}" dt="2022-12-19T07:51:19.191" v="87" actId="14100"/>
          <ac:picMkLst>
            <pc:docMk/>
            <pc:sldMk cId="2901931675" sldId="562"/>
            <ac:picMk id="16" creationId="{FB80BC22-4C42-0212-C1C7-8199E63259F8}"/>
          </ac:picMkLst>
        </pc:picChg>
      </pc:sldChg>
      <pc:sldChg chg="delSp mod">
        <pc:chgData name="Nane Kratzke" userId="971be13ff4ee5ef6" providerId="LiveId" clId="{3062E67E-B296-344A-93E0-5437F4B0DFEA}" dt="2022-12-19T07:31:52.156" v="1" actId="478"/>
        <pc:sldMkLst>
          <pc:docMk/>
          <pc:sldMk cId="3169250536" sldId="610"/>
        </pc:sldMkLst>
        <pc:inkChg chg="del">
          <ac:chgData name="Nane Kratzke" userId="971be13ff4ee5ef6" providerId="LiveId" clId="{3062E67E-B296-344A-93E0-5437F4B0DFEA}" dt="2022-12-19T07:31:52.156" v="1" actId="478"/>
          <ac:inkMkLst>
            <pc:docMk/>
            <pc:sldMk cId="3169250536" sldId="610"/>
            <ac:inkMk id="5" creationId="{B64E2C10-AB5C-774C-B037-3AF1B02C6AB1}"/>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11.12.23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9431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70202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6CC2E1E4-88C6-DD46-B0B0-CBB1A29B8A1F}"/>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B409F3E4-178E-084D-8EDD-4E8B6E801B3A}"/>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DF1AFFB3-5158-C649-9E9F-A652F60CBD29}"/>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Microservices</a:t>
            </a:r>
            <a:endParaRPr lang="en-US" b="1" dirty="0">
              <a:latin typeface="+mn-lt"/>
            </a:endParaRPr>
          </a:p>
          <a:p>
            <a:pPr>
              <a:spcBef>
                <a:spcPts val="0"/>
              </a:spcBef>
            </a:pPr>
            <a:r>
              <a:rPr lang="en-US" dirty="0">
                <a:latin typeface="+mj-lt"/>
              </a:rPr>
              <a:t>(5) </a:t>
            </a:r>
            <a:r>
              <a:rPr lang="en-US" dirty="0" err="1">
                <a:latin typeface="+mj-lt"/>
              </a:rPr>
              <a:t>Integrationsstile</a:t>
            </a:r>
            <a:endParaRPr lang="en-US" dirty="0">
              <a:latin typeface="+mj-lt"/>
            </a:endParaRPr>
          </a:p>
          <a:p>
            <a:pPr>
              <a:spcBef>
                <a:spcPts val="0"/>
              </a:spcBef>
            </a:pPr>
            <a:r>
              <a:rPr lang="en-US" dirty="0">
                <a:latin typeface="+mj-lt"/>
              </a:rPr>
              <a:t>      Messaging – Event-driven Architectures</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15" name="Grafik 14">
            <a:extLst>
              <a:ext uri="{FF2B5EF4-FFF2-40B4-BE49-F238E27FC236}">
                <a16:creationId xmlns:a16="http://schemas.microsoft.com/office/drawing/2014/main" id="{8E64030D-90ED-3CDC-C2C6-483C3E9C33C8}"/>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artisticPencilSketch/>
                    </a14:imgEffect>
                  </a14:imgLayer>
                </a14:imgProps>
              </a:ext>
            </a:extLst>
          </a:blip>
          <a:stretch>
            <a:fillRect/>
          </a:stretch>
        </p:blipFill>
        <p:spPr>
          <a:xfrm rot="20820622">
            <a:off x="8305105" y="4736906"/>
            <a:ext cx="1417670" cy="1417670"/>
          </a:xfrm>
          <a:prstGeom prst="rect">
            <a:avLst/>
          </a:prstGeom>
        </p:spPr>
      </p:pic>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spTree>
    <p:extLst>
      <p:ext uri="{BB962C8B-B14F-4D97-AF65-F5344CB8AC3E}">
        <p14:creationId xmlns:p14="http://schemas.microsoft.com/office/powerpoint/2010/main" val="154434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Reaktive  Systeme</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Sind elastisch (engl.: </a:t>
            </a:r>
            <a:r>
              <a:rPr lang="de-DE" dirty="0" err="1">
                <a:solidFill>
                  <a:srgbClr val="303633"/>
                </a:solidFill>
              </a:rPr>
              <a:t>elastic</a:t>
            </a:r>
            <a:r>
              <a:rPr lang="de-DE" dirty="0">
                <a:solidFill>
                  <a:srgbClr val="303633"/>
                </a:solidFill>
              </a:rPr>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92044" y="1844214"/>
            <a:ext cx="3531952" cy="1974150"/>
          </a:xfrm>
          <a:prstGeom prst="rect">
            <a:avLst/>
          </a:prstGeom>
        </p:spPr>
      </p:pic>
      <p:sp>
        <p:nvSpPr>
          <p:cNvPr id="13" name="Textfeld 12">
            <a:extLst>
              <a:ext uri="{FF2B5EF4-FFF2-40B4-BE49-F238E27FC236}">
                <a16:creationId xmlns:a16="http://schemas.microsoft.com/office/drawing/2014/main" id="{5323478C-B639-5546-860B-5502B2DD363C}"/>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
        <p:nvSpPr>
          <p:cNvPr id="4" name="Textfeld 3">
            <a:extLst>
              <a:ext uri="{FF2B5EF4-FFF2-40B4-BE49-F238E27FC236}">
                <a16:creationId xmlns:a16="http://schemas.microsoft.com/office/drawing/2014/main" id="{1404A810-D841-278E-590D-99F62F5B64A6}"/>
              </a:ext>
            </a:extLst>
          </p:cNvPr>
          <p:cNvSpPr txBox="1"/>
          <p:nvPr/>
        </p:nvSpPr>
        <p:spPr>
          <a:xfrm>
            <a:off x="431800" y="1597761"/>
            <a:ext cx="5960244" cy="4632037"/>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sz="1800" dirty="0">
                <a:solidFill>
                  <a:srgbClr val="303633"/>
                </a:solidFill>
              </a:rPr>
              <a:t>Das System bleibt auch unter sich </a:t>
            </a:r>
            <a:r>
              <a:rPr lang="de-DE" sz="1800" b="1" dirty="0">
                <a:solidFill>
                  <a:schemeClr val="accent5"/>
                </a:solidFill>
              </a:rPr>
              <a:t>ändernden Lastbedingungen</a:t>
            </a:r>
            <a:r>
              <a:rPr lang="de-DE" sz="1800" dirty="0">
                <a:solidFill>
                  <a:schemeClr val="accent5"/>
                </a:solidFill>
              </a:rPr>
              <a:t> </a:t>
            </a:r>
            <a:r>
              <a:rPr lang="de-DE" sz="1800" dirty="0">
                <a:solidFill>
                  <a:srgbClr val="303633"/>
                </a:solidFill>
              </a:rPr>
              <a:t>antwortbereit. </a:t>
            </a:r>
          </a:p>
          <a:p>
            <a:pPr marL="285750" indent="-285750">
              <a:spcAft>
                <a:spcPts val="600"/>
              </a:spcAft>
              <a:buFont typeface="Courier New" panose="02070309020205020404" pitchFamily="49" charset="0"/>
              <a:buChar char="o"/>
            </a:pPr>
            <a:r>
              <a:rPr lang="de-DE" sz="1800" dirty="0">
                <a:solidFill>
                  <a:srgbClr val="303633"/>
                </a:solidFill>
              </a:rPr>
              <a:t>Bei Laständerungen werden automatisch die genutzten Ressourcen angepasst </a:t>
            </a:r>
            <a:r>
              <a:rPr lang="de-DE" sz="1800" b="1" dirty="0">
                <a:solidFill>
                  <a:schemeClr val="accent5"/>
                </a:solidFill>
              </a:rPr>
              <a:t>(Up- oder Down-</a:t>
            </a:r>
            <a:r>
              <a:rPr lang="de-DE" sz="1800" b="1" dirty="0" err="1">
                <a:solidFill>
                  <a:schemeClr val="accent5"/>
                </a:solidFill>
              </a:rPr>
              <a:t>Scaling</a:t>
            </a:r>
            <a:r>
              <a:rPr lang="de-DE" sz="1800" b="1" dirty="0">
                <a:solidFill>
                  <a:schemeClr val="accent5"/>
                </a:solidFill>
              </a:rPr>
              <a:t>)</a:t>
            </a:r>
            <a:r>
              <a:rPr lang="de-DE" sz="1800" dirty="0">
                <a:solidFill>
                  <a:srgbClr val="303633"/>
                </a:solidFill>
              </a:rPr>
              <a:t>.</a:t>
            </a:r>
          </a:p>
          <a:p>
            <a:pPr marL="285750" indent="-285750">
              <a:spcAft>
                <a:spcPts val="600"/>
              </a:spcAft>
              <a:buFont typeface="Courier New" panose="02070309020205020404" pitchFamily="49" charset="0"/>
              <a:buChar char="o"/>
            </a:pPr>
            <a:r>
              <a:rPr lang="de-DE" sz="1800" dirty="0">
                <a:solidFill>
                  <a:srgbClr val="303633"/>
                </a:solidFill>
              </a:rPr>
              <a:t>Das System wird in </a:t>
            </a:r>
            <a:r>
              <a:rPr lang="de-DE" sz="1800" b="1" dirty="0">
                <a:solidFill>
                  <a:schemeClr val="accent5"/>
                </a:solidFill>
              </a:rPr>
              <a:t>unabhängige Komponenten</a:t>
            </a:r>
            <a:r>
              <a:rPr lang="de-DE" sz="1800" dirty="0">
                <a:solidFill>
                  <a:srgbClr val="303633"/>
                </a:solidFill>
              </a:rPr>
              <a:t> gegliedert, die auf beliebig viele Ressourcen verteilt werden können (horizontale Skalierbarkeit)</a:t>
            </a:r>
          </a:p>
          <a:p>
            <a:pPr marL="285750" indent="-285750">
              <a:spcAft>
                <a:spcPts val="600"/>
              </a:spcAft>
              <a:buFont typeface="Courier New" panose="02070309020205020404" pitchFamily="49" charset="0"/>
              <a:buChar char="o"/>
            </a:pPr>
            <a:r>
              <a:rPr lang="de-DE" sz="1800" dirty="0">
                <a:solidFill>
                  <a:srgbClr val="303633"/>
                </a:solidFill>
              </a:rPr>
              <a:t>Reaktive Systeme unterstützen die Erfassung ihrer </a:t>
            </a:r>
            <a:r>
              <a:rPr lang="de-DE" sz="1800" b="1" dirty="0">
                <a:solidFill>
                  <a:schemeClr val="accent5"/>
                </a:solidFill>
              </a:rPr>
              <a:t>Auslastung zur Laufzeit</a:t>
            </a:r>
            <a:r>
              <a:rPr lang="de-DE" sz="1800" dirty="0">
                <a:solidFill>
                  <a:srgbClr val="303633"/>
                </a:solidFill>
              </a:rPr>
              <a:t>, um automatisch regelnd eingreifen zu können.</a:t>
            </a:r>
          </a:p>
          <a:p>
            <a:pPr marL="285750" indent="-285750">
              <a:spcAft>
                <a:spcPts val="600"/>
              </a:spcAft>
              <a:buFont typeface="Courier New" panose="02070309020205020404" pitchFamily="49" charset="0"/>
              <a:buChar char="o"/>
            </a:pPr>
            <a:r>
              <a:rPr lang="de-DE" sz="1800" dirty="0">
                <a:solidFill>
                  <a:srgbClr val="303633"/>
                </a:solidFill>
              </a:rPr>
              <a:t>Dank ihrer </a:t>
            </a:r>
            <a:r>
              <a:rPr lang="de-DE" sz="1800" b="1" dirty="0">
                <a:solidFill>
                  <a:schemeClr val="accent5"/>
                </a:solidFill>
              </a:rPr>
              <a:t>horizontalen Elastizität</a:t>
            </a:r>
            <a:r>
              <a:rPr lang="de-DE" sz="1800" dirty="0">
                <a:solidFill>
                  <a:srgbClr val="303633"/>
                </a:solidFill>
              </a:rPr>
              <a:t> können sie auf Speziallösungen verzichten und mit handelsüblichen Komponenten implementiert werden.</a:t>
            </a:r>
            <a:endParaRPr lang="de-DE" sz="1800" dirty="0"/>
          </a:p>
          <a:p>
            <a:pPr marL="285750" indent="-285750">
              <a:spcAft>
                <a:spcPts val="600"/>
              </a:spcAft>
              <a:buFont typeface="Courier New" panose="02070309020205020404" pitchFamily="49" charset="0"/>
              <a:buChar char="o"/>
            </a:pPr>
            <a:endParaRPr lang="de-DE" dirty="0"/>
          </a:p>
        </p:txBody>
      </p:sp>
      <p:sp>
        <p:nvSpPr>
          <p:cNvPr id="6" name="Gestreifter Pfeil nach rechts 5">
            <a:extLst>
              <a:ext uri="{FF2B5EF4-FFF2-40B4-BE49-F238E27FC236}">
                <a16:creationId xmlns:a16="http://schemas.microsoft.com/office/drawing/2014/main" id="{23644D58-A97F-3997-8BB2-45856E6FC789}"/>
              </a:ext>
            </a:extLst>
          </p:cNvPr>
          <p:cNvSpPr/>
          <p:nvPr/>
        </p:nvSpPr>
        <p:spPr>
          <a:xfrm rot="14683378">
            <a:off x="6657950" y="3081094"/>
            <a:ext cx="767443" cy="547007"/>
          </a:xfrm>
          <a:prstGeom prst="striped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BE608ED-3E59-8B33-AFDF-63D0004693FB}"/>
              </a:ext>
            </a:extLst>
          </p:cNvPr>
          <p:cNvPicPr>
            <a:picLocks noChangeAspect="1"/>
          </p:cNvPicPr>
          <p:nvPr/>
        </p:nvPicPr>
        <p:blipFill>
          <a:blip r:embed="rId3"/>
          <a:srcRect/>
          <a:stretch/>
        </p:blipFill>
        <p:spPr>
          <a:xfrm>
            <a:off x="10108451" y="3990521"/>
            <a:ext cx="1846943" cy="1846943"/>
          </a:xfrm>
          <a:prstGeom prst="rect">
            <a:avLst/>
          </a:prstGeom>
        </p:spPr>
      </p:pic>
    </p:spTree>
    <p:extLst>
      <p:ext uri="{BB962C8B-B14F-4D97-AF65-F5344CB8AC3E}">
        <p14:creationId xmlns:p14="http://schemas.microsoft.com/office/powerpoint/2010/main" val="75896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Reaktive  Systeme</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Sind widerstandsfähig (engl.: </a:t>
            </a:r>
            <a:r>
              <a:rPr lang="de-DE" dirty="0" err="1">
                <a:solidFill>
                  <a:srgbClr val="303633"/>
                </a:solidFill>
              </a:rPr>
              <a:t>reslient</a:t>
            </a:r>
            <a:r>
              <a:rPr lang="de-DE" dirty="0">
                <a:solidFill>
                  <a:srgbClr val="303633"/>
                </a:solidFill>
              </a:rPr>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92044" y="1844214"/>
            <a:ext cx="3531952" cy="1974150"/>
          </a:xfrm>
          <a:prstGeom prst="rect">
            <a:avLst/>
          </a:prstGeom>
        </p:spPr>
      </p:pic>
      <p:sp>
        <p:nvSpPr>
          <p:cNvPr id="13" name="Textfeld 12">
            <a:extLst>
              <a:ext uri="{FF2B5EF4-FFF2-40B4-BE49-F238E27FC236}">
                <a16:creationId xmlns:a16="http://schemas.microsoft.com/office/drawing/2014/main" id="{5323478C-B639-5546-860B-5502B2DD363C}"/>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
        <p:nvSpPr>
          <p:cNvPr id="4" name="Textfeld 3">
            <a:extLst>
              <a:ext uri="{FF2B5EF4-FFF2-40B4-BE49-F238E27FC236}">
                <a16:creationId xmlns:a16="http://schemas.microsoft.com/office/drawing/2014/main" id="{1404A810-D841-278E-590D-99F62F5B64A6}"/>
              </a:ext>
            </a:extLst>
          </p:cNvPr>
          <p:cNvSpPr txBox="1"/>
          <p:nvPr/>
        </p:nvSpPr>
        <p:spPr>
          <a:xfrm>
            <a:off x="431800" y="1597761"/>
            <a:ext cx="5960244" cy="4231928"/>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sz="1800" dirty="0">
                <a:solidFill>
                  <a:srgbClr val="303633"/>
                </a:solidFill>
              </a:rPr>
              <a:t>Widerstandsfähigkeit ist erreichbar durch</a:t>
            </a:r>
          </a:p>
          <a:p>
            <a:pPr marL="742950" lvl="1" indent="-285750">
              <a:spcAft>
                <a:spcPts val="600"/>
              </a:spcAft>
              <a:buFont typeface="Courier New" panose="02070309020205020404" pitchFamily="49" charset="0"/>
              <a:buChar char="o"/>
            </a:pPr>
            <a:r>
              <a:rPr lang="de-DE" b="1" dirty="0">
                <a:solidFill>
                  <a:schemeClr val="accent5"/>
                </a:solidFill>
              </a:rPr>
              <a:t>Replizieren</a:t>
            </a:r>
            <a:r>
              <a:rPr lang="de-DE" dirty="0">
                <a:solidFill>
                  <a:srgbClr val="303633"/>
                </a:solidFill>
              </a:rPr>
              <a:t> von Funktionalität</a:t>
            </a:r>
          </a:p>
          <a:p>
            <a:pPr marL="742950" lvl="1" indent="-285750">
              <a:spcAft>
                <a:spcPts val="600"/>
              </a:spcAft>
              <a:buFont typeface="Courier New" panose="02070309020205020404" pitchFamily="49" charset="0"/>
              <a:buChar char="o"/>
            </a:pPr>
            <a:r>
              <a:rPr lang="de-DE" b="1" dirty="0">
                <a:solidFill>
                  <a:schemeClr val="accent5"/>
                </a:solidFill>
              </a:rPr>
              <a:t>Isolation</a:t>
            </a:r>
            <a:r>
              <a:rPr lang="de-DE" dirty="0">
                <a:solidFill>
                  <a:srgbClr val="303633"/>
                </a:solidFill>
              </a:rPr>
              <a:t> von Komponenten</a:t>
            </a:r>
          </a:p>
          <a:p>
            <a:pPr marL="742950" lvl="1" indent="-285750">
              <a:spcAft>
                <a:spcPts val="600"/>
              </a:spcAft>
              <a:buFont typeface="Courier New" panose="02070309020205020404" pitchFamily="49" charset="0"/>
              <a:buChar char="o"/>
            </a:pPr>
            <a:r>
              <a:rPr lang="de-DE" b="1" dirty="0">
                <a:solidFill>
                  <a:schemeClr val="accent5"/>
                </a:solidFill>
              </a:rPr>
              <a:t>Delegation</a:t>
            </a:r>
            <a:r>
              <a:rPr lang="de-DE" dirty="0">
                <a:solidFill>
                  <a:srgbClr val="303633"/>
                </a:solidFill>
              </a:rPr>
              <a:t> der Wiederherstellungs-Verantwortung</a:t>
            </a:r>
          </a:p>
          <a:p>
            <a:pPr marL="742950" lvl="1" indent="-285750">
              <a:spcAft>
                <a:spcPts val="600"/>
              </a:spcAft>
              <a:buFont typeface="Courier New" panose="02070309020205020404" pitchFamily="49" charset="0"/>
              <a:buChar char="o"/>
            </a:pPr>
            <a:endParaRPr lang="de-DE" dirty="0">
              <a:solidFill>
                <a:srgbClr val="303633"/>
              </a:solidFill>
            </a:endParaRPr>
          </a:p>
          <a:p>
            <a:pPr marL="285750" indent="-285750">
              <a:spcAft>
                <a:spcPts val="600"/>
              </a:spcAft>
              <a:buFont typeface="Courier New" panose="02070309020205020404" pitchFamily="49" charset="0"/>
              <a:buChar char="o"/>
            </a:pPr>
            <a:r>
              <a:rPr lang="de-DE" b="1" dirty="0">
                <a:solidFill>
                  <a:schemeClr val="accent5"/>
                </a:solidFill>
              </a:rPr>
              <a:t>Replikation:</a:t>
            </a:r>
            <a:r>
              <a:rPr lang="de-DE" dirty="0">
                <a:solidFill>
                  <a:srgbClr val="303633"/>
                </a:solidFill>
              </a:rPr>
              <a:t> Komponenten können mehrfach ausgeprägt werden</a:t>
            </a:r>
          </a:p>
          <a:p>
            <a:pPr marL="285750" indent="-285750">
              <a:spcAft>
                <a:spcPts val="600"/>
              </a:spcAft>
              <a:buFont typeface="Courier New" panose="02070309020205020404" pitchFamily="49" charset="0"/>
              <a:buChar char="o"/>
            </a:pPr>
            <a:r>
              <a:rPr lang="de-DE" b="1" dirty="0">
                <a:solidFill>
                  <a:schemeClr val="accent5"/>
                </a:solidFill>
              </a:rPr>
              <a:t>Isolation:</a:t>
            </a:r>
            <a:r>
              <a:rPr lang="de-DE" dirty="0">
                <a:solidFill>
                  <a:srgbClr val="303633"/>
                </a:solidFill>
              </a:rPr>
              <a:t> Der Ausfall eines Teilsystems soll auf dieses begrenzt bleiben, um andere Teilsysteme nicht in ihrer Funktion zu beeinträchtigen</a:t>
            </a:r>
          </a:p>
          <a:p>
            <a:pPr marL="285750" indent="-285750">
              <a:spcAft>
                <a:spcPts val="600"/>
              </a:spcAft>
              <a:buFont typeface="Courier New" panose="02070309020205020404" pitchFamily="49" charset="0"/>
              <a:buChar char="o"/>
            </a:pPr>
            <a:r>
              <a:rPr lang="de-DE" b="1" dirty="0">
                <a:solidFill>
                  <a:schemeClr val="accent5"/>
                </a:solidFill>
              </a:rPr>
              <a:t>Delegation:</a:t>
            </a:r>
            <a:r>
              <a:rPr lang="de-DE" dirty="0">
                <a:solidFill>
                  <a:srgbClr val="303633"/>
                </a:solidFill>
              </a:rPr>
              <a:t> Die Wiederherstellung des Normalzustandes wird einer übergeordneten Komponente übertragen, die die geforderte Verfügbarkeit sicherstellt</a:t>
            </a:r>
          </a:p>
        </p:txBody>
      </p:sp>
      <p:sp>
        <p:nvSpPr>
          <p:cNvPr id="6" name="Gestreifter Pfeil nach rechts 5">
            <a:extLst>
              <a:ext uri="{FF2B5EF4-FFF2-40B4-BE49-F238E27FC236}">
                <a16:creationId xmlns:a16="http://schemas.microsoft.com/office/drawing/2014/main" id="{23644D58-A97F-3997-8BB2-45856E6FC789}"/>
              </a:ext>
            </a:extLst>
          </p:cNvPr>
          <p:cNvSpPr/>
          <p:nvPr/>
        </p:nvSpPr>
        <p:spPr>
          <a:xfrm rot="21304325">
            <a:off x="8180095" y="2588462"/>
            <a:ext cx="767443" cy="547007"/>
          </a:xfrm>
          <a:prstGeom prst="striped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E81F2C7A-2975-CF81-2480-206915144A6D}"/>
              </a:ext>
            </a:extLst>
          </p:cNvPr>
          <p:cNvPicPr>
            <a:picLocks noChangeAspect="1"/>
          </p:cNvPicPr>
          <p:nvPr/>
        </p:nvPicPr>
        <p:blipFill>
          <a:blip r:embed="rId3"/>
          <a:srcRect/>
          <a:stretch/>
        </p:blipFill>
        <p:spPr>
          <a:xfrm>
            <a:off x="10108451" y="3990521"/>
            <a:ext cx="1846943" cy="1846943"/>
          </a:xfrm>
          <a:prstGeom prst="rect">
            <a:avLst/>
          </a:prstGeom>
        </p:spPr>
      </p:pic>
    </p:spTree>
    <p:extLst>
      <p:ext uri="{BB962C8B-B14F-4D97-AF65-F5344CB8AC3E}">
        <p14:creationId xmlns:p14="http://schemas.microsoft.com/office/powerpoint/2010/main" val="173478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ftwareentwicklung und Beratung | Reactive Systems">
            <a:extLst>
              <a:ext uri="{FF2B5EF4-FFF2-40B4-BE49-F238E27FC236}">
                <a16:creationId xmlns:a16="http://schemas.microsoft.com/office/drawing/2014/main" id="{D57C28C3-96FB-404B-ECE2-994E446EEC49}"/>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8288" y="3990521"/>
            <a:ext cx="4010723" cy="286747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Reaktive  Systeme</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Sind antwortbereit (engl.: responsive)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92044" y="1844214"/>
            <a:ext cx="3531952" cy="1974150"/>
          </a:xfrm>
          <a:prstGeom prst="rect">
            <a:avLst/>
          </a:prstGeom>
        </p:spPr>
      </p:pic>
      <p:sp>
        <p:nvSpPr>
          <p:cNvPr id="13" name="Textfeld 12">
            <a:extLst>
              <a:ext uri="{FF2B5EF4-FFF2-40B4-BE49-F238E27FC236}">
                <a16:creationId xmlns:a16="http://schemas.microsoft.com/office/drawing/2014/main" id="{5323478C-B639-5546-860B-5502B2DD363C}"/>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
        <p:nvSpPr>
          <p:cNvPr id="4" name="Textfeld 3">
            <a:extLst>
              <a:ext uri="{FF2B5EF4-FFF2-40B4-BE49-F238E27FC236}">
                <a16:creationId xmlns:a16="http://schemas.microsoft.com/office/drawing/2014/main" id="{1404A810-D841-278E-590D-99F62F5B64A6}"/>
              </a:ext>
            </a:extLst>
          </p:cNvPr>
          <p:cNvSpPr txBox="1"/>
          <p:nvPr/>
        </p:nvSpPr>
        <p:spPr>
          <a:xfrm>
            <a:off x="431800" y="1597761"/>
            <a:ext cx="4719864" cy="3370153"/>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sz="1800" dirty="0">
                <a:solidFill>
                  <a:srgbClr val="303633"/>
                </a:solidFill>
              </a:rPr>
              <a:t>Antwortbereitschaft ist die </a:t>
            </a:r>
            <a:r>
              <a:rPr lang="de-DE" sz="1800" b="1" dirty="0">
                <a:solidFill>
                  <a:schemeClr val="accent5"/>
                </a:solidFill>
              </a:rPr>
              <a:t>Grundlage</a:t>
            </a:r>
            <a:r>
              <a:rPr lang="de-DE" sz="1800" dirty="0">
                <a:solidFill>
                  <a:srgbClr val="303633"/>
                </a:solidFill>
              </a:rPr>
              <a:t> für Funktion, Benutzbarkeit und Zuverlässigkeit eines Systems</a:t>
            </a:r>
          </a:p>
          <a:p>
            <a:pPr marL="285750" indent="-285750">
              <a:spcAft>
                <a:spcPts val="600"/>
              </a:spcAft>
              <a:buFont typeface="Courier New" panose="02070309020205020404" pitchFamily="49" charset="0"/>
              <a:buChar char="o"/>
            </a:pPr>
            <a:r>
              <a:rPr lang="de-DE" sz="1800" dirty="0">
                <a:solidFill>
                  <a:srgbClr val="303633"/>
                </a:solidFill>
              </a:rPr>
              <a:t>Ziel ist also das ein System </a:t>
            </a:r>
            <a:r>
              <a:rPr lang="de-DE" sz="1800" b="1" dirty="0">
                <a:solidFill>
                  <a:schemeClr val="accent5"/>
                </a:solidFill>
              </a:rPr>
              <a:t>zeitgerecht </a:t>
            </a:r>
            <a:r>
              <a:rPr lang="de-DE" sz="1800" dirty="0">
                <a:solidFill>
                  <a:srgbClr val="303633"/>
                </a:solidFill>
              </a:rPr>
              <a:t>antwortet</a:t>
            </a:r>
            <a:endParaRPr lang="de-DE" b="1" dirty="0">
              <a:solidFill>
                <a:schemeClr val="accent5"/>
              </a:solidFill>
            </a:endParaRPr>
          </a:p>
          <a:p>
            <a:pPr marL="285750" indent="-285750">
              <a:spcAft>
                <a:spcPts val="600"/>
              </a:spcAft>
              <a:buFont typeface="Courier New" panose="02070309020205020404" pitchFamily="49" charset="0"/>
              <a:buChar char="o"/>
            </a:pPr>
            <a:r>
              <a:rPr lang="de-DE" sz="1800" dirty="0">
                <a:solidFill>
                  <a:srgbClr val="303633"/>
                </a:solidFill>
              </a:rPr>
              <a:t>Fehler können in verteilten Systemen nur durch die </a:t>
            </a:r>
            <a:r>
              <a:rPr lang="de-DE" sz="1800" b="1" dirty="0">
                <a:solidFill>
                  <a:schemeClr val="accent5"/>
                </a:solidFill>
              </a:rPr>
              <a:t>Abwesenheit einer Antwort</a:t>
            </a:r>
            <a:r>
              <a:rPr lang="de-DE" sz="1800" dirty="0">
                <a:solidFill>
                  <a:srgbClr val="303633"/>
                </a:solidFill>
              </a:rPr>
              <a:t> sicher festgestellt werden </a:t>
            </a:r>
          </a:p>
          <a:p>
            <a:pPr marL="285750" indent="-285750">
              <a:spcAft>
                <a:spcPts val="600"/>
              </a:spcAft>
              <a:buFont typeface="Courier New" panose="02070309020205020404" pitchFamily="49" charset="0"/>
              <a:buChar char="o"/>
            </a:pPr>
            <a:r>
              <a:rPr lang="de-DE" sz="1800" dirty="0">
                <a:solidFill>
                  <a:srgbClr val="303633"/>
                </a:solidFill>
              </a:rPr>
              <a:t>Ohne vereinbarte </a:t>
            </a:r>
            <a:r>
              <a:rPr lang="de-DE" sz="1800" b="1" dirty="0">
                <a:solidFill>
                  <a:schemeClr val="accent5"/>
                </a:solidFill>
              </a:rPr>
              <a:t>Timeouts</a:t>
            </a:r>
            <a:r>
              <a:rPr lang="de-DE" sz="1800" dirty="0">
                <a:solidFill>
                  <a:srgbClr val="303633"/>
                </a:solidFill>
              </a:rPr>
              <a:t> ist die Erkennung und Behandlung von Fehlern nicht möglich</a:t>
            </a:r>
            <a:endParaRPr lang="de-DE" dirty="0">
              <a:solidFill>
                <a:srgbClr val="303633"/>
              </a:solidFill>
            </a:endParaRPr>
          </a:p>
        </p:txBody>
      </p:sp>
      <p:sp>
        <p:nvSpPr>
          <p:cNvPr id="6" name="Gestreifter Pfeil nach rechts 5">
            <a:extLst>
              <a:ext uri="{FF2B5EF4-FFF2-40B4-BE49-F238E27FC236}">
                <a16:creationId xmlns:a16="http://schemas.microsoft.com/office/drawing/2014/main" id="{23644D58-A97F-3997-8BB2-45856E6FC789}"/>
              </a:ext>
            </a:extLst>
          </p:cNvPr>
          <p:cNvSpPr/>
          <p:nvPr/>
        </p:nvSpPr>
        <p:spPr>
          <a:xfrm rot="12058010">
            <a:off x="8449517" y="1886333"/>
            <a:ext cx="767443" cy="547007"/>
          </a:xfrm>
          <a:prstGeom prst="striped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2B640F6F-85D4-A13C-0045-9F0A6D9D4126}"/>
              </a:ext>
            </a:extLst>
          </p:cNvPr>
          <p:cNvPicPr>
            <a:picLocks noChangeAspect="1"/>
          </p:cNvPicPr>
          <p:nvPr/>
        </p:nvPicPr>
        <p:blipFill>
          <a:blip r:embed="rId4"/>
          <a:stretch>
            <a:fillRect/>
          </a:stretch>
        </p:blipFill>
        <p:spPr>
          <a:xfrm>
            <a:off x="10108451" y="3990521"/>
            <a:ext cx="1846943" cy="1846943"/>
          </a:xfrm>
          <a:prstGeom prst="rect">
            <a:avLst/>
          </a:prstGeom>
        </p:spPr>
      </p:pic>
    </p:spTree>
    <p:extLst>
      <p:ext uri="{BB962C8B-B14F-4D97-AF65-F5344CB8AC3E}">
        <p14:creationId xmlns:p14="http://schemas.microsoft.com/office/powerpoint/2010/main" val="940107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err="1"/>
              <a:t>Reactive</a:t>
            </a:r>
            <a:r>
              <a:rPr lang="de-DE" dirty="0"/>
              <a:t>  </a:t>
            </a:r>
            <a:r>
              <a:rPr lang="de-DE" dirty="0" err="1"/>
              <a:t>Programming</a:t>
            </a:r>
            <a:r>
              <a:rPr lang="de-DE" dirty="0"/>
              <a:t>  (</a:t>
            </a:r>
            <a:r>
              <a:rPr lang="de-DE" dirty="0" err="1"/>
              <a:t>Rx</a:t>
            </a:r>
            <a:r>
              <a:rPr lang="de-DE" dirty="0"/>
              <a:t>)</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Reaktive Erweiterungen von Programmiersprachen (</a:t>
            </a:r>
            <a:r>
              <a:rPr lang="de-DE" dirty="0" err="1">
                <a:solidFill>
                  <a:srgbClr val="303633"/>
                </a:solidFill>
              </a:rPr>
              <a:t>RxPython</a:t>
            </a:r>
            <a:r>
              <a:rPr lang="de-DE" dirty="0">
                <a:solidFill>
                  <a:srgbClr val="303633"/>
                </a:solidFill>
              </a:rPr>
              <a:t> / Java / JS / …)</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pic>
        <p:nvPicPr>
          <p:cNvPr id="6" name="Grafik 5">
            <a:extLst>
              <a:ext uri="{FF2B5EF4-FFF2-40B4-BE49-F238E27FC236}">
                <a16:creationId xmlns:a16="http://schemas.microsoft.com/office/drawing/2014/main" id="{100BD3D2-7F5E-8348-8A1E-A9752188DFCF}"/>
              </a:ext>
            </a:extLst>
          </p:cNvPr>
          <p:cNvPicPr>
            <a:picLocks noChangeAspect="1"/>
          </p:cNvPicPr>
          <p:nvPr/>
        </p:nvPicPr>
        <p:blipFill>
          <a:blip r:embed="rId2">
            <a:duotone>
              <a:prstClr val="black"/>
              <a:schemeClr val="tx2">
                <a:tint val="45000"/>
                <a:satMod val="400000"/>
              </a:schemeClr>
            </a:duotone>
          </a:blip>
          <a:stretch>
            <a:fillRect/>
          </a:stretch>
        </p:blipFill>
        <p:spPr>
          <a:xfrm>
            <a:off x="10049115" y="3475267"/>
            <a:ext cx="2107789" cy="1004493"/>
          </a:xfrm>
          <a:prstGeom prst="rect">
            <a:avLst/>
          </a:prstGeom>
        </p:spPr>
      </p:pic>
      <p:pic>
        <p:nvPicPr>
          <p:cNvPr id="7" name="Grafik 6">
            <a:extLst>
              <a:ext uri="{FF2B5EF4-FFF2-40B4-BE49-F238E27FC236}">
                <a16:creationId xmlns:a16="http://schemas.microsoft.com/office/drawing/2014/main" id="{FD39EF03-4571-CB45-858F-9DC111AF517C}"/>
              </a:ext>
            </a:extLst>
          </p:cNvPr>
          <p:cNvPicPr>
            <a:picLocks noChangeAspect="1"/>
          </p:cNvPicPr>
          <p:nvPr/>
        </p:nvPicPr>
        <p:blipFill>
          <a:blip r:embed="rId3">
            <a:duotone>
              <a:prstClr val="black"/>
              <a:schemeClr val="tx2">
                <a:tint val="45000"/>
                <a:satMod val="400000"/>
              </a:schemeClr>
            </a:duotone>
          </a:blip>
          <a:stretch>
            <a:fillRect/>
          </a:stretch>
        </p:blipFill>
        <p:spPr>
          <a:xfrm>
            <a:off x="10049115" y="4782657"/>
            <a:ext cx="2104768" cy="1249706"/>
          </a:xfrm>
          <a:prstGeom prst="rect">
            <a:avLst/>
          </a:prstGeom>
        </p:spPr>
      </p:pic>
      <p:pic>
        <p:nvPicPr>
          <p:cNvPr id="8" name="Grafik 7">
            <a:extLst>
              <a:ext uri="{FF2B5EF4-FFF2-40B4-BE49-F238E27FC236}">
                <a16:creationId xmlns:a16="http://schemas.microsoft.com/office/drawing/2014/main" id="{75D435DC-C77B-5B4C-B834-789AAF45E444}"/>
              </a:ext>
            </a:extLst>
          </p:cNvPr>
          <p:cNvPicPr>
            <a:picLocks noChangeAspect="1"/>
          </p:cNvPicPr>
          <p:nvPr/>
        </p:nvPicPr>
        <p:blipFill>
          <a:blip r:embed="rId4">
            <a:duotone>
              <a:prstClr val="black"/>
              <a:schemeClr val="tx2">
                <a:tint val="45000"/>
                <a:satMod val="400000"/>
              </a:schemeClr>
            </a:duotone>
          </a:blip>
          <a:stretch>
            <a:fillRect/>
          </a:stretch>
        </p:blipFill>
        <p:spPr>
          <a:xfrm>
            <a:off x="10049115" y="2167877"/>
            <a:ext cx="2107789" cy="1004493"/>
          </a:xfrm>
          <a:prstGeom prst="rect">
            <a:avLst/>
          </a:prstGeom>
        </p:spPr>
      </p:pic>
      <p:pic>
        <p:nvPicPr>
          <p:cNvPr id="9" name="Grafik 8">
            <a:extLst>
              <a:ext uri="{FF2B5EF4-FFF2-40B4-BE49-F238E27FC236}">
                <a16:creationId xmlns:a16="http://schemas.microsoft.com/office/drawing/2014/main" id="{B48D335D-08B2-5840-B1E6-7F7BC2B1A819}"/>
              </a:ext>
            </a:extLst>
          </p:cNvPr>
          <p:cNvPicPr>
            <a:picLocks noChangeAspect="1"/>
          </p:cNvPicPr>
          <p:nvPr/>
        </p:nvPicPr>
        <p:blipFill>
          <a:blip r:embed="rId5">
            <a:duotone>
              <a:prstClr val="black"/>
              <a:schemeClr val="tx2">
                <a:tint val="45000"/>
                <a:satMod val="400000"/>
              </a:schemeClr>
            </a:duotone>
          </a:blip>
          <a:stretch>
            <a:fillRect/>
          </a:stretch>
        </p:blipFill>
        <p:spPr>
          <a:xfrm>
            <a:off x="3760570" y="3098045"/>
            <a:ext cx="5869230" cy="2763429"/>
          </a:xfrm>
          <a:prstGeom prst="rect">
            <a:avLst/>
          </a:prstGeom>
        </p:spPr>
      </p:pic>
      <p:sp>
        <p:nvSpPr>
          <p:cNvPr id="11" name="Textfeld 10">
            <a:extLst>
              <a:ext uri="{FF2B5EF4-FFF2-40B4-BE49-F238E27FC236}">
                <a16:creationId xmlns:a16="http://schemas.microsoft.com/office/drawing/2014/main" id="{28CFDE90-38D1-5C46-B69A-8FB16DE395E8}"/>
              </a:ext>
            </a:extLst>
          </p:cNvPr>
          <p:cNvSpPr txBox="1"/>
          <p:nvPr/>
        </p:nvSpPr>
        <p:spPr>
          <a:xfrm>
            <a:off x="10049115" y="1286598"/>
            <a:ext cx="1917812" cy="738664"/>
          </a:xfrm>
          <a:prstGeom prst="rect">
            <a:avLst/>
          </a:prstGeom>
          <a:noFill/>
        </p:spPr>
        <p:txBody>
          <a:bodyPr wrap="square" rtlCol="0">
            <a:spAutoFit/>
          </a:bodyPr>
          <a:lstStyle/>
          <a:p>
            <a:r>
              <a:rPr lang="de-DE" sz="1400" b="1" i="1" dirty="0">
                <a:latin typeface="Bradley Hand" pitchFamily="2" charset="77"/>
              </a:rPr>
              <a:t>Beispiele reaktiver Operatoren in </a:t>
            </a:r>
            <a:r>
              <a:rPr lang="de-DE" sz="1400" b="1" i="1" dirty="0" err="1">
                <a:latin typeface="Bradley Hand" pitchFamily="2" charset="77"/>
              </a:rPr>
              <a:t>RxPY</a:t>
            </a:r>
            <a:endParaRPr lang="de-DE" sz="1400" b="1" i="1" dirty="0">
              <a:latin typeface="Bradley Hand" pitchFamily="2" charset="77"/>
            </a:endParaRPr>
          </a:p>
          <a:p>
            <a:r>
              <a:rPr lang="de-DE" sz="1400" i="1" dirty="0">
                <a:latin typeface="Bradley Hand" pitchFamily="2" charset="77"/>
              </a:rPr>
              <a:t>(</a:t>
            </a:r>
            <a:r>
              <a:rPr lang="de-DE" sz="1400" i="1" dirty="0" err="1">
                <a:latin typeface="Bradley Hand" pitchFamily="2" charset="77"/>
              </a:rPr>
              <a:t>Marble</a:t>
            </a:r>
            <a:r>
              <a:rPr lang="de-DE" sz="1400" i="1" dirty="0">
                <a:latin typeface="Bradley Hand" pitchFamily="2" charset="77"/>
              </a:rPr>
              <a:t> </a:t>
            </a:r>
            <a:r>
              <a:rPr lang="de-DE" sz="1400" i="1" dirty="0" err="1">
                <a:latin typeface="Bradley Hand" pitchFamily="2" charset="77"/>
              </a:rPr>
              <a:t>Diagrams</a:t>
            </a:r>
            <a:r>
              <a:rPr lang="de-DE" sz="1400" i="1" dirty="0">
                <a:latin typeface="Bradley Hand" pitchFamily="2" charset="77"/>
              </a:rPr>
              <a:t>)</a:t>
            </a:r>
          </a:p>
        </p:txBody>
      </p:sp>
      <p:sp>
        <p:nvSpPr>
          <p:cNvPr id="18" name="Textfeld 17">
            <a:extLst>
              <a:ext uri="{FF2B5EF4-FFF2-40B4-BE49-F238E27FC236}">
                <a16:creationId xmlns:a16="http://schemas.microsoft.com/office/drawing/2014/main" id="{DA28D41A-63F0-DD46-AA75-57DE01858F2B}"/>
              </a:ext>
            </a:extLst>
          </p:cNvPr>
          <p:cNvSpPr txBox="1"/>
          <p:nvPr/>
        </p:nvSpPr>
        <p:spPr>
          <a:xfrm>
            <a:off x="431801" y="1508048"/>
            <a:ext cx="3087006" cy="4708981"/>
          </a:xfrm>
          <a:prstGeom prst="rect">
            <a:avLst/>
          </a:prstGeom>
          <a:noFill/>
        </p:spPr>
        <p:txBody>
          <a:bodyPr wrap="square" rtlCol="0">
            <a:spAutoFit/>
          </a:bodyPr>
          <a:lstStyle/>
          <a:p>
            <a:r>
              <a:rPr lang="de-DE" sz="1500" dirty="0"/>
              <a:t>Reaktive Erweiterungen von Programmiersprachen (</a:t>
            </a:r>
            <a:r>
              <a:rPr lang="de-DE" sz="1500" dirty="0" err="1"/>
              <a:t>Rx</a:t>
            </a:r>
            <a:r>
              <a:rPr lang="de-DE" sz="1500" dirty="0"/>
              <a:t>) sind ein Mechanismus, mit dem die Ergebnisse mehrerer Ereignisströme zusammengeführt und Operationen auf diesem Event-Stream reaktiv ausgeführt werden können. </a:t>
            </a:r>
          </a:p>
          <a:p>
            <a:endParaRPr lang="de-DE" sz="1500" dirty="0"/>
          </a:p>
          <a:p>
            <a:r>
              <a:rPr lang="de-DE" sz="1500" dirty="0"/>
              <a:t>Im Kern kehrt </a:t>
            </a:r>
            <a:r>
              <a:rPr lang="de-DE" sz="1500" dirty="0" err="1"/>
              <a:t>Rx</a:t>
            </a:r>
            <a:r>
              <a:rPr lang="de-DE" sz="1500" dirty="0"/>
              <a:t> traditionelle Kontrollflüsse um.</a:t>
            </a:r>
          </a:p>
          <a:p>
            <a:endParaRPr lang="de-DE" sz="1500" dirty="0"/>
          </a:p>
          <a:p>
            <a:r>
              <a:rPr lang="de-DE" sz="1500" dirty="0"/>
              <a:t>Anstatt nach Daten zu fragen (und auf die Antwort zu warten), beobachtet man das Ergebnis einer Operation und reagiert, wenn sich etwas ändert. Mittels </a:t>
            </a:r>
            <a:r>
              <a:rPr lang="de-DE" sz="1500" dirty="0" err="1"/>
              <a:t>Rx</a:t>
            </a:r>
            <a:r>
              <a:rPr lang="de-DE" sz="1500" dirty="0"/>
              <a:t>-Bibliotheken können Funktionen (wie </a:t>
            </a:r>
            <a:r>
              <a:rPr lang="de-DE" sz="1500" dirty="0" err="1"/>
              <a:t>filter</a:t>
            </a:r>
            <a:r>
              <a:rPr lang="de-DE" sz="1500" dirty="0"/>
              <a:t>(), </a:t>
            </a:r>
            <a:r>
              <a:rPr lang="de-DE" sz="1500" dirty="0" err="1"/>
              <a:t>map</a:t>
            </a:r>
            <a:r>
              <a:rPr lang="de-DE" sz="1500" dirty="0"/>
              <a:t>(), </a:t>
            </a:r>
            <a:r>
              <a:rPr lang="de-DE" sz="1500" dirty="0" err="1"/>
              <a:t>reduce</a:t>
            </a:r>
            <a:r>
              <a:rPr lang="de-DE" sz="1500" dirty="0"/>
              <a:t>(), </a:t>
            </a:r>
            <a:r>
              <a:rPr lang="de-DE" sz="1500" dirty="0" err="1"/>
              <a:t>uvm</a:t>
            </a:r>
            <a:r>
              <a:rPr lang="de-DE" sz="1500" dirty="0"/>
              <a:t>.) auf solchen Observables ausgeführt werden.</a:t>
            </a:r>
          </a:p>
        </p:txBody>
      </p:sp>
      <p:sp>
        <p:nvSpPr>
          <p:cNvPr id="19" name="Textfeld 18">
            <a:extLst>
              <a:ext uri="{FF2B5EF4-FFF2-40B4-BE49-F238E27FC236}">
                <a16:creationId xmlns:a16="http://schemas.microsoft.com/office/drawing/2014/main" id="{E67DD715-B783-9D40-8294-063FA4803A5E}"/>
              </a:ext>
            </a:extLst>
          </p:cNvPr>
          <p:cNvSpPr txBox="1"/>
          <p:nvPr/>
        </p:nvSpPr>
        <p:spPr>
          <a:xfrm>
            <a:off x="3760570" y="1551805"/>
            <a:ext cx="5869230" cy="1009846"/>
          </a:xfrm>
          <a:prstGeom prst="rect">
            <a:avLst/>
          </a:prstGeom>
          <a:solidFill>
            <a:schemeClr val="accent5"/>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sz="1400" dirty="0">
                <a:solidFill>
                  <a:schemeClr val="bg1"/>
                </a:solidFill>
              </a:rPr>
              <a:t>Verschiedenste </a:t>
            </a:r>
            <a:r>
              <a:rPr lang="de-DE" sz="1400" dirty="0" err="1">
                <a:solidFill>
                  <a:schemeClr val="bg1"/>
                </a:solidFill>
              </a:rPr>
              <a:t>Rx</a:t>
            </a:r>
            <a:r>
              <a:rPr lang="de-DE" sz="1400" dirty="0">
                <a:solidFill>
                  <a:schemeClr val="bg1"/>
                </a:solidFill>
              </a:rPr>
              <a:t>-Implementierungen erfahren im Rahmen Event-Driven </a:t>
            </a:r>
            <a:r>
              <a:rPr lang="de-DE" sz="1400" dirty="0" err="1">
                <a:solidFill>
                  <a:schemeClr val="bg1"/>
                </a:solidFill>
              </a:rPr>
              <a:t>Architectures</a:t>
            </a:r>
            <a:r>
              <a:rPr lang="de-DE" sz="1400" dirty="0">
                <a:solidFill>
                  <a:schemeClr val="bg1"/>
                </a:solidFill>
              </a:rPr>
              <a:t> steigende Beliebtheit, da es diese Bibliotheken ermöglichen, die Details der asynchronen Ereignisabwicklung zu vereinfachen.</a:t>
            </a:r>
          </a:p>
        </p:txBody>
      </p:sp>
      <p:sp>
        <p:nvSpPr>
          <p:cNvPr id="4" name="Textfeld 3">
            <a:extLst>
              <a:ext uri="{FF2B5EF4-FFF2-40B4-BE49-F238E27FC236}">
                <a16:creationId xmlns:a16="http://schemas.microsoft.com/office/drawing/2014/main" id="{002C544D-B33F-3847-BD39-ACB6CCC8A7CC}"/>
              </a:ext>
            </a:extLst>
          </p:cNvPr>
          <p:cNvSpPr txBox="1"/>
          <p:nvPr/>
        </p:nvSpPr>
        <p:spPr>
          <a:xfrm>
            <a:off x="0" y="6596390"/>
            <a:ext cx="3744936" cy="261610"/>
          </a:xfrm>
          <a:prstGeom prst="rect">
            <a:avLst/>
          </a:prstGeom>
          <a:noFill/>
        </p:spPr>
        <p:txBody>
          <a:bodyPr wrap="none" rtlCol="0">
            <a:spAutoFit/>
          </a:bodyPr>
          <a:lstStyle/>
          <a:p>
            <a:r>
              <a:rPr lang="de-DE" sz="1100" b="1" dirty="0"/>
              <a:t>Quelle der Diagramme: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rxpy.readthedocs.io</a:t>
            </a:r>
            <a:endParaRPr lang="de-DE" sz="1100" dirty="0"/>
          </a:p>
        </p:txBody>
      </p:sp>
    </p:spTree>
    <p:extLst>
      <p:ext uri="{BB962C8B-B14F-4D97-AF65-F5344CB8AC3E}">
        <p14:creationId xmlns:p14="http://schemas.microsoft.com/office/powerpoint/2010/main" val="22003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04322" y="1478048"/>
            <a:ext cx="4479946" cy="4404862"/>
          </a:xfrm>
          <a:solidFill>
            <a:schemeClr val="bg2"/>
          </a:solidFill>
          <a:effectLst>
            <a:outerShdw blurRad="50800" dist="38100" dir="2700000" algn="tl" rotWithShape="0">
              <a:prstClr val="black">
                <a:alpha val="40000"/>
              </a:prstClr>
            </a:outerShdw>
          </a:effectLst>
        </p:spPr>
        <p:txBody>
          <a:bodyPr lIns="251999" tIns="251999" rIns="251999" bIns="251999"/>
          <a:lstStyle/>
          <a:p>
            <a:pPr marL="0" lvl="0" indent="0">
              <a:buNone/>
            </a:pP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Was ist das für ein Architekturstil?</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Vor- und Nachteile von </a:t>
            </a:r>
            <a:r>
              <a:rPr lang="de-DE" sz="1400" dirty="0" err="1">
                <a:latin typeface="Roboto Thin" panose="02000000000000000000" pitchFamily="2" charset="0"/>
                <a:ea typeface="Roboto Thin" panose="02000000000000000000" pitchFamily="2" charset="0"/>
                <a:cs typeface="Roboto Thin" panose="02000000000000000000" pitchFamily="2" charset="0"/>
              </a:rPr>
              <a:t>Microservices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Randbedingungen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Lose Kopplung und hohe Kohäsion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Bounded</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Context</a:t>
            </a:r>
            <a:r>
              <a:rPr lang="de-DE" sz="1400" dirty="0">
                <a:latin typeface="Roboto Thin" panose="02000000000000000000" pitchFamily="2" charset="0"/>
                <a:ea typeface="Roboto Thin" panose="02000000000000000000" pitchFamily="2" charset="0"/>
                <a:cs typeface="Roboto Thin" panose="02000000000000000000" pitchFamily="2" charset="0"/>
              </a:rPr>
              <a:t> und Domain </a:t>
            </a:r>
            <a:r>
              <a:rPr lang="de-DE" sz="1400" dirty="0" err="1">
                <a:latin typeface="Roboto Thin" panose="02000000000000000000" pitchFamily="2" charset="0"/>
                <a:ea typeface="Roboto Thin" panose="02000000000000000000" pitchFamily="2" charset="0"/>
                <a:cs typeface="Roboto Thin" panose="02000000000000000000" pitchFamily="2" charset="0"/>
              </a:rPr>
              <a:t>Driven</a:t>
            </a:r>
            <a:r>
              <a:rPr lang="de-DE" sz="1400" dirty="0">
                <a:latin typeface="Roboto Thin" panose="02000000000000000000" pitchFamily="2" charset="0"/>
                <a:ea typeface="Roboto Thin" panose="02000000000000000000" pitchFamily="2" charset="0"/>
                <a:cs typeface="Roboto Thin" panose="02000000000000000000" pitchFamily="2" charset="0"/>
              </a:rPr>
              <a:t> Design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Conways Law</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Service Ownership und Team-Strukturen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latin typeface="Roboto" panose="02000000000000000000" pitchFamily="2" charset="0"/>
                <a:ea typeface="Roboto" panose="02000000000000000000" pitchFamily="2" charset="0"/>
                <a:cs typeface="Roboto" panose="02000000000000000000" pitchFamily="2" charset="0"/>
              </a:rPr>
              <a:t>Integration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Shared</a:t>
            </a:r>
            <a:r>
              <a:rPr lang="de-DE" sz="1400" dirty="0">
                <a:latin typeface="Roboto Thin" panose="02000000000000000000" pitchFamily="2" charset="0"/>
                <a:ea typeface="Roboto Thin" panose="02000000000000000000" pitchFamily="2" charset="0"/>
                <a:cs typeface="Roboto Thin" panose="02000000000000000000" pitchFamily="2" charset="0"/>
              </a:rPr>
              <a:t> Databases, </a:t>
            </a:r>
            <a:r>
              <a:rPr lang="de-DE" sz="1400" dirty="0" err="1">
                <a:latin typeface="Roboto Thin" panose="02000000000000000000" pitchFamily="2" charset="0"/>
                <a:ea typeface="Roboto Thin" panose="02000000000000000000" pitchFamily="2" charset="0"/>
                <a:cs typeface="Roboto Thin" panose="02000000000000000000" pitchFamily="2" charset="0"/>
              </a:rPr>
              <a:t>Sync</a:t>
            </a:r>
            <a:r>
              <a:rPr lang="de-DE" sz="1400" dirty="0">
                <a:latin typeface="Roboto Thin" panose="02000000000000000000" pitchFamily="2" charset="0"/>
                <a:ea typeface="Roboto Thin" panose="02000000000000000000" pitchFamily="2" charset="0"/>
                <a:cs typeface="Roboto Thin" panose="02000000000000000000" pitchFamily="2" charset="0"/>
              </a:rPr>
              <a:t> vs. </a:t>
            </a:r>
            <a:r>
              <a:rPr lang="de-DE" sz="1400" dirty="0" err="1">
                <a:latin typeface="Roboto Thin" panose="02000000000000000000" pitchFamily="2" charset="0"/>
                <a:ea typeface="Roboto Thin" panose="02000000000000000000" pitchFamily="2" charset="0"/>
                <a:cs typeface="Roboto Thin" panose="02000000000000000000" pitchFamily="2" charset="0"/>
              </a:rPr>
              <a:t>Async</a:t>
            </a:r>
            <a:r>
              <a:rPr lang="de-DE" sz="1400" dirty="0">
                <a:latin typeface="Roboto Thin" panose="02000000000000000000" pitchFamily="2" charset="0"/>
                <a:ea typeface="Roboto Thin" panose="02000000000000000000" pitchFamily="2" charset="0"/>
                <a:cs typeface="Roboto Thin" panose="02000000000000000000" pitchFamily="2" charset="0"/>
              </a:rPr>
              <a:t>, RPC</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REST, Services </a:t>
            </a:r>
            <a:r>
              <a:rPr lang="de-DE" sz="1400" dirty="0" err="1">
                <a:latin typeface="Roboto Thin" panose="02000000000000000000" pitchFamily="2" charset="0"/>
                <a:ea typeface="Roboto Thin" panose="02000000000000000000" pitchFamily="2" charset="0"/>
                <a:cs typeface="Roboto Thin" panose="02000000000000000000" pitchFamily="2" charset="0"/>
              </a:rPr>
              <a:t>as</a:t>
            </a:r>
            <a:r>
              <a:rPr lang="de-DE" sz="1400" dirty="0">
                <a:latin typeface="Roboto Thin" panose="02000000000000000000" pitchFamily="2" charset="0"/>
                <a:ea typeface="Roboto Thin" panose="02000000000000000000" pitchFamily="2" charset="0"/>
                <a:cs typeface="Roboto Thin" panose="02000000000000000000" pitchFamily="2" charset="0"/>
              </a:rPr>
              <a:t> State Machines (HATEOS)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Versioning</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24" name="Inhaltsplatzhalter 7">
            <a:extLst>
              <a:ext uri="{FF2B5EF4-FFF2-40B4-BE49-F238E27FC236}">
                <a16:creationId xmlns:a16="http://schemas.microsoft.com/office/drawing/2014/main" id="{B2BC7B5A-69E3-BC40-938A-4311896A2C9B}"/>
              </a:ext>
            </a:extLst>
          </p:cNvPr>
          <p:cNvSpPr txBox="1">
            <a:spLocks/>
          </p:cNvSpPr>
          <p:nvPr/>
        </p:nvSpPr>
        <p:spPr>
          <a:xfrm>
            <a:off x="5189052" y="1478047"/>
            <a:ext cx="4479946" cy="4404862"/>
          </a:xfrm>
          <a:prstGeom prst="rect">
            <a:avLst/>
          </a:prstGeom>
          <a:solidFill>
            <a:schemeClr val="bg2"/>
          </a:solidFill>
          <a:effectLst>
            <a:outerShdw blurRad="50800" dist="38100" dir="2700000" algn="tl" rotWithShape="0">
              <a:prstClr val="black">
                <a:alpha val="40000"/>
              </a:prstClr>
            </a:outerShdw>
          </a:effectLst>
        </p:spPr>
        <p:txBody>
          <a:bodyPr vert="horz" lIns="251999" tIns="251999" rIns="251999" bIns="251999"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Skalierung von </a:t>
            </a:r>
            <a:r>
              <a:rPr lang="de-DE" dirty="0" err="1">
                <a:solidFill>
                  <a:schemeClr val="accent5"/>
                </a:solidFill>
                <a:latin typeface="Roboto" panose="02000000000000000000" pitchFamily="2" charset="0"/>
                <a:ea typeface="Roboto" panose="02000000000000000000" pitchFamily="2" charset="0"/>
                <a:cs typeface="Roboto" panose="02000000000000000000" pitchFamily="2" charset="0"/>
              </a:rPr>
              <a:t>Microservices</a:t>
            </a:r>
            <a:endParaRPr lang="de-DE"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Architectural</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Safety</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Measures</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Scaling</a:t>
            </a:r>
            <a:endPar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Caching</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de-DE" dirty="0">
                <a:latin typeface="Roboto" panose="02000000000000000000" pitchFamily="2" charset="0"/>
                <a:ea typeface="Roboto" panose="02000000000000000000" pitchFamily="2" charset="0"/>
                <a:cs typeface="Roboto" panose="02000000000000000000" pitchFamily="2" charset="0"/>
              </a:rPr>
              <a:t>7 Prinzipien von </a:t>
            </a:r>
            <a:r>
              <a:rPr lang="de-DE" dirty="0" err="1">
                <a:latin typeface="Roboto" panose="02000000000000000000" pitchFamily="2" charset="0"/>
                <a:ea typeface="Roboto" panose="02000000000000000000" pitchFamily="2" charset="0"/>
                <a:cs typeface="Roboto" panose="02000000000000000000" pitchFamily="2" charset="0"/>
              </a:rPr>
              <a:t>Microservices</a:t>
            </a:r>
            <a:endParaRPr lang="de-DE"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Model </a:t>
            </a:r>
            <a:r>
              <a:rPr lang="de-DE" sz="1400" dirty="0" err="1">
                <a:latin typeface="Roboto Thin" panose="02000000000000000000" pitchFamily="2" charset="0"/>
                <a:ea typeface="Roboto Thin" panose="02000000000000000000" pitchFamily="2" charset="0"/>
                <a:cs typeface="Roboto Thin" panose="02000000000000000000" pitchFamily="2" charset="0"/>
              </a:rPr>
              <a:t>Around</a:t>
            </a:r>
            <a:r>
              <a:rPr lang="de-DE" sz="1400" dirty="0">
                <a:latin typeface="Roboto Thin" panose="02000000000000000000" pitchFamily="2" charset="0"/>
                <a:ea typeface="Roboto Thin" panose="02000000000000000000" pitchFamily="2" charset="0"/>
                <a:cs typeface="Roboto Thin" panose="02000000000000000000" pitchFamily="2" charset="0"/>
              </a:rPr>
              <a:t> Business </a:t>
            </a:r>
            <a:r>
              <a:rPr lang="de-DE" sz="1400" dirty="0" err="1">
                <a:latin typeface="Roboto Thin" panose="02000000000000000000" pitchFamily="2" charset="0"/>
                <a:ea typeface="Roboto Thin" panose="02000000000000000000" pitchFamily="2" charset="0"/>
                <a:cs typeface="Roboto Thin" panose="02000000000000000000" pitchFamily="2" charset="0"/>
              </a:rPr>
              <a:t>Concepts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Adopt</a:t>
            </a:r>
            <a:r>
              <a:rPr lang="de-DE" sz="1400" dirty="0">
                <a:latin typeface="Roboto Thin" panose="02000000000000000000" pitchFamily="2" charset="0"/>
                <a:ea typeface="Roboto Thin" panose="02000000000000000000" pitchFamily="2" charset="0"/>
                <a:cs typeface="Roboto Thin" panose="02000000000000000000" pitchFamily="2" charset="0"/>
              </a:rPr>
              <a:t> a Culture </a:t>
            </a:r>
            <a:r>
              <a:rPr lang="de-DE" sz="1400" dirty="0" err="1">
                <a:latin typeface="Roboto Thin" panose="02000000000000000000" pitchFamily="2" charset="0"/>
                <a:ea typeface="Roboto Thin" panose="02000000000000000000" pitchFamily="2" charset="0"/>
                <a:cs typeface="Roboto Thin" panose="02000000000000000000" pitchFamily="2" charset="0"/>
              </a:rPr>
              <a:t>of</a:t>
            </a:r>
            <a:r>
              <a:rPr lang="de-DE" sz="1400" dirty="0">
                <a:latin typeface="Roboto Thin" panose="02000000000000000000" pitchFamily="2" charset="0"/>
                <a:ea typeface="Roboto Thin" panose="02000000000000000000" pitchFamily="2" charset="0"/>
                <a:cs typeface="Roboto Thin" panose="02000000000000000000" pitchFamily="2" charset="0"/>
              </a:rPr>
              <a:t> Automation</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Hide</a:t>
            </a:r>
            <a:r>
              <a:rPr lang="de-DE" sz="1400" dirty="0">
                <a:latin typeface="Roboto Thin" panose="02000000000000000000" pitchFamily="2" charset="0"/>
                <a:ea typeface="Roboto Thin" panose="02000000000000000000" pitchFamily="2" charset="0"/>
                <a:cs typeface="Roboto Thin" panose="02000000000000000000" pitchFamily="2" charset="0"/>
              </a:rPr>
              <a:t> Internal Implementation Details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Decentralize</a:t>
            </a:r>
            <a:r>
              <a:rPr lang="de-DE" sz="1400" dirty="0">
                <a:latin typeface="Roboto Thin" panose="02000000000000000000" pitchFamily="2" charset="0"/>
                <a:ea typeface="Roboto Thin" panose="02000000000000000000" pitchFamily="2" charset="0"/>
                <a:cs typeface="Roboto Thin" panose="02000000000000000000" pitchFamily="2" charset="0"/>
              </a:rPr>
              <a:t> All </a:t>
            </a:r>
            <a:r>
              <a:rPr lang="de-DE" sz="1400" dirty="0" err="1">
                <a:latin typeface="Roboto Thin" panose="02000000000000000000" pitchFamily="2" charset="0"/>
                <a:ea typeface="Roboto Thin" panose="02000000000000000000" pitchFamily="2" charset="0"/>
                <a:cs typeface="Roboto Thin" panose="02000000000000000000" pitchFamily="2" charset="0"/>
              </a:rPr>
              <a:t>the</a:t>
            </a:r>
            <a:r>
              <a:rPr lang="de-DE" sz="1400" dirty="0">
                <a:latin typeface="Roboto Thin" panose="02000000000000000000" pitchFamily="2" charset="0"/>
                <a:ea typeface="Roboto Thin" panose="02000000000000000000" pitchFamily="2" charset="0"/>
                <a:cs typeface="Roboto Thin" panose="02000000000000000000" pitchFamily="2" charset="0"/>
              </a:rPr>
              <a:t> Things</a:t>
            </a: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Independently</a:t>
            </a:r>
            <a:r>
              <a:rPr lang="de-DE" sz="1400" dirty="0">
                <a:latin typeface="Roboto Thin" panose="02000000000000000000" pitchFamily="2" charset="0"/>
                <a:ea typeface="Roboto Thin" panose="02000000000000000000" pitchFamily="2" charset="0"/>
                <a:cs typeface="Roboto Thin" panose="02000000000000000000" pitchFamily="2" charset="0"/>
              </a:rPr>
              <a:t> </a:t>
            </a:r>
            <a:r>
              <a:rPr lang="de-DE" sz="1400" dirty="0" err="1">
                <a:latin typeface="Roboto Thin" panose="02000000000000000000" pitchFamily="2" charset="0"/>
                <a:ea typeface="Roboto Thin" panose="02000000000000000000" pitchFamily="2" charset="0"/>
                <a:cs typeface="Roboto Thin" panose="02000000000000000000" pitchFamily="2" charset="0"/>
              </a:rPr>
              <a:t>Deployable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Isolate </a:t>
            </a:r>
            <a:r>
              <a:rPr lang="de-DE" sz="1400" dirty="0" err="1">
                <a:latin typeface="Roboto Thin" panose="02000000000000000000" pitchFamily="2" charset="0"/>
                <a:ea typeface="Roboto Thin" panose="02000000000000000000" pitchFamily="2" charset="0"/>
                <a:cs typeface="Roboto Thin" panose="02000000000000000000" pitchFamily="2" charset="0"/>
              </a:rPr>
              <a:t>Failure</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lvl="1">
              <a:buFont typeface="Courier New" panose="02070309020205020404" pitchFamily="49" charset="0"/>
              <a:buChar char="o"/>
            </a:pPr>
            <a:r>
              <a:rPr lang="de-DE" sz="1400" dirty="0" err="1">
                <a:latin typeface="Roboto Thin" panose="02000000000000000000" pitchFamily="2" charset="0"/>
                <a:ea typeface="Roboto Thin" panose="02000000000000000000" pitchFamily="2" charset="0"/>
                <a:cs typeface="Roboto Thin" panose="02000000000000000000" pitchFamily="2" charset="0"/>
              </a:rPr>
              <a:t>Highly</a:t>
            </a:r>
            <a:r>
              <a:rPr lang="de-DE" sz="1400" dirty="0">
                <a:latin typeface="Roboto Thin" panose="02000000000000000000" pitchFamily="2" charset="0"/>
                <a:ea typeface="Roboto Thin" panose="02000000000000000000" pitchFamily="2" charset="0"/>
                <a:cs typeface="Roboto Thin" panose="02000000000000000000" pitchFamily="2" charset="0"/>
              </a:rPr>
              <a:t> Observable</a:t>
            </a:r>
          </a:p>
        </p:txBody>
      </p:sp>
    </p:spTree>
    <p:extLst>
      <p:ext uri="{BB962C8B-B14F-4D97-AF65-F5344CB8AC3E}">
        <p14:creationId xmlns:p14="http://schemas.microsoft.com/office/powerpoint/2010/main" val="1237385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15</a:t>
            </a:fld>
            <a:endParaRPr lang="de-DE" noProof="0"/>
          </a:p>
        </p:txBody>
      </p:sp>
    </p:spTree>
    <p:extLst>
      <p:ext uri="{BB962C8B-B14F-4D97-AF65-F5344CB8AC3E}">
        <p14:creationId xmlns:p14="http://schemas.microsoft.com/office/powerpoint/2010/main" val="2026507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12</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Microservice Architekturen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5047536"/>
          </a:xfrm>
          <a:prstGeom prst="rect">
            <a:avLst/>
          </a:prstGeom>
          <a:noFill/>
        </p:spPr>
        <p:txBody>
          <a:bodyPr wrap="square" rtlCol="0">
            <a:spAutoFit/>
          </a:bodyPr>
          <a:lstStyle/>
          <a:p>
            <a:pPr>
              <a:spcAft>
                <a:spcPts val="600"/>
              </a:spcAft>
            </a:pPr>
            <a:r>
              <a:rPr lang="de-DE" sz="1600" b="1" dirty="0"/>
              <a:t>12.1 Eigenschaften von Microservices</a:t>
            </a:r>
          </a:p>
          <a:p>
            <a:r>
              <a:rPr lang="de-DE" sz="1600" b="1" dirty="0"/>
              <a:t>12.2 Integrationsmuster für Microservices</a:t>
            </a:r>
          </a:p>
          <a:p>
            <a:pPr marL="285750" indent="-285750">
              <a:buFont typeface="Arial" panose="020B0604020202020204" pitchFamily="34" charset="0"/>
              <a:buChar char="•"/>
            </a:pPr>
            <a:r>
              <a:rPr lang="de-DE" sz="1400" dirty="0"/>
              <a:t>Datenbank-basierte Integration</a:t>
            </a:r>
          </a:p>
          <a:p>
            <a:pPr marL="285750" indent="-285750">
              <a:buFont typeface="Arial" panose="020B0604020202020204" pitchFamily="34" charset="0"/>
              <a:buChar char="•"/>
            </a:pPr>
            <a:r>
              <a:rPr lang="de-DE" sz="1400" dirty="0"/>
              <a:t>gRPC, REST</a:t>
            </a:r>
          </a:p>
          <a:p>
            <a:pPr marL="285750" indent="-285750">
              <a:buFont typeface="Arial" panose="020B0604020202020204" pitchFamily="34" charset="0"/>
              <a:buChar char="•"/>
            </a:pPr>
            <a:r>
              <a:rPr lang="de-DE" sz="1400" dirty="0"/>
              <a:t>API </a:t>
            </a:r>
            <a:r>
              <a:rPr lang="de-DE" sz="1400" dirty="0" err="1"/>
              <a:t>Versioning</a:t>
            </a:r>
            <a:endParaRPr lang="de-DE" sz="1400" dirty="0"/>
          </a:p>
          <a:p>
            <a:pPr marL="285750" indent="-285750">
              <a:buFont typeface="Arial" panose="020B0604020202020204" pitchFamily="34" charset="0"/>
              <a:buChar char="•"/>
            </a:pPr>
            <a:r>
              <a:rPr lang="de-DE" sz="1400" dirty="0"/>
              <a:t>Event-Driven </a:t>
            </a:r>
            <a:r>
              <a:rPr lang="de-DE" sz="1400" dirty="0" err="1"/>
              <a:t>Architectures</a:t>
            </a:r>
            <a:endParaRPr lang="de-DE" sz="1600" b="1" dirty="0"/>
          </a:p>
          <a:p>
            <a:pPr>
              <a:spcBef>
                <a:spcPts val="600"/>
              </a:spcBef>
            </a:pPr>
            <a:r>
              <a:rPr lang="de-DE" sz="1600" b="1" dirty="0"/>
              <a:t>12.3 Architekturelle Sicherheit</a:t>
            </a:r>
          </a:p>
          <a:p>
            <a:pPr marL="285750" indent="-285750">
              <a:buFont typeface="Arial" panose="020B0604020202020204" pitchFamily="34" charset="0"/>
              <a:buChar char="•"/>
            </a:pPr>
            <a:r>
              <a:rPr lang="de-DE" sz="1400" dirty="0"/>
              <a:t>Circuit-Breaker, </a:t>
            </a:r>
            <a:r>
              <a:rPr lang="de-DE" sz="1400" dirty="0" err="1"/>
              <a:t>Bulkhead</a:t>
            </a:r>
            <a:endParaRPr lang="de-DE" sz="1400" dirty="0"/>
          </a:p>
          <a:p>
            <a:pPr marL="285750" indent="-285750">
              <a:spcAft>
                <a:spcPts val="600"/>
              </a:spcAft>
              <a:buFont typeface="Arial" panose="020B0604020202020204" pitchFamily="34" charset="0"/>
              <a:buChar char="•"/>
            </a:pPr>
            <a:r>
              <a:rPr lang="de-DE" sz="1400" dirty="0"/>
              <a:t>Idempotente API-Operationen </a:t>
            </a:r>
          </a:p>
          <a:p>
            <a:r>
              <a:rPr lang="de-DE" sz="1600" b="1" dirty="0"/>
              <a:t>12.4 Skalierung von Microservices</a:t>
            </a:r>
          </a:p>
          <a:p>
            <a:pPr marL="285750" indent="-285750">
              <a:buFont typeface="Arial" panose="020B0604020202020204" pitchFamily="34" charset="0"/>
              <a:buChar char="•"/>
            </a:pPr>
            <a:r>
              <a:rPr lang="de-DE" sz="1400" dirty="0"/>
              <a:t>Load </a:t>
            </a:r>
            <a:r>
              <a:rPr lang="de-DE" sz="1400" dirty="0" err="1"/>
              <a:t>Balancing</a:t>
            </a:r>
            <a:endParaRPr lang="de-DE" sz="1400" dirty="0"/>
          </a:p>
          <a:p>
            <a:pPr marL="285750" indent="-285750">
              <a:buFont typeface="Arial" panose="020B0604020202020204" pitchFamily="34" charset="0"/>
              <a:buChar char="•"/>
            </a:pPr>
            <a:r>
              <a:rPr lang="de-DE" sz="1400" dirty="0"/>
              <a:t>Messaging</a:t>
            </a:r>
          </a:p>
          <a:p>
            <a:pPr marL="285750" indent="-285750">
              <a:buFont typeface="Arial" panose="020B0604020202020204" pitchFamily="34" charset="0"/>
              <a:buChar char="•"/>
            </a:pPr>
            <a:r>
              <a:rPr lang="de-DE" sz="1400" dirty="0" err="1"/>
              <a:t>Scaling</a:t>
            </a:r>
            <a:r>
              <a:rPr lang="de-DE" sz="1400" dirty="0"/>
              <a:t> </a:t>
            </a:r>
            <a:r>
              <a:rPr lang="de-DE" sz="1400" dirty="0" err="1"/>
              <a:t>for</a:t>
            </a:r>
            <a:r>
              <a:rPr lang="de-DE" sz="1400" dirty="0"/>
              <a:t> Reads/</a:t>
            </a:r>
            <a:r>
              <a:rPr lang="de-DE" sz="1400" dirty="0" err="1"/>
              <a:t>Writes</a:t>
            </a:r>
            <a:endParaRPr lang="de-DE" sz="1400" dirty="0"/>
          </a:p>
          <a:p>
            <a:pPr marL="285750" indent="-285750">
              <a:buFont typeface="Arial" panose="020B0604020202020204" pitchFamily="34" charset="0"/>
              <a:buChar char="•"/>
            </a:pPr>
            <a:r>
              <a:rPr lang="de-DE" sz="1400" dirty="0"/>
              <a:t>Command Query </a:t>
            </a:r>
            <a:r>
              <a:rPr lang="de-DE" sz="1400" dirty="0" err="1"/>
              <a:t>Responsibility</a:t>
            </a:r>
            <a:r>
              <a:rPr lang="de-DE" sz="1400" dirty="0"/>
              <a:t> Segregation (CQRS)</a:t>
            </a:r>
          </a:p>
          <a:p>
            <a:pPr marL="285750" indent="-285750">
              <a:buFont typeface="Arial" panose="020B0604020202020204" pitchFamily="34" charset="0"/>
              <a:buChar char="•"/>
            </a:pPr>
            <a:r>
              <a:rPr lang="de-DE" sz="1400" dirty="0"/>
              <a:t>Caching </a:t>
            </a:r>
          </a:p>
          <a:p>
            <a:pPr>
              <a:spcBef>
                <a:spcPts val="600"/>
              </a:spcBef>
              <a:spcAft>
                <a:spcPts val="600"/>
              </a:spcAft>
            </a:pPr>
            <a:r>
              <a:rPr lang="de-DE" sz="1600" b="1" dirty="0"/>
              <a:t>12.5 Prinzipien zur Entwicklung von Microservices</a:t>
            </a:r>
          </a:p>
          <a:p>
            <a:pPr>
              <a:spcAft>
                <a:spcPts val="600"/>
              </a:spcAft>
            </a:pPr>
            <a:r>
              <a:rPr lang="de-DE" sz="1600" b="1" dirty="0">
                <a:solidFill>
                  <a:schemeClr val="bg1">
                    <a:lumMod val="65000"/>
                  </a:schemeClr>
                </a:solidFill>
              </a:rPr>
              <a:t>12.6 </a:t>
            </a:r>
            <a:r>
              <a:rPr lang="de-DE" sz="1600" b="1" dirty="0" err="1">
                <a:solidFill>
                  <a:schemeClr val="bg1">
                    <a:lumMod val="65000"/>
                  </a:schemeClr>
                </a:solidFill>
              </a:rPr>
              <a:t>Serverless</a:t>
            </a:r>
            <a:r>
              <a:rPr lang="de-DE" sz="1600" b="1" dirty="0">
                <a:solidFill>
                  <a:schemeClr val="bg1">
                    <a:lumMod val="65000"/>
                  </a:schemeClr>
                </a:solidFill>
              </a:rPr>
              <a:t>-Architekturen</a:t>
            </a:r>
          </a:p>
          <a:p>
            <a:pPr marL="285750" indent="-285750">
              <a:buFont typeface="Arial" panose="020B0604020202020204" pitchFamily="34" charset="0"/>
              <a:buChar char="•"/>
            </a:pPr>
            <a:r>
              <a:rPr lang="de-DE" sz="1400" dirty="0">
                <a:solidFill>
                  <a:schemeClr val="bg1">
                    <a:lumMod val="65000"/>
                  </a:schemeClr>
                </a:solidFill>
              </a:rPr>
              <a:t>Architekturelle Konsequenzen von </a:t>
            </a:r>
            <a:r>
              <a:rPr lang="de-DE" sz="1400" dirty="0" err="1">
                <a:solidFill>
                  <a:schemeClr val="bg1">
                    <a:lumMod val="65000"/>
                  </a:schemeClr>
                </a:solidFill>
              </a:rPr>
              <a:t>Serverless</a:t>
            </a:r>
            <a:r>
              <a:rPr lang="de-DE" sz="1400" dirty="0">
                <a:solidFill>
                  <a:schemeClr val="bg1">
                    <a:lumMod val="65000"/>
                  </a:schemeClr>
                </a:solidFill>
              </a:rPr>
              <a:t>-Limitierungen</a:t>
            </a:r>
          </a:p>
          <a:p>
            <a:pPr marL="285750" indent="-285750">
              <a:buFont typeface="Arial" panose="020B0604020202020204" pitchFamily="34" charset="0"/>
              <a:buChar char="•"/>
            </a:pPr>
            <a:r>
              <a:rPr lang="de-DE" sz="1400" dirty="0">
                <a:solidFill>
                  <a:schemeClr val="bg1">
                    <a:lumMod val="65000"/>
                  </a:schemeClr>
                </a:solidFill>
              </a:rPr>
              <a:t>Das API-Gateway Pattern</a:t>
            </a:r>
          </a:p>
          <a:p>
            <a:pPr marL="285750" indent="-285750">
              <a:buFont typeface="Arial" panose="020B0604020202020204" pitchFamily="34" charset="0"/>
              <a:buChar char="•"/>
            </a:pPr>
            <a:r>
              <a:rPr lang="de-DE" sz="1400" dirty="0">
                <a:solidFill>
                  <a:schemeClr val="bg1">
                    <a:lumMod val="65000"/>
                  </a:schemeClr>
                </a:solidFill>
              </a:rPr>
              <a:t>Abgrenzung zu Microservices</a:t>
            </a:r>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rgbClr val="187DC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02595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Ausblick</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r>
              <a:rPr lang="de-DE" dirty="0"/>
              <a:t>Integrationsstile</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800" y="1719674"/>
            <a:ext cx="8922407" cy="4247317"/>
          </a:xfrm>
          <a:prstGeom prst="rect">
            <a:avLst/>
          </a:prstGeom>
        </p:spPr>
        <p:txBody>
          <a:bodyPr wrap="square">
            <a:spAutoFit/>
          </a:bodyPr>
          <a:lstStyle/>
          <a:p>
            <a:pPr marL="342900" indent="-342900" fontAlgn="base">
              <a:buFont typeface="Arial" panose="020B0604020202020204" pitchFamily="34" charset="0"/>
              <a:buChar char="•"/>
            </a:pPr>
            <a:r>
              <a:rPr lang="de-DE" dirty="0">
                <a:solidFill>
                  <a:srgbClr val="303633"/>
                </a:solidFill>
              </a:rPr>
              <a:t>Daten-basierte Integration</a:t>
            </a:r>
          </a:p>
          <a:p>
            <a:pPr marL="800100" lvl="1" indent="-342900" fontAlgn="base">
              <a:buFont typeface="Arial" panose="020B0604020202020204" pitchFamily="34" charset="0"/>
              <a:buChar char="•"/>
            </a:pPr>
            <a:r>
              <a:rPr lang="de-DE" dirty="0">
                <a:solidFill>
                  <a:srgbClr val="303633"/>
                </a:solidFill>
              </a:rPr>
              <a:t>The </a:t>
            </a:r>
            <a:r>
              <a:rPr lang="de-DE" dirty="0" err="1">
                <a:solidFill>
                  <a:srgbClr val="303633"/>
                </a:solidFill>
              </a:rPr>
              <a:t>shared</a:t>
            </a:r>
            <a:r>
              <a:rPr lang="de-DE" dirty="0">
                <a:solidFill>
                  <a:srgbClr val="303633"/>
                </a:solidFill>
              </a:rPr>
              <a:t> </a:t>
            </a:r>
            <a:r>
              <a:rPr lang="de-DE" dirty="0" err="1">
                <a:solidFill>
                  <a:srgbClr val="303633"/>
                </a:solidFill>
              </a:rPr>
              <a:t>database</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dirty="0">
                <a:solidFill>
                  <a:srgbClr val="303633"/>
                </a:solidFill>
              </a:rPr>
              <a:t>Request/Response-basierte Integration</a:t>
            </a:r>
          </a:p>
          <a:p>
            <a:pPr marL="800100" lvl="1" indent="-342900" fontAlgn="base">
              <a:buFont typeface="Arial" panose="020B0604020202020204" pitchFamily="34" charset="0"/>
              <a:buChar char="•"/>
            </a:pPr>
            <a:r>
              <a:rPr lang="de-DE" dirty="0">
                <a:solidFill>
                  <a:srgbClr val="303633"/>
                </a:solidFill>
              </a:rPr>
              <a:t>Remote </a:t>
            </a:r>
            <a:r>
              <a:rPr lang="de-DE" dirty="0" err="1">
                <a:solidFill>
                  <a:srgbClr val="303633"/>
                </a:solidFill>
              </a:rPr>
              <a:t>Procedure</a:t>
            </a:r>
            <a:r>
              <a:rPr lang="de-DE" dirty="0">
                <a:solidFill>
                  <a:srgbClr val="303633"/>
                </a:solidFill>
              </a:rPr>
              <a:t> Calls</a:t>
            </a:r>
          </a:p>
          <a:p>
            <a:pPr marL="800100" lvl="1" indent="-342900" fontAlgn="base">
              <a:buFont typeface="Arial" panose="020B0604020202020204" pitchFamily="34" charset="0"/>
              <a:buChar char="•"/>
            </a:pPr>
            <a:r>
              <a:rPr lang="de-DE" dirty="0">
                <a:solidFill>
                  <a:srgbClr val="303633"/>
                </a:solidFill>
              </a:rPr>
              <a:t>REST</a:t>
            </a:r>
          </a:p>
          <a:p>
            <a:pPr marL="800100" lvl="1" indent="-342900" fontAlgn="base">
              <a:buFont typeface="Arial" panose="020B0604020202020204" pitchFamily="34" charset="0"/>
              <a:buChar char="•"/>
            </a:pPr>
            <a:r>
              <a:rPr lang="de-DE" dirty="0" err="1">
                <a:solidFill>
                  <a:srgbClr val="303633"/>
                </a:solidFill>
              </a:rPr>
              <a:t>GraphQL</a:t>
            </a: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endParaRPr lang="de-DE" dirty="0">
              <a:solidFill>
                <a:srgbClr val="303633"/>
              </a:solidFill>
            </a:endParaRPr>
          </a:p>
          <a:p>
            <a:pPr marL="342900" indent="-342900" fontAlgn="base">
              <a:buFont typeface="Arial" panose="020B0604020202020204" pitchFamily="34" charset="0"/>
              <a:buChar char="•"/>
            </a:pPr>
            <a:r>
              <a:rPr lang="de-DE" b="1" dirty="0">
                <a:solidFill>
                  <a:schemeClr val="accent5"/>
                </a:solidFill>
              </a:rPr>
              <a:t>Ereignis-basierte Integration</a:t>
            </a:r>
          </a:p>
          <a:p>
            <a:pPr marL="800100" lvl="1" indent="-342900" fontAlgn="base">
              <a:buFont typeface="Arial" panose="020B0604020202020204" pitchFamily="34" charset="0"/>
              <a:buChar char="•"/>
            </a:pPr>
            <a:r>
              <a:rPr lang="de-DE" dirty="0">
                <a:solidFill>
                  <a:schemeClr val="accent5"/>
                </a:solidFill>
              </a:rPr>
              <a:t>Event Driven </a:t>
            </a:r>
            <a:r>
              <a:rPr lang="de-DE" dirty="0" err="1">
                <a:solidFill>
                  <a:schemeClr val="accent5"/>
                </a:solidFill>
              </a:rPr>
              <a:t>Architectures</a:t>
            </a:r>
            <a:endParaRPr lang="de-DE" dirty="0">
              <a:solidFill>
                <a:schemeClr val="accent5"/>
              </a:solidFill>
            </a:endParaRPr>
          </a:p>
          <a:p>
            <a:pPr marL="800100" lvl="1" indent="-342900" fontAlgn="base">
              <a:buFont typeface="Arial" panose="020B0604020202020204" pitchFamily="34" charset="0"/>
              <a:buChar char="•"/>
            </a:pPr>
            <a:r>
              <a:rPr lang="de-DE" dirty="0" err="1">
                <a:solidFill>
                  <a:schemeClr val="accent5"/>
                </a:solidFill>
              </a:rPr>
              <a:t>Reactive</a:t>
            </a:r>
            <a:r>
              <a:rPr lang="de-DE" dirty="0">
                <a:solidFill>
                  <a:schemeClr val="accent5"/>
                </a:solidFill>
              </a:rPr>
              <a:t> </a:t>
            </a:r>
            <a:r>
              <a:rPr lang="de-DE" dirty="0" err="1">
                <a:solidFill>
                  <a:schemeClr val="accent5"/>
                </a:solidFill>
              </a:rPr>
              <a:t>Programming</a:t>
            </a:r>
            <a:endParaRPr lang="de-DE" dirty="0">
              <a:solidFill>
                <a:schemeClr val="accent5"/>
              </a:solidFill>
            </a:endParaRPr>
          </a:p>
          <a:p>
            <a:pPr marL="342900" indent="-342900" fontAlgn="base">
              <a:buFont typeface="Arial" panose="020B0604020202020204" pitchFamily="34" charset="0"/>
              <a:buChar char="•"/>
            </a:pPr>
            <a:endParaRPr lang="de-DE" dirty="0">
              <a:solidFill>
                <a:srgbClr val="303633"/>
              </a:solidFill>
            </a:endParaRPr>
          </a:p>
          <a:p>
            <a:pPr fontAlgn="base"/>
            <a:endParaRPr lang="de-DE" dirty="0">
              <a:solidFill>
                <a:srgbClr val="303633"/>
              </a:solidFill>
            </a:endParaRPr>
          </a:p>
        </p:txBody>
      </p:sp>
      <p:pic>
        <p:nvPicPr>
          <p:cNvPr id="4098" name="Picture 2" descr="Scaling a microservice with its database | by Italo Baeza Cabrera | Medium">
            <a:extLst>
              <a:ext uri="{FF2B5EF4-FFF2-40B4-BE49-F238E27FC236}">
                <a16:creationId xmlns:a16="http://schemas.microsoft.com/office/drawing/2014/main" id="{527F1244-EC26-4641-9915-EEA6F14FB7BA}"/>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86065" y="1512000"/>
            <a:ext cx="1467676" cy="1120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terprise Integration Patterns 2 - Asynchronous Request-Response">
            <a:extLst>
              <a:ext uri="{FF2B5EF4-FFF2-40B4-BE49-F238E27FC236}">
                <a16:creationId xmlns:a16="http://schemas.microsoft.com/office/drawing/2014/main" id="{26417365-91D7-3741-9B9C-6A7B6CE41043}"/>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069415" y="3108923"/>
            <a:ext cx="1700977" cy="640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vent-Driven Architecture - Design Your Software Architecture Using  Industry-Standard Patterns - OpenClassrooms">
            <a:extLst>
              <a:ext uri="{FF2B5EF4-FFF2-40B4-BE49-F238E27FC236}">
                <a16:creationId xmlns:a16="http://schemas.microsoft.com/office/drawing/2014/main" id="{83F6A773-42CE-3F44-872D-BFB777C1954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6635465" y="4307599"/>
            <a:ext cx="2568879" cy="111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0556A7-6EF4-4527-5E74-5425FF80A3BF}"/>
              </a:ext>
            </a:extLst>
          </p:cNvPr>
          <p:cNvSpPr>
            <a:spLocks noGrp="1"/>
          </p:cNvSpPr>
          <p:nvPr>
            <p:ph type="title"/>
          </p:nvPr>
        </p:nvSpPr>
        <p:spPr/>
        <p:txBody>
          <a:bodyPr/>
          <a:lstStyle/>
          <a:p>
            <a:r>
              <a:rPr lang="de-DE" dirty="0"/>
              <a:t>Ereignisgesteuerte  Architekturen  (EDA)</a:t>
            </a:r>
          </a:p>
        </p:txBody>
      </p:sp>
      <p:sp>
        <p:nvSpPr>
          <p:cNvPr id="10" name="Textplatzhalter 9">
            <a:extLst>
              <a:ext uri="{FF2B5EF4-FFF2-40B4-BE49-F238E27FC236}">
                <a16:creationId xmlns:a16="http://schemas.microsoft.com/office/drawing/2014/main" id="{2EB470A6-45FC-6464-7865-9ABD2272AE02}"/>
              </a:ext>
            </a:extLst>
          </p:cNvPr>
          <p:cNvSpPr>
            <a:spLocks noGrp="1"/>
          </p:cNvSpPr>
          <p:nvPr>
            <p:ph type="body" sz="quarter" idx="32"/>
          </p:nvPr>
        </p:nvSpPr>
        <p:spPr/>
        <p:txBody>
          <a:bodyPr/>
          <a:lstStyle/>
          <a:p>
            <a:r>
              <a:rPr lang="de-DE" dirty="0"/>
              <a:t>Dezentrale Architekturen</a:t>
            </a:r>
          </a:p>
        </p:txBody>
      </p:sp>
      <p:sp>
        <p:nvSpPr>
          <p:cNvPr id="8" name="Foliennummernplatzhalter 7">
            <a:extLst>
              <a:ext uri="{FF2B5EF4-FFF2-40B4-BE49-F238E27FC236}">
                <a16:creationId xmlns:a16="http://schemas.microsoft.com/office/drawing/2014/main" id="{1DF0601F-7656-322E-E827-ED374CF9B95A}"/>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12" name="Textfeld 11">
            <a:extLst>
              <a:ext uri="{FF2B5EF4-FFF2-40B4-BE49-F238E27FC236}">
                <a16:creationId xmlns:a16="http://schemas.microsoft.com/office/drawing/2014/main" id="{7BFD06FC-690E-48DB-0124-587A2AD05FD8}"/>
              </a:ext>
            </a:extLst>
          </p:cNvPr>
          <p:cNvSpPr txBox="1"/>
          <p:nvPr/>
        </p:nvSpPr>
        <p:spPr>
          <a:xfrm>
            <a:off x="431800" y="1601069"/>
            <a:ext cx="4597399" cy="5032147"/>
          </a:xfrm>
          <a:prstGeom prst="rect">
            <a:avLst/>
          </a:prstGeom>
          <a:noFill/>
        </p:spPr>
        <p:txBody>
          <a:bodyPr wrap="square">
            <a:spAutoFit/>
          </a:bodyPr>
          <a:lstStyle/>
          <a:p>
            <a:pPr marL="285750" indent="-285750" algn="l">
              <a:spcAft>
                <a:spcPts val="600"/>
              </a:spcAft>
              <a:buFont typeface="Courier New" panose="02070309020205020404" pitchFamily="49" charset="0"/>
              <a:buChar char="o"/>
            </a:pPr>
            <a:r>
              <a:rPr lang="de-DE" b="0" i="0" dirty="0">
                <a:solidFill>
                  <a:srgbClr val="374151"/>
                </a:solidFill>
                <a:effectLst/>
                <a:latin typeface="Söhne"/>
              </a:rPr>
              <a:t>Eine </a:t>
            </a:r>
            <a:r>
              <a:rPr lang="de-DE" b="1" i="0" dirty="0">
                <a:solidFill>
                  <a:schemeClr val="accent5"/>
                </a:solidFill>
                <a:effectLst/>
                <a:latin typeface="Söhne"/>
              </a:rPr>
              <a:t>ereignisgesteuerte Architektur (EDA) </a:t>
            </a:r>
            <a:r>
              <a:rPr lang="de-DE" b="0" i="0" dirty="0">
                <a:solidFill>
                  <a:srgbClr val="374151"/>
                </a:solidFill>
                <a:effectLst/>
                <a:latin typeface="Söhne"/>
              </a:rPr>
              <a:t>ist ein Architekturmuster, bei dem die Kommunikation und die Verarbeitung zwischen verschiedenen Anwendungen und Diensten durch Ereignisse oder Nachrichten ausgelöst wird. </a:t>
            </a:r>
          </a:p>
          <a:p>
            <a:pPr marL="285750" indent="-285750" algn="l">
              <a:spcAft>
                <a:spcPts val="600"/>
              </a:spcAft>
              <a:buFont typeface="Courier New" panose="02070309020205020404" pitchFamily="49" charset="0"/>
              <a:buChar char="o"/>
            </a:pPr>
            <a:r>
              <a:rPr lang="de-DE" b="1" i="0" dirty="0">
                <a:solidFill>
                  <a:schemeClr val="accent5"/>
                </a:solidFill>
                <a:effectLst/>
                <a:latin typeface="Söhne"/>
              </a:rPr>
              <a:t>Ereignisse</a:t>
            </a:r>
            <a:r>
              <a:rPr lang="de-DE" b="0" i="0" dirty="0">
                <a:solidFill>
                  <a:srgbClr val="374151"/>
                </a:solidFill>
                <a:effectLst/>
                <a:latin typeface="Söhne"/>
              </a:rPr>
              <a:t> können von Benutzern, Geräten, anderen Systemen oder Diensten generiert werden und ausgelöst werden, um eine bestimmte Aktion auszulösen oder Informationen auszutauschen.</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EDA ist eine </a:t>
            </a:r>
            <a:r>
              <a:rPr lang="de-DE" b="1" i="0" dirty="0">
                <a:solidFill>
                  <a:schemeClr val="accent5"/>
                </a:solidFill>
                <a:effectLst/>
                <a:latin typeface="Söhne"/>
              </a:rPr>
              <a:t>dezentrale Architektur</a:t>
            </a:r>
            <a:r>
              <a:rPr lang="de-DE" b="0" i="0" dirty="0">
                <a:solidFill>
                  <a:srgbClr val="374151"/>
                </a:solidFill>
                <a:effectLst/>
                <a:latin typeface="Söhne"/>
              </a:rPr>
              <a:t>, bei der jede Anwendung oder jeder Dienst unabhängig von anderen agieren und auf Ereignisse </a:t>
            </a:r>
            <a:r>
              <a:rPr lang="de-DE" dirty="0">
                <a:solidFill>
                  <a:srgbClr val="374151"/>
                </a:solidFill>
                <a:latin typeface="Söhne"/>
              </a:rPr>
              <a:t>(in Echtzeit) </a:t>
            </a:r>
            <a:r>
              <a:rPr lang="de-DE" b="0" i="0" dirty="0">
                <a:solidFill>
                  <a:srgbClr val="374151"/>
                </a:solidFill>
                <a:effectLst/>
                <a:latin typeface="Söhne"/>
              </a:rPr>
              <a:t>reagieren kann</a:t>
            </a:r>
            <a:r>
              <a:rPr lang="de-DE" dirty="0">
                <a:solidFill>
                  <a:srgbClr val="374151"/>
                </a:solidFill>
                <a:latin typeface="Söhne"/>
              </a:rPr>
              <a:t>.</a:t>
            </a:r>
          </a:p>
          <a:p>
            <a:pPr marL="285750" indent="-285750" algn="l">
              <a:spcAft>
                <a:spcPts val="600"/>
              </a:spcAft>
              <a:buFont typeface="Courier New" panose="02070309020205020404" pitchFamily="49" charset="0"/>
              <a:buChar char="o"/>
            </a:pPr>
            <a:r>
              <a:rPr lang="de-DE" b="0" i="0" dirty="0">
                <a:solidFill>
                  <a:srgbClr val="374151"/>
                </a:solidFill>
                <a:effectLst/>
                <a:latin typeface="Söhne"/>
              </a:rPr>
              <a:t>Dienste müssen sich hierzu untereinander nicht kennen </a:t>
            </a:r>
            <a:r>
              <a:rPr lang="de-DE" b="1" i="0" dirty="0">
                <a:solidFill>
                  <a:schemeClr val="accent5"/>
                </a:solidFill>
                <a:effectLst/>
                <a:latin typeface="Söhne"/>
              </a:rPr>
              <a:t>(sehr lose Kopplung)</a:t>
            </a:r>
            <a:r>
              <a:rPr lang="de-DE" b="0" i="0" dirty="0">
                <a:solidFill>
                  <a:srgbClr val="374151"/>
                </a:solidFill>
                <a:effectLst/>
                <a:latin typeface="Söhne"/>
              </a:rPr>
              <a:t>.</a:t>
            </a:r>
          </a:p>
        </p:txBody>
      </p:sp>
      <p:sp>
        <p:nvSpPr>
          <p:cNvPr id="15" name="Textfeld 14">
            <a:extLst>
              <a:ext uri="{FF2B5EF4-FFF2-40B4-BE49-F238E27FC236}">
                <a16:creationId xmlns:a16="http://schemas.microsoft.com/office/drawing/2014/main" id="{C9EE9333-CE69-71B2-DDF7-A06A9717F195}"/>
              </a:ext>
            </a:extLst>
          </p:cNvPr>
          <p:cNvSpPr txBox="1"/>
          <p:nvPr/>
        </p:nvSpPr>
        <p:spPr>
          <a:xfrm>
            <a:off x="5510891" y="1601069"/>
            <a:ext cx="6469399" cy="1880103"/>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a:spAutoFit/>
          </a:bodyPr>
          <a:lstStyle/>
          <a:p>
            <a:pPr algn="l"/>
            <a:r>
              <a:rPr lang="de-DE" b="0" i="0" dirty="0">
                <a:solidFill>
                  <a:schemeClr val="bg1"/>
                </a:solidFill>
                <a:effectLst/>
                <a:latin typeface="Söhne"/>
              </a:rPr>
              <a:t>Im Gegensatz dazu ist ein Request-Response-basierter Ansatz eine zentrale Architektur, bei der Anwendungen oder Dienste Anforderungen an eine zentrale Stelle senden und auf eine Antwort warten. In diesem Modell wird die Kommunikation zwischen Anwendungen oder Diensten durch eine zentrale Schnittstelle koordiniert.</a:t>
            </a:r>
          </a:p>
        </p:txBody>
      </p:sp>
      <p:pic>
        <p:nvPicPr>
          <p:cNvPr id="16" name="Picture 6" descr="Event-Driven Architecture - Design Your Software Architecture Using  Industry-Standard Patterns - OpenClassrooms">
            <a:extLst>
              <a:ext uri="{FF2B5EF4-FFF2-40B4-BE49-F238E27FC236}">
                <a16:creationId xmlns:a16="http://schemas.microsoft.com/office/drawing/2014/main" id="{E7ABF308-957C-576E-BFC9-F571A072477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4" t="28665" r="4368" b="7744"/>
          <a:stretch/>
        </p:blipFill>
        <p:spPr bwMode="auto">
          <a:xfrm>
            <a:off x="5469604" y="3996860"/>
            <a:ext cx="4395431" cy="191272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7A11D9B8-B6D2-2B73-A336-49E85AEBE796}"/>
              </a:ext>
            </a:extLst>
          </p:cNvPr>
          <p:cNvPicPr>
            <a:picLocks noChangeAspect="1"/>
          </p:cNvPicPr>
          <p:nvPr/>
        </p:nvPicPr>
        <p:blipFill>
          <a:blip r:embed="rId3"/>
          <a:stretch>
            <a:fillRect/>
          </a:stretch>
        </p:blipFill>
        <p:spPr>
          <a:xfrm>
            <a:off x="10146685" y="3909393"/>
            <a:ext cx="1833606" cy="450430"/>
          </a:xfrm>
          <a:prstGeom prst="rect">
            <a:avLst/>
          </a:prstGeom>
        </p:spPr>
      </p:pic>
      <p:pic>
        <p:nvPicPr>
          <p:cNvPr id="18" name="Grafik 17">
            <a:extLst>
              <a:ext uri="{FF2B5EF4-FFF2-40B4-BE49-F238E27FC236}">
                <a16:creationId xmlns:a16="http://schemas.microsoft.com/office/drawing/2014/main" id="{76EE78E2-0B58-9533-8CA1-F8C92E60ED8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46685" y="3992684"/>
            <a:ext cx="1833605" cy="1833605"/>
          </a:xfrm>
          <a:prstGeom prst="rect">
            <a:avLst/>
          </a:prstGeom>
        </p:spPr>
      </p:pic>
      <p:pic>
        <p:nvPicPr>
          <p:cNvPr id="19" name="Grafik 18">
            <a:extLst>
              <a:ext uri="{FF2B5EF4-FFF2-40B4-BE49-F238E27FC236}">
                <a16:creationId xmlns:a16="http://schemas.microsoft.com/office/drawing/2014/main" id="{1218A614-4A16-D68E-1CFC-70F1083D88ED}"/>
              </a:ext>
            </a:extLst>
          </p:cNvPr>
          <p:cNvPicPr>
            <a:picLocks noChangeAspect="1"/>
          </p:cNvPicPr>
          <p:nvPr/>
        </p:nvPicPr>
        <p:blipFill>
          <a:blip r:embed="rId5"/>
          <a:stretch>
            <a:fillRect/>
          </a:stretch>
        </p:blipFill>
        <p:spPr>
          <a:xfrm>
            <a:off x="10311599" y="5407070"/>
            <a:ext cx="1503771" cy="502510"/>
          </a:xfrm>
          <a:prstGeom prst="rect">
            <a:avLst/>
          </a:prstGeom>
        </p:spPr>
      </p:pic>
    </p:spTree>
    <p:extLst>
      <p:ext uri="{BB962C8B-B14F-4D97-AF65-F5344CB8AC3E}">
        <p14:creationId xmlns:p14="http://schemas.microsoft.com/office/powerpoint/2010/main" val="172363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6F263-6A91-DAB4-345C-8B7D95D0EAC0}"/>
              </a:ext>
            </a:extLst>
          </p:cNvPr>
          <p:cNvSpPr>
            <a:spLocks noGrp="1"/>
          </p:cNvSpPr>
          <p:nvPr>
            <p:ph type="title"/>
          </p:nvPr>
        </p:nvSpPr>
        <p:spPr/>
        <p:txBody>
          <a:bodyPr/>
          <a:lstStyle/>
          <a:p>
            <a:r>
              <a:rPr lang="de-DE" dirty="0"/>
              <a:t>Ereignisgesteuerte  Architekturen  (EDA)</a:t>
            </a:r>
          </a:p>
        </p:txBody>
      </p:sp>
      <p:sp>
        <p:nvSpPr>
          <p:cNvPr id="3" name="Textplatzhalter 2">
            <a:extLst>
              <a:ext uri="{FF2B5EF4-FFF2-40B4-BE49-F238E27FC236}">
                <a16:creationId xmlns:a16="http://schemas.microsoft.com/office/drawing/2014/main" id="{1697146A-BCBF-BAA9-8197-21DAD4FCBC62}"/>
              </a:ext>
            </a:extLst>
          </p:cNvPr>
          <p:cNvSpPr>
            <a:spLocks noGrp="1"/>
          </p:cNvSpPr>
          <p:nvPr>
            <p:ph type="body" sz="quarter" idx="32"/>
          </p:nvPr>
        </p:nvSpPr>
        <p:spPr/>
        <p:txBody>
          <a:bodyPr/>
          <a:lstStyle/>
          <a:p>
            <a:r>
              <a:rPr lang="de-DE" dirty="0"/>
              <a:t>Vor- und Nachteile</a:t>
            </a:r>
          </a:p>
        </p:txBody>
      </p:sp>
      <p:sp>
        <p:nvSpPr>
          <p:cNvPr id="4" name="Foliennummernplatzhalter 3">
            <a:extLst>
              <a:ext uri="{FF2B5EF4-FFF2-40B4-BE49-F238E27FC236}">
                <a16:creationId xmlns:a16="http://schemas.microsoft.com/office/drawing/2014/main" id="{141659B5-4E78-2FA1-AFC8-9A3BFC7FF2DF}"/>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5" name="Textfeld 4">
            <a:extLst>
              <a:ext uri="{FF2B5EF4-FFF2-40B4-BE49-F238E27FC236}">
                <a16:creationId xmlns:a16="http://schemas.microsoft.com/office/drawing/2014/main" id="{ACB09C30-D384-073F-98F1-A14CCBC1DB7D}"/>
              </a:ext>
            </a:extLst>
          </p:cNvPr>
          <p:cNvSpPr txBox="1"/>
          <p:nvPr/>
        </p:nvSpPr>
        <p:spPr>
          <a:xfrm>
            <a:off x="431802" y="1512000"/>
            <a:ext cx="4407838" cy="422405"/>
          </a:xfrm>
          <a:prstGeom prst="rect">
            <a:avLst/>
          </a:prstGeom>
          <a:solidFill>
            <a:schemeClr val="accent1">
              <a:lumMod val="50000"/>
            </a:schemeClr>
          </a:solidFill>
          <a:effectLst>
            <a:outerShdw blurRad="50800" dist="38100" dir="2700000" algn="tl" rotWithShape="0">
              <a:prstClr val="black">
                <a:alpha val="40000"/>
              </a:prstClr>
            </a:outerShdw>
          </a:effectLst>
        </p:spPr>
        <p:txBody>
          <a:bodyPr wrap="square" lIns="108000" tIns="72000" rIns="144000" bIns="72000" rtlCol="0">
            <a:spAutoFit/>
          </a:bodyPr>
          <a:lstStyle/>
          <a:p>
            <a:r>
              <a:rPr lang="de-DE" b="1" i="0" dirty="0">
                <a:solidFill>
                  <a:schemeClr val="bg1"/>
                </a:solidFill>
                <a:effectLst/>
                <a:latin typeface="Söhne"/>
              </a:rPr>
              <a:t>Vorteile</a:t>
            </a:r>
            <a:endParaRPr lang="de-DE" b="1" dirty="0">
              <a:solidFill>
                <a:schemeClr val="bg1"/>
              </a:solidFill>
            </a:endParaRPr>
          </a:p>
        </p:txBody>
      </p:sp>
      <p:sp>
        <p:nvSpPr>
          <p:cNvPr id="6" name="Textfeld 5">
            <a:extLst>
              <a:ext uri="{FF2B5EF4-FFF2-40B4-BE49-F238E27FC236}">
                <a16:creationId xmlns:a16="http://schemas.microsoft.com/office/drawing/2014/main" id="{9C0AD107-3330-1256-CDC4-872876E1FB01}"/>
              </a:ext>
            </a:extLst>
          </p:cNvPr>
          <p:cNvSpPr txBox="1"/>
          <p:nvPr/>
        </p:nvSpPr>
        <p:spPr>
          <a:xfrm>
            <a:off x="431801" y="1934404"/>
            <a:ext cx="4407839" cy="4242013"/>
          </a:xfrm>
          <a:prstGeom prst="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txBody>
          <a:bodyPr wrap="square" lIns="108000" tIns="72000" rIns="144000" bIns="72000" rtlCol="0">
            <a:noAutofit/>
          </a:bodyPr>
          <a:lstStyle/>
          <a:p>
            <a:pPr marL="285750" indent="-285750" algn="l">
              <a:spcAft>
                <a:spcPts val="600"/>
              </a:spcAft>
              <a:buFont typeface="Courier New" panose="02070309020205020404" pitchFamily="49" charset="0"/>
              <a:buChar char="o"/>
            </a:pPr>
            <a:r>
              <a:rPr lang="de-DE" b="1" i="0" dirty="0">
                <a:solidFill>
                  <a:srgbClr val="374151"/>
                </a:solidFill>
                <a:effectLst/>
                <a:latin typeface="Söhne"/>
              </a:rPr>
              <a:t>Einfache horizontale Skalierbarkeit</a:t>
            </a:r>
            <a:br>
              <a:rPr lang="de-DE" b="0" i="0" dirty="0">
                <a:solidFill>
                  <a:srgbClr val="374151"/>
                </a:solidFill>
                <a:effectLst/>
                <a:latin typeface="Söhne"/>
              </a:rPr>
            </a:br>
            <a:r>
              <a:rPr lang="de-DE" b="0" i="0" dirty="0">
                <a:solidFill>
                  <a:srgbClr val="374151"/>
                </a:solidFill>
                <a:effectLst/>
                <a:latin typeface="Söhne"/>
              </a:rPr>
              <a:t>da jeder Dienst unabhängig auf Ereignisse in Echtzeit reagieren kann.</a:t>
            </a:r>
          </a:p>
          <a:p>
            <a:pPr marL="285750" indent="-285750" algn="l">
              <a:spcAft>
                <a:spcPts val="600"/>
              </a:spcAft>
              <a:buFont typeface="Courier New" panose="02070309020205020404" pitchFamily="49" charset="0"/>
              <a:buChar char="o"/>
            </a:pPr>
            <a:r>
              <a:rPr lang="de-DE" b="1" i="0" dirty="0">
                <a:solidFill>
                  <a:srgbClr val="374151"/>
                </a:solidFill>
                <a:effectLst/>
                <a:latin typeface="Söhne"/>
              </a:rPr>
              <a:t>Flexibilität</a:t>
            </a:r>
            <a:br>
              <a:rPr lang="de-DE" b="0" i="0" dirty="0">
                <a:solidFill>
                  <a:srgbClr val="374151"/>
                </a:solidFill>
                <a:effectLst/>
                <a:latin typeface="Söhne"/>
              </a:rPr>
            </a:br>
            <a:r>
              <a:rPr lang="de-DE" b="0" i="0" dirty="0">
                <a:solidFill>
                  <a:srgbClr val="374151"/>
                </a:solidFill>
                <a:effectLst/>
                <a:latin typeface="Söhne"/>
              </a:rPr>
              <a:t>EDA ermöglicht eine einfache Integration von Diensten. Neue Dienste können problemlos in das System integriert werden, indem sie einfach Ereignisse senden oder empfangen.</a:t>
            </a:r>
          </a:p>
          <a:p>
            <a:pPr marL="285750" indent="-285750" algn="l">
              <a:spcAft>
                <a:spcPts val="600"/>
              </a:spcAft>
              <a:buFont typeface="Courier New" panose="02070309020205020404" pitchFamily="49" charset="0"/>
              <a:buChar char="o"/>
            </a:pPr>
            <a:r>
              <a:rPr lang="de-DE" b="1" i="0" dirty="0">
                <a:solidFill>
                  <a:srgbClr val="374151"/>
                </a:solidFill>
                <a:effectLst/>
                <a:latin typeface="Söhne"/>
              </a:rPr>
              <a:t>Echtzeitverarbeitung</a:t>
            </a:r>
            <a:br>
              <a:rPr lang="de-DE" b="0" i="0" dirty="0">
                <a:solidFill>
                  <a:srgbClr val="374151"/>
                </a:solidFill>
                <a:effectLst/>
                <a:latin typeface="Söhne"/>
              </a:rPr>
            </a:br>
            <a:r>
              <a:rPr lang="de-DE" b="0" i="0" dirty="0">
                <a:solidFill>
                  <a:srgbClr val="374151"/>
                </a:solidFill>
                <a:effectLst/>
                <a:latin typeface="Söhne"/>
              </a:rPr>
              <a:t>von Ereignissen, da Anwendungen oder Dienste sofort auf Ereignisse reagieren können, anstatt auf eine zentrale Schnittstelle warten zu müssen.</a:t>
            </a:r>
          </a:p>
          <a:p>
            <a:pPr marL="285750" indent="-285750" algn="l">
              <a:spcAft>
                <a:spcPts val="600"/>
              </a:spcAft>
              <a:buFont typeface="Courier New" panose="02070309020205020404" pitchFamily="49" charset="0"/>
              <a:buChar char="o"/>
            </a:pPr>
            <a:endParaRPr lang="de-DE" dirty="0">
              <a:latin typeface="Söhne"/>
            </a:endParaRPr>
          </a:p>
        </p:txBody>
      </p:sp>
      <p:sp>
        <p:nvSpPr>
          <p:cNvPr id="7" name="Textfeld 6">
            <a:extLst>
              <a:ext uri="{FF2B5EF4-FFF2-40B4-BE49-F238E27FC236}">
                <a16:creationId xmlns:a16="http://schemas.microsoft.com/office/drawing/2014/main" id="{D1775B2E-B5FF-6CFF-4CA4-C0205BCDC190}"/>
              </a:ext>
            </a:extLst>
          </p:cNvPr>
          <p:cNvSpPr txBox="1"/>
          <p:nvPr/>
        </p:nvSpPr>
        <p:spPr>
          <a:xfrm>
            <a:off x="5050323" y="1512000"/>
            <a:ext cx="6257213" cy="422405"/>
          </a:xfrm>
          <a:prstGeom prst="rect">
            <a:avLst/>
          </a:prstGeom>
          <a:solidFill>
            <a:schemeClr val="accent3">
              <a:lumMod val="75000"/>
            </a:schemeClr>
          </a:solidFill>
          <a:effectLst>
            <a:outerShdw blurRad="50800" dist="38100" dir="2700000" algn="tl" rotWithShape="0">
              <a:prstClr val="black">
                <a:alpha val="40000"/>
              </a:prstClr>
            </a:outerShdw>
          </a:effectLst>
        </p:spPr>
        <p:txBody>
          <a:bodyPr wrap="square" lIns="108000" tIns="72000" rIns="144000" bIns="72000" rtlCol="0">
            <a:spAutoFit/>
          </a:bodyPr>
          <a:lstStyle>
            <a:defPPr rtl="0">
              <a:defRPr lang="de-de"/>
            </a:defPPr>
            <a:lvl1pPr>
              <a:defRPr b="1" i="0">
                <a:solidFill>
                  <a:schemeClr val="bg1"/>
                </a:solidFill>
                <a:effectLst/>
                <a:latin typeface="Söhne"/>
              </a:defRPr>
            </a:lvl1pPr>
          </a:lstStyle>
          <a:p>
            <a:r>
              <a:rPr lang="de-DE" dirty="0"/>
              <a:t>Nachteile</a:t>
            </a:r>
          </a:p>
        </p:txBody>
      </p:sp>
      <p:sp>
        <p:nvSpPr>
          <p:cNvPr id="8" name="Textfeld 7">
            <a:extLst>
              <a:ext uri="{FF2B5EF4-FFF2-40B4-BE49-F238E27FC236}">
                <a16:creationId xmlns:a16="http://schemas.microsoft.com/office/drawing/2014/main" id="{C5E3A560-AB76-2B94-D237-12F480A75F66}"/>
              </a:ext>
            </a:extLst>
          </p:cNvPr>
          <p:cNvSpPr txBox="1"/>
          <p:nvPr/>
        </p:nvSpPr>
        <p:spPr>
          <a:xfrm>
            <a:off x="5050322" y="1934404"/>
            <a:ext cx="6257214" cy="4242013"/>
          </a:xfrm>
          <a:prstGeom prst="rect">
            <a:avLst/>
          </a:prstGeom>
          <a:solidFill>
            <a:schemeClr val="accent3">
              <a:lumMod val="60000"/>
              <a:lumOff val="40000"/>
            </a:schemeClr>
          </a:solidFill>
          <a:effectLst>
            <a:outerShdw blurRad="50800" dist="38100" dir="2700000" algn="tl" rotWithShape="0">
              <a:prstClr val="black">
                <a:alpha val="40000"/>
              </a:prstClr>
            </a:outerShdw>
          </a:effectLst>
        </p:spPr>
        <p:txBody>
          <a:bodyPr wrap="square" lIns="108000" tIns="72000" rIns="144000" bIns="72000" rtlCol="0">
            <a:noAutofit/>
          </a:bodyPr>
          <a:lstStyle>
            <a:defPPr rtl="0">
              <a:defRPr lang="de-de"/>
            </a:defPPr>
            <a:lvl1pPr marL="285750" indent="-285750">
              <a:spcAft>
                <a:spcPts val="600"/>
              </a:spcAft>
              <a:buFont typeface="Courier New" panose="02070309020205020404" pitchFamily="49" charset="0"/>
              <a:buChar char="o"/>
              <a:defRPr b="1" i="0">
                <a:effectLst/>
                <a:latin typeface="Söhne"/>
              </a:defRPr>
            </a:lvl1pPr>
          </a:lstStyle>
          <a:p>
            <a:pPr algn="l"/>
            <a:r>
              <a:rPr lang="de-DE" i="0" dirty="0">
                <a:solidFill>
                  <a:srgbClr val="374151"/>
                </a:solidFill>
                <a:effectLst/>
                <a:latin typeface="Söhne"/>
              </a:rPr>
              <a:t>Komplexität</a:t>
            </a:r>
            <a:br>
              <a:rPr lang="de-DE" b="0" i="0" dirty="0">
                <a:solidFill>
                  <a:srgbClr val="374151"/>
                </a:solidFill>
                <a:effectLst/>
                <a:latin typeface="Söhne"/>
              </a:rPr>
            </a:br>
            <a:r>
              <a:rPr lang="de-DE" b="0" i="0" dirty="0">
                <a:solidFill>
                  <a:srgbClr val="374151"/>
                </a:solidFill>
                <a:effectLst/>
                <a:latin typeface="Söhne"/>
              </a:rPr>
              <a:t>EDA ist oft komplexer, da jeder Dienst unabhängig von anderen agiert und auf Ereignisse reagiert. Das erfordert eine verteilte Koordination von Ereignissen zwischen Diensten.</a:t>
            </a:r>
          </a:p>
          <a:p>
            <a:pPr algn="l"/>
            <a:r>
              <a:rPr lang="de-DE" i="0" dirty="0">
                <a:solidFill>
                  <a:srgbClr val="374151"/>
                </a:solidFill>
                <a:effectLst/>
                <a:latin typeface="Söhne"/>
              </a:rPr>
              <a:t>Mangelnde zentrale Kontrolle</a:t>
            </a:r>
            <a:br>
              <a:rPr lang="de-DE" b="0" i="0" dirty="0">
                <a:solidFill>
                  <a:srgbClr val="374151"/>
                </a:solidFill>
                <a:effectLst/>
                <a:latin typeface="Söhne"/>
              </a:rPr>
            </a:br>
            <a:r>
              <a:rPr lang="de-DE" b="0" i="0" dirty="0">
                <a:solidFill>
                  <a:srgbClr val="374151"/>
                </a:solidFill>
                <a:effectLst/>
                <a:latin typeface="Söhne"/>
              </a:rPr>
              <a:t>EDA erfordert daher eine genaue Überwachung der Ereignisse. Dies kann schwieriger sein als bei Request-Response-basierten Ansätzen, bei denen eine zentrale Schnittstelle koordiniert.</a:t>
            </a:r>
          </a:p>
          <a:p>
            <a:pPr algn="l"/>
            <a:r>
              <a:rPr lang="de-DE" i="0" dirty="0">
                <a:solidFill>
                  <a:srgbClr val="374151"/>
                </a:solidFill>
                <a:effectLst/>
                <a:latin typeface="Söhne"/>
              </a:rPr>
              <a:t>Schwierige Fehlerbehebung</a:t>
            </a:r>
            <a:br>
              <a:rPr lang="de-DE" b="0" i="0" dirty="0">
                <a:solidFill>
                  <a:srgbClr val="374151"/>
                </a:solidFill>
                <a:effectLst/>
                <a:latin typeface="Söhne"/>
              </a:rPr>
            </a:br>
            <a:r>
              <a:rPr lang="de-DE" b="0" i="0" dirty="0">
                <a:solidFill>
                  <a:srgbClr val="374151"/>
                </a:solidFill>
                <a:effectLst/>
                <a:latin typeface="Söhne"/>
              </a:rPr>
              <a:t>EDA kann aufgrund der dezentralen Natur der Architektur schwieriger zu debuggen und zu diagnostizieren sein, da Ereignisse von verschiedenen Diensten ausgelöst werden können.</a:t>
            </a:r>
            <a:endParaRPr lang="de-DE" dirty="0"/>
          </a:p>
        </p:txBody>
      </p:sp>
    </p:spTree>
    <p:extLst>
      <p:ext uri="{BB962C8B-B14F-4D97-AF65-F5344CB8AC3E}">
        <p14:creationId xmlns:p14="http://schemas.microsoft.com/office/powerpoint/2010/main" val="370567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Ereignisgesteuerte  Architekturen  (EDA)</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Das Reaktive Manifest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9" name="Rechteck 8">
            <a:extLst>
              <a:ext uri="{FF2B5EF4-FFF2-40B4-BE49-F238E27FC236}">
                <a16:creationId xmlns:a16="http://schemas.microsoft.com/office/drawing/2014/main" id="{414D7B1D-895A-C440-A240-39929C55593C}"/>
              </a:ext>
            </a:extLst>
          </p:cNvPr>
          <p:cNvSpPr/>
          <p:nvPr/>
        </p:nvSpPr>
        <p:spPr>
          <a:xfrm>
            <a:off x="431799" y="1506975"/>
            <a:ext cx="6066971" cy="2031325"/>
          </a:xfrm>
          <a:prstGeom prst="rect">
            <a:avLst/>
          </a:prstGeom>
        </p:spPr>
        <p:txBody>
          <a:bodyPr wrap="square">
            <a:spAutoFit/>
          </a:bodyPr>
          <a:lstStyle/>
          <a:p>
            <a:pPr fontAlgn="base"/>
            <a:r>
              <a:rPr lang="de-DE" i="1" dirty="0">
                <a:latin typeface="Cambria Math" panose="02040503050406030204" pitchFamily="18" charset="0"/>
                <a:ea typeface="Cambria Math" panose="02040503050406030204" pitchFamily="18" charset="0"/>
              </a:rPr>
              <a:t>„Anforderungen, die heute an Computersysteme gestellt werden, sind nur zu erfüllen durch die gleichzeitige Ausrichtung an vier Qualitätseigenschaften, deren Wert bislang nur einzeln betrachtet wurde: Systeme müssen stets </a:t>
            </a:r>
            <a:r>
              <a:rPr lang="de-DE" b="1" i="1" dirty="0">
                <a:solidFill>
                  <a:schemeClr val="accent5"/>
                </a:solidFill>
                <a:latin typeface="Cambria Math" panose="02040503050406030204" pitchFamily="18" charset="0"/>
                <a:ea typeface="Cambria Math" panose="02040503050406030204" pitchFamily="18" charset="0"/>
              </a:rPr>
              <a:t>antwortbereit (responsive)</a:t>
            </a:r>
            <a:r>
              <a:rPr lang="de-DE" i="1" dirty="0">
                <a:latin typeface="Cambria Math" panose="02040503050406030204" pitchFamily="18" charset="0"/>
                <a:ea typeface="Cambria Math" panose="02040503050406030204" pitchFamily="18" charset="0"/>
              </a:rPr>
              <a:t>, </a:t>
            </a:r>
            <a:r>
              <a:rPr lang="de-DE" b="1" i="1" dirty="0">
                <a:solidFill>
                  <a:schemeClr val="accent5"/>
                </a:solidFill>
                <a:latin typeface="Cambria Math" panose="02040503050406030204" pitchFamily="18" charset="0"/>
                <a:ea typeface="Cambria Math" panose="02040503050406030204" pitchFamily="18" charset="0"/>
              </a:rPr>
              <a:t>widerstandsfähig (resilient)</a:t>
            </a:r>
            <a:r>
              <a:rPr lang="de-DE" i="1" dirty="0">
                <a:latin typeface="Cambria Math" panose="02040503050406030204" pitchFamily="18" charset="0"/>
                <a:ea typeface="Cambria Math" panose="02040503050406030204" pitchFamily="18" charset="0"/>
              </a:rPr>
              <a:t>, </a:t>
            </a:r>
            <a:r>
              <a:rPr lang="de-DE" b="1" i="1" dirty="0">
                <a:solidFill>
                  <a:schemeClr val="accent5"/>
                </a:solidFill>
                <a:latin typeface="Cambria Math" panose="02040503050406030204" pitchFamily="18" charset="0"/>
                <a:ea typeface="Cambria Math" panose="02040503050406030204" pitchFamily="18" charset="0"/>
              </a:rPr>
              <a:t>elastisch (</a:t>
            </a:r>
            <a:r>
              <a:rPr lang="de-DE" b="1" i="1" dirty="0" err="1">
                <a:solidFill>
                  <a:schemeClr val="accent5"/>
                </a:solidFill>
                <a:latin typeface="Cambria Math" panose="02040503050406030204" pitchFamily="18" charset="0"/>
                <a:ea typeface="Cambria Math" panose="02040503050406030204" pitchFamily="18" charset="0"/>
              </a:rPr>
              <a:t>elastic</a:t>
            </a:r>
            <a:r>
              <a:rPr lang="de-DE" b="1" i="1" dirty="0">
                <a:solidFill>
                  <a:schemeClr val="accent5"/>
                </a:solidFill>
                <a:latin typeface="Cambria Math" panose="02040503050406030204" pitchFamily="18" charset="0"/>
                <a:ea typeface="Cambria Math" panose="02040503050406030204" pitchFamily="18" charset="0"/>
              </a:rPr>
              <a:t>)</a:t>
            </a:r>
            <a:r>
              <a:rPr lang="de-DE" i="1" dirty="0">
                <a:latin typeface="Cambria Math" panose="02040503050406030204" pitchFamily="18" charset="0"/>
                <a:ea typeface="Cambria Math" panose="02040503050406030204" pitchFamily="18" charset="0"/>
              </a:rPr>
              <a:t> und </a:t>
            </a:r>
            <a:r>
              <a:rPr lang="de-DE" b="1" i="1" dirty="0">
                <a:solidFill>
                  <a:schemeClr val="accent5"/>
                </a:solidFill>
                <a:latin typeface="Cambria Math" panose="02040503050406030204" pitchFamily="18" charset="0"/>
                <a:ea typeface="Cambria Math" panose="02040503050406030204" pitchFamily="18" charset="0"/>
              </a:rPr>
              <a:t>nachrichtenorientiert (</a:t>
            </a:r>
            <a:r>
              <a:rPr lang="de-DE" b="1" i="1" dirty="0" err="1">
                <a:solidFill>
                  <a:schemeClr val="accent5"/>
                </a:solidFill>
                <a:latin typeface="Cambria Math" panose="02040503050406030204" pitchFamily="18" charset="0"/>
                <a:ea typeface="Cambria Math" panose="02040503050406030204" pitchFamily="18" charset="0"/>
              </a:rPr>
              <a:t>message</a:t>
            </a:r>
            <a:r>
              <a:rPr lang="de-DE" b="1" i="1" dirty="0">
                <a:solidFill>
                  <a:schemeClr val="accent5"/>
                </a:solidFill>
                <a:latin typeface="Cambria Math" panose="02040503050406030204" pitchFamily="18" charset="0"/>
                <a:ea typeface="Cambria Math" panose="02040503050406030204" pitchFamily="18" charset="0"/>
              </a:rPr>
              <a:t> </a:t>
            </a:r>
            <a:r>
              <a:rPr lang="de-DE" b="1" i="1" dirty="0" err="1">
                <a:solidFill>
                  <a:schemeClr val="accent5"/>
                </a:solidFill>
                <a:latin typeface="Cambria Math" panose="02040503050406030204" pitchFamily="18" charset="0"/>
                <a:ea typeface="Cambria Math" panose="02040503050406030204" pitchFamily="18" charset="0"/>
              </a:rPr>
              <a:t>driven</a:t>
            </a:r>
            <a:r>
              <a:rPr lang="de-DE" b="1" i="1" dirty="0">
                <a:solidFill>
                  <a:schemeClr val="accent5"/>
                </a:solidFill>
                <a:latin typeface="Cambria Math" panose="02040503050406030204" pitchFamily="18" charset="0"/>
                <a:ea typeface="Cambria Math" panose="02040503050406030204" pitchFamily="18" charset="0"/>
              </a:rPr>
              <a:t>)</a:t>
            </a:r>
            <a:r>
              <a:rPr lang="de-DE" i="1" dirty="0">
                <a:latin typeface="Cambria Math" panose="02040503050406030204" pitchFamily="18" charset="0"/>
                <a:ea typeface="Cambria Math" panose="02040503050406030204" pitchFamily="18" charset="0"/>
              </a:rPr>
              <a:t> sein. Dann nennen wir sie reaktive Systeme.“</a:t>
            </a:r>
            <a:endParaRPr lang="de-DE" i="1" dirty="0">
              <a:solidFill>
                <a:srgbClr val="303633"/>
              </a:solidFill>
              <a:latin typeface="Cambria Math" panose="02040503050406030204" pitchFamily="18" charset="0"/>
              <a:ea typeface="Cambria Math" panose="02040503050406030204" pitchFamily="18" charset="0"/>
            </a:endParaRPr>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02995" y="1447470"/>
            <a:ext cx="3989345" cy="2229805"/>
          </a:xfrm>
          <a:prstGeom prst="rect">
            <a:avLst/>
          </a:prstGeom>
        </p:spPr>
      </p:pic>
      <p:sp>
        <p:nvSpPr>
          <p:cNvPr id="13" name="Textfeld 12">
            <a:extLst>
              <a:ext uri="{FF2B5EF4-FFF2-40B4-BE49-F238E27FC236}">
                <a16:creationId xmlns:a16="http://schemas.microsoft.com/office/drawing/2014/main" id="{AA534914-9AC4-544B-8ECC-2643B001C9F3}"/>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
        <p:nvSpPr>
          <p:cNvPr id="19" name="Textfeld 18">
            <a:extLst>
              <a:ext uri="{FF2B5EF4-FFF2-40B4-BE49-F238E27FC236}">
                <a16:creationId xmlns:a16="http://schemas.microsoft.com/office/drawing/2014/main" id="{58A2972A-7C9A-5D45-911A-E377024DD8F1}"/>
              </a:ext>
            </a:extLst>
          </p:cNvPr>
          <p:cNvSpPr txBox="1"/>
          <p:nvPr/>
        </p:nvSpPr>
        <p:spPr>
          <a:xfrm>
            <a:off x="431799" y="3677275"/>
            <a:ext cx="6066971" cy="2506804"/>
          </a:xfrm>
          <a:prstGeom prst="rect">
            <a:avLst/>
          </a:prstGeom>
          <a:solidFill>
            <a:schemeClr val="accent5"/>
          </a:solidFill>
          <a:effectLst>
            <a:outerShdw blurRad="50800" dist="38100" dir="2700000" algn="tl" rotWithShape="0">
              <a:prstClr val="black">
                <a:alpha val="40000"/>
              </a:prstClr>
            </a:outerShdw>
          </a:effectLst>
        </p:spPr>
        <p:txBody>
          <a:bodyPr wrap="square" lIns="144000" tIns="144000" rIns="144000" bIns="144000" rtlCol="0">
            <a:spAutoFit/>
          </a:bodyPr>
          <a:lstStyle/>
          <a:p>
            <a:pPr marL="285750" indent="-285750">
              <a:buFont typeface="Courier New" panose="02070309020205020404" pitchFamily="49" charset="0"/>
              <a:buChar char="o"/>
            </a:pPr>
            <a:r>
              <a:rPr lang="de-DE" dirty="0">
                <a:solidFill>
                  <a:schemeClr val="bg1"/>
                </a:solidFill>
              </a:rPr>
              <a:t>Microservice Architekturen bestehen stets aus mehreren Komponenten und sind daher abhängig von deren Reaktivität. </a:t>
            </a:r>
          </a:p>
          <a:p>
            <a:pPr marL="285750" indent="-285750">
              <a:buFont typeface="Courier New" panose="02070309020205020404" pitchFamily="49" charset="0"/>
              <a:buChar char="o"/>
            </a:pPr>
            <a:r>
              <a:rPr lang="de-DE" dirty="0">
                <a:solidFill>
                  <a:schemeClr val="bg1"/>
                </a:solidFill>
              </a:rPr>
              <a:t>Deshalb müssen die genannten vier reaktiven Qualitäten in der Architektur einer jeden Ebene des Gesamtsystems berücksichtigt werden.</a:t>
            </a:r>
          </a:p>
          <a:p>
            <a:pPr marL="285750" indent="-285750">
              <a:buFont typeface="Courier New" panose="02070309020205020404" pitchFamily="49" charset="0"/>
              <a:buChar char="o"/>
            </a:pPr>
            <a:r>
              <a:rPr lang="de-DE" dirty="0">
                <a:solidFill>
                  <a:schemeClr val="bg1"/>
                </a:solidFill>
              </a:rPr>
              <a:t>Hierdurch sind reaktive Subsysteme miteinander </a:t>
            </a:r>
            <a:r>
              <a:rPr lang="de-DE" dirty="0" err="1">
                <a:solidFill>
                  <a:schemeClr val="bg1"/>
                </a:solidFill>
              </a:rPr>
              <a:t>komponierbar</a:t>
            </a:r>
            <a:r>
              <a:rPr lang="de-DE" dirty="0">
                <a:solidFill>
                  <a:schemeClr val="bg1"/>
                </a:solidFill>
              </a:rPr>
              <a:t>.</a:t>
            </a:r>
          </a:p>
        </p:txBody>
      </p:sp>
    </p:spTree>
    <p:extLst>
      <p:ext uri="{BB962C8B-B14F-4D97-AF65-F5344CB8AC3E}">
        <p14:creationId xmlns:p14="http://schemas.microsoft.com/office/powerpoint/2010/main" val="119965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D8-18D1-E942-8557-969449808E76}"/>
              </a:ext>
            </a:extLst>
          </p:cNvPr>
          <p:cNvSpPr>
            <a:spLocks noGrp="1"/>
          </p:cNvSpPr>
          <p:nvPr>
            <p:ph type="title"/>
          </p:nvPr>
        </p:nvSpPr>
        <p:spPr/>
        <p:txBody>
          <a:bodyPr/>
          <a:lstStyle/>
          <a:p>
            <a:r>
              <a:rPr lang="de-DE" dirty="0"/>
              <a:t>Reaktive  Systeme</a:t>
            </a:r>
          </a:p>
        </p:txBody>
      </p:sp>
      <p:sp>
        <p:nvSpPr>
          <p:cNvPr id="10" name="Textplatzhalter 9">
            <a:extLst>
              <a:ext uri="{FF2B5EF4-FFF2-40B4-BE49-F238E27FC236}">
                <a16:creationId xmlns:a16="http://schemas.microsoft.com/office/drawing/2014/main" id="{64669592-C4EE-DB4B-A88C-C6A79EE0FE69}"/>
              </a:ext>
            </a:extLst>
          </p:cNvPr>
          <p:cNvSpPr>
            <a:spLocks noGrp="1"/>
          </p:cNvSpPr>
          <p:nvPr>
            <p:ph type="body" sz="quarter" idx="32"/>
          </p:nvPr>
        </p:nvSpPr>
        <p:spPr/>
        <p:txBody>
          <a:bodyPr/>
          <a:lstStyle/>
          <a:p>
            <a:pPr fontAlgn="base"/>
            <a:r>
              <a:rPr lang="de-DE" dirty="0">
                <a:solidFill>
                  <a:srgbClr val="303633"/>
                </a:solidFill>
              </a:rPr>
              <a:t>Sind nachrichten- oder ereignisbasiert (engl.: </a:t>
            </a:r>
            <a:r>
              <a:rPr lang="de-DE" dirty="0" err="1">
                <a:solidFill>
                  <a:srgbClr val="303633"/>
                </a:solidFill>
              </a:rPr>
              <a:t>message</a:t>
            </a:r>
            <a:r>
              <a:rPr lang="de-DE" dirty="0">
                <a:solidFill>
                  <a:srgbClr val="303633"/>
                </a:solidFill>
              </a:rPr>
              <a:t> </a:t>
            </a:r>
            <a:r>
              <a:rPr lang="de-DE" dirty="0" err="1">
                <a:solidFill>
                  <a:srgbClr val="303633"/>
                </a:solidFill>
              </a:rPr>
              <a:t>driven</a:t>
            </a:r>
            <a:r>
              <a:rPr lang="de-DE" dirty="0">
                <a:solidFill>
                  <a:srgbClr val="303633"/>
                </a:solidFill>
              </a:rPr>
              <a:t>)</a:t>
            </a:r>
          </a:p>
        </p:txBody>
      </p:sp>
      <p:sp>
        <p:nvSpPr>
          <p:cNvPr id="3" name="Foliennummernplatzhalter 2">
            <a:extLst>
              <a:ext uri="{FF2B5EF4-FFF2-40B4-BE49-F238E27FC236}">
                <a16:creationId xmlns:a16="http://schemas.microsoft.com/office/drawing/2014/main" id="{E698A1D6-CB80-3D49-9BB4-DEF11E2689C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pic>
        <p:nvPicPr>
          <p:cNvPr id="12" name="Grafik 11">
            <a:extLst>
              <a:ext uri="{FF2B5EF4-FFF2-40B4-BE49-F238E27FC236}">
                <a16:creationId xmlns:a16="http://schemas.microsoft.com/office/drawing/2014/main" id="{266650E8-6CF0-C14E-A2B9-0A48F641B0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92044" y="1844214"/>
            <a:ext cx="3531952" cy="1974150"/>
          </a:xfrm>
          <a:prstGeom prst="rect">
            <a:avLst/>
          </a:prstGeom>
        </p:spPr>
      </p:pic>
      <p:sp>
        <p:nvSpPr>
          <p:cNvPr id="13" name="Textfeld 12">
            <a:extLst>
              <a:ext uri="{FF2B5EF4-FFF2-40B4-BE49-F238E27FC236}">
                <a16:creationId xmlns:a16="http://schemas.microsoft.com/office/drawing/2014/main" id="{5323478C-B639-5546-860B-5502B2DD363C}"/>
              </a:ext>
            </a:extLst>
          </p:cNvPr>
          <p:cNvSpPr txBox="1"/>
          <p:nvPr/>
        </p:nvSpPr>
        <p:spPr>
          <a:xfrm>
            <a:off x="0" y="6538912"/>
            <a:ext cx="3752950"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www.reactivemanifesto.org</a:t>
            </a:r>
            <a:r>
              <a:rPr lang="de-DE" sz="1200" dirty="0">
                <a:solidFill>
                  <a:schemeClr val="accent5"/>
                </a:solidFill>
                <a:latin typeface="Consolas" panose="020B0609020204030204" pitchFamily="49" charset="0"/>
                <a:cs typeface="Consolas" panose="020B0609020204030204" pitchFamily="49" charset="0"/>
              </a:rPr>
              <a:t>/de</a:t>
            </a:r>
          </a:p>
        </p:txBody>
      </p:sp>
      <p:sp>
        <p:nvSpPr>
          <p:cNvPr id="4" name="Textfeld 3">
            <a:extLst>
              <a:ext uri="{FF2B5EF4-FFF2-40B4-BE49-F238E27FC236}">
                <a16:creationId xmlns:a16="http://schemas.microsoft.com/office/drawing/2014/main" id="{1404A810-D841-278E-590D-99F62F5B64A6}"/>
              </a:ext>
            </a:extLst>
          </p:cNvPr>
          <p:cNvSpPr txBox="1"/>
          <p:nvPr/>
        </p:nvSpPr>
        <p:spPr>
          <a:xfrm>
            <a:off x="431800" y="1597761"/>
            <a:ext cx="6107794" cy="5078313"/>
          </a:xfrm>
          <a:prstGeom prst="rect">
            <a:avLst/>
          </a:prstGeom>
          <a:noFill/>
        </p:spPr>
        <p:txBody>
          <a:bodyPr wrap="square" rtlCol="0">
            <a:spAutoFit/>
          </a:bodyPr>
          <a:lstStyle/>
          <a:p>
            <a:pPr marL="285750" indent="-285750">
              <a:buFont typeface="Courier New" panose="02070309020205020404" pitchFamily="49" charset="0"/>
              <a:buChar char="o"/>
            </a:pPr>
            <a:r>
              <a:rPr lang="de-DE" sz="1800" dirty="0"/>
              <a:t>Das System verwendet </a:t>
            </a:r>
            <a:r>
              <a:rPr lang="de-DE" sz="1800" b="1" dirty="0">
                <a:solidFill>
                  <a:schemeClr val="accent5"/>
                </a:solidFill>
              </a:rPr>
              <a:t>asynchrone Nachrichtenübermittlung</a:t>
            </a:r>
            <a:r>
              <a:rPr lang="de-DE" b="1" dirty="0">
                <a:solidFill>
                  <a:schemeClr val="accent5"/>
                </a:solidFill>
              </a:rPr>
              <a:t> </a:t>
            </a:r>
            <a:r>
              <a:rPr lang="de-DE" sz="1800" dirty="0"/>
              <a:t>zwischen seinen Komponenten zur Sicherstellung von deren Entkopplung und Isolation.</a:t>
            </a:r>
          </a:p>
          <a:p>
            <a:pPr marL="285750" indent="-285750">
              <a:buFont typeface="Courier New" panose="02070309020205020404" pitchFamily="49" charset="0"/>
              <a:buChar char="o"/>
            </a:pPr>
            <a:r>
              <a:rPr lang="de-DE" sz="1800" dirty="0"/>
              <a:t>Die explizite Verwendung von Nachrichten führt zu </a:t>
            </a:r>
            <a:r>
              <a:rPr lang="de-DE" sz="1800" b="1" dirty="0">
                <a:solidFill>
                  <a:schemeClr val="accent5"/>
                </a:solidFill>
              </a:rPr>
              <a:t>ortsunabhängigen</a:t>
            </a:r>
            <a:r>
              <a:rPr lang="de-DE" sz="1800" dirty="0"/>
              <a:t> Komponenten und erlaubt die transparente Skalierung.</a:t>
            </a:r>
          </a:p>
          <a:p>
            <a:pPr marL="285750" indent="-285750">
              <a:buFont typeface="Courier New" panose="02070309020205020404" pitchFamily="49" charset="0"/>
              <a:buChar char="o"/>
            </a:pPr>
            <a:r>
              <a:rPr lang="de-DE" sz="1800" b="1" dirty="0">
                <a:solidFill>
                  <a:schemeClr val="accent5"/>
                </a:solidFill>
              </a:rPr>
              <a:t>Ortsunabhängigkeit</a:t>
            </a:r>
            <a:r>
              <a:rPr lang="de-DE" sz="1800" dirty="0"/>
              <a:t> bedeutet, dass Code und Semantik des Programms nicht davon abhängen, ob dessen Teile auf demselben Computer oder verteilt über ein Netzwerk ausgeführt werden</a:t>
            </a:r>
          </a:p>
          <a:p>
            <a:pPr marL="285750" indent="-285750">
              <a:buFont typeface="Courier New" panose="02070309020205020404" pitchFamily="49" charset="0"/>
              <a:buChar char="o"/>
            </a:pPr>
            <a:r>
              <a:rPr lang="de-DE" sz="1800" dirty="0"/>
              <a:t>Die </a:t>
            </a:r>
            <a:r>
              <a:rPr lang="de-DE" sz="1800" b="1" dirty="0">
                <a:solidFill>
                  <a:schemeClr val="accent5"/>
                </a:solidFill>
              </a:rPr>
              <a:t>Überwachung von Nachrichtenpuffern</a:t>
            </a:r>
            <a:r>
              <a:rPr lang="de-DE" sz="1800" dirty="0"/>
              <a:t> ermöglicht kontinuierlichen Einblick in das Laufzeitverhalten des Systems.</a:t>
            </a:r>
          </a:p>
          <a:p>
            <a:pPr marL="285750" indent="-285750">
              <a:buFont typeface="Courier New" panose="02070309020205020404" pitchFamily="49" charset="0"/>
              <a:buChar char="o"/>
            </a:pPr>
            <a:r>
              <a:rPr lang="de-DE" sz="1800" dirty="0"/>
              <a:t>Nicht-blockierende nachrichtenorientierte Systeme erlauben eine </a:t>
            </a:r>
            <a:r>
              <a:rPr lang="de-DE" sz="1800" b="1" dirty="0">
                <a:solidFill>
                  <a:schemeClr val="accent5"/>
                </a:solidFill>
              </a:rPr>
              <a:t>effiziente Verwendung von Ressourcen</a:t>
            </a:r>
            <a:r>
              <a:rPr lang="de-DE" sz="1800" dirty="0"/>
              <a:t>, da Komponenten beim Ausbleiben von Nachrichten vollständig inaktiv bleiben können.</a:t>
            </a:r>
          </a:p>
          <a:p>
            <a:pPr marL="285750" indent="-285750">
              <a:buFont typeface="Courier New" panose="02070309020205020404" pitchFamily="49" charset="0"/>
              <a:buChar char="o"/>
            </a:pPr>
            <a:endParaRPr lang="de-DE" dirty="0"/>
          </a:p>
        </p:txBody>
      </p:sp>
      <p:sp>
        <p:nvSpPr>
          <p:cNvPr id="6" name="Gestreifter Pfeil nach rechts 5">
            <a:extLst>
              <a:ext uri="{FF2B5EF4-FFF2-40B4-BE49-F238E27FC236}">
                <a16:creationId xmlns:a16="http://schemas.microsoft.com/office/drawing/2014/main" id="{23644D58-A97F-3997-8BB2-45856E6FC789}"/>
              </a:ext>
            </a:extLst>
          </p:cNvPr>
          <p:cNvSpPr/>
          <p:nvPr/>
        </p:nvSpPr>
        <p:spPr>
          <a:xfrm rot="13117512">
            <a:off x="8315301" y="3608698"/>
            <a:ext cx="767443" cy="547007"/>
          </a:xfrm>
          <a:prstGeom prst="stripedRight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A179D58E-D5D6-B9CD-8115-D45259BD1931}"/>
              </a:ext>
            </a:extLst>
          </p:cNvPr>
          <p:cNvPicPr>
            <a:picLocks noChangeAspect="1"/>
          </p:cNvPicPr>
          <p:nvPr/>
        </p:nvPicPr>
        <p:blipFill>
          <a:blip r:embed="rId3"/>
          <a:srcRect/>
          <a:stretch/>
        </p:blipFill>
        <p:spPr>
          <a:xfrm>
            <a:off x="10108451" y="3990521"/>
            <a:ext cx="1846943" cy="1846943"/>
          </a:xfrm>
          <a:prstGeom prst="rect">
            <a:avLst/>
          </a:prstGeom>
        </p:spPr>
      </p:pic>
    </p:spTree>
    <p:extLst>
      <p:ext uri="{BB962C8B-B14F-4D97-AF65-F5344CB8AC3E}">
        <p14:creationId xmlns:p14="http://schemas.microsoft.com/office/powerpoint/2010/main" val="4033551693"/>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1325</Words>
  <Application>Microsoft Macintosh PowerPoint</Application>
  <PresentationFormat>Breitbild</PresentationFormat>
  <Paragraphs>207</Paragraphs>
  <Slides>15</Slides>
  <Notes>2</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15</vt:i4>
      </vt:variant>
    </vt:vector>
  </HeadingPairs>
  <TitlesOfParts>
    <vt:vector size="27" baseType="lpstr">
      <vt:lpstr>Arial</vt:lpstr>
      <vt:lpstr>Bradley Hand</vt:lpstr>
      <vt:lpstr>Calibri</vt:lpstr>
      <vt:lpstr>Cambria Math</vt:lpstr>
      <vt:lpstr>Consolas</vt:lpstr>
      <vt:lpstr>Corbel</vt:lpstr>
      <vt:lpstr>Courier New</vt:lpstr>
      <vt:lpstr>Roboto</vt:lpstr>
      <vt:lpstr>Roboto Thin</vt:lpstr>
      <vt:lpstr>Söhne</vt:lpstr>
      <vt:lpstr>Times New Roman</vt:lpstr>
      <vt:lpstr>Office-Design</vt:lpstr>
      <vt:lpstr>  Cloud-native</vt:lpstr>
      <vt:lpstr>PowerPoint-Präsentation</vt:lpstr>
      <vt:lpstr>Kapitel 12</vt:lpstr>
      <vt:lpstr>Inhaltsverzeichnis</vt:lpstr>
      <vt:lpstr>Ausblick</vt:lpstr>
      <vt:lpstr>Ereignisgesteuerte  Architekturen  (EDA)</vt:lpstr>
      <vt:lpstr>Ereignisgesteuerte  Architekturen  (EDA)</vt:lpstr>
      <vt:lpstr>Ereignisgesteuerte  Architekturen  (EDA)</vt:lpstr>
      <vt:lpstr>Reaktive  Systeme</vt:lpstr>
      <vt:lpstr>Reaktive  Systeme</vt:lpstr>
      <vt:lpstr>Reaktive  Systeme</vt:lpstr>
      <vt:lpstr>Reaktive  Systeme</vt:lpstr>
      <vt:lpstr>Reactive  Programming  (Rx)</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2023-12-11T10:03:37Z</dcterms:modified>
</cp:coreProperties>
</file>