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633" r:id="rId5"/>
    <p:sldId id="681" r:id="rId6"/>
    <p:sldId id="742" r:id="rId7"/>
    <p:sldId id="432" r:id="rId8"/>
    <p:sldId id="602" r:id="rId9"/>
    <p:sldId id="511" r:id="rId10"/>
    <p:sldId id="327" r:id="rId11"/>
    <p:sldId id="647" r:id="rId12"/>
    <p:sldId id="648" r:id="rId13"/>
    <p:sldId id="535" r:id="rId14"/>
    <p:sldId id="550" r:id="rId15"/>
    <p:sldId id="549" r:id="rId16"/>
    <p:sldId id="653" r:id="rId17"/>
    <p:sldId id="654" r:id="rId18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87DC5"/>
    <a:srgbClr val="FF0066"/>
    <a:srgbClr val="EC7D30"/>
    <a:srgbClr val="FFFFFF"/>
    <a:srgbClr val="4285F4"/>
    <a:srgbClr val="326CE5"/>
    <a:srgbClr val="F2F2F2"/>
    <a:srgbClr val="262626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4A2F71-4026-6E40-B8B8-794F0264F699}" v="1" dt="2023-12-11T13:11:37.776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1" autoAdjust="0"/>
    <p:restoredTop sz="94979" autoAdjust="0"/>
  </p:normalViewPr>
  <p:slideViewPr>
    <p:cSldViewPr snapToGrid="0">
      <p:cViewPr varScale="1">
        <p:scale>
          <a:sx n="206" d="100"/>
          <a:sy n="206" d="100"/>
        </p:scale>
        <p:origin x="23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8AE8939E-2760-B242-AB9F-DB1F5B8B6781}"/>
    <pc:docChg chg="undo custSel addSld modSld">
      <pc:chgData name="Nane Kratzke" userId="971be13ff4ee5ef6" providerId="LiveId" clId="{8AE8939E-2760-B242-AB9F-DB1F5B8B6781}" dt="2022-05-16T07:13:49.093" v="694" actId="20577"/>
      <pc:docMkLst>
        <pc:docMk/>
      </pc:docMkLst>
      <pc:sldChg chg="addSp modSp">
        <pc:chgData name="Nane Kratzke" userId="971be13ff4ee5ef6" providerId="LiveId" clId="{8AE8939E-2760-B242-AB9F-DB1F5B8B6781}" dt="2022-04-29T07:23:54.110" v="35"/>
        <pc:sldMkLst>
          <pc:docMk/>
          <pc:sldMk cId="3353250563" sldId="281"/>
        </pc:sldMkLst>
        <pc:spChg chg="add mod">
          <ac:chgData name="Nane Kratzke" userId="971be13ff4ee5ef6" providerId="LiveId" clId="{8AE8939E-2760-B242-AB9F-DB1F5B8B6781}" dt="2022-04-29T07:23:54.110" v="35"/>
          <ac:spMkLst>
            <pc:docMk/>
            <pc:sldMk cId="3353250563" sldId="281"/>
            <ac:spMk id="9" creationId="{1D3322C0-4FEF-BDB6-1A6E-8DF5852D471D}"/>
          </ac:spMkLst>
        </pc:spChg>
      </pc:sldChg>
      <pc:sldChg chg="addSp modSp">
        <pc:chgData name="Nane Kratzke" userId="971be13ff4ee5ef6" providerId="LiveId" clId="{8AE8939E-2760-B242-AB9F-DB1F5B8B6781}" dt="2022-04-29T07:23:42.244" v="32"/>
        <pc:sldMkLst>
          <pc:docMk/>
          <pc:sldMk cId="1163954216" sldId="284"/>
        </pc:sldMkLst>
        <pc:spChg chg="add mod">
          <ac:chgData name="Nane Kratzke" userId="971be13ff4ee5ef6" providerId="LiveId" clId="{8AE8939E-2760-B242-AB9F-DB1F5B8B6781}" dt="2022-04-29T07:23:42.244" v="32"/>
          <ac:spMkLst>
            <pc:docMk/>
            <pc:sldMk cId="1163954216" sldId="284"/>
            <ac:spMk id="8" creationId="{8BAD3DD9-9CEA-B33A-EA07-6F3ADABF4779}"/>
          </ac:spMkLst>
        </pc:spChg>
      </pc:sldChg>
      <pc:sldChg chg="addSp modSp">
        <pc:chgData name="Nane Kratzke" userId="971be13ff4ee5ef6" providerId="LiveId" clId="{8AE8939E-2760-B242-AB9F-DB1F5B8B6781}" dt="2022-04-29T07:23:38.330" v="31"/>
        <pc:sldMkLst>
          <pc:docMk/>
          <pc:sldMk cId="167823561" sldId="286"/>
        </pc:sldMkLst>
        <pc:spChg chg="add mod">
          <ac:chgData name="Nane Kratzke" userId="971be13ff4ee5ef6" providerId="LiveId" clId="{8AE8939E-2760-B242-AB9F-DB1F5B8B6781}" dt="2022-04-29T07:23:38.330" v="31"/>
          <ac:spMkLst>
            <pc:docMk/>
            <pc:sldMk cId="167823561" sldId="286"/>
            <ac:spMk id="8" creationId="{093EA49C-8EBE-63DC-E584-567C0D0BDC17}"/>
          </ac:spMkLst>
        </pc:spChg>
      </pc:sldChg>
      <pc:sldChg chg="addSp modSp">
        <pc:chgData name="Nane Kratzke" userId="971be13ff4ee5ef6" providerId="LiveId" clId="{8AE8939E-2760-B242-AB9F-DB1F5B8B6781}" dt="2022-04-29T07:23:50.376" v="34"/>
        <pc:sldMkLst>
          <pc:docMk/>
          <pc:sldMk cId="2468819748" sldId="287"/>
        </pc:sldMkLst>
        <pc:spChg chg="add mod">
          <ac:chgData name="Nane Kratzke" userId="971be13ff4ee5ef6" providerId="LiveId" clId="{8AE8939E-2760-B242-AB9F-DB1F5B8B6781}" dt="2022-04-29T07:23:50.376" v="34"/>
          <ac:spMkLst>
            <pc:docMk/>
            <pc:sldMk cId="2468819748" sldId="287"/>
            <ac:spMk id="11" creationId="{692BA491-71DB-A001-2AE7-E8E79005F826}"/>
          </ac:spMkLst>
        </pc:spChg>
      </pc:sldChg>
      <pc:sldChg chg="addSp modSp">
        <pc:chgData name="Nane Kratzke" userId="971be13ff4ee5ef6" providerId="LiveId" clId="{8AE8939E-2760-B242-AB9F-DB1F5B8B6781}" dt="2022-04-29T07:23:46.229" v="33"/>
        <pc:sldMkLst>
          <pc:docMk/>
          <pc:sldMk cId="1703231115" sldId="288"/>
        </pc:sldMkLst>
        <pc:spChg chg="add mod">
          <ac:chgData name="Nane Kratzke" userId="971be13ff4ee5ef6" providerId="LiveId" clId="{8AE8939E-2760-B242-AB9F-DB1F5B8B6781}" dt="2022-04-29T07:23:46.229" v="33"/>
          <ac:spMkLst>
            <pc:docMk/>
            <pc:sldMk cId="1703231115" sldId="288"/>
            <ac:spMk id="8" creationId="{8C7EA12D-3EA7-E60C-EC15-3F57F69760AF}"/>
          </ac:spMkLst>
        </pc:spChg>
      </pc:sldChg>
      <pc:sldChg chg="addSp modSp">
        <pc:chgData name="Nane Kratzke" userId="971be13ff4ee5ef6" providerId="LiveId" clId="{8AE8939E-2760-B242-AB9F-DB1F5B8B6781}" dt="2022-04-29T07:23:55.951" v="36"/>
        <pc:sldMkLst>
          <pc:docMk/>
          <pc:sldMk cId="2991323254" sldId="290"/>
        </pc:sldMkLst>
        <pc:spChg chg="add mod">
          <ac:chgData name="Nane Kratzke" userId="971be13ff4ee5ef6" providerId="LiveId" clId="{8AE8939E-2760-B242-AB9F-DB1F5B8B6781}" dt="2022-04-29T07:23:55.951" v="36"/>
          <ac:spMkLst>
            <pc:docMk/>
            <pc:sldMk cId="2991323254" sldId="290"/>
            <ac:spMk id="8" creationId="{3A3D4E27-AF96-FD67-F854-15D4F29AC8FC}"/>
          </ac:spMkLst>
        </pc:spChg>
      </pc:sldChg>
      <pc:sldChg chg="addSp delSp modSp mod">
        <pc:chgData name="Nane Kratzke" userId="971be13ff4ee5ef6" providerId="LiveId" clId="{8AE8939E-2760-B242-AB9F-DB1F5B8B6781}" dt="2022-04-29T07:12:49.510" v="2" actId="167"/>
        <pc:sldMkLst>
          <pc:docMk/>
          <pc:sldMk cId="424745175" sldId="327"/>
        </pc:sldMkLst>
        <pc:picChg chg="del">
          <ac:chgData name="Nane Kratzke" userId="971be13ff4ee5ef6" providerId="LiveId" clId="{8AE8939E-2760-B242-AB9F-DB1F5B8B6781}" dt="2022-04-29T07:12:42.160" v="0" actId="478"/>
          <ac:picMkLst>
            <pc:docMk/>
            <pc:sldMk cId="424745175" sldId="327"/>
            <ac:picMk id="5" creationId="{45BAF732-43F2-E044-8C7B-EC3DAD205581}"/>
          </ac:picMkLst>
        </pc:picChg>
        <pc:picChg chg="add mod">
          <ac:chgData name="Nane Kratzke" userId="971be13ff4ee5ef6" providerId="LiveId" clId="{8AE8939E-2760-B242-AB9F-DB1F5B8B6781}" dt="2022-04-29T07:12:49.510" v="2" actId="167"/>
          <ac:picMkLst>
            <pc:docMk/>
            <pc:sldMk cId="424745175" sldId="327"/>
            <ac:picMk id="15" creationId="{A65AF3F4-0D5B-861E-7CEF-99B0F3D9F0BE}"/>
          </ac:picMkLst>
        </pc:picChg>
      </pc:sldChg>
      <pc:sldChg chg="delSp modSp mod">
        <pc:chgData name="Nane Kratzke" userId="971be13ff4ee5ef6" providerId="LiveId" clId="{8AE8939E-2760-B242-AB9F-DB1F5B8B6781}" dt="2022-05-13T10:21:02.165" v="666" actId="20577"/>
        <pc:sldMkLst>
          <pc:docMk/>
          <pc:sldMk cId="895321263" sldId="355"/>
        </pc:sldMkLst>
        <pc:spChg chg="mod">
          <ac:chgData name="Nane Kratzke" userId="971be13ff4ee5ef6" providerId="LiveId" clId="{8AE8939E-2760-B242-AB9F-DB1F5B8B6781}" dt="2022-05-13T10:21:02.165" v="666" actId="20577"/>
          <ac:spMkLst>
            <pc:docMk/>
            <pc:sldMk cId="895321263" sldId="355"/>
            <ac:spMk id="23" creationId="{843AD55F-A820-B34B-A476-52238CE2A01E}"/>
          </ac:spMkLst>
        </pc:spChg>
        <pc:inkChg chg="del">
          <ac:chgData name="Nane Kratzke" userId="971be13ff4ee5ef6" providerId="LiveId" clId="{8AE8939E-2760-B242-AB9F-DB1F5B8B6781}" dt="2022-05-13T10:13:15.329" v="660" actId="478"/>
          <ac:inkMkLst>
            <pc:docMk/>
            <pc:sldMk cId="895321263" sldId="355"/>
            <ac:inkMk id="5" creationId="{BB60A271-5F5E-7B19-D444-5C7A9B14C9EC}"/>
          </ac:inkMkLst>
        </pc:inkChg>
      </pc:sldChg>
      <pc:sldChg chg="modSp add mod">
        <pc:chgData name="Nane Kratzke" userId="971be13ff4ee5ef6" providerId="LiveId" clId="{8AE8939E-2760-B242-AB9F-DB1F5B8B6781}" dt="2022-05-06T05:59:06.551" v="351" actId="20577"/>
        <pc:sldMkLst>
          <pc:docMk/>
          <pc:sldMk cId="3670201584" sldId="478"/>
        </pc:sldMkLst>
        <pc:spChg chg="mod">
          <ac:chgData name="Nane Kratzke" userId="971be13ff4ee5ef6" providerId="LiveId" clId="{8AE8939E-2760-B242-AB9F-DB1F5B8B6781}" dt="2022-05-06T05:59:06.551" v="351" actId="20577"/>
          <ac:spMkLst>
            <pc:docMk/>
            <pc:sldMk cId="3670201584" sldId="478"/>
            <ac:spMk id="2" creationId="{C80711C4-EDAF-6C44-8647-5E8BDC054CDF}"/>
          </ac:spMkLst>
        </pc:spChg>
        <pc:spChg chg="mod">
          <ac:chgData name="Nane Kratzke" userId="971be13ff4ee5ef6" providerId="LiveId" clId="{8AE8939E-2760-B242-AB9F-DB1F5B8B6781}" dt="2022-05-06T05:58:59.723" v="339" actId="14100"/>
          <ac:spMkLst>
            <pc:docMk/>
            <pc:sldMk cId="3670201584" sldId="478"/>
            <ac:spMk id="6" creationId="{39F6E37E-B07B-6D41-8778-8E29DCA17D3F}"/>
          </ac:spMkLst>
        </pc:spChg>
      </pc:sldChg>
      <pc:sldChg chg="delSp mod">
        <pc:chgData name="Nane Kratzke" userId="971be13ff4ee5ef6" providerId="LiveId" clId="{8AE8939E-2760-B242-AB9F-DB1F5B8B6781}" dt="2022-05-13T10:11:11.927" v="636" actId="478"/>
        <pc:sldMkLst>
          <pc:docMk/>
          <pc:sldMk cId="2907000260" sldId="512"/>
        </pc:sldMkLst>
        <pc:inkChg chg="del">
          <ac:chgData name="Nane Kratzke" userId="971be13ff4ee5ef6" providerId="LiveId" clId="{8AE8939E-2760-B242-AB9F-DB1F5B8B6781}" dt="2022-05-13T10:11:11.927" v="636" actId="478"/>
          <ac:inkMkLst>
            <pc:docMk/>
            <pc:sldMk cId="2907000260" sldId="512"/>
            <ac:inkMk id="5" creationId="{25CF2849-DFB2-09F8-7671-1989F84BC873}"/>
          </ac:inkMkLst>
        </pc:inkChg>
      </pc:sldChg>
      <pc:sldChg chg="delSp mod">
        <pc:chgData name="Nane Kratzke" userId="971be13ff4ee5ef6" providerId="LiveId" clId="{8AE8939E-2760-B242-AB9F-DB1F5B8B6781}" dt="2022-05-13T10:11:17.464" v="637" actId="478"/>
        <pc:sldMkLst>
          <pc:docMk/>
          <pc:sldMk cId="2694727415" sldId="513"/>
        </pc:sldMkLst>
        <pc:inkChg chg="del">
          <ac:chgData name="Nane Kratzke" userId="971be13ff4ee5ef6" providerId="LiveId" clId="{8AE8939E-2760-B242-AB9F-DB1F5B8B6781}" dt="2022-05-13T10:11:17.464" v="637" actId="478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 delSp modSp mod">
        <pc:chgData name="Nane Kratzke" userId="971be13ff4ee5ef6" providerId="LiveId" clId="{8AE8939E-2760-B242-AB9F-DB1F5B8B6781}" dt="2022-05-13T10:10:35.342" v="633" actId="478"/>
        <pc:sldMkLst>
          <pc:docMk/>
          <pc:sldMk cId="3993618139" sldId="515"/>
        </pc:sldMkLst>
        <pc:spChg chg="mod">
          <ac:chgData name="Nane Kratzke" userId="971be13ff4ee5ef6" providerId="LiveId" clId="{8AE8939E-2760-B242-AB9F-DB1F5B8B6781}" dt="2022-04-29T07:37:03.492" v="63" actId="20577"/>
          <ac:spMkLst>
            <pc:docMk/>
            <pc:sldMk cId="3993618139" sldId="515"/>
            <ac:spMk id="7" creationId="{73783002-C4D8-DF48-9721-19DA2608B254}"/>
          </ac:spMkLst>
        </pc:spChg>
        <pc:spChg chg="del mod">
          <ac:chgData name="Nane Kratzke" userId="971be13ff4ee5ef6" providerId="LiveId" clId="{8AE8939E-2760-B242-AB9F-DB1F5B8B6781}" dt="2022-04-29T07:36:45.306" v="50" actId="21"/>
          <ac:spMkLst>
            <pc:docMk/>
            <pc:sldMk cId="3993618139" sldId="515"/>
            <ac:spMk id="14" creationId="{7DECF8AF-E293-044A-8242-D2A16B2F40FA}"/>
          </ac:spMkLst>
        </pc:spChg>
        <pc:picChg chg="add mod">
          <ac:chgData name="Nane Kratzke" userId="971be13ff4ee5ef6" providerId="LiveId" clId="{8AE8939E-2760-B242-AB9F-DB1F5B8B6781}" dt="2022-04-29T07:39:03.768" v="112" actId="14861"/>
          <ac:picMkLst>
            <pc:docMk/>
            <pc:sldMk cId="3993618139" sldId="515"/>
            <ac:picMk id="4" creationId="{534EC0F1-56E5-A05F-88A9-8E4FB7BB4027}"/>
          </ac:picMkLst>
        </pc:picChg>
        <pc:picChg chg="del">
          <ac:chgData name="Nane Kratzke" userId="971be13ff4ee5ef6" providerId="LiveId" clId="{8AE8939E-2760-B242-AB9F-DB1F5B8B6781}" dt="2022-04-29T07:34:06.673" v="37" actId="478"/>
          <ac:picMkLst>
            <pc:docMk/>
            <pc:sldMk cId="3993618139" sldId="515"/>
            <ac:picMk id="21" creationId="{565275F9-7B0B-664A-AC10-A60D96AF3F6E}"/>
          </ac:picMkLst>
        </pc:picChg>
        <pc:inkChg chg="add del mod">
          <ac:chgData name="Nane Kratzke" userId="971be13ff4ee5ef6" providerId="LiveId" clId="{8AE8939E-2760-B242-AB9F-DB1F5B8B6781}" dt="2022-05-13T10:10:35.342" v="633" actId="478"/>
          <ac:inkMkLst>
            <pc:docMk/>
            <pc:sldMk cId="3993618139" sldId="515"/>
            <ac:inkMk id="2" creationId="{9F61E2D7-EA1C-3EAE-C974-7BE9A149BE78}"/>
          </ac:inkMkLst>
        </pc:inkChg>
      </pc:sldChg>
      <pc:sldChg chg="modSp mod">
        <pc:chgData name="Nane Kratzke" userId="971be13ff4ee5ef6" providerId="LiveId" clId="{8AE8939E-2760-B242-AB9F-DB1F5B8B6781}" dt="2022-04-29T07:41:58.937" v="114" actId="20577"/>
        <pc:sldMkLst>
          <pc:docMk/>
          <pc:sldMk cId="2393075828" sldId="517"/>
        </pc:sldMkLst>
        <pc:spChg chg="mod">
          <ac:chgData name="Nane Kratzke" userId="971be13ff4ee5ef6" providerId="LiveId" clId="{8AE8939E-2760-B242-AB9F-DB1F5B8B6781}" dt="2022-04-29T07:41:58.937" v="114" actId="20577"/>
          <ac:spMkLst>
            <pc:docMk/>
            <pc:sldMk cId="2393075828" sldId="517"/>
            <ac:spMk id="11" creationId="{76B4EEF0-1D78-3C47-BFC8-83DA4A8309E1}"/>
          </ac:spMkLst>
        </pc:spChg>
      </pc:sldChg>
      <pc:sldChg chg="delSp modSp mod">
        <pc:chgData name="Nane Kratzke" userId="971be13ff4ee5ef6" providerId="LiveId" clId="{8AE8939E-2760-B242-AB9F-DB1F5B8B6781}" dt="2022-05-06T05:43:00.674" v="117" actId="1076"/>
        <pc:sldMkLst>
          <pc:docMk/>
          <pc:sldMk cId="1767911000" sldId="522"/>
        </pc:sldMkLst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2" creationId="{EB16B9E8-6CD3-9640-8408-B71C0832CD1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3" creationId="{1EE0A265-4F41-5748-AA7A-D1D708F5FD3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4" creationId="{5D7B2D3D-3E10-0540-986A-1A3E79E9B7C5}"/>
          </ac:spMkLst>
        </pc:spChg>
        <pc:spChg chg="del">
          <ac:chgData name="Nane Kratzke" userId="971be13ff4ee5ef6" providerId="LiveId" clId="{8AE8939E-2760-B242-AB9F-DB1F5B8B6781}" dt="2022-05-06T05:42:52.833" v="116" actId="478"/>
          <ac:spMkLst>
            <pc:docMk/>
            <pc:sldMk cId="1767911000" sldId="522"/>
            <ac:spMk id="25" creationId="{4BBEDFD1-F4CC-D849-B753-75CA20AF6938}"/>
          </ac:spMkLst>
        </pc:sp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13" creationId="{12568AC8-E321-F74F-B2B8-9E71274D149B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76" creationId="{60F345D0-AAEC-C847-800B-7D04ADAA7681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84" creationId="{1188D8AA-75D3-E44A-BE48-E981B1A6782C}"/>
          </ac:picMkLst>
        </pc:picChg>
        <pc:picChg chg="del">
          <ac:chgData name="Nane Kratzke" userId="971be13ff4ee5ef6" providerId="LiveId" clId="{8AE8939E-2760-B242-AB9F-DB1F5B8B6781}" dt="2022-05-06T05:42:50.380" v="115" actId="478"/>
          <ac:picMkLst>
            <pc:docMk/>
            <pc:sldMk cId="1767911000" sldId="522"/>
            <ac:picMk id="3086" creationId="{0495C6CD-E950-4F45-BB7D-8DADDC0347E5}"/>
          </ac:picMkLst>
        </pc:picChg>
      </pc:sldChg>
      <pc:sldChg chg="modSp mod">
        <pc:chgData name="Nane Kratzke" userId="971be13ff4ee5ef6" providerId="LiveId" clId="{8AE8939E-2760-B242-AB9F-DB1F5B8B6781}" dt="2022-05-06T05:44:40.793" v="143" actId="6549"/>
        <pc:sldMkLst>
          <pc:docMk/>
          <pc:sldMk cId="2263106085" sldId="523"/>
        </pc:sldMkLst>
        <pc:spChg chg="mod">
          <ac:chgData name="Nane Kratzke" userId="971be13ff4ee5ef6" providerId="LiveId" clId="{8AE8939E-2760-B242-AB9F-DB1F5B8B6781}" dt="2022-05-06T05:44:40.793" v="143" actId="6549"/>
          <ac:spMkLst>
            <pc:docMk/>
            <pc:sldMk cId="2263106085" sldId="523"/>
            <ac:spMk id="7" creationId="{EB387F61-574E-4B49-81CF-558E7754783C}"/>
          </ac:spMkLst>
        </pc:spChg>
      </pc:sldChg>
      <pc:sldChg chg="addSp delSp modSp mod">
        <pc:chgData name="Nane Kratzke" userId="971be13ff4ee5ef6" providerId="LiveId" clId="{8AE8939E-2760-B242-AB9F-DB1F5B8B6781}" dt="2022-04-29T07:18:23.500" v="30"/>
        <pc:sldMkLst>
          <pc:docMk/>
          <pc:sldMk cId="2564185530" sldId="531"/>
        </pc:sldMkLst>
        <pc:grpChg chg="add del mod">
          <ac:chgData name="Nane Kratzke" userId="971be13ff4ee5ef6" providerId="LiveId" clId="{8AE8939E-2760-B242-AB9F-DB1F5B8B6781}" dt="2022-04-29T07:18:08.663" v="24"/>
          <ac:grpSpMkLst>
            <pc:docMk/>
            <pc:sldMk cId="2564185530" sldId="531"/>
            <ac:grpSpMk id="5" creationId="{021734FB-595E-8328-E9CA-F3BB0A8448B5}"/>
          </ac:grpSpMkLst>
        </pc:grpChg>
        <pc:grpChg chg="mod">
          <ac:chgData name="Nane Kratzke" userId="971be13ff4ee5ef6" providerId="LiveId" clId="{8AE8939E-2760-B242-AB9F-DB1F5B8B6781}" dt="2022-04-29T07:18:08.224" v="22"/>
          <ac:grpSpMkLst>
            <pc:docMk/>
            <pc:sldMk cId="2564185530" sldId="531"/>
            <ac:grpSpMk id="15" creationId="{C4ADF862-9212-8428-F006-A54CEDFB5A70}"/>
          </ac:grpSpMkLst>
        </pc:grpChg>
        <pc:grpChg chg="del 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18" creationId="{A663C112-A9C5-3910-977D-898A2CB351EA}"/>
          </ac:grpSpMkLst>
        </pc:grpChg>
        <pc:grpChg chg="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20" creationId="{CB164366-9322-8AF9-62A7-65F6B578A9A8}"/>
          </ac:grpSpMkLst>
        </pc:grpChg>
        <pc:picChg chg="del">
          <ac:chgData name="Nane Kratzke" userId="971be13ff4ee5ef6" providerId="LiveId" clId="{8AE8939E-2760-B242-AB9F-DB1F5B8B6781}" dt="2022-04-29T07:16:33.619" v="10" actId="478"/>
          <ac:picMkLst>
            <pc:docMk/>
            <pc:sldMk cId="2564185530" sldId="531"/>
            <ac:picMk id="6" creationId="{962B2C97-8E56-C840-ABA4-897156308A0C}"/>
          </ac:picMkLst>
        </pc:picChg>
        <pc:picChg chg="mod">
          <ac:chgData name="Nane Kratzke" userId="971be13ff4ee5ef6" providerId="LiveId" clId="{8AE8939E-2760-B242-AB9F-DB1F5B8B6781}" dt="2022-04-29T07:16:53.869" v="15" actId="1076"/>
          <ac:picMkLst>
            <pc:docMk/>
            <pc:sldMk cId="2564185530" sldId="531"/>
            <ac:picMk id="7" creationId="{B06DF94B-FA5E-E24E-8886-65AE7D51A788}"/>
          </ac:picMkLst>
        </pc:picChg>
        <pc:picChg chg="del">
          <ac:chgData name="Nane Kratzke" userId="971be13ff4ee5ef6" providerId="LiveId" clId="{8AE8939E-2760-B242-AB9F-DB1F5B8B6781}" dt="2022-04-29T07:15:43.635" v="3" actId="478"/>
          <ac:picMkLst>
            <pc:docMk/>
            <pc:sldMk cId="2564185530" sldId="531"/>
            <ac:picMk id="8" creationId="{B23401D1-8CF1-1844-A821-BB0F033DC2A9}"/>
          </ac:picMkLst>
        </pc:picChg>
        <pc:picChg chg="mod">
          <ac:chgData name="Nane Kratzke" userId="971be13ff4ee5ef6" providerId="LiveId" clId="{8AE8939E-2760-B242-AB9F-DB1F5B8B6781}" dt="2022-04-29T07:16:38.433" v="11" actId="1076"/>
          <ac:picMkLst>
            <pc:docMk/>
            <pc:sldMk cId="2564185530" sldId="531"/>
            <ac:picMk id="9" creationId="{7AFD03E8-1C6F-E749-BA76-96B5DB6D00F7}"/>
          </ac:picMkLst>
        </pc:picChg>
        <pc:picChg chg="mod">
          <ac:chgData name="Nane Kratzke" userId="971be13ff4ee5ef6" providerId="LiveId" clId="{8AE8939E-2760-B242-AB9F-DB1F5B8B6781}" dt="2022-04-29T07:16:45.701" v="13" actId="1076"/>
          <ac:picMkLst>
            <pc:docMk/>
            <pc:sldMk cId="2564185530" sldId="531"/>
            <ac:picMk id="10" creationId="{8654F664-BBAB-2A4F-80B2-1592D706F9D3}"/>
          </ac:picMkLst>
        </pc:picChg>
        <pc:inkChg chg="add del mod">
          <ac:chgData name="Nane Kratzke" userId="971be13ff4ee5ef6" providerId="LiveId" clId="{8AE8939E-2760-B242-AB9F-DB1F5B8B6781}" dt="2022-04-29T07:18:08.877" v="25" actId="9405"/>
          <ac:inkMkLst>
            <pc:docMk/>
            <pc:sldMk cId="2564185530" sldId="531"/>
            <ac:inkMk id="2" creationId="{52A14D9C-7310-24F3-0496-7DF07F6EDA99}"/>
          </ac:inkMkLst>
        </pc:inkChg>
        <pc:inkChg chg="add del mod">
          <ac:chgData name="Nane Kratzke" userId="971be13ff4ee5ef6" providerId="LiveId" clId="{8AE8939E-2760-B242-AB9F-DB1F5B8B6781}" dt="2022-04-29T07:18:08.663" v="24"/>
          <ac:inkMkLst>
            <pc:docMk/>
            <pc:sldMk cId="2564185530" sldId="531"/>
            <ac:inkMk id="4" creationId="{1A0E77E1-79E9-BA06-A913-3BEB68FCAF25}"/>
          </ac:inkMkLst>
        </pc:inkChg>
        <pc:inkChg chg="add del mod">
          <ac:chgData name="Nane Kratzke" userId="971be13ff4ee5ef6" providerId="LiveId" clId="{8AE8939E-2760-B242-AB9F-DB1F5B8B6781}" dt="2022-04-29T07:18:08.224" v="22"/>
          <ac:inkMkLst>
            <pc:docMk/>
            <pc:sldMk cId="2564185530" sldId="531"/>
            <ac:inkMk id="12" creationId="{455A5354-A45B-3EF1-C492-13A28CAC84D6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6" creationId="{DFDFDA51-118B-6741-2DCF-A7B506D95917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7" creationId="{90D4C7D3-8433-FD6F-0DE7-9F5990696321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9" creationId="{554BDB14-7149-7504-B193-C91F671627CE}"/>
          </ac:inkMkLst>
        </pc:inkChg>
      </pc:sldChg>
      <pc:sldChg chg="addSp delSp modSp mod">
        <pc:chgData name="Nane Kratzke" userId="971be13ff4ee5ef6" providerId="LiveId" clId="{8AE8939E-2760-B242-AB9F-DB1F5B8B6781}" dt="2022-05-13T10:52:42.978" v="693" actId="1076"/>
        <pc:sldMkLst>
          <pc:docMk/>
          <pc:sldMk cId="172149532" sldId="541"/>
        </pc:sldMkLst>
        <pc:spChg chg="mod">
          <ac:chgData name="Nane Kratzke" userId="971be13ff4ee5ef6" providerId="LiveId" clId="{8AE8939E-2760-B242-AB9F-DB1F5B8B6781}" dt="2022-05-13T10:52:42.978" v="693" actId="1076"/>
          <ac:spMkLst>
            <pc:docMk/>
            <pc:sldMk cId="172149532" sldId="541"/>
            <ac:spMk id="10" creationId="{27041805-23D9-134C-AC3C-BEEBDD11909C}"/>
          </ac:spMkLst>
        </pc:spChg>
        <pc:grpChg chg="del">
          <ac:chgData name="Nane Kratzke" userId="971be13ff4ee5ef6" providerId="LiveId" clId="{8AE8939E-2760-B242-AB9F-DB1F5B8B6781}" dt="2022-05-13T10:49:38.986" v="671" actId="478"/>
          <ac:grpSpMkLst>
            <pc:docMk/>
            <pc:sldMk cId="172149532" sldId="541"/>
            <ac:grpSpMk id="5" creationId="{43ACB2F9-9266-D347-B60A-629C26E6EAEC}"/>
          </ac:grpSpMkLst>
        </pc:grpChg>
        <pc:picChg chg="add mod">
          <ac:chgData name="Nane Kratzke" userId="971be13ff4ee5ef6" providerId="LiveId" clId="{8AE8939E-2760-B242-AB9F-DB1F5B8B6781}" dt="2022-05-13T10:52:42.978" v="693" actId="1076"/>
          <ac:picMkLst>
            <pc:docMk/>
            <pc:sldMk cId="172149532" sldId="541"/>
            <ac:picMk id="9" creationId="{557E4AD5-9CAF-AF1A-102D-AAE8DD0A7E48}"/>
          </ac:picMkLst>
        </pc:picChg>
      </pc:sldChg>
      <pc:sldChg chg="delSp mod">
        <pc:chgData name="Nane Kratzke" userId="971be13ff4ee5ef6" providerId="LiveId" clId="{8AE8939E-2760-B242-AB9F-DB1F5B8B6781}" dt="2022-05-13T10:10:52.555" v="634" actId="478"/>
        <pc:sldMkLst>
          <pc:docMk/>
          <pc:sldMk cId="3742116271" sldId="547"/>
        </pc:sldMkLst>
        <pc:inkChg chg="del">
          <ac:chgData name="Nane Kratzke" userId="971be13ff4ee5ef6" providerId="LiveId" clId="{8AE8939E-2760-B242-AB9F-DB1F5B8B6781}" dt="2022-05-13T10:10:52.555" v="634" actId="478"/>
          <ac:inkMkLst>
            <pc:docMk/>
            <pc:sldMk cId="3742116271" sldId="547"/>
            <ac:inkMk id="11" creationId="{2D1B8FC4-5DF2-2520-6424-E6C95BF2C9E0}"/>
          </ac:inkMkLst>
        </pc:inkChg>
      </pc:sldChg>
      <pc:sldChg chg="delSp modSp mod">
        <pc:chgData name="Nane Kratzke" userId="971be13ff4ee5ef6" providerId="LiveId" clId="{8AE8939E-2760-B242-AB9F-DB1F5B8B6781}" dt="2022-05-06T05:55:24.270" v="289" actId="1076"/>
        <pc:sldMkLst>
          <pc:docMk/>
          <pc:sldMk cId="2566839379" sldId="548"/>
        </pc:sldMkLst>
        <pc:picChg chg="del">
          <ac:chgData name="Nane Kratzke" userId="971be13ff4ee5ef6" providerId="LiveId" clId="{8AE8939E-2760-B242-AB9F-DB1F5B8B6781}" dt="2022-05-06T05:55:17.676" v="288" actId="478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8AE8939E-2760-B242-AB9F-DB1F5B8B6781}" dt="2022-05-06T05:55:24.270" v="289" actId="1076"/>
          <ac:picMkLst>
            <pc:docMk/>
            <pc:sldMk cId="2566839379" sldId="548"/>
            <ac:picMk id="7" creationId="{23177726-DE05-F84D-AA8F-936F5E7C0BC4}"/>
          </ac:picMkLst>
        </pc:picChg>
      </pc:sldChg>
      <pc:sldChg chg="addSp delSp modSp mod">
        <pc:chgData name="Nane Kratzke" userId="971be13ff4ee5ef6" providerId="LiveId" clId="{8AE8939E-2760-B242-AB9F-DB1F5B8B6781}" dt="2022-05-06T05:53:08.097" v="287" actId="1076"/>
        <pc:sldMkLst>
          <pc:docMk/>
          <pc:sldMk cId="758386257" sldId="549"/>
        </pc:sldMkLst>
        <pc:spChg chg="mod">
          <ac:chgData name="Nane Kratzke" userId="971be13ff4ee5ef6" providerId="LiveId" clId="{8AE8939E-2760-B242-AB9F-DB1F5B8B6781}" dt="2022-05-06T05:52:52.599" v="285" actId="14100"/>
          <ac:spMkLst>
            <pc:docMk/>
            <pc:sldMk cId="758386257" sldId="549"/>
            <ac:spMk id="5" creationId="{5082D9F1-3861-9B4D-8C8C-4A277EAA3ABB}"/>
          </ac:spMkLst>
        </pc:spChg>
        <pc:spChg chg="mod">
          <ac:chgData name="Nane Kratzke" userId="971be13ff4ee5ef6" providerId="LiveId" clId="{8AE8939E-2760-B242-AB9F-DB1F5B8B6781}" dt="2022-05-06T05:53:08.097" v="287" actId="1076"/>
          <ac:spMkLst>
            <pc:docMk/>
            <pc:sldMk cId="758386257" sldId="549"/>
            <ac:spMk id="6" creationId="{62BC4BBB-6017-3649-A831-3D2FB2D1DE3B}"/>
          </ac:spMkLst>
        </pc:spChg>
        <pc:spChg chg="del">
          <ac:chgData name="Nane Kratzke" userId="971be13ff4ee5ef6" providerId="LiveId" clId="{8AE8939E-2760-B242-AB9F-DB1F5B8B6781}" dt="2022-05-06T05:50:26.812" v="219" actId="478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8AE8939E-2760-B242-AB9F-DB1F5B8B6781}" dt="2022-05-06T05:52:55.576" v="286" actId="1076"/>
          <ac:picMkLst>
            <pc:docMk/>
            <pc:sldMk cId="758386257" sldId="549"/>
            <ac:picMk id="9" creationId="{0F1409EB-2316-CE3A-1A59-4C0F24348A0D}"/>
          </ac:picMkLst>
        </pc:picChg>
        <pc:picChg chg="del">
          <ac:chgData name="Nane Kratzke" userId="971be13ff4ee5ef6" providerId="LiveId" clId="{8AE8939E-2760-B242-AB9F-DB1F5B8B6781}" dt="2022-05-06T05:49:58.800" v="144" actId="478"/>
          <ac:picMkLst>
            <pc:docMk/>
            <pc:sldMk cId="758386257" sldId="549"/>
            <ac:picMk id="1026" creationId="{FD0AC590-4561-4C4F-9B7F-2AED27112A4F}"/>
          </ac:picMkLst>
        </pc:picChg>
      </pc:sldChg>
      <pc:sldChg chg="modSp mod">
        <pc:chgData name="Nane Kratzke" userId="971be13ff4ee5ef6" providerId="LiveId" clId="{8AE8939E-2760-B242-AB9F-DB1F5B8B6781}" dt="2022-05-16T07:13:49.093" v="694" actId="20577"/>
        <pc:sldMkLst>
          <pc:docMk/>
          <pc:sldMk cId="176507967" sldId="558"/>
        </pc:sldMkLst>
        <pc:spChg chg="mod">
          <ac:chgData name="Nane Kratzke" userId="971be13ff4ee5ef6" providerId="LiveId" clId="{8AE8939E-2760-B242-AB9F-DB1F5B8B6781}" dt="2022-05-16T07:13:49.093" v="694" actId="20577"/>
          <ac:spMkLst>
            <pc:docMk/>
            <pc:sldMk cId="176507967" sldId="558"/>
            <ac:spMk id="6" creationId="{01C4EF8D-786F-E446-8F3C-A10FD7571ABD}"/>
          </ac:spMkLst>
        </pc:spChg>
      </pc:sldChg>
      <pc:sldChg chg="modSp mod">
        <pc:chgData name="Nane Kratzke" userId="971be13ff4ee5ef6" providerId="LiveId" clId="{8AE8939E-2760-B242-AB9F-DB1F5B8B6781}" dt="2022-05-13T10:39:17.940" v="670" actId="113"/>
        <pc:sldMkLst>
          <pc:docMk/>
          <pc:sldMk cId="2003902774" sldId="560"/>
        </pc:sldMkLst>
        <pc:spChg chg="mod">
          <ac:chgData name="Nane Kratzke" userId="971be13ff4ee5ef6" providerId="LiveId" clId="{8AE8939E-2760-B242-AB9F-DB1F5B8B6781}" dt="2022-05-13T10:39:17.940" v="670" actId="113"/>
          <ac:spMkLst>
            <pc:docMk/>
            <pc:sldMk cId="2003902774" sldId="560"/>
            <ac:spMk id="5" creationId="{81DF8D49-80E4-894B-81CA-A3BDA7947EB5}"/>
          </ac:spMkLst>
        </pc:spChg>
      </pc:sldChg>
      <pc:sldChg chg="delSp modSp mod">
        <pc:chgData name="Nane Kratzke" userId="971be13ff4ee5ef6" providerId="LiveId" clId="{8AE8939E-2760-B242-AB9F-DB1F5B8B6781}" dt="2022-05-13T10:11:29.466" v="639" actId="478"/>
        <pc:sldMkLst>
          <pc:docMk/>
          <pc:sldMk cId="269436655" sldId="570"/>
        </pc:sldMkLst>
        <pc:spChg chg="mod">
          <ac:chgData name="Nane Kratzke" userId="971be13ff4ee5ef6" providerId="LiveId" clId="{8AE8939E-2760-B242-AB9F-DB1F5B8B6781}" dt="2022-05-06T06:18:13.812" v="375" actId="20577"/>
          <ac:spMkLst>
            <pc:docMk/>
            <pc:sldMk cId="269436655" sldId="570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19:50.203" v="401" actId="20577"/>
          <ac:spMkLst>
            <pc:docMk/>
            <pc:sldMk cId="269436655" sldId="570"/>
            <ac:spMk id="6" creationId="{59BB497B-997A-FD43-B459-A88A156481F0}"/>
          </ac:spMkLst>
        </pc:spChg>
        <pc:inkChg chg="del">
          <ac:chgData name="Nane Kratzke" userId="971be13ff4ee5ef6" providerId="LiveId" clId="{8AE8939E-2760-B242-AB9F-DB1F5B8B6781}" dt="2022-05-13T10:11:29.466" v="639" actId="478"/>
          <ac:inkMkLst>
            <pc:docMk/>
            <pc:sldMk cId="269436655" sldId="570"/>
            <ac:inkMk id="7" creationId="{C054E2F0-3B1B-4FB3-A82B-65DDFA54A256}"/>
          </ac:inkMkLst>
        </pc:inkChg>
      </pc:sldChg>
      <pc:sldChg chg="addSp delSp modSp mod">
        <pc:chgData name="Nane Kratzke" userId="971be13ff4ee5ef6" providerId="LiveId" clId="{8AE8939E-2760-B242-AB9F-DB1F5B8B6781}" dt="2022-05-13T10:11:34.360" v="640" actId="478"/>
        <pc:sldMkLst>
          <pc:docMk/>
          <pc:sldMk cId="613088416" sldId="571"/>
        </pc:sldMkLst>
        <pc:spChg chg="mod">
          <ac:chgData name="Nane Kratzke" userId="971be13ff4ee5ef6" providerId="LiveId" clId="{8AE8939E-2760-B242-AB9F-DB1F5B8B6781}" dt="2022-05-06T06:22:01.805" v="404" actId="113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27:04.331" v="519" actId="20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8AE8939E-2760-B242-AB9F-DB1F5B8B6781}" dt="2022-05-06T06:25:39.131" v="448" actId="20577"/>
          <ac:spMkLst>
            <pc:docMk/>
            <pc:sldMk cId="613088416" sldId="571"/>
            <ac:spMk id="18" creationId="{1D23F026-9C5B-8390-0B22-1DAE7FE37681}"/>
          </ac:spMkLst>
        </pc:spChg>
        <pc:spChg chg="add mod">
          <ac:chgData name="Nane Kratzke" userId="971be13ff4ee5ef6" providerId="LiveId" clId="{8AE8939E-2760-B242-AB9F-DB1F5B8B6781}" dt="2022-05-06T06:26:49.140" v="517" actId="20577"/>
          <ac:spMkLst>
            <pc:docMk/>
            <pc:sldMk cId="613088416" sldId="571"/>
            <ac:spMk id="26" creationId="{5EB09EFF-AB56-81AF-87B0-6E9FF89F2DA0}"/>
          </ac:spMkLst>
        </pc:spChg>
        <pc:grpChg chg="mod">
          <ac:chgData name="Nane Kratzke" userId="971be13ff4ee5ef6" providerId="LiveId" clId="{8AE8939E-2760-B242-AB9F-DB1F5B8B6781}" dt="2022-05-06T06:25:16.138" v="411"/>
          <ac:grpSpMkLst>
            <pc:docMk/>
            <pc:sldMk cId="613088416" sldId="571"/>
            <ac:grpSpMk id="17" creationId="{8690E74A-D0DA-4D2E-BD4D-D127D2BBC78F}"/>
          </ac:grpSpMkLst>
        </pc:grpChg>
        <pc:grpChg chg="del mod">
          <ac:chgData name="Nane Kratzke" userId="971be13ff4ee5ef6" providerId="LiveId" clId="{8AE8939E-2760-B242-AB9F-DB1F5B8B6781}" dt="2022-05-06T06:26:03.974" v="457"/>
          <ac:grpSpMkLst>
            <pc:docMk/>
            <pc:sldMk cId="613088416" sldId="571"/>
            <ac:grpSpMk id="21" creationId="{C226CB9C-66FA-419B-5FC7-4E219D3C80A5}"/>
          </ac:grpSpMkLst>
        </pc:grpChg>
        <pc:grpChg chg="del 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3" creationId="{2C8AA694-4D5B-5E2F-FFAE-70B4D28893BC}"/>
          </ac:grpSpMkLst>
        </pc:grpChg>
        <pc:grpChg chg="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5" creationId="{DAA7E1BF-D416-FE4F-C79B-309A583F24E0}"/>
          </ac:grpSpMkLst>
        </pc:grpChg>
        <pc:inkChg chg="del">
          <ac:chgData name="Nane Kratzke" userId="971be13ff4ee5ef6" providerId="LiveId" clId="{8AE8939E-2760-B242-AB9F-DB1F5B8B6781}" dt="2022-05-13T10:11:34.360" v="640" actId="478"/>
          <ac:inkMkLst>
            <pc:docMk/>
            <pc:sldMk cId="613088416" sldId="571"/>
            <ac:inkMk id="7" creationId="{78AC4807-5CA1-3C6E-93AF-80577EDAED85}"/>
          </ac:inkMkLst>
        </pc:inkChg>
        <pc:inkChg chg="add del">
          <ac:chgData name="Nane Kratzke" userId="971be13ff4ee5ef6" providerId="LiveId" clId="{8AE8939E-2760-B242-AB9F-DB1F5B8B6781}" dt="2022-05-06T06:25:52.126" v="450" actId="478"/>
          <ac:inkMkLst>
            <pc:docMk/>
            <pc:sldMk cId="613088416" sldId="571"/>
            <ac:inkMk id="7" creationId="{8F4D6B7C-C2D2-28D0-3DC2-7B3861B05BF6}"/>
          </ac:inkMkLst>
        </pc:inkChg>
        <pc:inkChg chg="add del">
          <ac:chgData name="Nane Kratzke" userId="971be13ff4ee5ef6" providerId="LiveId" clId="{8AE8939E-2760-B242-AB9F-DB1F5B8B6781}" dt="2022-05-06T06:25:56.153" v="452" actId="478"/>
          <ac:inkMkLst>
            <pc:docMk/>
            <pc:sldMk cId="613088416" sldId="571"/>
            <ac:inkMk id="12" creationId="{DDF05F8E-3D79-B5ED-924F-1EEF9E8314C5}"/>
          </ac:inkMkLst>
        </pc:inkChg>
        <pc:inkChg chg="add del">
          <ac:chgData name="Nane Kratzke" userId="971be13ff4ee5ef6" providerId="LiveId" clId="{8AE8939E-2760-B242-AB9F-DB1F5B8B6781}" dt="2022-05-06T06:25:54.039" v="451" actId="478"/>
          <ac:inkMkLst>
            <pc:docMk/>
            <pc:sldMk cId="613088416" sldId="571"/>
            <ac:inkMk id="13" creationId="{5B651B05-5C2C-81D4-D398-427E193D3E22}"/>
          </ac:inkMkLst>
        </pc:inkChg>
        <pc:inkChg chg="add del">
          <ac:chgData name="Nane Kratzke" userId="971be13ff4ee5ef6" providerId="LiveId" clId="{8AE8939E-2760-B242-AB9F-DB1F5B8B6781}" dt="2022-05-06T06:25:50.191" v="449" actId="478"/>
          <ac:inkMkLst>
            <pc:docMk/>
            <pc:sldMk cId="613088416" sldId="571"/>
            <ac:inkMk id="14" creationId="{5A8F5868-381C-757D-0148-1B518F09CE2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5" creationId="{FF6A0CF0-75A9-288C-A5BD-AD3DDFD2506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6" creationId="{DAF1E618-8CBA-FC6B-CF7B-3543CAD90524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19" creationId="{60CA89F8-5961-6F37-EEA6-0266375E717E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0" creationId="{5E32175F-0D16-3A58-8A93-1195DE26F677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2" creationId="{ACB0CA59-4806-1690-B8FD-26B5ACC2D23D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4" creationId="{F8FD3986-0503-4B86-C33F-C07BECDDE32C}"/>
          </ac:inkMkLst>
        </pc:inkChg>
      </pc:sldChg>
      <pc:sldChg chg="addSp delSp modSp mod">
        <pc:chgData name="Nane Kratzke" userId="971be13ff4ee5ef6" providerId="LiveId" clId="{8AE8939E-2760-B242-AB9F-DB1F5B8B6781}" dt="2022-05-13T10:11:40.053" v="641" actId="478"/>
        <pc:sldMkLst>
          <pc:docMk/>
          <pc:sldMk cId="2171198472" sldId="572"/>
        </pc:sldMkLst>
        <pc:spChg chg="mod">
          <ac:chgData name="Nane Kratzke" userId="971be13ff4ee5ef6" providerId="LiveId" clId="{8AE8939E-2760-B242-AB9F-DB1F5B8B6781}" dt="2022-05-06T06:30:00.449" v="555" actId="20577"/>
          <ac:spMkLst>
            <pc:docMk/>
            <pc:sldMk cId="2171198472" sldId="572"/>
            <ac:spMk id="5" creationId="{A77090A8-5F75-BE49-AAB2-2F65C25A8030}"/>
          </ac:spMkLst>
        </pc:spChg>
        <pc:spChg chg="add mod">
          <ac:chgData name="Nane Kratzke" userId="971be13ff4ee5ef6" providerId="LiveId" clId="{8AE8939E-2760-B242-AB9F-DB1F5B8B6781}" dt="2022-05-06T06:28:49.426" v="551" actId="1076"/>
          <ac:spMkLst>
            <pc:docMk/>
            <pc:sldMk cId="2171198472" sldId="572"/>
            <ac:spMk id="16" creationId="{AFE0E27F-A606-DD33-FEDE-77205A57E035}"/>
          </ac:spMkLst>
        </pc:spChg>
        <pc:grpChg chg="del 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2" creationId="{5FAB326B-4D7B-2496-D2F7-EDFD690211D2}"/>
          </ac:grpSpMkLst>
        </pc:grpChg>
        <pc:grpChg chg="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4" creationId="{70F2097F-2D04-3FD5-43EE-2C53163CE7EF}"/>
          </ac:grpSpMkLst>
        </pc:grp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7" creationId="{22726E3B-02FE-41D8-E4F5-02657A0C399F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0" creationId="{6AFAC664-1988-75B0-BF89-0F7D13175A92}"/>
          </ac:inkMkLst>
        </pc:inkChg>
        <pc:inkChg chg="del">
          <ac:chgData name="Nane Kratzke" userId="971be13ff4ee5ef6" providerId="LiveId" clId="{8AE8939E-2760-B242-AB9F-DB1F5B8B6781}" dt="2022-05-13T10:11:40.053" v="641" actId="478"/>
          <ac:inkMkLst>
            <pc:docMk/>
            <pc:sldMk cId="2171198472" sldId="572"/>
            <ac:inkMk id="12" creationId="{373B2A69-7E13-5E2C-1E8C-513E264BEB93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3" creationId="{3BFE051D-B2BA-6460-246F-FC112E277E4E}"/>
          </ac:inkMkLst>
        </pc:inkChg>
        <pc:inkChg chg="add">
          <ac:chgData name="Nane Kratzke" userId="971be13ff4ee5ef6" providerId="LiveId" clId="{8AE8939E-2760-B242-AB9F-DB1F5B8B6781}" dt="2022-05-06T06:29:05.806" v="552" actId="9405"/>
          <ac:inkMkLst>
            <pc:docMk/>
            <pc:sldMk cId="2171198472" sldId="572"/>
            <ac:inkMk id="15" creationId="{8618AE3E-8CE3-D15C-615A-F09F08EF7F41}"/>
          </ac:inkMkLst>
        </pc:inkChg>
        <pc:inkChg chg="add">
          <ac:chgData name="Nane Kratzke" userId="971be13ff4ee5ef6" providerId="LiveId" clId="{8AE8939E-2760-B242-AB9F-DB1F5B8B6781}" dt="2022-05-06T06:29:08.810" v="553" actId="9405"/>
          <ac:inkMkLst>
            <pc:docMk/>
            <pc:sldMk cId="2171198472" sldId="572"/>
            <ac:inkMk id="17" creationId="{5D6A1F0D-AED6-C44D-2F96-A8ACE2218E36}"/>
          </ac:inkMkLst>
        </pc:inkChg>
        <pc:inkChg chg="add">
          <ac:chgData name="Nane Kratzke" userId="971be13ff4ee5ef6" providerId="LiveId" clId="{8AE8939E-2760-B242-AB9F-DB1F5B8B6781}" dt="2022-05-06T06:29:11.791" v="554" actId="9405"/>
          <ac:inkMkLst>
            <pc:docMk/>
            <pc:sldMk cId="2171198472" sldId="572"/>
            <ac:inkMk id="18" creationId="{DCF14717-CFC7-AC61-97C2-4699617E396C}"/>
          </ac:inkMkLst>
        </pc:inkChg>
      </pc:sldChg>
      <pc:sldChg chg="addSp delSp modSp mod">
        <pc:chgData name="Nane Kratzke" userId="971be13ff4ee5ef6" providerId="LiveId" clId="{8AE8939E-2760-B242-AB9F-DB1F5B8B6781}" dt="2022-05-13T10:11:46.285" v="642" actId="478"/>
        <pc:sldMkLst>
          <pc:docMk/>
          <pc:sldMk cId="479184930" sldId="573"/>
        </pc:sldMkLst>
        <pc:spChg chg="mod">
          <ac:chgData name="Nane Kratzke" userId="971be13ff4ee5ef6" providerId="LiveId" clId="{8AE8939E-2760-B242-AB9F-DB1F5B8B6781}" dt="2022-05-06T06:33:26.552" v="561" actId="113"/>
          <ac:spMkLst>
            <pc:docMk/>
            <pc:sldMk cId="479184930" sldId="573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1:57.977" v="556" actId="9405"/>
          <ac:inkMkLst>
            <pc:docMk/>
            <pc:sldMk cId="479184930" sldId="573"/>
            <ac:inkMk id="6" creationId="{F2A158AB-C75C-E87A-E620-2568C8B56DB3}"/>
          </ac:inkMkLst>
        </pc:inkChg>
        <pc:inkChg chg="add">
          <ac:chgData name="Nane Kratzke" userId="971be13ff4ee5ef6" providerId="LiveId" clId="{8AE8939E-2760-B242-AB9F-DB1F5B8B6781}" dt="2022-05-06T06:32:00.935" v="557" actId="9405"/>
          <ac:inkMkLst>
            <pc:docMk/>
            <pc:sldMk cId="479184930" sldId="573"/>
            <ac:inkMk id="7" creationId="{3A9FC081-A5B6-3F2D-C1F7-75ED70F463B6}"/>
          </ac:inkMkLst>
        </pc:inkChg>
        <pc:inkChg chg="del">
          <ac:chgData name="Nane Kratzke" userId="971be13ff4ee5ef6" providerId="LiveId" clId="{8AE8939E-2760-B242-AB9F-DB1F5B8B6781}" dt="2022-05-13T10:11:46.285" v="642" actId="478"/>
          <ac:inkMkLst>
            <pc:docMk/>
            <pc:sldMk cId="479184930" sldId="573"/>
            <ac:inkMk id="10" creationId="{4F02918D-AC7A-9E1B-99BD-99AF845BBC0F}"/>
          </ac:inkMkLst>
        </pc:inkChg>
        <pc:inkChg chg="add del">
          <ac:chgData name="Nane Kratzke" userId="971be13ff4ee5ef6" providerId="LiveId" clId="{8AE8939E-2760-B242-AB9F-DB1F5B8B6781}" dt="2022-05-06T06:32:39.449" v="559" actId="9405"/>
          <ac:inkMkLst>
            <pc:docMk/>
            <pc:sldMk cId="479184930" sldId="573"/>
            <ac:inkMk id="10" creationId="{D8B6EE0E-3F08-0396-A306-52EBA3361666}"/>
          </ac:inkMkLst>
        </pc:inkChg>
      </pc:sldChg>
      <pc:sldChg chg="addSp delSp modSp mod">
        <pc:chgData name="Nane Kratzke" userId="971be13ff4ee5ef6" providerId="LiveId" clId="{8AE8939E-2760-B242-AB9F-DB1F5B8B6781}" dt="2022-05-13T10:11:49.030" v="643" actId="478"/>
        <pc:sldMkLst>
          <pc:docMk/>
          <pc:sldMk cId="2599537583" sldId="574"/>
        </pc:sldMkLst>
        <pc:spChg chg="mod">
          <ac:chgData name="Nane Kratzke" userId="971be13ff4ee5ef6" providerId="LiveId" clId="{8AE8939E-2760-B242-AB9F-DB1F5B8B6781}" dt="2022-05-06T06:39:13.577" v="572" actId="14100"/>
          <ac:spMkLst>
            <pc:docMk/>
            <pc:sldMk cId="2599537583" sldId="574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7:55.689" v="565" actId="9405"/>
          <ac:inkMkLst>
            <pc:docMk/>
            <pc:sldMk cId="2599537583" sldId="574"/>
            <ac:inkMk id="6" creationId="{C21E239A-29B4-5059-F89D-EB774B438D33}"/>
          </ac:inkMkLst>
        </pc:inkChg>
        <pc:inkChg chg="del">
          <ac:chgData name="Nane Kratzke" userId="971be13ff4ee5ef6" providerId="LiveId" clId="{8AE8939E-2760-B242-AB9F-DB1F5B8B6781}" dt="2022-05-13T10:11:49.030" v="643" actId="478"/>
          <ac:inkMkLst>
            <pc:docMk/>
            <pc:sldMk cId="2599537583" sldId="574"/>
            <ac:inkMk id="7" creationId="{A48CEDA5-A78E-F3F8-171D-69911319013D}"/>
          </ac:inkMkLst>
        </pc:inkChg>
      </pc:sldChg>
      <pc:sldChg chg="delSp mod">
        <pc:chgData name="Nane Kratzke" userId="971be13ff4ee5ef6" providerId="LiveId" clId="{8AE8939E-2760-B242-AB9F-DB1F5B8B6781}" dt="2022-05-13T10:11:54.099" v="644" actId="478"/>
        <pc:sldMkLst>
          <pc:docMk/>
          <pc:sldMk cId="3978717359" sldId="575"/>
        </pc:sldMkLst>
        <pc:inkChg chg="del">
          <ac:chgData name="Nane Kratzke" userId="971be13ff4ee5ef6" providerId="LiveId" clId="{8AE8939E-2760-B242-AB9F-DB1F5B8B6781}" dt="2022-05-13T10:11:54.099" v="644" actId="478"/>
          <ac:inkMkLst>
            <pc:docMk/>
            <pc:sldMk cId="3978717359" sldId="575"/>
            <ac:inkMk id="7" creationId="{DF124B51-A71B-CA7D-0F36-12F59ADFF9B5}"/>
          </ac:inkMkLst>
        </pc:inkChg>
      </pc:sldChg>
      <pc:sldChg chg="delSp modSp mod">
        <pc:chgData name="Nane Kratzke" userId="971be13ff4ee5ef6" providerId="LiveId" clId="{8AE8939E-2760-B242-AB9F-DB1F5B8B6781}" dt="2022-05-13T10:12:34.076" v="652" actId="478"/>
        <pc:sldMkLst>
          <pc:docMk/>
          <pc:sldMk cId="2242678871" sldId="577"/>
        </pc:sldMkLst>
        <pc:spChg chg="mod">
          <ac:chgData name="Nane Kratzke" userId="971be13ff4ee5ef6" providerId="LiveId" clId="{8AE8939E-2760-B242-AB9F-DB1F5B8B6781}" dt="2022-05-06T06:51:45.637" v="591" actId="14100"/>
          <ac:spMkLst>
            <pc:docMk/>
            <pc:sldMk cId="2242678871" sldId="577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4.076" v="652" actId="478"/>
          <ac:inkMkLst>
            <pc:docMk/>
            <pc:sldMk cId="2242678871" sldId="577"/>
            <ac:inkMk id="6" creationId="{F5F7D478-50B1-E6AB-3CAF-EC711F01EC6B}"/>
          </ac:inkMkLst>
        </pc:inkChg>
      </pc:sldChg>
      <pc:sldChg chg="delSp modSp mod">
        <pc:chgData name="Nane Kratzke" userId="971be13ff4ee5ef6" providerId="LiveId" clId="{8AE8939E-2760-B242-AB9F-DB1F5B8B6781}" dt="2022-05-13T10:12:38.811" v="653" actId="478"/>
        <pc:sldMkLst>
          <pc:docMk/>
          <pc:sldMk cId="2784104494" sldId="578"/>
        </pc:sldMkLst>
        <pc:spChg chg="mod">
          <ac:chgData name="Nane Kratzke" userId="971be13ff4ee5ef6" providerId="LiveId" clId="{8AE8939E-2760-B242-AB9F-DB1F5B8B6781}" dt="2022-05-06T06:54:33.283" v="600" actId="113"/>
          <ac:spMkLst>
            <pc:docMk/>
            <pc:sldMk cId="2784104494" sldId="57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38.811" v="653" actId="478"/>
          <ac:inkMkLst>
            <pc:docMk/>
            <pc:sldMk cId="2784104494" sldId="578"/>
            <ac:inkMk id="6" creationId="{4C898DEB-D3A2-14B8-01CD-B3A6501BBD94}"/>
          </ac:inkMkLst>
        </pc:inkChg>
      </pc:sldChg>
      <pc:sldChg chg="delSp mod">
        <pc:chgData name="Nane Kratzke" userId="971be13ff4ee5ef6" providerId="LiveId" clId="{8AE8939E-2760-B242-AB9F-DB1F5B8B6781}" dt="2022-05-13T10:12:47.395" v="654" actId="478"/>
        <pc:sldMkLst>
          <pc:docMk/>
          <pc:sldMk cId="4236033102" sldId="580"/>
        </pc:sldMkLst>
        <pc:inkChg chg="del">
          <ac:chgData name="Nane Kratzke" userId="971be13ff4ee5ef6" providerId="LiveId" clId="{8AE8939E-2760-B242-AB9F-DB1F5B8B6781}" dt="2022-05-13T10:12:47.395" v="654" actId="478"/>
          <ac:inkMkLst>
            <pc:docMk/>
            <pc:sldMk cId="4236033102" sldId="580"/>
            <ac:inkMk id="5" creationId="{0769A73F-1E7D-BB2D-F520-035B757D9FD1}"/>
          </ac:inkMkLst>
        </pc:inkChg>
      </pc:sldChg>
      <pc:sldChg chg="delSp modSp mod">
        <pc:chgData name="Nane Kratzke" userId="971be13ff4ee5ef6" providerId="LiveId" clId="{8AE8939E-2760-B242-AB9F-DB1F5B8B6781}" dt="2022-05-13T10:12:51.052" v="655" actId="478"/>
        <pc:sldMkLst>
          <pc:docMk/>
          <pc:sldMk cId="3016536141" sldId="581"/>
        </pc:sldMkLst>
        <pc:spChg chg="mod">
          <ac:chgData name="Nane Kratzke" userId="971be13ff4ee5ef6" providerId="LiveId" clId="{8AE8939E-2760-B242-AB9F-DB1F5B8B6781}" dt="2022-05-06T06:58:29.288" v="602" actId="113"/>
          <ac:spMkLst>
            <pc:docMk/>
            <pc:sldMk cId="3016536141" sldId="581"/>
            <ac:spMk id="7" creationId="{A1B804D6-A497-EA43-8748-3013462EADDF}"/>
          </ac:spMkLst>
        </pc:spChg>
        <pc:inkChg chg="del">
          <ac:chgData name="Nane Kratzke" userId="971be13ff4ee5ef6" providerId="LiveId" clId="{8AE8939E-2760-B242-AB9F-DB1F5B8B6781}" dt="2022-05-13T10:12:51.052" v="655" actId="478"/>
          <ac:inkMkLst>
            <pc:docMk/>
            <pc:sldMk cId="3016536141" sldId="581"/>
            <ac:inkMk id="5" creationId="{6F81A008-3C85-CCEC-E1D6-DD32C86E027B}"/>
          </ac:inkMkLst>
        </pc:inkChg>
      </pc:sldChg>
      <pc:sldChg chg="delSp modSp mod">
        <pc:chgData name="Nane Kratzke" userId="971be13ff4ee5ef6" providerId="LiveId" clId="{8AE8939E-2760-B242-AB9F-DB1F5B8B6781}" dt="2022-05-13T10:12:54.967" v="656" actId="478"/>
        <pc:sldMkLst>
          <pc:docMk/>
          <pc:sldMk cId="2216567192" sldId="582"/>
        </pc:sldMkLst>
        <pc:spChg chg="mod">
          <ac:chgData name="Nane Kratzke" userId="971be13ff4ee5ef6" providerId="LiveId" clId="{8AE8939E-2760-B242-AB9F-DB1F5B8B6781}" dt="2022-05-06T07:01:28.243" v="612" actId="113"/>
          <ac:spMkLst>
            <pc:docMk/>
            <pc:sldMk cId="2216567192" sldId="582"/>
            <ac:spMk id="6" creationId="{2A1663B8-9027-3141-BB4D-CFAFC91A18D7}"/>
          </ac:spMkLst>
        </pc:spChg>
        <pc:inkChg chg="del">
          <ac:chgData name="Nane Kratzke" userId="971be13ff4ee5ef6" providerId="LiveId" clId="{8AE8939E-2760-B242-AB9F-DB1F5B8B6781}" dt="2022-05-13T10:12:54.967" v="656" actId="478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 delSp modSp mod">
        <pc:chgData name="Nane Kratzke" userId="971be13ff4ee5ef6" providerId="LiveId" clId="{8AE8939E-2760-B242-AB9F-DB1F5B8B6781}" dt="2022-05-13T10:13:00.063" v="657" actId="478"/>
        <pc:sldMkLst>
          <pc:docMk/>
          <pc:sldMk cId="3535080844" sldId="583"/>
        </pc:sldMkLst>
        <pc:spChg chg="mod">
          <ac:chgData name="Nane Kratzke" userId="971be13ff4ee5ef6" providerId="LiveId" clId="{8AE8939E-2760-B242-AB9F-DB1F5B8B6781}" dt="2022-05-06T07:03:52.763" v="629" actId="113"/>
          <ac:spMkLst>
            <pc:docMk/>
            <pc:sldMk cId="3535080844" sldId="583"/>
            <ac:spMk id="6" creationId="{782EF8D8-7EBA-7E43-90A3-C8139DA87067}"/>
          </ac:spMkLst>
        </pc:spChg>
        <pc:inkChg chg="add">
          <ac:chgData name="Nane Kratzke" userId="971be13ff4ee5ef6" providerId="LiveId" clId="{8AE8939E-2760-B242-AB9F-DB1F5B8B6781}" dt="2022-05-06T07:03:09.067" v="622" actId="9405"/>
          <ac:inkMkLst>
            <pc:docMk/>
            <pc:sldMk cId="3535080844" sldId="583"/>
            <ac:inkMk id="5" creationId="{3E8EA85F-E5D8-72E7-CFB7-071E28658D3B}"/>
          </ac:inkMkLst>
        </pc:inkChg>
        <pc:inkChg chg="add">
          <ac:chgData name="Nane Kratzke" userId="971be13ff4ee5ef6" providerId="LiveId" clId="{8AE8939E-2760-B242-AB9F-DB1F5B8B6781}" dt="2022-05-06T07:03:13.296" v="623" actId="9405"/>
          <ac:inkMkLst>
            <pc:docMk/>
            <pc:sldMk cId="3535080844" sldId="583"/>
            <ac:inkMk id="7" creationId="{B7C2EF47-15F5-5C80-1A5B-7C325EF34DB3}"/>
          </ac:inkMkLst>
        </pc:inkChg>
        <pc:inkChg chg="add">
          <ac:chgData name="Nane Kratzke" userId="971be13ff4ee5ef6" providerId="LiveId" clId="{8AE8939E-2760-B242-AB9F-DB1F5B8B6781}" dt="2022-05-06T07:03:17.358" v="624" actId="9405"/>
          <ac:inkMkLst>
            <pc:docMk/>
            <pc:sldMk cId="3535080844" sldId="583"/>
            <ac:inkMk id="9" creationId="{D6A3A870-C5C9-E600-760D-75C95E825F72}"/>
          </ac:inkMkLst>
        </pc:inkChg>
        <pc:inkChg chg="add">
          <ac:chgData name="Nane Kratzke" userId="971be13ff4ee5ef6" providerId="LiveId" clId="{8AE8939E-2760-B242-AB9F-DB1F5B8B6781}" dt="2022-05-06T07:03:20.812" v="625" actId="9405"/>
          <ac:inkMkLst>
            <pc:docMk/>
            <pc:sldMk cId="3535080844" sldId="583"/>
            <ac:inkMk id="13" creationId="{97518440-94D1-9C9C-6D49-0FBD68E5F7D0}"/>
          </ac:inkMkLst>
        </pc:inkChg>
        <pc:inkChg chg="del">
          <ac:chgData name="Nane Kratzke" userId="971be13ff4ee5ef6" providerId="LiveId" clId="{8AE8939E-2760-B242-AB9F-DB1F5B8B6781}" dt="2022-05-13T10:13:00.063" v="657" actId="478"/>
          <ac:inkMkLst>
            <pc:docMk/>
            <pc:sldMk cId="3535080844" sldId="583"/>
            <ac:inkMk id="15" creationId="{61563250-4751-F30D-2FC7-B1FC5EFD857D}"/>
          </ac:inkMkLst>
        </pc:inkChg>
      </pc:sldChg>
      <pc:sldChg chg="delSp mod">
        <pc:chgData name="Nane Kratzke" userId="971be13ff4ee5ef6" providerId="LiveId" clId="{8AE8939E-2760-B242-AB9F-DB1F5B8B6781}" dt="2022-05-13T10:10:58.033" v="635" actId="478"/>
        <pc:sldMkLst>
          <pc:docMk/>
          <pc:sldMk cId="37551011" sldId="585"/>
        </pc:sldMkLst>
        <pc:inkChg chg="del">
          <ac:chgData name="Nane Kratzke" userId="971be13ff4ee5ef6" providerId="LiveId" clId="{8AE8939E-2760-B242-AB9F-DB1F5B8B6781}" dt="2022-05-13T10:10:58.033" v="635" actId="478"/>
          <ac:inkMkLst>
            <pc:docMk/>
            <pc:sldMk cId="37551011" sldId="585"/>
            <ac:inkMk id="7" creationId="{E558642D-CEED-EB36-92B0-96AC7F41F847}"/>
          </ac:inkMkLst>
        </pc:inkChg>
      </pc:sldChg>
      <pc:sldChg chg="delSp mod">
        <pc:chgData name="Nane Kratzke" userId="971be13ff4ee5ef6" providerId="LiveId" clId="{8AE8939E-2760-B242-AB9F-DB1F5B8B6781}" dt="2022-05-13T10:11:23.919" v="638" actId="478"/>
        <pc:sldMkLst>
          <pc:docMk/>
          <pc:sldMk cId="4182623643" sldId="586"/>
        </pc:sldMkLst>
        <pc:inkChg chg="del">
          <ac:chgData name="Nane Kratzke" userId="971be13ff4ee5ef6" providerId="LiveId" clId="{8AE8939E-2760-B242-AB9F-DB1F5B8B6781}" dt="2022-05-13T10:11:23.919" v="638" actId="478"/>
          <ac:inkMkLst>
            <pc:docMk/>
            <pc:sldMk cId="4182623643" sldId="586"/>
            <ac:inkMk id="19" creationId="{7882DE77-D8A5-D5E9-7F84-12A00F905C02}"/>
          </ac:inkMkLst>
        </pc:inkChg>
      </pc:sldChg>
      <pc:sldChg chg="delSp mod">
        <pc:chgData name="Nane Kratzke" userId="971be13ff4ee5ef6" providerId="LiveId" clId="{8AE8939E-2760-B242-AB9F-DB1F5B8B6781}" dt="2022-05-13T10:12:22.972" v="649" actId="478"/>
        <pc:sldMkLst>
          <pc:docMk/>
          <pc:sldMk cId="4184322333" sldId="587"/>
        </pc:sldMkLst>
        <pc:inkChg chg="del">
          <ac:chgData name="Nane Kratzke" userId="971be13ff4ee5ef6" providerId="LiveId" clId="{8AE8939E-2760-B242-AB9F-DB1F5B8B6781}" dt="2022-05-13T10:12:22.972" v="649" actId="478"/>
          <ac:inkMkLst>
            <pc:docMk/>
            <pc:sldMk cId="4184322333" sldId="587"/>
            <ac:inkMk id="7" creationId="{3731DC4B-ED7C-EAE7-F3AB-311BDCA811AF}"/>
          </ac:inkMkLst>
        </pc:inkChg>
      </pc:sldChg>
      <pc:sldChg chg="delSp mod">
        <pc:chgData name="Nane Kratzke" userId="971be13ff4ee5ef6" providerId="LiveId" clId="{8AE8939E-2760-B242-AB9F-DB1F5B8B6781}" dt="2022-05-13T10:12:27.089" v="650" actId="478"/>
        <pc:sldMkLst>
          <pc:docMk/>
          <pc:sldMk cId="3378254767" sldId="589"/>
        </pc:sldMkLst>
        <pc:inkChg chg="del">
          <ac:chgData name="Nane Kratzke" userId="971be13ff4ee5ef6" providerId="LiveId" clId="{8AE8939E-2760-B242-AB9F-DB1F5B8B6781}" dt="2022-05-13T10:12:27.089" v="650" actId="478"/>
          <ac:inkMkLst>
            <pc:docMk/>
            <pc:sldMk cId="3378254767" sldId="589"/>
            <ac:inkMk id="5" creationId="{8F8F62BA-E98E-3F8E-06EE-1598C2497EDF}"/>
          </ac:inkMkLst>
        </pc:inkChg>
      </pc:sldChg>
      <pc:sldChg chg="delSp modSp mod">
        <pc:chgData name="Nane Kratzke" userId="971be13ff4ee5ef6" providerId="LiveId" clId="{8AE8939E-2760-B242-AB9F-DB1F5B8B6781}" dt="2022-05-13T10:12:30.824" v="651" actId="478"/>
        <pc:sldMkLst>
          <pc:docMk/>
          <pc:sldMk cId="2326429482" sldId="590"/>
        </pc:sldMkLst>
        <pc:spChg chg="mod">
          <ac:chgData name="Nane Kratzke" userId="971be13ff4ee5ef6" providerId="LiveId" clId="{8AE8939E-2760-B242-AB9F-DB1F5B8B6781}" dt="2022-05-06T06:49:35.008" v="580" actId="207"/>
          <ac:spMkLst>
            <pc:docMk/>
            <pc:sldMk cId="2326429482" sldId="590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0.824" v="651" actId="478"/>
          <ac:inkMkLst>
            <pc:docMk/>
            <pc:sldMk cId="2326429482" sldId="590"/>
            <ac:inkMk id="6" creationId="{ABD4D74B-3E1F-A98F-233A-261B48BA8669}"/>
          </ac:inkMkLst>
        </pc:inkChg>
      </pc:sldChg>
      <pc:sldChg chg="delSp mod">
        <pc:chgData name="Nane Kratzke" userId="971be13ff4ee5ef6" providerId="LiveId" clId="{8AE8939E-2760-B242-AB9F-DB1F5B8B6781}" dt="2022-05-13T10:13:10.898" v="659" actId="478"/>
        <pc:sldMkLst>
          <pc:docMk/>
          <pc:sldMk cId="2414142745" sldId="591"/>
        </pc:sldMkLst>
        <pc:inkChg chg="del">
          <ac:chgData name="Nane Kratzke" userId="971be13ff4ee5ef6" providerId="LiveId" clId="{8AE8939E-2760-B242-AB9F-DB1F5B8B6781}" dt="2022-05-13T10:13:10.898" v="659" actId="478"/>
          <ac:inkMkLst>
            <pc:docMk/>
            <pc:sldMk cId="2414142745" sldId="591"/>
            <ac:inkMk id="5" creationId="{B16CD543-C546-85B6-2D64-9AA87900F573}"/>
          </ac:inkMkLst>
        </pc:inkChg>
      </pc:sldChg>
      <pc:sldChg chg="delSp mod">
        <pc:chgData name="Nane Kratzke" userId="971be13ff4ee5ef6" providerId="LiveId" clId="{8AE8939E-2760-B242-AB9F-DB1F5B8B6781}" dt="2022-05-13T10:13:05.401" v="658" actId="478"/>
        <pc:sldMkLst>
          <pc:docMk/>
          <pc:sldMk cId="2600768210" sldId="592"/>
        </pc:sldMkLst>
        <pc:inkChg chg="del">
          <ac:chgData name="Nane Kratzke" userId="971be13ff4ee5ef6" providerId="LiveId" clId="{8AE8939E-2760-B242-AB9F-DB1F5B8B6781}" dt="2022-05-13T10:13:05.401" v="658" actId="478"/>
          <ac:inkMkLst>
            <pc:docMk/>
            <pc:sldMk cId="2600768210" sldId="592"/>
            <ac:inkMk id="5" creationId="{4CAD7427-005B-7960-12CA-06015D01526A}"/>
          </ac:inkMkLst>
        </pc:inkChg>
      </pc:sldChg>
      <pc:sldChg chg="delSp mod">
        <pc:chgData name="Nane Kratzke" userId="971be13ff4ee5ef6" providerId="LiveId" clId="{8AE8939E-2760-B242-AB9F-DB1F5B8B6781}" dt="2022-05-13T10:13:19.673" v="661" actId="478"/>
        <pc:sldMkLst>
          <pc:docMk/>
          <pc:sldMk cId="1131420915" sldId="593"/>
        </pc:sldMkLst>
        <pc:inkChg chg="del">
          <ac:chgData name="Nane Kratzke" userId="971be13ff4ee5ef6" providerId="LiveId" clId="{8AE8939E-2760-B242-AB9F-DB1F5B8B6781}" dt="2022-05-13T10:13:19.673" v="661" actId="478"/>
          <ac:inkMkLst>
            <pc:docMk/>
            <pc:sldMk cId="1131420915" sldId="593"/>
            <ac:inkMk id="5" creationId="{97D2ED83-0E6E-E635-9F9C-D5800D672D03}"/>
          </ac:inkMkLst>
        </pc:inkChg>
      </pc:sldChg>
      <pc:sldChg chg="delSp mod">
        <pc:chgData name="Nane Kratzke" userId="971be13ff4ee5ef6" providerId="LiveId" clId="{8AE8939E-2760-B242-AB9F-DB1F5B8B6781}" dt="2022-05-13T10:13:24.442" v="662" actId="478"/>
        <pc:sldMkLst>
          <pc:docMk/>
          <pc:sldMk cId="4190664350" sldId="597"/>
        </pc:sldMkLst>
        <pc:inkChg chg="del">
          <ac:chgData name="Nane Kratzke" userId="971be13ff4ee5ef6" providerId="LiveId" clId="{8AE8939E-2760-B242-AB9F-DB1F5B8B6781}" dt="2022-05-13T10:13:24.442" v="662" actId="478"/>
          <ac:inkMkLst>
            <pc:docMk/>
            <pc:sldMk cId="4190664350" sldId="597"/>
            <ac:inkMk id="5" creationId="{514EE4F4-635A-7002-C6E3-D4014CFE5AEE}"/>
          </ac:inkMkLst>
        </pc:inkChg>
      </pc:sldChg>
      <pc:sldChg chg="delSp modSp mod">
        <pc:chgData name="Nane Kratzke" userId="971be13ff4ee5ef6" providerId="LiveId" clId="{8AE8939E-2760-B242-AB9F-DB1F5B8B6781}" dt="2022-05-13T10:12:00.551" v="645" actId="478"/>
        <pc:sldMkLst>
          <pc:docMk/>
          <pc:sldMk cId="3960436354" sldId="598"/>
        </pc:sldMkLst>
        <pc:spChg chg="mod">
          <ac:chgData name="Nane Kratzke" userId="971be13ff4ee5ef6" providerId="LiveId" clId="{8AE8939E-2760-B242-AB9F-DB1F5B8B6781}" dt="2022-05-06T06:42:00.536" v="574" actId="113"/>
          <ac:spMkLst>
            <pc:docMk/>
            <pc:sldMk cId="3960436354" sldId="59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00.551" v="645" actId="478"/>
          <ac:inkMkLst>
            <pc:docMk/>
            <pc:sldMk cId="3960436354" sldId="598"/>
            <ac:inkMk id="6" creationId="{BB70FE4A-BF20-23BA-085F-087DE6DBFC12}"/>
          </ac:inkMkLst>
        </pc:inkChg>
      </pc:sldChg>
      <pc:sldChg chg="delSp mod">
        <pc:chgData name="Nane Kratzke" userId="971be13ff4ee5ef6" providerId="LiveId" clId="{8AE8939E-2760-B242-AB9F-DB1F5B8B6781}" dt="2022-05-13T10:12:05.905" v="646" actId="478"/>
        <pc:sldMkLst>
          <pc:docMk/>
          <pc:sldMk cId="3809587977" sldId="599"/>
        </pc:sldMkLst>
        <pc:inkChg chg="del">
          <ac:chgData name="Nane Kratzke" userId="971be13ff4ee5ef6" providerId="LiveId" clId="{8AE8939E-2760-B242-AB9F-DB1F5B8B6781}" dt="2022-05-13T10:12:05.905" v="646" actId="478"/>
          <ac:inkMkLst>
            <pc:docMk/>
            <pc:sldMk cId="3809587977" sldId="599"/>
            <ac:inkMk id="6" creationId="{D7A5E33B-79FE-EBF6-310B-118E0AD812B0}"/>
          </ac:inkMkLst>
        </pc:inkChg>
      </pc:sldChg>
      <pc:sldChg chg="delSp modSp mod">
        <pc:chgData name="Nane Kratzke" userId="971be13ff4ee5ef6" providerId="LiveId" clId="{8AE8939E-2760-B242-AB9F-DB1F5B8B6781}" dt="2022-05-13T10:12:11.677" v="647" actId="478"/>
        <pc:sldMkLst>
          <pc:docMk/>
          <pc:sldMk cId="3452727480" sldId="600"/>
        </pc:sldMkLst>
        <pc:spChg chg="mod">
          <ac:chgData name="Nane Kratzke" userId="971be13ff4ee5ef6" providerId="LiveId" clId="{8AE8939E-2760-B242-AB9F-DB1F5B8B6781}" dt="2022-05-06T06:44:29.724" v="578" actId="113"/>
          <ac:spMkLst>
            <pc:docMk/>
            <pc:sldMk cId="3452727480" sldId="600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11.677" v="647" actId="478"/>
          <ac:inkMkLst>
            <pc:docMk/>
            <pc:sldMk cId="3452727480" sldId="600"/>
            <ac:inkMk id="6" creationId="{8559A615-1FA6-BD63-09C5-BC645FCEC701}"/>
          </ac:inkMkLst>
        </pc:inkChg>
      </pc:sldChg>
      <pc:sldChg chg="delSp mod">
        <pc:chgData name="Nane Kratzke" userId="971be13ff4ee5ef6" providerId="LiveId" clId="{8AE8939E-2760-B242-AB9F-DB1F5B8B6781}" dt="2022-05-13T10:12:18.731" v="648" actId="478"/>
        <pc:sldMkLst>
          <pc:docMk/>
          <pc:sldMk cId="3923757959" sldId="601"/>
        </pc:sldMkLst>
        <pc:inkChg chg="del">
          <ac:chgData name="Nane Kratzke" userId="971be13ff4ee5ef6" providerId="LiveId" clId="{8AE8939E-2760-B242-AB9F-DB1F5B8B6781}" dt="2022-05-13T10:12:18.731" v="648" actId="478"/>
          <ac:inkMkLst>
            <pc:docMk/>
            <pc:sldMk cId="3923757959" sldId="601"/>
            <ac:inkMk id="10" creationId="{B7089C5A-4485-915B-CCF5-94DFF144BC56}"/>
          </ac:inkMkLst>
        </pc:inkChg>
      </pc:sldChg>
      <pc:sldChg chg="addSp delSp modSp add mod">
        <pc:chgData name="Nane Kratzke" userId="971be13ff4ee5ef6" providerId="LiveId" clId="{8AE8939E-2760-B242-AB9F-DB1F5B8B6781}" dt="2022-04-29T07:38:51.854" v="111"/>
        <pc:sldMkLst>
          <pc:docMk/>
          <pc:sldMk cId="3687735957" sldId="603"/>
        </pc:sldMkLst>
        <pc:spChg chg="mod">
          <ac:chgData name="Nane Kratzke" userId="971be13ff4ee5ef6" providerId="LiveId" clId="{8AE8939E-2760-B242-AB9F-DB1F5B8B6781}" dt="2022-04-29T07:37:31.359" v="89" actId="20577"/>
          <ac:spMkLst>
            <pc:docMk/>
            <pc:sldMk cId="3687735957" sldId="603"/>
            <ac:spMk id="7" creationId="{73783002-C4D8-DF48-9721-19DA2608B254}"/>
          </ac:spMkLst>
        </pc:spChg>
        <pc:spChg chg="add mod">
          <ac:chgData name="Nane Kratzke" userId="971be13ff4ee5ef6" providerId="LiveId" clId="{8AE8939E-2760-B242-AB9F-DB1F5B8B6781}" dt="2022-04-29T07:38:29.063" v="101" actId="1076"/>
          <ac:spMkLst>
            <pc:docMk/>
            <pc:sldMk cId="3687735957" sldId="603"/>
            <ac:spMk id="8" creationId="{48DD6404-F776-016C-E400-D4FF9DD5BBC9}"/>
          </ac:spMkLst>
        </pc:spChg>
        <pc:spChg chg="del">
          <ac:chgData name="Nane Kratzke" userId="971be13ff4ee5ef6" providerId="LiveId" clId="{8AE8939E-2760-B242-AB9F-DB1F5B8B6781}" dt="2022-04-29T07:37:15.226" v="65" actId="478"/>
          <ac:spMkLst>
            <pc:docMk/>
            <pc:sldMk cId="3687735957" sldId="603"/>
            <ac:spMk id="15" creationId="{58AFCAEE-AB46-6642-8615-386518CAE381}"/>
          </ac:spMkLst>
        </pc:spChg>
        <pc:grpChg chg="del mod">
          <ac:chgData name="Nane Kratzke" userId="971be13ff4ee5ef6" providerId="LiveId" clId="{8AE8939E-2760-B242-AB9F-DB1F5B8B6781}" dt="2022-04-29T07:38:46.466" v="108"/>
          <ac:grpSpMkLst>
            <pc:docMk/>
            <pc:sldMk cId="3687735957" sldId="603"/>
            <ac:grpSpMk id="10" creationId="{D7B9C58F-2975-4067-3630-2EB23BCA115A}"/>
          </ac:grpSpMkLst>
        </pc:grpChg>
        <pc:grpChg chg="del 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2" creationId="{7BC74242-7D83-C726-C32B-D1EE4498E70C}"/>
          </ac:grpSpMkLst>
        </pc:grpChg>
        <pc:grpChg chg="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6" creationId="{E5715BCD-6F82-9B2B-DE10-DA29D1E0C13A}"/>
          </ac:grpSpMkLst>
        </pc:grpChg>
        <pc:picChg chg="mod">
          <ac:chgData name="Nane Kratzke" userId="971be13ff4ee5ef6" providerId="LiveId" clId="{8AE8939E-2760-B242-AB9F-DB1F5B8B6781}" dt="2022-04-29T07:38:33.066" v="102" actId="14100"/>
          <ac:picMkLst>
            <pc:docMk/>
            <pc:sldMk cId="3687735957" sldId="603"/>
            <ac:picMk id="4" creationId="{534EC0F1-56E5-A05F-88A9-8E4FB7BB4027}"/>
          </ac:picMkLst>
        </pc:pic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2" creationId="{B2370593-32D8-4738-56CA-89618FB7DECB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5" creationId="{202A16CC-5533-EEA5-9E2B-6F545F1D58A3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9" creationId="{77C1AFBF-335F-5FC1-49A7-477E27D896C0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1" creationId="{44414541-892F-52C4-5011-C82F0C453018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3" creationId="{B3D9A114-3A84-AF13-88F3-7D346D67D8D7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4" creationId="{AAE8FAE5-688F-700D-7CF1-9D3F5E8A4446}"/>
          </ac:inkMkLst>
        </pc:inkChg>
      </pc:sldChg>
      <pc:sldChg chg="addSp modSp new mod">
        <pc:chgData name="Nane Kratzke" userId="971be13ff4ee5ef6" providerId="LiveId" clId="{8AE8939E-2760-B242-AB9F-DB1F5B8B6781}" dt="2022-05-06T06:09:15.960" v="373" actId="9405"/>
        <pc:sldMkLst>
          <pc:docMk/>
          <pc:sldMk cId="3938031494" sldId="604"/>
        </pc:sldMkLst>
        <pc:picChg chg="add mod">
          <ac:chgData name="Nane Kratzke" userId="971be13ff4ee5ef6" providerId="LiveId" clId="{8AE8939E-2760-B242-AB9F-DB1F5B8B6781}" dt="2022-05-06T06:07:08.598" v="362" actId="1076"/>
          <ac:picMkLst>
            <pc:docMk/>
            <pc:sldMk cId="3938031494" sldId="604"/>
            <ac:picMk id="5" creationId="{9372FE4C-69C1-734D-EEA7-55A78D5A0096}"/>
          </ac:picMkLst>
        </pc:picChg>
        <pc:picChg chg="add mod">
          <ac:chgData name="Nane Kratzke" userId="971be13ff4ee5ef6" providerId="LiveId" clId="{8AE8939E-2760-B242-AB9F-DB1F5B8B6781}" dt="2022-05-06T06:09:02.448" v="371" actId="688"/>
          <ac:picMkLst>
            <pc:docMk/>
            <pc:sldMk cId="3938031494" sldId="604"/>
            <ac:picMk id="8" creationId="{BD5AFFF3-3820-A260-7161-A86D4C62CF66}"/>
          </ac:picMkLst>
        </pc:picChg>
        <pc:inkChg chg="add">
          <ac:chgData name="Nane Kratzke" userId="971be13ff4ee5ef6" providerId="LiveId" clId="{8AE8939E-2760-B242-AB9F-DB1F5B8B6781}" dt="2022-05-06T06:07:19.466" v="363" actId="9405"/>
          <ac:inkMkLst>
            <pc:docMk/>
            <pc:sldMk cId="3938031494" sldId="604"/>
            <ac:inkMk id="6" creationId="{AA7C27BB-D8D2-B833-D546-1A9299082008}"/>
          </ac:inkMkLst>
        </pc:inkChg>
        <pc:inkChg chg="add">
          <ac:chgData name="Nane Kratzke" userId="971be13ff4ee5ef6" providerId="LiveId" clId="{8AE8939E-2760-B242-AB9F-DB1F5B8B6781}" dt="2022-05-06T06:07:28.432" v="364" actId="9405"/>
          <ac:inkMkLst>
            <pc:docMk/>
            <pc:sldMk cId="3938031494" sldId="604"/>
            <ac:inkMk id="7" creationId="{8C166EDA-2F22-6C38-3F5C-A7AFF8C79577}"/>
          </ac:inkMkLst>
        </pc:inkChg>
        <pc:inkChg chg="add">
          <ac:chgData name="Nane Kratzke" userId="971be13ff4ee5ef6" providerId="LiveId" clId="{8AE8939E-2760-B242-AB9F-DB1F5B8B6781}" dt="2022-05-06T06:09:12.855" v="372" actId="9405"/>
          <ac:inkMkLst>
            <pc:docMk/>
            <pc:sldMk cId="3938031494" sldId="604"/>
            <ac:inkMk id="9" creationId="{710BC9B1-37C7-1853-97E1-1E237E462E49}"/>
          </ac:inkMkLst>
        </pc:inkChg>
        <pc:inkChg chg="add">
          <ac:chgData name="Nane Kratzke" userId="971be13ff4ee5ef6" providerId="LiveId" clId="{8AE8939E-2760-B242-AB9F-DB1F5B8B6781}" dt="2022-05-06T06:09:15.960" v="373" actId="9405"/>
          <ac:inkMkLst>
            <pc:docMk/>
            <pc:sldMk cId="3938031494" sldId="604"/>
            <ac:inkMk id="10" creationId="{5B432C96-8064-5669-9816-3C7AF8022434}"/>
          </ac:inkMkLst>
        </pc:inkChg>
      </pc:sldChg>
    </pc:docChg>
  </pc:docChgLst>
  <pc:docChgLst>
    <pc:chgData name="Nane Kratzke" userId="971be13ff4ee5ef6" providerId="LiveId" clId="{70A7B131-83F1-3A47-8027-5E48579CA92F}"/>
    <pc:docChg chg="custSel modSld">
      <pc:chgData name="Nane Kratzke" userId="971be13ff4ee5ef6" providerId="LiveId" clId="{70A7B131-83F1-3A47-8027-5E48579CA92F}" dt="2022-10-26T15:19:56.169" v="19" actId="1076"/>
      <pc:docMkLst>
        <pc:docMk/>
      </pc:docMkLst>
      <pc:sldChg chg="addSp delSp modSp mod">
        <pc:chgData name="Nane Kratzke" userId="971be13ff4ee5ef6" providerId="LiveId" clId="{70A7B131-83F1-3A47-8027-5E48579CA92F}" dt="2022-10-26T15:19:56.169" v="19" actId="1076"/>
        <pc:sldMkLst>
          <pc:docMk/>
          <pc:sldMk cId="1293430604" sldId="510"/>
        </pc:sldMkLst>
        <pc:spChg chg="add del">
          <ac:chgData name="Nane Kratzke" userId="971be13ff4ee5ef6" providerId="LiveId" clId="{70A7B131-83F1-3A47-8027-5E48579CA92F}" dt="2022-10-26T15:18:11.633" v="1"/>
          <ac:spMkLst>
            <pc:docMk/>
            <pc:sldMk cId="1293430604" sldId="510"/>
            <ac:spMk id="5" creationId="{709CD92A-0535-5F18-D3BE-0078E120F1F0}"/>
          </ac:spMkLst>
        </pc:spChg>
        <pc:picChg chg="add del mod">
          <ac:chgData name="Nane Kratzke" userId="971be13ff4ee5ef6" providerId="LiveId" clId="{70A7B131-83F1-3A47-8027-5E48579CA92F}" dt="2022-10-26T15:19:20.090" v="11" actId="478"/>
          <ac:picMkLst>
            <pc:docMk/>
            <pc:sldMk cId="1293430604" sldId="510"/>
            <ac:picMk id="6" creationId="{94CA5385-AAED-D16F-2649-036645FEBC61}"/>
          </ac:picMkLst>
        </pc:picChg>
        <pc:picChg chg="add mod">
          <ac:chgData name="Nane Kratzke" userId="971be13ff4ee5ef6" providerId="LiveId" clId="{70A7B131-83F1-3A47-8027-5E48579CA92F}" dt="2022-10-26T15:19:56.169" v="19" actId="1076"/>
          <ac:picMkLst>
            <pc:docMk/>
            <pc:sldMk cId="1293430604" sldId="510"/>
            <ac:picMk id="7" creationId="{EEED7C08-BBA2-A346-9F9E-AC9321E1BDDB}"/>
          </ac:picMkLst>
        </pc:pic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1-22T14:12:05.495" v="32542" actId="20577"/>
      <pc:docMkLst>
        <pc:docMk/>
      </pc:docMkLst>
      <pc:sldChg chg="modSp mod">
        <pc:chgData name="Nane Kratzke" userId="971be13ff4ee5ef6" providerId="LiveId" clId="{AF2A99F9-8AD4-3644-94B0-74AB891B80BB}" dt="2021-01-04T15:14:40.912" v="47" actId="113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1-18T17:12:58.495" v="24967" actId="20577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1-18T17:12:58.495" v="24967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1-18T17:11:06.332" v="24949" actId="20577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1-22T14:12:05.495" v="32542" actId="20577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1-04T15:13:39.120" v="14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1-22T13:59:32.403" v="32529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mod">
        <pc:chgData name="Nane Kratzke" userId="971be13ff4ee5ef6" providerId="LiveId" clId="{AF2A99F9-8AD4-3644-94B0-74AB891B80BB}" dt="2021-01-08T14:40:50.504" v="7052" actId="478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mod">
        <pc:chgData name="Nane Kratzke" userId="971be13ff4ee5ef6" providerId="LiveId" clId="{AF2A99F9-8AD4-3644-94B0-74AB891B80BB}" dt="2021-01-22T09:08:01.306" v="28029" actId="21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1-08T14:45:41.926" v="7121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1-08T14:18:19.075" v="6568" actId="1076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1-08T14:46:08.791" v="7122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08T14:38:32.902" v="6985" actId="1076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1-08T14:54:29.102" v="7284" actId="207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54:19.012" v="7283" actId="113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mod ord">
        <pc:chgData name="Nane Kratzke" userId="971be13ff4ee5ef6" providerId="LiveId" clId="{AF2A99F9-8AD4-3644-94B0-74AB891B80BB}" dt="2021-01-08T16:06:53.525" v="9551" actId="478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1-12T15:50:02.088" v="14231" actId="207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0:02.088" v="14231" actId="207"/>
          <ac:spMkLst>
            <pc:docMk/>
            <pc:sldMk cId="2436597348" sldId="54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1-12T15:48:19.060" v="14061" actId="20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7:50.889" v="14055" actId="1076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1-18T16:09:27.088" v="22036" actId="113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1-12T15:51:32.644" v="14315" actId="207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32.644" v="14315" actId="20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46:10.641" v="13950" actId="20577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1-22T13:55:56.053" v="32525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4:43.238" v="13806" actId="20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13:55:56.053" v="32525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1-12T16:04:36.829" v="14518" actId="478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58:38.005" v="14419" actId="1076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1-12T16:35:56.447" v="16476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6:35:56.447" v="16476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">
        <pc:chgData name="Nane Kratzke" userId="971be13ff4ee5ef6" providerId="LiveId" clId="{AF2A99F9-8AD4-3644-94B0-74AB891B80BB}" dt="2021-01-18T13:40:28.569" v="16479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1-18T14:19:00.986" v="17721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1-18T14:19:00.986" v="17721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1-18T14:56:02.951" v="19942" actId="1076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4:50:30.384" v="19677" actId="14100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1-18T15:15:59.298" v="20117" actId="1076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1-18T15:13:47.661" v="20051" actId="20577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1-18T15:38:04.380" v="21267" actId="14100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1-18T15:38:04.380" v="21267" actId="14100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42:00.093" v="23224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27:09.934" v="22774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13:28.900" v="27062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13:28.900" v="27062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1-18T18:40:10.865" v="25648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1-18T18:36:27.233" v="25305" actId="1076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1-18T18:36:43.073" v="25308" actId="1076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">
        <pc:chgData name="Nane Kratzke" userId="971be13ff4ee5ef6" providerId="LiveId" clId="{AF2A99F9-8AD4-3644-94B0-74AB891B80BB}" dt="2021-01-19T16:39:08.549" v="27412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1-22T09:47:03.278" v="29016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1-22T09:46:52.104" v="29012" actId="14100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0:14:46.716" v="3056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1-22T10:10:39.644" v="30096" actId="14100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delSp modSp add mod">
        <pc:chgData name="Nane Kratzke" userId="971be13ff4ee5ef6" providerId="LiveId" clId="{AF2A99F9-8AD4-3644-94B0-74AB891B80BB}" dt="2021-01-22T11:56:57.079" v="30978" actId="20577"/>
        <pc:sldMkLst>
          <pc:docMk/>
          <pc:sldMk cId="2152632834" sldId="571"/>
        </pc:sldMkLst>
        <pc:spChg chg="mod">
          <ac:chgData name="Nane Kratzke" userId="971be13ff4ee5ef6" providerId="LiveId" clId="{AF2A99F9-8AD4-3644-94B0-74AB891B80BB}" dt="2021-01-22T11:56:33.068" v="30944" actId="20577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1:56:43.233" v="30948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delSp modSp add mod ord">
        <pc:chgData name="Nane Kratzke" userId="971be13ff4ee5ef6" providerId="LiveId" clId="{AF2A99F9-8AD4-3644-94B0-74AB891B80BB}" dt="2021-01-22T11:58:21.944" v="30994" actId="478"/>
        <pc:sldMkLst>
          <pc:docMk/>
          <pc:sldMk cId="1802783801" sldId="572"/>
        </pc:sldMkLst>
        <pc:spChg chg="mod">
          <ac:chgData name="Nane Kratzke" userId="971be13ff4ee5ef6" providerId="LiveId" clId="{AF2A99F9-8AD4-3644-94B0-74AB891B80BB}" dt="2021-01-22T11:58:07.702" v="30986" actId="20577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1-22T11:58:18.038" v="3099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1:59:10.947" v="31009" actId="478"/>
        <pc:sldMkLst>
          <pc:docMk/>
          <pc:sldMk cId="359148935" sldId="573"/>
        </pc:sldMkLst>
        <pc:spChg chg="mod">
          <ac:chgData name="Nane Kratzke" userId="971be13ff4ee5ef6" providerId="LiveId" clId="{AF2A99F9-8AD4-3644-94B0-74AB891B80BB}" dt="2021-01-22T11:58:59.026" v="31003" actId="20577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1-22T11:59:09.035" v="31008" actId="1076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</pc:docChg>
  </pc:docChgLst>
  <pc:docChgLst>
    <pc:chgData name="Nane Kratzke" userId="971be13ff4ee5ef6" providerId="LiveId" clId="{1A02FBCA-8578-F647-B3B3-0547548FBB0A}"/>
    <pc:docChg chg="custSel modSld">
      <pc:chgData name="Nane Kratzke" userId="971be13ff4ee5ef6" providerId="LiveId" clId="{1A02FBCA-8578-F647-B3B3-0547548FBB0A}" dt="2022-06-17T08:42:17.778" v="13" actId="478"/>
      <pc:docMkLst>
        <pc:docMk/>
      </pc:docMkLst>
      <pc:sldChg chg="delSp mod">
        <pc:chgData name="Nane Kratzke" userId="971be13ff4ee5ef6" providerId="LiveId" clId="{1A02FBCA-8578-F647-B3B3-0547548FBB0A}" dt="2022-06-17T08:41:30.225" v="4" actId="478"/>
        <pc:sldMkLst>
          <pc:docMk/>
          <pc:sldMk cId="3670201584" sldId="478"/>
        </pc:sldMkLst>
        <pc:inkChg chg="del">
          <ac:chgData name="Nane Kratzke" userId="971be13ff4ee5ef6" providerId="LiveId" clId="{1A02FBCA-8578-F647-B3B3-0547548FBB0A}" dt="2022-06-17T08:41:30.225" v="4" actId="478"/>
          <ac:inkMkLst>
            <pc:docMk/>
            <pc:sldMk cId="3670201584" sldId="478"/>
            <ac:inkMk id="4" creationId="{2DE2381A-8F34-E9BF-60EE-7DE79A1746FB}"/>
          </ac:inkMkLst>
        </pc:inkChg>
      </pc:sldChg>
      <pc:sldChg chg="delSp mod">
        <pc:chgData name="Nane Kratzke" userId="971be13ff4ee5ef6" providerId="LiveId" clId="{1A02FBCA-8578-F647-B3B3-0547548FBB0A}" dt="2022-06-17T08:42:02.505" v="9" actId="478"/>
        <pc:sldMkLst>
          <pc:docMk/>
          <pc:sldMk cId="2146926778" sldId="537"/>
        </pc:sldMkLst>
        <pc:inkChg chg="del">
          <ac:chgData name="Nane Kratzke" userId="971be13ff4ee5ef6" providerId="LiveId" clId="{1A02FBCA-8578-F647-B3B3-0547548FBB0A}" dt="2022-06-17T08:42:02.505" v="9" actId="478"/>
          <ac:inkMkLst>
            <pc:docMk/>
            <pc:sldMk cId="2146926778" sldId="537"/>
            <ac:inkMk id="5" creationId="{E545909A-ED73-9848-E77F-9479B4E46218}"/>
          </ac:inkMkLst>
        </pc:inkChg>
      </pc:sldChg>
      <pc:sldChg chg="delSp mod">
        <pc:chgData name="Nane Kratzke" userId="971be13ff4ee5ef6" providerId="LiveId" clId="{1A02FBCA-8578-F647-B3B3-0547548FBB0A}" dt="2022-06-17T08:42:10.666" v="11" actId="478"/>
        <pc:sldMkLst>
          <pc:docMk/>
          <pc:sldMk cId="999606908" sldId="540"/>
        </pc:sldMkLst>
        <pc:inkChg chg="del">
          <ac:chgData name="Nane Kratzke" userId="971be13ff4ee5ef6" providerId="LiveId" clId="{1A02FBCA-8578-F647-B3B3-0547548FBB0A}" dt="2022-06-17T08:42:10.666" v="11" actId="478"/>
          <ac:inkMkLst>
            <pc:docMk/>
            <pc:sldMk cId="999606908" sldId="540"/>
            <ac:inkMk id="5" creationId="{659DFA6D-5F2C-86F9-0EEC-112CE5235983}"/>
          </ac:inkMkLst>
        </pc:inkChg>
      </pc:sldChg>
      <pc:sldChg chg="delSp mod">
        <pc:chgData name="Nane Kratzke" userId="971be13ff4ee5ef6" providerId="LiveId" clId="{1A02FBCA-8578-F647-B3B3-0547548FBB0A}" dt="2022-06-17T08:41:53.722" v="7" actId="478"/>
        <pc:sldMkLst>
          <pc:docMk/>
          <pc:sldMk cId="172149532" sldId="541"/>
        </pc:sldMkLst>
        <pc:inkChg chg="del">
          <ac:chgData name="Nane Kratzke" userId="971be13ff4ee5ef6" providerId="LiveId" clId="{1A02FBCA-8578-F647-B3B3-0547548FBB0A}" dt="2022-06-17T08:41:53.722" v="7" actId="478"/>
          <ac:inkMkLst>
            <pc:docMk/>
            <pc:sldMk cId="172149532" sldId="541"/>
            <ac:inkMk id="5" creationId="{E3D54BC5-CA22-757C-7CAE-D6BA869D9841}"/>
          </ac:inkMkLst>
        </pc:inkChg>
      </pc:sldChg>
      <pc:sldChg chg="delSp mod">
        <pc:chgData name="Nane Kratzke" userId="971be13ff4ee5ef6" providerId="LiveId" clId="{1A02FBCA-8578-F647-B3B3-0547548FBB0A}" dt="2022-06-17T08:41:57.530" v="8" actId="478"/>
        <pc:sldMkLst>
          <pc:docMk/>
          <pc:sldMk cId="3005497410" sldId="543"/>
        </pc:sldMkLst>
        <pc:inkChg chg="del">
          <ac:chgData name="Nane Kratzke" userId="971be13ff4ee5ef6" providerId="LiveId" clId="{1A02FBCA-8578-F647-B3B3-0547548FBB0A}" dt="2022-06-17T08:41:57.530" v="8" actId="478"/>
          <ac:inkMkLst>
            <pc:docMk/>
            <pc:sldMk cId="3005497410" sldId="543"/>
            <ac:inkMk id="13" creationId="{D3D981E8-D456-0AC3-B465-CB3AC77EC37F}"/>
          </ac:inkMkLst>
        </pc:inkChg>
      </pc:sldChg>
      <pc:sldChg chg="delSp mod">
        <pc:chgData name="Nane Kratzke" userId="971be13ff4ee5ef6" providerId="LiveId" clId="{1A02FBCA-8578-F647-B3B3-0547548FBB0A}" dt="2022-06-17T08:41:50.419" v="6" actId="478"/>
        <pc:sldMkLst>
          <pc:docMk/>
          <pc:sldMk cId="2675016215" sldId="544"/>
        </pc:sldMkLst>
        <pc:inkChg chg="del">
          <ac:chgData name="Nane Kratzke" userId="971be13ff4ee5ef6" providerId="LiveId" clId="{1A02FBCA-8578-F647-B3B3-0547548FBB0A}" dt="2022-06-17T08:41:50.419" v="6" actId="478"/>
          <ac:inkMkLst>
            <pc:docMk/>
            <pc:sldMk cId="2675016215" sldId="544"/>
            <ac:inkMk id="9" creationId="{0CC11C5A-E780-7F35-DA71-B31E63BEE31E}"/>
          </ac:inkMkLst>
        </pc:inkChg>
      </pc:sldChg>
      <pc:sldChg chg="delSp mod">
        <pc:chgData name="Nane Kratzke" userId="971be13ff4ee5ef6" providerId="LiveId" clId="{1A02FBCA-8578-F647-B3B3-0547548FBB0A}" dt="2022-06-17T08:42:06.953" v="10" actId="478"/>
        <pc:sldMkLst>
          <pc:docMk/>
          <pc:sldMk cId="188246907" sldId="545"/>
        </pc:sldMkLst>
        <pc:inkChg chg="del">
          <ac:chgData name="Nane Kratzke" userId="971be13ff4ee5ef6" providerId="LiveId" clId="{1A02FBCA-8578-F647-B3B3-0547548FBB0A}" dt="2022-06-17T08:42:06.953" v="10" actId="478"/>
          <ac:inkMkLst>
            <pc:docMk/>
            <pc:sldMk cId="188246907" sldId="545"/>
            <ac:inkMk id="9" creationId="{E30E8640-BA2C-9C14-4972-FA2900C3EA04}"/>
          </ac:inkMkLst>
        </pc:inkChg>
      </pc:sldChg>
      <pc:sldChg chg="delSp mod">
        <pc:chgData name="Nane Kratzke" userId="971be13ff4ee5ef6" providerId="LiveId" clId="{1A02FBCA-8578-F647-B3B3-0547548FBB0A}" dt="2022-06-17T08:42:14.177" v="12" actId="478"/>
        <pc:sldMkLst>
          <pc:docMk/>
          <pc:sldMk cId="11344718" sldId="546"/>
        </pc:sldMkLst>
        <pc:inkChg chg="del">
          <ac:chgData name="Nane Kratzke" userId="971be13ff4ee5ef6" providerId="LiveId" clId="{1A02FBCA-8578-F647-B3B3-0547548FBB0A}" dt="2022-06-17T08:42:14.177" v="12" actId="478"/>
          <ac:inkMkLst>
            <pc:docMk/>
            <pc:sldMk cId="11344718" sldId="546"/>
            <ac:inkMk id="7" creationId="{EA4FF8D1-DB38-C211-1282-5B64CCFC6484}"/>
          </ac:inkMkLst>
        </pc:inkChg>
      </pc:sldChg>
      <pc:sldChg chg="delSp mod">
        <pc:chgData name="Nane Kratzke" userId="971be13ff4ee5ef6" providerId="LiveId" clId="{1A02FBCA-8578-F647-B3B3-0547548FBB0A}" dt="2022-06-17T08:41:07.537" v="1" actId="478"/>
        <pc:sldMkLst>
          <pc:docMk/>
          <pc:sldMk cId="758386257" sldId="549"/>
        </pc:sldMkLst>
        <pc:inkChg chg="del">
          <ac:chgData name="Nane Kratzke" userId="971be13ff4ee5ef6" providerId="LiveId" clId="{1A02FBCA-8578-F647-B3B3-0547548FBB0A}" dt="2022-06-17T08:41:07.537" v="1" actId="478"/>
          <ac:inkMkLst>
            <pc:docMk/>
            <pc:sldMk cId="758386257" sldId="549"/>
            <ac:inkMk id="7" creationId="{A880F39C-C2B0-5B3B-7B5A-92662026EC5D}"/>
          </ac:inkMkLst>
        </pc:inkChg>
      </pc:sldChg>
      <pc:sldChg chg="delSp mod">
        <pc:chgData name="Nane Kratzke" userId="971be13ff4ee5ef6" providerId="LiveId" clId="{1A02FBCA-8578-F647-B3B3-0547548FBB0A}" dt="2022-06-17T08:41:16.370" v="2" actId="478"/>
        <pc:sldMkLst>
          <pc:docMk/>
          <pc:sldMk cId="3796442489" sldId="553"/>
        </pc:sldMkLst>
        <pc:inkChg chg="del">
          <ac:chgData name="Nane Kratzke" userId="971be13ff4ee5ef6" providerId="LiveId" clId="{1A02FBCA-8578-F647-B3B3-0547548FBB0A}" dt="2022-06-17T08:41:16.370" v="2" actId="478"/>
          <ac:inkMkLst>
            <pc:docMk/>
            <pc:sldMk cId="3796442489" sldId="553"/>
            <ac:inkMk id="5" creationId="{A09AF83D-B19C-14BE-0093-FDC4DB484165}"/>
          </ac:inkMkLst>
        </pc:inkChg>
      </pc:sldChg>
      <pc:sldChg chg="delSp mod">
        <pc:chgData name="Nane Kratzke" userId="971be13ff4ee5ef6" providerId="LiveId" clId="{1A02FBCA-8578-F647-B3B3-0547548FBB0A}" dt="2022-06-17T08:41:23.944" v="3" actId="478"/>
        <pc:sldMkLst>
          <pc:docMk/>
          <pc:sldMk cId="176507967" sldId="558"/>
        </pc:sldMkLst>
        <pc:inkChg chg="del">
          <ac:chgData name="Nane Kratzke" userId="971be13ff4ee5ef6" providerId="LiveId" clId="{1A02FBCA-8578-F647-B3B3-0547548FBB0A}" dt="2022-06-17T08:41:23.944" v="3" actId="478"/>
          <ac:inkMkLst>
            <pc:docMk/>
            <pc:sldMk cId="176507967" sldId="558"/>
            <ac:inkMk id="8" creationId="{C5044E8A-C023-48E2-0BC4-BAB01F7527DE}"/>
          </ac:inkMkLst>
        </pc:inkChg>
      </pc:sldChg>
      <pc:sldChg chg="delSp mod">
        <pc:chgData name="Nane Kratzke" userId="971be13ff4ee5ef6" providerId="LiveId" clId="{1A02FBCA-8578-F647-B3B3-0547548FBB0A}" dt="2022-06-17T08:41:36.666" v="5" actId="478"/>
        <pc:sldMkLst>
          <pc:docMk/>
          <pc:sldMk cId="2070941201" sldId="565"/>
        </pc:sldMkLst>
        <pc:inkChg chg="del">
          <ac:chgData name="Nane Kratzke" userId="971be13ff4ee5ef6" providerId="LiveId" clId="{1A02FBCA-8578-F647-B3B3-0547548FBB0A}" dt="2022-06-17T08:41:36.666" v="5" actId="478"/>
          <ac:inkMkLst>
            <pc:docMk/>
            <pc:sldMk cId="2070941201" sldId="565"/>
            <ac:inkMk id="5" creationId="{87821BF4-A2B3-5CF9-1F4B-645344C1025A}"/>
          </ac:inkMkLst>
        </pc:inkChg>
      </pc:sldChg>
      <pc:sldChg chg="delSp mod">
        <pc:chgData name="Nane Kratzke" userId="971be13ff4ee5ef6" providerId="LiveId" clId="{1A02FBCA-8578-F647-B3B3-0547548FBB0A}" dt="2022-06-17T08:42:17.778" v="13" actId="478"/>
        <pc:sldMkLst>
          <pc:docMk/>
          <pc:sldMk cId="111057490" sldId="594"/>
        </pc:sldMkLst>
        <pc:inkChg chg="del">
          <ac:chgData name="Nane Kratzke" userId="971be13ff4ee5ef6" providerId="LiveId" clId="{1A02FBCA-8578-F647-B3B3-0547548FBB0A}" dt="2022-06-17T08:42:17.778" v="13" actId="478"/>
          <ac:inkMkLst>
            <pc:docMk/>
            <pc:sldMk cId="111057490" sldId="594"/>
            <ac:inkMk id="5" creationId="{BBC7D6D9-146F-ECAC-BBC6-E015668BB690}"/>
          </ac:inkMkLst>
        </pc:inkChg>
      </pc:sldChg>
      <pc:sldChg chg="delSp mod">
        <pc:chgData name="Nane Kratzke" userId="971be13ff4ee5ef6" providerId="LiveId" clId="{1A02FBCA-8578-F647-B3B3-0547548FBB0A}" dt="2022-06-17T08:40:58.585" v="0" actId="478"/>
        <pc:sldMkLst>
          <pc:docMk/>
          <pc:sldMk cId="4190664350" sldId="597"/>
        </pc:sldMkLst>
        <pc:inkChg chg="del">
          <ac:chgData name="Nane Kratzke" userId="971be13ff4ee5ef6" providerId="LiveId" clId="{1A02FBCA-8578-F647-B3B3-0547548FBB0A}" dt="2022-06-17T08:40:58.585" v="0" actId="478"/>
          <ac:inkMkLst>
            <pc:docMk/>
            <pc:sldMk cId="4190664350" sldId="597"/>
            <ac:inkMk id="5" creationId="{35A79452-7BE5-FFC0-4E6C-B281F343CAD4}"/>
          </ac:inkMkLst>
        </pc:ink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BE692C30-DBDD-074D-B9AB-75961E5F3499}"/>
    <pc:docChg chg="undo custSel addSld delSld modSld">
      <pc:chgData name="Nane Kratzke" userId="971be13ff4ee5ef6" providerId="LiveId" clId="{BE692C30-DBDD-074D-B9AB-75961E5F3499}" dt="2023-03-02T09:43:58.011" v="1051" actId="2696"/>
      <pc:docMkLst>
        <pc:docMk/>
      </pc:docMkLst>
      <pc:sldChg chg="del">
        <pc:chgData name="Nane Kratzke" userId="971be13ff4ee5ef6" providerId="LiveId" clId="{BE692C30-DBDD-074D-B9AB-75961E5F3499}" dt="2023-03-02T09:43:57.941" v="1047" actId="2696"/>
        <pc:sldMkLst>
          <pc:docMk/>
          <pc:sldMk cId="3353250563" sldId="281"/>
        </pc:sldMkLst>
      </pc:sldChg>
      <pc:sldChg chg="del">
        <pc:chgData name="Nane Kratzke" userId="971be13ff4ee5ef6" providerId="LiveId" clId="{BE692C30-DBDD-074D-B9AB-75961E5F3499}" dt="2023-03-02T09:43:57.382" v="1005" actId="2696"/>
        <pc:sldMkLst>
          <pc:docMk/>
          <pc:sldMk cId="1163954216" sldId="284"/>
        </pc:sldMkLst>
      </pc:sldChg>
      <pc:sldChg chg="del">
        <pc:chgData name="Nane Kratzke" userId="971be13ff4ee5ef6" providerId="LiveId" clId="{BE692C30-DBDD-074D-B9AB-75961E5F3499}" dt="2023-03-02T09:43:56.424" v="963" actId="2696"/>
        <pc:sldMkLst>
          <pc:docMk/>
          <pc:sldMk cId="167823561" sldId="286"/>
        </pc:sldMkLst>
      </pc:sldChg>
      <pc:sldChg chg="del">
        <pc:chgData name="Nane Kratzke" userId="971be13ff4ee5ef6" providerId="LiveId" clId="{BE692C30-DBDD-074D-B9AB-75961E5F3499}" dt="2023-03-02T09:43:56.226" v="951" actId="2696"/>
        <pc:sldMkLst>
          <pc:docMk/>
          <pc:sldMk cId="2468819748" sldId="287"/>
        </pc:sldMkLst>
      </pc:sldChg>
      <pc:sldChg chg="del">
        <pc:chgData name="Nane Kratzke" userId="971be13ff4ee5ef6" providerId="LiveId" clId="{BE692C30-DBDD-074D-B9AB-75961E5F3499}" dt="2023-03-02T09:43:57.829" v="1039" actId="2696"/>
        <pc:sldMkLst>
          <pc:docMk/>
          <pc:sldMk cId="1703231115" sldId="288"/>
        </pc:sldMkLst>
      </pc:sldChg>
      <pc:sldChg chg="del">
        <pc:chgData name="Nane Kratzke" userId="971be13ff4ee5ef6" providerId="LiveId" clId="{BE692C30-DBDD-074D-B9AB-75961E5F3499}" dt="2023-03-02T09:43:57.687" v="1014" actId="2696"/>
        <pc:sldMkLst>
          <pc:docMk/>
          <pc:sldMk cId="2991323254" sldId="290"/>
        </pc:sldMkLst>
      </pc:sldChg>
      <pc:sldChg chg="delSp mod">
        <pc:chgData name="Nane Kratzke" userId="971be13ff4ee5ef6" providerId="LiveId" clId="{BE692C30-DBDD-074D-B9AB-75961E5F3499}" dt="2023-03-01T13:57:46.366" v="182" actId="478"/>
        <pc:sldMkLst>
          <pc:docMk/>
          <pc:sldMk cId="424745175" sldId="327"/>
        </pc:sldMkLst>
        <pc:spChg chg="del">
          <ac:chgData name="Nane Kratzke" userId="971be13ff4ee5ef6" providerId="LiveId" clId="{BE692C30-DBDD-074D-B9AB-75961E5F3499}" dt="2023-03-01T13:57:43.591" v="181" actId="478"/>
          <ac:spMkLst>
            <pc:docMk/>
            <pc:sldMk cId="424745175" sldId="327"/>
            <ac:spMk id="20" creationId="{A82633CC-3018-7847-A70B-37E8E5B1BD35}"/>
          </ac:spMkLst>
        </pc:spChg>
        <pc:spChg chg="del">
          <ac:chgData name="Nane Kratzke" userId="971be13ff4ee5ef6" providerId="LiveId" clId="{BE692C30-DBDD-074D-B9AB-75961E5F3499}" dt="2023-03-01T13:57:46.366" v="182" actId="478"/>
          <ac:spMkLst>
            <pc:docMk/>
            <pc:sldMk cId="424745175" sldId="327"/>
            <ac:spMk id="21" creationId="{56293496-836E-6A4A-A787-F635EF775865}"/>
          </ac:spMkLst>
        </pc:spChg>
      </pc:sldChg>
      <pc:sldChg chg="del">
        <pc:chgData name="Nane Kratzke" userId="971be13ff4ee5ef6" providerId="LiveId" clId="{BE692C30-DBDD-074D-B9AB-75961E5F3499}" dt="2023-03-02T09:43:07.224" v="948" actId="2696"/>
        <pc:sldMkLst>
          <pc:docMk/>
          <pc:sldMk cId="3704082915" sldId="328"/>
        </pc:sldMkLst>
      </pc:sldChg>
      <pc:sldChg chg="del">
        <pc:chgData name="Nane Kratzke" userId="971be13ff4ee5ef6" providerId="LiveId" clId="{BE692C30-DBDD-074D-B9AB-75961E5F3499}" dt="2023-03-02T09:43:56.855" v="986" actId="2696"/>
        <pc:sldMkLst>
          <pc:docMk/>
          <pc:sldMk cId="895321263" sldId="355"/>
        </pc:sldMkLst>
      </pc:sldChg>
      <pc:sldChg chg="modSp mod">
        <pc:chgData name="Nane Kratzke" userId="971be13ff4ee5ef6" providerId="LiveId" clId="{BE692C30-DBDD-074D-B9AB-75961E5F3499}" dt="2023-03-01T13:50:25.843" v="122" actId="20577"/>
        <pc:sldMkLst>
          <pc:docMk/>
          <pc:sldMk cId="2487667598" sldId="432"/>
        </pc:sldMkLst>
        <pc:spChg chg="mod">
          <ac:chgData name="Nane Kratzke" userId="971be13ff4ee5ef6" providerId="LiveId" clId="{BE692C30-DBDD-074D-B9AB-75961E5F3499}" dt="2023-03-01T13:50:25.843" v="122" actId="20577"/>
          <ac:spMkLst>
            <pc:docMk/>
            <pc:sldMk cId="2487667598" sldId="432"/>
            <ac:spMk id="3" creationId="{631C82EF-83DD-3446-86CF-B481FC754159}"/>
          </ac:spMkLst>
        </pc:spChg>
      </pc:sldChg>
      <pc:sldChg chg="del">
        <pc:chgData name="Nane Kratzke" userId="971be13ff4ee5ef6" providerId="LiveId" clId="{BE692C30-DBDD-074D-B9AB-75961E5F3499}" dt="2023-03-02T09:43:57.637" v="1012" actId="2696"/>
        <pc:sldMkLst>
          <pc:docMk/>
          <pc:sldMk cId="3159047293" sldId="478"/>
        </pc:sldMkLst>
      </pc:sldChg>
      <pc:sldChg chg="modSp mod">
        <pc:chgData name="Nane Kratzke" userId="971be13ff4ee5ef6" providerId="LiveId" clId="{BE692C30-DBDD-074D-B9AB-75961E5F3499}" dt="2023-03-01T15:13:05.102" v="861" actId="108"/>
        <pc:sldMkLst>
          <pc:docMk/>
          <pc:sldMk cId="334817653" sldId="511"/>
        </pc:sldMkLst>
        <pc:spChg chg="mod">
          <ac:chgData name="Nane Kratzke" userId="971be13ff4ee5ef6" providerId="LiveId" clId="{BE692C30-DBDD-074D-B9AB-75961E5F3499}" dt="2023-03-01T15:13:05.102" v="861" actId="108"/>
          <ac:spMkLst>
            <pc:docMk/>
            <pc:sldMk cId="334817653" sldId="511"/>
            <ac:spMk id="4" creationId="{7744107F-B706-604F-BAAE-87D504707D7C}"/>
          </ac:spMkLst>
        </pc:spChg>
      </pc:sldChg>
      <pc:sldChg chg="del">
        <pc:chgData name="Nane Kratzke" userId="971be13ff4ee5ef6" providerId="LiveId" clId="{BE692C30-DBDD-074D-B9AB-75961E5F3499}" dt="2023-03-02T09:43:56.955" v="991" actId="2696"/>
        <pc:sldMkLst>
          <pc:docMk/>
          <pc:sldMk cId="2907000260" sldId="512"/>
        </pc:sldMkLst>
      </pc:sldChg>
      <pc:sldChg chg="del">
        <pc:chgData name="Nane Kratzke" userId="971be13ff4ee5ef6" providerId="LiveId" clId="{BE692C30-DBDD-074D-B9AB-75961E5F3499}" dt="2023-03-02T09:43:56.431" v="964" actId="2696"/>
        <pc:sldMkLst>
          <pc:docMk/>
          <pc:sldMk cId="2694727415" sldId="513"/>
        </pc:sldMkLst>
      </pc:sldChg>
      <pc:sldChg chg="del">
        <pc:chgData name="Nane Kratzke" userId="971be13ff4ee5ef6" providerId="LiveId" clId="{BE692C30-DBDD-074D-B9AB-75961E5F3499}" dt="2023-03-02T09:43:57.302" v="1000" actId="2696"/>
        <pc:sldMkLst>
          <pc:docMk/>
          <pc:sldMk cId="3814048474" sldId="514"/>
        </pc:sldMkLst>
      </pc:sldChg>
      <pc:sldChg chg="del">
        <pc:chgData name="Nane Kratzke" userId="971be13ff4ee5ef6" providerId="LiveId" clId="{BE692C30-DBDD-074D-B9AB-75961E5F3499}" dt="2023-03-02T09:43:56.763" v="980" actId="2696"/>
        <pc:sldMkLst>
          <pc:docMk/>
          <pc:sldMk cId="3993618139" sldId="515"/>
        </pc:sldMkLst>
      </pc:sldChg>
      <pc:sldChg chg="del">
        <pc:chgData name="Nane Kratzke" userId="971be13ff4ee5ef6" providerId="LiveId" clId="{BE692C30-DBDD-074D-B9AB-75961E5F3499}" dt="2023-03-02T09:43:56.403" v="961" actId="2696"/>
        <pc:sldMkLst>
          <pc:docMk/>
          <pc:sldMk cId="2132161850" sldId="516"/>
        </pc:sldMkLst>
      </pc:sldChg>
      <pc:sldChg chg="del">
        <pc:chgData name="Nane Kratzke" userId="971be13ff4ee5ef6" providerId="LiveId" clId="{BE692C30-DBDD-074D-B9AB-75961E5F3499}" dt="2023-03-02T09:43:57.852" v="1043" actId="2696"/>
        <pc:sldMkLst>
          <pc:docMk/>
          <pc:sldMk cId="2393075828" sldId="517"/>
        </pc:sldMkLst>
      </pc:sldChg>
      <pc:sldChg chg="del">
        <pc:chgData name="Nane Kratzke" userId="971be13ff4ee5ef6" providerId="LiveId" clId="{BE692C30-DBDD-074D-B9AB-75961E5F3499}" dt="2023-03-02T09:43:57.707" v="1018" actId="2696"/>
        <pc:sldMkLst>
          <pc:docMk/>
          <pc:sldMk cId="3347503955" sldId="518"/>
        </pc:sldMkLst>
      </pc:sldChg>
      <pc:sldChg chg="del">
        <pc:chgData name="Nane Kratzke" userId="971be13ff4ee5ef6" providerId="LiveId" clId="{BE692C30-DBDD-074D-B9AB-75961E5F3499}" dt="2023-03-02T09:43:57.952" v="1048" actId="2696"/>
        <pc:sldMkLst>
          <pc:docMk/>
          <pc:sldMk cId="4010345383" sldId="519"/>
        </pc:sldMkLst>
      </pc:sldChg>
      <pc:sldChg chg="del">
        <pc:chgData name="Nane Kratzke" userId="971be13ff4ee5ef6" providerId="LiveId" clId="{BE692C30-DBDD-074D-B9AB-75961E5F3499}" dt="2023-03-02T09:43:57.798" v="1031" actId="2696"/>
        <pc:sldMkLst>
          <pc:docMk/>
          <pc:sldMk cId="4002176707" sldId="520"/>
        </pc:sldMkLst>
      </pc:sldChg>
      <pc:sldChg chg="del">
        <pc:chgData name="Nane Kratzke" userId="971be13ff4ee5ef6" providerId="LiveId" clId="{BE692C30-DBDD-074D-B9AB-75961E5F3499}" dt="2023-03-02T09:43:56.394" v="960" actId="2696"/>
        <pc:sldMkLst>
          <pc:docMk/>
          <pc:sldMk cId="3192548314" sldId="521"/>
        </pc:sldMkLst>
      </pc:sldChg>
      <pc:sldChg chg="del">
        <pc:chgData name="Nane Kratzke" userId="971be13ff4ee5ef6" providerId="LiveId" clId="{BE692C30-DBDD-074D-B9AB-75961E5F3499}" dt="2023-03-02T09:43:57.377" v="1004" actId="2696"/>
        <pc:sldMkLst>
          <pc:docMk/>
          <pc:sldMk cId="1767911000" sldId="522"/>
        </pc:sldMkLst>
      </pc:sldChg>
      <pc:sldChg chg="del">
        <pc:chgData name="Nane Kratzke" userId="971be13ff4ee5ef6" providerId="LiveId" clId="{BE692C30-DBDD-074D-B9AB-75961E5F3499}" dt="2023-03-02T09:43:57.690" v="1015" actId="2696"/>
        <pc:sldMkLst>
          <pc:docMk/>
          <pc:sldMk cId="2263106085" sldId="523"/>
        </pc:sldMkLst>
      </pc:sldChg>
      <pc:sldChg chg="del">
        <pc:chgData name="Nane Kratzke" userId="971be13ff4ee5ef6" providerId="LiveId" clId="{BE692C30-DBDD-074D-B9AB-75961E5F3499}" dt="2023-03-02T09:43:56.597" v="970" actId="2696"/>
        <pc:sldMkLst>
          <pc:docMk/>
          <pc:sldMk cId="2131256959" sldId="525"/>
        </pc:sldMkLst>
      </pc:sldChg>
      <pc:sldChg chg="del">
        <pc:chgData name="Nane Kratzke" userId="971be13ff4ee5ef6" providerId="LiveId" clId="{BE692C30-DBDD-074D-B9AB-75961E5F3499}" dt="2023-03-02T09:43:56.443" v="965" actId="2696"/>
        <pc:sldMkLst>
          <pc:docMk/>
          <pc:sldMk cId="814459774" sldId="526"/>
        </pc:sldMkLst>
      </pc:sldChg>
      <pc:sldChg chg="del">
        <pc:chgData name="Nane Kratzke" userId="971be13ff4ee5ef6" providerId="LiveId" clId="{BE692C30-DBDD-074D-B9AB-75961E5F3499}" dt="2023-03-02T09:43:57.768" v="1024" actId="2696"/>
        <pc:sldMkLst>
          <pc:docMk/>
          <pc:sldMk cId="1251721456" sldId="527"/>
        </pc:sldMkLst>
      </pc:sldChg>
      <pc:sldChg chg="del">
        <pc:chgData name="Nane Kratzke" userId="971be13ff4ee5ef6" providerId="LiveId" clId="{BE692C30-DBDD-074D-B9AB-75961E5F3499}" dt="2023-03-02T09:43:57.842" v="1042" actId="2696"/>
        <pc:sldMkLst>
          <pc:docMk/>
          <pc:sldMk cId="3569204545" sldId="528"/>
        </pc:sldMkLst>
      </pc:sldChg>
      <pc:sldChg chg="del">
        <pc:chgData name="Nane Kratzke" userId="971be13ff4ee5ef6" providerId="LiveId" clId="{BE692C30-DBDD-074D-B9AB-75961E5F3499}" dt="2023-03-02T09:43:56.384" v="959" actId="2696"/>
        <pc:sldMkLst>
          <pc:docMk/>
          <pc:sldMk cId="3038659186" sldId="530"/>
        </pc:sldMkLst>
      </pc:sldChg>
      <pc:sldChg chg="del">
        <pc:chgData name="Nane Kratzke" userId="971be13ff4ee5ef6" providerId="LiveId" clId="{BE692C30-DBDD-074D-B9AB-75961E5F3499}" dt="2023-03-02T09:43:57.823" v="1037" actId="2696"/>
        <pc:sldMkLst>
          <pc:docMk/>
          <pc:sldMk cId="2564185530" sldId="531"/>
        </pc:sldMkLst>
      </pc:sldChg>
      <pc:sldChg chg="del">
        <pc:chgData name="Nane Kratzke" userId="971be13ff4ee5ef6" providerId="LiveId" clId="{BE692C30-DBDD-074D-B9AB-75961E5F3499}" dt="2023-03-02T09:43:56.730" v="977" actId="2696"/>
        <pc:sldMkLst>
          <pc:docMk/>
          <pc:sldMk cId="347149955" sldId="532"/>
        </pc:sldMkLst>
      </pc:sldChg>
      <pc:sldChg chg="del">
        <pc:chgData name="Nane Kratzke" userId="971be13ff4ee5ef6" providerId="LiveId" clId="{BE692C30-DBDD-074D-B9AB-75961E5F3499}" dt="2023-03-02T09:43:57.325" v="1002" actId="2696"/>
        <pc:sldMkLst>
          <pc:docMk/>
          <pc:sldMk cId="3347780485" sldId="533"/>
        </pc:sldMkLst>
      </pc:sldChg>
      <pc:sldChg chg="modSp mod">
        <pc:chgData name="Nane Kratzke" userId="971be13ff4ee5ef6" providerId="LiveId" clId="{BE692C30-DBDD-074D-B9AB-75961E5F3499}" dt="2023-03-01T14:15:52.352" v="543" actId="20577"/>
        <pc:sldMkLst>
          <pc:docMk/>
          <pc:sldMk cId="3928258855" sldId="535"/>
        </pc:sldMkLst>
        <pc:spChg chg="mod">
          <ac:chgData name="Nane Kratzke" userId="971be13ff4ee5ef6" providerId="LiveId" clId="{BE692C30-DBDD-074D-B9AB-75961E5F3499}" dt="2023-03-01T14:15:52.352" v="543" actId="20577"/>
          <ac:spMkLst>
            <pc:docMk/>
            <pc:sldMk cId="3928258855" sldId="535"/>
            <ac:spMk id="5" creationId="{390BCE38-799B-974E-979A-CF5937FFF8F6}"/>
          </ac:spMkLst>
        </pc:spChg>
      </pc:sldChg>
      <pc:sldChg chg="del">
        <pc:chgData name="Nane Kratzke" userId="971be13ff4ee5ef6" providerId="LiveId" clId="{BE692C30-DBDD-074D-B9AB-75961E5F3499}" dt="2023-03-02T09:43:56.830" v="985" actId="2696"/>
        <pc:sldMkLst>
          <pc:docMk/>
          <pc:sldMk cId="920747876" sldId="536"/>
        </pc:sldMkLst>
      </pc:sldChg>
      <pc:sldChg chg="del">
        <pc:chgData name="Nane Kratzke" userId="971be13ff4ee5ef6" providerId="LiveId" clId="{BE692C30-DBDD-074D-B9AB-75961E5F3499}" dt="2023-03-02T09:43:57.714" v="1020" actId="2696"/>
        <pc:sldMkLst>
          <pc:docMk/>
          <pc:sldMk cId="2442916626" sldId="537"/>
        </pc:sldMkLst>
      </pc:sldChg>
      <pc:sldChg chg="del">
        <pc:chgData name="Nane Kratzke" userId="971be13ff4ee5ef6" providerId="LiveId" clId="{BE692C30-DBDD-074D-B9AB-75961E5F3499}" dt="2023-03-02T09:43:56.217" v="950" actId="2696"/>
        <pc:sldMkLst>
          <pc:docMk/>
          <pc:sldMk cId="1592505159" sldId="540"/>
        </pc:sldMkLst>
      </pc:sldChg>
      <pc:sldChg chg="del">
        <pc:chgData name="Nane Kratzke" userId="971be13ff4ee5ef6" providerId="LiveId" clId="{BE692C30-DBDD-074D-B9AB-75961E5F3499}" dt="2023-03-02T09:43:57.815" v="1035" actId="2696"/>
        <pc:sldMkLst>
          <pc:docMk/>
          <pc:sldMk cId="2726261056" sldId="541"/>
        </pc:sldMkLst>
      </pc:sldChg>
      <pc:sldChg chg="del">
        <pc:chgData name="Nane Kratzke" userId="971be13ff4ee5ef6" providerId="LiveId" clId="{BE692C30-DBDD-074D-B9AB-75961E5F3499}" dt="2023-03-02T09:43:57.387" v="1006" actId="2696"/>
        <pc:sldMkLst>
          <pc:docMk/>
          <pc:sldMk cId="2299355805" sldId="543"/>
        </pc:sldMkLst>
      </pc:sldChg>
      <pc:sldChg chg="del">
        <pc:chgData name="Nane Kratzke" userId="971be13ff4ee5ef6" providerId="LiveId" clId="{BE692C30-DBDD-074D-B9AB-75961E5F3499}" dt="2023-03-02T09:43:57.698" v="1017" actId="2696"/>
        <pc:sldMkLst>
          <pc:docMk/>
          <pc:sldMk cId="4144885603" sldId="544"/>
        </pc:sldMkLst>
      </pc:sldChg>
      <pc:sldChg chg="del">
        <pc:chgData name="Nane Kratzke" userId="971be13ff4ee5ef6" providerId="LiveId" clId="{BE692C30-DBDD-074D-B9AB-75961E5F3499}" dt="2023-03-02T09:43:57.955" v="1049" actId="2696"/>
        <pc:sldMkLst>
          <pc:docMk/>
          <pc:sldMk cId="3296102058" sldId="545"/>
        </pc:sldMkLst>
      </pc:sldChg>
      <pc:sldChg chg="del">
        <pc:chgData name="Nane Kratzke" userId="971be13ff4ee5ef6" providerId="LiveId" clId="{BE692C30-DBDD-074D-B9AB-75961E5F3499}" dt="2023-03-02T09:43:57.793" v="1029" actId="2696"/>
        <pc:sldMkLst>
          <pc:docMk/>
          <pc:sldMk cId="1806630118" sldId="546"/>
        </pc:sldMkLst>
      </pc:sldChg>
      <pc:sldChg chg="del">
        <pc:chgData name="Nane Kratzke" userId="971be13ff4ee5ef6" providerId="LiveId" clId="{BE692C30-DBDD-074D-B9AB-75961E5F3499}" dt="2023-03-02T09:43:56.634" v="972" actId="2696"/>
        <pc:sldMkLst>
          <pc:docMk/>
          <pc:sldMk cId="3742116271" sldId="547"/>
        </pc:sldMkLst>
      </pc:sldChg>
      <pc:sldChg chg="addSp modSp mod">
        <pc:chgData name="Nane Kratzke" userId="971be13ff4ee5ef6" providerId="LiveId" clId="{BE692C30-DBDD-074D-B9AB-75961E5F3499}" dt="2023-03-01T15:09:42.695" v="854" actId="20577"/>
        <pc:sldMkLst>
          <pc:docMk/>
          <pc:sldMk cId="1297762157" sldId="549"/>
        </pc:sldMkLst>
        <pc:spChg chg="mod">
          <ac:chgData name="Nane Kratzke" userId="971be13ff4ee5ef6" providerId="LiveId" clId="{BE692C30-DBDD-074D-B9AB-75961E5F3499}" dt="2023-03-01T15:09:24.576" v="791" actId="20577"/>
          <ac:spMkLst>
            <pc:docMk/>
            <pc:sldMk cId="1297762157" sldId="549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09:42.695" v="854" actId="20577"/>
          <ac:spMkLst>
            <pc:docMk/>
            <pc:sldMk cId="1297762157" sldId="549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9:20.500" v="781" actId="20577"/>
          <ac:spMkLst>
            <pc:docMk/>
            <pc:sldMk cId="1297762157" sldId="549"/>
            <ac:spMk id="5" creationId="{5082D9F1-3861-9B4D-8C8C-4A277EAA3ABB}"/>
          </ac:spMkLst>
        </pc:spChg>
        <pc:spChg chg="add mod">
          <ac:chgData name="Nane Kratzke" userId="971be13ff4ee5ef6" providerId="LiveId" clId="{BE692C30-DBDD-074D-B9AB-75961E5F3499}" dt="2023-03-01T14:26:04.178" v="571" actId="20577"/>
          <ac:spMkLst>
            <pc:docMk/>
            <pc:sldMk cId="1297762157" sldId="549"/>
            <ac:spMk id="8" creationId="{A77F71B7-DD27-2CBE-E5D7-63B0B3F28C0B}"/>
          </ac:spMkLst>
        </pc:spChg>
      </pc:sldChg>
      <pc:sldChg chg="modSp mod">
        <pc:chgData name="Nane Kratzke" userId="971be13ff4ee5ef6" providerId="LiveId" clId="{BE692C30-DBDD-074D-B9AB-75961E5F3499}" dt="2023-03-01T15:10:33.184" v="860" actId="20577"/>
        <pc:sldMkLst>
          <pc:docMk/>
          <pc:sldMk cId="962430790" sldId="550"/>
        </pc:sldMkLst>
        <pc:spChg chg="mod">
          <ac:chgData name="Nane Kratzke" userId="971be13ff4ee5ef6" providerId="LiveId" clId="{BE692C30-DBDD-074D-B9AB-75961E5F3499}" dt="2023-03-01T15:10:30.677" v="858"/>
          <ac:spMkLst>
            <pc:docMk/>
            <pc:sldMk cId="962430790" sldId="550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10:33.184" v="860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7:48.389" v="765" actId="6549"/>
          <ac:spMkLst>
            <pc:docMk/>
            <pc:sldMk cId="962430790" sldId="550"/>
            <ac:spMk id="5" creationId="{5082D9F1-3861-9B4D-8C8C-4A277EAA3ABB}"/>
          </ac:spMkLst>
        </pc:spChg>
      </pc:sldChg>
      <pc:sldChg chg="modSp del mod">
        <pc:chgData name="Nane Kratzke" userId="971be13ff4ee5ef6" providerId="LiveId" clId="{BE692C30-DBDD-074D-B9AB-75961E5F3499}" dt="2023-03-02T09:43:57.642" v="1013" actId="2696"/>
        <pc:sldMkLst>
          <pc:docMk/>
          <pc:sldMk cId="656469314" sldId="551"/>
        </pc:sldMkLst>
        <pc:spChg chg="mod">
          <ac:chgData name="Nane Kratzke" userId="971be13ff4ee5ef6" providerId="LiveId" clId="{BE692C30-DBDD-074D-B9AB-75961E5F3499}" dt="2023-03-01T14:28:07.688" v="572" actId="20577"/>
          <ac:spMkLst>
            <pc:docMk/>
            <pc:sldMk cId="656469314" sldId="551"/>
            <ac:spMk id="15" creationId="{2510A119-77F2-194E-A86A-D552CA71012B}"/>
          </ac:spMkLst>
        </pc:spChg>
      </pc:sldChg>
      <pc:sldChg chg="del">
        <pc:chgData name="Nane Kratzke" userId="971be13ff4ee5ef6" providerId="LiveId" clId="{BE692C30-DBDD-074D-B9AB-75961E5F3499}" dt="2023-03-02T09:43:57.808" v="1034" actId="2696"/>
        <pc:sldMkLst>
          <pc:docMk/>
          <pc:sldMk cId="2095339116" sldId="552"/>
        </pc:sldMkLst>
      </pc:sldChg>
      <pc:sldChg chg="modSp del mod">
        <pc:chgData name="Nane Kratzke" userId="971be13ff4ee5ef6" providerId="LiveId" clId="{BE692C30-DBDD-074D-B9AB-75961E5F3499}" dt="2023-03-02T09:43:57.018" v="994" actId="2696"/>
        <pc:sldMkLst>
          <pc:docMk/>
          <pc:sldMk cId="1960172661" sldId="554"/>
        </pc:sldMkLst>
        <pc:spChg chg="mod">
          <ac:chgData name="Nane Kratzke" userId="971be13ff4ee5ef6" providerId="LiveId" clId="{BE692C30-DBDD-074D-B9AB-75961E5F3499}" dt="2023-03-01T14:42:49.701" v="604" actId="20577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del mod">
        <pc:chgData name="Nane Kratzke" userId="971be13ff4ee5ef6" providerId="LiveId" clId="{BE692C30-DBDD-074D-B9AB-75961E5F3499}" dt="2023-03-02T09:43:57.839" v="1041" actId="2696"/>
        <pc:sldMkLst>
          <pc:docMk/>
          <pc:sldMk cId="3265206661" sldId="555"/>
        </pc:sldMkLst>
        <pc:spChg chg="add del">
          <ac:chgData name="Nane Kratzke" userId="971be13ff4ee5ef6" providerId="LiveId" clId="{BE692C30-DBDD-074D-B9AB-75961E5F3499}" dt="2023-03-01T14:35:23.256" v="576" actId="478"/>
          <ac:spMkLst>
            <pc:docMk/>
            <pc:sldMk cId="3265206661" sldId="555"/>
            <ac:spMk id="10" creationId="{8C5E8E1A-6F4E-80D8-FCC5-DD9F118F80DA}"/>
          </ac:spMkLst>
        </pc:spChg>
        <pc:picChg chg="add del">
          <ac:chgData name="Nane Kratzke" userId="971be13ff4ee5ef6" providerId="LiveId" clId="{BE692C30-DBDD-074D-B9AB-75961E5F3499}" dt="2023-03-01T14:35:22.848" v="575" actId="478"/>
          <ac:picMkLst>
            <pc:docMk/>
            <pc:sldMk cId="3265206661" sldId="555"/>
            <ac:picMk id="12" creationId="{5D4F3DB6-D2C5-6CE0-AF5B-F3C0C97A4D07}"/>
          </ac:picMkLst>
        </pc:picChg>
      </pc:sldChg>
      <pc:sldChg chg="del">
        <pc:chgData name="Nane Kratzke" userId="971be13ff4ee5ef6" providerId="LiveId" clId="{BE692C30-DBDD-074D-B9AB-75961E5F3499}" dt="2023-03-02T09:43:57.024" v="995" actId="2696"/>
        <pc:sldMkLst>
          <pc:docMk/>
          <pc:sldMk cId="3481160412" sldId="556"/>
        </pc:sldMkLst>
      </pc:sldChg>
      <pc:sldChg chg="del">
        <pc:chgData name="Nane Kratzke" userId="971be13ff4ee5ef6" providerId="LiveId" clId="{BE692C30-DBDD-074D-B9AB-75961E5F3499}" dt="2023-03-02T09:43:56.486" v="968" actId="2696"/>
        <pc:sldMkLst>
          <pc:docMk/>
          <pc:sldMk cId="3158836149" sldId="557"/>
        </pc:sldMkLst>
      </pc:sldChg>
      <pc:sldChg chg="del">
        <pc:chgData name="Nane Kratzke" userId="971be13ff4ee5ef6" providerId="LiveId" clId="{BE692C30-DBDD-074D-B9AB-75961E5F3499}" dt="2023-03-02T09:43:57.630" v="1010" actId="2696"/>
        <pc:sldMkLst>
          <pc:docMk/>
          <pc:sldMk cId="873461695" sldId="558"/>
        </pc:sldMkLst>
      </pc:sldChg>
      <pc:sldChg chg="del">
        <pc:chgData name="Nane Kratzke" userId="971be13ff4ee5ef6" providerId="LiveId" clId="{BE692C30-DBDD-074D-B9AB-75961E5F3499}" dt="2023-03-02T09:43:56.502" v="969" actId="2696"/>
        <pc:sldMkLst>
          <pc:docMk/>
          <pc:sldMk cId="3676795758" sldId="559"/>
        </pc:sldMkLst>
      </pc:sldChg>
      <pc:sldChg chg="del">
        <pc:chgData name="Nane Kratzke" userId="971be13ff4ee5ef6" providerId="LiveId" clId="{BE692C30-DBDD-074D-B9AB-75961E5F3499}" dt="2023-03-02T09:43:56.264" v="956" actId="2696"/>
        <pc:sldMkLst>
          <pc:docMk/>
          <pc:sldMk cId="647193897" sldId="560"/>
        </pc:sldMkLst>
      </pc:sldChg>
      <pc:sldChg chg="del">
        <pc:chgData name="Nane Kratzke" userId="971be13ff4ee5ef6" providerId="LiveId" clId="{BE692C30-DBDD-074D-B9AB-75961E5F3499}" dt="2023-03-02T09:43:57.273" v="998" actId="2696"/>
        <pc:sldMkLst>
          <pc:docMk/>
          <pc:sldMk cId="3385414023" sldId="562"/>
        </pc:sldMkLst>
      </pc:sldChg>
      <pc:sldChg chg="del">
        <pc:chgData name="Nane Kratzke" userId="971be13ff4ee5ef6" providerId="LiveId" clId="{BE692C30-DBDD-074D-B9AB-75961E5F3499}" dt="2023-03-02T09:43:56.414" v="962" actId="2696"/>
        <pc:sldMkLst>
          <pc:docMk/>
          <pc:sldMk cId="3819642131" sldId="563"/>
        </pc:sldMkLst>
      </pc:sldChg>
      <pc:sldChg chg="del">
        <pc:chgData name="Nane Kratzke" userId="971be13ff4ee5ef6" providerId="LiveId" clId="{BE692C30-DBDD-074D-B9AB-75961E5F3499}" dt="2023-03-02T09:43:56.467" v="967" actId="2696"/>
        <pc:sldMkLst>
          <pc:docMk/>
          <pc:sldMk cId="3457607798" sldId="565"/>
        </pc:sldMkLst>
      </pc:sldChg>
      <pc:sldChg chg="del">
        <pc:chgData name="Nane Kratzke" userId="971be13ff4ee5ef6" providerId="LiveId" clId="{BE692C30-DBDD-074D-B9AB-75961E5F3499}" dt="2023-03-02T09:43:56.242" v="953" actId="2696"/>
        <pc:sldMkLst>
          <pc:docMk/>
          <pc:sldMk cId="2220296026" sldId="566"/>
        </pc:sldMkLst>
      </pc:sldChg>
      <pc:sldChg chg="del">
        <pc:chgData name="Nane Kratzke" userId="971be13ff4ee5ef6" providerId="LiveId" clId="{BE692C30-DBDD-074D-B9AB-75961E5F3499}" dt="2023-03-02T09:43:56.739" v="978" actId="2696"/>
        <pc:sldMkLst>
          <pc:docMk/>
          <pc:sldMk cId="3870288661" sldId="567"/>
        </pc:sldMkLst>
      </pc:sldChg>
      <pc:sldChg chg="del">
        <pc:chgData name="Nane Kratzke" userId="971be13ff4ee5ef6" providerId="LiveId" clId="{BE692C30-DBDD-074D-B9AB-75961E5F3499}" dt="2023-03-02T09:43:56.824" v="984" actId="2696"/>
        <pc:sldMkLst>
          <pc:docMk/>
          <pc:sldMk cId="73879570" sldId="568"/>
        </pc:sldMkLst>
      </pc:sldChg>
      <pc:sldChg chg="del">
        <pc:chgData name="Nane Kratzke" userId="971be13ff4ee5ef6" providerId="LiveId" clId="{BE692C30-DBDD-074D-B9AB-75961E5F3499}" dt="2023-03-02T09:43:56.629" v="971" actId="2696"/>
        <pc:sldMkLst>
          <pc:docMk/>
          <pc:sldMk cId="269436655" sldId="570"/>
        </pc:sldMkLst>
      </pc:sldChg>
      <pc:sldChg chg="del">
        <pc:chgData name="Nane Kratzke" userId="971be13ff4ee5ef6" providerId="LiveId" clId="{BE692C30-DBDD-074D-B9AB-75961E5F3499}" dt="2023-03-02T09:43:57.819" v="1036" actId="2696"/>
        <pc:sldMkLst>
          <pc:docMk/>
          <pc:sldMk cId="613088416" sldId="571"/>
        </pc:sldMkLst>
      </pc:sldChg>
      <pc:sldChg chg="del">
        <pc:chgData name="Nane Kratzke" userId="971be13ff4ee5ef6" providerId="LiveId" clId="{BE692C30-DBDD-074D-B9AB-75961E5F3499}" dt="2023-03-02T09:43:57.625" v="1009" actId="2696"/>
        <pc:sldMkLst>
          <pc:docMk/>
          <pc:sldMk cId="2171198472" sldId="572"/>
        </pc:sldMkLst>
      </pc:sldChg>
      <pc:sldChg chg="del">
        <pc:chgData name="Nane Kratzke" userId="971be13ff4ee5ef6" providerId="LiveId" clId="{BE692C30-DBDD-074D-B9AB-75961E5F3499}" dt="2023-03-02T09:43:58.011" v="1051" actId="2696"/>
        <pc:sldMkLst>
          <pc:docMk/>
          <pc:sldMk cId="479184930" sldId="573"/>
        </pc:sldMkLst>
      </pc:sldChg>
      <pc:sldChg chg="del">
        <pc:chgData name="Nane Kratzke" userId="971be13ff4ee5ef6" providerId="LiveId" clId="{BE692C30-DBDD-074D-B9AB-75961E5F3499}" dt="2023-03-02T09:43:57.267" v="997" actId="2696"/>
        <pc:sldMkLst>
          <pc:docMk/>
          <pc:sldMk cId="2599537583" sldId="574"/>
        </pc:sldMkLst>
      </pc:sldChg>
      <pc:sldChg chg="del">
        <pc:chgData name="Nane Kratzke" userId="971be13ff4ee5ef6" providerId="LiveId" clId="{BE692C30-DBDD-074D-B9AB-75961E5F3499}" dt="2023-03-02T09:43:56.638" v="973" actId="2696"/>
        <pc:sldMkLst>
          <pc:docMk/>
          <pc:sldMk cId="3978717359" sldId="575"/>
        </pc:sldMkLst>
      </pc:sldChg>
      <pc:sldChg chg="del">
        <pc:chgData name="Nane Kratzke" userId="971be13ff4ee5ef6" providerId="LiveId" clId="{BE692C30-DBDD-074D-B9AB-75961E5F3499}" dt="2023-03-02T09:43:57.316" v="1001" actId="2696"/>
        <pc:sldMkLst>
          <pc:docMk/>
          <pc:sldMk cId="2544674691" sldId="576"/>
        </pc:sldMkLst>
      </pc:sldChg>
      <pc:sldChg chg="del">
        <pc:chgData name="Nane Kratzke" userId="971be13ff4ee5ef6" providerId="LiveId" clId="{BE692C30-DBDD-074D-B9AB-75961E5F3499}" dt="2023-03-02T09:43:57.694" v="1016" actId="2696"/>
        <pc:sldMkLst>
          <pc:docMk/>
          <pc:sldMk cId="2242678871" sldId="577"/>
        </pc:sldMkLst>
      </pc:sldChg>
      <pc:sldChg chg="del">
        <pc:chgData name="Nane Kratzke" userId="971be13ff4ee5ef6" providerId="LiveId" clId="{BE692C30-DBDD-074D-B9AB-75961E5F3499}" dt="2023-03-02T09:43:57.013" v="993" actId="2696"/>
        <pc:sldMkLst>
          <pc:docMk/>
          <pc:sldMk cId="2784104494" sldId="578"/>
        </pc:sldMkLst>
      </pc:sldChg>
      <pc:sldChg chg="del">
        <pc:chgData name="Nane Kratzke" userId="971be13ff4ee5ef6" providerId="LiveId" clId="{BE692C30-DBDD-074D-B9AB-75961E5F3499}" dt="2023-03-02T09:43:57.750" v="1021" actId="2696"/>
        <pc:sldMkLst>
          <pc:docMk/>
          <pc:sldMk cId="334745548" sldId="579"/>
        </pc:sldMkLst>
      </pc:sldChg>
      <pc:sldChg chg="del">
        <pc:chgData name="Nane Kratzke" userId="971be13ff4ee5ef6" providerId="LiveId" clId="{BE692C30-DBDD-074D-B9AB-75961E5F3499}" dt="2023-03-02T09:43:56.723" v="976" actId="2696"/>
        <pc:sldMkLst>
          <pc:docMk/>
          <pc:sldMk cId="4236033102" sldId="580"/>
        </pc:sldMkLst>
      </pc:sldChg>
      <pc:sldChg chg="del">
        <pc:chgData name="Nane Kratzke" userId="971be13ff4ee5ef6" providerId="LiveId" clId="{BE692C30-DBDD-074D-B9AB-75961E5F3499}" dt="2023-03-02T09:43:57.771" v="1025" actId="2696"/>
        <pc:sldMkLst>
          <pc:docMk/>
          <pc:sldMk cId="3016536141" sldId="581"/>
        </pc:sldMkLst>
      </pc:sldChg>
      <pc:sldChg chg="del">
        <pc:chgData name="Nane Kratzke" userId="971be13ff4ee5ef6" providerId="LiveId" clId="{BE692C30-DBDD-074D-B9AB-75961E5F3499}" dt="2023-03-02T09:43:56.808" v="982" actId="2696"/>
        <pc:sldMkLst>
          <pc:docMk/>
          <pc:sldMk cId="2216567192" sldId="582"/>
        </pc:sldMkLst>
      </pc:sldChg>
      <pc:sldChg chg="del">
        <pc:chgData name="Nane Kratzke" userId="971be13ff4ee5ef6" providerId="LiveId" clId="{BE692C30-DBDD-074D-B9AB-75961E5F3499}" dt="2023-03-02T09:43:57.835" v="1040" actId="2696"/>
        <pc:sldMkLst>
          <pc:docMk/>
          <pc:sldMk cId="3535080844" sldId="583"/>
        </pc:sldMkLst>
      </pc:sldChg>
      <pc:sldChg chg="del">
        <pc:chgData name="Nane Kratzke" userId="971be13ff4ee5ef6" providerId="LiveId" clId="{BE692C30-DBDD-074D-B9AB-75961E5F3499}" dt="2023-03-02T09:43:57.795" v="1030" actId="2696"/>
        <pc:sldMkLst>
          <pc:docMk/>
          <pc:sldMk cId="37551011" sldId="585"/>
        </pc:sldMkLst>
      </pc:sldChg>
      <pc:sldChg chg="del">
        <pc:chgData name="Nane Kratzke" userId="971be13ff4ee5ef6" providerId="LiveId" clId="{BE692C30-DBDD-074D-B9AB-75961E5F3499}" dt="2023-03-02T09:43:56.644" v="974" actId="2696"/>
        <pc:sldMkLst>
          <pc:docMk/>
          <pc:sldMk cId="4182623643" sldId="586"/>
        </pc:sldMkLst>
      </pc:sldChg>
      <pc:sldChg chg="del">
        <pc:chgData name="Nane Kratzke" userId="971be13ff4ee5ef6" providerId="LiveId" clId="{BE692C30-DBDD-074D-B9AB-75961E5F3499}" dt="2023-03-02T09:43:57.764" v="1023" actId="2696"/>
        <pc:sldMkLst>
          <pc:docMk/>
          <pc:sldMk cId="4184322333" sldId="587"/>
        </pc:sldMkLst>
      </pc:sldChg>
      <pc:sldChg chg="del">
        <pc:chgData name="Nane Kratzke" userId="971be13ff4ee5ef6" providerId="LiveId" clId="{BE692C30-DBDD-074D-B9AB-75961E5F3499}" dt="2023-03-02T09:43:57.826" v="1038" actId="2696"/>
        <pc:sldMkLst>
          <pc:docMk/>
          <pc:sldMk cId="3368942718" sldId="588"/>
        </pc:sldMkLst>
      </pc:sldChg>
      <pc:sldChg chg="del">
        <pc:chgData name="Nane Kratzke" userId="971be13ff4ee5ef6" providerId="LiveId" clId="{BE692C30-DBDD-074D-B9AB-75961E5F3499}" dt="2023-03-02T09:43:56.378" v="958" actId="2696"/>
        <pc:sldMkLst>
          <pc:docMk/>
          <pc:sldMk cId="3378254767" sldId="589"/>
        </pc:sldMkLst>
      </pc:sldChg>
      <pc:sldChg chg="del">
        <pc:chgData name="Nane Kratzke" userId="971be13ff4ee5ef6" providerId="LiveId" clId="{BE692C30-DBDD-074D-B9AB-75961E5F3499}" dt="2023-03-02T09:43:57.709" v="1019" actId="2696"/>
        <pc:sldMkLst>
          <pc:docMk/>
          <pc:sldMk cId="2326429482" sldId="590"/>
        </pc:sldMkLst>
      </pc:sldChg>
      <pc:sldChg chg="del">
        <pc:chgData name="Nane Kratzke" userId="971be13ff4ee5ef6" providerId="LiveId" clId="{BE692C30-DBDD-074D-B9AB-75961E5F3499}" dt="2023-03-02T09:43:57.278" v="999" actId="2696"/>
        <pc:sldMkLst>
          <pc:docMk/>
          <pc:sldMk cId="2414142745" sldId="591"/>
        </pc:sldMkLst>
      </pc:sldChg>
      <pc:sldChg chg="del">
        <pc:chgData name="Nane Kratzke" userId="971be13ff4ee5ef6" providerId="LiveId" clId="{BE692C30-DBDD-074D-B9AB-75961E5F3499}" dt="2023-03-02T09:43:57.632" v="1011" actId="2696"/>
        <pc:sldMkLst>
          <pc:docMk/>
          <pc:sldMk cId="2600768210" sldId="592"/>
        </pc:sldMkLst>
      </pc:sldChg>
      <pc:sldChg chg="del">
        <pc:chgData name="Nane Kratzke" userId="971be13ff4ee5ef6" providerId="LiveId" clId="{BE692C30-DBDD-074D-B9AB-75961E5F3499}" dt="2023-03-02T09:43:57.979" v="1050" actId="2696"/>
        <pc:sldMkLst>
          <pc:docMk/>
          <pc:sldMk cId="1131420915" sldId="593"/>
        </pc:sldMkLst>
      </pc:sldChg>
      <pc:sldChg chg="del">
        <pc:chgData name="Nane Kratzke" userId="971be13ff4ee5ef6" providerId="LiveId" clId="{BE692C30-DBDD-074D-B9AB-75961E5F3499}" dt="2023-03-02T09:43:56.886" v="988" actId="2696"/>
        <pc:sldMkLst>
          <pc:docMk/>
          <pc:sldMk cId="111057490" sldId="594"/>
        </pc:sldMkLst>
      </pc:sldChg>
      <pc:sldChg chg="del">
        <pc:chgData name="Nane Kratzke" userId="971be13ff4ee5ef6" providerId="LiveId" clId="{BE692C30-DBDD-074D-B9AB-75961E5F3499}" dt="2023-03-02T09:43:57.868" v="1045" actId="2696"/>
        <pc:sldMkLst>
          <pc:docMk/>
          <pc:sldMk cId="2923594969" sldId="595"/>
        </pc:sldMkLst>
      </pc:sldChg>
      <pc:sldChg chg="del">
        <pc:chgData name="Nane Kratzke" userId="971be13ff4ee5ef6" providerId="LiveId" clId="{BE692C30-DBDD-074D-B9AB-75961E5F3499}" dt="2023-03-02T09:43:57.805" v="1033" actId="2696"/>
        <pc:sldMkLst>
          <pc:docMk/>
          <pc:sldMk cId="1906288818" sldId="596"/>
        </pc:sldMkLst>
      </pc:sldChg>
      <pc:sldChg chg="del">
        <pc:chgData name="Nane Kratzke" userId="971be13ff4ee5ef6" providerId="LiveId" clId="{BE692C30-DBDD-074D-B9AB-75961E5F3499}" dt="2023-03-02T09:43:56.648" v="975" actId="2696"/>
        <pc:sldMkLst>
          <pc:docMk/>
          <pc:sldMk cId="4190664350" sldId="597"/>
        </pc:sldMkLst>
      </pc:sldChg>
      <pc:sldChg chg="del">
        <pc:chgData name="Nane Kratzke" userId="971be13ff4ee5ef6" providerId="LiveId" clId="{BE692C30-DBDD-074D-B9AB-75961E5F3499}" dt="2023-03-02T09:43:56.747" v="979" actId="2696"/>
        <pc:sldMkLst>
          <pc:docMk/>
          <pc:sldMk cId="3960436354" sldId="598"/>
        </pc:sldMkLst>
      </pc:sldChg>
      <pc:sldChg chg="del">
        <pc:chgData name="Nane Kratzke" userId="971be13ff4ee5ef6" providerId="LiveId" clId="{BE692C30-DBDD-074D-B9AB-75961E5F3499}" dt="2023-03-02T09:43:57.391" v="1007" actId="2696"/>
        <pc:sldMkLst>
          <pc:docMk/>
          <pc:sldMk cId="3809587977" sldId="599"/>
        </pc:sldMkLst>
      </pc:sldChg>
      <pc:sldChg chg="del">
        <pc:chgData name="Nane Kratzke" userId="971be13ff4ee5ef6" providerId="LiveId" clId="{BE692C30-DBDD-074D-B9AB-75961E5F3499}" dt="2023-03-02T09:43:57.340" v="1003" actId="2696"/>
        <pc:sldMkLst>
          <pc:docMk/>
          <pc:sldMk cId="3452727480" sldId="600"/>
        </pc:sldMkLst>
      </pc:sldChg>
      <pc:sldChg chg="del">
        <pc:chgData name="Nane Kratzke" userId="971be13ff4ee5ef6" providerId="LiveId" clId="{BE692C30-DBDD-074D-B9AB-75961E5F3499}" dt="2023-03-02T09:43:57.785" v="1027" actId="2696"/>
        <pc:sldMkLst>
          <pc:docMk/>
          <pc:sldMk cId="3923757959" sldId="601"/>
        </pc:sldMkLst>
      </pc:sldChg>
      <pc:sldChg chg="del">
        <pc:chgData name="Nane Kratzke" userId="971be13ff4ee5ef6" providerId="LiveId" clId="{BE692C30-DBDD-074D-B9AB-75961E5F3499}" dt="2023-03-02T09:43:56.901" v="989" actId="2696"/>
        <pc:sldMkLst>
          <pc:docMk/>
          <pc:sldMk cId="3687735957" sldId="603"/>
        </pc:sldMkLst>
      </pc:sldChg>
      <pc:sldChg chg="del">
        <pc:chgData name="Nane Kratzke" userId="971be13ff4ee5ef6" providerId="LiveId" clId="{BE692C30-DBDD-074D-B9AB-75961E5F3499}" dt="2023-03-02T09:43:56.813" v="983" actId="2696"/>
        <pc:sldMkLst>
          <pc:docMk/>
          <pc:sldMk cId="3938031494" sldId="604"/>
        </pc:sldMkLst>
      </pc:sldChg>
      <pc:sldChg chg="modSp mod">
        <pc:chgData name="Nane Kratzke" userId="971be13ff4ee5ef6" providerId="LiveId" clId="{BE692C30-DBDD-074D-B9AB-75961E5F3499}" dt="2023-03-01T15:17:25.671" v="906" actId="20577"/>
        <pc:sldMkLst>
          <pc:docMk/>
          <pc:sldMk cId="121222599" sldId="633"/>
        </pc:sldMkLst>
        <pc:spChg chg="mod">
          <ac:chgData name="Nane Kratzke" userId="971be13ff4ee5ef6" providerId="LiveId" clId="{BE692C30-DBDD-074D-B9AB-75961E5F3499}" dt="2023-03-01T15:17:25.671" v="906" actId="20577"/>
          <ac:spMkLst>
            <pc:docMk/>
            <pc:sldMk cId="121222599" sldId="633"/>
            <ac:spMk id="31" creationId="{A7AED8D2-12C6-26AC-5AF0-E921BDCCBE3B}"/>
          </ac:spMkLst>
        </pc:spChg>
        <pc:picChg chg="mod">
          <ac:chgData name="Nane Kratzke" userId="971be13ff4ee5ef6" providerId="LiveId" clId="{BE692C30-DBDD-074D-B9AB-75961E5F3499}" dt="2023-03-01T13:46:16.869" v="56"/>
          <ac:picMkLst>
            <pc:docMk/>
            <pc:sldMk cId="121222599" sldId="633"/>
            <ac:picMk id="4" creationId="{550C30A2-D1B7-A3CA-9289-5EACEE936178}"/>
          </ac:picMkLst>
        </pc:picChg>
      </pc:sldChg>
      <pc:sldChg chg="del">
        <pc:chgData name="Nane Kratzke" userId="971be13ff4ee5ef6" providerId="LiveId" clId="{BE692C30-DBDD-074D-B9AB-75961E5F3499}" dt="2023-03-02T09:43:56.235" v="952" actId="2696"/>
        <pc:sldMkLst>
          <pc:docMk/>
          <pc:sldMk cId="2918241329" sldId="634"/>
        </pc:sldMkLst>
      </pc:sldChg>
      <pc:sldChg chg="del">
        <pc:chgData name="Nane Kratzke" userId="971be13ff4ee5ef6" providerId="LiveId" clId="{BE692C30-DBDD-074D-B9AB-75961E5F3499}" dt="2023-03-02T09:43:56.862" v="987" actId="2696"/>
        <pc:sldMkLst>
          <pc:docMk/>
          <pc:sldMk cId="414769982" sldId="636"/>
        </pc:sldMkLst>
      </pc:sldChg>
      <pc:sldChg chg="del">
        <pc:chgData name="Nane Kratzke" userId="971be13ff4ee5ef6" providerId="LiveId" clId="{BE692C30-DBDD-074D-B9AB-75961E5F3499}" dt="2023-03-02T09:43:56.271" v="957" actId="2696"/>
        <pc:sldMkLst>
          <pc:docMk/>
          <pc:sldMk cId="3273254980" sldId="637"/>
        </pc:sldMkLst>
      </pc:sldChg>
      <pc:sldChg chg="del">
        <pc:chgData name="Nane Kratzke" userId="971be13ff4ee5ef6" providerId="LiveId" clId="{BE692C30-DBDD-074D-B9AB-75961E5F3499}" dt="2023-03-02T09:43:57.789" v="1028" actId="2696"/>
        <pc:sldMkLst>
          <pc:docMk/>
          <pc:sldMk cId="262982285" sldId="639"/>
        </pc:sldMkLst>
      </pc:sldChg>
      <pc:sldChg chg="del">
        <pc:chgData name="Nane Kratzke" userId="971be13ff4ee5ef6" providerId="LiveId" clId="{BE692C30-DBDD-074D-B9AB-75961E5F3499}" dt="2023-03-02T09:43:57.874" v="1046" actId="2696"/>
        <pc:sldMkLst>
          <pc:docMk/>
          <pc:sldMk cId="2748633031" sldId="640"/>
        </pc:sldMkLst>
      </pc:sldChg>
      <pc:sldChg chg="del">
        <pc:chgData name="Nane Kratzke" userId="971be13ff4ee5ef6" providerId="LiveId" clId="{BE692C30-DBDD-074D-B9AB-75961E5F3499}" dt="2023-03-02T09:43:57.864" v="1044" actId="2696"/>
        <pc:sldMkLst>
          <pc:docMk/>
          <pc:sldMk cId="1581663590" sldId="641"/>
        </pc:sldMkLst>
      </pc:sldChg>
      <pc:sldChg chg="del">
        <pc:chgData name="Nane Kratzke" userId="971be13ff4ee5ef6" providerId="LiveId" clId="{BE692C30-DBDD-074D-B9AB-75961E5F3499}" dt="2023-03-02T09:43:57.781" v="1026" actId="2696"/>
        <pc:sldMkLst>
          <pc:docMk/>
          <pc:sldMk cId="3297081934" sldId="642"/>
        </pc:sldMkLst>
      </pc:sldChg>
      <pc:sldChg chg="del">
        <pc:chgData name="Nane Kratzke" userId="971be13ff4ee5ef6" providerId="LiveId" clId="{BE692C30-DBDD-074D-B9AB-75961E5F3499}" dt="2023-03-02T09:43:57.760" v="1022" actId="2696"/>
        <pc:sldMkLst>
          <pc:docMk/>
          <pc:sldMk cId="767154734" sldId="643"/>
        </pc:sldMkLst>
      </pc:sldChg>
      <pc:sldChg chg="del">
        <pc:chgData name="Nane Kratzke" userId="971be13ff4ee5ef6" providerId="LiveId" clId="{BE692C30-DBDD-074D-B9AB-75961E5F3499}" dt="2023-03-01T13:47:40.384" v="58" actId="2696"/>
        <pc:sldMkLst>
          <pc:docMk/>
          <pc:sldMk cId="998242575" sldId="644"/>
        </pc:sldMkLst>
      </pc:sldChg>
      <pc:sldChg chg="modSp del mod">
        <pc:chgData name="Nane Kratzke" userId="971be13ff4ee5ef6" providerId="LiveId" clId="{BE692C30-DBDD-074D-B9AB-75961E5F3499}" dt="2023-03-02T09:43:57.619" v="1008" actId="2696"/>
        <pc:sldMkLst>
          <pc:docMk/>
          <pc:sldMk cId="3128018776" sldId="645"/>
        </pc:sldMkLst>
        <pc:spChg chg="mod">
          <ac:chgData name="Nane Kratzke" userId="971be13ff4ee5ef6" providerId="LiveId" clId="{BE692C30-DBDD-074D-B9AB-75961E5F3499}" dt="2023-03-01T13:50:39.596" v="151" actId="20577"/>
          <ac:spMkLst>
            <pc:docMk/>
            <pc:sldMk cId="3128018776" sldId="645"/>
            <ac:spMk id="3" creationId="{631C82EF-83DD-3446-86CF-B481FC754159}"/>
          </ac:spMkLst>
        </pc:spChg>
      </pc:sldChg>
      <pc:sldChg chg="del">
        <pc:chgData name="Nane Kratzke" userId="971be13ff4ee5ef6" providerId="LiveId" clId="{BE692C30-DBDD-074D-B9AB-75961E5F3499}" dt="2023-03-02T09:43:56.257" v="955" actId="2696"/>
        <pc:sldMkLst>
          <pc:docMk/>
          <pc:sldMk cId="158260251" sldId="646"/>
        </pc:sldMkLst>
      </pc:sldChg>
      <pc:sldChg chg="modSp mod">
        <pc:chgData name="Nane Kratzke" userId="971be13ff4ee5ef6" providerId="LiveId" clId="{BE692C30-DBDD-074D-B9AB-75961E5F3499}" dt="2023-03-01T14:09:43.981" v="240" actId="20577"/>
        <pc:sldMkLst>
          <pc:docMk/>
          <pc:sldMk cId="4060232820" sldId="647"/>
        </pc:sldMkLst>
        <pc:spChg chg="mod">
          <ac:chgData name="Nane Kratzke" userId="971be13ff4ee5ef6" providerId="LiveId" clId="{BE692C30-DBDD-074D-B9AB-75961E5F3499}" dt="2023-03-01T14:09:43.981" v="240" actId="20577"/>
          <ac:spMkLst>
            <pc:docMk/>
            <pc:sldMk cId="4060232820" sldId="647"/>
            <ac:spMk id="6" creationId="{EF2DB093-0A77-6425-B625-8A093B3CF7DF}"/>
          </ac:spMkLst>
        </pc:spChg>
      </pc:sldChg>
      <pc:sldChg chg="modSp mod">
        <pc:chgData name="Nane Kratzke" userId="971be13ff4ee5ef6" providerId="LiveId" clId="{BE692C30-DBDD-074D-B9AB-75961E5F3499}" dt="2023-03-02T07:45:18.317" v="946" actId="20577"/>
        <pc:sldMkLst>
          <pc:docMk/>
          <pc:sldMk cId="2056457870" sldId="648"/>
        </pc:sldMkLst>
        <pc:spChg chg="mod">
          <ac:chgData name="Nane Kratzke" userId="971be13ff4ee5ef6" providerId="LiveId" clId="{BE692C30-DBDD-074D-B9AB-75961E5F3499}" dt="2023-03-02T07:45:18.317" v="946" actId="20577"/>
          <ac:spMkLst>
            <pc:docMk/>
            <pc:sldMk cId="2056457870" sldId="648"/>
            <ac:spMk id="7" creationId="{97B26A28-5205-AE0D-092D-94E7C63B38F1}"/>
          </ac:spMkLst>
        </pc:spChg>
      </pc:sldChg>
      <pc:sldChg chg="modSp add del mod">
        <pc:chgData name="Nane Kratzke" userId="971be13ff4ee5ef6" providerId="LiveId" clId="{BE692C30-DBDD-074D-B9AB-75961E5F3499}" dt="2023-03-02T09:43:56.906" v="990" actId="2696"/>
        <pc:sldMkLst>
          <pc:docMk/>
          <pc:sldMk cId="72813509" sldId="649"/>
        </pc:sldMkLst>
        <pc:spChg chg="mod">
          <ac:chgData name="Nane Kratzke" userId="971be13ff4ee5ef6" providerId="LiveId" clId="{BE692C30-DBDD-074D-B9AB-75961E5F3499}" dt="2023-03-01T13:48:18.105" v="68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modSp add del mod">
        <pc:chgData name="Nane Kratzke" userId="971be13ff4ee5ef6" providerId="LiveId" clId="{BE692C30-DBDD-074D-B9AB-75961E5F3499}" dt="2023-03-02T09:43:57.801" v="1032" actId="2696"/>
        <pc:sldMkLst>
          <pc:docMk/>
          <pc:sldMk cId="3757215974" sldId="650"/>
        </pc:sldMkLst>
        <pc:spChg chg="mod">
          <ac:chgData name="Nane Kratzke" userId="971be13ff4ee5ef6" providerId="LiveId" clId="{BE692C30-DBDD-074D-B9AB-75961E5F3499}" dt="2023-03-01T13:48:36.985" v="89" actId="20577"/>
          <ac:spMkLst>
            <pc:docMk/>
            <pc:sldMk cId="3757215974" sldId="650"/>
            <ac:spMk id="31" creationId="{A7AED8D2-12C6-26AC-5AF0-E921BDCCBE3B}"/>
          </ac:spMkLst>
        </pc:spChg>
      </pc:sldChg>
      <pc:sldChg chg="modSp add del mod">
        <pc:chgData name="Nane Kratzke" userId="971be13ff4ee5ef6" providerId="LiveId" clId="{BE692C30-DBDD-074D-B9AB-75961E5F3499}" dt="2023-03-02T09:43:57.261" v="996" actId="2696"/>
        <pc:sldMkLst>
          <pc:docMk/>
          <pc:sldMk cId="1524248594" sldId="651"/>
        </pc:sldMkLst>
        <pc:spChg chg="mod">
          <ac:chgData name="Nane Kratzke" userId="971be13ff4ee5ef6" providerId="LiveId" clId="{BE692C30-DBDD-074D-B9AB-75961E5F3499}" dt="2023-03-01T13:50:55.123" v="180" actId="20577"/>
          <ac:spMkLst>
            <pc:docMk/>
            <pc:sldMk cId="1524248594" sldId="651"/>
            <ac:spMk id="3" creationId="{631C82EF-83DD-3446-86CF-B481FC754159}"/>
          </ac:spMkLst>
        </pc:spChg>
      </pc:sldChg>
      <pc:sldChg chg="add del">
        <pc:chgData name="Nane Kratzke" userId="971be13ff4ee5ef6" providerId="LiveId" clId="{BE692C30-DBDD-074D-B9AB-75961E5F3499}" dt="2023-03-02T09:43:56.769" v="981" actId="2696"/>
        <pc:sldMkLst>
          <pc:docMk/>
          <pc:sldMk cId="3366349958" sldId="652"/>
        </pc:sldMkLst>
      </pc:sldChg>
      <pc:sldChg chg="modSp add mod">
        <pc:chgData name="Nane Kratzke" userId="971be13ff4ee5ef6" providerId="LiveId" clId="{BE692C30-DBDD-074D-B9AB-75961E5F3499}" dt="2023-03-01T15:13:45.984" v="864" actId="108"/>
        <pc:sldMkLst>
          <pc:docMk/>
          <pc:sldMk cId="1814355379" sldId="653"/>
        </pc:sldMkLst>
        <pc:spChg chg="mod">
          <ac:chgData name="Nane Kratzke" userId="971be13ff4ee5ef6" providerId="LiveId" clId="{BE692C30-DBDD-074D-B9AB-75961E5F3499}" dt="2023-03-01T15:13:45.984" v="864" actId="108"/>
          <ac:spMkLst>
            <pc:docMk/>
            <pc:sldMk cId="1814355379" sldId="653"/>
            <ac:spMk id="4" creationId="{7744107F-B706-604F-BAAE-87D504707D7C}"/>
          </ac:spMkLst>
        </pc:spChg>
      </pc:sldChg>
      <pc:sldChg chg="add">
        <pc:chgData name="Nane Kratzke" userId="971be13ff4ee5ef6" providerId="LiveId" clId="{BE692C30-DBDD-074D-B9AB-75961E5F3499}" dt="2023-03-01T15:13:25.011" v="862"/>
        <pc:sldMkLst>
          <pc:docMk/>
          <pc:sldMk cId="2642890619" sldId="654"/>
        </pc:sldMkLst>
      </pc:sldChg>
      <pc:sldChg chg="modSp add del mod">
        <pc:chgData name="Nane Kratzke" userId="971be13ff4ee5ef6" providerId="LiveId" clId="{BE692C30-DBDD-074D-B9AB-75961E5F3499}" dt="2023-03-02T09:43:07.172" v="947" actId="2696"/>
        <pc:sldMkLst>
          <pc:docMk/>
          <pc:sldMk cId="3434917631" sldId="655"/>
        </pc:sldMkLst>
        <pc:spChg chg="mod">
          <ac:chgData name="Nane Kratzke" userId="971be13ff4ee5ef6" providerId="LiveId" clId="{BE692C30-DBDD-074D-B9AB-75961E5F3499}" dt="2023-03-01T15:17:03.864" v="900" actId="20577"/>
          <ac:spMkLst>
            <pc:docMk/>
            <pc:sldMk cId="3434917631" sldId="655"/>
            <ac:spMk id="31" creationId="{A7AED8D2-12C6-26AC-5AF0-E921BDCCBE3B}"/>
          </ac:spMkLst>
        </pc:spChg>
      </pc:sldChg>
      <pc:sldChg chg="add del">
        <pc:chgData name="Nane Kratzke" userId="971be13ff4ee5ef6" providerId="LiveId" clId="{BE692C30-DBDD-074D-B9AB-75961E5F3499}" dt="2023-03-02T09:43:56.210" v="949" actId="2696"/>
        <pc:sldMkLst>
          <pc:docMk/>
          <pc:sldMk cId="3215633330" sldId="656"/>
        </pc:sldMkLst>
      </pc:sldChg>
      <pc:sldChg chg="add del">
        <pc:chgData name="Nane Kratzke" userId="971be13ff4ee5ef6" providerId="LiveId" clId="{BE692C30-DBDD-074D-B9AB-75961E5F3499}" dt="2023-03-02T09:43:56.454" v="966" actId="2696"/>
        <pc:sldMkLst>
          <pc:docMk/>
          <pc:sldMk cId="2829602108" sldId="657"/>
        </pc:sldMkLst>
      </pc:sldChg>
      <pc:sldChg chg="add del">
        <pc:chgData name="Nane Kratzke" userId="971be13ff4ee5ef6" providerId="LiveId" clId="{BE692C30-DBDD-074D-B9AB-75961E5F3499}" dt="2023-03-02T09:43:56.250" v="954" actId="2696"/>
        <pc:sldMkLst>
          <pc:docMk/>
          <pc:sldMk cId="516413636" sldId="658"/>
        </pc:sldMkLst>
      </pc:sldChg>
      <pc:sldChg chg="add del">
        <pc:chgData name="Nane Kratzke" userId="971be13ff4ee5ef6" providerId="LiveId" clId="{BE692C30-DBDD-074D-B9AB-75961E5F3499}" dt="2023-03-02T09:43:56.961" v="992" actId="2696"/>
        <pc:sldMkLst>
          <pc:docMk/>
          <pc:sldMk cId="295810733" sldId="659"/>
        </pc:sldMkLst>
      </pc:sldChg>
    </pc:docChg>
  </pc:docChgLst>
  <pc:docChgLst>
    <pc:chgData name="Nane Kratzke" userId="971be13ff4ee5ef6" providerId="LiveId" clId="{3C454D79-4C92-8D45-AA39-CDA3285F98A9}"/>
    <pc:docChg chg="custSel addSld modSld">
      <pc:chgData name="Nane Kratzke" userId="971be13ff4ee5ef6" providerId="LiveId" clId="{3C454D79-4C92-8D45-AA39-CDA3285F98A9}" dt="2021-11-30T10:03:59.625" v="62" actId="20577"/>
      <pc:docMkLst>
        <pc:docMk/>
      </pc:docMkLst>
      <pc:sldChg chg="addSp modSp add mod modClrScheme chgLayout">
        <pc:chgData name="Nane Kratzke" userId="971be13ff4ee5ef6" providerId="LiveId" clId="{3C454D79-4C92-8D45-AA39-CDA3285F98A9}" dt="2021-11-30T10:03:59.625" v="62" actId="20577"/>
        <pc:sldMkLst>
          <pc:docMk/>
          <pc:sldMk cId="2487667598" sldId="432"/>
        </pc:sldMkLst>
        <pc:spChg chg="add mod ord">
          <ac:chgData name="Nane Kratzke" userId="971be13ff4ee5ef6" providerId="LiveId" clId="{3C454D79-4C92-8D45-AA39-CDA3285F98A9}" dt="2021-11-30T10:03:48.003" v="18" actId="20577"/>
          <ac:spMkLst>
            <pc:docMk/>
            <pc:sldMk cId="2487667598" sldId="432"/>
            <ac:spMk id="2" creationId="{C6EEF0CD-6E87-4040-90BA-77BD2F26ED83}"/>
          </ac:spMkLst>
        </pc:spChg>
        <pc:spChg chg="add mod ord">
          <ac:chgData name="Nane Kratzke" userId="971be13ff4ee5ef6" providerId="LiveId" clId="{3C454D79-4C92-8D45-AA39-CDA3285F98A9}" dt="2021-11-30T10:03:59.625" v="62" actId="20577"/>
          <ac:spMkLst>
            <pc:docMk/>
            <pc:sldMk cId="2487667598" sldId="432"/>
            <ac:spMk id="3" creationId="{631C82EF-83DD-3446-86CF-B481FC754159}"/>
          </ac:spMkLst>
        </pc:spChg>
        <pc:spChg chg="mod ord">
          <ac:chgData name="Nane Kratzke" userId="971be13ff4ee5ef6" providerId="LiveId" clId="{3C454D79-4C92-8D45-AA39-CDA3285F98A9}" dt="2021-11-30T10:03:35.166" v="2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3C454D79-4C92-8D45-AA39-CDA3285F98A9}" dt="2021-11-30T10:03:29.927" v="1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2D36E488-8FED-5248-9324-B351BED44182}"/>
    <pc:docChg chg="custSel delSld modSld">
      <pc:chgData name="Nane Kratzke" userId="971be13ff4ee5ef6" providerId="LiveId" clId="{2D36E488-8FED-5248-9324-B351BED44182}" dt="2021-01-27T18:25:56.881" v="589"/>
      <pc:docMkLst>
        <pc:docMk/>
      </pc:docMkLst>
      <pc:sldChg chg="addSp modSp mod">
        <pc:chgData name="Nane Kratzke" userId="971be13ff4ee5ef6" providerId="LiveId" clId="{2D36E488-8FED-5248-9324-B351BED44182}" dt="2021-01-27T17:54:58.821" v="100" actId="108"/>
        <pc:sldMkLst>
          <pc:docMk/>
          <pc:sldMk cId="2120406402" sldId="297"/>
        </pc:sldMkLst>
        <pc:spChg chg="mod">
          <ac:chgData name="Nane Kratzke" userId="971be13ff4ee5ef6" providerId="LiveId" clId="{2D36E488-8FED-5248-9324-B351BED44182}" dt="2021-01-27T17:54:48.672" v="98" actId="108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2D36E488-8FED-5248-9324-B351BED44182}" dt="2021-01-27T17:54:58.821" v="100" actId="108"/>
          <ac:spMkLst>
            <pc:docMk/>
            <pc:sldMk cId="2120406402" sldId="297"/>
            <ac:spMk id="13" creationId="{5261272A-55E3-EB46-BF78-6F034146C956}"/>
          </ac:spMkLst>
        </pc:spChg>
        <pc:spChg chg="add mod">
          <ac:chgData name="Nane Kratzke" userId="971be13ff4ee5ef6" providerId="LiveId" clId="{2D36E488-8FED-5248-9324-B351BED44182}" dt="2021-01-27T17:54:38.761" v="96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addSp delSp modSp mod">
        <pc:chgData name="Nane Kratzke" userId="971be13ff4ee5ef6" providerId="LiveId" clId="{2D36E488-8FED-5248-9324-B351BED44182}" dt="2021-01-27T18:25:56.881" v="589"/>
        <pc:sldMkLst>
          <pc:docMk/>
          <pc:sldMk cId="704272100" sldId="323"/>
        </pc:sldMkLst>
        <pc:spChg chg="mod">
          <ac:chgData name="Nane Kratzke" userId="971be13ff4ee5ef6" providerId="LiveId" clId="{2D36E488-8FED-5248-9324-B351BED44182}" dt="2021-01-27T18:01:28.993" v="575" actId="14100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2D36E488-8FED-5248-9324-B351BED44182}" dt="2021-01-27T17:59:26.831" v="411" actId="478"/>
          <ac:spMkLst>
            <pc:docMk/>
            <pc:sldMk cId="704272100" sldId="323"/>
            <ac:spMk id="24" creationId="{B2BC7B5A-69E3-BC40-938A-4311896A2C9B}"/>
          </ac:spMkLst>
        </pc:spChg>
        <pc:picChg chg="add del mod modCrop">
          <ac:chgData name="Nane Kratzke" userId="971be13ff4ee5ef6" providerId="LiveId" clId="{2D36E488-8FED-5248-9324-B351BED44182}" dt="2021-01-27T18:25:35.818" v="585" actId="478"/>
          <ac:picMkLst>
            <pc:docMk/>
            <pc:sldMk cId="704272100" sldId="323"/>
            <ac:picMk id="4" creationId="{E5A1E052-6506-434C-AAF1-9CBD2B1B8EBB}"/>
          </ac:picMkLst>
        </pc:picChg>
        <pc:picChg chg="add mod">
          <ac:chgData name="Nane Kratzke" userId="971be13ff4ee5ef6" providerId="LiveId" clId="{2D36E488-8FED-5248-9324-B351BED44182}" dt="2021-01-27T18:25:56.881" v="589"/>
          <ac:picMkLst>
            <pc:docMk/>
            <pc:sldMk cId="704272100" sldId="323"/>
            <ac:picMk id="5" creationId="{AB859EAE-DD94-2541-A77D-C770F2E3EA17}"/>
          </ac:picMkLst>
        </pc:pic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45276620" sldId="332"/>
        </pc:sldMkLst>
      </pc:sldChg>
      <pc:sldChg chg="modSp mod">
        <pc:chgData name="Nane Kratzke" userId="971be13ff4ee5ef6" providerId="LiveId" clId="{2D36E488-8FED-5248-9324-B351BED44182}" dt="2021-01-27T17:58:29.005" v="359" actId="20577"/>
        <pc:sldMkLst>
          <pc:docMk/>
          <pc:sldMk cId="811902125" sldId="491"/>
        </pc:sldMkLst>
        <pc:spChg chg="mod">
          <ac:chgData name="Nane Kratzke" userId="971be13ff4ee5ef6" providerId="LiveId" clId="{2D36E488-8FED-5248-9324-B351BED44182}" dt="2021-01-27T17:58:29.005" v="359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2D36E488-8FED-5248-9324-B351BED44182}" dt="2021-01-27T17:56:31.978" v="127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modSp mod">
        <pc:chgData name="Nane Kratzke" userId="971be13ff4ee5ef6" providerId="LiveId" clId="{2D36E488-8FED-5248-9324-B351BED44182}" dt="2021-01-27T17:53:51.216" v="25" actId="20577"/>
        <pc:sldMkLst>
          <pc:docMk/>
          <pc:sldMk cId="1293430604" sldId="510"/>
        </pc:sldMkLst>
        <pc:spChg chg="mod">
          <ac:chgData name="Nane Kratzke" userId="971be13ff4ee5ef6" providerId="LiveId" clId="{2D36E488-8FED-5248-9324-B351BED44182}" dt="2021-01-27T17:53:40.741" v="21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2D36E488-8FED-5248-9324-B351BED44182}" dt="2021-01-27T17:53:51.216" v="25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077901326" sldId="51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87193708" sldId="51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37111870" sldId="51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25158945" sldId="51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79599477" sldId="51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33642418" sldId="51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37208650" sldId="51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1682792" sldId="51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5152491" sldId="52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17301497" sldId="52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94799796" sldId="52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258932206" sldId="52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17778932" sldId="52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33363034" sldId="52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77023174" sldId="52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02800543" sldId="52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28125577" sldId="52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77592966" sldId="52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813136560" sldId="53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664999714" sldId="53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7832931" sldId="53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8228461" sldId="53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98775292" sldId="53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23478565" sldId="53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85530651" sldId="53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61295638" sldId="53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09706013" sldId="53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36597348" sldId="54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5650072" sldId="54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30498785" sldId="54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50973529" sldId="54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89015465" sldId="54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43149469" sldId="54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21952094" sldId="54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70797044" sldId="54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69067498" sldId="54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75165166" sldId="54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445546795" sldId="55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50815735" sldId="55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06174242" sldId="55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42414872" sldId="55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51742086" sldId="55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55998096" sldId="55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88167452" sldId="55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79725003" sldId="55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05680972" sldId="55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40717947" sldId="55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05923310" sldId="56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13241106" sldId="56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901931675" sldId="56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87034705" sldId="56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66260272" sldId="56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35258223" sldId="56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52912030" sldId="56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6060097" sldId="56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78745287" sldId="56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12363642" sldId="56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323350648" sldId="57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52632834" sldId="57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02783801" sldId="57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9148935" sldId="57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20319519" sldId="57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24328440" sldId="57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91379466" sldId="57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267778514" sldId="57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11404414" sldId="578"/>
        </pc:sldMkLst>
      </pc:sldChg>
    </pc:docChg>
  </pc:docChgLst>
  <pc:docChgLst>
    <pc:chgData name="Nane Kratzke" userId="971be13ff4ee5ef6" providerId="LiveId" clId="{A570A840-A331-5D46-BA1F-BF7B0502EB21}"/>
    <pc:docChg chg="modSld">
      <pc:chgData name="Nane Kratzke" userId="971be13ff4ee5ef6" providerId="LiveId" clId="{A570A840-A331-5D46-BA1F-BF7B0502EB21}" dt="2021-02-09T12:30:54.371" v="5" actId="20577"/>
      <pc:docMkLst>
        <pc:docMk/>
      </pc:docMkLst>
      <pc:sldChg chg="modSp mod">
        <pc:chgData name="Nane Kratzke" userId="971be13ff4ee5ef6" providerId="LiveId" clId="{A570A840-A331-5D46-BA1F-BF7B0502EB21}" dt="2021-02-09T12:30:54.371" v="5" actId="20577"/>
        <pc:sldMkLst>
          <pc:docMk/>
          <pc:sldMk cId="2120406402" sldId="297"/>
        </pc:sldMkLst>
        <pc:spChg chg="mod">
          <ac:chgData name="Nane Kratzke" userId="971be13ff4ee5ef6" providerId="LiveId" clId="{A570A840-A331-5D46-BA1F-BF7B0502EB21}" dt="2021-02-09T12:30:54.371" v="5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modSp mod">
        <pc:chgData name="Nane Kratzke" userId="971be13ff4ee5ef6" providerId="LiveId" clId="{A570A840-A331-5D46-BA1F-BF7B0502EB21}" dt="2021-02-09T12:30:38.649" v="3" actId="20577"/>
        <pc:sldMkLst>
          <pc:docMk/>
          <pc:sldMk cId="1293430604" sldId="510"/>
        </pc:sldMkLst>
        <pc:spChg chg="mod">
          <ac:chgData name="Nane Kratzke" userId="971be13ff4ee5ef6" providerId="LiveId" clId="{A570A840-A331-5D46-BA1F-BF7B0502EB21}" dt="2021-02-09T12:30:38.649" v="3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CD597E37-33F9-DA47-84CC-B8DB95DABAA7}"/>
    <pc:docChg chg="custSel modSld">
      <pc:chgData name="Nane Kratzke" userId="971be13ff4ee5ef6" providerId="LiveId" clId="{CD597E37-33F9-DA47-84CC-B8DB95DABAA7}" dt="2022-05-23T10:27:41.501" v="6"/>
      <pc:docMkLst>
        <pc:docMk/>
      </pc:docMkLst>
      <pc:sldChg chg="addSp delSp mod">
        <pc:chgData name="Nane Kratzke" userId="971be13ff4ee5ef6" providerId="LiveId" clId="{CD597E37-33F9-DA47-84CC-B8DB95DABAA7}" dt="2022-05-16T16:56:31.087" v="1" actId="478"/>
        <pc:sldMkLst>
          <pc:docMk/>
          <pc:sldMk cId="424745175" sldId="327"/>
        </pc:sldMkLst>
        <pc:inkChg chg="add del">
          <ac:chgData name="Nane Kratzke" userId="971be13ff4ee5ef6" providerId="LiveId" clId="{CD597E37-33F9-DA47-84CC-B8DB95DABAA7}" dt="2022-05-16T16:56:31.087" v="1" actId="478"/>
          <ac:inkMkLst>
            <pc:docMk/>
            <pc:sldMk cId="424745175" sldId="327"/>
            <ac:inkMk id="5" creationId="{39A759AC-D18D-145C-65B8-E43FD84903C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895321263" sldId="35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895321263" sldId="355"/>
            <ac:inkMk id="5" creationId="{BB60A271-5F5E-7B19-D444-5C7A9B14C9EC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670201584" sldId="47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670201584" sldId="478"/>
            <ac:inkMk id="4" creationId="{2DE2381A-8F34-E9BF-60EE-7DE79A1746F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907000260" sldId="51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907000260" sldId="512"/>
            <ac:inkMk id="5" creationId="{25CF2849-DFB2-09F8-7671-1989F84BC873}"/>
          </ac:inkMkLst>
        </pc:inkChg>
      </pc:sldChg>
      <pc:sldChg chg="addSp modSp mod">
        <pc:chgData name="Nane Kratzke" userId="971be13ff4ee5ef6" providerId="LiveId" clId="{CD597E37-33F9-DA47-84CC-B8DB95DABAA7}" dt="2022-05-16T16:57:13.371" v="5" actId="20577"/>
        <pc:sldMkLst>
          <pc:docMk/>
          <pc:sldMk cId="2694727415" sldId="513"/>
        </pc:sldMkLst>
        <pc:spChg chg="mod">
          <ac:chgData name="Nane Kratzke" userId="971be13ff4ee5ef6" providerId="LiveId" clId="{CD597E37-33F9-DA47-84CC-B8DB95DABAA7}" dt="2022-05-16T16:57:13.371" v="5" actId="20577"/>
          <ac:spMkLst>
            <pc:docMk/>
            <pc:sldMk cId="2694727415" sldId="513"/>
            <ac:spMk id="10" creationId="{090C7003-4328-0146-8856-785C0A19DE56}"/>
          </ac:spMkLst>
        </pc:sp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93618139" sldId="51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93618139" sldId="515"/>
            <ac:inkMk id="2" creationId="{9F61E2D7-EA1C-3EAE-C974-7BE9A149BE78}"/>
          </ac:inkMkLst>
        </pc:inkChg>
      </pc:sldChg>
      <pc:sldChg chg="addSp delSp modSp mod">
        <pc:chgData name="Nane Kratzke" userId="971be13ff4ee5ef6" providerId="LiveId" clId="{CD597E37-33F9-DA47-84CC-B8DB95DABAA7}" dt="2022-05-16T16:56:40.911" v="3" actId="478"/>
        <pc:sldMkLst>
          <pc:docMk/>
          <pc:sldMk cId="2564185530" sldId="531"/>
        </pc:sldMkLst>
        <pc:inkChg chg="add del mod">
          <ac:chgData name="Nane Kratzke" userId="971be13ff4ee5ef6" providerId="LiveId" clId="{CD597E37-33F9-DA47-84CC-B8DB95DABAA7}" dt="2022-05-16T16:56:40.911" v="3" actId="478"/>
          <ac:inkMkLst>
            <pc:docMk/>
            <pc:sldMk cId="2564185530" sldId="531"/>
            <ac:inkMk id="2" creationId="{54A80194-993A-FCF0-DF2F-B610CA8905B7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146926778" sldId="53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146926778" sldId="537"/>
            <ac:inkMk id="5" creationId="{E545909A-ED73-9848-E77F-9479B4E46218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999606908" sldId="540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999606908" sldId="540"/>
            <ac:inkMk id="5" creationId="{659DFA6D-5F2C-86F9-0EEC-112CE523598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2149532" sldId="541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2149532" sldId="541"/>
            <ac:inkMk id="5" creationId="{E3D54BC5-CA22-757C-7CAE-D6BA869D9841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005497410" sldId="54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005497410" sldId="543"/>
            <ac:inkMk id="13" creationId="{D3D981E8-D456-0AC3-B465-CB3AC77EC37F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675016215" sldId="54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675016215" sldId="544"/>
            <ac:inkMk id="9" creationId="{0CC11C5A-E780-7F35-DA71-B31E63BEE31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88246907" sldId="54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88246907" sldId="545"/>
            <ac:inkMk id="9" creationId="{E30E8640-BA2C-9C14-4972-FA2900C3EA04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344718" sldId="546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344718" sldId="546"/>
            <ac:inkMk id="7" creationId="{EA4FF8D1-DB38-C211-1282-5B64CCFC648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42116271" sldId="54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42116271" sldId="547"/>
            <ac:inkMk id="11" creationId="{2D1B8FC4-5DF2-2520-6424-E6C95BF2C9E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758386257" sldId="549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758386257" sldId="549"/>
            <ac:inkMk id="7" creationId="{A880F39C-C2B0-5B3B-7B5A-92662026EC5D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796442489" sldId="55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796442489" sldId="553"/>
            <ac:inkMk id="5" creationId="{A09AF83D-B19C-14BE-0093-FDC4DB484165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6507967" sldId="55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6507967" sldId="558"/>
            <ac:inkMk id="8" creationId="{C5044E8A-C023-48E2-0BC4-BAB01F7527D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070941201" sldId="56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070941201" sldId="565"/>
            <ac:inkMk id="5" creationId="{87821BF4-A2B3-5CF9-1F4B-645344C1025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9436655" sldId="57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36655" sldId="570"/>
            <ac:inkMk id="7" creationId="{C054E2F0-3B1B-4FB3-A82B-65DDFA54A256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613088416" sldId="57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613088416" sldId="571"/>
            <ac:inkMk id="7" creationId="{78AC4807-5CA1-3C6E-93AF-80577EDAED8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171198472" sldId="57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171198472" sldId="572"/>
            <ac:inkMk id="12" creationId="{373B2A69-7E13-5E2C-1E8C-513E264BEB9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79184930" sldId="57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79184930" sldId="573"/>
            <ac:inkMk id="10" creationId="{4F02918D-AC7A-9E1B-99BD-99AF845BBC0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599537583" sldId="574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599537583" sldId="574"/>
            <ac:inkMk id="7" creationId="{A48CEDA5-A78E-F3F8-171D-69911319013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78717359" sldId="57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78717359" sldId="575"/>
            <ac:inkMk id="7" creationId="{DF124B51-A71B-CA7D-0F36-12F59ADFF9B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42678871" sldId="57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42678871" sldId="577"/>
            <ac:inkMk id="6" creationId="{F5F7D478-50B1-E6AB-3CAF-EC711F01EC6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784104494" sldId="57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784104494" sldId="578"/>
            <ac:inkMk id="6" creationId="{4C898DEB-D3A2-14B8-01CD-B3A6501BBD9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236033102" sldId="58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236033102" sldId="580"/>
            <ac:inkMk id="5" creationId="{0769A73F-1E7D-BB2D-F520-035B757D9FD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016536141" sldId="58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016536141" sldId="581"/>
            <ac:inkMk id="5" creationId="{6F81A008-3C85-CCEC-E1D6-DD32C86E027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16567192" sldId="58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535080844" sldId="58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535080844" sldId="583"/>
            <ac:inkMk id="15" creationId="{61563250-4751-F30D-2FC7-B1FC5EFD857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551011" sldId="58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551011" sldId="585"/>
            <ac:inkMk id="7" creationId="{E558642D-CEED-EB36-92B0-96AC7F41F847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2623643" sldId="586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2623643" sldId="586"/>
            <ac:inkMk id="19" creationId="{7882DE77-D8A5-D5E9-7F84-12A00F905C0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4322333" sldId="58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4322333" sldId="587"/>
            <ac:inkMk id="7" creationId="{3731DC4B-ED7C-EAE7-F3AB-311BDCA811A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378254767" sldId="58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378254767" sldId="589"/>
            <ac:inkMk id="5" creationId="{8F8F62BA-E98E-3F8E-06EE-1598C2497ED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326429482" sldId="59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326429482" sldId="590"/>
            <ac:inkMk id="6" creationId="{ABD4D74B-3E1F-A98F-233A-261B48BA8669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414142745" sldId="59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414142745" sldId="591"/>
            <ac:inkMk id="5" creationId="{B16CD543-C546-85B6-2D64-9AA87900F57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00768210" sldId="59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00768210" sldId="592"/>
            <ac:inkMk id="5" creationId="{4CAD7427-005B-7960-12CA-06015D01526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1131420915" sldId="59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1131420915" sldId="593"/>
            <ac:inkMk id="5" creationId="{97D2ED83-0E6E-E635-9F9C-D5800D672D0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1057490" sldId="59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1057490" sldId="594"/>
            <ac:inkMk id="5" creationId="{BBC7D6D9-146F-ECAC-BBC6-E015668BB69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4190664350" sldId="59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4190664350" sldId="597"/>
            <ac:inkMk id="5" creationId="{35A79452-7BE5-FFC0-4E6C-B281F343CAD4}"/>
          </ac:inkMkLst>
        </pc:ink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90664350" sldId="597"/>
            <ac:inkMk id="5" creationId="{514EE4F4-635A-7002-C6E3-D4014CFE5AEE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60436354" sldId="59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60436354" sldId="598"/>
            <ac:inkMk id="6" creationId="{BB70FE4A-BF20-23BA-085F-087DE6DBFC1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809587977" sldId="59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809587977" sldId="599"/>
            <ac:inkMk id="6" creationId="{D7A5E33B-79FE-EBF6-310B-118E0AD812B0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452727480" sldId="60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452727480" sldId="600"/>
            <ac:inkMk id="6" creationId="{8559A615-1FA6-BD63-09C5-BC645FCEC70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23757959" sldId="60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23757959" sldId="601"/>
            <ac:inkMk id="10" creationId="{B7089C5A-4485-915B-CCF5-94DFF144BC56}"/>
          </ac:inkMkLst>
        </pc:inkChg>
      </pc:sldChg>
    </pc:docChg>
  </pc:docChgLst>
  <pc:docChgLst>
    <pc:chgData name="Nane Kratzke" userId="971be13ff4ee5ef6" providerId="LiveId" clId="{F771154E-FD66-A14D-A433-CDE216477CE4}"/>
    <pc:docChg chg="modSld">
      <pc:chgData name="Nane Kratzke" userId="971be13ff4ee5ef6" providerId="LiveId" clId="{F771154E-FD66-A14D-A433-CDE216477CE4}" dt="2022-12-03T11:10:25.630" v="9" actId="14100"/>
      <pc:docMkLst>
        <pc:docMk/>
      </pc:docMkLst>
      <pc:sldChg chg="modSp mod">
        <pc:chgData name="Nane Kratzke" userId="971be13ff4ee5ef6" providerId="LiveId" clId="{F771154E-FD66-A14D-A433-CDE216477CE4}" dt="2022-12-03T11:10:25.630" v="9" actId="14100"/>
        <pc:sldMkLst>
          <pc:docMk/>
          <pc:sldMk cId="1293430604" sldId="510"/>
        </pc:sldMkLst>
        <pc:spChg chg="mod">
          <ac:chgData name="Nane Kratzke" userId="971be13ff4ee5ef6" providerId="LiveId" clId="{F771154E-FD66-A14D-A433-CDE216477CE4}" dt="2022-12-03T11:10:25.630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01DE1C8E-4075-FC40-BC26-DCFD5F21C456}"/>
    <pc:docChg chg="custSel modMainMaster">
      <pc:chgData name="Nane Kratzke" userId="971be13ff4ee5ef6" providerId="LiveId" clId="{01DE1C8E-4075-FC40-BC26-DCFD5F21C456}" dt="2021-08-22T09:37:39.768" v="1"/>
      <pc:docMkLst>
        <pc:docMk/>
      </pc:docMkLst>
      <pc:sldMasterChg chg="addSp delSp modSp mod">
        <pc:chgData name="Nane Kratzke" userId="971be13ff4ee5ef6" providerId="LiveId" clId="{01DE1C8E-4075-FC40-BC26-DCFD5F21C456}" dt="2021-08-22T09:37:39.768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0" creationId="{5268C859-492E-F042-BE5D-EFDDC5031E1E}"/>
          </ac:spMkLst>
        </pc:spChg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1" creationId="{FFC8E956-1AF9-AC42-816A-CABAC5DD468D}"/>
          </ac:spMkLst>
        </pc:spChg>
        <pc:picChg chg="add mod">
          <ac:chgData name="Nane Kratzke" userId="971be13ff4ee5ef6" providerId="LiveId" clId="{01DE1C8E-4075-FC40-BC26-DCFD5F21C456}" dt="2021-08-22T09:37:39.768" v="1"/>
          <ac:picMkLst>
            <pc:docMk/>
            <pc:sldMasterMk cId="946163275" sldId="2147483648"/>
            <ac:picMk id="9" creationId="{9729CD29-5554-0C40-BA73-CC9B78EC8809}"/>
          </ac:picMkLst>
        </pc:picChg>
        <pc:picChg chg="del">
          <ac:chgData name="Nane Kratzke" userId="971be13ff4ee5ef6" providerId="LiveId" clId="{01DE1C8E-4075-FC40-BC26-DCFD5F21C456}" dt="2021-08-22T09:37:38.876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6592CC85-3DAA-EF4F-B819-66D6F090F7A8}"/>
    <pc:docChg chg="modSld">
      <pc:chgData name="Nane Kratzke" userId="971be13ff4ee5ef6" providerId="LiveId" clId="{6592CC85-3DAA-EF4F-B819-66D6F090F7A8}" dt="2022-12-05T14:46:59.062" v="0"/>
      <pc:docMkLst>
        <pc:docMk/>
      </pc:docMkLst>
      <pc:sldChg chg="addSp modSp">
        <pc:chgData name="Nane Kratzke" userId="971be13ff4ee5ef6" providerId="LiveId" clId="{6592CC85-3DAA-EF4F-B819-66D6F090F7A8}" dt="2022-12-05T14:46:59.062" v="0"/>
        <pc:sldMkLst>
          <pc:docMk/>
          <pc:sldMk cId="1293430604" sldId="510"/>
        </pc:sldMkLst>
        <pc:picChg chg="add mod">
          <ac:chgData name="Nane Kratzke" userId="971be13ff4ee5ef6" providerId="LiveId" clId="{6592CC85-3DAA-EF4F-B819-66D6F090F7A8}" dt="2022-12-05T14:46:59.062" v="0"/>
          <ac:picMkLst>
            <pc:docMk/>
            <pc:sldMk cId="1293430604" sldId="510"/>
            <ac:picMk id="5" creationId="{C23649B0-8EDD-7EEF-0255-122A8A19D537}"/>
          </ac:picMkLst>
        </pc:picChg>
      </pc:sldChg>
    </pc:docChg>
  </pc:docChgLst>
  <pc:docChgLst>
    <pc:chgData name="Nane Kratzke" userId="971be13ff4ee5ef6" providerId="LiveId" clId="{D25E5EEA-135C-BE44-87AC-D141053F1FF5}"/>
    <pc:docChg chg="undo custSel modSld">
      <pc:chgData name="Nane Kratzke" userId="971be13ff4ee5ef6" providerId="LiveId" clId="{D25E5EEA-135C-BE44-87AC-D141053F1FF5}" dt="2021-06-09T13:19:23.014" v="82" actId="20577"/>
      <pc:docMkLst>
        <pc:docMk/>
      </pc:docMkLst>
      <pc:sldChg chg="modSp mod">
        <pc:chgData name="Nane Kratzke" userId="971be13ff4ee5ef6" providerId="LiveId" clId="{D25E5EEA-135C-BE44-87AC-D141053F1FF5}" dt="2021-06-08T07:51:55.608" v="78" actId="20577"/>
        <pc:sldMkLst>
          <pc:docMk/>
          <pc:sldMk cId="814459774" sldId="526"/>
        </pc:sldMkLst>
        <pc:spChg chg="mod">
          <ac:chgData name="Nane Kratzke" userId="971be13ff4ee5ef6" providerId="LiveId" clId="{D25E5EEA-135C-BE44-87AC-D141053F1FF5}" dt="2021-06-08T07:51:55.608" v="78" actId="20577"/>
          <ac:spMkLst>
            <pc:docMk/>
            <pc:sldMk cId="814459774" sldId="526"/>
            <ac:spMk id="15" creationId="{7FC43DF9-E027-9146-927F-D51031E8FB7A}"/>
          </ac:spMkLst>
        </pc:spChg>
      </pc:sldChg>
      <pc:sldChg chg="addSp delSp modSp mod">
        <pc:chgData name="Nane Kratzke" userId="971be13ff4ee5ef6" providerId="LiveId" clId="{D25E5EEA-135C-BE44-87AC-D141053F1FF5}" dt="2021-05-26T10:26:26.341" v="70" actId="113"/>
        <pc:sldMkLst>
          <pc:docMk/>
          <pc:sldMk cId="172149532" sldId="541"/>
        </pc:sldMkLst>
        <pc:spChg chg="mod">
          <ac:chgData name="Nane Kratzke" userId="971be13ff4ee5ef6" providerId="LiveId" clId="{D25E5EEA-135C-BE44-87AC-D141053F1FF5}" dt="2021-05-26T10:26:26.341" v="70" actId="113"/>
          <ac:spMkLst>
            <pc:docMk/>
            <pc:sldMk cId="172149532" sldId="541"/>
            <ac:spMk id="10" creationId="{27041805-23D9-134C-AC3C-BEEBDD11909C}"/>
          </ac:spMkLst>
        </pc:spChg>
        <pc:grpChg chg="add mod">
          <ac:chgData name="Nane Kratzke" userId="971be13ff4ee5ef6" providerId="LiveId" clId="{D25E5EEA-135C-BE44-87AC-D141053F1FF5}" dt="2021-05-26T10:25:59.549" v="51" actId="1076"/>
          <ac:grpSpMkLst>
            <pc:docMk/>
            <pc:sldMk cId="172149532" sldId="541"/>
            <ac:grpSpMk id="5" creationId="{43ACB2F9-9266-D347-B60A-629C26E6EAEC}"/>
          </ac:grpSpMkLst>
        </pc:grp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8" creationId="{8E0558D1-E7ED-304C-8D0F-82318E0F1487}"/>
          </ac:picMkLst>
        </pc:pic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12" creationId="{80B30682-75DD-324D-BC57-9E08FB78789C}"/>
          </ac:picMkLst>
        </pc:picChg>
        <pc:picChg chg="del">
          <ac:chgData name="Nane Kratzke" userId="971be13ff4ee5ef6" providerId="LiveId" clId="{D25E5EEA-135C-BE44-87AC-D141053F1FF5}" dt="2021-05-26T10:25:49.914" v="49" actId="478"/>
          <ac:picMkLst>
            <pc:docMk/>
            <pc:sldMk cId="172149532" sldId="541"/>
            <ac:picMk id="9218" creationId="{CD96A83A-DDF0-C04E-BA84-FF05ED74A1C4}"/>
          </ac:picMkLst>
        </pc:picChg>
      </pc:sldChg>
      <pc:sldChg chg="modSp mod">
        <pc:chgData name="Nane Kratzke" userId="971be13ff4ee5ef6" providerId="LiveId" clId="{D25E5EEA-135C-BE44-87AC-D141053F1FF5}" dt="2021-05-26T09:49:23.082" v="40" actId="20577"/>
        <pc:sldMkLst>
          <pc:docMk/>
          <pc:sldMk cId="2675016215" sldId="544"/>
        </pc:sldMkLst>
        <pc:spChg chg="mod">
          <ac:chgData name="Nane Kratzke" userId="971be13ff4ee5ef6" providerId="LiveId" clId="{D25E5EEA-135C-BE44-87AC-D141053F1FF5}" dt="2021-05-26T09:49:23.082" v="40" actId="20577"/>
          <ac:spMkLst>
            <pc:docMk/>
            <pc:sldMk cId="2675016215" sldId="544"/>
            <ac:spMk id="5" creationId="{C3AA3A27-9513-1F48-B99C-384CB7666A9D}"/>
          </ac:spMkLst>
        </pc:spChg>
      </pc:sldChg>
      <pc:sldChg chg="modSp mod">
        <pc:chgData name="Nane Kratzke" userId="971be13ff4ee5ef6" providerId="LiveId" clId="{D25E5EEA-135C-BE44-87AC-D141053F1FF5}" dt="2021-06-09T13:19:23.014" v="82" actId="20577"/>
        <pc:sldMkLst>
          <pc:docMk/>
          <pc:sldMk cId="3742116271" sldId="547"/>
        </pc:sldMkLst>
        <pc:spChg chg="mod">
          <ac:chgData name="Nane Kratzke" userId="971be13ff4ee5ef6" providerId="LiveId" clId="{D25E5EEA-135C-BE44-87AC-D141053F1FF5}" dt="2021-06-09T13:19:23.014" v="82" actId="20577"/>
          <ac:spMkLst>
            <pc:docMk/>
            <pc:sldMk cId="3742116271" sldId="547"/>
            <ac:spMk id="10" creationId="{2F7A0675-F208-8D49-A251-2498EB2D0A8C}"/>
          </ac:spMkLst>
        </pc:spChg>
      </pc:sldChg>
      <pc:sldChg chg="modSp mod">
        <pc:chgData name="Nane Kratzke" userId="971be13ff4ee5ef6" providerId="LiveId" clId="{D25E5EEA-135C-BE44-87AC-D141053F1FF5}" dt="2021-05-18T08:42:44.076" v="19" actId="20577"/>
        <pc:sldMkLst>
          <pc:docMk/>
          <pc:sldMk cId="758386257" sldId="549"/>
        </pc:sldMkLst>
        <pc:spChg chg="mod">
          <ac:chgData name="Nane Kratzke" userId="971be13ff4ee5ef6" providerId="LiveId" clId="{D25E5EEA-135C-BE44-87AC-D141053F1FF5}" dt="2021-05-18T08:42:44.076" v="19" actId="20577"/>
          <ac:spMkLst>
            <pc:docMk/>
            <pc:sldMk cId="758386257" sldId="549"/>
            <ac:spMk id="5" creationId="{5082D9F1-3861-9B4D-8C8C-4A277EAA3ABB}"/>
          </ac:spMkLst>
        </pc:spChg>
      </pc:sldChg>
      <pc:sldChg chg="modSp mod">
        <pc:chgData name="Nane Kratzke" userId="971be13ff4ee5ef6" providerId="LiveId" clId="{D25E5EEA-135C-BE44-87AC-D141053F1FF5}" dt="2021-05-18T08:43:17.549" v="21" actId="1076"/>
        <pc:sldMkLst>
          <pc:docMk/>
          <pc:sldMk cId="2677618009" sldId="550"/>
        </pc:sldMkLst>
        <pc:spChg chg="mod">
          <ac:chgData name="Nane Kratzke" userId="971be13ff4ee5ef6" providerId="LiveId" clId="{D25E5EEA-135C-BE44-87AC-D141053F1FF5}" dt="2021-05-18T08:43:17.549" v="21" actId="1076"/>
          <ac:spMkLst>
            <pc:docMk/>
            <pc:sldMk cId="2677618009" sldId="550"/>
            <ac:spMk id="5" creationId="{5082D9F1-3861-9B4D-8C8C-4A277EAA3ABB}"/>
          </ac:spMkLst>
        </pc:spChg>
      </pc:sldChg>
      <pc:sldChg chg="modSp">
        <pc:chgData name="Nane Kratzke" userId="971be13ff4ee5ef6" providerId="LiveId" clId="{D25E5EEA-135C-BE44-87AC-D141053F1FF5}" dt="2021-05-18T08:50:39.050" v="22" actId="167"/>
        <pc:sldMkLst>
          <pc:docMk/>
          <pc:sldMk cId="1035953363" sldId="551"/>
        </pc:sldMkLst>
        <pc:picChg chg="mod">
          <ac:chgData name="Nane Kratzke" userId="971be13ff4ee5ef6" providerId="LiveId" clId="{D25E5EEA-135C-BE44-87AC-D141053F1FF5}" dt="2021-05-18T08:50:39.050" v="22" actId="167"/>
          <ac:picMkLst>
            <pc:docMk/>
            <pc:sldMk cId="1035953363" sldId="551"/>
            <ac:picMk id="5" creationId="{9A4B031D-BEE1-2648-BE20-0B47A45492E0}"/>
          </ac:picMkLst>
        </pc:picChg>
      </pc:sldChg>
      <pc:sldChg chg="modSp mod">
        <pc:chgData name="Nane Kratzke" userId="971be13ff4ee5ef6" providerId="LiveId" clId="{D25E5EEA-135C-BE44-87AC-D141053F1FF5}" dt="2021-05-18T13:10:12.972" v="39" actId="20577"/>
        <pc:sldMkLst>
          <pc:docMk/>
          <pc:sldMk cId="3796442489" sldId="553"/>
        </pc:sldMkLst>
        <pc:spChg chg="mod">
          <ac:chgData name="Nane Kratzke" userId="971be13ff4ee5ef6" providerId="LiveId" clId="{D25E5EEA-135C-BE44-87AC-D141053F1FF5}" dt="2021-05-18T13:10:12.972" v="39" actId="20577"/>
          <ac:spMkLst>
            <pc:docMk/>
            <pc:sldMk cId="3796442489" sldId="553"/>
            <ac:spMk id="19" creationId="{575ECB49-5B0B-684A-8CF0-32F2E254A6CF}"/>
          </ac:spMkLst>
        </pc:spChg>
      </pc:sldChg>
      <pc:sldChg chg="modSp mod">
        <pc:chgData name="Nane Kratzke" userId="971be13ff4ee5ef6" providerId="LiveId" clId="{D25E5EEA-135C-BE44-87AC-D141053F1FF5}" dt="2021-05-18T10:17:57.815" v="23" actId="14861"/>
        <pc:sldMkLst>
          <pc:docMk/>
          <pc:sldMk cId="60457338" sldId="557"/>
        </pc:sldMkLst>
        <pc:picChg chg="mod">
          <ac:chgData name="Nane Kratzke" userId="971be13ff4ee5ef6" providerId="LiveId" clId="{D25E5EEA-135C-BE44-87AC-D141053F1FF5}" dt="2021-05-18T10:17:57.815" v="23" actId="14861"/>
          <ac:picMkLst>
            <pc:docMk/>
            <pc:sldMk cId="60457338" sldId="557"/>
            <ac:picMk id="9" creationId="{13016BEA-44EC-024B-9F8A-50B2311F0FE7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EB4A2F71-4026-6E40-B8B8-794F0264F699}"/>
    <pc:docChg chg="addSld modSld">
      <pc:chgData name="Nane Kratzke" userId="971be13ff4ee5ef6" providerId="LiveId" clId="{EB4A2F71-4026-6E40-B8B8-794F0264F699}" dt="2023-12-11T13:15:31.478" v="375" actId="20577"/>
      <pc:docMkLst>
        <pc:docMk/>
      </pc:docMkLst>
      <pc:sldChg chg="add">
        <pc:chgData name="Nane Kratzke" userId="971be13ff4ee5ef6" providerId="LiveId" clId="{EB4A2F71-4026-6E40-B8B8-794F0264F699}" dt="2023-12-11T13:11:37.764" v="0"/>
        <pc:sldMkLst>
          <pc:docMk/>
          <pc:sldMk cId="4294744275" sldId="681"/>
        </pc:sldMkLst>
      </pc:sldChg>
      <pc:sldChg chg="modSp add mod">
        <pc:chgData name="Nane Kratzke" userId="971be13ff4ee5ef6" providerId="LiveId" clId="{EB4A2F71-4026-6E40-B8B8-794F0264F699}" dt="2023-12-11T13:15:31.478" v="375" actId="20577"/>
        <pc:sldMkLst>
          <pc:docMk/>
          <pc:sldMk cId="950456830" sldId="742"/>
        </pc:sldMkLst>
        <pc:spChg chg="mod">
          <ac:chgData name="Nane Kratzke" userId="971be13ff4ee5ef6" providerId="LiveId" clId="{EB4A2F71-4026-6E40-B8B8-794F0264F699}" dt="2023-12-11T13:11:51.088" v="3" actId="20577"/>
          <ac:spMkLst>
            <pc:docMk/>
            <pc:sldMk cId="950456830" sldId="742"/>
            <ac:spMk id="2" creationId="{FFF17719-476F-E844-899E-CCFF90EAAAB1}"/>
          </ac:spMkLst>
        </pc:spChg>
        <pc:spChg chg="mod">
          <ac:chgData name="Nane Kratzke" userId="971be13ff4ee5ef6" providerId="LiveId" clId="{EB4A2F71-4026-6E40-B8B8-794F0264F699}" dt="2023-12-11T13:15:31.478" v="375" actId="20577"/>
          <ac:spMkLst>
            <pc:docMk/>
            <pc:sldMk cId="950456830" sldId="742"/>
            <ac:spMk id="3" creationId="{35FC8172-CC59-6D4F-A58F-7158ACE5B30E}"/>
          </ac:spMkLst>
        </pc:spChg>
        <pc:spChg chg="mod">
          <ac:chgData name="Nane Kratzke" userId="971be13ff4ee5ef6" providerId="LiveId" clId="{EB4A2F71-4026-6E40-B8B8-794F0264F699}" dt="2023-12-11T13:15:10.911" v="359" actId="948"/>
          <ac:spMkLst>
            <pc:docMk/>
            <pc:sldMk cId="950456830" sldId="742"/>
            <ac:spMk id="4" creationId="{0C458DD0-8EF5-3AA1-E0BF-0C542462EA08}"/>
          </ac:spMkLst>
        </pc:spChg>
      </pc:sldChg>
    </pc:docChg>
  </pc:docChgLst>
  <pc:docChgLst>
    <pc:chgData name="Nane Kratzke" userId="971be13ff4ee5ef6" providerId="LiveId" clId="{DD4F4B8C-A7DF-5643-8C8B-D116B96ACB5C}"/>
    <pc:docChg chg="undo custSel addSld delSld modSld sldOrd">
      <pc:chgData name="Nane Kratzke" userId="971be13ff4ee5ef6" providerId="LiveId" clId="{DD4F4B8C-A7DF-5643-8C8B-D116B96ACB5C}" dt="2021-03-04T07:50:48.045" v="35802" actId="207"/>
      <pc:docMkLst>
        <pc:docMk/>
      </pc:docMkLst>
      <pc:sldChg chg="addSp delSp modSp add mod setBg modClrScheme delDesignElem chgLayout">
        <pc:chgData name="Nane Kratzke" userId="971be13ff4ee5ef6" providerId="LiveId" clId="{DD4F4B8C-A7DF-5643-8C8B-D116B96ACB5C}" dt="2021-02-11T11:09:08.549" v="6322" actId="20577"/>
        <pc:sldMkLst>
          <pc:docMk/>
          <pc:sldMk cId="3353250563" sldId="281"/>
        </pc:sldMkLst>
        <pc:spChg chg="del">
          <ac:chgData name="Nane Kratzke" userId="971be13ff4ee5ef6" providerId="LiveId" clId="{DD4F4B8C-A7DF-5643-8C8B-D116B96ACB5C}" dt="2021-02-11T11:00:09.514" v="6168" actId="478"/>
          <ac:spMkLst>
            <pc:docMk/>
            <pc:sldMk cId="3353250563" sldId="281"/>
            <ac:spMk id="2" creationId="{84251D69-1286-7241-930B-909B08B6586E}"/>
          </ac:spMkLst>
        </pc:spChg>
        <pc:spChg chg="del mod">
          <ac:chgData name="Nane Kratzke" userId="971be13ff4ee5ef6" providerId="LiveId" clId="{DD4F4B8C-A7DF-5643-8C8B-D116B96ACB5C}" dt="2021-02-11T11:00:25.689" v="6171" actId="478"/>
          <ac:spMkLst>
            <pc:docMk/>
            <pc:sldMk cId="3353250563" sldId="281"/>
            <ac:spMk id="3" creationId="{0291D19E-9268-E54A-9E20-611ED92C9DC3}"/>
          </ac:spMkLst>
        </pc:spChg>
        <pc:spChg chg="add del mod">
          <ac:chgData name="Nane Kratzke" userId="971be13ff4ee5ef6" providerId="LiveId" clId="{DD4F4B8C-A7DF-5643-8C8B-D116B96ACB5C}" dt="2021-02-11T11:00:12.349" v="6169" actId="478"/>
          <ac:spMkLst>
            <pc:docMk/>
            <pc:sldMk cId="3353250563" sldId="281"/>
            <ac:spMk id="6" creationId="{4A404722-ED2D-7E40-81ED-22A01350A88B}"/>
          </ac:spMkLst>
        </pc:spChg>
        <pc:spChg chg="add mod ord">
          <ac:chgData name="Nane Kratzke" userId="971be13ff4ee5ef6" providerId="LiveId" clId="{DD4F4B8C-A7DF-5643-8C8B-D116B96ACB5C}" dt="2021-02-11T11:00:34.149" v="6177" actId="20577"/>
          <ac:spMkLst>
            <pc:docMk/>
            <pc:sldMk cId="3353250563" sldId="281"/>
            <ac:spMk id="7" creationId="{852ED74E-980E-1A48-8257-CB452B76C988}"/>
          </ac:spMkLst>
        </pc:spChg>
        <pc:spChg chg="add mod ord">
          <ac:chgData name="Nane Kratzke" userId="971be13ff4ee5ef6" providerId="LiveId" clId="{DD4F4B8C-A7DF-5643-8C8B-D116B96ACB5C}" dt="2021-02-11T11:00:39.110" v="6200" actId="20577"/>
          <ac:spMkLst>
            <pc:docMk/>
            <pc:sldMk cId="3353250563" sldId="281"/>
            <ac:spMk id="8" creationId="{EDE61411-18B7-AB41-97CE-D14C9A11F7B3}"/>
          </ac:spMkLst>
        </pc:spChg>
        <pc:spChg chg="add del mod">
          <ac:chgData name="Nane Kratzke" userId="971be13ff4ee5ef6" providerId="LiveId" clId="{DD4F4B8C-A7DF-5643-8C8B-D116B96ACB5C}" dt="2021-02-11T11:00:53.555" v="6204" actId="478"/>
          <ac:spMkLst>
            <pc:docMk/>
            <pc:sldMk cId="3353250563" sldId="281"/>
            <ac:spMk id="9" creationId="{6D1E05A3-98B8-B148-8109-8F7850BAC5A6}"/>
          </ac:spMkLst>
        </pc:spChg>
        <pc:spChg chg="add mod">
          <ac:chgData name="Nane Kratzke" userId="971be13ff4ee5ef6" providerId="LiveId" clId="{DD4F4B8C-A7DF-5643-8C8B-D116B96ACB5C}" dt="2021-02-11T11:03:42.055" v="6234" actId="14100"/>
          <ac:spMkLst>
            <pc:docMk/>
            <pc:sldMk cId="3353250563" sldId="281"/>
            <ac:spMk id="10" creationId="{99B97A2D-D8E0-BC49-B022-B4B0A9076E71}"/>
          </ac:spMkLst>
        </pc:spChg>
        <pc:spChg chg="add del">
          <ac:chgData name="Nane Kratzke" userId="971be13ff4ee5ef6" providerId="LiveId" clId="{DD4F4B8C-A7DF-5643-8C8B-D116B96ACB5C}" dt="2021-02-11T11:02:36.057" v="6222"/>
          <ac:spMkLst>
            <pc:docMk/>
            <pc:sldMk cId="3353250563" sldId="281"/>
            <ac:spMk id="11" creationId="{2FF099D8-E80F-9B46-B74F-78829FE0FB9A}"/>
          </ac:spMkLst>
        </pc:spChg>
        <pc:spChg chg="del">
          <ac:chgData name="Nane Kratzke" userId="971be13ff4ee5ef6" providerId="LiveId" clId="{DD4F4B8C-A7DF-5643-8C8B-D116B96ACB5C}" dt="2021-02-11T10:49:16.417" v="6077" actId="478"/>
          <ac:spMkLst>
            <pc:docMk/>
            <pc:sldMk cId="3353250563" sldId="281"/>
            <ac:spMk id="14" creationId="{F43873CF-8F0C-A045-AB5E-D75F6153DB13}"/>
          </ac:spMkLst>
        </pc:spChg>
        <pc:spChg chg="add mod">
          <ac:chgData name="Nane Kratzke" userId="971be13ff4ee5ef6" providerId="LiveId" clId="{DD4F4B8C-A7DF-5643-8C8B-D116B96ACB5C}" dt="2021-02-11T11:09:08.549" v="6322" actId="20577"/>
          <ac:spMkLst>
            <pc:docMk/>
            <pc:sldMk cId="3353250563" sldId="281"/>
            <ac:spMk id="21" creationId="{EC9A955D-826B-834A-AB09-6C0F90743CD3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2" creationId="{648F5915-2CE1-4F74-88C5-D4366893D2D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3" creationId="{2C6A2225-94AF-4BC4-98F4-77746E7B10A9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4" creationId="{91B43EC4-7D6F-44CA-82DD-103883D2366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5" creationId="{46EA0402-5843-4D53-BF9C-BE7205812062}"/>
          </ac:spMkLst>
        </pc:spChg>
        <pc:picChg chg="del mod">
          <ac:chgData name="Nane Kratzke" userId="971be13ff4ee5ef6" providerId="LiveId" clId="{DD4F4B8C-A7DF-5643-8C8B-D116B96ACB5C}" dt="2021-02-11T11:02:25.639" v="6220" actId="478"/>
          <ac:picMkLst>
            <pc:docMk/>
            <pc:sldMk cId="3353250563" sldId="281"/>
            <ac:picMk id="5" creationId="{1E70FD74-8CF8-034C-8CCA-445E43ACD515}"/>
          </ac:picMkLst>
        </pc:picChg>
        <pc:picChg chg="add del mod">
          <ac:chgData name="Nane Kratzke" userId="971be13ff4ee5ef6" providerId="LiveId" clId="{DD4F4B8C-A7DF-5643-8C8B-D116B96ACB5C}" dt="2021-02-11T11:02:54.611" v="6226" actId="478"/>
          <ac:picMkLst>
            <pc:docMk/>
            <pc:sldMk cId="3353250563" sldId="281"/>
            <ac:picMk id="12" creationId="{914A9B79-3CE0-6F44-9847-7B7C37C04DFA}"/>
          </ac:picMkLst>
        </pc:picChg>
        <pc:picChg chg="add mod">
          <ac:chgData name="Nane Kratzke" userId="971be13ff4ee5ef6" providerId="LiveId" clId="{DD4F4B8C-A7DF-5643-8C8B-D116B96ACB5C}" dt="2021-02-11T11:03:37.492" v="6233" actId="1076"/>
          <ac:picMkLst>
            <pc:docMk/>
            <pc:sldMk cId="3353250563" sldId="281"/>
            <ac:picMk id="15" creationId="{9CD431CD-46E2-0E47-9BB5-1BB024797FC1}"/>
          </ac:picMkLst>
        </pc:picChg>
        <pc:picChg chg="del mod">
          <ac:chgData name="Nane Kratzke" userId="971be13ff4ee5ef6" providerId="LiveId" clId="{DD4F4B8C-A7DF-5643-8C8B-D116B96ACB5C}" dt="2021-02-11T11:02:24.007" v="6219" actId="478"/>
          <ac:picMkLst>
            <pc:docMk/>
            <pc:sldMk cId="3353250563" sldId="281"/>
            <ac:picMk id="18" creationId="{AA16DA38-7CE5-6149-8843-329D59966433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8:49.714" v="6316" actId="1076"/>
        <pc:sldMkLst>
          <pc:docMk/>
          <pc:sldMk cId="1163954216" sldId="284"/>
        </pc:sldMkLst>
        <pc:spChg chg="del mod ord">
          <ac:chgData name="Nane Kratzke" userId="971be13ff4ee5ef6" providerId="LiveId" clId="{DD4F4B8C-A7DF-5643-8C8B-D116B96ACB5C}" dt="2021-02-11T10:34:22.010" v="5761" actId="478"/>
          <ac:spMkLst>
            <pc:docMk/>
            <pc:sldMk cId="1163954216" sldId="284"/>
            <ac:spMk id="2" creationId="{85638124-D124-A746-88DF-995C81B5E190}"/>
          </ac:spMkLst>
        </pc:spChg>
        <pc:spChg chg="del mod ord">
          <ac:chgData name="Nane Kratzke" userId="971be13ff4ee5ef6" providerId="LiveId" clId="{DD4F4B8C-A7DF-5643-8C8B-D116B96ACB5C}" dt="2021-02-11T10:34:18.021" v="5760" actId="478"/>
          <ac:spMkLst>
            <pc:docMk/>
            <pc:sldMk cId="1163954216" sldId="284"/>
            <ac:spMk id="3" creationId="{1781AD07-727D-9A43-A110-B2F310624746}"/>
          </ac:spMkLst>
        </pc:spChg>
        <pc:spChg chg="add del mod">
          <ac:chgData name="Nane Kratzke" userId="971be13ff4ee5ef6" providerId="LiveId" clId="{DD4F4B8C-A7DF-5643-8C8B-D116B96ACB5C}" dt="2021-02-11T10:33:31.390" v="5750" actId="478"/>
          <ac:spMkLst>
            <pc:docMk/>
            <pc:sldMk cId="1163954216" sldId="284"/>
            <ac:spMk id="6" creationId="{1DC04DAF-57D5-CC44-9F09-BF1E889E28DA}"/>
          </ac:spMkLst>
        </pc:spChg>
        <pc:spChg chg="del">
          <ac:chgData name="Nane Kratzke" userId="971be13ff4ee5ef6" providerId="LiveId" clId="{DD4F4B8C-A7DF-5643-8C8B-D116B96ACB5C}" dt="2021-02-11T10:33:09.587" v="5748" actId="478"/>
          <ac:spMkLst>
            <pc:docMk/>
            <pc:sldMk cId="1163954216" sldId="284"/>
            <ac:spMk id="7" creationId="{5E8DAC83-6B98-3043-9E40-C63146BABD7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163954216" sldId="284"/>
            <ac:spMk id="10" creationId="{CF62D2A7-8207-488C-9F46-316BA81A16C8}"/>
          </ac:spMkLst>
        </pc:spChg>
        <pc:spChg chg="add mod ord">
          <ac:chgData name="Nane Kratzke" userId="971be13ff4ee5ef6" providerId="LiveId" clId="{DD4F4B8C-A7DF-5643-8C8B-D116B96ACB5C}" dt="2021-02-11T10:54:29.145" v="6116" actId="20577"/>
          <ac:spMkLst>
            <pc:docMk/>
            <pc:sldMk cId="1163954216" sldId="284"/>
            <ac:spMk id="11" creationId="{BBCFC2C8-E7F4-5746-9960-2B68AC339AFB}"/>
          </ac:spMkLst>
        </pc:spChg>
        <pc:spChg chg="add mod ord">
          <ac:chgData name="Nane Kratzke" userId="971be13ff4ee5ef6" providerId="LiveId" clId="{DD4F4B8C-A7DF-5643-8C8B-D116B96ACB5C}" dt="2021-02-11T10:34:45.629" v="5816" actId="20577"/>
          <ac:spMkLst>
            <pc:docMk/>
            <pc:sldMk cId="1163954216" sldId="284"/>
            <ac:spMk id="12" creationId="{DE562099-5289-E043-B631-6CF87E3DD2FC}"/>
          </ac:spMkLst>
        </pc:spChg>
        <pc:spChg chg="add mod">
          <ac:chgData name="Nane Kratzke" userId="971be13ff4ee5ef6" providerId="LiveId" clId="{DD4F4B8C-A7DF-5643-8C8B-D116B96ACB5C}" dt="2021-02-11T10:57:29.844" v="6135" actId="1076"/>
          <ac:spMkLst>
            <pc:docMk/>
            <pc:sldMk cId="1163954216" sldId="284"/>
            <ac:spMk id="13" creationId="{ACDEBF08-0FB6-F146-8B3E-A06108F54FF5}"/>
          </ac:spMkLst>
        </pc:spChg>
        <pc:spChg chg="add del mod">
          <ac:chgData name="Nane Kratzke" userId="971be13ff4ee5ef6" providerId="LiveId" clId="{DD4F4B8C-A7DF-5643-8C8B-D116B96ACB5C}" dt="2021-02-11T10:43:39.167" v="6021"/>
          <ac:spMkLst>
            <pc:docMk/>
            <pc:sldMk cId="1163954216" sldId="284"/>
            <ac:spMk id="14" creationId="{C61467DF-E38A-D743-975F-1D059A871DA6}"/>
          </ac:spMkLst>
        </pc:spChg>
        <pc:spChg chg="add del">
          <ac:chgData name="Nane Kratzke" userId="971be13ff4ee5ef6" providerId="LiveId" clId="{DD4F4B8C-A7DF-5643-8C8B-D116B96ACB5C}" dt="2021-02-11T10:43:52.631" v="6023"/>
          <ac:spMkLst>
            <pc:docMk/>
            <pc:sldMk cId="1163954216" sldId="284"/>
            <ac:spMk id="16" creationId="{F48DCCBB-A4A0-0F47-95A9-7FA70A4594A5}"/>
          </ac:spMkLst>
        </pc:spChg>
        <pc:spChg chg="add del">
          <ac:chgData name="Nane Kratzke" userId="971be13ff4ee5ef6" providerId="LiveId" clId="{DD4F4B8C-A7DF-5643-8C8B-D116B96ACB5C}" dt="2021-02-11T10:53:37.365" v="6104"/>
          <ac:spMkLst>
            <pc:docMk/>
            <pc:sldMk cId="1163954216" sldId="284"/>
            <ac:spMk id="18" creationId="{ADF7E6A2-0D39-774B-B954-8AFF80578783}"/>
          </ac:spMkLst>
        </pc:spChg>
        <pc:spChg chg="add mod">
          <ac:chgData name="Nane Kratzke" userId="971be13ff4ee5ef6" providerId="LiveId" clId="{DD4F4B8C-A7DF-5643-8C8B-D116B96ACB5C}" dt="2021-02-11T11:08:49.714" v="6316" actId="1076"/>
          <ac:spMkLst>
            <pc:docMk/>
            <pc:sldMk cId="1163954216" sldId="284"/>
            <ac:spMk id="21" creationId="{BFCEF620-C5AB-804B-9478-963D2B5F6B15}"/>
          </ac:spMkLst>
        </pc:spChg>
        <pc:spChg chg="add del">
          <ac:chgData name="Nane Kratzke" userId="971be13ff4ee5ef6" providerId="LiveId" clId="{DD4F4B8C-A7DF-5643-8C8B-D116B96ACB5C}" dt="2021-02-11T10:58:49.207" v="6155"/>
          <ac:spMkLst>
            <pc:docMk/>
            <pc:sldMk cId="1163954216" sldId="284"/>
            <ac:spMk id="22" creationId="{6F590E11-EDD6-F14E-BEFA-11B6CB8F8E74}"/>
          </ac:spMkLst>
        </pc:spChg>
        <pc:picChg chg="del">
          <ac:chgData name="Nane Kratzke" userId="971be13ff4ee5ef6" providerId="LiveId" clId="{DD4F4B8C-A7DF-5643-8C8B-D116B96ACB5C}" dt="2021-02-11T10:33:28.395" v="5749" actId="478"/>
          <ac:picMkLst>
            <pc:docMk/>
            <pc:sldMk cId="1163954216" sldId="284"/>
            <ac:picMk id="5" creationId="{194E218C-7D75-0C48-BAF4-41DB108448DF}"/>
          </ac:picMkLst>
        </pc:picChg>
        <pc:picChg chg="del mod">
          <ac:chgData name="Nane Kratzke" userId="971be13ff4ee5ef6" providerId="LiveId" clId="{DD4F4B8C-A7DF-5643-8C8B-D116B96ACB5C}" dt="2021-02-11T10:53:04.952" v="6100" actId="478"/>
          <ac:picMkLst>
            <pc:docMk/>
            <pc:sldMk cId="1163954216" sldId="284"/>
            <ac:picMk id="8" creationId="{C84DF6A6-052C-3648-B453-A2E8E7DC6077}"/>
          </ac:picMkLst>
        </pc:picChg>
        <pc:picChg chg="add del mod">
          <ac:chgData name="Nane Kratzke" userId="971be13ff4ee5ef6" providerId="LiveId" clId="{DD4F4B8C-A7DF-5643-8C8B-D116B96ACB5C}" dt="2021-02-11T10:43:38.241" v="6020"/>
          <ac:picMkLst>
            <pc:docMk/>
            <pc:sldMk cId="1163954216" sldId="284"/>
            <ac:picMk id="15" creationId="{573E7A41-4587-C844-AD95-602A84EB8E45}"/>
          </ac:picMkLst>
        </pc:picChg>
        <pc:picChg chg="add del mod">
          <ac:chgData name="Nane Kratzke" userId="971be13ff4ee5ef6" providerId="LiveId" clId="{DD4F4B8C-A7DF-5643-8C8B-D116B96ACB5C}" dt="2021-02-11T10:53:29.037" v="6102" actId="478"/>
          <ac:picMkLst>
            <pc:docMk/>
            <pc:sldMk cId="1163954216" sldId="284"/>
            <ac:picMk id="17" creationId="{152CB617-A337-8545-B4B4-2AAD916F2F95}"/>
          </ac:picMkLst>
        </pc:picChg>
        <pc:picChg chg="add del mod">
          <ac:chgData name="Nane Kratzke" userId="971be13ff4ee5ef6" providerId="LiveId" clId="{DD4F4B8C-A7DF-5643-8C8B-D116B96ACB5C}" dt="2021-02-11T10:55:50.528" v="6119" actId="478"/>
          <ac:picMkLst>
            <pc:docMk/>
            <pc:sldMk cId="1163954216" sldId="284"/>
            <ac:picMk id="19" creationId="{CB4A7870-2CD6-B042-86CA-9CEF10B32E57}"/>
          </ac:picMkLst>
        </pc:picChg>
        <pc:picChg chg="add mod">
          <ac:chgData name="Nane Kratzke" userId="971be13ff4ee5ef6" providerId="LiveId" clId="{DD4F4B8C-A7DF-5643-8C8B-D116B96ACB5C}" dt="2021-02-11T10:57:29.844" v="6135" actId="1076"/>
          <ac:picMkLst>
            <pc:docMk/>
            <pc:sldMk cId="1163954216" sldId="284"/>
            <ac:picMk id="20" creationId="{734D1D93-6025-E248-8C44-8369EDA6BAA6}"/>
          </ac:picMkLst>
        </pc:picChg>
        <pc:picChg chg="add mod">
          <ac:chgData name="Nane Kratzke" userId="971be13ff4ee5ef6" providerId="LiveId" clId="{DD4F4B8C-A7DF-5643-8C8B-D116B96ACB5C}" dt="2021-02-11T10:59:09.753" v="6160"/>
          <ac:picMkLst>
            <pc:docMk/>
            <pc:sldMk cId="1163954216" sldId="284"/>
            <ac:picMk id="23" creationId="{E434959B-B6B5-9B4D-9DCA-ACB7B5EFCA61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34.557" v="6164" actId="1076"/>
        <pc:sldMkLst>
          <pc:docMk/>
          <pc:sldMk cId="167823561" sldId="286"/>
        </pc:sldMkLst>
        <pc:spChg chg="mod ord">
          <ac:chgData name="Nane Kratzke" userId="971be13ff4ee5ef6" providerId="LiveId" clId="{DD4F4B8C-A7DF-5643-8C8B-D116B96ACB5C}" dt="2021-02-11T10:50:03.799" v="6086" actId="20577"/>
          <ac:spMkLst>
            <pc:docMk/>
            <pc:sldMk cId="167823561" sldId="286"/>
            <ac:spMk id="2" creationId="{3541E773-3756-6144-87CA-C379597D5C59}"/>
          </ac:spMkLst>
        </pc:spChg>
        <pc:spChg chg="del mod">
          <ac:chgData name="Nane Kratzke" userId="971be13ff4ee5ef6" providerId="LiveId" clId="{DD4F4B8C-A7DF-5643-8C8B-D116B96ACB5C}" dt="2021-02-11T10:37:23.344" v="5868" actId="478"/>
          <ac:spMkLst>
            <pc:docMk/>
            <pc:sldMk cId="167823561" sldId="286"/>
            <ac:spMk id="3" creationId="{ED2A1E20-76D7-8048-808B-50062C60D893}"/>
          </ac:spMkLst>
        </pc:spChg>
        <pc:spChg chg="add mod ord">
          <ac:chgData name="Nane Kratzke" userId="971be13ff4ee5ef6" providerId="LiveId" clId="{DD4F4B8C-A7DF-5643-8C8B-D116B96ACB5C}" dt="2021-02-11T10:50:13.859" v="6087" actId="14100"/>
          <ac:spMkLst>
            <pc:docMk/>
            <pc:sldMk cId="167823561" sldId="286"/>
            <ac:spMk id="4" creationId="{09E7A937-C8EF-E84A-B6AC-A3F401FF6FE0}"/>
          </ac:spMkLst>
        </pc:spChg>
        <pc:spChg chg="add mod">
          <ac:chgData name="Nane Kratzke" userId="971be13ff4ee5ef6" providerId="LiveId" clId="{DD4F4B8C-A7DF-5643-8C8B-D116B96ACB5C}" dt="2021-02-11T10:38:15.334" v="5905" actId="14100"/>
          <ac:spMkLst>
            <pc:docMk/>
            <pc:sldMk cId="167823561" sldId="286"/>
            <ac:spMk id="6" creationId="{2E7A104F-C864-2A45-B9A6-AFFCDEFB19F5}"/>
          </ac:spMkLst>
        </pc:spChg>
        <pc:spChg chg="add mod">
          <ac:chgData name="Nane Kratzke" userId="971be13ff4ee5ef6" providerId="LiveId" clId="{DD4F4B8C-A7DF-5643-8C8B-D116B96ACB5C}" dt="2021-02-11T10:38:49.338" v="5927" actId="1076"/>
          <ac:spMkLst>
            <pc:docMk/>
            <pc:sldMk cId="167823561" sldId="286"/>
            <ac:spMk id="7" creationId="{991FEB7C-2E0A-A949-999A-13645FF426D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2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30" creationId="{58D44E42-C462-4105-BC86-FE75B4E3C4AF}"/>
          </ac:spMkLst>
        </pc:spChg>
        <pc:picChg chg="mod ord">
          <ac:chgData name="Nane Kratzke" userId="971be13ff4ee5ef6" providerId="LiveId" clId="{DD4F4B8C-A7DF-5643-8C8B-D116B96ACB5C}" dt="2021-02-11T10:38:24.487" v="5908" actId="14861"/>
          <ac:picMkLst>
            <pc:docMk/>
            <pc:sldMk cId="167823561" sldId="286"/>
            <ac:picMk id="5" creationId="{0E01773E-631A-F840-9DF1-16C154E62809}"/>
          </ac:picMkLst>
        </pc:picChg>
        <pc:picChg chg="add mod">
          <ac:chgData name="Nane Kratzke" userId="971be13ff4ee5ef6" providerId="LiveId" clId="{DD4F4B8C-A7DF-5643-8C8B-D116B96ACB5C}" dt="2021-02-11T10:59:34.557" v="6164" actId="1076"/>
          <ac:picMkLst>
            <pc:docMk/>
            <pc:sldMk cId="167823561" sldId="286"/>
            <ac:picMk id="11" creationId="{87A1D43B-5904-BE42-B1C6-60ACEFE53AF9}"/>
          </ac:picMkLst>
        </pc:picChg>
        <pc:picChg chg="del mod">
          <ac:chgData name="Nane Kratzke" userId="971be13ff4ee5ef6" providerId="LiveId" clId="{DD4F4B8C-A7DF-5643-8C8B-D116B96ACB5C}" dt="2021-02-11T10:59:29.327" v="6161" actId="478"/>
          <ac:picMkLst>
            <pc:docMk/>
            <pc:sldMk cId="167823561" sldId="286"/>
            <ac:picMk id="19" creationId="{3F265FA2-6B2F-1941-BAA5-5E8534D861ED}"/>
          </ac:picMkLst>
        </pc:picChg>
      </pc:sldChg>
      <pc:sldChg chg="addSp delSp modSp add mod setBg delDesignElem">
        <pc:chgData name="Nane Kratzke" userId="971be13ff4ee5ef6" providerId="LiveId" clId="{DD4F4B8C-A7DF-5643-8C8B-D116B96ACB5C}" dt="2021-02-11T10:54:17.862" v="6111" actId="1076"/>
        <pc:sldMkLst>
          <pc:docMk/>
          <pc:sldMk cId="2468819748" sldId="287"/>
        </pc:sldMkLst>
        <pc:spChg chg="del">
          <ac:chgData name="Nane Kratzke" userId="971be13ff4ee5ef6" providerId="LiveId" clId="{DD4F4B8C-A7DF-5643-8C8B-D116B96ACB5C}" dt="2021-02-11T10:46:37.726" v="6048" actId="478"/>
          <ac:spMkLst>
            <pc:docMk/>
            <pc:sldMk cId="2468819748" sldId="287"/>
            <ac:spMk id="2" creationId="{6687E394-3FEB-7243-AA1B-C6DEE746B349}"/>
          </ac:spMkLst>
        </pc:spChg>
        <pc:spChg chg="del mod">
          <ac:chgData name="Nane Kratzke" userId="971be13ff4ee5ef6" providerId="LiveId" clId="{DD4F4B8C-A7DF-5643-8C8B-D116B96ACB5C}" dt="2021-02-11T10:46:44.271" v="6051" actId="478"/>
          <ac:spMkLst>
            <pc:docMk/>
            <pc:sldMk cId="2468819748" sldId="287"/>
            <ac:spMk id="3" creationId="{AA856C13-4056-C040-8ACE-4359EB73B834}"/>
          </ac:spMkLst>
        </pc:spChg>
        <pc:spChg chg="add del mod">
          <ac:chgData name="Nane Kratzke" userId="971be13ff4ee5ef6" providerId="LiveId" clId="{DD4F4B8C-A7DF-5643-8C8B-D116B96ACB5C}" dt="2021-02-11T10:46:47.052" v="6052" actId="478"/>
          <ac:spMkLst>
            <pc:docMk/>
            <pc:sldMk cId="2468819748" sldId="287"/>
            <ac:spMk id="6" creationId="{31721776-5A35-FC4D-9820-343A93D8ED35}"/>
          </ac:spMkLst>
        </pc:spChg>
        <pc:spChg chg="add del mod">
          <ac:chgData name="Nane Kratzke" userId="971be13ff4ee5ef6" providerId="LiveId" clId="{DD4F4B8C-A7DF-5643-8C8B-D116B96ACB5C}" dt="2021-02-11T10:47:42.288" v="6067" actId="478"/>
          <ac:spMkLst>
            <pc:docMk/>
            <pc:sldMk cId="2468819748" sldId="287"/>
            <ac:spMk id="7" creationId="{7B923C29-EBA4-FC46-B4A0-84D614E4A23A}"/>
          </ac:spMkLst>
        </pc:spChg>
        <pc:spChg chg="add mod">
          <ac:chgData name="Nane Kratzke" userId="971be13ff4ee5ef6" providerId="LiveId" clId="{DD4F4B8C-A7DF-5643-8C8B-D116B96ACB5C}" dt="2021-02-11T10:46:35.214" v="6047" actId="20577"/>
          <ac:spMkLst>
            <pc:docMk/>
            <pc:sldMk cId="2468819748" sldId="287"/>
            <ac:spMk id="8" creationId="{05A7ABAC-CABE-6449-A33F-F81AED04E07F}"/>
          </ac:spMkLst>
        </pc:spChg>
        <pc:spChg chg="add mod">
          <ac:chgData name="Nane Kratzke" userId="971be13ff4ee5ef6" providerId="LiveId" clId="{DD4F4B8C-A7DF-5643-8C8B-D116B96ACB5C}" dt="2021-02-11T10:46:57.559" v="6055" actId="114"/>
          <ac:spMkLst>
            <pc:docMk/>
            <pc:sldMk cId="2468819748" sldId="287"/>
            <ac:spMk id="9" creationId="{8849EC9A-71EC-1941-A38F-702B600A8897}"/>
          </ac:spMkLst>
        </pc:spChg>
        <pc:spChg chg="add mod">
          <ac:chgData name="Nane Kratzke" userId="971be13ff4ee5ef6" providerId="LiveId" clId="{DD4F4B8C-A7DF-5643-8C8B-D116B96ACB5C}" dt="2021-02-11T10:48:09.731" v="6074" actId="14100"/>
          <ac:spMkLst>
            <pc:docMk/>
            <pc:sldMk cId="2468819748" sldId="287"/>
            <ac:spMk id="10" creationId="{B1CCDE24-7D4A-2446-9351-FB95C213C51B}"/>
          </ac:spMkLst>
        </pc:spChg>
        <pc:spChg chg="add mod">
          <ac:chgData name="Nane Kratzke" userId="971be13ff4ee5ef6" providerId="LiveId" clId="{DD4F4B8C-A7DF-5643-8C8B-D116B96ACB5C}" dt="2021-02-11T10:48:44.729" v="6076"/>
          <ac:spMkLst>
            <pc:docMk/>
            <pc:sldMk cId="2468819748" sldId="287"/>
            <ac:spMk id="14" creationId="{7B846DD9-6A1A-D244-B6F0-0E18DC96E96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1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21" creationId="{58D44E42-C462-4105-BC86-FE75B4E3C4AF}"/>
          </ac:spMkLst>
        </pc:spChg>
        <pc:picChg chg="mod">
          <ac:chgData name="Nane Kratzke" userId="971be13ff4ee5ef6" providerId="LiveId" clId="{DD4F4B8C-A7DF-5643-8C8B-D116B96ACB5C}" dt="2021-02-11T10:48:15.958" v="6075" actId="1076"/>
          <ac:picMkLst>
            <pc:docMk/>
            <pc:sldMk cId="2468819748" sldId="287"/>
            <ac:picMk id="5" creationId="{EF2DC181-E3C1-5B4A-955C-B2BC2C7D8D92}"/>
          </ac:picMkLst>
        </pc:picChg>
        <pc:picChg chg="del">
          <ac:chgData name="Nane Kratzke" userId="971be13ff4ee5ef6" providerId="LiveId" clId="{DD4F4B8C-A7DF-5643-8C8B-D116B96ACB5C}" dt="2021-02-11T10:46:14.729" v="6035" actId="478"/>
          <ac:picMkLst>
            <pc:docMk/>
            <pc:sldMk cId="2468819748" sldId="287"/>
            <ac:picMk id="15" creationId="{3FC9FE45-6DCA-1149-9CB3-77B50465450D}"/>
          </ac:picMkLst>
        </pc:picChg>
        <pc:picChg chg="add mod">
          <ac:chgData name="Nane Kratzke" userId="971be13ff4ee5ef6" providerId="LiveId" clId="{DD4F4B8C-A7DF-5643-8C8B-D116B96ACB5C}" dt="2021-02-11T10:54:17.862" v="6111" actId="1076"/>
          <ac:picMkLst>
            <pc:docMk/>
            <pc:sldMk cId="2468819748" sldId="287"/>
            <ac:picMk id="16" creationId="{EAFCD7D8-3139-0143-97F2-B726908C3A90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49.768" v="6167" actId="1076"/>
        <pc:sldMkLst>
          <pc:docMk/>
          <pc:sldMk cId="1703231115" sldId="288"/>
        </pc:sldMkLst>
        <pc:spChg chg="del mod ord">
          <ac:chgData name="Nane Kratzke" userId="971be13ff4ee5ef6" providerId="LiveId" clId="{DD4F4B8C-A7DF-5643-8C8B-D116B96ACB5C}" dt="2021-02-11T10:41:32.312" v="5958" actId="478"/>
          <ac:spMkLst>
            <pc:docMk/>
            <pc:sldMk cId="1703231115" sldId="288"/>
            <ac:spMk id="2" creationId="{A7D413B7-A59B-854E-9676-255DA0278BBE}"/>
          </ac:spMkLst>
        </pc:spChg>
        <pc:spChg chg="del mod ord">
          <ac:chgData name="Nane Kratzke" userId="971be13ff4ee5ef6" providerId="LiveId" clId="{DD4F4B8C-A7DF-5643-8C8B-D116B96ACB5C}" dt="2021-02-11T10:41:30.023" v="5957" actId="478"/>
          <ac:spMkLst>
            <pc:docMk/>
            <pc:sldMk cId="1703231115" sldId="288"/>
            <ac:spMk id="3" creationId="{A7F26F5A-D7D6-254B-888B-BAFF5310AC8F}"/>
          </ac:spMkLst>
        </pc:spChg>
        <pc:spChg chg="add del mod">
          <ac:chgData name="Nane Kratzke" userId="971be13ff4ee5ef6" providerId="LiveId" clId="{DD4F4B8C-A7DF-5643-8C8B-D116B96ACB5C}" dt="2021-02-11T10:40:02.644" v="5930" actId="478"/>
          <ac:spMkLst>
            <pc:docMk/>
            <pc:sldMk cId="1703231115" sldId="288"/>
            <ac:spMk id="6" creationId="{33FB6173-8BE0-DA47-9FC1-6A0D5E91C15E}"/>
          </ac:spMkLst>
        </pc:spChg>
        <pc:spChg chg="del">
          <ac:chgData name="Nane Kratzke" userId="971be13ff4ee5ef6" providerId="LiveId" clId="{DD4F4B8C-A7DF-5643-8C8B-D116B96ACB5C}" dt="2021-02-11T10:39:03.896" v="5928" actId="478"/>
          <ac:spMkLst>
            <pc:docMk/>
            <pc:sldMk cId="1703231115" sldId="288"/>
            <ac:spMk id="8" creationId="{63453501-A441-624D-9534-9F9338F6427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703231115" sldId="288"/>
            <ac:spMk id="10" creationId="{CF62D2A7-8207-488C-9F46-316BA81A16C8}"/>
          </ac:spMkLst>
        </pc:spChg>
        <pc:spChg chg="add del mod ord">
          <ac:chgData name="Nane Kratzke" userId="971be13ff4ee5ef6" providerId="LiveId" clId="{DD4F4B8C-A7DF-5643-8C8B-D116B96ACB5C}" dt="2021-02-11T10:41:35.303" v="5959" actId="700"/>
          <ac:spMkLst>
            <pc:docMk/>
            <pc:sldMk cId="1703231115" sldId="288"/>
            <ac:spMk id="11" creationId="{CC787DED-3DBF-DC48-973A-2C05E7E72874}"/>
          </ac:spMkLst>
        </pc:spChg>
        <pc:spChg chg="add mod ord">
          <ac:chgData name="Nane Kratzke" userId="971be13ff4ee5ef6" providerId="LiveId" clId="{DD4F4B8C-A7DF-5643-8C8B-D116B96ACB5C}" dt="2021-02-11T10:41:38.719" v="5966" actId="20577"/>
          <ac:spMkLst>
            <pc:docMk/>
            <pc:sldMk cId="1703231115" sldId="288"/>
            <ac:spMk id="12" creationId="{717DDC96-BE00-9841-8417-A2E5B2DD44A5}"/>
          </ac:spMkLst>
        </pc:spChg>
        <pc:spChg chg="add mod ord">
          <ac:chgData name="Nane Kratzke" userId="971be13ff4ee5ef6" providerId="LiveId" clId="{DD4F4B8C-A7DF-5643-8C8B-D116B96ACB5C}" dt="2021-02-11T10:41:43.964" v="5989" actId="20577"/>
          <ac:spMkLst>
            <pc:docMk/>
            <pc:sldMk cId="1703231115" sldId="288"/>
            <ac:spMk id="13" creationId="{CA77262D-5362-9943-AAEE-9AC9260C852B}"/>
          </ac:spMkLst>
        </pc:spChg>
        <pc:spChg chg="add mod">
          <ac:chgData name="Nane Kratzke" userId="971be13ff4ee5ef6" providerId="LiveId" clId="{DD4F4B8C-A7DF-5643-8C8B-D116B96ACB5C}" dt="2021-02-11T10:51:24.786" v="6088" actId="14100"/>
          <ac:spMkLst>
            <pc:docMk/>
            <pc:sldMk cId="1703231115" sldId="288"/>
            <ac:spMk id="14" creationId="{880A9FF4-7904-6640-99B3-F5521BB5B951}"/>
          </ac:spMkLst>
        </pc:spChg>
        <pc:spChg chg="add del">
          <ac:chgData name="Nane Kratzke" userId="971be13ff4ee5ef6" providerId="LiveId" clId="{DD4F4B8C-A7DF-5643-8C8B-D116B96ACB5C}" dt="2021-02-11T10:42:28.143" v="5997"/>
          <ac:spMkLst>
            <pc:docMk/>
            <pc:sldMk cId="1703231115" sldId="288"/>
            <ac:spMk id="15" creationId="{1332DC88-C19C-C84C-910B-D552FFF74FDD}"/>
          </ac:spMkLst>
        </pc:spChg>
        <pc:spChg chg="add mod">
          <ac:chgData name="Nane Kratzke" userId="971be13ff4ee5ef6" providerId="LiveId" clId="{DD4F4B8C-A7DF-5643-8C8B-D116B96ACB5C}" dt="2021-02-11T10:43:08.237" v="6015" actId="20577"/>
          <ac:spMkLst>
            <pc:docMk/>
            <pc:sldMk cId="1703231115" sldId="288"/>
            <ac:spMk id="18" creationId="{9937389E-5535-C341-8B1D-B5C2A66B7E12}"/>
          </ac:spMkLst>
        </pc:spChg>
        <pc:picChg chg="del">
          <ac:chgData name="Nane Kratzke" userId="971be13ff4ee5ef6" providerId="LiveId" clId="{DD4F4B8C-A7DF-5643-8C8B-D116B96ACB5C}" dt="2021-02-11T10:40:00.412" v="5929" actId="478"/>
          <ac:picMkLst>
            <pc:docMk/>
            <pc:sldMk cId="1703231115" sldId="288"/>
            <ac:picMk id="5" creationId="{B3A1EC29-8EDF-1044-999A-FB18C0540228}"/>
          </ac:picMkLst>
        </pc:picChg>
        <pc:picChg chg="del">
          <ac:chgData name="Nane Kratzke" userId="971be13ff4ee5ef6" providerId="LiveId" clId="{DD4F4B8C-A7DF-5643-8C8B-D116B96ACB5C}" dt="2021-02-11T10:40:44.269" v="5940" actId="478"/>
          <ac:picMkLst>
            <pc:docMk/>
            <pc:sldMk cId="1703231115" sldId="288"/>
            <ac:picMk id="7" creationId="{1A8E59A8-F037-9542-B9EC-380A4FB8D55C}"/>
          </ac:picMkLst>
        </pc:picChg>
        <pc:picChg chg="add del mod">
          <ac:chgData name="Nane Kratzke" userId="971be13ff4ee5ef6" providerId="LiveId" clId="{DD4F4B8C-A7DF-5643-8C8B-D116B96ACB5C}" dt="2021-02-11T10:59:46.725" v="6165" actId="478"/>
          <ac:picMkLst>
            <pc:docMk/>
            <pc:sldMk cId="1703231115" sldId="288"/>
            <ac:picMk id="16" creationId="{49E9E422-E669-7343-84F7-F3B1FC237084}"/>
          </ac:picMkLst>
        </pc:picChg>
        <pc:picChg chg="add mod">
          <ac:chgData name="Nane Kratzke" userId="971be13ff4ee5ef6" providerId="LiveId" clId="{DD4F4B8C-A7DF-5643-8C8B-D116B96ACB5C}" dt="2021-02-11T10:59:49.768" v="6167" actId="1076"/>
          <ac:picMkLst>
            <pc:docMk/>
            <pc:sldMk cId="1703231115" sldId="288"/>
            <ac:picMk id="19" creationId="{B68CB847-2AED-9A43-9199-05A6485FCB85}"/>
          </ac:picMkLst>
        </pc:picChg>
        <pc:picChg chg="add mod">
          <ac:chgData name="Nane Kratzke" userId="971be13ff4ee5ef6" providerId="LiveId" clId="{DD4F4B8C-A7DF-5643-8C8B-D116B96ACB5C}" dt="2021-02-11T10:40:34.673" v="5938" actId="1076"/>
          <ac:picMkLst>
            <pc:docMk/>
            <pc:sldMk cId="1703231115" sldId="288"/>
            <ac:picMk id="1026" creationId="{0FFAC522-6438-C642-AF56-3317C23752BB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9:15.792" v="6328" actId="20577"/>
        <pc:sldMkLst>
          <pc:docMk/>
          <pc:sldMk cId="2991323254" sldId="290"/>
        </pc:sldMkLst>
        <pc:spChg chg="add del mod">
          <ac:chgData name="Nane Kratzke" userId="971be13ff4ee5ef6" providerId="LiveId" clId="{DD4F4B8C-A7DF-5643-8C8B-D116B96ACB5C}" dt="2021-02-11T11:05:27.857" v="6236" actId="478"/>
          <ac:spMkLst>
            <pc:docMk/>
            <pc:sldMk cId="2991323254" sldId="290"/>
            <ac:spMk id="3" creationId="{54589988-077E-E54F-A2BD-3BDB01E862A1}"/>
          </ac:spMkLst>
        </pc:spChg>
        <pc:spChg chg="del">
          <ac:chgData name="Nane Kratzke" userId="971be13ff4ee5ef6" providerId="LiveId" clId="{DD4F4B8C-A7DF-5643-8C8B-D116B96ACB5C}" dt="2021-02-11T11:05:57.300" v="6240" actId="478"/>
          <ac:spMkLst>
            <pc:docMk/>
            <pc:sldMk cId="2991323254" sldId="290"/>
            <ac:spMk id="5" creationId="{38E6F965-FC34-9641-981A-EB2364C49146}"/>
          </ac:spMkLst>
        </pc:spChg>
        <pc:spChg chg="del mod ord">
          <ac:chgData name="Nane Kratzke" userId="971be13ff4ee5ef6" providerId="LiveId" clId="{DD4F4B8C-A7DF-5643-8C8B-D116B96ACB5C}" dt="2021-02-11T11:06:14.801" v="6244" actId="478"/>
          <ac:spMkLst>
            <pc:docMk/>
            <pc:sldMk cId="2991323254" sldId="290"/>
            <ac:spMk id="6" creationId="{B0C9D122-56DE-9C4C-82B2-B26CB93F56DA}"/>
          </ac:spMkLst>
        </pc:spChg>
        <pc:spChg chg="add del mod ord">
          <ac:chgData name="Nane Kratzke" userId="971be13ff4ee5ef6" providerId="LiveId" clId="{DD4F4B8C-A7DF-5643-8C8B-D116B96ACB5C}" dt="2021-02-11T11:06:17.938" v="6245" actId="700"/>
          <ac:spMkLst>
            <pc:docMk/>
            <pc:sldMk cId="2991323254" sldId="290"/>
            <ac:spMk id="10" creationId="{3E4CBFEB-7E45-1144-885F-CD6BA5393A2E}"/>
          </ac:spMkLst>
        </pc:spChg>
        <pc:spChg chg="add del mod ord">
          <ac:chgData name="Nane Kratzke" userId="971be13ff4ee5ef6" providerId="LiveId" clId="{DD4F4B8C-A7DF-5643-8C8B-D116B96ACB5C}" dt="2021-02-11T11:06:07.153" v="6242" actId="700"/>
          <ac:spMkLst>
            <pc:docMk/>
            <pc:sldMk cId="2991323254" sldId="290"/>
            <ac:spMk id="11" creationId="{43B8AF5B-2542-C94A-B342-0638BF5DA902}"/>
          </ac:spMkLst>
        </pc:spChg>
        <pc:spChg chg="add mod ord">
          <ac:chgData name="Nane Kratzke" userId="971be13ff4ee5ef6" providerId="LiveId" clId="{DD4F4B8C-A7DF-5643-8C8B-D116B96ACB5C}" dt="2021-02-11T11:08:06.920" v="6291" actId="20577"/>
          <ac:spMkLst>
            <pc:docMk/>
            <pc:sldMk cId="2991323254" sldId="290"/>
            <ac:spMk id="12" creationId="{C62C8B26-10D6-8640-8F8F-94272125B5D6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3" creationId="{14A2F755-5219-4C4E-9378-2C80BB08DF8E}"/>
          </ac:spMkLst>
        </pc:spChg>
        <pc:spChg chg="add mod ord">
          <ac:chgData name="Nane Kratzke" userId="971be13ff4ee5ef6" providerId="LiveId" clId="{DD4F4B8C-A7DF-5643-8C8B-D116B96ACB5C}" dt="2021-02-11T11:08:11.408" v="6314" actId="20577"/>
          <ac:spMkLst>
            <pc:docMk/>
            <pc:sldMk cId="2991323254" sldId="290"/>
            <ac:spMk id="14" creationId="{F1F3E3E7-1C41-DA4E-9EA3-D0D1E77F6BFE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5" creationId="{9A87AD7E-457F-4836-8DDE-FFE0F009388A}"/>
          </ac:spMkLst>
        </pc:spChg>
        <pc:spChg chg="add mod">
          <ac:chgData name="Nane Kratzke" userId="971be13ff4ee5ef6" providerId="LiveId" clId="{DD4F4B8C-A7DF-5643-8C8B-D116B96ACB5C}" dt="2021-02-11T11:07:50.932" v="6276" actId="3064"/>
          <ac:spMkLst>
            <pc:docMk/>
            <pc:sldMk cId="2991323254" sldId="290"/>
            <ac:spMk id="16" creationId="{7C077773-4540-6B44-B6EA-2A13CC8C5F20}"/>
          </ac:spMkLst>
        </pc:spChg>
        <pc:spChg chg="add mod">
          <ac:chgData name="Nane Kratzke" userId="971be13ff4ee5ef6" providerId="LiveId" clId="{DD4F4B8C-A7DF-5643-8C8B-D116B96ACB5C}" dt="2021-02-11T11:09:15.792" v="6328" actId="20577"/>
          <ac:spMkLst>
            <pc:docMk/>
            <pc:sldMk cId="2991323254" sldId="290"/>
            <ac:spMk id="17" creationId="{ACE32DEA-F25D-0446-8FD6-094ECE75019E}"/>
          </ac:spMkLst>
        </pc:spChg>
        <pc:picChg chg="add mod">
          <ac:chgData name="Nane Kratzke" userId="971be13ff4ee5ef6" providerId="LiveId" clId="{DD4F4B8C-A7DF-5643-8C8B-D116B96ACB5C}" dt="2021-02-11T11:07:32.573" v="6265" actId="1076"/>
          <ac:picMkLst>
            <pc:docMk/>
            <pc:sldMk cId="2991323254" sldId="290"/>
            <ac:picMk id="7" creationId="{8C04ADE7-4DCB-4148-BCBA-DA754975CBFC}"/>
          </ac:picMkLst>
        </pc:picChg>
        <pc:picChg chg="del">
          <ac:chgData name="Nane Kratzke" userId="971be13ff4ee5ef6" providerId="LiveId" clId="{DD4F4B8C-A7DF-5643-8C8B-D116B96ACB5C}" dt="2021-02-11T11:05:24.754" v="6235" actId="478"/>
          <ac:picMkLst>
            <pc:docMk/>
            <pc:sldMk cId="2991323254" sldId="290"/>
            <ac:picMk id="8" creationId="{5EE37632-67D2-964B-AC01-F0821AE11DB4}"/>
          </ac:picMkLst>
        </pc:picChg>
      </pc:sldChg>
      <pc:sldChg chg="modSp del mod">
        <pc:chgData name="Nane Kratzke" userId="971be13ff4ee5ef6" providerId="LiveId" clId="{DD4F4B8C-A7DF-5643-8C8B-D116B96ACB5C}" dt="2021-03-04T07:50:17.854" v="35798" actId="2696"/>
        <pc:sldMkLst>
          <pc:docMk/>
          <pc:sldMk cId="2120406402" sldId="297"/>
        </pc:sldMkLst>
        <pc:spChg chg="mod">
          <ac:chgData name="Nane Kratzke" userId="971be13ff4ee5ef6" providerId="LiveId" clId="{DD4F4B8C-A7DF-5643-8C8B-D116B96ACB5C}" dt="2021-02-11T17:14:45.829" v="12442" actId="113"/>
          <ac:spMkLst>
            <pc:docMk/>
            <pc:sldMk cId="2120406402" sldId="297"/>
            <ac:spMk id="12" creationId="{B9546903-3A89-044B-AA0C-9D307E1E01A8}"/>
          </ac:spMkLst>
        </pc:spChg>
        <pc:spChg chg="mod">
          <ac:chgData name="Nane Kratzke" userId="971be13ff4ee5ef6" providerId="LiveId" clId="{DD4F4B8C-A7DF-5643-8C8B-D116B96ACB5C}" dt="2021-02-11T17:14:43.680" v="12441" actId="113"/>
          <ac:spMkLst>
            <pc:docMk/>
            <pc:sldMk cId="2120406402" sldId="297"/>
            <ac:spMk id="13" creationId="{5261272A-55E3-EB46-BF78-6F034146C956}"/>
          </ac:spMkLst>
        </pc:spChg>
        <pc:spChg chg="mod">
          <ac:chgData name="Nane Kratzke" userId="971be13ff4ee5ef6" providerId="LiveId" clId="{DD4F4B8C-A7DF-5643-8C8B-D116B96ACB5C}" dt="2021-02-11T17:14:14.264" v="12438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delSp modSp del mod">
        <pc:chgData name="Nane Kratzke" userId="971be13ff4ee5ef6" providerId="LiveId" clId="{DD4F4B8C-A7DF-5643-8C8B-D116B96ACB5C}" dt="2021-02-09T12:45:47.546" v="326" actId="2696"/>
        <pc:sldMkLst>
          <pc:docMk/>
          <pc:sldMk cId="704272100" sldId="323"/>
        </pc:sldMkLst>
        <pc:spChg chg="mod">
          <ac:chgData name="Nane Kratzke" userId="971be13ff4ee5ef6" providerId="LiveId" clId="{DD4F4B8C-A7DF-5643-8C8B-D116B96ACB5C}" dt="2021-02-09T12:44:51.761" v="323" actId="20577"/>
          <ac:spMkLst>
            <pc:docMk/>
            <pc:sldMk cId="704272100" sldId="323"/>
            <ac:spMk id="8" creationId="{0C508602-457E-2C4E-A9AC-85A3D0BD58E5}"/>
          </ac:spMkLst>
        </pc:spChg>
        <pc:picChg chg="del">
          <ac:chgData name="Nane Kratzke" userId="971be13ff4ee5ef6" providerId="LiveId" clId="{DD4F4B8C-A7DF-5643-8C8B-D116B96ACB5C}" dt="2021-02-09T12:33:41.096" v="123" actId="478"/>
          <ac:picMkLst>
            <pc:docMk/>
            <pc:sldMk cId="704272100" sldId="323"/>
            <ac:picMk id="5" creationId="{AB859EAE-DD94-2541-A77D-C770F2E3EA17}"/>
          </ac:picMkLst>
        </pc:picChg>
      </pc:sldChg>
      <pc:sldChg chg="addSp delSp modSp add mod">
        <pc:chgData name="Nane Kratzke" userId="971be13ff4ee5ef6" providerId="LiveId" clId="{DD4F4B8C-A7DF-5643-8C8B-D116B96ACB5C}" dt="2021-02-25T14:50:07.061" v="33445" actId="20577"/>
        <pc:sldMkLst>
          <pc:docMk/>
          <pc:sldMk cId="424745175" sldId="327"/>
        </pc:sldMkLst>
        <pc:spChg chg="mod">
          <ac:chgData name="Nane Kratzke" userId="971be13ff4ee5ef6" providerId="LiveId" clId="{DD4F4B8C-A7DF-5643-8C8B-D116B96ACB5C}" dt="2021-02-25T14:50:07.061" v="33445" actId="20577"/>
          <ac:spMkLst>
            <pc:docMk/>
            <pc:sldMk cId="424745175" sldId="327"/>
            <ac:spMk id="2" creationId="{A9AD48AA-F7D2-684E-BBA4-AA053688BCC9}"/>
          </ac:spMkLst>
        </pc:spChg>
        <pc:spChg chg="add mod">
          <ac:chgData name="Nane Kratzke" userId="971be13ff4ee5ef6" providerId="LiveId" clId="{DD4F4B8C-A7DF-5643-8C8B-D116B96ACB5C}" dt="2021-02-25T14:49:39.012" v="33444" actId="1076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DD4F4B8C-A7DF-5643-8C8B-D116B96ACB5C}" dt="2021-02-25T14:40:41.028" v="33182" actId="478"/>
          <ac:spMkLst>
            <pc:docMk/>
            <pc:sldMk cId="424745175" sldId="327"/>
            <ac:spMk id="13" creationId="{3562B26F-C459-A948-A288-8ADD5AB3BACC}"/>
          </ac:spMkLst>
        </pc:spChg>
        <pc:spChg chg="del">
          <ac:chgData name="Nane Kratzke" userId="971be13ff4ee5ef6" providerId="LiveId" clId="{DD4F4B8C-A7DF-5643-8C8B-D116B96ACB5C}" dt="2021-02-25T14:40:45.114" v="33183" actId="478"/>
          <ac:spMkLst>
            <pc:docMk/>
            <pc:sldMk cId="424745175" sldId="327"/>
            <ac:spMk id="14" creationId="{22190D87-5C70-564B-A7F7-2FBE7673C8C7}"/>
          </ac:spMkLst>
        </pc:spChg>
        <pc:spChg chg="del">
          <ac:chgData name="Nane Kratzke" userId="971be13ff4ee5ef6" providerId="LiveId" clId="{DD4F4B8C-A7DF-5643-8C8B-D116B96ACB5C}" dt="2021-02-25T14:40:47.257" v="33184" actId="478"/>
          <ac:spMkLst>
            <pc:docMk/>
            <pc:sldMk cId="424745175" sldId="327"/>
            <ac:spMk id="15" creationId="{280C9747-27B3-8E46-92D6-E07995955A1B}"/>
          </ac:spMkLst>
        </pc:spChg>
        <pc:spChg chg="del">
          <ac:chgData name="Nane Kratzke" userId="971be13ff4ee5ef6" providerId="LiveId" clId="{DD4F4B8C-A7DF-5643-8C8B-D116B96ACB5C}" dt="2021-02-25T14:40:56.111" v="33187" actId="478"/>
          <ac:spMkLst>
            <pc:docMk/>
            <pc:sldMk cId="424745175" sldId="327"/>
            <ac:spMk id="16" creationId="{8AEB0C2E-F9D6-C842-A8E4-AFBE53458968}"/>
          </ac:spMkLst>
        </pc:spChg>
        <pc:spChg chg="del">
          <ac:chgData name="Nane Kratzke" userId="971be13ff4ee5ef6" providerId="LiveId" clId="{DD4F4B8C-A7DF-5643-8C8B-D116B96ACB5C}" dt="2021-02-25T14:41:34.484" v="33194" actId="478"/>
          <ac:spMkLst>
            <pc:docMk/>
            <pc:sldMk cId="424745175" sldId="327"/>
            <ac:spMk id="17" creationId="{70DA62EC-899B-8B47-AAE9-DC8ABF983F51}"/>
          </ac:spMkLst>
        </pc:spChg>
        <pc:spChg chg="del">
          <ac:chgData name="Nane Kratzke" userId="971be13ff4ee5ef6" providerId="LiveId" clId="{DD4F4B8C-A7DF-5643-8C8B-D116B96ACB5C}" dt="2021-02-25T14:41:32.192" v="33193" actId="478"/>
          <ac:spMkLst>
            <pc:docMk/>
            <pc:sldMk cId="424745175" sldId="327"/>
            <ac:spMk id="18" creationId="{7E8803E0-8CE9-D24F-B342-93552A282D09}"/>
          </ac:spMkLst>
        </pc:spChg>
        <pc:spChg chg="del">
          <ac:chgData name="Nane Kratzke" userId="971be13ff4ee5ef6" providerId="LiveId" clId="{DD4F4B8C-A7DF-5643-8C8B-D116B96ACB5C}" dt="2021-02-25T14:41:29.752" v="33192" actId="478"/>
          <ac:spMkLst>
            <pc:docMk/>
            <pc:sldMk cId="424745175" sldId="327"/>
            <ac:spMk id="19" creationId="{69BF7511-DF88-6844-9E5F-50BFE4CC1243}"/>
          </ac:spMkLst>
        </pc:spChg>
        <pc:spChg chg="mod">
          <ac:chgData name="Nane Kratzke" userId="971be13ff4ee5ef6" providerId="LiveId" clId="{DD4F4B8C-A7DF-5643-8C8B-D116B96ACB5C}" dt="2021-02-25T14:44:08.703" v="33283" actId="403"/>
          <ac:spMkLst>
            <pc:docMk/>
            <pc:sldMk cId="424745175" sldId="327"/>
            <ac:spMk id="20" creationId="{A82633CC-3018-7847-A70B-37E8E5B1BD35}"/>
          </ac:spMkLst>
        </pc:spChg>
        <pc:spChg chg="mod">
          <ac:chgData name="Nane Kratzke" userId="971be13ff4ee5ef6" providerId="LiveId" clId="{DD4F4B8C-A7DF-5643-8C8B-D116B96ACB5C}" dt="2021-02-25T14:45:23.484" v="33348" actId="207"/>
          <ac:spMkLst>
            <pc:docMk/>
            <pc:sldMk cId="424745175" sldId="327"/>
            <ac:spMk id="21" creationId="{56293496-836E-6A4A-A787-F635EF775865}"/>
          </ac:spMkLst>
        </pc:spChg>
        <pc:spChg chg="del">
          <ac:chgData name="Nane Kratzke" userId="971be13ff4ee5ef6" providerId="LiveId" clId="{DD4F4B8C-A7DF-5643-8C8B-D116B96ACB5C}" dt="2021-02-25T14:45:06.561" v="33346" actId="478"/>
          <ac:spMkLst>
            <pc:docMk/>
            <pc:sldMk cId="424745175" sldId="327"/>
            <ac:spMk id="22" creationId="{6B992C79-EA87-9248-9D22-1B3C95F9483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2" creationId="{67A6C8CA-E55B-3641-BC8B-F2E736F4EF0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3" creationId="{55075568-D0CB-574C-83B0-B24028DDCF75}"/>
          </ac:spMkLst>
        </pc:spChg>
        <pc:picChg chg="add del mod">
          <ac:chgData name="Nane Kratzke" userId="971be13ff4ee5ef6" providerId="LiveId" clId="{DD4F4B8C-A7DF-5643-8C8B-D116B96ACB5C}" dt="2021-02-25T14:46:52.901" v="33415" actId="1076"/>
          <ac:picMkLst>
            <pc:docMk/>
            <pc:sldMk cId="424745175" sldId="327"/>
            <ac:picMk id="5" creationId="{45BAF732-43F2-E044-8C7B-EC3DAD205581}"/>
          </ac:picMkLst>
        </pc:picChg>
        <pc:inkChg chg="add del">
          <ac:chgData name="Nane Kratzke" userId="971be13ff4ee5ef6" providerId="LiveId" clId="{DD4F4B8C-A7DF-5643-8C8B-D116B96ACB5C}" dt="2021-02-25T14:38:04.410" v="33075" actId="9405"/>
          <ac:inkMkLst>
            <pc:docMk/>
            <pc:sldMk cId="424745175" sldId="327"/>
            <ac:inkMk id="6" creationId="{97FB919D-7261-814D-91B0-632F715637A4}"/>
          </ac:inkMkLst>
        </pc:inkChg>
        <pc:inkChg chg="add del">
          <ac:chgData name="Nane Kratzke" userId="971be13ff4ee5ef6" providerId="LiveId" clId="{DD4F4B8C-A7DF-5643-8C8B-D116B96ACB5C}" dt="2021-02-25T14:38:03.954" v="33074" actId="9405"/>
          <ac:inkMkLst>
            <pc:docMk/>
            <pc:sldMk cId="424745175" sldId="327"/>
            <ac:inkMk id="7" creationId="{B78F808F-146F-9347-BA61-14BD86E09791}"/>
          </ac:inkMkLst>
        </pc:inkChg>
        <pc:inkChg chg="add del">
          <ac:chgData name="Nane Kratzke" userId="971be13ff4ee5ef6" providerId="LiveId" clId="{DD4F4B8C-A7DF-5643-8C8B-D116B96ACB5C}" dt="2021-02-25T14:40:30.573" v="33180" actId="478"/>
          <ac:inkMkLst>
            <pc:docMk/>
            <pc:sldMk cId="424745175" sldId="327"/>
            <ac:inkMk id="8" creationId="{1232DA86-D89E-CC4E-9965-E66BD83F4539}"/>
          </ac:inkMkLst>
        </pc:inkChg>
        <pc:inkChg chg="add del">
          <ac:chgData name="Nane Kratzke" userId="971be13ff4ee5ef6" providerId="LiveId" clId="{DD4F4B8C-A7DF-5643-8C8B-D116B96ACB5C}" dt="2021-02-25T14:40:33.700" v="33181" actId="478"/>
          <ac:inkMkLst>
            <pc:docMk/>
            <pc:sldMk cId="424745175" sldId="327"/>
            <ac:inkMk id="9" creationId="{BD1C7B75-4DE3-DE4C-B342-D88163B33885}"/>
          </ac:inkMkLst>
        </pc:inkChg>
        <pc:inkChg chg="add del">
          <ac:chgData name="Nane Kratzke" userId="971be13ff4ee5ef6" providerId="LiveId" clId="{DD4F4B8C-A7DF-5643-8C8B-D116B96ACB5C}" dt="2021-02-25T14:41:23.167" v="33190" actId="478"/>
          <ac:inkMkLst>
            <pc:docMk/>
            <pc:sldMk cId="424745175" sldId="327"/>
            <ac:inkMk id="10" creationId="{D7BC5050-28EA-F049-89AB-BD193BD579D5}"/>
          </ac:inkMkLst>
        </pc:inkChg>
        <pc:inkChg chg="add del">
          <ac:chgData name="Nane Kratzke" userId="971be13ff4ee5ef6" providerId="LiveId" clId="{DD4F4B8C-A7DF-5643-8C8B-D116B96ACB5C}" dt="2021-02-25T14:41:27.429" v="33191" actId="478"/>
          <ac:inkMkLst>
            <pc:docMk/>
            <pc:sldMk cId="424745175" sldId="327"/>
            <ac:inkMk id="11" creationId="{16346A16-0F23-D74B-9703-53E31ADDA4BF}"/>
          </ac:inkMkLst>
        </pc:inkChg>
        <pc:inkChg chg="add del">
          <ac:chgData name="Nane Kratzke" userId="971be13ff4ee5ef6" providerId="LiveId" clId="{DD4F4B8C-A7DF-5643-8C8B-D116B96ACB5C}" dt="2021-02-25T14:42:00.769" v="33198" actId="9405"/>
          <ac:inkMkLst>
            <pc:docMk/>
            <pc:sldMk cId="424745175" sldId="327"/>
            <ac:inkMk id="23" creationId="{15CE167B-09DE-874F-A6E1-9D6FA9FDF5F4}"/>
          </ac:inkMkLst>
        </pc:inkChg>
        <pc:inkChg chg="add del">
          <ac:chgData name="Nane Kratzke" userId="971be13ff4ee5ef6" providerId="LiveId" clId="{DD4F4B8C-A7DF-5643-8C8B-D116B96ACB5C}" dt="2021-02-25T14:41:59.343" v="33197" actId="9405"/>
          <ac:inkMkLst>
            <pc:docMk/>
            <pc:sldMk cId="424745175" sldId="327"/>
            <ac:inkMk id="24" creationId="{CC733432-13E2-304D-97BF-AC0CF4676950}"/>
          </ac:inkMkLst>
        </pc:inkChg>
        <pc:inkChg chg="add del mod">
          <ac:chgData name="Nane Kratzke" userId="971be13ff4ee5ef6" providerId="LiveId" clId="{DD4F4B8C-A7DF-5643-8C8B-D116B96ACB5C}" dt="2021-02-25T14:48:06.212" v="33426" actId="478"/>
          <ac:inkMkLst>
            <pc:docMk/>
            <pc:sldMk cId="424745175" sldId="327"/>
            <ac:inkMk id="25" creationId="{3EB6ACC8-64AB-164C-A571-A2400E7A49A7}"/>
          </ac:inkMkLst>
        </pc:inkChg>
        <pc:inkChg chg="add del mod">
          <ac:chgData name="Nane Kratzke" userId="971be13ff4ee5ef6" providerId="LiveId" clId="{DD4F4B8C-A7DF-5643-8C8B-D116B96ACB5C}" dt="2021-02-25T14:48:08.481" v="33427" actId="478"/>
          <ac:inkMkLst>
            <pc:docMk/>
            <pc:sldMk cId="424745175" sldId="327"/>
            <ac:inkMk id="26" creationId="{6DFB0C51-F2E4-7141-8A0A-E02549B85AD4}"/>
          </ac:inkMkLst>
        </pc:inkChg>
        <pc:inkChg chg="add del">
          <ac:chgData name="Nane Kratzke" userId="971be13ff4ee5ef6" providerId="LiveId" clId="{DD4F4B8C-A7DF-5643-8C8B-D116B96ACB5C}" dt="2021-02-25T14:42:49.734" v="33206" actId="9405"/>
          <ac:inkMkLst>
            <pc:docMk/>
            <pc:sldMk cId="424745175" sldId="327"/>
            <ac:inkMk id="27" creationId="{6A6998EE-3D9C-B747-B51E-4357E5369884}"/>
          </ac:inkMkLst>
        </pc:inkChg>
        <pc:inkChg chg="add del">
          <ac:chgData name="Nane Kratzke" userId="971be13ff4ee5ef6" providerId="LiveId" clId="{DD4F4B8C-A7DF-5643-8C8B-D116B96ACB5C}" dt="2021-02-25T14:42:48.559" v="33205" actId="9405"/>
          <ac:inkMkLst>
            <pc:docMk/>
            <pc:sldMk cId="424745175" sldId="327"/>
            <ac:inkMk id="28" creationId="{8B024EED-2B89-AF4D-9CF2-703DA7FBC47E}"/>
          </ac:inkMkLst>
        </pc:inkChg>
        <pc:inkChg chg="add">
          <ac:chgData name="Nane Kratzke" userId="971be13ff4ee5ef6" providerId="LiveId" clId="{DD4F4B8C-A7DF-5643-8C8B-D116B96ACB5C}" dt="2021-02-25T14:42:54.991" v="33207" actId="9405"/>
          <ac:inkMkLst>
            <pc:docMk/>
            <pc:sldMk cId="424745175" sldId="327"/>
            <ac:inkMk id="29" creationId="{B35788FA-6700-3448-8083-81E3AC601172}"/>
          </ac:inkMkLst>
        </pc:inkChg>
        <pc:inkChg chg="add">
          <ac:chgData name="Nane Kratzke" userId="971be13ff4ee5ef6" providerId="LiveId" clId="{DD4F4B8C-A7DF-5643-8C8B-D116B96ACB5C}" dt="2021-02-25T14:42:57.400" v="33208" actId="9405"/>
          <ac:inkMkLst>
            <pc:docMk/>
            <pc:sldMk cId="424745175" sldId="327"/>
            <ac:inkMk id="30" creationId="{41522DEE-56B6-A645-B9BD-14C3BD09BBD9}"/>
          </ac:inkMkLst>
        </pc:inkChg>
        <pc:inkChg chg="add del">
          <ac:chgData name="Nane Kratzke" userId="971be13ff4ee5ef6" providerId="LiveId" clId="{DD4F4B8C-A7DF-5643-8C8B-D116B96ACB5C}" dt="2021-02-25T14:43:20.390" v="33210" actId="9405"/>
          <ac:inkMkLst>
            <pc:docMk/>
            <pc:sldMk cId="424745175" sldId="327"/>
            <ac:inkMk id="31" creationId="{5FD65676-57E8-3646-AA42-23CB9D0CBD48}"/>
          </ac:inkMkLst>
        </pc:inkChg>
        <pc:inkChg chg="add del">
          <ac:chgData name="Nane Kratzke" userId="971be13ff4ee5ef6" providerId="LiveId" clId="{DD4F4B8C-A7DF-5643-8C8B-D116B96ACB5C}" dt="2021-02-25T14:48:47.414" v="33435" actId="9405"/>
          <ac:inkMkLst>
            <pc:docMk/>
            <pc:sldMk cId="424745175" sldId="327"/>
            <ac:inkMk id="34" creationId="{DCF80547-803D-3D4A-8D9D-4905FA905641}"/>
          </ac:inkMkLst>
        </pc:inkChg>
        <pc:inkChg chg="add del">
          <ac:chgData name="Nane Kratzke" userId="971be13ff4ee5ef6" providerId="LiveId" clId="{DD4F4B8C-A7DF-5643-8C8B-D116B96ACB5C}" dt="2021-02-25T14:48:46.921" v="33434" actId="9405"/>
          <ac:inkMkLst>
            <pc:docMk/>
            <pc:sldMk cId="424745175" sldId="327"/>
            <ac:inkMk id="35" creationId="{DD65C79D-7E2E-7848-A0D7-AEC13AAAC1BD}"/>
          </ac:inkMkLst>
        </pc:inkChg>
        <pc:inkChg chg="add del">
          <ac:chgData name="Nane Kratzke" userId="971be13ff4ee5ef6" providerId="LiveId" clId="{DD4F4B8C-A7DF-5643-8C8B-D116B96ACB5C}" dt="2021-02-25T14:48:57.425" v="33439" actId="9405"/>
          <ac:inkMkLst>
            <pc:docMk/>
            <pc:sldMk cId="424745175" sldId="327"/>
            <ac:inkMk id="36" creationId="{987003A6-8A16-7F48-A4D7-2EF867E3D10D}"/>
          </ac:inkMkLst>
        </pc:inkChg>
        <pc:inkChg chg="add del">
          <ac:chgData name="Nane Kratzke" userId="971be13ff4ee5ef6" providerId="LiveId" clId="{DD4F4B8C-A7DF-5643-8C8B-D116B96ACB5C}" dt="2021-02-25T14:48:57.044" v="33438" actId="9405"/>
          <ac:inkMkLst>
            <pc:docMk/>
            <pc:sldMk cId="424745175" sldId="327"/>
            <ac:inkMk id="37" creationId="{B1EF188B-2409-F24F-955A-29BC9888C08A}"/>
          </ac:inkMkLst>
        </pc:inkChg>
        <pc:inkChg chg="add mod">
          <ac:chgData name="Nane Kratzke" userId="971be13ff4ee5ef6" providerId="LiveId" clId="{DD4F4B8C-A7DF-5643-8C8B-D116B96ACB5C}" dt="2021-02-25T14:49:17.605" v="33442" actId="1076"/>
          <ac:inkMkLst>
            <pc:docMk/>
            <pc:sldMk cId="424745175" sldId="327"/>
            <ac:inkMk id="38" creationId="{C8D17B34-AB28-EF44-A6E5-BD4F71A11A17}"/>
          </ac:inkMkLst>
        </pc:inkChg>
        <pc:inkChg chg="add">
          <ac:chgData name="Nane Kratzke" userId="971be13ff4ee5ef6" providerId="LiveId" clId="{DD4F4B8C-A7DF-5643-8C8B-D116B96ACB5C}" dt="2021-02-25T14:49:07.232" v="33441" actId="9405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DD4F4B8C-A7DF-5643-8C8B-D116B96ACB5C}" dt="2021-02-09T12:45:41.449" v="325" actId="2696"/>
        <pc:sldMkLst>
          <pc:docMk/>
          <pc:sldMk cId="3201834561" sldId="337"/>
        </pc:sldMkLst>
      </pc:sldChg>
      <pc:sldChg chg="addSp delSp modSp add mod">
        <pc:chgData name="Nane Kratzke" userId="971be13ff4ee5ef6" providerId="LiveId" clId="{DD4F4B8C-A7DF-5643-8C8B-D116B96ACB5C}" dt="2021-02-25T14:20:55.719" v="32885" actId="20577"/>
        <pc:sldMkLst>
          <pc:docMk/>
          <pc:sldMk cId="895321263" sldId="355"/>
        </pc:sldMkLst>
        <pc:spChg chg="mod">
          <ac:chgData name="Nane Kratzke" userId="971be13ff4ee5ef6" providerId="LiveId" clId="{DD4F4B8C-A7DF-5643-8C8B-D116B96ACB5C}" dt="2021-02-25T14:16:25.777" v="32738" actId="20577"/>
          <ac:spMkLst>
            <pc:docMk/>
            <pc:sldMk cId="895321263" sldId="355"/>
            <ac:spMk id="2" creationId="{09A3C503-9616-D24D-956E-75F248B81EFA}"/>
          </ac:spMkLst>
        </pc:spChg>
        <pc:spChg chg="mod">
          <ac:chgData name="Nane Kratzke" userId="971be13ff4ee5ef6" providerId="LiveId" clId="{DD4F4B8C-A7DF-5643-8C8B-D116B96ACB5C}" dt="2021-02-25T14:20:39.802" v="32874" actId="1076"/>
          <ac:spMkLst>
            <pc:docMk/>
            <pc:sldMk cId="895321263" sldId="355"/>
            <ac:spMk id="3" creationId="{7628290C-7DEF-7445-A10E-4693E0BD5E2B}"/>
          </ac:spMkLst>
        </pc:spChg>
        <pc:spChg chg="mod">
          <ac:chgData name="Nane Kratzke" userId="971be13ff4ee5ef6" providerId="LiveId" clId="{DD4F4B8C-A7DF-5643-8C8B-D116B96ACB5C}" dt="2021-02-25T14:17:25.546" v="32739"/>
          <ac:spMkLst>
            <pc:docMk/>
            <pc:sldMk cId="895321263" sldId="355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0:55.719" v="32885" actId="20577"/>
          <ac:spMkLst>
            <pc:docMk/>
            <pc:sldMk cId="895321263" sldId="355"/>
            <ac:spMk id="23" creationId="{843AD55F-A820-B34B-A476-52238CE2A01E}"/>
          </ac:spMkLst>
        </pc:spChg>
        <pc:picChg chg="del">
          <ac:chgData name="Nane Kratzke" userId="971be13ff4ee5ef6" providerId="LiveId" clId="{DD4F4B8C-A7DF-5643-8C8B-D116B96ACB5C}" dt="2021-02-25T14:17:42.246" v="32740" actId="478"/>
          <ac:picMkLst>
            <pc:docMk/>
            <pc:sldMk cId="895321263" sldId="355"/>
            <ac:picMk id="5" creationId="{AE4E1615-902B-D94D-986C-990DFEB8E97C}"/>
          </ac:picMkLst>
        </pc:picChg>
        <pc:picChg chg="add mod">
          <ac:chgData name="Nane Kratzke" userId="971be13ff4ee5ef6" providerId="LiveId" clId="{DD4F4B8C-A7DF-5643-8C8B-D116B96ACB5C}" dt="2021-02-25T14:20:46.589" v="32875" actId="1076"/>
          <ac:picMkLst>
            <pc:docMk/>
            <pc:sldMk cId="895321263" sldId="355"/>
            <ac:picMk id="12290" creationId="{DC54D8F9-DAAB-8A4F-830A-D0323DEBA19F}"/>
          </ac:picMkLst>
        </pc:picChg>
      </pc:sldChg>
      <pc:sldChg chg="del">
        <pc:chgData name="Nane Kratzke" userId="971be13ff4ee5ef6" providerId="LiveId" clId="{DD4F4B8C-A7DF-5643-8C8B-D116B96ACB5C}" dt="2021-02-09T12:45:40.688" v="324" actId="2696"/>
        <pc:sldMkLst>
          <pc:docMk/>
          <pc:sldMk cId="811902125" sldId="491"/>
        </pc:sldMkLst>
      </pc:sldChg>
      <pc:sldChg chg="modSp mod">
        <pc:chgData name="Nane Kratzke" userId="971be13ff4ee5ef6" providerId="LiveId" clId="{DD4F4B8C-A7DF-5643-8C8B-D116B96ACB5C}" dt="2021-03-04T07:49:01.569" v="35796" actId="20577"/>
        <pc:sldMkLst>
          <pc:docMk/>
          <pc:sldMk cId="1293430604" sldId="510"/>
        </pc:sldMkLst>
        <pc:spChg chg="mod">
          <ac:chgData name="Nane Kratzke" userId="971be13ff4ee5ef6" providerId="LiveId" clId="{DD4F4B8C-A7DF-5643-8C8B-D116B96ACB5C}" dt="2021-03-04T07:49:01.569" v="35796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DD4F4B8C-A7DF-5643-8C8B-D116B96ACB5C}" dt="2021-02-11T08:34:36.903" v="4872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mod">
        <pc:chgData name="Nane Kratzke" userId="971be13ff4ee5ef6" providerId="LiveId" clId="{DD4F4B8C-A7DF-5643-8C8B-D116B96ACB5C}" dt="2021-02-25T14:34:55.886" v="33070" actId="207"/>
        <pc:sldMkLst>
          <pc:docMk/>
          <pc:sldMk cId="334817653" sldId="511"/>
        </pc:sldMkLst>
        <pc:spChg chg="add mod">
          <ac:chgData name="Nane Kratzke" userId="971be13ff4ee5ef6" providerId="LiveId" clId="{DD4F4B8C-A7DF-5643-8C8B-D116B96ACB5C}" dt="2021-02-25T14:34:55.886" v="33070" actId="207"/>
          <ac:spMkLst>
            <pc:docMk/>
            <pc:sldMk cId="334817653" sldId="511"/>
            <ac:spMk id="4" creationId="{7744107F-B706-604F-BAAE-87D504707D7C}"/>
          </ac:spMkLst>
        </pc:spChg>
        <pc:picChg chg="add del mod modCrop">
          <ac:chgData name="Nane Kratzke" userId="971be13ff4ee5ef6" providerId="LiveId" clId="{DD4F4B8C-A7DF-5643-8C8B-D116B96ACB5C}" dt="2021-02-20T16:15:08.776" v="24374" actId="478"/>
          <ac:picMkLst>
            <pc:docMk/>
            <pc:sldMk cId="334817653" sldId="511"/>
            <ac:picMk id="6" creationId="{73BFBEF6-DA0A-E645-B1BB-86F56BE24973}"/>
          </ac:picMkLst>
        </pc:picChg>
        <pc:picChg chg="add mod modCrop">
          <ac:chgData name="Nane Kratzke" userId="971be13ff4ee5ef6" providerId="LiveId" clId="{DD4F4B8C-A7DF-5643-8C8B-D116B96ACB5C}" dt="2021-02-20T16:18:04.736" v="24415" actId="207"/>
          <ac:picMkLst>
            <pc:docMk/>
            <pc:sldMk cId="334817653" sldId="511"/>
            <ac:picMk id="8" creationId="{4DDEEDD7-1363-C24E-8DA8-257A5C941E49}"/>
          </ac:picMkLst>
        </pc:picChg>
        <pc:picChg chg="add del mod">
          <ac:chgData name="Nane Kratzke" userId="971be13ff4ee5ef6" providerId="LiveId" clId="{DD4F4B8C-A7DF-5643-8C8B-D116B96ACB5C}" dt="2021-02-20T16:08:43.076" v="24341" actId="478"/>
          <ac:picMkLst>
            <pc:docMk/>
            <pc:sldMk cId="334817653" sldId="511"/>
            <ac:picMk id="3074" creationId="{729ECC38-166A-6441-82BD-619F4E6AABEB}"/>
          </ac:picMkLst>
        </pc:picChg>
        <pc:picChg chg="add del mod">
          <ac:chgData name="Nane Kratzke" userId="971be13ff4ee5ef6" providerId="LiveId" clId="{DD4F4B8C-A7DF-5643-8C8B-D116B96ACB5C}" dt="2021-02-20T16:12:17.515" v="24358" actId="478"/>
          <ac:picMkLst>
            <pc:docMk/>
            <pc:sldMk cId="334817653" sldId="511"/>
            <ac:picMk id="3076" creationId="{54FA2DF3-FC48-C141-8944-716196C57408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24T16:55:41.577" v="24455" actId="20577"/>
        <pc:sldMkLst>
          <pc:docMk/>
          <pc:sldMk cId="2907000260" sldId="512"/>
        </pc:sldMkLst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2" creationId="{04781D0D-4FFE-0E47-BFC4-E05A5D659FF6}"/>
          </ac:spMkLst>
        </pc:spChg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3" creationId="{DA77086E-B247-3A41-A8CB-159BA306F7B3}"/>
          </ac:spMkLst>
        </pc:spChg>
        <pc:spChg chg="add mod">
          <ac:chgData name="Nane Kratzke" userId="971be13ff4ee5ef6" providerId="LiveId" clId="{DD4F4B8C-A7DF-5643-8C8B-D116B96ACB5C}" dt="2021-02-24T16:55:41.577" v="24455" actId="20577"/>
          <ac:spMkLst>
            <pc:docMk/>
            <pc:sldMk cId="2907000260" sldId="512"/>
            <ac:spMk id="4" creationId="{A5DA4214-462A-5742-BFE6-9D25D6464DCA}"/>
          </ac:spMkLst>
        </pc:spChg>
        <pc:spChg chg="del">
          <ac:chgData name="Nane Kratzke" userId="971be13ff4ee5ef6" providerId="LiveId" clId="{DD4F4B8C-A7DF-5643-8C8B-D116B96ACB5C}" dt="2021-02-09T12:46:01.983" v="333" actId="478"/>
          <ac:spMkLst>
            <pc:docMk/>
            <pc:sldMk cId="2907000260" sldId="512"/>
            <ac:spMk id="4" creationId="{B3157C72-C3D0-9744-8EFF-A0BC8C8A652B}"/>
          </ac:spMkLst>
        </pc:spChg>
        <pc:spChg chg="del">
          <ac:chgData name="Nane Kratzke" userId="971be13ff4ee5ef6" providerId="LiveId" clId="{DD4F4B8C-A7DF-5643-8C8B-D116B96ACB5C}" dt="2021-02-09T12:46:04.291" v="334" actId="478"/>
          <ac:spMkLst>
            <pc:docMk/>
            <pc:sldMk cId="2907000260" sldId="512"/>
            <ac:spMk id="5" creationId="{C55B45C0-A86A-E847-80D7-B6F0FBD3CE98}"/>
          </ac:spMkLst>
        </pc:spChg>
        <pc:spChg chg="add del">
          <ac:chgData name="Nane Kratzke" userId="971be13ff4ee5ef6" providerId="LiveId" clId="{DD4F4B8C-A7DF-5643-8C8B-D116B96ACB5C}" dt="2021-02-09T12:46:18.772" v="336"/>
          <ac:spMkLst>
            <pc:docMk/>
            <pc:sldMk cId="2907000260" sldId="512"/>
            <ac:spMk id="6" creationId="{D6C4B053-9540-D74A-9EF0-6F10B0963368}"/>
          </ac:spMkLst>
        </pc:spChg>
        <pc:spChg chg="add mod">
          <ac:chgData name="Nane Kratzke" userId="971be13ff4ee5ef6" providerId="LiveId" clId="{DD4F4B8C-A7DF-5643-8C8B-D116B96ACB5C}" dt="2021-02-09T12:55:15.536" v="660" actId="20577"/>
          <ac:spMkLst>
            <pc:docMk/>
            <pc:sldMk cId="2907000260" sldId="512"/>
            <ac:spMk id="10" creationId="{090C7003-4328-0146-8856-785C0A19DE56}"/>
          </ac:spMkLst>
        </pc:spChg>
        <pc:spChg chg="add mod ord">
          <ac:chgData name="Nane Kratzke" userId="971be13ff4ee5ef6" providerId="LiveId" clId="{DD4F4B8C-A7DF-5643-8C8B-D116B96ACB5C}" dt="2021-02-09T12:50:05.153" v="419" actId="20577"/>
          <ac:spMkLst>
            <pc:docMk/>
            <pc:sldMk cId="2907000260" sldId="512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2:46:44.508" v="341" actId="478"/>
          <ac:picMkLst>
            <pc:docMk/>
            <pc:sldMk cId="2907000260" sldId="512"/>
            <ac:picMk id="7" creationId="{CEE2567E-DD9F-E146-A2AB-A20D737C90C9}"/>
          </ac:picMkLst>
        </pc:picChg>
        <pc:picChg chg="add mod">
          <ac:chgData name="Nane Kratzke" userId="971be13ff4ee5ef6" providerId="LiveId" clId="{DD4F4B8C-A7DF-5643-8C8B-D116B96ACB5C}" dt="2021-02-09T12:55:26.625" v="661" actId="1076"/>
          <ac:picMkLst>
            <pc:docMk/>
            <pc:sldMk cId="2907000260" sldId="512"/>
            <ac:picMk id="9" creationId="{70FAD06A-8CD2-9540-94BF-0639C854DA08}"/>
          </ac:picMkLst>
        </pc:picChg>
      </pc:sldChg>
      <pc:sldChg chg="addSp delSp modSp add mod ord">
        <pc:chgData name="Nane Kratzke" userId="971be13ff4ee5ef6" providerId="LiveId" clId="{DD4F4B8C-A7DF-5643-8C8B-D116B96ACB5C}" dt="2021-02-24T16:55:36.562" v="24452" actId="20577"/>
        <pc:sldMkLst>
          <pc:docMk/>
          <pc:sldMk cId="2694727415" sldId="513"/>
        </pc:sldMkLst>
        <pc:spChg chg="add mod">
          <ac:chgData name="Nane Kratzke" userId="971be13ff4ee5ef6" providerId="LiveId" clId="{DD4F4B8C-A7DF-5643-8C8B-D116B96ACB5C}" dt="2021-02-09T13:09:40.078" v="1113" actId="166"/>
          <ac:spMkLst>
            <pc:docMk/>
            <pc:sldMk cId="2694727415" sldId="513"/>
            <ac:spMk id="8" creationId="{9CD28B6A-910A-BF44-B7C7-2FE690E4B709}"/>
          </ac:spMkLst>
        </pc:spChg>
        <pc:spChg chg="add mod">
          <ac:chgData name="Nane Kratzke" userId="971be13ff4ee5ef6" providerId="LiveId" clId="{DD4F4B8C-A7DF-5643-8C8B-D116B96ACB5C}" dt="2021-02-24T16:55:36.562" v="24452" actId="20577"/>
          <ac:spMkLst>
            <pc:docMk/>
            <pc:sldMk cId="2694727415" sldId="513"/>
            <ac:spMk id="9" creationId="{5611579E-C27B-9142-83A2-B9135E36A3BE}"/>
          </ac:spMkLst>
        </pc:spChg>
        <pc:spChg chg="mod">
          <ac:chgData name="Nane Kratzke" userId="971be13ff4ee5ef6" providerId="LiveId" clId="{DD4F4B8C-A7DF-5643-8C8B-D116B96ACB5C}" dt="2021-02-24T16:55:07.206" v="24448" actId="20577"/>
          <ac:spMkLst>
            <pc:docMk/>
            <pc:sldMk cId="2694727415" sldId="513"/>
            <ac:spMk id="10" creationId="{090C7003-4328-0146-8856-785C0A19DE56}"/>
          </ac:spMkLst>
        </pc:spChg>
        <pc:spChg chg="mod">
          <ac:chgData name="Nane Kratzke" userId="971be13ff4ee5ef6" providerId="LiveId" clId="{DD4F4B8C-A7DF-5643-8C8B-D116B96ACB5C}" dt="2021-02-09T12:59:02.397" v="698" actId="20577"/>
          <ac:spMkLst>
            <pc:docMk/>
            <pc:sldMk cId="2694727415" sldId="513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3:04:41.311" v="1049" actId="478"/>
          <ac:picMkLst>
            <pc:docMk/>
            <pc:sldMk cId="2694727415" sldId="513"/>
            <ac:picMk id="4" creationId="{416A9DD7-DA16-154D-AAE0-CC5D64C3B0AC}"/>
          </ac:picMkLst>
        </pc:picChg>
        <pc:picChg chg="add mod">
          <ac:chgData name="Nane Kratzke" userId="971be13ff4ee5ef6" providerId="LiveId" clId="{DD4F4B8C-A7DF-5643-8C8B-D116B96ACB5C}" dt="2021-02-09T13:09:28.435" v="1111" actId="14861"/>
          <ac:picMkLst>
            <pc:docMk/>
            <pc:sldMk cId="2694727415" sldId="513"/>
            <ac:picMk id="5" creationId="{779C6E4A-AF7E-BC48-B4E1-D362E03C388F}"/>
          </ac:picMkLst>
        </pc:picChg>
        <pc:picChg chg="del">
          <ac:chgData name="Nane Kratzke" userId="971be13ff4ee5ef6" providerId="LiveId" clId="{DD4F4B8C-A7DF-5643-8C8B-D116B96ACB5C}" dt="2021-02-09T12:58:06.681" v="663" actId="478"/>
          <ac:picMkLst>
            <pc:docMk/>
            <pc:sldMk cId="2694727415" sldId="513"/>
            <ac:picMk id="9" creationId="{70FAD06A-8CD2-9540-94BF-0639C854DA08}"/>
          </ac:picMkLst>
        </pc:picChg>
        <pc:picChg chg="add del">
          <ac:chgData name="Nane Kratzke" userId="971be13ff4ee5ef6" providerId="LiveId" clId="{DD4F4B8C-A7DF-5643-8C8B-D116B96ACB5C}" dt="2021-02-09T13:04:57.318" v="1051" actId="478"/>
          <ac:picMkLst>
            <pc:docMk/>
            <pc:sldMk cId="2694727415" sldId="513"/>
            <ac:picMk id="2050" creationId="{7AD82B00-DF0E-804B-AD40-B728ECCF9C72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09T13:23:15.568" v="1493" actId="20577"/>
        <pc:sldMkLst>
          <pc:docMk/>
          <pc:sldMk cId="3814048474" sldId="514"/>
        </pc:sldMkLst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2" creationId="{BB140187-8E6E-2743-9B61-344C2F192065}"/>
          </ac:spMkLst>
        </pc:spChg>
        <pc:spChg chg="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3" creationId="{43047E00-0D6D-C841-96D7-F4041A069357}"/>
          </ac:spMkLst>
        </pc:spChg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4" creationId="{04973E80-3775-9A42-BF31-454FAC450B58}"/>
          </ac:spMkLst>
        </pc:spChg>
        <pc:spChg chg="del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5" creationId="{B895F7B4-5E62-3F4F-913C-728321CAA4FF}"/>
          </ac:spMkLst>
        </pc:spChg>
        <pc:spChg chg="add mod ord">
          <ac:chgData name="Nane Kratzke" userId="971be13ff4ee5ef6" providerId="LiveId" clId="{DD4F4B8C-A7DF-5643-8C8B-D116B96ACB5C}" dt="2021-02-09T13:16:06.484" v="1171" actId="20577"/>
          <ac:spMkLst>
            <pc:docMk/>
            <pc:sldMk cId="3814048474" sldId="514"/>
            <ac:spMk id="6" creationId="{38C20FF1-676B-AB4C-AA3C-A3C295B57016}"/>
          </ac:spMkLst>
        </pc:spChg>
        <pc:spChg chg="add mod ord">
          <ac:chgData name="Nane Kratzke" userId="971be13ff4ee5ef6" providerId="LiveId" clId="{DD4F4B8C-A7DF-5643-8C8B-D116B96ACB5C}" dt="2021-02-09T13:16:27.534" v="1193" actId="20577"/>
          <ac:spMkLst>
            <pc:docMk/>
            <pc:sldMk cId="3814048474" sldId="514"/>
            <ac:spMk id="7" creationId="{73783002-C4D8-DF48-9721-19DA2608B254}"/>
          </ac:spMkLst>
        </pc:spChg>
        <pc:spChg chg="add mod">
          <ac:chgData name="Nane Kratzke" userId="971be13ff4ee5ef6" providerId="LiveId" clId="{DD4F4B8C-A7DF-5643-8C8B-D116B96ACB5C}" dt="2021-02-09T13:21:06.257" v="1267" actId="404"/>
          <ac:spMkLst>
            <pc:docMk/>
            <pc:sldMk cId="3814048474" sldId="514"/>
            <ac:spMk id="8" creationId="{07A87D43-C851-4A4B-8DCA-5E130E6F0302}"/>
          </ac:spMkLst>
        </pc:spChg>
        <pc:spChg chg="add mod">
          <ac:chgData name="Nane Kratzke" userId="971be13ff4ee5ef6" providerId="LiveId" clId="{DD4F4B8C-A7DF-5643-8C8B-D116B96ACB5C}" dt="2021-02-09T13:20:20.476" v="1231" actId="14100"/>
          <ac:spMkLst>
            <pc:docMk/>
            <pc:sldMk cId="3814048474" sldId="514"/>
            <ac:spMk id="9" creationId="{5DB967AC-69CB-944F-901F-6C9F96413D31}"/>
          </ac:spMkLst>
        </pc:spChg>
        <pc:spChg chg="add mod">
          <ac:chgData name="Nane Kratzke" userId="971be13ff4ee5ef6" providerId="LiveId" clId="{DD4F4B8C-A7DF-5643-8C8B-D116B96ACB5C}" dt="2021-02-09T13:20:31.750" v="1233" actId="207"/>
          <ac:spMkLst>
            <pc:docMk/>
            <pc:sldMk cId="3814048474" sldId="514"/>
            <ac:spMk id="10" creationId="{B80F8C5D-81FD-FC49-BF6D-9DB06D95ABB0}"/>
          </ac:spMkLst>
        </pc:spChg>
        <pc:spChg chg="add mod">
          <ac:chgData name="Nane Kratzke" userId="971be13ff4ee5ef6" providerId="LiveId" clId="{DD4F4B8C-A7DF-5643-8C8B-D116B96ACB5C}" dt="2021-02-09T13:18:37.054" v="1216" actId="1076"/>
          <ac:spMkLst>
            <pc:docMk/>
            <pc:sldMk cId="3814048474" sldId="514"/>
            <ac:spMk id="11" creationId="{4064E027-7A6B-DB4E-ADF1-C4EC717D66BF}"/>
          </ac:spMkLst>
        </pc:spChg>
        <pc:spChg chg="add mod">
          <ac:chgData name="Nane Kratzke" userId="971be13ff4ee5ef6" providerId="LiveId" clId="{DD4F4B8C-A7DF-5643-8C8B-D116B96ACB5C}" dt="2021-02-09T13:23:15.568" v="1493" actId="20577"/>
          <ac:spMkLst>
            <pc:docMk/>
            <pc:sldMk cId="3814048474" sldId="514"/>
            <ac:spMk id="12" creationId="{961B084A-ADB2-184D-B85F-1ACD7C6CEAD4}"/>
          </ac:spMkLst>
        </pc:spChg>
      </pc:sldChg>
      <pc:sldChg chg="addSp delSp modSp add mod">
        <pc:chgData name="Nane Kratzke" userId="971be13ff4ee5ef6" providerId="LiveId" clId="{DD4F4B8C-A7DF-5643-8C8B-D116B96ACB5C}" dt="2021-02-09T13:48:09.433" v="1716" actId="14100"/>
        <pc:sldMkLst>
          <pc:docMk/>
          <pc:sldMk cId="3993618139" sldId="515"/>
        </pc:sldMkLst>
        <pc:spChg chg="mod">
          <ac:chgData name="Nane Kratzke" userId="971be13ff4ee5ef6" providerId="LiveId" clId="{DD4F4B8C-A7DF-5643-8C8B-D116B96ACB5C}" dt="2021-02-09T13:25:43.298" v="1522" actId="20577"/>
          <ac:spMkLst>
            <pc:docMk/>
            <pc:sldMk cId="3993618139" sldId="515"/>
            <ac:spMk id="6" creationId="{38C20FF1-676B-AB4C-AA3C-A3C295B57016}"/>
          </ac:spMkLst>
        </pc:spChg>
        <pc:spChg chg="mod">
          <ac:chgData name="Nane Kratzke" userId="971be13ff4ee5ef6" providerId="LiveId" clId="{DD4F4B8C-A7DF-5643-8C8B-D116B96ACB5C}" dt="2021-02-09T13:26:50.169" v="1557" actId="20577"/>
          <ac:spMkLst>
            <pc:docMk/>
            <pc:sldMk cId="3993618139" sldId="515"/>
            <ac:spMk id="7" creationId="{73783002-C4D8-DF48-9721-19DA2608B254}"/>
          </ac:spMkLst>
        </pc:spChg>
        <pc:spChg chg="del">
          <ac:chgData name="Nane Kratzke" userId="971be13ff4ee5ef6" providerId="LiveId" clId="{DD4F4B8C-A7DF-5643-8C8B-D116B96ACB5C}" dt="2021-02-09T13:24:35.113" v="1513" actId="478"/>
          <ac:spMkLst>
            <pc:docMk/>
            <pc:sldMk cId="3993618139" sldId="515"/>
            <ac:spMk id="8" creationId="{07A87D43-C851-4A4B-8DCA-5E130E6F0302}"/>
          </ac:spMkLst>
        </pc:spChg>
        <pc:spChg chg="del">
          <ac:chgData name="Nane Kratzke" userId="971be13ff4ee5ef6" providerId="LiveId" clId="{DD4F4B8C-A7DF-5643-8C8B-D116B96ACB5C}" dt="2021-02-09T13:24:45.417" v="1515" actId="478"/>
          <ac:spMkLst>
            <pc:docMk/>
            <pc:sldMk cId="3993618139" sldId="515"/>
            <ac:spMk id="9" creationId="{5DB967AC-69CB-944F-901F-6C9F96413D31}"/>
          </ac:spMkLst>
        </pc:spChg>
        <pc:spChg chg="del">
          <ac:chgData name="Nane Kratzke" userId="971be13ff4ee5ef6" providerId="LiveId" clId="{DD4F4B8C-A7DF-5643-8C8B-D116B96ACB5C}" dt="2021-02-09T13:24:47.309" v="1516" actId="478"/>
          <ac:spMkLst>
            <pc:docMk/>
            <pc:sldMk cId="3993618139" sldId="515"/>
            <ac:spMk id="10" creationId="{B80F8C5D-81FD-FC49-BF6D-9DB06D95ABB0}"/>
          </ac:spMkLst>
        </pc:spChg>
        <pc:spChg chg="del">
          <ac:chgData name="Nane Kratzke" userId="971be13ff4ee5ef6" providerId="LiveId" clId="{DD4F4B8C-A7DF-5643-8C8B-D116B96ACB5C}" dt="2021-02-09T13:24:32.591" v="1512" actId="478"/>
          <ac:spMkLst>
            <pc:docMk/>
            <pc:sldMk cId="3993618139" sldId="515"/>
            <ac:spMk id="11" creationId="{4064E027-7A6B-DB4E-ADF1-C4EC717D66BF}"/>
          </ac:spMkLst>
        </pc:spChg>
        <pc:spChg chg="del">
          <ac:chgData name="Nane Kratzke" userId="971be13ff4ee5ef6" providerId="LiveId" clId="{DD4F4B8C-A7DF-5643-8C8B-D116B96ACB5C}" dt="2021-02-09T13:27:14.784" v="1561" actId="478"/>
          <ac:spMkLst>
            <pc:docMk/>
            <pc:sldMk cId="3993618139" sldId="515"/>
            <ac:spMk id="12" creationId="{961B084A-ADB2-184D-B85F-1ACD7C6CEAD4}"/>
          </ac:spMkLst>
        </pc:spChg>
        <pc:spChg chg="add mod">
          <ac:chgData name="Nane Kratzke" userId="971be13ff4ee5ef6" providerId="LiveId" clId="{DD4F4B8C-A7DF-5643-8C8B-D116B96ACB5C}" dt="2021-02-09T13:48:09.433" v="1716" actId="14100"/>
          <ac:spMkLst>
            <pc:docMk/>
            <pc:sldMk cId="3993618139" sldId="515"/>
            <ac:spMk id="14" creationId="{7DECF8AF-E293-044A-8242-D2A16B2F40FA}"/>
          </ac:spMkLst>
        </pc:spChg>
        <pc:spChg chg="add mod">
          <ac:chgData name="Nane Kratzke" userId="971be13ff4ee5ef6" providerId="LiveId" clId="{DD4F4B8C-A7DF-5643-8C8B-D116B96ACB5C}" dt="2021-02-09T13:47:07.190" v="1710" actId="1076"/>
          <ac:spMkLst>
            <pc:docMk/>
            <pc:sldMk cId="3993618139" sldId="515"/>
            <ac:spMk id="15" creationId="{58AFCAEE-AB46-6642-8615-386518CAE381}"/>
          </ac:spMkLst>
        </pc:spChg>
        <pc:picChg chg="add del mod">
          <ac:chgData name="Nane Kratzke" userId="971be13ff4ee5ef6" providerId="LiveId" clId="{DD4F4B8C-A7DF-5643-8C8B-D116B96ACB5C}" dt="2021-02-09T13:44:22.762" v="1698" actId="478"/>
          <ac:picMkLst>
            <pc:docMk/>
            <pc:sldMk cId="3993618139" sldId="515"/>
            <ac:picMk id="4" creationId="{E72BDEE0-F07C-A245-9321-D987C5E8C566}"/>
          </ac:picMkLst>
        </pc:picChg>
        <pc:picChg chg="add del mod">
          <ac:chgData name="Nane Kratzke" userId="971be13ff4ee5ef6" providerId="LiveId" clId="{DD4F4B8C-A7DF-5643-8C8B-D116B96ACB5C}" dt="2021-02-09T13:41:26.336" v="1696" actId="478"/>
          <ac:picMkLst>
            <pc:docMk/>
            <pc:sldMk cId="3993618139" sldId="515"/>
            <ac:picMk id="13" creationId="{C6F2AEED-DDFA-1445-B675-9A32F6639792}"/>
          </ac:picMkLst>
        </pc:picChg>
        <pc:picChg chg="add del mod">
          <ac:chgData name="Nane Kratzke" userId="971be13ff4ee5ef6" providerId="LiveId" clId="{DD4F4B8C-A7DF-5643-8C8B-D116B96ACB5C}" dt="2021-02-09T13:44:49.782" v="1700" actId="478"/>
          <ac:picMkLst>
            <pc:docMk/>
            <pc:sldMk cId="3993618139" sldId="515"/>
            <ac:picMk id="17" creationId="{D15637C8-D97A-2247-BC29-3B3561AACEA0}"/>
          </ac:picMkLst>
        </pc:picChg>
        <pc:picChg chg="add del mod">
          <ac:chgData name="Nane Kratzke" userId="971be13ff4ee5ef6" providerId="LiveId" clId="{DD4F4B8C-A7DF-5643-8C8B-D116B96ACB5C}" dt="2021-02-09T13:47:40.311" v="1711" actId="478"/>
          <ac:picMkLst>
            <pc:docMk/>
            <pc:sldMk cId="3993618139" sldId="515"/>
            <ac:picMk id="19" creationId="{3F9310BD-D2BA-BA41-A309-622C7A4BE520}"/>
          </ac:picMkLst>
        </pc:picChg>
        <pc:picChg chg="add mod">
          <ac:chgData name="Nane Kratzke" userId="971be13ff4ee5ef6" providerId="LiveId" clId="{DD4F4B8C-A7DF-5643-8C8B-D116B96ACB5C}" dt="2021-02-09T13:47:57.793" v="1715" actId="1076"/>
          <ac:picMkLst>
            <pc:docMk/>
            <pc:sldMk cId="3993618139" sldId="515"/>
            <ac:picMk id="21" creationId="{565275F9-7B0B-664A-AC10-A60D96AF3F6E}"/>
          </ac:picMkLst>
        </pc:picChg>
      </pc:sldChg>
      <pc:sldChg chg="addSp modSp new mod">
        <pc:chgData name="Nane Kratzke" userId="971be13ff4ee5ef6" providerId="LiveId" clId="{DD4F4B8C-A7DF-5643-8C8B-D116B96ACB5C}" dt="2021-02-09T13:33:31.616" v="1695" actId="20577"/>
        <pc:sldMkLst>
          <pc:docMk/>
          <pc:sldMk cId="2132161850" sldId="516"/>
        </pc:sldMkLst>
        <pc:spChg chg="mod">
          <ac:chgData name="Nane Kratzke" userId="971be13ff4ee5ef6" providerId="LiveId" clId="{DD4F4B8C-A7DF-5643-8C8B-D116B96ACB5C}" dt="2021-02-09T13:30:56.117" v="1591" actId="20577"/>
          <ac:spMkLst>
            <pc:docMk/>
            <pc:sldMk cId="2132161850" sldId="516"/>
            <ac:spMk id="2" creationId="{07024353-6BFF-2E41-9470-555ECA534E58}"/>
          </ac:spMkLst>
        </pc:spChg>
        <pc:spChg chg="mod">
          <ac:chgData name="Nane Kratzke" userId="971be13ff4ee5ef6" providerId="LiveId" clId="{DD4F4B8C-A7DF-5643-8C8B-D116B96ACB5C}" dt="2021-02-09T13:33:31.616" v="1695" actId="20577"/>
          <ac:spMkLst>
            <pc:docMk/>
            <pc:sldMk cId="2132161850" sldId="516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3:30:05.942" v="1573" actId="1076"/>
          <ac:spMkLst>
            <pc:docMk/>
            <pc:sldMk cId="2132161850" sldId="516"/>
            <ac:spMk id="5" creationId="{854C1514-3D1C-C748-9510-DFD20B668500}"/>
          </ac:spMkLst>
        </pc:spChg>
        <pc:spChg chg="add mod">
          <ac:chgData name="Nane Kratzke" userId="971be13ff4ee5ef6" providerId="LiveId" clId="{DD4F4B8C-A7DF-5643-8C8B-D116B96ACB5C}" dt="2021-02-09T13:30:22.772" v="1575" actId="1076"/>
          <ac:spMkLst>
            <pc:docMk/>
            <pc:sldMk cId="2132161850" sldId="516"/>
            <ac:spMk id="6" creationId="{25D4576C-2B53-2442-8694-7B583B2CE545}"/>
          </ac:spMkLst>
        </pc:spChg>
        <pc:spChg chg="add mod">
          <ac:chgData name="Nane Kratzke" userId="971be13ff4ee5ef6" providerId="LiveId" clId="{DD4F4B8C-A7DF-5643-8C8B-D116B96ACB5C}" dt="2021-02-09T13:30:36.892" v="1576" actId="404"/>
          <ac:spMkLst>
            <pc:docMk/>
            <pc:sldMk cId="2132161850" sldId="516"/>
            <ac:spMk id="7" creationId="{316BA81D-5757-7543-A4AF-CF4478A54799}"/>
          </ac:spMkLst>
        </pc:spChg>
        <pc:spChg chg="add mod">
          <ac:chgData name="Nane Kratzke" userId="971be13ff4ee5ef6" providerId="LiveId" clId="{DD4F4B8C-A7DF-5643-8C8B-D116B96ACB5C}" dt="2021-02-09T13:30:48.828" v="1578" actId="1076"/>
          <ac:spMkLst>
            <pc:docMk/>
            <pc:sldMk cId="2132161850" sldId="516"/>
            <ac:spMk id="8" creationId="{D1EADF8B-91C3-7F4E-9959-47CF473F8382}"/>
          </ac:spMkLst>
        </pc:spChg>
        <pc:spChg chg="add mod">
          <ac:chgData name="Nane Kratzke" userId="971be13ff4ee5ef6" providerId="LiveId" clId="{DD4F4B8C-A7DF-5643-8C8B-D116B96ACB5C}" dt="2021-02-09T13:30:39.851" v="1577" actId="404"/>
          <ac:spMkLst>
            <pc:docMk/>
            <pc:sldMk cId="2132161850" sldId="516"/>
            <ac:spMk id="9" creationId="{BBB764D8-523C-E04D-83A3-F91A40D9C879}"/>
          </ac:spMkLst>
        </pc:spChg>
        <pc:picChg chg="add mod">
          <ac:chgData name="Nane Kratzke" userId="971be13ff4ee5ef6" providerId="LiveId" clId="{DD4F4B8C-A7DF-5643-8C8B-D116B96ACB5C}" dt="2021-02-09T13:30:05.942" v="1573" actId="1076"/>
          <ac:picMkLst>
            <pc:docMk/>
            <pc:sldMk cId="2132161850" sldId="516"/>
            <ac:picMk id="10" creationId="{31B843CD-92D8-E648-98D6-FE52EC9D1B0B}"/>
          </ac:picMkLst>
        </pc:picChg>
      </pc:sldChg>
      <pc:sldChg chg="addSp delSp modSp add mod">
        <pc:chgData name="Nane Kratzke" userId="971be13ff4ee5ef6" providerId="LiveId" clId="{DD4F4B8C-A7DF-5643-8C8B-D116B96ACB5C}" dt="2021-02-09T14:19:41.274" v="2598" actId="1076"/>
        <pc:sldMkLst>
          <pc:docMk/>
          <pc:sldMk cId="2393075828" sldId="517"/>
        </pc:sldMkLst>
        <pc:spChg chg="mod">
          <ac:chgData name="Nane Kratzke" userId="971be13ff4ee5ef6" providerId="LiveId" clId="{DD4F4B8C-A7DF-5643-8C8B-D116B96ACB5C}" dt="2021-02-09T13:54:35.759" v="1795" actId="20577"/>
          <ac:spMkLst>
            <pc:docMk/>
            <pc:sldMk cId="2393075828" sldId="517"/>
            <ac:spMk id="3" creationId="{95810130-D262-3541-88D9-84D4C8B7799D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5" creationId="{854C1514-3D1C-C748-9510-DFD20B668500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6" creationId="{25D4576C-2B53-2442-8694-7B583B2CE545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7" creationId="{316BA81D-5757-7543-A4AF-CF4478A54799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8" creationId="{D1EADF8B-91C3-7F4E-9959-47CF473F8382}"/>
          </ac:spMkLst>
        </pc:spChg>
        <pc:spChg chg="del">
          <ac:chgData name="Nane Kratzke" userId="971be13ff4ee5ef6" providerId="LiveId" clId="{DD4F4B8C-A7DF-5643-8C8B-D116B96ACB5C}" dt="2021-02-09T13:52:20.081" v="1757" actId="478"/>
          <ac:spMkLst>
            <pc:docMk/>
            <pc:sldMk cId="2393075828" sldId="517"/>
            <ac:spMk id="9" creationId="{BBB764D8-523C-E04D-83A3-F91A40D9C879}"/>
          </ac:spMkLst>
        </pc:spChg>
        <pc:spChg chg="add mod">
          <ac:chgData name="Nane Kratzke" userId="971be13ff4ee5ef6" providerId="LiveId" clId="{DD4F4B8C-A7DF-5643-8C8B-D116B96ACB5C}" dt="2021-02-09T14:03:02.878" v="2131" actId="403"/>
          <ac:spMkLst>
            <pc:docMk/>
            <pc:sldMk cId="2393075828" sldId="517"/>
            <ac:spMk id="11" creationId="{76B4EEF0-1D78-3C47-BFC8-83DA4A8309E1}"/>
          </ac:spMkLst>
        </pc:spChg>
        <pc:spChg chg="add mod">
          <ac:chgData name="Nane Kratzke" userId="971be13ff4ee5ef6" providerId="LiveId" clId="{DD4F4B8C-A7DF-5643-8C8B-D116B96ACB5C}" dt="2021-02-09T14:19:38.032" v="2597" actId="1076"/>
          <ac:spMkLst>
            <pc:docMk/>
            <pc:sldMk cId="2393075828" sldId="517"/>
            <ac:spMk id="13" creationId="{2D7AA12F-B9E9-5248-A634-7272568E5127}"/>
          </ac:spMkLst>
        </pc:spChg>
        <pc:spChg chg="add mod">
          <ac:chgData name="Nane Kratzke" userId="971be13ff4ee5ef6" providerId="LiveId" clId="{DD4F4B8C-A7DF-5643-8C8B-D116B96ACB5C}" dt="2021-02-09T14:19:41.274" v="2598" actId="1076"/>
          <ac:spMkLst>
            <pc:docMk/>
            <pc:sldMk cId="2393075828" sldId="517"/>
            <ac:spMk id="14" creationId="{F86F4ACE-59AB-5349-B0F0-2A468679DD1C}"/>
          </ac:spMkLst>
        </pc:spChg>
        <pc:picChg chg="del">
          <ac:chgData name="Nane Kratzke" userId="971be13ff4ee5ef6" providerId="LiveId" clId="{DD4F4B8C-A7DF-5643-8C8B-D116B96ACB5C}" dt="2021-02-09T13:52:17.280" v="1756" actId="478"/>
          <ac:picMkLst>
            <pc:docMk/>
            <pc:sldMk cId="2393075828" sldId="517"/>
            <ac:picMk id="10" creationId="{31B843CD-92D8-E648-98D6-FE52EC9D1B0B}"/>
          </ac:picMkLst>
        </pc:picChg>
        <pc:picChg chg="add mod">
          <ac:chgData name="Nane Kratzke" userId="971be13ff4ee5ef6" providerId="LiveId" clId="{DD4F4B8C-A7DF-5643-8C8B-D116B96ACB5C}" dt="2021-02-09T13:53:37.782" v="1768" actId="14861"/>
          <ac:picMkLst>
            <pc:docMk/>
            <pc:sldMk cId="2393075828" sldId="517"/>
            <ac:picMk id="12" creationId="{7F49048A-DDC4-134D-B15C-90E46CF220D3}"/>
          </ac:picMkLst>
        </pc:picChg>
      </pc:sldChg>
      <pc:sldChg chg="addSp delSp modSp add mod">
        <pc:chgData name="Nane Kratzke" userId="971be13ff4ee5ef6" providerId="LiveId" clId="{DD4F4B8C-A7DF-5643-8C8B-D116B96ACB5C}" dt="2021-02-09T14:20:13.775" v="2600" actId="1076"/>
        <pc:sldMkLst>
          <pc:docMk/>
          <pc:sldMk cId="3347503955" sldId="518"/>
        </pc:sldMkLst>
        <pc:spChg chg="mod">
          <ac:chgData name="Nane Kratzke" userId="971be13ff4ee5ef6" providerId="LiveId" clId="{DD4F4B8C-A7DF-5643-8C8B-D116B96ACB5C}" dt="2021-02-09T13:56:36.951" v="1860" actId="20577"/>
          <ac:spMkLst>
            <pc:docMk/>
            <pc:sldMk cId="3347503955" sldId="518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1:26.945" v="1990" actId="1076"/>
          <ac:spMkLst>
            <pc:docMk/>
            <pc:sldMk cId="3347503955" sldId="518"/>
            <ac:spMk id="10" creationId="{EDDFC1A1-BEB7-344F-93D2-D3EE1F923AC2}"/>
          </ac:spMkLst>
        </pc:spChg>
        <pc:spChg chg="del">
          <ac:chgData name="Nane Kratzke" userId="971be13ff4ee5ef6" providerId="LiveId" clId="{DD4F4B8C-A7DF-5643-8C8B-D116B96ACB5C}" dt="2021-02-09T13:57:00.216" v="1864" actId="478"/>
          <ac:spMkLst>
            <pc:docMk/>
            <pc:sldMk cId="3347503955" sldId="518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3:57:59.672" v="1878" actId="478"/>
          <ac:spMkLst>
            <pc:docMk/>
            <pc:sldMk cId="3347503955" sldId="518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3:58:26.627" v="1885" actId="478"/>
          <ac:spMkLst>
            <pc:docMk/>
            <pc:sldMk cId="3347503955" sldId="518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01:17.822" v="1988" actId="404"/>
          <ac:spMkLst>
            <pc:docMk/>
            <pc:sldMk cId="3347503955" sldId="518"/>
            <ac:spMk id="16" creationId="{887B82A1-6F3F-D643-A3CE-BA131EF5B4A9}"/>
          </ac:spMkLst>
        </pc:spChg>
        <pc:spChg chg="add mod">
          <ac:chgData name="Nane Kratzke" userId="971be13ff4ee5ef6" providerId="LiveId" clId="{DD4F4B8C-A7DF-5643-8C8B-D116B96ACB5C}" dt="2021-02-09T14:01:01.474" v="1986" actId="1076"/>
          <ac:spMkLst>
            <pc:docMk/>
            <pc:sldMk cId="3347503955" sldId="518"/>
            <ac:spMk id="17" creationId="{7C94A1A5-41A7-DE43-997E-73648A484122}"/>
          </ac:spMkLst>
        </pc:spChg>
        <pc:spChg chg="add del mod">
          <ac:chgData name="Nane Kratzke" userId="971be13ff4ee5ef6" providerId="LiveId" clId="{DD4F4B8C-A7DF-5643-8C8B-D116B96ACB5C}" dt="2021-02-09T13:58:56.004" v="1890" actId="478"/>
          <ac:spMkLst>
            <pc:docMk/>
            <pc:sldMk cId="3347503955" sldId="518"/>
            <ac:spMk id="18" creationId="{36D3AA8B-FA69-5E41-8AC1-151A41102EB0}"/>
          </ac:spMkLst>
        </pc:spChg>
        <pc:spChg chg="add mod">
          <ac:chgData name="Nane Kratzke" userId="971be13ff4ee5ef6" providerId="LiveId" clId="{DD4F4B8C-A7DF-5643-8C8B-D116B96ACB5C}" dt="2021-02-09T14:20:13.775" v="2600" actId="1076"/>
          <ac:spMkLst>
            <pc:docMk/>
            <pc:sldMk cId="3347503955" sldId="518"/>
            <ac:spMk id="19" creationId="{72D60AC2-ED20-5548-8698-D20C745C3EDA}"/>
          </ac:spMkLst>
        </pc:spChg>
        <pc:picChg chg="add mod">
          <ac:chgData name="Nane Kratzke" userId="971be13ff4ee5ef6" providerId="LiveId" clId="{DD4F4B8C-A7DF-5643-8C8B-D116B96ACB5C}" dt="2021-02-09T13:59:41.089" v="1899" actId="1076"/>
          <ac:picMkLst>
            <pc:docMk/>
            <pc:sldMk cId="3347503955" sldId="518"/>
            <ac:picMk id="9" creationId="{C04384B8-C2F2-864F-882D-739D69314825}"/>
          </ac:picMkLst>
        </pc:picChg>
        <pc:picChg chg="del">
          <ac:chgData name="Nane Kratzke" userId="971be13ff4ee5ef6" providerId="LiveId" clId="{DD4F4B8C-A7DF-5643-8C8B-D116B96ACB5C}" dt="2021-02-09T13:56:41.647" v="1861" actId="478"/>
          <ac:picMkLst>
            <pc:docMk/>
            <pc:sldMk cId="3347503955" sldId="518"/>
            <ac:picMk id="12" creationId="{7F49048A-DDC4-134D-B15C-90E46CF220D3}"/>
          </ac:picMkLst>
        </pc:picChg>
        <pc:picChg chg="add mod">
          <ac:chgData name="Nane Kratzke" userId="971be13ff4ee5ef6" providerId="LiveId" clId="{DD4F4B8C-A7DF-5643-8C8B-D116B96ACB5C}" dt="2021-02-09T13:59:48.078" v="1900" actId="1076"/>
          <ac:picMkLst>
            <pc:docMk/>
            <pc:sldMk cId="3347503955" sldId="518"/>
            <ac:picMk id="15" creationId="{C8F7CAC8-D637-EA4B-9CCF-4C176B7D7646}"/>
          </ac:picMkLst>
        </pc:picChg>
      </pc:sldChg>
      <pc:sldChg chg="addSp delSp modSp add mod">
        <pc:chgData name="Nane Kratzke" userId="971be13ff4ee5ef6" providerId="LiveId" clId="{DD4F4B8C-A7DF-5643-8C8B-D116B96ACB5C}" dt="2021-02-09T14:19:20.475" v="2596" actId="20577"/>
        <pc:sldMkLst>
          <pc:docMk/>
          <pc:sldMk cId="4010345383" sldId="519"/>
        </pc:sldMkLst>
        <pc:spChg chg="mod">
          <ac:chgData name="Nane Kratzke" userId="971be13ff4ee5ef6" providerId="LiveId" clId="{DD4F4B8C-A7DF-5643-8C8B-D116B96ACB5C}" dt="2021-02-09T14:04:08.370" v="2162" actId="20577"/>
          <ac:spMkLst>
            <pc:docMk/>
            <pc:sldMk cId="4010345383" sldId="519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6:54.576" v="2227" actId="14100"/>
          <ac:spMkLst>
            <pc:docMk/>
            <pc:sldMk cId="4010345383" sldId="519"/>
            <ac:spMk id="10" creationId="{B5C3B51A-5AA3-5040-82C7-3FADDAD1775B}"/>
          </ac:spMkLst>
        </pc:spChg>
        <pc:spChg chg="del">
          <ac:chgData name="Nane Kratzke" userId="971be13ff4ee5ef6" providerId="LiveId" clId="{DD4F4B8C-A7DF-5643-8C8B-D116B96ACB5C}" dt="2021-02-09T14:04:24.989" v="2167" actId="478"/>
          <ac:spMkLst>
            <pc:docMk/>
            <pc:sldMk cId="4010345383" sldId="519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4:04:20.813" v="2165" actId="478"/>
          <ac:spMkLst>
            <pc:docMk/>
            <pc:sldMk cId="4010345383" sldId="519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4:04:32.772" v="2170" actId="478"/>
          <ac:spMkLst>
            <pc:docMk/>
            <pc:sldMk cId="4010345383" sldId="519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19:20.475" v="2596" actId="20577"/>
          <ac:spMkLst>
            <pc:docMk/>
            <pc:sldMk cId="4010345383" sldId="519"/>
            <ac:spMk id="15" creationId="{84828E4A-FF07-D541-835B-280723384F11}"/>
          </ac:spMkLst>
        </pc:spChg>
        <pc:spChg chg="add mod">
          <ac:chgData name="Nane Kratzke" userId="971be13ff4ee5ef6" providerId="LiveId" clId="{DD4F4B8C-A7DF-5643-8C8B-D116B96ACB5C}" dt="2021-02-09T14:19:12.519" v="2595" actId="1076"/>
          <ac:spMkLst>
            <pc:docMk/>
            <pc:sldMk cId="4010345383" sldId="519"/>
            <ac:spMk id="16" creationId="{9E1CB37F-CE2B-484C-8187-EA369040DCD3}"/>
          </ac:spMkLst>
        </pc:spChg>
        <pc:picChg chg="add mod">
          <ac:chgData name="Nane Kratzke" userId="971be13ff4ee5ef6" providerId="LiveId" clId="{DD4F4B8C-A7DF-5643-8C8B-D116B96ACB5C}" dt="2021-02-09T14:04:37.093" v="2171" actId="14861"/>
          <ac:picMkLst>
            <pc:docMk/>
            <pc:sldMk cId="4010345383" sldId="519"/>
            <ac:picMk id="9" creationId="{992202E6-418D-C647-824C-EA86CD5BBD36}"/>
          </ac:picMkLst>
        </pc:picChg>
        <pc:picChg chg="del">
          <ac:chgData name="Nane Kratzke" userId="971be13ff4ee5ef6" providerId="LiveId" clId="{DD4F4B8C-A7DF-5643-8C8B-D116B96ACB5C}" dt="2021-02-09T14:04:10.486" v="2163" actId="478"/>
          <ac:picMkLst>
            <pc:docMk/>
            <pc:sldMk cId="4010345383" sldId="519"/>
            <ac:picMk id="12" creationId="{7F49048A-DDC4-134D-B15C-90E46CF220D3}"/>
          </ac:picMkLst>
        </pc:picChg>
      </pc:sldChg>
      <pc:sldChg chg="addSp delSp modSp new mod ord">
        <pc:chgData name="Nane Kratzke" userId="971be13ff4ee5ef6" providerId="LiveId" clId="{DD4F4B8C-A7DF-5643-8C8B-D116B96ACB5C}" dt="2021-02-09T14:11:46.298" v="2285" actId="20578"/>
        <pc:sldMkLst>
          <pc:docMk/>
          <pc:sldMk cId="4002176707" sldId="520"/>
        </pc:sldMkLst>
        <pc:spChg chg="mod">
          <ac:chgData name="Nane Kratzke" userId="971be13ff4ee5ef6" providerId="LiveId" clId="{DD4F4B8C-A7DF-5643-8C8B-D116B96ACB5C}" dt="2021-02-09T14:08:02.004" v="2259" actId="6549"/>
          <ac:spMkLst>
            <pc:docMk/>
            <pc:sldMk cId="4002176707" sldId="520"/>
            <ac:spMk id="2" creationId="{F6236B2C-3606-3A42-A04E-7F93861B1833}"/>
          </ac:spMkLst>
        </pc:spChg>
        <pc:spChg chg="mod">
          <ac:chgData name="Nane Kratzke" userId="971be13ff4ee5ef6" providerId="LiveId" clId="{DD4F4B8C-A7DF-5643-8C8B-D116B96ACB5C}" dt="2021-02-09T14:07:59.931" v="2258" actId="20577"/>
          <ac:spMkLst>
            <pc:docMk/>
            <pc:sldMk cId="4002176707" sldId="520"/>
            <ac:spMk id="3" creationId="{3037C572-4F1A-5D4F-8281-E35CD6DA164C}"/>
          </ac:spMkLst>
        </pc:spChg>
        <pc:spChg chg="add del mod">
          <ac:chgData name="Nane Kratzke" userId="971be13ff4ee5ef6" providerId="LiveId" clId="{DD4F4B8C-A7DF-5643-8C8B-D116B96ACB5C}" dt="2021-02-09T14:09:13.082" v="2270"/>
          <ac:spMkLst>
            <pc:docMk/>
            <pc:sldMk cId="4002176707" sldId="520"/>
            <ac:spMk id="6" creationId="{2F588901-E589-F447-AECF-90240BA1AB5A}"/>
          </ac:spMkLst>
        </pc:spChg>
        <pc:graphicFrameChg chg="add mod modGraphic">
          <ac:chgData name="Nane Kratzke" userId="971be13ff4ee5ef6" providerId="LiveId" clId="{DD4F4B8C-A7DF-5643-8C8B-D116B96ACB5C}" dt="2021-02-09T14:11:22.062" v="2284"/>
          <ac:graphicFrameMkLst>
            <pc:docMk/>
            <pc:sldMk cId="4002176707" sldId="520"/>
            <ac:graphicFrameMk id="5" creationId="{E9E7359D-A233-B746-9D4F-89DBD5865580}"/>
          </ac:graphicFrameMkLst>
        </pc:graphicFrameChg>
      </pc:sldChg>
      <pc:sldChg chg="addSp modSp new mod">
        <pc:chgData name="Nane Kratzke" userId="971be13ff4ee5ef6" providerId="LiveId" clId="{DD4F4B8C-A7DF-5643-8C8B-D116B96ACB5C}" dt="2021-02-09T14:18:27.033" v="2593" actId="14861"/>
        <pc:sldMkLst>
          <pc:docMk/>
          <pc:sldMk cId="3192548314" sldId="521"/>
        </pc:sldMkLst>
        <pc:spChg chg="mod">
          <ac:chgData name="Nane Kratzke" userId="971be13ff4ee5ef6" providerId="LiveId" clId="{DD4F4B8C-A7DF-5643-8C8B-D116B96ACB5C}" dt="2021-02-09T14:13:05.068" v="2299" actId="20577"/>
          <ac:spMkLst>
            <pc:docMk/>
            <pc:sldMk cId="3192548314" sldId="521"/>
            <ac:spMk id="2" creationId="{A90E5BB1-7583-1143-B759-BC28AFD51ED3}"/>
          </ac:spMkLst>
        </pc:spChg>
        <pc:spChg chg="mod">
          <ac:chgData name="Nane Kratzke" userId="971be13ff4ee5ef6" providerId="LiveId" clId="{DD4F4B8C-A7DF-5643-8C8B-D116B96ACB5C}" dt="2021-02-09T14:13:11.769" v="2322" actId="20577"/>
          <ac:spMkLst>
            <pc:docMk/>
            <pc:sldMk cId="3192548314" sldId="521"/>
            <ac:spMk id="3" creationId="{484CD229-70F0-6343-9F65-C728239176DE}"/>
          </ac:spMkLst>
        </pc:spChg>
        <pc:spChg chg="add mod">
          <ac:chgData name="Nane Kratzke" userId="971be13ff4ee5ef6" providerId="LiveId" clId="{DD4F4B8C-A7DF-5643-8C8B-D116B96ACB5C}" dt="2021-02-09T14:17:53.587" v="2587" actId="20577"/>
          <ac:spMkLst>
            <pc:docMk/>
            <pc:sldMk cId="3192548314" sldId="521"/>
            <ac:spMk id="5" creationId="{2684B831-C1ED-DA46-A629-105AB8E3E220}"/>
          </ac:spMkLst>
        </pc:spChg>
        <pc:spChg chg="add mod">
          <ac:chgData name="Nane Kratzke" userId="971be13ff4ee5ef6" providerId="LiveId" clId="{DD4F4B8C-A7DF-5643-8C8B-D116B96ACB5C}" dt="2021-02-09T14:17:45.843" v="2582" actId="20577"/>
          <ac:spMkLst>
            <pc:docMk/>
            <pc:sldMk cId="3192548314" sldId="521"/>
            <ac:spMk id="6" creationId="{AFCBAE16-231C-854F-AEF4-95744B18B7A3}"/>
          </ac:spMkLst>
        </pc:spChg>
        <pc:spChg chg="add mod">
          <ac:chgData name="Nane Kratzke" userId="971be13ff4ee5ef6" providerId="LiveId" clId="{DD4F4B8C-A7DF-5643-8C8B-D116B96ACB5C}" dt="2021-02-09T14:18:21.275" v="2592" actId="1076"/>
          <ac:spMkLst>
            <pc:docMk/>
            <pc:sldMk cId="3192548314" sldId="521"/>
            <ac:spMk id="8" creationId="{4BCD1877-A11F-F94B-9548-4E8D01C575F3}"/>
          </ac:spMkLst>
        </pc:spChg>
        <pc:picChg chg="add mod">
          <ac:chgData name="Nane Kratzke" userId="971be13ff4ee5ef6" providerId="LiveId" clId="{DD4F4B8C-A7DF-5643-8C8B-D116B96ACB5C}" dt="2021-02-09T14:18:27.033" v="2593" actId="14861"/>
          <ac:picMkLst>
            <pc:docMk/>
            <pc:sldMk cId="3192548314" sldId="521"/>
            <ac:picMk id="7" creationId="{3C845164-20A7-E440-AE7C-FA22B65680A6}"/>
          </ac:picMkLst>
        </pc:picChg>
      </pc:sldChg>
      <pc:sldChg chg="addSp delSp modSp new mod">
        <pc:chgData name="Nane Kratzke" userId="971be13ff4ee5ef6" providerId="LiveId" clId="{DD4F4B8C-A7DF-5643-8C8B-D116B96ACB5C}" dt="2021-02-09T14:38:22.558" v="3166" actId="1076"/>
        <pc:sldMkLst>
          <pc:docMk/>
          <pc:sldMk cId="1767911000" sldId="522"/>
        </pc:sldMkLst>
        <pc:spChg chg="mod">
          <ac:chgData name="Nane Kratzke" userId="971be13ff4ee5ef6" providerId="LiveId" clId="{DD4F4B8C-A7DF-5643-8C8B-D116B96ACB5C}" dt="2021-02-09T14:21:04.130" v="2614" actId="20577"/>
          <ac:spMkLst>
            <pc:docMk/>
            <pc:sldMk cId="1767911000" sldId="522"/>
            <ac:spMk id="2" creationId="{7045F7AD-3380-8F45-AACE-94D338E7B039}"/>
          </ac:spMkLst>
        </pc:spChg>
        <pc:spChg chg="mod">
          <ac:chgData name="Nane Kratzke" userId="971be13ff4ee5ef6" providerId="LiveId" clId="{DD4F4B8C-A7DF-5643-8C8B-D116B96ACB5C}" dt="2021-02-09T14:21:28.587" v="2653" actId="20577"/>
          <ac:spMkLst>
            <pc:docMk/>
            <pc:sldMk cId="1767911000" sldId="522"/>
            <ac:spMk id="3" creationId="{82D50E9D-90EA-4446-A364-9DD2B2F9962A}"/>
          </ac:spMkLst>
        </pc:spChg>
        <pc:spChg chg="add del mod">
          <ac:chgData name="Nane Kratzke" userId="971be13ff4ee5ef6" providerId="LiveId" clId="{DD4F4B8C-A7DF-5643-8C8B-D116B96ACB5C}" dt="2021-02-09T14:28:44.641" v="2693" actId="478"/>
          <ac:spMkLst>
            <pc:docMk/>
            <pc:sldMk cId="1767911000" sldId="522"/>
            <ac:spMk id="5" creationId="{4190D8DE-1527-444C-ADD7-7EB3880734CB}"/>
          </ac:spMkLst>
        </pc:spChg>
        <pc:spChg chg="add del">
          <ac:chgData name="Nane Kratzke" userId="971be13ff4ee5ef6" providerId="LiveId" clId="{DD4F4B8C-A7DF-5643-8C8B-D116B96ACB5C}" dt="2021-02-09T14:22:57.199" v="2655"/>
          <ac:spMkLst>
            <pc:docMk/>
            <pc:sldMk cId="1767911000" sldId="522"/>
            <ac:spMk id="6" creationId="{51E50D6C-54E3-0846-A0F7-42E44749A24E}"/>
          </ac:spMkLst>
        </pc:spChg>
        <pc:spChg chg="add del">
          <ac:chgData name="Nane Kratzke" userId="971be13ff4ee5ef6" providerId="LiveId" clId="{DD4F4B8C-A7DF-5643-8C8B-D116B96ACB5C}" dt="2021-02-09T14:23:55.123" v="2664"/>
          <ac:spMkLst>
            <pc:docMk/>
            <pc:sldMk cId="1767911000" sldId="522"/>
            <ac:spMk id="8" creationId="{F0C30D32-DD5F-9746-9738-8283C73B2129}"/>
          </ac:spMkLst>
        </pc:spChg>
        <pc:spChg chg="add del">
          <ac:chgData name="Nane Kratzke" userId="971be13ff4ee5ef6" providerId="LiveId" clId="{DD4F4B8C-A7DF-5643-8C8B-D116B96ACB5C}" dt="2021-02-09T14:24:38.004" v="2671"/>
          <ac:spMkLst>
            <pc:docMk/>
            <pc:sldMk cId="1767911000" sldId="522"/>
            <ac:spMk id="11" creationId="{54D71AFC-3E03-304E-B74B-604615A0853F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14" creationId="{7B0533ED-CC73-884A-8E1C-33F31112FBA0}"/>
          </ac:spMkLst>
        </pc:spChg>
        <pc:spChg chg="add mod">
          <ac:chgData name="Nane Kratzke" userId="971be13ff4ee5ef6" providerId="LiveId" clId="{DD4F4B8C-A7DF-5643-8C8B-D116B96ACB5C}" dt="2021-02-09T14:37:51.498" v="3165" actId="14100"/>
          <ac:spMkLst>
            <pc:docMk/>
            <pc:sldMk cId="1767911000" sldId="522"/>
            <ac:spMk id="15" creationId="{4BFF1678-CC74-4743-BC6B-0AB68EC19EAD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0" creationId="{73621164-9B91-CA43-8311-C2FC5C31072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1" creationId="{AF8258AD-498B-E644-B5B8-EE4D8933B404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2" creationId="{EB16B9E8-6CD3-9640-8408-B71C0832CD1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3" creationId="{1EE0A265-4F41-5748-AA7A-D1D708F5FD3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4" creationId="{5D7B2D3D-3E10-0540-986A-1A3E79E9B7C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5" creationId="{4BBEDFD1-F4CC-D849-B753-75CA20AF6938}"/>
          </ac:spMkLst>
        </pc:spChg>
        <pc:picChg chg="add del mod">
          <ac:chgData name="Nane Kratzke" userId="971be13ff4ee5ef6" providerId="LiveId" clId="{DD4F4B8C-A7DF-5643-8C8B-D116B96ACB5C}" dt="2021-02-09T14:23:29.260" v="2661" actId="478"/>
          <ac:picMkLst>
            <pc:docMk/>
            <pc:sldMk cId="1767911000" sldId="522"/>
            <ac:picMk id="7" creationId="{EDAAC659-9BA2-944D-A292-521AB43A916D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9" creationId="{571A3DFE-3A91-2840-AF57-62B55D8A9739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0" creationId="{573FC5F0-5269-4A46-9C65-1CFA3EAE8C83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2" creationId="{0BF61B0D-08DC-5A48-9A31-1AADCD8A9C71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3" creationId="{12568AC8-E321-F74F-B2B8-9E71274D149B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76" creationId="{60F345D0-AAEC-C847-800B-7D04ADAA7681}"/>
          </ac:picMkLst>
        </pc:picChg>
        <pc:picChg chg="add del">
          <ac:chgData name="Nane Kratzke" userId="971be13ff4ee5ef6" providerId="LiveId" clId="{DD4F4B8C-A7DF-5643-8C8B-D116B96ACB5C}" dt="2021-02-09T14:25:00.657" v="2675"/>
          <ac:picMkLst>
            <pc:docMk/>
            <pc:sldMk cId="1767911000" sldId="522"/>
            <ac:picMk id="3082" creationId="{F8282B25-A0FF-1742-927C-F49B1776654F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4" creationId="{1188D8AA-75D3-E44A-BE48-E981B1A6782C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6" creationId="{0495C6CD-E950-4F45-BB7D-8DADDC0347E5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8" creationId="{C610F060-1B8D-C04F-B008-1CCE68FDE15A}"/>
          </ac:picMkLst>
        </pc:picChg>
      </pc:sldChg>
      <pc:sldChg chg="addSp modSp new mod">
        <pc:chgData name="Nane Kratzke" userId="971be13ff4ee5ef6" providerId="LiveId" clId="{DD4F4B8C-A7DF-5643-8C8B-D116B96ACB5C}" dt="2021-02-25T09:09:43.106" v="28341" actId="20577"/>
        <pc:sldMkLst>
          <pc:docMk/>
          <pc:sldMk cId="2263106085" sldId="523"/>
        </pc:sldMkLst>
        <pc:spChg chg="mod">
          <ac:chgData name="Nane Kratzke" userId="971be13ff4ee5ef6" providerId="LiveId" clId="{DD4F4B8C-A7DF-5643-8C8B-D116B96ACB5C}" dt="2021-02-09T14:38:41.661" v="3193" actId="20577"/>
          <ac:spMkLst>
            <pc:docMk/>
            <pc:sldMk cId="2263106085" sldId="523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4:38:52.515" v="3209" actId="20577"/>
          <ac:spMkLst>
            <pc:docMk/>
            <pc:sldMk cId="2263106085" sldId="523"/>
            <ac:spMk id="3" creationId="{E89684F7-5D97-A040-B434-2B5ED5FD6708}"/>
          </ac:spMkLst>
        </pc:spChg>
        <pc:spChg chg="add mod">
          <ac:chgData name="Nane Kratzke" userId="971be13ff4ee5ef6" providerId="LiveId" clId="{DD4F4B8C-A7DF-5643-8C8B-D116B96ACB5C}" dt="2021-02-09T15:22:15.341" v="3471" actId="14100"/>
          <ac:spMkLst>
            <pc:docMk/>
            <pc:sldMk cId="2263106085" sldId="523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4:42:15.299" v="3260" actId="1076"/>
          <ac:spMkLst>
            <pc:docMk/>
            <pc:sldMk cId="2263106085" sldId="523"/>
            <ac:spMk id="6" creationId="{D35CE5E3-B591-5E4A-9C0F-30A4CA9F745E}"/>
          </ac:spMkLst>
        </pc:spChg>
        <pc:spChg chg="add mod">
          <ac:chgData name="Nane Kratzke" userId="971be13ff4ee5ef6" providerId="LiveId" clId="{DD4F4B8C-A7DF-5643-8C8B-D116B96ACB5C}" dt="2021-02-25T09:09:43.106" v="28341" actId="20577"/>
          <ac:spMkLst>
            <pc:docMk/>
            <pc:sldMk cId="2263106085" sldId="523"/>
            <ac:spMk id="7" creationId="{EB387F61-574E-4B49-81CF-558E7754783C}"/>
          </ac:spMkLst>
        </pc:spChg>
        <pc:picChg chg="add mod">
          <ac:chgData name="Nane Kratzke" userId="971be13ff4ee5ef6" providerId="LiveId" clId="{DD4F4B8C-A7DF-5643-8C8B-D116B96ACB5C}" dt="2021-02-09T15:22:07.391" v="3470" actId="166"/>
          <ac:picMkLst>
            <pc:docMk/>
            <pc:sldMk cId="2263106085" sldId="523"/>
            <ac:picMk id="4098" creationId="{016C1967-9659-8F44-BB9D-2B0ADC36CEFD}"/>
          </ac:picMkLst>
        </pc:picChg>
      </pc:sldChg>
      <pc:sldChg chg="new del">
        <pc:chgData name="Nane Kratzke" userId="971be13ff4ee5ef6" providerId="LiveId" clId="{DD4F4B8C-A7DF-5643-8C8B-D116B96ACB5C}" dt="2021-02-25T14:32:27.453" v="33062" actId="2696"/>
        <pc:sldMkLst>
          <pc:docMk/>
          <pc:sldMk cId="1442909410" sldId="524"/>
        </pc:sldMkLst>
      </pc:sldChg>
      <pc:sldChg chg="addSp delSp modSp add mod">
        <pc:chgData name="Nane Kratzke" userId="971be13ff4ee5ef6" providerId="LiveId" clId="{DD4F4B8C-A7DF-5643-8C8B-D116B96ACB5C}" dt="2021-02-09T15:52:36.340" v="4119" actId="14861"/>
        <pc:sldMkLst>
          <pc:docMk/>
          <pc:sldMk cId="2131256959" sldId="525"/>
        </pc:sldMkLst>
        <pc:spChg chg="mod">
          <ac:chgData name="Nane Kratzke" userId="971be13ff4ee5ef6" providerId="LiveId" clId="{DD4F4B8C-A7DF-5643-8C8B-D116B96ACB5C}" dt="2021-02-09T15:24:08.281" v="3514" actId="20577"/>
          <ac:spMkLst>
            <pc:docMk/>
            <pc:sldMk cId="2131256959" sldId="525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5:40:18.198" v="3790" actId="20577"/>
          <ac:spMkLst>
            <pc:docMk/>
            <pc:sldMk cId="2131256959" sldId="525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31:39.677" v="3630" actId="14100"/>
          <ac:spMkLst>
            <pc:docMk/>
            <pc:sldMk cId="2131256959" sldId="525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5:31:09.501" v="3614" actId="478"/>
          <ac:spMkLst>
            <pc:docMk/>
            <pc:sldMk cId="2131256959" sldId="525"/>
            <ac:spMk id="7" creationId="{EB387F61-574E-4B49-81CF-558E7754783C}"/>
          </ac:spMkLst>
        </pc:spChg>
        <pc:spChg chg="add del mod">
          <ac:chgData name="Nane Kratzke" userId="971be13ff4ee5ef6" providerId="LiveId" clId="{DD4F4B8C-A7DF-5643-8C8B-D116B96ACB5C}" dt="2021-02-09T15:33:34.313" v="3634"/>
          <ac:spMkLst>
            <pc:docMk/>
            <pc:sldMk cId="2131256959" sldId="525"/>
            <ac:spMk id="8" creationId="{335B254F-2D79-F546-A463-F6310D37251F}"/>
          </ac:spMkLst>
        </pc:spChg>
        <pc:spChg chg="add mod">
          <ac:chgData name="Nane Kratzke" userId="971be13ff4ee5ef6" providerId="LiveId" clId="{DD4F4B8C-A7DF-5643-8C8B-D116B96ACB5C}" dt="2021-02-09T15:35:58.792" v="3703" actId="14100"/>
          <ac:spMkLst>
            <pc:docMk/>
            <pc:sldMk cId="2131256959" sldId="525"/>
            <ac:spMk id="9" creationId="{592CD276-D279-7045-BD51-85FC5B835B2E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0" creationId="{C2B4703E-E0C4-8245-B378-0BBC6E5285E3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2" creationId="{C1B087A0-A066-3941-9AC4-1035C4ADC99C}"/>
          </ac:spMkLst>
        </pc:spChg>
        <pc:spChg chg="add mod">
          <ac:chgData name="Nane Kratzke" userId="971be13ff4ee5ef6" providerId="LiveId" clId="{DD4F4B8C-A7DF-5643-8C8B-D116B96ACB5C}" dt="2021-02-09T15:52:22.595" v="4117" actId="1076"/>
          <ac:spMkLst>
            <pc:docMk/>
            <pc:sldMk cId="2131256959" sldId="525"/>
            <ac:spMk id="14" creationId="{16E1CEB4-80F2-2144-8545-AA6C90F0F726}"/>
          </ac:spMkLst>
        </pc:spChg>
        <pc:picChg chg="del">
          <ac:chgData name="Nane Kratzke" userId="971be13ff4ee5ef6" providerId="LiveId" clId="{DD4F4B8C-A7DF-5643-8C8B-D116B96ACB5C}" dt="2021-02-09T15:25:54.206" v="3537" actId="478"/>
          <ac:picMkLst>
            <pc:docMk/>
            <pc:sldMk cId="2131256959" sldId="525"/>
            <ac:picMk id="4098" creationId="{016C1967-9659-8F44-BB9D-2B0ADC36CEFD}"/>
          </ac:picMkLst>
        </pc:picChg>
        <pc:cxnChg chg="add mod">
          <ac:chgData name="Nane Kratzke" userId="971be13ff4ee5ef6" providerId="LiveId" clId="{DD4F4B8C-A7DF-5643-8C8B-D116B96ACB5C}" dt="2021-02-09T15:52:36.340" v="4119" actId="14861"/>
          <ac:cxnSpMkLst>
            <pc:docMk/>
            <pc:sldMk cId="2131256959" sldId="525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5:51:50.710" v="4116" actId="1076"/>
        <pc:sldMkLst>
          <pc:docMk/>
          <pc:sldMk cId="814459774" sldId="526"/>
        </pc:sldMkLst>
        <pc:spChg chg="mod">
          <ac:chgData name="Nane Kratzke" userId="971be13ff4ee5ef6" providerId="LiveId" clId="{DD4F4B8C-A7DF-5643-8C8B-D116B96ACB5C}" dt="2021-02-09T15:41:05.563" v="3792" actId="20577"/>
          <ac:spMkLst>
            <pc:docMk/>
            <pc:sldMk cId="814459774" sldId="526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5:51:50.710" v="4116" actId="1076"/>
          <ac:spMkLst>
            <pc:docMk/>
            <pc:sldMk cId="814459774" sldId="526"/>
            <ac:spMk id="7" creationId="{6F4E8848-8942-6B44-ADFF-3C937E31DA04}"/>
          </ac:spMkLst>
        </pc:spChg>
        <pc:spChg chg="del">
          <ac:chgData name="Nane Kratzke" userId="971be13ff4ee5ef6" providerId="LiveId" clId="{DD4F4B8C-A7DF-5643-8C8B-D116B96ACB5C}" dt="2021-02-09T15:42:32.732" v="3862" actId="478"/>
          <ac:spMkLst>
            <pc:docMk/>
            <pc:sldMk cId="814459774" sldId="526"/>
            <ac:spMk id="9" creationId="{592CD276-D279-7045-BD51-85FC5B835B2E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0" creationId="{C2B4703E-E0C4-8245-B378-0BBC6E5285E3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2" creationId="{C1B087A0-A066-3941-9AC4-1035C4ADC99C}"/>
          </ac:spMkLst>
        </pc:spChg>
        <pc:spChg chg="mod">
          <ac:chgData name="Nane Kratzke" userId="971be13ff4ee5ef6" providerId="LiveId" clId="{DD4F4B8C-A7DF-5643-8C8B-D116B96ACB5C}" dt="2021-02-09T15:50:31.060" v="4090" actId="1076"/>
          <ac:spMkLst>
            <pc:docMk/>
            <pc:sldMk cId="814459774" sldId="526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5" creationId="{7FC43DF9-E027-9146-927F-D51031E8FB7A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6" creationId="{6161F1F9-F11B-2645-907C-3BF2C4B9EDD2}"/>
          </ac:spMkLst>
        </pc:spChg>
        <pc:spChg chg="add mod">
          <ac:chgData name="Nane Kratzke" userId="971be13ff4ee5ef6" providerId="LiveId" clId="{DD4F4B8C-A7DF-5643-8C8B-D116B96ACB5C}" dt="2021-02-09T15:51:45.411" v="4115" actId="1076"/>
          <ac:spMkLst>
            <pc:docMk/>
            <pc:sldMk cId="814459774" sldId="526"/>
            <ac:spMk id="17" creationId="{5D4E4107-79CF-644B-8EAD-0677F11ADFB4}"/>
          </ac:spMkLst>
        </pc:spChg>
        <pc:cxnChg chg="mod">
          <ac:chgData name="Nane Kratzke" userId="971be13ff4ee5ef6" providerId="LiveId" clId="{DD4F4B8C-A7DF-5643-8C8B-D116B96ACB5C}" dt="2021-02-09T15:50:43.176" v="4091" actId="14861"/>
          <ac:cxnSpMkLst>
            <pc:docMk/>
            <pc:sldMk cId="814459774" sldId="526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25:45.301" v="4524" actId="14100"/>
        <pc:sldMkLst>
          <pc:docMk/>
          <pc:sldMk cId="1251721456" sldId="527"/>
        </pc:sldMkLst>
        <pc:spChg chg="mod">
          <ac:chgData name="Nane Kratzke" userId="971be13ff4ee5ef6" providerId="LiveId" clId="{DD4F4B8C-A7DF-5643-8C8B-D116B96ACB5C}" dt="2021-02-09T15:56:31.062" v="4128" actId="20577"/>
          <ac:spMkLst>
            <pc:docMk/>
            <pc:sldMk cId="1251721456" sldId="52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21:06.878" v="4274" actId="14100"/>
          <ac:spMkLst>
            <pc:docMk/>
            <pc:sldMk cId="1251721456" sldId="52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6:25:45.301" v="4524" actId="14100"/>
          <ac:spMkLst>
            <pc:docMk/>
            <pc:sldMk cId="1251721456" sldId="527"/>
            <ac:spMk id="7" creationId="{DCE184A4-015B-1D46-BAAC-5C9AD7FA78E5}"/>
          </ac:spMkLst>
        </pc:spChg>
        <pc:spChg chg="del">
          <ac:chgData name="Nane Kratzke" userId="971be13ff4ee5ef6" providerId="LiveId" clId="{DD4F4B8C-A7DF-5643-8C8B-D116B96ACB5C}" dt="2021-02-09T15:58:16.365" v="4129" actId="478"/>
          <ac:spMkLst>
            <pc:docMk/>
            <pc:sldMk cId="1251721456" sldId="527"/>
            <ac:spMk id="9" creationId="{592CD276-D279-7045-BD51-85FC5B835B2E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0" creationId="{C2B4703E-E0C4-8245-B378-0BBC6E5285E3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2" creationId="{C1B087A0-A066-3941-9AC4-1035C4ADC99C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6:24:27.843" v="4397" actId="1076"/>
          <ac:spMkLst>
            <pc:docMk/>
            <pc:sldMk cId="1251721456" sldId="527"/>
            <ac:spMk id="15" creationId="{14DDC525-8344-1544-86DC-40F4E28DF877}"/>
          </ac:spMkLst>
        </pc:spChg>
        <pc:cxnChg chg="del mod">
          <ac:chgData name="Nane Kratzke" userId="971be13ff4ee5ef6" providerId="LiveId" clId="{DD4F4B8C-A7DF-5643-8C8B-D116B96ACB5C}" dt="2021-02-09T16:21:10.787" v="4275" actId="478"/>
          <ac:cxnSpMkLst>
            <pc:docMk/>
            <pc:sldMk cId="1251721456" sldId="527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37:08.518" v="4838" actId="20577"/>
        <pc:sldMkLst>
          <pc:docMk/>
          <pc:sldMk cId="3569204545" sldId="528"/>
        </pc:sldMkLst>
        <pc:spChg chg="mod">
          <ac:chgData name="Nane Kratzke" userId="971be13ff4ee5ef6" providerId="LiveId" clId="{DD4F4B8C-A7DF-5643-8C8B-D116B96ACB5C}" dt="2021-02-09T16:28:08.868" v="4530" actId="20577"/>
          <ac:spMkLst>
            <pc:docMk/>
            <pc:sldMk cId="3569204545" sldId="528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33:04.190" v="4670" actId="20577"/>
          <ac:spMkLst>
            <pc:docMk/>
            <pc:sldMk cId="3569204545" sldId="528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6:30:10.579" v="4568" actId="478"/>
          <ac:spMkLst>
            <pc:docMk/>
            <pc:sldMk cId="3569204545" sldId="528"/>
            <ac:spMk id="7" creationId="{DCE184A4-015B-1D46-BAAC-5C9AD7FA78E5}"/>
          </ac:spMkLst>
        </pc:spChg>
        <pc:spChg chg="add mod">
          <ac:chgData name="Nane Kratzke" userId="971be13ff4ee5ef6" providerId="LiveId" clId="{DD4F4B8C-A7DF-5643-8C8B-D116B96ACB5C}" dt="2021-02-09T16:32:50.580" v="4669" actId="404"/>
          <ac:spMkLst>
            <pc:docMk/>
            <pc:sldMk cId="3569204545" sldId="528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09T16:37:08.518" v="4838" actId="20577"/>
          <ac:spMkLst>
            <pc:docMk/>
            <pc:sldMk cId="3569204545" sldId="528"/>
            <ac:spMk id="9" creationId="{076BCB5C-0BE0-1F4D-B3FD-F2DFBD800401}"/>
          </ac:spMkLst>
        </pc:spChg>
        <pc:spChg chg="mod">
          <ac:chgData name="Nane Kratzke" userId="971be13ff4ee5ef6" providerId="LiveId" clId="{DD4F4B8C-A7DF-5643-8C8B-D116B96ACB5C}" dt="2021-02-09T16:32:40.892" v="4667"/>
          <ac:spMkLst>
            <pc:docMk/>
            <pc:sldMk cId="3569204545" sldId="528"/>
            <ac:spMk id="15" creationId="{14DDC525-8344-1544-86DC-40F4E28DF877}"/>
          </ac:spMkLst>
        </pc:spChg>
      </pc:sldChg>
      <pc:sldChg chg="modSp add mod">
        <pc:chgData name="Nane Kratzke" userId="971be13ff4ee5ef6" providerId="LiveId" clId="{DD4F4B8C-A7DF-5643-8C8B-D116B96ACB5C}" dt="2021-02-09T16:34:48.740" v="4685" actId="20577"/>
        <pc:sldMkLst>
          <pc:docMk/>
          <pc:sldMk cId="2688421527" sldId="529"/>
        </pc:sldMkLst>
        <pc:spChg chg="mod">
          <ac:chgData name="Nane Kratzke" userId="971be13ff4ee5ef6" providerId="LiveId" clId="{DD4F4B8C-A7DF-5643-8C8B-D116B96ACB5C}" dt="2021-02-09T16:34:48.740" v="4685" actId="20577"/>
          <ac:spMkLst>
            <pc:docMk/>
            <pc:sldMk cId="2688421527" sldId="529"/>
            <ac:spMk id="15" creationId="{14DDC525-8344-1544-86DC-40F4E28DF877}"/>
          </ac:spMkLst>
        </pc:spChg>
      </pc:sldChg>
      <pc:sldChg chg="addSp modSp add mod">
        <pc:chgData name="Nane Kratzke" userId="971be13ff4ee5ef6" providerId="LiveId" clId="{DD4F4B8C-A7DF-5643-8C8B-D116B96ACB5C}" dt="2021-02-18T11:19:24.899" v="13683" actId="207"/>
        <pc:sldMkLst>
          <pc:docMk/>
          <pc:sldMk cId="3038659186" sldId="530"/>
        </pc:sldMkLst>
        <pc:spChg chg="mod">
          <ac:chgData name="Nane Kratzke" userId="971be13ff4ee5ef6" providerId="LiveId" clId="{DD4F4B8C-A7DF-5643-8C8B-D116B96ACB5C}" dt="2021-02-18T10:57:56.550" v="12749" actId="20577"/>
          <ac:spMkLst>
            <pc:docMk/>
            <pc:sldMk cId="3038659186" sldId="530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0:59:39.734" v="12857" actId="14100"/>
          <ac:spMkLst>
            <pc:docMk/>
            <pc:sldMk cId="3038659186" sldId="530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9:21.424" v="13682" actId="207"/>
          <ac:spMkLst>
            <pc:docMk/>
            <pc:sldMk cId="3038659186" sldId="530"/>
            <ac:spMk id="7" creationId="{2D84D56A-0B99-0046-B99B-EA9E38942CF3}"/>
          </ac:spMkLst>
        </pc:spChg>
        <pc:spChg chg="mod">
          <ac:chgData name="Nane Kratzke" userId="971be13ff4ee5ef6" providerId="LiveId" clId="{DD4F4B8C-A7DF-5643-8C8B-D116B96ACB5C}" dt="2021-02-18T11:18:34.228" v="13658" actId="20577"/>
          <ac:spMkLst>
            <pc:docMk/>
            <pc:sldMk cId="3038659186" sldId="530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19:24.899" v="13683" actId="207"/>
          <ac:spMkLst>
            <pc:docMk/>
            <pc:sldMk cId="3038659186" sldId="530"/>
            <ac:spMk id="11" creationId="{1DD00486-6B61-8E4E-ADA8-4C23A1853BF2}"/>
          </ac:spMkLst>
        </pc:spChg>
        <pc:spChg chg="mod">
          <ac:chgData name="Nane Kratzke" userId="971be13ff4ee5ef6" providerId="LiveId" clId="{DD4F4B8C-A7DF-5643-8C8B-D116B96ACB5C}" dt="2021-02-18T11:18:50.191" v="13666" actId="1076"/>
          <ac:spMkLst>
            <pc:docMk/>
            <pc:sldMk cId="3038659186" sldId="530"/>
            <ac:spMk id="15" creationId="{14DDC525-8344-1544-86DC-40F4E28DF877}"/>
          </ac:spMkLst>
        </pc:spChg>
        <pc:picChg chg="add mod">
          <ac:chgData name="Nane Kratzke" userId="971be13ff4ee5ef6" providerId="LiveId" clId="{DD4F4B8C-A7DF-5643-8C8B-D116B96ACB5C}" dt="2021-02-18T11:18:55.209" v="13668" actId="1076"/>
          <ac:picMkLst>
            <pc:docMk/>
            <pc:sldMk cId="3038659186" sldId="530"/>
            <ac:picMk id="9" creationId="{F7DAC0D8-7F81-A745-AD19-8DDEE26D70A1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11T08:54:42.539" v="5739" actId="20578"/>
        <pc:sldMkLst>
          <pc:docMk/>
          <pc:sldMk cId="2564185530" sldId="531"/>
        </pc:sldMkLst>
        <pc:spChg chg="del">
          <ac:chgData name="Nane Kratzke" userId="971be13ff4ee5ef6" providerId="LiveId" clId="{DD4F4B8C-A7DF-5643-8C8B-D116B96ACB5C}" dt="2021-02-11T08:36:14.309" v="4877" actId="478"/>
          <ac:spMkLst>
            <pc:docMk/>
            <pc:sldMk cId="2564185530" sldId="531"/>
            <ac:spMk id="2" creationId="{44AFD0F9-9BA4-804D-B493-24AA74BA8CA5}"/>
          </ac:spMkLst>
        </pc:spChg>
        <pc:spChg chg="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3" creationId="{68191457-7A99-A541-90DC-510932FE4C0E}"/>
          </ac:spMkLst>
        </pc:spChg>
        <pc:spChg chg="del">
          <ac:chgData name="Nane Kratzke" userId="971be13ff4ee5ef6" providerId="LiveId" clId="{DD4F4B8C-A7DF-5643-8C8B-D116B96ACB5C}" dt="2021-02-11T08:36:06.903" v="4874" actId="478"/>
          <ac:spMkLst>
            <pc:docMk/>
            <pc:sldMk cId="2564185530" sldId="531"/>
            <ac:spMk id="4" creationId="{0C591A31-9307-2B4B-944E-B4140BCA8071}"/>
          </ac:spMkLst>
        </pc:spChg>
        <pc:spChg chg="del">
          <ac:chgData name="Nane Kratzke" userId="971be13ff4ee5ef6" providerId="LiveId" clId="{DD4F4B8C-A7DF-5643-8C8B-D116B96ACB5C}" dt="2021-02-11T08:36:09.406" v="4875" actId="478"/>
          <ac:spMkLst>
            <pc:docMk/>
            <pc:sldMk cId="2564185530" sldId="531"/>
            <ac:spMk id="5" creationId="{B7767B97-96A4-2C44-A709-8E2A050DDFA6}"/>
          </ac:spMkLst>
        </pc:spChg>
        <pc:spChg chg="add 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11" creationId="{BF24C7C7-D1D8-E746-8DFA-CA03DB209863}"/>
          </ac:spMkLst>
        </pc:spChg>
        <pc:spChg chg="add del mod ord">
          <ac:chgData name="Nane Kratzke" userId="971be13ff4ee5ef6" providerId="LiveId" clId="{DD4F4B8C-A7DF-5643-8C8B-D116B96ACB5C}" dt="2021-02-11T08:37:14.249" v="4885" actId="478"/>
          <ac:spMkLst>
            <pc:docMk/>
            <pc:sldMk cId="2564185530" sldId="531"/>
            <ac:spMk id="12" creationId="{F1E40A0D-09F0-0741-9C9B-ABE9C58FB421}"/>
          </ac:spMkLst>
        </pc:spChg>
        <pc:spChg chg="add mod ord">
          <ac:chgData name="Nane Kratzke" userId="971be13ff4ee5ef6" providerId="LiveId" clId="{DD4F4B8C-A7DF-5643-8C8B-D116B96ACB5C}" dt="2021-02-11T08:40:59.699" v="5082" actId="20577"/>
          <ac:spMkLst>
            <pc:docMk/>
            <pc:sldMk cId="2564185530" sldId="531"/>
            <ac:spMk id="13" creationId="{6D8AD961-47B8-2848-88C5-F7C1D97F1814}"/>
          </ac:spMkLst>
        </pc:spChg>
        <pc:spChg chg="add mod">
          <ac:chgData name="Nane Kratzke" userId="971be13ff4ee5ef6" providerId="LiveId" clId="{DD4F4B8C-A7DF-5643-8C8B-D116B96ACB5C}" dt="2021-02-11T08:43:26.742" v="5427" actId="404"/>
          <ac:spMkLst>
            <pc:docMk/>
            <pc:sldMk cId="2564185530" sldId="531"/>
            <ac:spMk id="14" creationId="{C9B30B64-B1B5-3346-84F8-F9E986F3CBBA}"/>
          </ac:spMkLst>
        </pc:sp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6" creationId="{962B2C97-8E56-C840-ABA4-897156308A0C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7" creationId="{B06DF94B-FA5E-E24E-8886-65AE7D51A788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8" creationId="{B23401D1-8CF1-1844-A821-BB0F033DC2A9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9" creationId="{7AFD03E8-1C6F-E749-BA76-96B5DB6D00F7}"/>
          </ac:picMkLst>
        </pc:picChg>
        <pc:picChg chg="add mod">
          <ac:chgData name="Nane Kratzke" userId="971be13ff4ee5ef6" providerId="LiveId" clId="{DD4F4B8C-A7DF-5643-8C8B-D116B96ACB5C}" dt="2021-02-11T08:40:03.019" v="5024" actId="1076"/>
          <ac:picMkLst>
            <pc:docMk/>
            <pc:sldMk cId="2564185530" sldId="531"/>
            <ac:picMk id="10" creationId="{8654F664-BBAB-2A4F-80B2-1592D706F9D3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1T08:54:15.287" v="5738" actId="20577"/>
        <pc:sldMkLst>
          <pc:docMk/>
          <pc:sldMk cId="347149955" sldId="532"/>
        </pc:sldMkLst>
        <pc:spChg chg="del">
          <ac:chgData name="Nane Kratzke" userId="971be13ff4ee5ef6" providerId="LiveId" clId="{DD4F4B8C-A7DF-5643-8C8B-D116B96ACB5C}" dt="2021-02-11T08:44:34.291" v="5430" actId="478"/>
          <ac:spMkLst>
            <pc:docMk/>
            <pc:sldMk cId="347149955" sldId="532"/>
            <ac:spMk id="2" creationId="{CC016946-AE9D-7B49-812A-8A0D26F1439E}"/>
          </ac:spMkLst>
        </pc:spChg>
        <pc:spChg chg="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3" creationId="{17FACF92-B7D9-304E-89B6-CA58C92BDAB1}"/>
          </ac:spMkLst>
        </pc:spChg>
        <pc:spChg chg="del">
          <ac:chgData name="Nane Kratzke" userId="971be13ff4ee5ef6" providerId="LiveId" clId="{DD4F4B8C-A7DF-5643-8C8B-D116B96ACB5C}" dt="2021-02-11T08:44:31.938" v="5429" actId="478"/>
          <ac:spMkLst>
            <pc:docMk/>
            <pc:sldMk cId="347149955" sldId="532"/>
            <ac:spMk id="4" creationId="{04EA1501-9B8D-E44F-B469-2C70CA34C895}"/>
          </ac:spMkLst>
        </pc:spChg>
        <pc:spChg chg="del">
          <ac:chgData name="Nane Kratzke" userId="971be13ff4ee5ef6" providerId="LiveId" clId="{DD4F4B8C-A7DF-5643-8C8B-D116B96ACB5C}" dt="2021-02-11T08:44:36.122" v="5431" actId="478"/>
          <ac:spMkLst>
            <pc:docMk/>
            <pc:sldMk cId="347149955" sldId="532"/>
            <ac:spMk id="5" creationId="{47A0C13A-8CFD-8B4F-B209-CFDB355630FA}"/>
          </ac:spMkLst>
        </pc:spChg>
        <pc:spChg chg="add del mod">
          <ac:chgData name="Nane Kratzke" userId="971be13ff4ee5ef6" providerId="LiveId" clId="{DD4F4B8C-A7DF-5643-8C8B-D116B96ACB5C}" dt="2021-02-11T08:47:42.067" v="5444" actId="478"/>
          <ac:spMkLst>
            <pc:docMk/>
            <pc:sldMk cId="347149955" sldId="532"/>
            <ac:spMk id="6" creationId="{4ECB03CD-6D02-F141-ABBB-D89A2AB884B6}"/>
          </ac:spMkLst>
        </pc:spChg>
        <pc:spChg chg="add del mod">
          <ac:chgData name="Nane Kratzke" userId="971be13ff4ee5ef6" providerId="LiveId" clId="{DD4F4B8C-A7DF-5643-8C8B-D116B96ACB5C}" dt="2021-02-11T08:47:44.461" v="5445" actId="478"/>
          <ac:spMkLst>
            <pc:docMk/>
            <pc:sldMk cId="347149955" sldId="532"/>
            <ac:spMk id="7" creationId="{5E0D1578-40D0-2F48-B78E-60ADBB70F43C}"/>
          </ac:spMkLst>
        </pc:spChg>
        <pc:spChg chg="add del mod">
          <ac:chgData name="Nane Kratzke" userId="971be13ff4ee5ef6" providerId="LiveId" clId="{DD4F4B8C-A7DF-5643-8C8B-D116B96ACB5C}" dt="2021-02-11T08:48:23.239" v="5454" actId="478"/>
          <ac:spMkLst>
            <pc:docMk/>
            <pc:sldMk cId="347149955" sldId="532"/>
            <ac:spMk id="10" creationId="{E529BD1B-3E7F-2345-A43E-028B77E2A0EB}"/>
          </ac:spMkLst>
        </pc:spChg>
        <pc:spChg chg="add del mod">
          <ac:chgData name="Nane Kratzke" userId="971be13ff4ee5ef6" providerId="LiveId" clId="{DD4F4B8C-A7DF-5643-8C8B-D116B96ACB5C}" dt="2021-02-11T08:47:46.497" v="5446" actId="478"/>
          <ac:spMkLst>
            <pc:docMk/>
            <pc:sldMk cId="347149955" sldId="532"/>
            <ac:spMk id="12" creationId="{4DC45512-15F3-E647-893B-39242263CBEF}"/>
          </ac:spMkLst>
        </pc:spChg>
        <pc:spChg chg="add del mod">
          <ac:chgData name="Nane Kratzke" userId="971be13ff4ee5ef6" providerId="LiveId" clId="{DD4F4B8C-A7DF-5643-8C8B-D116B96ACB5C}" dt="2021-02-11T08:47:50.300" v="5448" actId="478"/>
          <ac:spMkLst>
            <pc:docMk/>
            <pc:sldMk cId="347149955" sldId="532"/>
            <ac:spMk id="14" creationId="{356F3066-6C5F-1948-98FC-84214A4FEB31}"/>
          </ac:spMkLst>
        </pc:spChg>
        <pc:spChg chg="add del mod">
          <ac:chgData name="Nane Kratzke" userId="971be13ff4ee5ef6" providerId="LiveId" clId="{DD4F4B8C-A7DF-5643-8C8B-D116B96ACB5C}" dt="2021-02-11T08:49:14.739" v="5539" actId="478"/>
          <ac:spMkLst>
            <pc:docMk/>
            <pc:sldMk cId="347149955" sldId="532"/>
            <ac:spMk id="15" creationId="{4EA37A3B-886C-A442-B26D-A7C6B26B8101}"/>
          </ac:spMkLst>
        </pc:spChg>
        <pc:spChg chg="add mod">
          <ac:chgData name="Nane Kratzke" userId="971be13ff4ee5ef6" providerId="LiveId" clId="{DD4F4B8C-A7DF-5643-8C8B-D116B96ACB5C}" dt="2021-02-11T08:49:48.957" v="5551" actId="113"/>
          <ac:spMkLst>
            <pc:docMk/>
            <pc:sldMk cId="347149955" sldId="532"/>
            <ac:spMk id="18" creationId="{8EFB1455-6B34-E143-A249-F491AF942979}"/>
          </ac:spMkLst>
        </pc:spChg>
        <pc:spChg chg="add del mod">
          <ac:chgData name="Nane Kratzke" userId="971be13ff4ee5ef6" providerId="LiveId" clId="{DD4F4B8C-A7DF-5643-8C8B-D116B96ACB5C}" dt="2021-02-11T08:49:18.116" v="5540" actId="478"/>
          <ac:spMkLst>
            <pc:docMk/>
            <pc:sldMk cId="347149955" sldId="532"/>
            <ac:spMk id="19" creationId="{8D43CE25-1FB1-A244-A5EB-928756317BCF}"/>
          </ac:spMkLst>
        </pc:spChg>
        <pc:spChg chg="add del 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21" creationId="{F5AB8F0E-689B-1344-B357-78E828AF3D42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2" creationId="{C2EFFF8D-1AAC-E34F-9A99-F4A4CE810A0D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3" creationId="{1BF121C1-D2BD-7947-9A9E-984878B0659A}"/>
          </ac:spMkLst>
        </pc:spChg>
        <pc:spChg chg="add mod ord">
          <ac:chgData name="Nane Kratzke" userId="971be13ff4ee5ef6" providerId="LiveId" clId="{DD4F4B8C-A7DF-5643-8C8B-D116B96ACB5C}" dt="2021-02-11T08:48:53.566" v="5495" actId="20577"/>
          <ac:spMkLst>
            <pc:docMk/>
            <pc:sldMk cId="347149955" sldId="532"/>
            <ac:spMk id="24" creationId="{7AE39EDB-AC4E-5F46-A5AE-9B9AA5410F1F}"/>
          </ac:spMkLst>
        </pc:spChg>
        <pc:spChg chg="add mod ord">
          <ac:chgData name="Nane Kratzke" userId="971be13ff4ee5ef6" providerId="LiveId" clId="{DD4F4B8C-A7DF-5643-8C8B-D116B96ACB5C}" dt="2021-02-11T08:49:10.429" v="5538" actId="20577"/>
          <ac:spMkLst>
            <pc:docMk/>
            <pc:sldMk cId="347149955" sldId="532"/>
            <ac:spMk id="25" creationId="{893A7B4D-0117-4A4A-9762-E4EE604F0265}"/>
          </ac:spMkLst>
        </pc:spChg>
        <pc:spChg chg="add mod">
          <ac:chgData name="Nane Kratzke" userId="971be13ff4ee5ef6" providerId="LiveId" clId="{DD4F4B8C-A7DF-5643-8C8B-D116B96ACB5C}" dt="2021-02-11T08:53:47.801" v="5712" actId="1076"/>
          <ac:spMkLst>
            <pc:docMk/>
            <pc:sldMk cId="347149955" sldId="532"/>
            <ac:spMk id="33" creationId="{D61AFCC2-68FA-F544-A97A-00E24CF0A70C}"/>
          </ac:spMkLst>
        </pc:spChg>
        <pc:spChg chg="add mod">
          <ac:chgData name="Nane Kratzke" userId="971be13ff4ee5ef6" providerId="LiveId" clId="{DD4F4B8C-A7DF-5643-8C8B-D116B96ACB5C}" dt="2021-02-11T08:54:15.287" v="5738" actId="20577"/>
          <ac:spMkLst>
            <pc:docMk/>
            <pc:sldMk cId="347149955" sldId="532"/>
            <ac:spMk id="34" creationId="{99F75C6F-A2CA-8A48-AF07-BE4035AAFD54}"/>
          </ac:spMkLst>
        </pc:spChg>
        <pc:grpChg chg="add del mod">
          <ac:chgData name="Nane Kratzke" userId="971be13ff4ee5ef6" providerId="LiveId" clId="{DD4F4B8C-A7DF-5643-8C8B-D116B96ACB5C}" dt="2021-02-11T08:51:00.355" v="5563"/>
          <ac:grpSpMkLst>
            <pc:docMk/>
            <pc:sldMk cId="347149955" sldId="532"/>
            <ac:grpSpMk id="28" creationId="{F8D5A157-BC21-BE43-9BDD-EADA0179DE18}"/>
          </ac:grpSpMkLst>
        </pc:grpChg>
        <pc:grpChg chg="mod">
          <ac:chgData name="Nane Kratzke" userId="971be13ff4ee5ef6" providerId="LiveId" clId="{DD4F4B8C-A7DF-5643-8C8B-D116B96ACB5C}" dt="2021-02-11T08:50:57.253" v="5561"/>
          <ac:grpSpMkLst>
            <pc:docMk/>
            <pc:sldMk cId="347149955" sldId="532"/>
            <ac:grpSpMk id="30" creationId="{FB412010-444B-9E4C-8FE2-A97D29AB77CF}"/>
          </ac:grpSpMkLst>
        </pc:grpChg>
        <pc:grpChg chg="mod">
          <ac:chgData name="Nane Kratzke" userId="971be13ff4ee5ef6" providerId="LiveId" clId="{DD4F4B8C-A7DF-5643-8C8B-D116B96ACB5C}" dt="2021-02-11T08:53:47.801" v="5712" actId="1076"/>
          <ac:grpSpMkLst>
            <pc:docMk/>
            <pc:sldMk cId="347149955" sldId="532"/>
            <ac:grpSpMk id="32" creationId="{19CF1106-60B6-0947-8FB0-C93AA2EAC52A}"/>
          </ac:grpSpMkLst>
        </pc:grpChg>
        <pc:picChg chg="add del mod">
          <ac:chgData name="Nane Kratzke" userId="971be13ff4ee5ef6" providerId="LiveId" clId="{DD4F4B8C-A7DF-5643-8C8B-D116B96ACB5C}" dt="2021-02-11T08:47:47.973" v="5447" actId="478"/>
          <ac:picMkLst>
            <pc:docMk/>
            <pc:sldMk cId="347149955" sldId="532"/>
            <ac:picMk id="8" creationId="{813D9ED1-928C-E045-86A6-A4089B48C629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6" creationId="{52E7F555-C8A6-1541-BFAC-0438F5C09410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7" creationId="{203BB469-D896-274D-A998-57E915447D6D}"/>
          </ac:picMkLst>
        </pc:pic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6" creationId="{7872B58F-7F71-0842-B519-58B27D60CDCD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7" creationId="{6FA22321-45F8-8249-84A1-B59319FD9E04}"/>
          </ac:inkMkLst>
        </pc:inkChg>
        <pc:inkChg chg="add del mod">
          <ac:chgData name="Nane Kratzke" userId="971be13ff4ee5ef6" providerId="LiveId" clId="{DD4F4B8C-A7DF-5643-8C8B-D116B96ACB5C}" dt="2021-02-11T08:50:57.253" v="5561"/>
          <ac:inkMkLst>
            <pc:docMk/>
            <pc:sldMk cId="347149955" sldId="532"/>
            <ac:inkMk id="29" creationId="{0E655D47-C1DA-E34B-8D73-53A5FC883ABF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31" creationId="{E9F30585-0A25-2A4D-9B68-EE9CDFDEE16F}"/>
          </ac:inkMkLst>
        </pc:inkChg>
      </pc:sldChg>
      <pc:sldChg chg="addSp delSp modSp new mod">
        <pc:chgData name="Nane Kratzke" userId="971be13ff4ee5ef6" providerId="LiveId" clId="{DD4F4B8C-A7DF-5643-8C8B-D116B96ACB5C}" dt="2021-02-11T11:20:32.899" v="6822" actId="14100"/>
        <pc:sldMkLst>
          <pc:docMk/>
          <pc:sldMk cId="3347780485" sldId="533"/>
        </pc:sldMkLst>
        <pc:spChg chg="mod">
          <ac:chgData name="Nane Kratzke" userId="971be13ff4ee5ef6" providerId="LiveId" clId="{DD4F4B8C-A7DF-5643-8C8B-D116B96ACB5C}" dt="2021-02-11T11:10:51.722" v="6342" actId="20577"/>
          <ac:spMkLst>
            <pc:docMk/>
            <pc:sldMk cId="3347780485" sldId="533"/>
            <ac:spMk id="2" creationId="{201E9182-31E8-1640-87D6-D12952CF7AD7}"/>
          </ac:spMkLst>
        </pc:spChg>
        <pc:spChg chg="mod">
          <ac:chgData name="Nane Kratzke" userId="971be13ff4ee5ef6" providerId="LiveId" clId="{DD4F4B8C-A7DF-5643-8C8B-D116B96ACB5C}" dt="2021-02-11T11:10:59.770" v="6368" actId="20577"/>
          <ac:spMkLst>
            <pc:docMk/>
            <pc:sldMk cId="3347780485" sldId="533"/>
            <ac:spMk id="3" creationId="{54D519FC-1F1C-DE46-A5D1-476FE25580C8}"/>
          </ac:spMkLst>
        </pc:spChg>
        <pc:spChg chg="add del mod">
          <ac:chgData name="Nane Kratzke" userId="971be13ff4ee5ef6" providerId="LiveId" clId="{DD4F4B8C-A7DF-5643-8C8B-D116B96ACB5C}" dt="2021-02-11T11:11:15.662" v="6370" actId="478"/>
          <ac:spMkLst>
            <pc:docMk/>
            <pc:sldMk cId="3347780485" sldId="533"/>
            <ac:spMk id="5" creationId="{86E69D8D-F401-8140-8397-259F07935993}"/>
          </ac:spMkLst>
        </pc:spChg>
        <pc:spChg chg="add mod">
          <ac:chgData name="Nane Kratzke" userId="971be13ff4ee5ef6" providerId="LiveId" clId="{DD4F4B8C-A7DF-5643-8C8B-D116B96ACB5C}" dt="2021-02-11T11:17:47.018" v="6584" actId="1076"/>
          <ac:spMkLst>
            <pc:docMk/>
            <pc:sldMk cId="3347780485" sldId="533"/>
            <ac:spMk id="6" creationId="{7CBAA212-275B-8B43-9FAB-9F16E49E8FD4}"/>
          </ac:spMkLst>
        </pc:spChg>
        <pc:spChg chg="add mod">
          <ac:chgData name="Nane Kratzke" userId="971be13ff4ee5ef6" providerId="LiveId" clId="{DD4F4B8C-A7DF-5643-8C8B-D116B96ACB5C}" dt="2021-02-11T11:17:43.654" v="6583" actId="1076"/>
          <ac:spMkLst>
            <pc:docMk/>
            <pc:sldMk cId="3347780485" sldId="533"/>
            <ac:spMk id="7" creationId="{61AC0616-306E-0E45-9297-CF197E96D1F7}"/>
          </ac:spMkLst>
        </pc:spChg>
        <pc:spChg chg="add mod">
          <ac:chgData name="Nane Kratzke" userId="971be13ff4ee5ef6" providerId="LiveId" clId="{DD4F4B8C-A7DF-5643-8C8B-D116B96ACB5C}" dt="2021-02-11T11:18:05.620" v="6587" actId="20577"/>
          <ac:spMkLst>
            <pc:docMk/>
            <pc:sldMk cId="3347780485" sldId="533"/>
            <ac:spMk id="8" creationId="{4AB3328C-C88F-4948-82AC-C8BE15069C3D}"/>
          </ac:spMkLst>
        </pc:spChg>
        <pc:spChg chg="add mod">
          <ac:chgData name="Nane Kratzke" userId="971be13ff4ee5ef6" providerId="LiveId" clId="{DD4F4B8C-A7DF-5643-8C8B-D116B96ACB5C}" dt="2021-02-11T11:20:32.899" v="6822" actId="14100"/>
          <ac:spMkLst>
            <pc:docMk/>
            <pc:sldMk cId="3347780485" sldId="533"/>
            <ac:spMk id="9" creationId="{66FA0413-FC91-EA41-AC26-BE3A9458EA98}"/>
          </ac:spMkLst>
        </pc:spChg>
      </pc:sldChg>
      <pc:sldChg chg="new del">
        <pc:chgData name="Nane Kratzke" userId="971be13ff4ee5ef6" providerId="LiveId" clId="{DD4F4B8C-A7DF-5643-8C8B-D116B96ACB5C}" dt="2021-02-25T14:24:25.338" v="32938" actId="2696"/>
        <pc:sldMkLst>
          <pc:docMk/>
          <pc:sldMk cId="618653087" sldId="534"/>
        </pc:sldMkLst>
      </pc:sldChg>
      <pc:sldChg chg="addSp modSp new mod ord">
        <pc:chgData name="Nane Kratzke" userId="971be13ff4ee5ef6" providerId="LiveId" clId="{DD4F4B8C-A7DF-5643-8C8B-D116B96ACB5C}" dt="2021-02-11T17:27:28.013" v="12687" actId="1076"/>
        <pc:sldMkLst>
          <pc:docMk/>
          <pc:sldMk cId="1982140674" sldId="535"/>
        </pc:sldMkLst>
        <pc:spChg chg="mod">
          <ac:chgData name="Nane Kratzke" userId="971be13ff4ee5ef6" providerId="LiveId" clId="{DD4F4B8C-A7DF-5643-8C8B-D116B96ACB5C}" dt="2021-02-11T12:28:42.873" v="6880" actId="20577"/>
          <ac:spMkLst>
            <pc:docMk/>
            <pc:sldMk cId="1982140674" sldId="535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28:54.129" v="6912" actId="20577"/>
          <ac:spMkLst>
            <pc:docMk/>
            <pc:sldMk cId="1982140674" sldId="53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22:58.357" v="12671" actId="14100"/>
          <ac:spMkLst>
            <pc:docMk/>
            <pc:sldMk cId="1982140674" sldId="535"/>
            <ac:spMk id="5" creationId="{390BCE38-799B-974E-979A-CF5937FFF8F6}"/>
          </ac:spMkLst>
        </pc:spChg>
        <pc:picChg chg="add mod">
          <ac:chgData name="Nane Kratzke" userId="971be13ff4ee5ef6" providerId="LiveId" clId="{DD4F4B8C-A7DF-5643-8C8B-D116B96ACB5C}" dt="2021-02-11T17:25:53.028" v="12676" actId="1076"/>
          <ac:picMkLst>
            <pc:docMk/>
            <pc:sldMk cId="1982140674" sldId="535"/>
            <ac:picMk id="6" creationId="{925313AF-90DC-BC49-A9E7-657C8D8E1303}"/>
          </ac:picMkLst>
        </pc:picChg>
        <pc:picChg chg="add mod">
          <ac:chgData name="Nane Kratzke" userId="971be13ff4ee5ef6" providerId="LiveId" clId="{DD4F4B8C-A7DF-5643-8C8B-D116B96ACB5C}" dt="2021-02-11T17:26:41.167" v="12682" actId="1076"/>
          <ac:picMkLst>
            <pc:docMk/>
            <pc:sldMk cId="1982140674" sldId="535"/>
            <ac:picMk id="7" creationId="{EBA90E91-E609-BA48-B34C-DA5C866379F8}"/>
          </ac:picMkLst>
        </pc:picChg>
        <pc:picChg chg="add mod">
          <ac:chgData name="Nane Kratzke" userId="971be13ff4ee5ef6" providerId="LiveId" clId="{DD4F4B8C-A7DF-5643-8C8B-D116B96ACB5C}" dt="2021-02-11T17:27:28.013" v="12687" actId="1076"/>
          <ac:picMkLst>
            <pc:docMk/>
            <pc:sldMk cId="1982140674" sldId="535"/>
            <ac:picMk id="8" creationId="{E40AEA4F-FB1E-0045-B9F7-ACBFD1BDF579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29572051" sldId="536"/>
        </pc:sldMkLst>
        <pc:spChg chg="mod">
          <ac:chgData name="Nane Kratzke" userId="971be13ff4ee5ef6" providerId="LiveId" clId="{DD4F4B8C-A7DF-5643-8C8B-D116B96ACB5C}" dt="2021-02-11T12:29:45.601" v="6923" actId="20577"/>
          <ac:spMkLst>
            <pc:docMk/>
            <pc:sldMk cId="329572051" sldId="53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39:06" v="10513" actId="14100"/>
          <ac:spMkLst>
            <pc:docMk/>
            <pc:sldMk cId="329572051" sldId="536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5:41:15.233" v="10530" actId="20577"/>
          <ac:spMkLst>
            <pc:docMk/>
            <pc:sldMk cId="329572051" sldId="536"/>
            <ac:spMk id="8" creationId="{87F9D780-552D-4F4A-A963-3C8F0A829DA7}"/>
          </ac:spMkLst>
        </pc:spChg>
        <pc:picChg chg="add del mod">
          <ac:chgData name="Nane Kratzke" userId="971be13ff4ee5ef6" providerId="LiveId" clId="{DD4F4B8C-A7DF-5643-8C8B-D116B96ACB5C}" dt="2021-02-11T15:38:50.673" v="10509" actId="478"/>
          <ac:picMkLst>
            <pc:docMk/>
            <pc:sldMk cId="329572051" sldId="536"/>
            <ac:picMk id="5" creationId="{25FA65E4-734C-B547-BE99-86F3D992A5F6}"/>
          </ac:picMkLst>
        </pc:picChg>
        <pc:picChg chg="add mod">
          <ac:chgData name="Nane Kratzke" userId="971be13ff4ee5ef6" providerId="LiveId" clId="{DD4F4B8C-A7DF-5643-8C8B-D116B96ACB5C}" dt="2021-02-11T15:39:14.096" v="10515" actId="14861"/>
          <ac:picMkLst>
            <pc:docMk/>
            <pc:sldMk cId="329572051" sldId="536"/>
            <ac:picMk id="7" creationId="{23177726-DE05-F84D-AA8F-936F5E7C0BC4}"/>
          </ac:picMkLst>
        </pc:picChg>
        <pc:picChg chg="add mod">
          <ac:chgData name="Nane Kratzke" userId="971be13ff4ee5ef6" providerId="LiveId" clId="{DD4F4B8C-A7DF-5643-8C8B-D116B96ACB5C}" dt="2021-02-18T11:33:18.928" v="13883"/>
          <ac:picMkLst>
            <pc:docMk/>
            <pc:sldMk cId="329572051" sldId="536"/>
            <ac:picMk id="9" creationId="{E32E46F2-E245-3C48-8B5E-7E72030CF481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2146926778" sldId="537"/>
        </pc:sldMkLst>
        <pc:spChg chg="mod">
          <ac:chgData name="Nane Kratzke" userId="971be13ff4ee5ef6" providerId="LiveId" clId="{DD4F4B8C-A7DF-5643-8C8B-D116B96ACB5C}" dt="2021-02-11T12:40:43.498" v="7608" actId="20577"/>
          <ac:spMkLst>
            <pc:docMk/>
            <pc:sldMk cId="2146926778" sldId="537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40:47.382" v="7624" actId="20577"/>
          <ac:spMkLst>
            <pc:docMk/>
            <pc:sldMk cId="2146926778" sldId="537"/>
            <ac:spMk id="3" creationId="{176B5821-6AE3-5345-AD91-DFF675E2DC89}"/>
          </ac:spMkLst>
        </pc:spChg>
        <pc:spChg chg="del mod">
          <ac:chgData name="Nane Kratzke" userId="971be13ff4ee5ef6" providerId="LiveId" clId="{DD4F4B8C-A7DF-5643-8C8B-D116B96ACB5C}" dt="2021-02-11T13:12:25.676" v="8257" actId="478"/>
          <ac:spMkLst>
            <pc:docMk/>
            <pc:sldMk cId="2146926778" sldId="537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9T09:54:02.750" v="17698" actId="20577"/>
          <ac:spMkLst>
            <pc:docMk/>
            <pc:sldMk cId="2146926778" sldId="537"/>
            <ac:spMk id="7" creationId="{4703ACB3-CB7A-B34B-86F7-9C358BEDB5A8}"/>
          </ac:spMkLst>
        </pc:spChg>
        <pc:spChg chg="add del mod">
          <ac:chgData name="Nane Kratzke" userId="971be13ff4ee5ef6" providerId="LiveId" clId="{DD4F4B8C-A7DF-5643-8C8B-D116B96ACB5C}" dt="2021-02-11T16:39:09.407" v="11064" actId="478"/>
          <ac:spMkLst>
            <pc:docMk/>
            <pc:sldMk cId="2146926778" sldId="537"/>
            <ac:spMk id="9" creationId="{4B04A8AC-35EA-4545-A5AC-A9A542766838}"/>
          </ac:spMkLst>
        </pc:spChg>
        <pc:spChg chg="add mod">
          <ac:chgData name="Nane Kratzke" userId="971be13ff4ee5ef6" providerId="LiveId" clId="{DD4F4B8C-A7DF-5643-8C8B-D116B96ACB5C}" dt="2021-02-11T16:41:11.778" v="11104" actId="114"/>
          <ac:spMkLst>
            <pc:docMk/>
            <pc:sldMk cId="2146926778" sldId="537"/>
            <ac:spMk id="12" creationId="{50B2A9F0-91C1-B548-90DF-38109E0AC613}"/>
          </ac:spMkLst>
        </pc:spChg>
        <pc:spChg chg="add mod">
          <ac:chgData name="Nane Kratzke" userId="971be13ff4ee5ef6" providerId="LiveId" clId="{DD4F4B8C-A7DF-5643-8C8B-D116B96ACB5C}" dt="2021-02-11T16:44:25.233" v="11169" actId="114"/>
          <ac:spMkLst>
            <pc:docMk/>
            <pc:sldMk cId="2146926778" sldId="537"/>
            <ac:spMk id="19" creationId="{6D4CE1C8-6EDC-1E4D-9CAE-6D3A8DCC1AFE}"/>
          </ac:spMkLst>
        </pc:spChg>
        <pc:spChg chg="add mod">
          <ac:chgData name="Nane Kratzke" userId="971be13ff4ee5ef6" providerId="LiveId" clId="{DD4F4B8C-A7DF-5643-8C8B-D116B96ACB5C}" dt="2021-02-11T16:44:48.946" v="11190" actId="1076"/>
          <ac:spMkLst>
            <pc:docMk/>
            <pc:sldMk cId="2146926778" sldId="537"/>
            <ac:spMk id="20" creationId="{09DCD8C4-CB3B-6B40-A87F-4D648EA02FA6}"/>
          </ac:spMkLst>
        </pc:spChg>
        <pc:picChg chg="del">
          <ac:chgData name="Nane Kratzke" userId="971be13ff4ee5ef6" providerId="LiveId" clId="{DD4F4B8C-A7DF-5643-8C8B-D116B96ACB5C}" dt="2021-02-11T12:40:57.204" v="7636" actId="478"/>
          <ac:picMkLst>
            <pc:docMk/>
            <pc:sldMk cId="2146926778" sldId="537"/>
            <ac:picMk id="5" creationId="{25FA65E4-734C-B547-BE99-86F3D992A5F6}"/>
          </ac:picMkLst>
        </pc:picChg>
        <pc:picChg chg="add del mod">
          <ac:chgData name="Nane Kratzke" userId="971be13ff4ee5ef6" providerId="LiveId" clId="{DD4F4B8C-A7DF-5643-8C8B-D116B96ACB5C}" dt="2021-02-11T13:16:36.319" v="8335" actId="478"/>
          <ac:picMkLst>
            <pc:docMk/>
            <pc:sldMk cId="2146926778" sldId="537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6:38:47.852" v="11058" actId="478"/>
          <ac:picMkLst>
            <pc:docMk/>
            <pc:sldMk cId="2146926778" sldId="537"/>
            <ac:picMk id="10" creationId="{F2FDADF3-ECAB-4A48-93A5-CB142A51BC7E}"/>
          </ac:picMkLst>
        </pc:picChg>
        <pc:picChg chg="add mod">
          <ac:chgData name="Nane Kratzke" userId="971be13ff4ee5ef6" providerId="LiveId" clId="{DD4F4B8C-A7DF-5643-8C8B-D116B96ACB5C}" dt="2021-02-11T16:40:28.180" v="11074" actId="14100"/>
          <ac:picMkLst>
            <pc:docMk/>
            <pc:sldMk cId="2146926778" sldId="537"/>
            <ac:picMk id="11" creationId="{94BA7B9F-9EE2-F848-BD51-564EB22EA261}"/>
          </ac:picMkLst>
        </pc:picChg>
        <pc:picChg chg="add mod">
          <ac:chgData name="Nane Kratzke" userId="971be13ff4ee5ef6" providerId="LiveId" clId="{DD4F4B8C-A7DF-5643-8C8B-D116B96ACB5C}" dt="2021-02-11T16:46:01.722" v="11194" actId="1076"/>
          <ac:picMkLst>
            <pc:docMk/>
            <pc:sldMk cId="2146926778" sldId="537"/>
            <ac:picMk id="21" creationId="{682285AD-6D3C-0444-9090-24A3FE9BB914}"/>
          </ac:picMkLst>
        </pc:picChg>
        <pc:inkChg chg="add">
          <ac:chgData name="Nane Kratzke" userId="971be13ff4ee5ef6" providerId="LiveId" clId="{DD4F4B8C-A7DF-5643-8C8B-D116B96ACB5C}" dt="2021-02-11T16:42:17.272" v="11131" actId="9405"/>
          <ac:inkMkLst>
            <pc:docMk/>
            <pc:sldMk cId="2146926778" sldId="537"/>
            <ac:inkMk id="13" creationId="{BE08C157-8978-064F-AE9A-3393141D49FE}"/>
          </ac:inkMkLst>
        </pc:inkChg>
        <pc:inkChg chg="add">
          <ac:chgData name="Nane Kratzke" userId="971be13ff4ee5ef6" providerId="LiveId" clId="{DD4F4B8C-A7DF-5643-8C8B-D116B96ACB5C}" dt="2021-02-11T16:42:22.806" v="11132" actId="9405"/>
          <ac:inkMkLst>
            <pc:docMk/>
            <pc:sldMk cId="2146926778" sldId="537"/>
            <ac:inkMk id="14" creationId="{67E2049D-03BF-224F-B1F2-40EA58687D3A}"/>
          </ac:inkMkLst>
        </pc:inkChg>
        <pc:inkChg chg="add">
          <ac:chgData name="Nane Kratzke" userId="971be13ff4ee5ef6" providerId="LiveId" clId="{DD4F4B8C-A7DF-5643-8C8B-D116B96ACB5C}" dt="2021-02-11T16:42:27.554" v="11133" actId="9405"/>
          <ac:inkMkLst>
            <pc:docMk/>
            <pc:sldMk cId="2146926778" sldId="537"/>
            <ac:inkMk id="15" creationId="{9E2767DC-42E9-CD45-88A3-669AB27A3172}"/>
          </ac:inkMkLst>
        </pc:inkChg>
        <pc:inkChg chg="add">
          <ac:chgData name="Nane Kratzke" userId="971be13ff4ee5ef6" providerId="LiveId" clId="{DD4F4B8C-A7DF-5643-8C8B-D116B96ACB5C}" dt="2021-02-11T16:42:29.489" v="11134" actId="9405"/>
          <ac:inkMkLst>
            <pc:docMk/>
            <pc:sldMk cId="2146926778" sldId="537"/>
            <ac:inkMk id="16" creationId="{2FA323B0-28A1-8C4C-8348-202BDE68A673}"/>
          </ac:inkMkLst>
        </pc:inkChg>
        <pc:inkChg chg="add del">
          <ac:chgData name="Nane Kratzke" userId="971be13ff4ee5ef6" providerId="LiveId" clId="{DD4F4B8C-A7DF-5643-8C8B-D116B96ACB5C}" dt="2021-02-11T16:43:23.709" v="11136" actId="9405"/>
          <ac:inkMkLst>
            <pc:docMk/>
            <pc:sldMk cId="2146926778" sldId="537"/>
            <ac:inkMk id="17" creationId="{42898D55-5037-E342-89F9-C4549F886BE3}"/>
          </ac:inkMkLst>
        </pc:inkChg>
        <pc:inkChg chg="add">
          <ac:chgData name="Nane Kratzke" userId="971be13ff4ee5ef6" providerId="LiveId" clId="{DD4F4B8C-A7DF-5643-8C8B-D116B96ACB5C}" dt="2021-02-11T16:43:31.680" v="11137" actId="9405"/>
          <ac:inkMkLst>
            <pc:docMk/>
            <pc:sldMk cId="2146926778" sldId="537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2:41:07.720" v="7639" actId="2696"/>
        <pc:sldMkLst>
          <pc:docMk/>
          <pc:sldMk cId="3713330430" sldId="538"/>
        </pc:sldMkLst>
      </pc:sldChg>
      <pc:sldChg chg="modSp add del mod">
        <pc:chgData name="Nane Kratzke" userId="971be13ff4ee5ef6" providerId="LiveId" clId="{DD4F4B8C-A7DF-5643-8C8B-D116B96ACB5C}" dt="2021-02-11T16:47:25.157" v="11195" actId="2696"/>
        <pc:sldMkLst>
          <pc:docMk/>
          <pc:sldMk cId="3005737440" sldId="539"/>
        </pc:sldMkLst>
        <pc:spChg chg="mod">
          <ac:chgData name="Nane Kratzke" userId="971be13ff4ee5ef6" providerId="LiveId" clId="{DD4F4B8C-A7DF-5643-8C8B-D116B96ACB5C}" dt="2021-02-11T12:41:31.157" v="7689" actId="20577"/>
          <ac:spMkLst>
            <pc:docMk/>
            <pc:sldMk cId="3005737440" sldId="539"/>
            <ac:spMk id="3" creationId="{176B5821-6AE3-5345-AD91-DFF675E2DC89}"/>
          </ac:spMkLst>
        </pc:sp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999606908" sldId="540"/>
        </pc:sldMkLst>
        <pc:spChg chg="mod">
          <ac:chgData name="Nane Kratzke" userId="971be13ff4ee5ef6" providerId="LiveId" clId="{DD4F4B8C-A7DF-5643-8C8B-D116B96ACB5C}" dt="2021-02-11T16:48:20.514" v="11209" actId="20577"/>
          <ac:spMkLst>
            <pc:docMk/>
            <pc:sldMk cId="999606908" sldId="540"/>
            <ac:spMk id="3" creationId="{176B5821-6AE3-5345-AD91-DFF675E2DC89}"/>
          </ac:spMkLst>
        </pc:spChg>
        <pc:spChg chg="del">
          <ac:chgData name="Nane Kratzke" userId="971be13ff4ee5ef6" providerId="LiveId" clId="{DD4F4B8C-A7DF-5643-8C8B-D116B96ACB5C}" dt="2021-02-11T16:48:05.463" v="11196" actId="478"/>
          <ac:spMkLst>
            <pc:docMk/>
            <pc:sldMk cId="999606908" sldId="540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1" creationId="{8F54C699-DE8F-5E45-AAF6-B4D0FBC25E33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2" creationId="{445E4D1E-0FE7-E943-BB00-729E04A3B095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3" creationId="{ED53F9DB-0837-B048-AECB-73F36A9DD477}"/>
          </ac:spMkLst>
        </pc:spChg>
        <pc:spChg chg="add del mod">
          <ac:chgData name="Nane Kratzke" userId="971be13ff4ee5ef6" providerId="LiveId" clId="{DD4F4B8C-A7DF-5643-8C8B-D116B96ACB5C}" dt="2021-02-11T16:48:48.528" v="11211" actId="478"/>
          <ac:spMkLst>
            <pc:docMk/>
            <pc:sldMk cId="999606908" sldId="540"/>
            <ac:spMk id="15" creationId="{387CEC6A-00EE-5E4E-9C74-0BF09F6859D6}"/>
          </ac:spMkLst>
        </pc:spChg>
        <pc:picChg chg="add del mod">
          <ac:chgData name="Nane Kratzke" userId="971be13ff4ee5ef6" providerId="LiveId" clId="{DD4F4B8C-A7DF-5643-8C8B-D116B96ACB5C}" dt="2021-02-11T12:46:52.301" v="7747" actId="478"/>
          <ac:picMkLst>
            <pc:docMk/>
            <pc:sldMk cId="999606908" sldId="540"/>
            <ac:picMk id="5" creationId="{2F612CD0-B527-8240-9F2C-C2FE21D6D5EC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2:48:55.804" v="7757" actId="478"/>
          <ac:picMkLst>
            <pc:docMk/>
            <pc:sldMk cId="999606908" sldId="540"/>
            <ac:picMk id="8" creationId="{2D96DE4A-F1ED-354F-B523-DA0A133A3C11}"/>
          </ac:picMkLst>
        </pc:picChg>
        <pc:picChg chg="add del">
          <ac:chgData name="Nane Kratzke" userId="971be13ff4ee5ef6" providerId="LiveId" clId="{DD4F4B8C-A7DF-5643-8C8B-D116B96ACB5C}" dt="2021-02-11T12:49:58.763" v="7764" actId="478"/>
          <ac:picMkLst>
            <pc:docMk/>
            <pc:sldMk cId="999606908" sldId="540"/>
            <ac:picMk id="9" creationId="{E66F658E-58AC-2646-968B-9C2EC3DE6887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10" creationId="{F48A9EE3-628E-F44B-9B62-82E2C002D6C4}"/>
          </ac:picMkLst>
        </pc:picChg>
        <pc:picChg chg="add del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170" creationId="{0C724173-D345-674E-AD96-15E6E215D412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72149532" sldId="541"/>
        </pc:sldMkLst>
        <pc:spChg chg="mod">
          <ac:chgData name="Nane Kratzke" userId="971be13ff4ee5ef6" providerId="LiveId" clId="{DD4F4B8C-A7DF-5643-8C8B-D116B96ACB5C}" dt="2021-02-11T13:13:28.553" v="8314" actId="20577"/>
          <ac:spMkLst>
            <pc:docMk/>
            <pc:sldMk cId="172149532" sldId="541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49:19.485" v="10596" actId="1076"/>
          <ac:spMkLst>
            <pc:docMk/>
            <pc:sldMk cId="172149532" sldId="541"/>
            <ac:spMk id="6" creationId="{6329F2FA-E5B7-A742-9CE1-35FCBB356769}"/>
          </ac:spMkLst>
        </pc:spChg>
        <pc:spChg chg="del">
          <ac:chgData name="Nane Kratzke" userId="971be13ff4ee5ef6" providerId="LiveId" clId="{DD4F4B8C-A7DF-5643-8C8B-D116B96ACB5C}" dt="2021-02-11T13:13:20.454" v="8296" actId="478"/>
          <ac:spMkLst>
            <pc:docMk/>
            <pc:sldMk cId="172149532" sldId="541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5:57:50.527" v="10907" actId="14100"/>
          <ac:spMkLst>
            <pc:docMk/>
            <pc:sldMk cId="172149532" sldId="541"/>
            <ac:spMk id="10" creationId="{27041805-23D9-134C-AC3C-BEEBDD11909C}"/>
          </ac:spMkLst>
        </pc:spChg>
        <pc:picChg chg="add del mod">
          <ac:chgData name="Nane Kratzke" userId="971be13ff4ee5ef6" providerId="LiveId" clId="{DD4F4B8C-A7DF-5643-8C8B-D116B96ACB5C}" dt="2021-02-11T15:47:31.756" v="10556" actId="478"/>
          <ac:picMkLst>
            <pc:docMk/>
            <pc:sldMk cId="172149532" sldId="541"/>
            <ac:picMk id="5" creationId="{28060F46-F7CA-6847-8677-B283B518F7C7}"/>
          </ac:picMkLst>
        </pc:picChg>
        <pc:picChg chg="mod">
          <ac:chgData name="Nane Kratzke" userId="971be13ff4ee5ef6" providerId="LiveId" clId="{DD4F4B8C-A7DF-5643-8C8B-D116B96ACB5C}" dt="2021-02-11T15:58:02.097" v="10909" actId="1076"/>
          <ac:picMkLst>
            <pc:docMk/>
            <pc:sldMk cId="172149532" sldId="541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53.665" v="10323" actId="21"/>
          <ac:picMkLst>
            <pc:docMk/>
            <pc:sldMk cId="172149532" sldId="541"/>
            <ac:picMk id="9" creationId="{CAF46CE7-ADCD-6C44-829D-FB12D194BFAD}"/>
          </ac:picMkLst>
        </pc:picChg>
        <pc:picChg chg="add mod">
          <ac:chgData name="Nane Kratzke" userId="971be13ff4ee5ef6" providerId="LiveId" clId="{DD4F4B8C-A7DF-5643-8C8B-D116B96ACB5C}" dt="2021-02-11T15:58:20.401" v="10912" actId="1076"/>
          <ac:picMkLst>
            <pc:docMk/>
            <pc:sldMk cId="172149532" sldId="541"/>
            <ac:picMk id="12" creationId="{80B30682-75DD-324D-BC57-9E08FB78789C}"/>
          </ac:picMkLst>
        </pc:picChg>
        <pc:picChg chg="add mod">
          <ac:chgData name="Nane Kratzke" userId="971be13ff4ee5ef6" providerId="LiveId" clId="{DD4F4B8C-A7DF-5643-8C8B-D116B96ACB5C}" dt="2021-02-11T15:56:18.371" v="10896" actId="1076"/>
          <ac:picMkLst>
            <pc:docMk/>
            <pc:sldMk cId="172149532" sldId="541"/>
            <ac:picMk id="9218" creationId="{CD96A83A-DDF0-C04E-BA84-FF05ED74A1C4}"/>
          </ac:picMkLst>
        </pc:picChg>
      </pc:sldChg>
      <pc:sldChg chg="new del">
        <pc:chgData name="Nane Kratzke" userId="971be13ff4ee5ef6" providerId="LiveId" clId="{DD4F4B8C-A7DF-5643-8C8B-D116B96ACB5C}" dt="2021-02-11T13:16:28.660" v="8334" actId="2696"/>
        <pc:sldMkLst>
          <pc:docMk/>
          <pc:sldMk cId="3171526410" sldId="542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005497410" sldId="543"/>
        </pc:sldMkLst>
        <pc:spChg chg="add mod">
          <ac:chgData name="Nane Kratzke" userId="971be13ff4ee5ef6" providerId="LiveId" clId="{DD4F4B8C-A7DF-5643-8C8B-D116B96ACB5C}" dt="2021-02-18T11:27:32.982" v="13837" actId="113"/>
          <ac:spMkLst>
            <pc:docMk/>
            <pc:sldMk cId="3005497410" sldId="543"/>
            <ac:spMk id="5" creationId="{07D3FBF7-0151-054F-A667-B5D7FE8A8F1A}"/>
          </ac:spMkLst>
        </pc:spChg>
        <pc:spChg chg="add mod">
          <ac:chgData name="Nane Kratzke" userId="971be13ff4ee5ef6" providerId="LiveId" clId="{DD4F4B8C-A7DF-5643-8C8B-D116B96ACB5C}" dt="2021-02-11T13:18:47.426" v="8434" actId="20577"/>
          <ac:spMkLst>
            <pc:docMk/>
            <pc:sldMk cId="3005497410" sldId="543"/>
            <ac:spMk id="7" creationId="{F41EAEF8-34DE-FD4E-B392-35758E7AD0C2}"/>
          </ac:spMkLst>
        </pc:spChg>
        <pc:spChg chg="add mod">
          <ac:chgData name="Nane Kratzke" userId="971be13ff4ee5ef6" providerId="LiveId" clId="{DD4F4B8C-A7DF-5643-8C8B-D116B96ACB5C}" dt="2021-02-18T11:28:13.664" v="13882" actId="1076"/>
          <ac:spMkLst>
            <pc:docMk/>
            <pc:sldMk cId="3005497410" sldId="543"/>
            <ac:spMk id="8" creationId="{5A4E5E96-301C-D642-9A58-766F6CF04266}"/>
          </ac:spMkLst>
        </pc:spChg>
        <pc:spChg chg="add mod">
          <ac:chgData name="Nane Kratzke" userId="971be13ff4ee5ef6" providerId="LiveId" clId="{DD4F4B8C-A7DF-5643-8C8B-D116B96ACB5C}" dt="2021-02-11T13:22:53.126" v="8561" actId="1076"/>
          <ac:spMkLst>
            <pc:docMk/>
            <pc:sldMk cId="3005497410" sldId="543"/>
            <ac:spMk id="9" creationId="{FDA7581E-9D39-E44D-BC50-1DEF148FBE5B}"/>
          </ac:spMkLst>
        </pc:spChg>
        <pc:spChg chg="add mod">
          <ac:chgData name="Nane Kratzke" userId="971be13ff4ee5ef6" providerId="LiveId" clId="{DD4F4B8C-A7DF-5643-8C8B-D116B96ACB5C}" dt="2021-02-11T13:22:46.365" v="8560" actId="1076"/>
          <ac:spMkLst>
            <pc:docMk/>
            <pc:sldMk cId="3005497410" sldId="543"/>
            <ac:spMk id="10" creationId="{CA31EA0A-44BA-0248-B32A-CE90579D6414}"/>
          </ac:spMkLst>
        </pc:spChg>
        <pc:spChg chg="add mod">
          <ac:chgData name="Nane Kratzke" userId="971be13ff4ee5ef6" providerId="LiveId" clId="{DD4F4B8C-A7DF-5643-8C8B-D116B96ACB5C}" dt="2021-02-11T13:22:34.373" v="8559" actId="14100"/>
          <ac:spMkLst>
            <pc:docMk/>
            <pc:sldMk cId="3005497410" sldId="543"/>
            <ac:spMk id="11" creationId="{F834A946-5D9B-884C-A5C1-887E9849302E}"/>
          </ac:spMkLst>
        </pc:spChg>
        <pc:spChg chg="add mod">
          <ac:chgData name="Nane Kratzke" userId="971be13ff4ee5ef6" providerId="LiveId" clId="{DD4F4B8C-A7DF-5643-8C8B-D116B96ACB5C}" dt="2021-02-11T13:23:09.922" v="8565" actId="14100"/>
          <ac:spMkLst>
            <pc:docMk/>
            <pc:sldMk cId="3005497410" sldId="543"/>
            <ac:spMk id="12" creationId="{34434BA0-1A19-1248-A5D7-C2436B23971D}"/>
          </ac:spMkLst>
        </pc:spChg>
        <pc:picChg chg="del">
          <ac:chgData name="Nane Kratzke" userId="971be13ff4ee5ef6" providerId="LiveId" clId="{DD4F4B8C-A7DF-5643-8C8B-D116B96ACB5C}" dt="2021-02-11T13:16:43.901" v="8337" actId="478"/>
          <ac:picMkLst>
            <pc:docMk/>
            <pc:sldMk cId="3005497410" sldId="543"/>
            <ac:picMk id="5" creationId="{28060F46-F7CA-6847-8677-B283B518F7C7}"/>
          </ac:picMkLst>
        </pc:picChg>
        <pc:picChg chg="add mod">
          <ac:chgData name="Nane Kratzke" userId="971be13ff4ee5ef6" providerId="LiveId" clId="{DD4F4B8C-A7DF-5643-8C8B-D116B96ACB5C}" dt="2021-02-11T13:18:53.443" v="8435" actId="1076"/>
          <ac:picMkLst>
            <pc:docMk/>
            <pc:sldMk cId="3005497410" sldId="543"/>
            <ac:picMk id="6" creationId="{AE2389F0-BB3C-8B43-8A0A-00ADBC21BBE3}"/>
          </ac:picMkLst>
        </pc:picChg>
        <pc:picChg chg="del">
          <ac:chgData name="Nane Kratzke" userId="971be13ff4ee5ef6" providerId="LiveId" clId="{DD4F4B8C-A7DF-5643-8C8B-D116B96ACB5C}" dt="2021-02-11T13:16:42.155" v="8336" actId="478"/>
          <ac:picMkLst>
            <pc:docMk/>
            <pc:sldMk cId="3005497410" sldId="543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44.483" v="10322" actId="478"/>
          <ac:picMkLst>
            <pc:docMk/>
            <pc:sldMk cId="3005497410" sldId="543"/>
            <ac:picMk id="13" creationId="{1F881211-4729-6C4D-B9FE-2456C4A12ACB}"/>
          </ac:picMkLst>
        </pc:picChg>
        <pc:picChg chg="add del mod">
          <ac:chgData name="Nane Kratzke" userId="971be13ff4ee5ef6" providerId="LiveId" clId="{DD4F4B8C-A7DF-5643-8C8B-D116B96ACB5C}" dt="2021-02-11T15:57:34.252" v="10903" actId="21"/>
          <ac:picMkLst>
            <pc:docMk/>
            <pc:sldMk cId="3005497410" sldId="543"/>
            <ac:picMk id="14" creationId="{9CEE00E2-0D73-5F4C-8160-C6AD5EABEE41}"/>
          </ac:picMkLst>
        </pc:picChg>
        <pc:picChg chg="add del mod">
          <ac:chgData name="Nane Kratzke" userId="971be13ff4ee5ef6" providerId="LiveId" clId="{DD4F4B8C-A7DF-5643-8C8B-D116B96ACB5C}" dt="2021-02-11T16:00:24.928" v="10918" actId="478"/>
          <ac:picMkLst>
            <pc:docMk/>
            <pc:sldMk cId="3005497410" sldId="543"/>
            <ac:picMk id="10242" creationId="{2560D063-9F76-4641-AED9-911558261984}"/>
          </ac:picMkLst>
        </pc:picChg>
      </pc:sldChg>
      <pc:sldChg chg="addSp delSp modSp new mod ord">
        <pc:chgData name="Nane Kratzke" userId="971be13ff4ee5ef6" providerId="LiveId" clId="{DD4F4B8C-A7DF-5643-8C8B-D116B96ACB5C}" dt="2021-02-25T14:24:15.194" v="32937" actId="20578"/>
        <pc:sldMkLst>
          <pc:docMk/>
          <pc:sldMk cId="2675016215" sldId="544"/>
        </pc:sldMkLst>
        <pc:spChg chg="mod">
          <ac:chgData name="Nane Kratzke" userId="971be13ff4ee5ef6" providerId="LiveId" clId="{DD4F4B8C-A7DF-5643-8C8B-D116B96ACB5C}" dt="2021-02-11T13:31:04.285" v="8608" actId="20577"/>
          <ac:spMkLst>
            <pc:docMk/>
            <pc:sldMk cId="2675016215" sldId="544"/>
            <ac:spMk id="2" creationId="{607CDE8D-6E6A-7A42-A482-3A934542AF7D}"/>
          </ac:spMkLst>
        </pc:spChg>
        <pc:spChg chg="mod">
          <ac:chgData name="Nane Kratzke" userId="971be13ff4ee5ef6" providerId="LiveId" clId="{DD4F4B8C-A7DF-5643-8C8B-D116B96ACB5C}" dt="2021-02-11T15:36:02.485" v="10401" actId="20577"/>
          <ac:spMkLst>
            <pc:docMk/>
            <pc:sldMk cId="2675016215" sldId="544"/>
            <ac:spMk id="3" creationId="{A44C4131-B9BE-2A4F-B578-8432FAD5C8BC}"/>
          </ac:spMkLst>
        </pc:spChg>
        <pc:spChg chg="add mod">
          <ac:chgData name="Nane Kratzke" userId="971be13ff4ee5ef6" providerId="LiveId" clId="{DD4F4B8C-A7DF-5643-8C8B-D116B96ACB5C}" dt="2021-02-11T15:37:06.503" v="10499" actId="20577"/>
          <ac:spMkLst>
            <pc:docMk/>
            <pc:sldMk cId="2675016215" sldId="544"/>
            <ac:spMk id="5" creationId="{C3AA3A27-9513-1F48-B99C-384CB7666A9D}"/>
          </ac:spMkLst>
        </pc:spChg>
        <pc:spChg chg="add mod">
          <ac:chgData name="Nane Kratzke" userId="971be13ff4ee5ef6" providerId="LiveId" clId="{DD4F4B8C-A7DF-5643-8C8B-D116B96ACB5C}" dt="2021-02-11T15:45:11.297" v="10551" actId="1076"/>
          <ac:spMkLst>
            <pc:docMk/>
            <pc:sldMk cId="2675016215" sldId="544"/>
            <ac:spMk id="6" creationId="{96A6C9B4-8131-8147-8150-8242EDC0C55B}"/>
          </ac:spMkLst>
        </pc:spChg>
        <pc:spChg chg="add mod">
          <ac:chgData name="Nane Kratzke" userId="971be13ff4ee5ef6" providerId="LiveId" clId="{DD4F4B8C-A7DF-5643-8C8B-D116B96ACB5C}" dt="2021-02-11T15:29:10.068" v="10170" actId="207"/>
          <ac:spMkLst>
            <pc:docMk/>
            <pc:sldMk cId="2675016215" sldId="544"/>
            <ac:spMk id="7" creationId="{6780DBDE-21FC-0147-AFAA-F886CE37C2BC}"/>
          </ac:spMkLst>
        </pc:spChg>
        <pc:spChg chg="add mod">
          <ac:chgData name="Nane Kratzke" userId="971be13ff4ee5ef6" providerId="LiveId" clId="{DD4F4B8C-A7DF-5643-8C8B-D116B96ACB5C}" dt="2021-02-11T15:41:26.612" v="10532" actId="20577"/>
          <ac:spMkLst>
            <pc:docMk/>
            <pc:sldMk cId="2675016215" sldId="544"/>
            <ac:spMk id="8" creationId="{D5AFDE9E-285E-BA49-BA3D-ED4E4F6D719C}"/>
          </ac:spMkLst>
        </pc:spChg>
        <pc:spChg chg="add mod">
          <ac:chgData name="Nane Kratzke" userId="971be13ff4ee5ef6" providerId="LiveId" clId="{DD4F4B8C-A7DF-5643-8C8B-D116B96ACB5C}" dt="2021-02-11T15:44:28.175" v="10546" actId="1076"/>
          <ac:spMkLst>
            <pc:docMk/>
            <pc:sldMk cId="2675016215" sldId="544"/>
            <ac:spMk id="11" creationId="{F54B633F-D7B0-F84F-9380-65A981B8FB19}"/>
          </ac:spMkLst>
        </pc:spChg>
        <pc:spChg chg="add mod">
          <ac:chgData name="Nane Kratzke" userId="971be13ff4ee5ef6" providerId="LiveId" clId="{DD4F4B8C-A7DF-5643-8C8B-D116B96ACB5C}" dt="2021-02-11T15:45:18.947" v="10552" actId="14100"/>
          <ac:spMkLst>
            <pc:docMk/>
            <pc:sldMk cId="2675016215" sldId="544"/>
            <ac:spMk id="12" creationId="{9EEF1866-67F8-BF4C-A93C-F91E1F004F03}"/>
          </ac:spMkLst>
        </pc:spChg>
        <pc:picChg chg="add del mod">
          <ac:chgData name="Nane Kratzke" userId="971be13ff4ee5ef6" providerId="LiveId" clId="{DD4F4B8C-A7DF-5643-8C8B-D116B96ACB5C}" dt="2021-02-11T15:38:33.172" v="10508" actId="21"/>
          <ac:picMkLst>
            <pc:docMk/>
            <pc:sldMk cId="2675016215" sldId="544"/>
            <ac:picMk id="9" creationId="{E5A4B4BF-5631-C04C-8AD1-809BC976C30D}"/>
          </ac:picMkLst>
        </pc:picChg>
        <pc:picChg chg="add mod">
          <ac:chgData name="Nane Kratzke" userId="971be13ff4ee5ef6" providerId="LiveId" clId="{DD4F4B8C-A7DF-5643-8C8B-D116B96ACB5C}" dt="2021-02-11T15:42:46.733" v="10537" actId="14861"/>
          <ac:picMkLst>
            <pc:docMk/>
            <pc:sldMk cId="2675016215" sldId="544"/>
            <ac:picMk id="8194" creationId="{83A03B41-3686-8A4D-856F-F87A3762530A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88246907" sldId="545"/>
        </pc:sldMkLst>
        <pc:spChg chg="mod">
          <ac:chgData name="Nane Kratzke" userId="971be13ff4ee5ef6" providerId="LiveId" clId="{DD4F4B8C-A7DF-5643-8C8B-D116B96ACB5C}" dt="2021-02-11T16:53:56.589" v="11267" actId="20577"/>
          <ac:spMkLst>
            <pc:docMk/>
            <pc:sldMk cId="188246907" sldId="54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03:32.492" v="12302" actId="1076"/>
          <ac:spMkLst>
            <pc:docMk/>
            <pc:sldMk cId="188246907" sldId="545"/>
            <ac:spMk id="6" creationId="{3FD2CA2D-9E19-1644-9CB5-477BA18A219A}"/>
          </ac:spMkLst>
        </pc:spChg>
        <pc:spChg chg="mod">
          <ac:chgData name="Nane Kratzke" userId="971be13ff4ee5ef6" providerId="LiveId" clId="{DD4F4B8C-A7DF-5643-8C8B-D116B96ACB5C}" dt="2021-02-11T17:03:26.034" v="12301" actId="1076"/>
          <ac:spMkLst>
            <pc:docMk/>
            <pc:sldMk cId="188246907" sldId="545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7:02:05.281" v="12215" actId="1076"/>
          <ac:spMkLst>
            <pc:docMk/>
            <pc:sldMk cId="188246907" sldId="545"/>
            <ac:spMk id="8" creationId="{DD52F321-A27B-1A42-A637-7363698743F1}"/>
          </ac:spMkLst>
        </pc:spChg>
        <pc:spChg chg="del">
          <ac:chgData name="Nane Kratzke" userId="971be13ff4ee5ef6" providerId="LiveId" clId="{DD4F4B8C-A7DF-5643-8C8B-D116B96ACB5C}" dt="2021-02-11T16:54:11.150" v="11271" actId="478"/>
          <ac:spMkLst>
            <pc:docMk/>
            <pc:sldMk cId="188246907" sldId="545"/>
            <ac:spMk id="12" creationId="{50B2A9F0-91C1-B548-90DF-38109E0AC613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19" creationId="{6D4CE1C8-6EDC-1E4D-9CAE-6D3A8DCC1AFE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20" creationId="{09DCD8C4-CB3B-6B40-A87F-4D648EA02FA6}"/>
          </ac:spMkLst>
        </pc:spChg>
        <pc:picChg chg="add mod modCrop">
          <ac:chgData name="Nane Kratzke" userId="971be13ff4ee5ef6" providerId="LiveId" clId="{DD4F4B8C-A7DF-5643-8C8B-D116B96ACB5C}" dt="2021-02-11T17:03:32.492" v="12302" actId="1076"/>
          <ac:picMkLst>
            <pc:docMk/>
            <pc:sldMk cId="188246907" sldId="545"/>
            <ac:picMk id="5" creationId="{6754E626-E92B-E649-BC78-5A8B2F9D9BD7}"/>
          </ac:picMkLst>
        </pc:picChg>
        <pc:picChg chg="del mod">
          <ac:chgData name="Nane Kratzke" userId="971be13ff4ee5ef6" providerId="LiveId" clId="{DD4F4B8C-A7DF-5643-8C8B-D116B96ACB5C}" dt="2021-02-11T16:53:59.976" v="11268" actId="478"/>
          <ac:picMkLst>
            <pc:docMk/>
            <pc:sldMk cId="188246907" sldId="545"/>
            <ac:picMk id="11" creationId="{94BA7B9F-9EE2-F848-BD51-564EB22EA261}"/>
          </ac:picMkLst>
        </pc:picChg>
        <pc:picChg chg="del">
          <ac:chgData name="Nane Kratzke" userId="971be13ff4ee5ef6" providerId="LiveId" clId="{DD4F4B8C-A7DF-5643-8C8B-D116B96ACB5C}" dt="2021-02-11T16:54:05.207" v="11270" actId="478"/>
          <ac:picMkLst>
            <pc:docMk/>
            <pc:sldMk cId="188246907" sldId="545"/>
            <ac:picMk id="21" creationId="{682285AD-6D3C-0444-9090-24A3FE9BB914}"/>
          </ac:picMkLst>
        </pc:pic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3" creationId="{BE08C157-8978-064F-AE9A-3393141D49FE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4" creationId="{67E2049D-03BF-224F-B1F2-40EA58687D3A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5" creationId="{9E2767DC-42E9-CD45-88A3-669AB27A3172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6" creationId="{2FA323B0-28A1-8C4C-8348-202BDE68A673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6:48:54.911" v="11213" actId="2696"/>
        <pc:sldMkLst>
          <pc:docMk/>
          <pc:sldMk cId="2666632670" sldId="545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1344718" sldId="546"/>
        </pc:sldMkLst>
        <pc:spChg chg="mod">
          <ac:chgData name="Nane Kratzke" userId="971be13ff4ee5ef6" providerId="LiveId" clId="{DD4F4B8C-A7DF-5643-8C8B-D116B96ACB5C}" dt="2021-02-11T17:04:51.346" v="12327" actId="20577"/>
          <ac:spMkLst>
            <pc:docMk/>
            <pc:sldMk cId="11344718" sldId="54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8" creationId="{97D1C29E-BC69-B84E-BE5E-88B67FA8C7FE}"/>
          </ac:spMkLst>
        </pc:spChg>
        <pc:spChg chg="del">
          <ac:chgData name="Nane Kratzke" userId="971be13ff4ee5ef6" providerId="LiveId" clId="{DD4F4B8C-A7DF-5643-8C8B-D116B96ACB5C}" dt="2021-02-11T17:05:55.199" v="12335" actId="478"/>
          <ac:spMkLst>
            <pc:docMk/>
            <pc:sldMk cId="11344718" sldId="546"/>
            <ac:spMk id="11" creationId="{8F54C699-DE8F-5E45-AAF6-B4D0FBC25E33}"/>
          </ac:spMkLst>
        </pc:spChg>
        <pc:spChg chg="del">
          <ac:chgData name="Nane Kratzke" userId="971be13ff4ee5ef6" providerId="LiveId" clId="{DD4F4B8C-A7DF-5643-8C8B-D116B96ACB5C}" dt="2021-02-11T17:05:41.274" v="12329" actId="478"/>
          <ac:spMkLst>
            <pc:docMk/>
            <pc:sldMk cId="11344718" sldId="546"/>
            <ac:spMk id="12" creationId="{445E4D1E-0FE7-E943-BB00-729E04A3B095}"/>
          </ac:spMkLst>
        </pc:spChg>
        <pc:spChg chg="del">
          <ac:chgData name="Nane Kratzke" userId="971be13ff4ee5ef6" providerId="LiveId" clId="{DD4F4B8C-A7DF-5643-8C8B-D116B96ACB5C}" dt="2021-02-11T17:05:49.911" v="12332" actId="478"/>
          <ac:spMkLst>
            <pc:docMk/>
            <pc:sldMk cId="11344718" sldId="546"/>
            <ac:spMk id="13" creationId="{ED53F9DB-0837-B048-AECB-73F36A9DD477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15" creationId="{8746AA3F-4597-C842-8A35-6CBEC7BCC0D3}"/>
          </ac:spMkLst>
        </pc:sp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5" creationId="{A1968382-71F6-0F44-92B4-EC272C2D9A6B}"/>
          </ac:picMkLst>
        </pc:picChg>
        <pc:picChg chg="add mod modCrop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6" creationId="{036A6A9E-FF7E-5245-AA32-F551F26ED098}"/>
          </ac:picMkLst>
        </pc:picChg>
        <pc:picChg chg="del">
          <ac:chgData name="Nane Kratzke" userId="971be13ff4ee5ef6" providerId="LiveId" clId="{DD4F4B8C-A7DF-5643-8C8B-D116B96ACB5C}" dt="2021-02-11T17:05:49.911" v="12332" actId="478"/>
          <ac:picMkLst>
            <pc:docMk/>
            <pc:sldMk cId="11344718" sldId="546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7:10:36.316" v="12375" actId="478"/>
          <ac:picMkLst>
            <pc:docMk/>
            <pc:sldMk cId="11344718" sldId="546"/>
            <ac:picMk id="9" creationId="{D843B395-51C9-E749-9FC4-2CE7E832300C}"/>
          </ac:picMkLst>
        </pc:picChg>
        <pc:picChg chg="del">
          <ac:chgData name="Nane Kratzke" userId="971be13ff4ee5ef6" providerId="LiveId" clId="{DD4F4B8C-A7DF-5643-8C8B-D116B96ACB5C}" dt="2021-02-11T17:05:55.199" v="12335" actId="478"/>
          <ac:picMkLst>
            <pc:docMk/>
            <pc:sldMk cId="11344718" sldId="546"/>
            <ac:picMk id="10" creationId="{F48A9EE3-628E-F44B-9B62-82E2C002D6C4}"/>
          </ac:picMkLst>
        </pc:pic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14" creationId="{40111288-0236-1348-B622-D04E71CF9C5C}"/>
          </ac:picMkLst>
        </pc:picChg>
        <pc:picChg chg="del">
          <ac:chgData name="Nane Kratzke" userId="971be13ff4ee5ef6" providerId="LiveId" clId="{DD4F4B8C-A7DF-5643-8C8B-D116B96ACB5C}" dt="2021-02-11T17:05:38.335" v="12328" actId="478"/>
          <ac:picMkLst>
            <pc:docMk/>
            <pc:sldMk cId="11344718" sldId="546"/>
            <ac:picMk id="7170" creationId="{0C724173-D345-674E-AD96-15E6E215D412}"/>
          </ac:picMkLst>
        </pc:picChg>
      </pc:sldChg>
      <pc:sldChg chg="add del">
        <pc:chgData name="Nane Kratzke" userId="971be13ff4ee5ef6" providerId="LiveId" clId="{DD4F4B8C-A7DF-5643-8C8B-D116B96ACB5C}" dt="2021-02-11T17:04:27.795" v="12304" actId="2696"/>
        <pc:sldMkLst>
          <pc:docMk/>
          <pc:sldMk cId="3074860769" sldId="546"/>
        </pc:sldMkLst>
      </pc:sldChg>
      <pc:sldChg chg="addSp delSp modSp add mod">
        <pc:chgData name="Nane Kratzke" userId="971be13ff4ee5ef6" providerId="LiveId" clId="{DD4F4B8C-A7DF-5643-8C8B-D116B96ACB5C}" dt="2021-02-18T11:20:47.091" v="13709" actId="1076"/>
        <pc:sldMkLst>
          <pc:docMk/>
          <pc:sldMk cId="3742116271" sldId="547"/>
        </pc:sldMkLst>
        <pc:spChg chg="mod">
          <ac:chgData name="Nane Kratzke" userId="971be13ff4ee5ef6" providerId="LiveId" clId="{DD4F4B8C-A7DF-5643-8C8B-D116B96ACB5C}" dt="2021-02-18T11:04:24.487" v="13102" actId="20577"/>
          <ac:spMkLst>
            <pc:docMk/>
            <pc:sldMk cId="3742116271" sldId="54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1:11:19.611" v="13507" actId="14100"/>
          <ac:spMkLst>
            <pc:docMk/>
            <pc:sldMk cId="3742116271" sldId="54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3:11.835" v="13612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20:18.336" v="13690" actId="1076"/>
          <ac:spMkLst>
            <pc:docMk/>
            <pc:sldMk cId="3742116271" sldId="547"/>
            <ac:spMk id="9" creationId="{A6021AB0-CE25-964B-970B-26B4B7EBDD5D}"/>
          </ac:spMkLst>
        </pc:spChg>
        <pc:spChg chg="add mod">
          <ac:chgData name="Nane Kratzke" userId="971be13ff4ee5ef6" providerId="LiveId" clId="{DD4F4B8C-A7DF-5643-8C8B-D116B96ACB5C}" dt="2021-02-18T11:20:21.058" v="13691" actId="1076"/>
          <ac:spMkLst>
            <pc:docMk/>
            <pc:sldMk cId="3742116271" sldId="547"/>
            <ac:spMk id="10" creationId="{2F7A0675-F208-8D49-A251-2498EB2D0A8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15" creationId="{14DDC525-8344-1544-86DC-40F4E28DF877}"/>
          </ac:spMkLst>
        </pc:spChg>
        <pc:spChg chg="add mod">
          <ac:chgData name="Nane Kratzke" userId="971be13ff4ee5ef6" providerId="LiveId" clId="{DD4F4B8C-A7DF-5643-8C8B-D116B96ACB5C}" dt="2021-02-18T11:20:34.772" v="13701" actId="20577"/>
          <ac:spMkLst>
            <pc:docMk/>
            <pc:sldMk cId="3742116271" sldId="547"/>
            <ac:spMk id="19" creationId="{3B6F317F-A765-F64D-A3B2-0B4B5532079C}"/>
          </ac:spMkLst>
        </pc:spChg>
        <pc:spChg chg="add mod">
          <ac:chgData name="Nane Kratzke" userId="971be13ff4ee5ef6" providerId="LiveId" clId="{DD4F4B8C-A7DF-5643-8C8B-D116B96ACB5C}" dt="2021-02-18T11:20:47.091" v="13709" actId="1076"/>
          <ac:spMkLst>
            <pc:docMk/>
            <pc:sldMk cId="3742116271" sldId="547"/>
            <ac:spMk id="20" creationId="{D9A77DBB-35EC-4E46-AB2E-2696F55C6197}"/>
          </ac:spMkLst>
        </pc:spChg>
        <pc:grpChg chg="mod">
          <ac:chgData name="Nane Kratzke" userId="971be13ff4ee5ef6" providerId="LiveId" clId="{DD4F4B8C-A7DF-5643-8C8B-D116B96ACB5C}" dt="2021-02-18T11:14:30.149" v="13617"/>
          <ac:grpSpMkLst>
            <pc:docMk/>
            <pc:sldMk cId="3742116271" sldId="547"/>
            <ac:grpSpMk id="13" creationId="{19E6C698-22D4-4442-8444-E836606EC0D3}"/>
          </ac:grpSpMkLst>
        </pc:grpChg>
        <pc:grpChg chg="del mod">
          <ac:chgData name="Nane Kratzke" userId="971be13ff4ee5ef6" providerId="LiveId" clId="{DD4F4B8C-A7DF-5643-8C8B-D116B96ACB5C}" dt="2021-02-18T11:16:47.804" v="13630" actId="478"/>
          <ac:grpSpMkLst>
            <pc:docMk/>
            <pc:sldMk cId="3742116271" sldId="547"/>
            <ac:grpSpMk id="17" creationId="{81258FF0-35AA-F54B-86E6-38CABE1ED441}"/>
          </ac:grpSpMkLst>
        </pc:grpChg>
        <pc:picChg chg="add mod">
          <ac:chgData name="Nane Kratzke" userId="971be13ff4ee5ef6" providerId="LiveId" clId="{DD4F4B8C-A7DF-5643-8C8B-D116B96ACB5C}" dt="2021-02-18T11:20:25.085" v="13692" actId="1076"/>
          <ac:picMkLst>
            <pc:docMk/>
            <pc:sldMk cId="3742116271" sldId="547"/>
            <ac:picMk id="18" creationId="{25B903AC-8C1E-AD46-AB10-3DDE1B251767}"/>
          </ac:picMkLst>
        </pc:picChg>
        <pc:inkChg chg="add del mod">
          <ac:chgData name="Nane Kratzke" userId="971be13ff4ee5ef6" providerId="LiveId" clId="{DD4F4B8C-A7DF-5643-8C8B-D116B96ACB5C}" dt="2021-02-18T11:14:31.273" v="13618" actId="9405"/>
          <ac:inkMkLst>
            <pc:docMk/>
            <pc:sldMk cId="3742116271" sldId="547"/>
            <ac:inkMk id="11" creationId="{6FAD0897-D03D-4A45-8350-63EFA6B11DB7}"/>
          </ac:inkMkLst>
        </pc:inkChg>
        <pc:inkChg chg="add del mod">
          <ac:chgData name="Nane Kratzke" userId="971be13ff4ee5ef6" providerId="LiveId" clId="{DD4F4B8C-A7DF-5643-8C8B-D116B96ACB5C}" dt="2021-02-18T11:14:30.149" v="13617"/>
          <ac:inkMkLst>
            <pc:docMk/>
            <pc:sldMk cId="3742116271" sldId="547"/>
            <ac:inkMk id="12" creationId="{C8C88863-8CC8-9244-A943-9A7F742C0B9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4" creationId="{B529B67A-617B-EE4B-8376-FC74038E3F0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6" creationId="{D1E97F23-1C94-1446-AF69-E0BC94A5004E}"/>
          </ac:inkMkLst>
        </pc:inkChg>
      </pc:sldChg>
      <pc:sldChg chg="addSp delSp modSp add mod">
        <pc:chgData name="Nane Kratzke" userId="971be13ff4ee5ef6" providerId="LiveId" clId="{DD4F4B8C-A7DF-5643-8C8B-D116B96ACB5C}" dt="2021-02-18T13:45:12.636" v="14263" actId="1076"/>
        <pc:sldMkLst>
          <pc:docMk/>
          <pc:sldMk cId="2566839379" sldId="548"/>
        </pc:sldMkLst>
        <pc:spChg chg="mod">
          <ac:chgData name="Nane Kratzke" userId="971be13ff4ee5ef6" providerId="LiveId" clId="{DD4F4B8C-A7DF-5643-8C8B-D116B96ACB5C}" dt="2021-02-18T11:45:32.830" v="14222" actId="20577"/>
          <ac:spMkLst>
            <pc:docMk/>
            <pc:sldMk cId="2566839379" sldId="54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8T11:48:54.081" v="14235" actId="14100"/>
          <ac:spMkLst>
            <pc:docMk/>
            <pc:sldMk cId="2566839379" sldId="548"/>
            <ac:spMk id="6" creationId="{55AF5957-97FF-A94C-BC89-3D59EC811D91}"/>
          </ac:spMkLst>
        </pc:spChg>
        <pc:spChg chg="del">
          <ac:chgData name="Nane Kratzke" userId="971be13ff4ee5ef6" providerId="LiveId" clId="{DD4F4B8C-A7DF-5643-8C8B-D116B96ACB5C}" dt="2021-02-18T11:47:00.833" v="14224" actId="478"/>
          <ac:spMkLst>
            <pc:docMk/>
            <pc:sldMk cId="2566839379" sldId="548"/>
            <ac:spMk id="8" creationId="{87F9D780-552D-4F4A-A963-3C8F0A829DA7}"/>
          </ac:spMkLst>
        </pc:spChg>
        <pc:picChg chg="add mod">
          <ac:chgData name="Nane Kratzke" userId="971be13ff4ee5ef6" providerId="LiveId" clId="{DD4F4B8C-A7DF-5643-8C8B-D116B96ACB5C}" dt="2021-02-18T13:45:10.150" v="14262" actId="1076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DD4F4B8C-A7DF-5643-8C8B-D116B96ACB5C}" dt="2021-02-18T13:45:12.636" v="14263" actId="1076"/>
          <ac:picMkLst>
            <pc:docMk/>
            <pc:sldMk cId="2566839379" sldId="548"/>
            <ac:picMk id="7" creationId="{23177726-DE05-F84D-AA8F-936F5E7C0BC4}"/>
          </ac:picMkLst>
        </pc:picChg>
        <pc:picChg chg="mod">
          <ac:chgData name="Nane Kratzke" userId="971be13ff4ee5ef6" providerId="LiveId" clId="{DD4F4B8C-A7DF-5643-8C8B-D116B96ACB5C}" dt="2021-02-18T13:42:00.699" v="14247" actId="1076"/>
          <ac:picMkLst>
            <pc:docMk/>
            <pc:sldMk cId="2566839379" sldId="548"/>
            <ac:picMk id="9" creationId="{E32E46F2-E245-3C48-8B5E-7E72030CF481}"/>
          </ac:picMkLst>
        </pc:picChg>
      </pc:sldChg>
      <pc:sldChg chg="addSp modSp new mod">
        <pc:chgData name="Nane Kratzke" userId="971be13ff4ee5ef6" providerId="LiveId" clId="{DD4F4B8C-A7DF-5643-8C8B-D116B96ACB5C}" dt="2021-02-18T15:54:36.364" v="14711" actId="1076"/>
        <pc:sldMkLst>
          <pc:docMk/>
          <pc:sldMk cId="758386257" sldId="549"/>
        </pc:sldMkLst>
        <pc:spChg chg="mod">
          <ac:chgData name="Nane Kratzke" userId="971be13ff4ee5ef6" providerId="LiveId" clId="{DD4F4B8C-A7DF-5643-8C8B-D116B96ACB5C}" dt="2021-02-18T13:45:48.952" v="14271" actId="20577"/>
          <ac:spMkLst>
            <pc:docMk/>
            <pc:sldMk cId="758386257" sldId="549"/>
            <ac:spMk id="2" creationId="{443BD989-6A30-F844-8F8F-9B1EC319CC0D}"/>
          </ac:spMkLst>
        </pc:spChg>
        <pc:spChg chg="mod">
          <ac:chgData name="Nane Kratzke" userId="971be13ff4ee5ef6" providerId="LiveId" clId="{DD4F4B8C-A7DF-5643-8C8B-D116B96ACB5C}" dt="2021-02-18T13:45:51.944" v="14281" actId="20577"/>
          <ac:spMkLst>
            <pc:docMk/>
            <pc:sldMk cId="758386257" sldId="549"/>
            <ac:spMk id="3" creationId="{2BE49923-1A42-ED4F-B5B7-DA5E3373A8B3}"/>
          </ac:spMkLst>
        </pc:spChg>
        <pc:spChg chg="add mod">
          <ac:chgData name="Nane Kratzke" userId="971be13ff4ee5ef6" providerId="LiveId" clId="{DD4F4B8C-A7DF-5643-8C8B-D116B96ACB5C}" dt="2021-02-18T15:54:07.328" v="14706" actId="1076"/>
          <ac:spMkLst>
            <pc:docMk/>
            <pc:sldMk cId="758386257" sldId="549"/>
            <ac:spMk id="5" creationId="{5082D9F1-3861-9B4D-8C8C-4A277EAA3ABB}"/>
          </ac:spMkLst>
        </pc:spChg>
        <pc:spChg chg="add mod">
          <ac:chgData name="Nane Kratzke" userId="971be13ff4ee5ef6" providerId="LiveId" clId="{DD4F4B8C-A7DF-5643-8C8B-D116B96ACB5C}" dt="2021-02-18T15:54:28.972" v="14709" actId="1076"/>
          <ac:spMkLst>
            <pc:docMk/>
            <pc:sldMk cId="758386257" sldId="549"/>
            <ac:spMk id="6" creationId="{62BC4BBB-6017-3649-A831-3D2FB2D1DE3B}"/>
          </ac:spMkLst>
        </pc:spChg>
        <pc:spChg chg="add mod">
          <ac:chgData name="Nane Kratzke" userId="971be13ff4ee5ef6" providerId="LiveId" clId="{DD4F4B8C-A7DF-5643-8C8B-D116B96ACB5C}" dt="2021-02-18T15:54:36.364" v="14711" actId="1076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DD4F4B8C-A7DF-5643-8C8B-D116B96ACB5C}" dt="2021-02-18T15:54:28.972" v="14709" actId="1076"/>
          <ac:picMkLst>
            <pc:docMk/>
            <pc:sldMk cId="758386257" sldId="549"/>
            <ac:picMk id="1026" creationId="{FD0AC590-4561-4C4F-9B7F-2AED27112A4F}"/>
          </ac:picMkLst>
        </pc:picChg>
      </pc:sldChg>
      <pc:sldChg chg="addSp delSp modSp add mod">
        <pc:chgData name="Nane Kratzke" userId="971be13ff4ee5ef6" providerId="LiveId" clId="{DD4F4B8C-A7DF-5643-8C8B-D116B96ACB5C}" dt="2021-02-18T16:26:41.493" v="15531" actId="20577"/>
        <pc:sldMkLst>
          <pc:docMk/>
          <pc:sldMk cId="2677618009" sldId="550"/>
        </pc:sldMkLst>
        <pc:spChg chg="mod">
          <ac:chgData name="Nane Kratzke" userId="971be13ff4ee5ef6" providerId="LiveId" clId="{DD4F4B8C-A7DF-5643-8C8B-D116B96ACB5C}" dt="2021-02-18T16:18:14.614" v="15311" actId="20577"/>
          <ac:spMkLst>
            <pc:docMk/>
            <pc:sldMk cId="2677618009" sldId="550"/>
            <ac:spMk id="3" creationId="{2BE49923-1A42-ED4F-B5B7-DA5E3373A8B3}"/>
          </ac:spMkLst>
        </pc:spChg>
        <pc:spChg chg="mod">
          <ac:chgData name="Nane Kratzke" userId="971be13ff4ee5ef6" providerId="LiveId" clId="{DD4F4B8C-A7DF-5643-8C8B-D116B96ACB5C}" dt="2021-02-18T16:26:41.493" v="15531" actId="20577"/>
          <ac:spMkLst>
            <pc:docMk/>
            <pc:sldMk cId="2677618009" sldId="550"/>
            <ac:spMk id="5" creationId="{5082D9F1-3861-9B4D-8C8C-4A277EAA3ABB}"/>
          </ac:spMkLst>
        </pc:spChg>
        <pc:spChg chg="del">
          <ac:chgData name="Nane Kratzke" userId="971be13ff4ee5ef6" providerId="LiveId" clId="{DD4F4B8C-A7DF-5643-8C8B-D116B96ACB5C}" dt="2021-02-18T16:09:23.496" v="14896" actId="478"/>
          <ac:spMkLst>
            <pc:docMk/>
            <pc:sldMk cId="2677618009" sldId="550"/>
            <ac:spMk id="6" creationId="{62BC4BBB-6017-3649-A831-3D2FB2D1DE3B}"/>
          </ac:spMkLst>
        </pc:spChg>
        <pc:spChg chg="mod">
          <ac:chgData name="Nane Kratzke" userId="971be13ff4ee5ef6" providerId="LiveId" clId="{DD4F4B8C-A7DF-5643-8C8B-D116B96ACB5C}" dt="2021-02-18T16:25:20.868" v="15483" actId="1076"/>
          <ac:spMkLst>
            <pc:docMk/>
            <pc:sldMk cId="2677618009" sldId="550"/>
            <ac:spMk id="7" creationId="{5BB91B8D-5FD6-2F4A-A197-A8C04F3D66C0}"/>
          </ac:spMkLst>
        </pc:spChg>
        <pc:picChg chg="del">
          <ac:chgData name="Nane Kratzke" userId="971be13ff4ee5ef6" providerId="LiveId" clId="{DD4F4B8C-A7DF-5643-8C8B-D116B96ACB5C}" dt="2021-02-18T16:09:19.700" v="14895" actId="478"/>
          <ac:picMkLst>
            <pc:docMk/>
            <pc:sldMk cId="2677618009" sldId="550"/>
            <ac:picMk id="1026" creationId="{FD0AC590-4561-4C4F-9B7F-2AED27112A4F}"/>
          </ac:picMkLst>
        </pc:picChg>
        <pc:picChg chg="add mod">
          <ac:chgData name="Nane Kratzke" userId="971be13ff4ee5ef6" providerId="LiveId" clId="{DD4F4B8C-A7DF-5643-8C8B-D116B96ACB5C}" dt="2021-02-18T16:25:12.386" v="15481" actId="1076"/>
          <ac:picMkLst>
            <pc:docMk/>
            <pc:sldMk cId="2677618009" sldId="550"/>
            <ac:picMk id="2050" creationId="{584490E1-676A-ED4B-8B21-76638AC6AF6C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8T16:44:12.931" v="16066"/>
        <pc:sldMkLst>
          <pc:docMk/>
          <pc:sldMk cId="1035953363" sldId="551"/>
        </pc:sldMkLst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4" creationId="{F88564A1-EB5C-0144-B4D8-C3C51CEFDC8B}"/>
          </ac:spMkLst>
        </pc:spChg>
        <pc:spChg chg="add mod">
          <ac:chgData name="Nane Kratzke" userId="971be13ff4ee5ef6" providerId="LiveId" clId="{DD4F4B8C-A7DF-5643-8C8B-D116B96ACB5C}" dt="2021-02-18T16:36:23.433" v="15655" actId="207"/>
          <ac:spMkLst>
            <pc:docMk/>
            <pc:sldMk cId="1035953363" sldId="551"/>
            <ac:spMk id="11" creationId="{662CF4E2-A6D4-E744-A942-349605C135AE}"/>
          </ac:spMkLst>
        </pc:spChg>
        <pc:spChg chg="add mod">
          <ac:chgData name="Nane Kratzke" userId="971be13ff4ee5ef6" providerId="LiveId" clId="{DD4F4B8C-A7DF-5643-8C8B-D116B96ACB5C}" dt="2021-02-18T16:36:19.369" v="15654" actId="207"/>
          <ac:spMkLst>
            <pc:docMk/>
            <pc:sldMk cId="1035953363" sldId="551"/>
            <ac:spMk id="12" creationId="{BDC9CFE4-154A-2944-8FF1-E686CDD7F039}"/>
          </ac:spMkLst>
        </pc:spChg>
        <pc:spChg chg="add mod">
          <ac:chgData name="Nane Kratzke" userId="971be13ff4ee5ef6" providerId="LiveId" clId="{DD4F4B8C-A7DF-5643-8C8B-D116B96ACB5C}" dt="2021-02-18T16:36:44.706" v="15677" actId="1076"/>
          <ac:spMkLst>
            <pc:docMk/>
            <pc:sldMk cId="1035953363" sldId="551"/>
            <ac:spMk id="13" creationId="{AF8972D3-E5C3-5742-A66F-CBCA43AFBF11}"/>
          </ac:spMkLst>
        </pc:spChg>
        <pc:spChg chg="add mod">
          <ac:chgData name="Nane Kratzke" userId="971be13ff4ee5ef6" providerId="LiveId" clId="{DD4F4B8C-A7DF-5643-8C8B-D116B96ACB5C}" dt="2021-02-18T16:42:07.009" v="16064" actId="1076"/>
          <ac:spMkLst>
            <pc:docMk/>
            <pc:sldMk cId="1035953363" sldId="551"/>
            <ac:spMk id="14" creationId="{9C76C5AE-A0BF-F041-839F-D64CC8EBABA9}"/>
          </ac:spMkLst>
        </pc:spChg>
        <pc:spChg chg="add mod">
          <ac:chgData name="Nane Kratzke" userId="971be13ff4ee5ef6" providerId="LiveId" clId="{DD4F4B8C-A7DF-5643-8C8B-D116B96ACB5C}" dt="2021-02-18T16:38:59.865" v="15787" actId="20577"/>
          <ac:spMkLst>
            <pc:docMk/>
            <pc:sldMk cId="1035953363" sldId="551"/>
            <ac:spMk id="15" creationId="{2510A119-77F2-194E-A86A-D552CA71012B}"/>
          </ac:spMkLst>
        </pc:spChg>
        <pc:spChg chg="add mod">
          <ac:chgData name="Nane Kratzke" userId="971be13ff4ee5ef6" providerId="LiveId" clId="{DD4F4B8C-A7DF-5643-8C8B-D116B96ACB5C}" dt="2021-02-18T16:41:58.659" v="16063" actId="207"/>
          <ac:spMkLst>
            <pc:docMk/>
            <pc:sldMk cId="1035953363" sldId="551"/>
            <ac:spMk id="16" creationId="{12F96811-5986-EB4F-9998-0018454E5843}"/>
          </ac:spMkLst>
        </pc:spChg>
        <pc:spChg chg="add del mod">
          <ac:chgData name="Nane Kratzke" userId="971be13ff4ee5ef6" providerId="LiveId" clId="{DD4F4B8C-A7DF-5643-8C8B-D116B96ACB5C}" dt="2021-02-18T16:44:12.931" v="16066"/>
          <ac:spMkLst>
            <pc:docMk/>
            <pc:sldMk cId="1035953363" sldId="551"/>
            <ac:spMk id="17" creationId="{E4607671-635D-554D-8D7B-EB9D3D77C368}"/>
          </ac:spMkLst>
        </pc:spChg>
        <pc:grpChg chg="mod">
          <ac:chgData name="Nane Kratzke" userId="971be13ff4ee5ef6" providerId="LiveId" clId="{DD4F4B8C-A7DF-5643-8C8B-D116B96ACB5C}" dt="2021-02-18T16:35:14.321" v="15599"/>
          <ac:grpSpMkLst>
            <pc:docMk/>
            <pc:sldMk cId="1035953363" sldId="551"/>
            <ac:grpSpMk id="10" creationId="{93F86863-9A58-7D4D-A8E8-5321812EA7D4}"/>
          </ac:grpSpMkLst>
        </pc:grpChg>
        <pc:picChg chg="add mod ord">
          <ac:chgData name="Nane Kratzke" userId="971be13ff4ee5ef6" providerId="LiveId" clId="{DD4F4B8C-A7DF-5643-8C8B-D116B96ACB5C}" dt="2021-02-18T16:34:15.452" v="15594" actId="26606"/>
          <ac:picMkLst>
            <pc:docMk/>
            <pc:sldMk cId="1035953363" sldId="551"/>
            <ac:picMk id="5" creationId="{9A4B031D-BEE1-2648-BE20-0B47A45492E0}"/>
          </ac:picMkLst>
        </pc:picChg>
        <pc:inkChg chg="add">
          <ac:chgData name="Nane Kratzke" userId="971be13ff4ee5ef6" providerId="LiveId" clId="{DD4F4B8C-A7DF-5643-8C8B-D116B96ACB5C}" dt="2021-02-18T16:34:58.553" v="15595" actId="9405"/>
          <ac:inkMkLst>
            <pc:docMk/>
            <pc:sldMk cId="1035953363" sldId="551"/>
            <ac:inkMk id="6" creationId="{95D72C05-8E79-E341-86FD-BBC7FBB53326}"/>
          </ac:inkMkLst>
        </pc:inkChg>
        <pc:inkChg chg="add">
          <ac:chgData name="Nane Kratzke" userId="971be13ff4ee5ef6" providerId="LiveId" clId="{DD4F4B8C-A7DF-5643-8C8B-D116B96ACB5C}" dt="2021-02-18T16:35:07.357" v="15596" actId="9405"/>
          <ac:inkMkLst>
            <pc:docMk/>
            <pc:sldMk cId="1035953363" sldId="551"/>
            <ac:inkMk id="7" creationId="{083A84BB-42FC-1941-A955-1D66B85176A3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8" creationId="{1733CD36-4088-F545-9D1D-8B4FE0B49388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9" creationId="{53F90E54-1684-204F-9806-483221AE8B3D}"/>
          </ac:inkMkLst>
        </pc:inkChg>
      </pc:sldChg>
      <pc:sldChg chg="addSp delSp modSp add mod modClrScheme chgLayout">
        <pc:chgData name="Nane Kratzke" userId="971be13ff4ee5ef6" providerId="LiveId" clId="{DD4F4B8C-A7DF-5643-8C8B-D116B96ACB5C}" dt="2021-02-19T09:55:58.931" v="17706" actId="20577"/>
        <pc:sldMkLst>
          <pc:docMk/>
          <pc:sldMk cId="1648660212" sldId="552"/>
        </pc:sldMkLst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4" creationId="{F88564A1-EB5C-0144-B4D8-C3C51CEFDC8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5:08.979" v="16088" actId="478"/>
          <ac:spMkLst>
            <pc:docMk/>
            <pc:sldMk cId="1648660212" sldId="552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9T09:55:58.931" v="17706" actId="20577"/>
          <ac:spMkLst>
            <pc:docMk/>
            <pc:sldMk cId="1648660212" sldId="552"/>
            <ac:spMk id="19" creationId="{767847AC-FC78-0B4C-AF24-5ABAB99A04AC}"/>
          </ac:spMkLst>
        </pc:spChg>
        <pc:grpChg chg="del">
          <ac:chgData name="Nane Kratzke" userId="971be13ff4ee5ef6" providerId="LiveId" clId="{DD4F4B8C-A7DF-5643-8C8B-D116B96ACB5C}" dt="2021-02-18T17:21:28.502" v="17164" actId="478"/>
          <ac:grpSpMkLst>
            <pc:docMk/>
            <pc:sldMk cId="1648660212" sldId="552"/>
            <ac:grpSpMk id="10" creationId="{93F86863-9A58-7D4D-A8E8-5321812EA7D4}"/>
          </ac:grpSpMkLst>
        </pc:grpChg>
        <pc:picChg chg="del mod">
          <ac:chgData name="Nane Kratzke" userId="971be13ff4ee5ef6" providerId="LiveId" clId="{DD4F4B8C-A7DF-5643-8C8B-D116B96ACB5C}" dt="2021-02-18T17:21:24.463" v="17163" actId="478"/>
          <ac:picMkLst>
            <pc:docMk/>
            <pc:sldMk cId="1648660212" sldId="552"/>
            <ac:picMk id="5" creationId="{9A4B031D-BEE1-2648-BE20-0B47A45492E0}"/>
          </ac:picMkLst>
        </pc:picChg>
        <pc:picChg chg="add mod ord">
          <ac:chgData name="Nane Kratzke" userId="971be13ff4ee5ef6" providerId="LiveId" clId="{DD4F4B8C-A7DF-5643-8C8B-D116B96ACB5C}" dt="2021-02-18T17:22:27.926" v="17174" actId="1076"/>
          <ac:picMkLst>
            <pc:docMk/>
            <pc:sldMk cId="1648660212" sldId="552"/>
            <ac:picMk id="17" creationId="{5B89778E-17C8-B640-AE3D-AB7CDF6D035F}"/>
          </ac:picMkLst>
        </pc:picChg>
        <pc:picChg chg="add mod">
          <ac:chgData name="Nane Kratzke" userId="971be13ff4ee5ef6" providerId="LiveId" clId="{DD4F4B8C-A7DF-5643-8C8B-D116B96ACB5C}" dt="2021-02-18T17:23:25.876" v="17181"/>
          <ac:picMkLst>
            <pc:docMk/>
            <pc:sldMk cId="1648660212" sldId="552"/>
            <ac:picMk id="18" creationId="{2F05693B-1775-7E4D-B6AC-C37FCA1913FE}"/>
          </ac:picMkLst>
        </pc:pic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8T17:17:43.039" v="17154" actId="1076"/>
        <pc:sldMkLst>
          <pc:docMk/>
          <pc:sldMk cId="3796442489" sldId="553"/>
        </pc:sldMkLst>
        <pc:spChg chg="mod">
          <ac:chgData name="Nane Kratzke" userId="971be13ff4ee5ef6" providerId="LiveId" clId="{DD4F4B8C-A7DF-5643-8C8B-D116B96ACB5C}" dt="2021-02-18T16:46:44.003" v="16127" actId="20577"/>
          <ac:spMkLst>
            <pc:docMk/>
            <pc:sldMk cId="3796442489" sldId="553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6:46:12.833" v="16093" actId="478"/>
          <ac:spMkLst>
            <pc:docMk/>
            <pc:sldMk cId="3796442489" sldId="553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6:46:07.729" v="16091" actId="478"/>
          <ac:spMkLst>
            <pc:docMk/>
            <pc:sldMk cId="3796442489" sldId="553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6:46:10.055" v="16092" actId="478"/>
          <ac:spMkLst>
            <pc:docMk/>
            <pc:sldMk cId="3796442489" sldId="553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6:14.671" v="16094" actId="478"/>
          <ac:spMkLst>
            <pc:docMk/>
            <pc:sldMk cId="3796442489" sldId="553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8T17:09:06.683" v="17110" actId="207"/>
          <ac:spMkLst>
            <pc:docMk/>
            <pc:sldMk cId="3796442489" sldId="553"/>
            <ac:spMk id="17" creationId="{52D9B9C4-33B5-E54F-B685-F29C2FA7C976}"/>
          </ac:spMkLst>
        </pc:spChg>
        <pc:spChg chg="add mod">
          <ac:chgData name="Nane Kratzke" userId="971be13ff4ee5ef6" providerId="LiveId" clId="{DD4F4B8C-A7DF-5643-8C8B-D116B96ACB5C}" dt="2021-02-18T17:13:13.748" v="17139" actId="207"/>
          <ac:spMkLst>
            <pc:docMk/>
            <pc:sldMk cId="3796442489" sldId="553"/>
            <ac:spMk id="18" creationId="{9659CAA3-2D2D-B44B-8096-01CFD0187575}"/>
          </ac:spMkLst>
        </pc:spChg>
        <pc:spChg chg="add mod">
          <ac:chgData name="Nane Kratzke" userId="971be13ff4ee5ef6" providerId="LiveId" clId="{DD4F4B8C-A7DF-5643-8C8B-D116B96ACB5C}" dt="2021-02-18T17:13:19.598" v="17141" actId="207"/>
          <ac:spMkLst>
            <pc:docMk/>
            <pc:sldMk cId="3796442489" sldId="553"/>
            <ac:spMk id="19" creationId="{575ECB49-5B0B-684A-8CF0-32F2E254A6CF}"/>
          </ac:spMkLst>
        </pc:spChg>
        <pc:spChg chg="add mod">
          <ac:chgData name="Nane Kratzke" userId="971be13ff4ee5ef6" providerId="LiveId" clId="{DD4F4B8C-A7DF-5643-8C8B-D116B96ACB5C}" dt="2021-02-18T17:13:16.943" v="17140" actId="207"/>
          <ac:spMkLst>
            <pc:docMk/>
            <pc:sldMk cId="3796442489" sldId="553"/>
            <ac:spMk id="20" creationId="{D43B9785-EEF0-7549-9D36-EE87830150A7}"/>
          </ac:spMkLst>
        </pc:spChg>
        <pc:grpChg chg="del">
          <ac:chgData name="Nane Kratzke" userId="971be13ff4ee5ef6" providerId="LiveId" clId="{DD4F4B8C-A7DF-5643-8C8B-D116B96ACB5C}" dt="2021-02-18T16:46:07.729" v="16091" actId="478"/>
          <ac:grpSpMkLst>
            <pc:docMk/>
            <pc:sldMk cId="3796442489" sldId="553"/>
            <ac:grpSpMk id="10" creationId="{93F86863-9A58-7D4D-A8E8-5321812EA7D4}"/>
          </ac:grpSpMkLst>
        </pc:grpChg>
        <pc:picChg chg="del">
          <ac:chgData name="Nane Kratzke" userId="971be13ff4ee5ef6" providerId="LiveId" clId="{DD4F4B8C-A7DF-5643-8C8B-D116B96ACB5C}" dt="2021-02-18T16:46:04.892" v="16090" actId="478"/>
          <ac:picMkLst>
            <pc:docMk/>
            <pc:sldMk cId="3796442489" sldId="553"/>
            <ac:picMk id="5" creationId="{9A4B031D-BEE1-2648-BE20-0B47A45492E0}"/>
          </ac:picMkLst>
        </pc:picChg>
        <pc:picChg chg="add mod">
          <ac:chgData name="Nane Kratzke" userId="971be13ff4ee5ef6" providerId="LiveId" clId="{DD4F4B8C-A7DF-5643-8C8B-D116B96ACB5C}" dt="2021-02-18T17:14:46.674" v="17147"/>
          <ac:picMkLst>
            <pc:docMk/>
            <pc:sldMk cId="3796442489" sldId="553"/>
            <ac:picMk id="3074" creationId="{EA7AC736-2807-3048-965B-F71065B9CB2E}"/>
          </ac:picMkLst>
        </pc:picChg>
        <pc:picChg chg="add mod">
          <ac:chgData name="Nane Kratzke" userId="971be13ff4ee5ef6" providerId="LiveId" clId="{DD4F4B8C-A7DF-5643-8C8B-D116B96ACB5C}" dt="2021-02-18T17:13:40.432" v="17143" actId="1076"/>
          <ac:picMkLst>
            <pc:docMk/>
            <pc:sldMk cId="3796442489" sldId="553"/>
            <ac:picMk id="3076" creationId="{3E4B6042-C82E-3F4B-9092-740636ABD897}"/>
          </ac:picMkLst>
        </pc:picChg>
        <pc:picChg chg="add mod">
          <ac:chgData name="Nane Kratzke" userId="971be13ff4ee5ef6" providerId="LiveId" clId="{DD4F4B8C-A7DF-5643-8C8B-D116B96ACB5C}" dt="2021-02-18T17:15:12.041" v="17150" actId="1076"/>
          <ac:picMkLst>
            <pc:docMk/>
            <pc:sldMk cId="3796442489" sldId="553"/>
            <ac:picMk id="3078" creationId="{FBED5D0A-0D93-8149-B711-1E00BC0F7217}"/>
          </ac:picMkLst>
        </pc:picChg>
        <pc:picChg chg="add mod">
          <ac:chgData name="Nane Kratzke" userId="971be13ff4ee5ef6" providerId="LiveId" clId="{DD4F4B8C-A7DF-5643-8C8B-D116B96ACB5C}" dt="2021-02-18T17:17:43.039" v="17154" actId="1076"/>
          <ac:picMkLst>
            <pc:docMk/>
            <pc:sldMk cId="3796442489" sldId="553"/>
            <ac:picMk id="3080" creationId="{59675869-911B-3349-938C-D819CFA83060}"/>
          </ac:picMkLst>
        </pc:picChg>
        <pc:inkChg chg="del">
          <ac:chgData name="Nane Kratzke" userId="971be13ff4ee5ef6" providerId="LiveId" clId="{DD4F4B8C-A7DF-5643-8C8B-D116B96ACB5C}" dt="2021-02-18T16:46:12.833" v="16093" actId="478"/>
          <ac:inkMkLst>
            <pc:docMk/>
            <pc:sldMk cId="3796442489" sldId="553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6:46:07.729" v="16091" actId="478"/>
          <ac:inkMkLst>
            <pc:docMk/>
            <pc:sldMk cId="3796442489" sldId="553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9T09:55:53.547" v="17705" actId="20577"/>
        <pc:sldMkLst>
          <pc:docMk/>
          <pc:sldMk cId="3370840159" sldId="554"/>
        </pc:sldMkLst>
        <pc:spChg chg="mod">
          <ac:chgData name="Nane Kratzke" userId="971be13ff4ee5ef6" providerId="LiveId" clId="{DD4F4B8C-A7DF-5643-8C8B-D116B96ACB5C}" dt="2021-02-18T17:23:59.555" v="17192" actId="20577"/>
          <ac:spMkLst>
            <pc:docMk/>
            <pc:sldMk cId="3370840159" sldId="554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9T09:55:53.547" v="17705" actId="20577"/>
          <ac:spMkLst>
            <pc:docMk/>
            <pc:sldMk cId="3370840159" sldId="554"/>
            <ac:spMk id="6" creationId="{8D4BE3A8-227C-0B49-AE5A-792963F43E2E}"/>
          </ac:spMkLst>
        </pc:spChg>
        <pc:picChg chg="add mod">
          <ac:chgData name="Nane Kratzke" userId="971be13ff4ee5ef6" providerId="LiveId" clId="{DD4F4B8C-A7DF-5643-8C8B-D116B96ACB5C}" dt="2021-02-18T17:43:10.522" v="17628" actId="14826"/>
          <ac:picMkLst>
            <pc:docMk/>
            <pc:sldMk cId="3370840159" sldId="554"/>
            <ac:picMk id="5" creationId="{CA821DE3-AAD9-9C46-A7ED-1B7273E59B68}"/>
          </ac:picMkLst>
        </pc:picChg>
        <pc:picChg chg="add mod">
          <ac:chgData name="Nane Kratzke" userId="971be13ff4ee5ef6" providerId="LiveId" clId="{DD4F4B8C-A7DF-5643-8C8B-D116B96ACB5C}" dt="2021-02-18T17:26:48.229" v="17203" actId="1076"/>
          <ac:picMkLst>
            <pc:docMk/>
            <pc:sldMk cId="3370840159" sldId="554"/>
            <ac:picMk id="7" creationId="{7530C27C-0B02-6F40-AF65-A330F149BBAF}"/>
          </ac:picMkLst>
        </pc:picChg>
        <pc:picChg chg="del mod">
          <ac:chgData name="Nane Kratzke" userId="971be13ff4ee5ef6" providerId="LiveId" clId="{DD4F4B8C-A7DF-5643-8C8B-D116B96ACB5C}" dt="2021-02-18T17:26:23.222" v="17198" actId="478"/>
          <ac:picMkLst>
            <pc:docMk/>
            <pc:sldMk cId="3370840159" sldId="554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4:15.263" v="17193" actId="478"/>
          <ac:picMkLst>
            <pc:docMk/>
            <pc:sldMk cId="3370840159" sldId="554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09:55:45.893" v="17704" actId="20577"/>
        <pc:sldMkLst>
          <pc:docMk/>
          <pc:sldMk cId="1629963987" sldId="555"/>
        </pc:sldMkLst>
        <pc:spChg chg="mod">
          <ac:chgData name="Nane Kratzke" userId="971be13ff4ee5ef6" providerId="LiveId" clId="{DD4F4B8C-A7DF-5643-8C8B-D116B96ACB5C}" dt="2021-02-18T17:40:23.311" v="17508" actId="20577"/>
          <ac:spMkLst>
            <pc:docMk/>
            <pc:sldMk cId="1629963987" sldId="555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8T17:41:11.503" v="17627" actId="20577"/>
          <ac:spMkLst>
            <pc:docMk/>
            <pc:sldMk cId="1629963987" sldId="555"/>
            <ac:spMk id="5" creationId="{227D41D0-3944-FE43-AC2B-6E13492F5A5E}"/>
          </ac:spMkLst>
        </pc:spChg>
        <pc:spChg chg="mod">
          <ac:chgData name="Nane Kratzke" userId="971be13ff4ee5ef6" providerId="LiveId" clId="{DD4F4B8C-A7DF-5643-8C8B-D116B96ACB5C}" dt="2021-02-19T09:55:45.893" v="17704" actId="20577"/>
          <ac:spMkLst>
            <pc:docMk/>
            <pc:sldMk cId="1629963987" sldId="555"/>
            <ac:spMk id="19" creationId="{767847AC-FC78-0B4C-AF24-5ABAB99A04AC}"/>
          </ac:spMkLst>
        </pc:spChg>
        <pc:picChg chg="add mod">
          <ac:chgData name="Nane Kratzke" userId="971be13ff4ee5ef6" providerId="LiveId" clId="{DD4F4B8C-A7DF-5643-8C8B-D116B96ACB5C}" dt="2021-02-18T17:37:18.358" v="17388" actId="1076"/>
          <ac:picMkLst>
            <pc:docMk/>
            <pc:sldMk cId="1629963987" sldId="555"/>
            <ac:picMk id="6" creationId="{0F67892E-B84D-CE42-BFCA-ECFB35669C39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8" creationId="{02182809-E1D1-7D4F-B85C-2676BB04273D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9" creationId="{87BDC795-C298-264F-88FC-9EBD153E8830}"/>
          </ac:picMkLst>
        </pc:picChg>
        <pc:picChg chg="del">
          <ac:chgData name="Nane Kratzke" userId="971be13ff4ee5ef6" providerId="LiveId" clId="{DD4F4B8C-A7DF-5643-8C8B-D116B96ACB5C}" dt="2021-02-18T17:28:57.292" v="17281" actId="478"/>
          <ac:picMkLst>
            <pc:docMk/>
            <pc:sldMk cId="1629963987" sldId="555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9:31.503" v="17319" actId="478"/>
          <ac:picMkLst>
            <pc:docMk/>
            <pc:sldMk cId="1629963987" sldId="555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12:24:13.767" v="18752" actId="20577"/>
        <pc:sldMkLst>
          <pc:docMk/>
          <pc:sldMk cId="1804433524" sldId="556"/>
        </pc:sldMkLst>
        <pc:spChg chg="mod">
          <ac:chgData name="Nane Kratzke" userId="971be13ff4ee5ef6" providerId="LiveId" clId="{DD4F4B8C-A7DF-5643-8C8B-D116B96ACB5C}" dt="2021-02-18T17:47:49.838" v="17679" actId="20577"/>
          <ac:spMkLst>
            <pc:docMk/>
            <pc:sldMk cId="1804433524" sldId="556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7:48:07.409" v="17696" actId="478"/>
          <ac:spMkLst>
            <pc:docMk/>
            <pc:sldMk cId="1804433524" sldId="556"/>
            <ac:spMk id="5" creationId="{227D41D0-3944-FE43-AC2B-6E13492F5A5E}"/>
          </ac:spMkLst>
        </pc:spChg>
        <pc:spChg chg="add mod">
          <ac:chgData name="Nane Kratzke" userId="971be13ff4ee5ef6" providerId="LiveId" clId="{DD4F4B8C-A7DF-5643-8C8B-D116B96ACB5C}" dt="2021-02-19T12:24:13.767" v="18752" actId="20577"/>
          <ac:spMkLst>
            <pc:docMk/>
            <pc:sldMk cId="1804433524" sldId="556"/>
            <ac:spMk id="5" creationId="{3EAF5E4E-CE76-E547-B37F-6609FE36B1FA}"/>
          </ac:spMkLst>
        </pc:spChg>
        <pc:spChg chg="add del">
          <ac:chgData name="Nane Kratzke" userId="971be13ff4ee5ef6" providerId="LiveId" clId="{DD4F4B8C-A7DF-5643-8C8B-D116B96ACB5C}" dt="2021-02-19T12:23:02.950" v="18716"/>
          <ac:spMkLst>
            <pc:docMk/>
            <pc:sldMk cId="1804433524" sldId="556"/>
            <ac:spMk id="6" creationId="{D94497EA-11DC-E44E-8341-205189D99991}"/>
          </ac:spMkLst>
        </pc:spChg>
        <pc:spChg chg="add mod">
          <ac:chgData name="Nane Kratzke" userId="971be13ff4ee5ef6" providerId="LiveId" clId="{DD4F4B8C-A7DF-5643-8C8B-D116B96ACB5C}" dt="2021-02-19T12:22:07.995" v="18713" actId="14100"/>
          <ac:spMkLst>
            <pc:docMk/>
            <pc:sldMk cId="1804433524" sldId="556"/>
            <ac:spMk id="7" creationId="{9FE97D31-B274-C542-AD05-91E7E71F418F}"/>
          </ac:spMkLst>
        </pc:spChg>
        <pc:spChg chg="add mod">
          <ac:chgData name="Nane Kratzke" userId="971be13ff4ee5ef6" providerId="LiveId" clId="{DD4F4B8C-A7DF-5643-8C8B-D116B96ACB5C}" dt="2021-02-19T12:24:06.789" v="18751" actId="20577"/>
          <ac:spMkLst>
            <pc:docMk/>
            <pc:sldMk cId="1804433524" sldId="556"/>
            <ac:spMk id="8" creationId="{7F757E3C-3C6E-BD40-98F6-DB6D4CE6A423}"/>
          </ac:spMkLst>
        </pc:spChg>
        <pc:spChg chg="del">
          <ac:chgData name="Nane Kratzke" userId="971be13ff4ee5ef6" providerId="LiveId" clId="{DD4F4B8C-A7DF-5643-8C8B-D116B96ACB5C}" dt="2021-02-18T17:47:53.708" v="17680" actId="478"/>
          <ac:spMkLst>
            <pc:docMk/>
            <pc:sldMk cId="1804433524" sldId="556"/>
            <ac:spMk id="19" creationId="{767847AC-FC78-0B4C-AF24-5ABAB99A04AC}"/>
          </ac:spMkLst>
        </pc:spChg>
        <pc:picChg chg="del">
          <ac:chgData name="Nane Kratzke" userId="971be13ff4ee5ef6" providerId="LiveId" clId="{DD4F4B8C-A7DF-5643-8C8B-D116B96ACB5C}" dt="2021-02-18T17:47:20.024" v="17630" actId="478"/>
          <ac:picMkLst>
            <pc:docMk/>
            <pc:sldMk cId="1804433524" sldId="556"/>
            <ac:picMk id="6" creationId="{0F67892E-B84D-CE42-BFCA-ECFB35669C39}"/>
          </ac:picMkLst>
        </pc:picChg>
        <pc:picChg chg="del">
          <ac:chgData name="Nane Kratzke" userId="971be13ff4ee5ef6" providerId="LiveId" clId="{DD4F4B8C-A7DF-5643-8C8B-D116B96ACB5C}" dt="2021-02-18T17:47:55.146" v="17681" actId="478"/>
          <ac:picMkLst>
            <pc:docMk/>
            <pc:sldMk cId="1804433524" sldId="556"/>
            <ac:picMk id="8" creationId="{02182809-E1D1-7D4F-B85C-2676BB04273D}"/>
          </ac:picMkLst>
        </pc:picChg>
        <pc:picChg chg="add del mod">
          <ac:chgData name="Nane Kratzke" userId="971be13ff4ee5ef6" providerId="LiveId" clId="{DD4F4B8C-A7DF-5643-8C8B-D116B96ACB5C}" dt="2021-02-19T12:23:52.862" v="18739" actId="478"/>
          <ac:picMkLst>
            <pc:docMk/>
            <pc:sldMk cId="1804433524" sldId="556"/>
            <ac:picMk id="9" creationId="{13016BEA-44EC-024B-9F8A-50B2311F0FE7}"/>
          </ac:picMkLst>
        </pc:picChg>
      </pc:sldChg>
      <pc:sldChg chg="addSp delSp modSp add mod">
        <pc:chgData name="Nane Kratzke" userId="971be13ff4ee5ef6" providerId="LiveId" clId="{DD4F4B8C-A7DF-5643-8C8B-D116B96ACB5C}" dt="2021-02-19T12:42:18.397" v="19104"/>
        <pc:sldMkLst>
          <pc:docMk/>
          <pc:sldMk cId="60457338" sldId="557"/>
        </pc:sldMkLst>
        <pc:spChg chg="mod">
          <ac:chgData name="Nane Kratzke" userId="971be13ff4ee5ef6" providerId="LiveId" clId="{DD4F4B8C-A7DF-5643-8C8B-D116B96ACB5C}" dt="2021-02-19T12:39:00.766" v="19099" actId="20577"/>
          <ac:spMkLst>
            <pc:docMk/>
            <pc:sldMk cId="60457338" sldId="557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9T12:23:40.238" v="18736" actId="478"/>
          <ac:spMkLst>
            <pc:docMk/>
            <pc:sldMk cId="60457338" sldId="557"/>
            <ac:spMk id="5" creationId="{3EAF5E4E-CE76-E547-B37F-6609FE36B1FA}"/>
          </ac:spMkLst>
        </pc:spChg>
        <pc:spChg chg="add mod">
          <ac:chgData name="Nane Kratzke" userId="971be13ff4ee5ef6" providerId="LiveId" clId="{DD4F4B8C-A7DF-5643-8C8B-D116B96ACB5C}" dt="2021-02-19T12:41:07.127" v="19102" actId="20577"/>
          <ac:spMkLst>
            <pc:docMk/>
            <pc:sldMk cId="60457338" sldId="557"/>
            <ac:spMk id="6" creationId="{DA0C46EA-C5EE-824A-B0AA-58DD1E1321BF}"/>
          </ac:spMkLst>
        </pc:spChg>
        <pc:spChg chg="del">
          <ac:chgData name="Nane Kratzke" userId="971be13ff4ee5ef6" providerId="LiveId" clId="{DD4F4B8C-A7DF-5643-8C8B-D116B96ACB5C}" dt="2021-02-19T12:23:37.977" v="18735" actId="478"/>
          <ac:spMkLst>
            <pc:docMk/>
            <pc:sldMk cId="60457338" sldId="557"/>
            <ac:spMk id="7" creationId="{9FE97D31-B274-C542-AD05-91E7E71F418F}"/>
          </ac:spMkLst>
        </pc:spChg>
        <pc:spChg chg="del">
          <ac:chgData name="Nane Kratzke" userId="971be13ff4ee5ef6" providerId="LiveId" clId="{DD4F4B8C-A7DF-5643-8C8B-D116B96ACB5C}" dt="2021-02-19T12:23:43.737" v="18737" actId="478"/>
          <ac:spMkLst>
            <pc:docMk/>
            <pc:sldMk cId="60457338" sldId="557"/>
            <ac:spMk id="8" creationId="{7F757E3C-3C6E-BD40-98F6-DB6D4CE6A423}"/>
          </ac:spMkLst>
        </pc:spChg>
        <pc:spChg chg="add mod">
          <ac:chgData name="Nane Kratzke" userId="971be13ff4ee5ef6" providerId="LiveId" clId="{DD4F4B8C-A7DF-5643-8C8B-D116B96ACB5C}" dt="2021-02-19T12:37:19.791" v="19082" actId="114"/>
          <ac:spMkLst>
            <pc:docMk/>
            <pc:sldMk cId="60457338" sldId="557"/>
            <ac:spMk id="11" creationId="{009FD275-97A8-F245-ADF5-13ED392437A0}"/>
          </ac:spMkLst>
        </pc:spChg>
        <pc:picChg chg="mod">
          <ac:chgData name="Nane Kratzke" userId="971be13ff4ee5ef6" providerId="LiveId" clId="{DD4F4B8C-A7DF-5643-8C8B-D116B96ACB5C}" dt="2021-02-19T12:32:37.666" v="18821" actId="1076"/>
          <ac:picMkLst>
            <pc:docMk/>
            <pc:sldMk cId="60457338" sldId="557"/>
            <ac:picMk id="9" creationId="{13016BEA-44EC-024B-9F8A-50B2311F0FE7}"/>
          </ac:picMkLst>
        </pc:picChg>
        <pc:picChg chg="add mod">
          <ac:chgData name="Nane Kratzke" userId="971be13ff4ee5ef6" providerId="LiveId" clId="{DD4F4B8C-A7DF-5643-8C8B-D116B96ACB5C}" dt="2021-02-19T12:38:28.507" v="19084" actId="1076"/>
          <ac:picMkLst>
            <pc:docMk/>
            <pc:sldMk cId="60457338" sldId="557"/>
            <ac:picMk id="10" creationId="{22AADD86-AF33-CF41-8F48-5CD438820DF9}"/>
          </ac:picMkLst>
        </pc:picChg>
        <pc:picChg chg="add del">
          <ac:chgData name="Nane Kratzke" userId="971be13ff4ee5ef6" providerId="LiveId" clId="{DD4F4B8C-A7DF-5643-8C8B-D116B96ACB5C}" dt="2021-02-19T12:42:18.397" v="19104"/>
          <ac:picMkLst>
            <pc:docMk/>
            <pc:sldMk cId="60457338" sldId="557"/>
            <ac:picMk id="12" creationId="{789CCD04-80D7-7E44-AE01-BDF785D0573D}"/>
          </ac:picMkLst>
        </pc:picChg>
      </pc:sldChg>
      <pc:sldChg chg="addSp delSp modSp add mod">
        <pc:chgData name="Nane Kratzke" userId="971be13ff4ee5ef6" providerId="LiveId" clId="{DD4F4B8C-A7DF-5643-8C8B-D116B96ACB5C}" dt="2021-02-20T10:59:10.858" v="22101" actId="6549"/>
        <pc:sldMkLst>
          <pc:docMk/>
          <pc:sldMk cId="176507967" sldId="558"/>
        </pc:sldMkLst>
        <pc:spChg chg="mod">
          <ac:chgData name="Nane Kratzke" userId="971be13ff4ee5ef6" providerId="LiveId" clId="{DD4F4B8C-A7DF-5643-8C8B-D116B96ACB5C}" dt="2021-02-19T12:42:49.200" v="19116" actId="6549"/>
          <ac:spMkLst>
            <pc:docMk/>
            <pc:sldMk cId="176507967" sldId="55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9T17:22:34.915" v="21534" actId="20577"/>
          <ac:spMkLst>
            <pc:docMk/>
            <pc:sldMk cId="176507967" sldId="558"/>
            <ac:spMk id="5" creationId="{390BCE38-799B-974E-979A-CF5937FFF8F6}"/>
          </ac:spMkLst>
        </pc:spChg>
        <pc:spChg chg="add mod">
          <ac:chgData name="Nane Kratzke" userId="971be13ff4ee5ef6" providerId="LiveId" clId="{DD4F4B8C-A7DF-5643-8C8B-D116B96ACB5C}" dt="2021-02-20T10:59:10.858" v="22101" actId="6549"/>
          <ac:spMkLst>
            <pc:docMk/>
            <pc:sldMk cId="176507967" sldId="558"/>
            <ac:spMk id="6" creationId="{01C4EF8D-786F-E446-8F3C-A10FD7571ABD}"/>
          </ac:spMkLst>
        </pc:spChg>
        <pc:picChg chg="del">
          <ac:chgData name="Nane Kratzke" userId="971be13ff4ee5ef6" providerId="LiveId" clId="{DD4F4B8C-A7DF-5643-8C8B-D116B96ACB5C}" dt="2021-02-19T12:43:04.971" v="19134" actId="478"/>
          <ac:picMkLst>
            <pc:docMk/>
            <pc:sldMk cId="176507967" sldId="558"/>
            <ac:picMk id="6" creationId="{925313AF-90DC-BC49-A9E7-657C8D8E1303}"/>
          </ac:picMkLst>
        </pc:picChg>
        <pc:picChg chg="mod">
          <ac:chgData name="Nane Kratzke" userId="971be13ff4ee5ef6" providerId="LiveId" clId="{DD4F4B8C-A7DF-5643-8C8B-D116B96ACB5C}" dt="2021-02-19T12:43:11.066" v="19136" actId="1076"/>
          <ac:picMkLst>
            <pc:docMk/>
            <pc:sldMk cId="176507967" sldId="558"/>
            <ac:picMk id="7" creationId="{EBA90E91-E609-BA48-B34C-DA5C866379F8}"/>
          </ac:picMkLst>
        </pc:picChg>
        <pc:picChg chg="del">
          <ac:chgData name="Nane Kratzke" userId="971be13ff4ee5ef6" providerId="LiveId" clId="{DD4F4B8C-A7DF-5643-8C8B-D116B96ACB5C}" dt="2021-02-19T12:43:07.075" v="19135" actId="478"/>
          <ac:picMkLst>
            <pc:docMk/>
            <pc:sldMk cId="176507967" sldId="558"/>
            <ac:picMk id="8" creationId="{E40AEA4F-FB1E-0045-B9F7-ACBFD1BDF579}"/>
          </ac:picMkLst>
        </pc:picChg>
        <pc:picChg chg="add mod">
          <ac:chgData name="Nane Kratzke" userId="971be13ff4ee5ef6" providerId="LiveId" clId="{DD4F4B8C-A7DF-5643-8C8B-D116B96ACB5C}" dt="2021-02-19T16:17:36.495" v="19608"/>
          <ac:picMkLst>
            <pc:docMk/>
            <pc:sldMk cId="176507967" sldId="558"/>
            <ac:picMk id="3074" creationId="{E356F080-2DA8-7F40-A7AB-DDAD76BD1E52}"/>
          </ac:picMkLst>
        </pc:picChg>
        <pc:picChg chg="add del mod">
          <ac:chgData name="Nane Kratzke" userId="971be13ff4ee5ef6" providerId="LiveId" clId="{DD4F4B8C-A7DF-5643-8C8B-D116B96ACB5C}" dt="2021-02-19T16:12:29.534" v="19153" actId="478"/>
          <ac:picMkLst>
            <pc:docMk/>
            <pc:sldMk cId="176507967" sldId="558"/>
            <ac:picMk id="3076" creationId="{87C8E992-C220-C641-8C14-72F1E2B5EC29}"/>
          </ac:picMkLst>
        </pc:picChg>
        <pc:picChg chg="add mod">
          <ac:chgData name="Nane Kratzke" userId="971be13ff4ee5ef6" providerId="LiveId" clId="{DD4F4B8C-A7DF-5643-8C8B-D116B96ACB5C}" dt="2021-02-19T16:18:07.508" v="19610" actId="1076"/>
          <ac:picMkLst>
            <pc:docMk/>
            <pc:sldMk cId="176507967" sldId="558"/>
            <ac:picMk id="3078" creationId="{A36449C2-F9B7-184E-9AD0-9CB3046C8586}"/>
          </ac:picMkLst>
        </pc:picChg>
      </pc:sldChg>
      <pc:sldChg chg="addSp delSp modSp new mod">
        <pc:chgData name="Nane Kratzke" userId="971be13ff4ee5ef6" providerId="LiveId" clId="{DD4F4B8C-A7DF-5643-8C8B-D116B96ACB5C}" dt="2021-02-20T14:26:14.027" v="23252" actId="20577"/>
        <pc:sldMkLst>
          <pc:docMk/>
          <pc:sldMk cId="517289421" sldId="559"/>
        </pc:sldMkLst>
        <pc:spChg chg="mod">
          <ac:chgData name="Nane Kratzke" userId="971be13ff4ee5ef6" providerId="LiveId" clId="{DD4F4B8C-A7DF-5643-8C8B-D116B96ACB5C}" dt="2021-02-19T16:18:32.472" v="19618" actId="20577"/>
          <ac:spMkLst>
            <pc:docMk/>
            <pc:sldMk cId="517289421" sldId="559"/>
            <ac:spMk id="2" creationId="{FE93F43F-016A-AF44-AB99-02EB2D4253E3}"/>
          </ac:spMkLst>
        </pc:spChg>
        <pc:spChg chg="mod">
          <ac:chgData name="Nane Kratzke" userId="971be13ff4ee5ef6" providerId="LiveId" clId="{DD4F4B8C-A7DF-5643-8C8B-D116B96ACB5C}" dt="2021-02-19T16:23:01.248" v="19665" actId="20577"/>
          <ac:spMkLst>
            <pc:docMk/>
            <pc:sldMk cId="517289421" sldId="559"/>
            <ac:spMk id="3" creationId="{6E531115-4ABD-424A-B68F-217CCF422FBA}"/>
          </ac:spMkLst>
        </pc:spChg>
        <pc:spChg chg="add mod">
          <ac:chgData name="Nane Kratzke" userId="971be13ff4ee5ef6" providerId="LiveId" clId="{DD4F4B8C-A7DF-5643-8C8B-D116B96ACB5C}" dt="2021-02-20T14:26:14.027" v="23252" actId="20577"/>
          <ac:spMkLst>
            <pc:docMk/>
            <pc:sldMk cId="517289421" sldId="559"/>
            <ac:spMk id="5" creationId="{4B75CB8A-07F4-EF4C-B6E9-F1D76EAB2E0D}"/>
          </ac:spMkLst>
        </pc:spChg>
        <pc:spChg chg="add mod">
          <ac:chgData name="Nane Kratzke" userId="971be13ff4ee5ef6" providerId="LiveId" clId="{DD4F4B8C-A7DF-5643-8C8B-D116B96ACB5C}" dt="2021-02-19T16:35:54.239" v="19995" actId="1076"/>
          <ac:spMkLst>
            <pc:docMk/>
            <pc:sldMk cId="517289421" sldId="559"/>
            <ac:spMk id="6" creationId="{0C0C3A99-1AE6-2D43-91E7-FA210DC7906E}"/>
          </ac:spMkLst>
        </pc:spChg>
        <pc:spChg chg="add mod">
          <ac:chgData name="Nane Kratzke" userId="971be13ff4ee5ef6" providerId="LiveId" clId="{DD4F4B8C-A7DF-5643-8C8B-D116B96ACB5C}" dt="2021-02-19T16:35:32.240" v="19994" actId="1076"/>
          <ac:spMkLst>
            <pc:docMk/>
            <pc:sldMk cId="517289421" sldId="559"/>
            <ac:spMk id="7" creationId="{350BA42A-A2DE-8E4F-8617-DA57ACD3AF8A}"/>
          </ac:spMkLst>
        </pc:spChg>
        <pc:picChg chg="add del mod">
          <ac:chgData name="Nane Kratzke" userId="971be13ff4ee5ef6" providerId="LiveId" clId="{DD4F4B8C-A7DF-5643-8C8B-D116B96ACB5C}" dt="2021-02-19T16:28:27.083" v="19673" actId="478"/>
          <ac:picMkLst>
            <pc:docMk/>
            <pc:sldMk cId="517289421" sldId="559"/>
            <ac:picMk id="4098" creationId="{E6B411D5-5680-794C-9C50-5A3E23DD3078}"/>
          </ac:picMkLst>
        </pc:picChg>
        <pc:picChg chg="add mod">
          <ac:chgData name="Nane Kratzke" userId="971be13ff4ee5ef6" providerId="LiveId" clId="{DD4F4B8C-A7DF-5643-8C8B-D116B96ACB5C}" dt="2021-02-19T16:35:54.239" v="19995" actId="1076"/>
          <ac:picMkLst>
            <pc:docMk/>
            <pc:sldMk cId="517289421" sldId="559"/>
            <ac:picMk id="4100" creationId="{A921B1EF-8C6E-1D4D-A0DA-44E063968C54}"/>
          </ac:picMkLst>
        </pc:picChg>
      </pc:sldChg>
      <pc:sldChg chg="addSp delSp modSp new mod">
        <pc:chgData name="Nane Kratzke" userId="971be13ff4ee5ef6" providerId="LiveId" clId="{DD4F4B8C-A7DF-5643-8C8B-D116B96ACB5C}" dt="2021-02-19T17:25:19.573" v="21537"/>
        <pc:sldMkLst>
          <pc:docMk/>
          <pc:sldMk cId="2003902774" sldId="560"/>
        </pc:sldMkLst>
        <pc:spChg chg="mod">
          <ac:chgData name="Nane Kratzke" userId="971be13ff4ee5ef6" providerId="LiveId" clId="{DD4F4B8C-A7DF-5643-8C8B-D116B96ACB5C}" dt="2021-02-19T16:38:13.667" v="20146" actId="20577"/>
          <ac:spMkLst>
            <pc:docMk/>
            <pc:sldMk cId="2003902774" sldId="560"/>
            <ac:spMk id="2" creationId="{A26ED53F-178C-934B-B3EA-00562EE5814A}"/>
          </ac:spMkLst>
        </pc:spChg>
        <pc:spChg chg="mod">
          <ac:chgData name="Nane Kratzke" userId="971be13ff4ee5ef6" providerId="LiveId" clId="{DD4F4B8C-A7DF-5643-8C8B-D116B96ACB5C}" dt="2021-02-19T16:38:40.966" v="20227" actId="20577"/>
          <ac:spMkLst>
            <pc:docMk/>
            <pc:sldMk cId="2003902774" sldId="560"/>
            <ac:spMk id="3" creationId="{8703B140-CEBD-1341-8478-28974DA7F53E}"/>
          </ac:spMkLst>
        </pc:spChg>
        <pc:spChg chg="add mod">
          <ac:chgData name="Nane Kratzke" userId="971be13ff4ee5ef6" providerId="LiveId" clId="{DD4F4B8C-A7DF-5643-8C8B-D116B96ACB5C}" dt="2021-02-19T17:01:49.443" v="20731" actId="20577"/>
          <ac:spMkLst>
            <pc:docMk/>
            <pc:sldMk cId="2003902774" sldId="560"/>
            <ac:spMk id="5" creationId="{81DF8D49-80E4-894B-81CA-A3BDA7947EB5}"/>
          </ac:spMkLst>
        </pc:spChg>
        <pc:spChg chg="add del mod">
          <ac:chgData name="Nane Kratzke" userId="971be13ff4ee5ef6" providerId="LiveId" clId="{DD4F4B8C-A7DF-5643-8C8B-D116B96ACB5C}" dt="2021-02-19T17:01:55.308" v="20733"/>
          <ac:spMkLst>
            <pc:docMk/>
            <pc:sldMk cId="2003902774" sldId="560"/>
            <ac:spMk id="11" creationId="{9E73BE24-50CE-C744-A782-9A59B92488C2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12" creationId="{89CD4ADC-80CC-0942-A064-966355350EB6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20" creationId="{66EADBFE-0002-624D-A68E-BCF9D8D22354}"/>
          </ac:spMkLst>
        </pc:spChg>
        <pc:spChg chg="add mod">
          <ac:chgData name="Nane Kratzke" userId="971be13ff4ee5ef6" providerId="LiveId" clId="{DD4F4B8C-A7DF-5643-8C8B-D116B96ACB5C}" dt="2021-02-19T17:03:50.998" v="20815" actId="1076"/>
          <ac:spMkLst>
            <pc:docMk/>
            <pc:sldMk cId="2003902774" sldId="560"/>
            <ac:spMk id="21" creationId="{830DE812-85EA-CD49-AD9E-01F51A9DF469}"/>
          </ac:spMkLst>
        </pc:spChg>
        <pc:picChg chg="add del">
          <ac:chgData name="Nane Kratzke" userId="971be13ff4ee5ef6" providerId="LiveId" clId="{DD4F4B8C-A7DF-5643-8C8B-D116B96ACB5C}" dt="2021-02-19T16:50:52.267" v="20675" actId="478"/>
          <ac:picMkLst>
            <pc:docMk/>
            <pc:sldMk cId="2003902774" sldId="560"/>
            <ac:picMk id="5122" creationId="{A781F6A6-62EF-B547-BBA6-A1070599980F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24" creationId="{B41E6687-023E-EC46-B8CC-78BECE5F485D}"/>
          </ac:picMkLst>
        </pc:picChg>
        <pc:picChg chg="add del">
          <ac:chgData name="Nane Kratzke" userId="971be13ff4ee5ef6" providerId="LiveId" clId="{DD4F4B8C-A7DF-5643-8C8B-D116B96ACB5C}" dt="2021-02-19T16:53:52.291" v="20681" actId="478"/>
          <ac:picMkLst>
            <pc:docMk/>
            <pc:sldMk cId="2003902774" sldId="560"/>
            <ac:picMk id="5126" creationId="{0A60FFAF-BC33-4840-90B5-6F4869F0D8DC}"/>
          </ac:picMkLst>
        </pc:picChg>
        <pc:picChg chg="add mod">
          <ac:chgData name="Nane Kratzke" userId="971be13ff4ee5ef6" providerId="LiveId" clId="{DD4F4B8C-A7DF-5643-8C8B-D116B96ACB5C}" dt="2021-02-19T17:25:19.573" v="21537"/>
          <ac:picMkLst>
            <pc:docMk/>
            <pc:sldMk cId="2003902774" sldId="560"/>
            <ac:picMk id="5128" creationId="{6A6491FE-56F3-0A4A-ADCA-E1F621C651B5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30" creationId="{AC4696D5-16F4-7C4D-8684-F85DB0C9CF3D}"/>
          </ac:picMkLst>
        </pc:picChg>
        <pc:picChg chg="add del mod">
          <ac:chgData name="Nane Kratzke" userId="971be13ff4ee5ef6" providerId="LiveId" clId="{DD4F4B8C-A7DF-5643-8C8B-D116B96ACB5C}" dt="2021-02-19T17:00:34.267" v="20713" actId="478"/>
          <ac:picMkLst>
            <pc:docMk/>
            <pc:sldMk cId="2003902774" sldId="560"/>
            <ac:picMk id="5132" creationId="{62BE1BFC-18FC-914B-BF46-68D3CFEB80FA}"/>
          </ac:picMkLst>
        </pc:pic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7" creationId="{61A9323D-3E38-D844-B50C-FF19ABEBD32F}"/>
          </ac:cxnSpMkLst>
        </pc:cxn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15" creationId="{97C46DDF-AA74-9244-8C3A-20266C50DD8D}"/>
          </ac:cxnSpMkLst>
        </pc:cxnChg>
      </pc:sldChg>
      <pc:sldChg chg="modSp new del mod">
        <pc:chgData name="Nane Kratzke" userId="971be13ff4ee5ef6" providerId="LiveId" clId="{DD4F4B8C-A7DF-5643-8C8B-D116B96ACB5C}" dt="2021-02-19T17:39:50.819" v="21618" actId="2696"/>
        <pc:sldMkLst>
          <pc:docMk/>
          <pc:sldMk cId="3452747065" sldId="561"/>
        </pc:sldMkLst>
        <pc:spChg chg="mod">
          <ac:chgData name="Nane Kratzke" userId="971be13ff4ee5ef6" providerId="LiveId" clId="{DD4F4B8C-A7DF-5643-8C8B-D116B96ACB5C}" dt="2021-02-19T17:04:10.699" v="20825" actId="20577"/>
          <ac:spMkLst>
            <pc:docMk/>
            <pc:sldMk cId="3452747065" sldId="561"/>
            <ac:spMk id="2" creationId="{7F328E17-B0F8-C141-A672-03FB46A5DBB1}"/>
          </ac:spMkLst>
        </pc:spChg>
        <pc:spChg chg="mod">
          <ac:chgData name="Nane Kratzke" userId="971be13ff4ee5ef6" providerId="LiveId" clId="{DD4F4B8C-A7DF-5643-8C8B-D116B96ACB5C}" dt="2021-02-19T17:04:51.304" v="20864" actId="20577"/>
          <ac:spMkLst>
            <pc:docMk/>
            <pc:sldMk cId="3452747065" sldId="561"/>
            <ac:spMk id="3" creationId="{B750256F-9178-674E-AA2A-E766C778A8A7}"/>
          </ac:spMkLst>
        </pc:spChg>
      </pc:sldChg>
      <pc:sldChg chg="addSp modSp new mod">
        <pc:chgData name="Nane Kratzke" userId="971be13ff4ee5ef6" providerId="LiveId" clId="{DD4F4B8C-A7DF-5643-8C8B-D116B96ACB5C}" dt="2021-02-19T17:21:33.339" v="21500" actId="20577"/>
        <pc:sldMkLst>
          <pc:docMk/>
          <pc:sldMk cId="1429872524" sldId="562"/>
        </pc:sldMkLst>
        <pc:spChg chg="mod">
          <ac:chgData name="Nane Kratzke" userId="971be13ff4ee5ef6" providerId="LiveId" clId="{DD4F4B8C-A7DF-5643-8C8B-D116B96ACB5C}" dt="2021-02-19T17:07:06.424" v="20872" actId="20577"/>
          <ac:spMkLst>
            <pc:docMk/>
            <pc:sldMk cId="1429872524" sldId="562"/>
            <ac:spMk id="2" creationId="{FA42B8A6-1355-6F4C-935C-AA6481FEF182}"/>
          </ac:spMkLst>
        </pc:spChg>
        <pc:spChg chg="mod">
          <ac:chgData name="Nane Kratzke" userId="971be13ff4ee5ef6" providerId="LiveId" clId="{DD4F4B8C-A7DF-5643-8C8B-D116B96ACB5C}" dt="2021-02-19T17:07:11.914" v="20889" actId="20577"/>
          <ac:spMkLst>
            <pc:docMk/>
            <pc:sldMk cId="1429872524" sldId="562"/>
            <ac:spMk id="3" creationId="{E455E8EF-7403-E24E-AA95-2CC9EADB93CA}"/>
          </ac:spMkLst>
        </pc:spChg>
        <pc:spChg chg="add mod">
          <ac:chgData name="Nane Kratzke" userId="971be13ff4ee5ef6" providerId="LiveId" clId="{DD4F4B8C-A7DF-5643-8C8B-D116B96ACB5C}" dt="2021-02-19T17:21:33.339" v="21500" actId="20577"/>
          <ac:spMkLst>
            <pc:docMk/>
            <pc:sldMk cId="1429872524" sldId="562"/>
            <ac:spMk id="5" creationId="{C993A8CD-6FAF-7046-840C-8BE0389E324C}"/>
          </ac:spMkLst>
        </pc:spChg>
        <pc:graphicFrameChg chg="add mod modGraphic">
          <ac:chgData name="Nane Kratzke" userId="971be13ff4ee5ef6" providerId="LiveId" clId="{DD4F4B8C-A7DF-5643-8C8B-D116B96ACB5C}" dt="2021-02-19T17:19:43.965" v="21450"/>
          <ac:graphicFrameMkLst>
            <pc:docMk/>
            <pc:sldMk cId="1429872524" sldId="562"/>
            <ac:graphicFrameMk id="6" creationId="{D135CEBF-1143-5A49-80D7-DB75C6A33D27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1:18:55.274" v="22406" actId="1076"/>
        <pc:sldMkLst>
          <pc:docMk/>
          <pc:sldMk cId="1523246985" sldId="563"/>
        </pc:sldMkLst>
        <pc:spChg chg="mod">
          <ac:chgData name="Nane Kratzke" userId="971be13ff4ee5ef6" providerId="LiveId" clId="{DD4F4B8C-A7DF-5643-8C8B-D116B96ACB5C}" dt="2021-02-19T17:38:08.619" v="21545" actId="20577"/>
          <ac:spMkLst>
            <pc:docMk/>
            <pc:sldMk cId="1523246985" sldId="563"/>
            <ac:spMk id="2" creationId="{345A5B96-E8EE-1240-9551-37158AF86A1E}"/>
          </ac:spMkLst>
        </pc:spChg>
        <pc:spChg chg="mod">
          <ac:chgData name="Nane Kratzke" userId="971be13ff4ee5ef6" providerId="LiveId" clId="{DD4F4B8C-A7DF-5643-8C8B-D116B96ACB5C}" dt="2021-02-19T17:39:16.589" v="21617" actId="20577"/>
          <ac:spMkLst>
            <pc:docMk/>
            <pc:sldMk cId="1523246985" sldId="563"/>
            <ac:spMk id="3" creationId="{51342FE8-A42F-FD41-8836-7EF7613CB880}"/>
          </ac:spMkLst>
        </pc:spChg>
        <pc:spChg chg="add del mod">
          <ac:chgData name="Nane Kratzke" userId="971be13ff4ee5ef6" providerId="LiveId" clId="{DD4F4B8C-A7DF-5643-8C8B-D116B96ACB5C}" dt="2021-02-20T11:18:51.620" v="22405" actId="21"/>
          <ac:spMkLst>
            <pc:docMk/>
            <pc:sldMk cId="1523246985" sldId="563"/>
            <ac:spMk id="5" creationId="{AC0CBD56-FDFC-D64F-A11C-AB47DCDF57F7}"/>
          </ac:spMkLst>
        </pc:spChg>
        <pc:spChg chg="add mod">
          <ac:chgData name="Nane Kratzke" userId="971be13ff4ee5ef6" providerId="LiveId" clId="{DD4F4B8C-A7DF-5643-8C8B-D116B96ACB5C}" dt="2021-02-20T11:00:56.123" v="22248" actId="1076"/>
          <ac:spMkLst>
            <pc:docMk/>
            <pc:sldMk cId="1523246985" sldId="563"/>
            <ac:spMk id="6" creationId="{6FF2690A-2717-DF49-9802-B40C6756DB89}"/>
          </ac:spMkLst>
        </pc:spChg>
        <pc:picChg chg="add mod">
          <ac:chgData name="Nane Kratzke" userId="971be13ff4ee5ef6" providerId="LiveId" clId="{DD4F4B8C-A7DF-5643-8C8B-D116B96ACB5C}" dt="2021-02-20T11:18:55.274" v="22406" actId="1076"/>
          <ac:picMkLst>
            <pc:docMk/>
            <pc:sldMk cId="1523246985" sldId="563"/>
            <ac:picMk id="7" creationId="{04E4E05D-E8CF-EB46-8CA4-0E4520CF7438}"/>
          </ac:picMkLst>
        </pc:picChg>
      </pc:sldChg>
      <pc:sldChg chg="delSp modSp add del mod">
        <pc:chgData name="Nane Kratzke" userId="971be13ff4ee5ef6" providerId="LiveId" clId="{DD4F4B8C-A7DF-5643-8C8B-D116B96ACB5C}" dt="2021-02-20T11:10:41.652" v="22292" actId="2696"/>
        <pc:sldMkLst>
          <pc:docMk/>
          <pc:sldMk cId="2527302770" sldId="564"/>
        </pc:sldMkLst>
        <pc:spChg chg="mod">
          <ac:chgData name="Nane Kratzke" userId="971be13ff4ee5ef6" providerId="LiveId" clId="{DD4F4B8C-A7DF-5643-8C8B-D116B96ACB5C}" dt="2021-02-20T11:09:40.808" v="22283" actId="20577"/>
          <ac:spMkLst>
            <pc:docMk/>
            <pc:sldMk cId="2527302770" sldId="564"/>
            <ac:spMk id="3" creationId="{51342FE8-A42F-FD41-8836-7EF7613CB880}"/>
          </ac:spMkLst>
        </pc:spChg>
        <pc:spChg chg="del mod">
          <ac:chgData name="Nane Kratzke" userId="971be13ff4ee5ef6" providerId="LiveId" clId="{DD4F4B8C-A7DF-5643-8C8B-D116B96ACB5C}" dt="2021-02-20T11:09:51.886" v="22287"/>
          <ac:spMkLst>
            <pc:docMk/>
            <pc:sldMk cId="2527302770" sldId="564"/>
            <ac:spMk id="6" creationId="{6FF2690A-2717-DF49-9802-B40C6756DB89}"/>
          </ac:spMkLst>
        </pc:spChg>
      </pc:sldChg>
      <pc:sldChg chg="addSp delSp modSp add mod">
        <pc:chgData name="Nane Kratzke" userId="971be13ff4ee5ef6" providerId="LiveId" clId="{DD4F4B8C-A7DF-5643-8C8B-D116B96ACB5C}" dt="2021-02-20T11:14:06.352" v="22401" actId="113"/>
        <pc:sldMkLst>
          <pc:docMk/>
          <pc:sldMk cId="2070941201" sldId="565"/>
        </pc:sldMkLst>
        <pc:spChg chg="mod">
          <ac:chgData name="Nane Kratzke" userId="971be13ff4ee5ef6" providerId="LiveId" clId="{DD4F4B8C-A7DF-5643-8C8B-D116B96ACB5C}" dt="2021-02-20T11:10:48.495" v="22304" actId="20577"/>
          <ac:spMkLst>
            <pc:docMk/>
            <pc:sldMk cId="2070941201" sldId="565"/>
            <ac:spMk id="3" creationId="{51342FE8-A42F-FD41-8836-7EF7613CB880}"/>
          </ac:spMkLst>
        </pc:spChg>
        <pc:spChg chg="del">
          <ac:chgData name="Nane Kratzke" userId="971be13ff4ee5ef6" providerId="LiveId" clId="{DD4F4B8C-A7DF-5643-8C8B-D116B96ACB5C}" dt="2021-02-20T11:10:13.745" v="22291" actId="478"/>
          <ac:spMkLst>
            <pc:docMk/>
            <pc:sldMk cId="2070941201" sldId="565"/>
            <ac:spMk id="5" creationId="{AC0CBD56-FDFC-D64F-A11C-AB47DCDF57F7}"/>
          </ac:spMkLst>
        </pc:spChg>
        <pc:spChg chg="mod">
          <ac:chgData name="Nane Kratzke" userId="971be13ff4ee5ef6" providerId="LiveId" clId="{DD4F4B8C-A7DF-5643-8C8B-D116B96ACB5C}" dt="2021-02-20T11:13:54.078" v="22399" actId="20577"/>
          <ac:spMkLst>
            <pc:docMk/>
            <pc:sldMk cId="2070941201" sldId="565"/>
            <ac:spMk id="6" creationId="{6FF2690A-2717-DF49-9802-B40C6756DB89}"/>
          </ac:spMkLst>
        </pc:spChg>
        <pc:graphicFrameChg chg="add mod modGraphic">
          <ac:chgData name="Nane Kratzke" userId="971be13ff4ee5ef6" providerId="LiveId" clId="{DD4F4B8C-A7DF-5643-8C8B-D116B96ACB5C}" dt="2021-02-20T11:14:06.352" v="22401" actId="113"/>
          <ac:graphicFrameMkLst>
            <pc:docMk/>
            <pc:sldMk cId="2070941201" sldId="565"/>
            <ac:graphicFrameMk id="7" creationId="{77DB37AC-07F1-A849-8EAD-9C33EA5AD7A0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3:54:31.955" v="22962" actId="20577"/>
        <pc:sldMkLst>
          <pc:docMk/>
          <pc:sldMk cId="208116575" sldId="566"/>
        </pc:sldMkLst>
        <pc:spChg chg="mod">
          <ac:chgData name="Nane Kratzke" userId="971be13ff4ee5ef6" providerId="LiveId" clId="{DD4F4B8C-A7DF-5643-8C8B-D116B96ACB5C}" dt="2021-02-20T11:19:42.244" v="22414" actId="20577"/>
          <ac:spMkLst>
            <pc:docMk/>
            <pc:sldMk cId="208116575" sldId="566"/>
            <ac:spMk id="2" creationId="{640CF98D-E8F0-1947-B4D2-8D551DDAEF06}"/>
          </ac:spMkLst>
        </pc:spChg>
        <pc:spChg chg="mod">
          <ac:chgData name="Nane Kratzke" userId="971be13ff4ee5ef6" providerId="LiveId" clId="{DD4F4B8C-A7DF-5643-8C8B-D116B96ACB5C}" dt="2021-02-20T11:19:59.637" v="22498" actId="20577"/>
          <ac:spMkLst>
            <pc:docMk/>
            <pc:sldMk cId="208116575" sldId="566"/>
            <ac:spMk id="3" creationId="{2475E661-6F7E-164F-9910-C25AF46F4F8F}"/>
          </ac:spMkLst>
        </pc:spChg>
        <pc:spChg chg="add del mod">
          <ac:chgData name="Nane Kratzke" userId="971be13ff4ee5ef6" providerId="LiveId" clId="{DD4F4B8C-A7DF-5643-8C8B-D116B96ACB5C}" dt="2021-02-20T11:27:19.055" v="22501" actId="478"/>
          <ac:spMkLst>
            <pc:docMk/>
            <pc:sldMk cId="208116575" sldId="566"/>
            <ac:spMk id="5" creationId="{D231FDDD-3F3E-1E43-87B0-FEBE965107F6}"/>
          </ac:spMkLst>
        </pc:spChg>
        <pc:spChg chg="add mod">
          <ac:chgData name="Nane Kratzke" userId="971be13ff4ee5ef6" providerId="LiveId" clId="{DD4F4B8C-A7DF-5643-8C8B-D116B96ACB5C}" dt="2021-02-20T11:34:43.411" v="22516" actId="207"/>
          <ac:spMkLst>
            <pc:docMk/>
            <pc:sldMk cId="208116575" sldId="566"/>
            <ac:spMk id="7" creationId="{E7152BA9-CC4C-7A40-BDD2-1C210EAD7402}"/>
          </ac:spMkLst>
        </pc:spChg>
        <pc:spChg chg="add mod">
          <ac:chgData name="Nane Kratzke" userId="971be13ff4ee5ef6" providerId="LiveId" clId="{DD4F4B8C-A7DF-5643-8C8B-D116B96ACB5C}" dt="2021-02-20T13:54:31.955" v="22962" actId="20577"/>
          <ac:spMkLst>
            <pc:docMk/>
            <pc:sldMk cId="208116575" sldId="566"/>
            <ac:spMk id="8" creationId="{55C79BBC-6245-D349-B660-221F5D36B218}"/>
          </ac:spMkLst>
        </pc:spChg>
        <pc:spChg chg="add mod">
          <ac:chgData name="Nane Kratzke" userId="971be13ff4ee5ef6" providerId="LiveId" clId="{DD4F4B8C-A7DF-5643-8C8B-D116B96ACB5C}" dt="2021-02-20T11:40:35.075" v="22897" actId="1076"/>
          <ac:spMkLst>
            <pc:docMk/>
            <pc:sldMk cId="208116575" sldId="566"/>
            <ac:spMk id="9" creationId="{8849C12B-ACE5-EA43-9DE6-AC81DC8A8386}"/>
          </ac:spMkLst>
        </pc:spChg>
        <pc:spChg chg="add mod">
          <ac:chgData name="Nane Kratzke" userId="971be13ff4ee5ef6" providerId="LiveId" clId="{DD4F4B8C-A7DF-5643-8C8B-D116B96ACB5C}" dt="2021-02-20T11:40:57.868" v="22925" actId="1076"/>
          <ac:spMkLst>
            <pc:docMk/>
            <pc:sldMk cId="208116575" sldId="566"/>
            <ac:spMk id="10" creationId="{6535C698-964C-AB47-A5D5-25EBC4B8D50C}"/>
          </ac:spMkLst>
        </pc:spChg>
        <pc:spChg chg="add mod">
          <ac:chgData name="Nane Kratzke" userId="971be13ff4ee5ef6" providerId="LiveId" clId="{DD4F4B8C-A7DF-5643-8C8B-D116B96ACB5C}" dt="2021-02-20T11:41:10.986" v="22928" actId="20577"/>
          <ac:spMkLst>
            <pc:docMk/>
            <pc:sldMk cId="208116575" sldId="566"/>
            <ac:spMk id="11" creationId="{8D7DE39B-EDB1-A34D-AC18-BDB3126B38CA}"/>
          </ac:spMkLst>
        </pc:spChg>
        <pc:spChg chg="add mod">
          <ac:chgData name="Nane Kratzke" userId="971be13ff4ee5ef6" providerId="LiveId" clId="{DD4F4B8C-A7DF-5643-8C8B-D116B96ACB5C}" dt="2021-02-20T11:41:58.765" v="22944" actId="20577"/>
          <ac:spMkLst>
            <pc:docMk/>
            <pc:sldMk cId="208116575" sldId="566"/>
            <ac:spMk id="12" creationId="{BEB4F810-A38C-5C47-BA3A-CC73EEF3918B}"/>
          </ac:spMkLst>
        </pc:spChg>
        <pc:spChg chg="add mod">
          <ac:chgData name="Nane Kratzke" userId="971be13ff4ee5ef6" providerId="LiveId" clId="{DD4F4B8C-A7DF-5643-8C8B-D116B96ACB5C}" dt="2021-02-20T11:42:11.174" v="22947" actId="20577"/>
          <ac:spMkLst>
            <pc:docMk/>
            <pc:sldMk cId="208116575" sldId="566"/>
            <ac:spMk id="13" creationId="{0AF187AC-B2B6-9342-9DE9-FEBB65AAE73D}"/>
          </ac:spMkLst>
        </pc:spChg>
        <pc:picChg chg="add mod">
          <ac:chgData name="Nane Kratzke" userId="971be13ff4ee5ef6" providerId="LiveId" clId="{DD4F4B8C-A7DF-5643-8C8B-D116B96ACB5C}" dt="2021-02-20T11:42:12.555" v="22948" actId="1076"/>
          <ac:picMkLst>
            <pc:docMk/>
            <pc:sldMk cId="208116575" sldId="566"/>
            <ac:picMk id="6" creationId="{809B9855-70B1-5F4B-9758-30862376D748}"/>
          </ac:picMkLst>
        </pc:picChg>
      </pc:sldChg>
      <pc:sldChg chg="addSp modSp new mod">
        <pc:chgData name="Nane Kratzke" userId="971be13ff4ee5ef6" providerId="LiveId" clId="{DD4F4B8C-A7DF-5643-8C8B-D116B96ACB5C}" dt="2021-02-20T14:38:56.969" v="24090" actId="14100"/>
        <pc:sldMkLst>
          <pc:docMk/>
          <pc:sldMk cId="1103199666" sldId="567"/>
        </pc:sldMkLst>
        <pc:spChg chg="mod">
          <ac:chgData name="Nane Kratzke" userId="971be13ff4ee5ef6" providerId="LiveId" clId="{DD4F4B8C-A7DF-5643-8C8B-D116B96ACB5C}" dt="2021-02-20T14:01:07.963" v="22970" actId="20577"/>
          <ac:spMkLst>
            <pc:docMk/>
            <pc:sldMk cId="1103199666" sldId="567"/>
            <ac:spMk id="2" creationId="{1AEDEA6E-B064-6A4D-869B-776E387A14C3}"/>
          </ac:spMkLst>
        </pc:spChg>
        <pc:spChg chg="mod">
          <ac:chgData name="Nane Kratzke" userId="971be13ff4ee5ef6" providerId="LiveId" clId="{DD4F4B8C-A7DF-5643-8C8B-D116B96ACB5C}" dt="2021-02-20T14:02:37.567" v="23067" actId="20577"/>
          <ac:spMkLst>
            <pc:docMk/>
            <pc:sldMk cId="1103199666" sldId="567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38:56.969" v="24090" actId="14100"/>
          <ac:spMkLst>
            <pc:docMk/>
            <pc:sldMk cId="1103199666" sldId="567"/>
            <ac:spMk id="5" creationId="{5B496767-24A7-1646-B336-D8C4738835C6}"/>
          </ac:spMkLst>
        </pc:spChg>
        <pc:spChg chg="add mod">
          <ac:chgData name="Nane Kratzke" userId="971be13ff4ee5ef6" providerId="LiveId" clId="{DD4F4B8C-A7DF-5643-8C8B-D116B96ACB5C}" dt="2021-02-20T14:30:51.995" v="23696" actId="1076"/>
          <ac:spMkLst>
            <pc:docMk/>
            <pc:sldMk cId="1103199666" sldId="567"/>
            <ac:spMk id="6" creationId="{6CD10179-058A-B849-81BF-47CC36BB184F}"/>
          </ac:spMkLst>
        </pc:spChg>
        <pc:spChg chg="add mod">
          <ac:chgData name="Nane Kratzke" userId="971be13ff4ee5ef6" providerId="LiveId" clId="{DD4F4B8C-A7DF-5643-8C8B-D116B96ACB5C}" dt="2021-02-20T14:31:21.088" v="23721" actId="1076"/>
          <ac:spMkLst>
            <pc:docMk/>
            <pc:sldMk cId="1103199666" sldId="567"/>
            <ac:spMk id="7" creationId="{84502F26-EE34-CE4E-B53D-23574031FBBA}"/>
          </ac:spMkLst>
        </pc:spChg>
        <pc:picChg chg="add mod">
          <ac:chgData name="Nane Kratzke" userId="971be13ff4ee5ef6" providerId="LiveId" clId="{DD4F4B8C-A7DF-5643-8C8B-D116B96ACB5C}" dt="2021-02-20T14:30:55.291" v="23697" actId="14100"/>
          <ac:picMkLst>
            <pc:docMk/>
            <pc:sldMk cId="1103199666" sldId="567"/>
            <ac:picMk id="1026" creationId="{700EAD0B-D6CF-4F46-B5F2-7BBB507319BF}"/>
          </ac:picMkLst>
        </pc:picChg>
      </pc:sldChg>
      <pc:sldChg chg="addSp modSp add mod">
        <pc:chgData name="Nane Kratzke" userId="971be13ff4ee5ef6" providerId="LiveId" clId="{DD4F4B8C-A7DF-5643-8C8B-D116B96ACB5C}" dt="2021-02-20T14:39:33.675" v="24092" actId="1076"/>
        <pc:sldMkLst>
          <pc:docMk/>
          <pc:sldMk cId="1742526838" sldId="568"/>
        </pc:sldMkLst>
        <pc:spChg chg="mod">
          <ac:chgData name="Nane Kratzke" userId="971be13ff4ee5ef6" providerId="LiveId" clId="{DD4F4B8C-A7DF-5643-8C8B-D116B96ACB5C}" dt="2021-02-20T14:03:02.823" v="23092" actId="20577"/>
          <ac:spMkLst>
            <pc:docMk/>
            <pc:sldMk cId="1742526838" sldId="568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09:09.927" v="23122" actId="14100"/>
          <ac:spMkLst>
            <pc:docMk/>
            <pc:sldMk cId="1742526838" sldId="568"/>
            <ac:spMk id="5" creationId="{3A22215A-E136-F643-8948-F91E47592544}"/>
          </ac:spMkLst>
        </pc:spChg>
        <pc:spChg chg="add mod">
          <ac:chgData name="Nane Kratzke" userId="971be13ff4ee5ef6" providerId="LiveId" clId="{DD4F4B8C-A7DF-5643-8C8B-D116B96ACB5C}" dt="2021-02-20T14:38:22.147" v="24081" actId="20577"/>
          <ac:spMkLst>
            <pc:docMk/>
            <pc:sldMk cId="1742526838" sldId="568"/>
            <ac:spMk id="6" creationId="{0084019F-3DB5-CE48-8E67-09A0BB36261A}"/>
          </ac:spMkLst>
        </pc:spChg>
        <pc:spChg chg="add mod">
          <ac:chgData name="Nane Kratzke" userId="971be13ff4ee5ef6" providerId="LiveId" clId="{DD4F4B8C-A7DF-5643-8C8B-D116B96ACB5C}" dt="2021-02-20T14:39:33.675" v="24092" actId="1076"/>
          <ac:spMkLst>
            <pc:docMk/>
            <pc:sldMk cId="1742526838" sldId="568"/>
            <ac:spMk id="9" creationId="{57CA596A-D070-6044-822D-321DA8D0EF4A}"/>
          </ac:spMkLst>
        </pc:spChg>
        <pc:picChg chg="mod">
          <ac:chgData name="Nane Kratzke" userId="971be13ff4ee5ef6" providerId="LiveId" clId="{DD4F4B8C-A7DF-5643-8C8B-D116B96ACB5C}" dt="2021-02-20T14:08:10.533" v="23104" actId="14100"/>
          <ac:picMkLst>
            <pc:docMk/>
            <pc:sldMk cId="1742526838" sldId="568"/>
            <ac:picMk id="1026" creationId="{700EAD0B-D6CF-4F46-B5F2-7BBB507319BF}"/>
          </ac:picMkLst>
        </pc:picChg>
        <pc:picChg chg="add mod">
          <ac:chgData name="Nane Kratzke" userId="971be13ff4ee5ef6" providerId="LiveId" clId="{DD4F4B8C-A7DF-5643-8C8B-D116B96ACB5C}" dt="2021-02-20T14:08:42.203" v="23109" actId="14100"/>
          <ac:picMkLst>
            <pc:docMk/>
            <pc:sldMk cId="1742526838" sldId="568"/>
            <ac:picMk id="2050" creationId="{46E4B775-CBB6-564F-8DA8-D02F8A698142}"/>
          </ac:picMkLst>
        </pc:picChg>
      </pc:sldChg>
      <pc:sldChg chg="add del">
        <pc:chgData name="Nane Kratzke" userId="971be13ff4ee5ef6" providerId="LiveId" clId="{DD4F4B8C-A7DF-5643-8C8B-D116B96ACB5C}" dt="2021-02-25T14:34:25.627" v="33068" actId="2696"/>
        <pc:sldMkLst>
          <pc:docMk/>
          <pc:sldMk cId="3577878499" sldId="569"/>
        </pc:sldMkLst>
      </pc:sldChg>
      <pc:sldChg chg="addSp delSp modSp new mod">
        <pc:chgData name="Nane Kratzke" userId="971be13ff4ee5ef6" providerId="LiveId" clId="{DD4F4B8C-A7DF-5643-8C8B-D116B96ACB5C}" dt="2021-02-25T09:05:10.730" v="28296" actId="478"/>
        <pc:sldMkLst>
          <pc:docMk/>
          <pc:sldMk cId="269436655" sldId="570"/>
        </pc:sldMkLst>
        <pc:spChg chg="mod">
          <ac:chgData name="Nane Kratzke" userId="971be13ff4ee5ef6" providerId="LiveId" clId="{DD4F4B8C-A7DF-5643-8C8B-D116B96ACB5C}" dt="2021-02-24T16:56:33.414" v="24461" actId="20577"/>
          <ac:spMkLst>
            <pc:docMk/>
            <pc:sldMk cId="269436655" sldId="570"/>
            <ac:spMk id="2" creationId="{6C8B83CE-2CF7-B04C-8555-43351A219F48}"/>
          </ac:spMkLst>
        </pc:spChg>
        <pc:spChg chg="mod">
          <ac:chgData name="Nane Kratzke" userId="971be13ff4ee5ef6" providerId="LiveId" clId="{DD4F4B8C-A7DF-5643-8C8B-D116B96ACB5C}" dt="2021-02-24T16:58:05.374" v="24515" actId="20577"/>
          <ac:spMkLst>
            <pc:docMk/>
            <pc:sldMk cId="269436655" sldId="570"/>
            <ac:spMk id="3" creationId="{A8082394-D45E-F14B-86FE-B056DFA2D839}"/>
          </ac:spMkLst>
        </pc:spChg>
        <pc:spChg chg="add mod">
          <ac:chgData name="Nane Kratzke" userId="971be13ff4ee5ef6" providerId="LiveId" clId="{DD4F4B8C-A7DF-5643-8C8B-D116B96ACB5C}" dt="2021-02-24T17:03:28.839" v="24735" actId="14100"/>
          <ac:spMkLst>
            <pc:docMk/>
            <pc:sldMk cId="269436655" sldId="57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4T17:13:50.335" v="24977" actId="14861"/>
          <ac:spMkLst>
            <pc:docMk/>
            <pc:sldMk cId="269436655" sldId="570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14:09.049" v="24978"/>
          <ac:spMkLst>
            <pc:docMk/>
            <pc:sldMk cId="269436655" sldId="570"/>
            <ac:spMk id="8" creationId="{B4D94789-694F-A847-B838-149FE2C0E9A2}"/>
          </ac:spMkLst>
        </pc:spChg>
        <pc:spChg chg="add del mod">
          <ac:chgData name="Nane Kratzke" userId="971be13ff4ee5ef6" providerId="LiveId" clId="{DD4F4B8C-A7DF-5643-8C8B-D116B96ACB5C}" dt="2021-02-24T17:36:50.268" v="25494" actId="21"/>
          <ac:spMkLst>
            <pc:docMk/>
            <pc:sldMk cId="269436655" sldId="570"/>
            <ac:spMk id="9" creationId="{7FD97196-EA79-E64E-A6FE-5DD495289016}"/>
          </ac:spMkLst>
        </pc:spChg>
        <pc:picChg chg="add del mod">
          <ac:chgData name="Nane Kratzke" userId="971be13ff4ee5ef6" providerId="LiveId" clId="{DD4F4B8C-A7DF-5643-8C8B-D116B96ACB5C}" dt="2021-02-25T09:05:10.730" v="28296" actId="478"/>
          <ac:picMkLst>
            <pc:docMk/>
            <pc:sldMk cId="269436655" sldId="570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4T17:37:49.436" v="25509" actId="14100"/>
        <pc:sldMkLst>
          <pc:docMk/>
          <pc:sldMk cId="613088416" sldId="571"/>
        </pc:sldMkLst>
        <pc:spChg chg="mod">
          <ac:chgData name="Nane Kratzke" userId="971be13ff4ee5ef6" providerId="LiveId" clId="{DD4F4B8C-A7DF-5643-8C8B-D116B96ACB5C}" dt="2021-02-24T17:14:47.969" v="25006" actId="20577"/>
          <ac:spMkLst>
            <pc:docMk/>
            <pc:sldMk cId="613088416" sldId="57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28:04.563" v="25259" actId="14100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33:48.205" v="25416" actId="114"/>
          <ac:spMkLst>
            <pc:docMk/>
            <pc:sldMk cId="613088416" sldId="571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33:13.502" v="25414" actId="20577"/>
          <ac:spMkLst>
            <pc:docMk/>
            <pc:sldMk cId="613088416" sldId="571"/>
            <ac:spMk id="9" creationId="{256BAF84-2978-4D4E-BFB0-FB1731A66F90}"/>
          </ac:spMkLst>
        </pc:spChg>
        <pc:spChg chg="add mod">
          <ac:chgData name="Nane Kratzke" userId="971be13ff4ee5ef6" providerId="LiveId" clId="{DD4F4B8C-A7DF-5643-8C8B-D116B96ACB5C}" dt="2021-02-24T17:35:21.169" v="25491" actId="2057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DD4F4B8C-A7DF-5643-8C8B-D116B96ACB5C}" dt="2021-02-24T17:37:49.436" v="25509" actId="14100"/>
          <ac:spMkLst>
            <pc:docMk/>
            <pc:sldMk cId="613088416" sldId="571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4T17:31:30.634" v="25366" actId="478"/>
          <ac:picMkLst>
            <pc:docMk/>
            <pc:sldMk cId="613088416" sldId="571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5T08:29:12.888" v="27740" actId="1076"/>
        <pc:sldMkLst>
          <pc:docMk/>
          <pc:sldMk cId="2171198472" sldId="572"/>
        </pc:sldMkLst>
        <pc:spChg chg="mod">
          <ac:chgData name="Nane Kratzke" userId="971be13ff4ee5ef6" providerId="LiveId" clId="{DD4F4B8C-A7DF-5643-8C8B-D116B96ACB5C}" dt="2021-02-24T17:38:15.917" v="25528" actId="20577"/>
          <ac:spMkLst>
            <pc:docMk/>
            <pc:sldMk cId="2171198472" sldId="572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29:00.910" v="27739" actId="14100"/>
          <ac:spMkLst>
            <pc:docMk/>
            <pc:sldMk cId="2171198472" sldId="572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10:19.748" v="27492" actId="478"/>
          <ac:spMkLst>
            <pc:docMk/>
            <pc:sldMk cId="2171198472" sldId="572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08:29:12.888" v="27740" actId="1076"/>
          <ac:picMkLst>
            <pc:docMk/>
            <pc:sldMk cId="2171198472" sldId="572"/>
            <ac:picMk id="1026" creationId="{CD87F2C2-64E2-4F44-B764-43FA6E04DFDA}"/>
          </ac:picMkLst>
        </pc:picChg>
      </pc:sldChg>
      <pc:sldChg chg="addSp delSp modSp add mod">
        <pc:chgData name="Nane Kratzke" userId="971be13ff4ee5ef6" providerId="LiveId" clId="{DD4F4B8C-A7DF-5643-8C8B-D116B96ACB5C}" dt="2021-02-25T09:06:05.724" v="28300" actId="20577"/>
        <pc:sldMkLst>
          <pc:docMk/>
          <pc:sldMk cId="479184930" sldId="573"/>
        </pc:sldMkLst>
        <pc:spChg chg="mod">
          <ac:chgData name="Nane Kratzke" userId="971be13ff4ee5ef6" providerId="LiveId" clId="{DD4F4B8C-A7DF-5643-8C8B-D116B96ACB5C}" dt="2021-02-24T17:38:57.116" v="25576" actId="20577"/>
          <ac:spMkLst>
            <pc:docMk/>
            <pc:sldMk cId="479184930" sldId="573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58:07.165" v="28237" actId="1076"/>
          <ac:spMkLst>
            <pc:docMk/>
            <pc:sldMk cId="479184930" sldId="573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8:43:08.387" v="28118" actId="478"/>
          <ac:spMkLst>
            <pc:docMk/>
            <pc:sldMk cId="479184930" sldId="573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58:15.704" v="28238" actId="1076"/>
          <ac:spMkLst>
            <pc:docMk/>
            <pc:sldMk cId="479184930" sldId="573"/>
            <ac:spMk id="8" creationId="{B4D94789-694F-A847-B838-149FE2C0E9A2}"/>
          </ac:spMkLst>
        </pc:spChg>
        <pc:spChg chg="mod">
          <ac:chgData name="Nane Kratzke" userId="971be13ff4ee5ef6" providerId="LiveId" clId="{DD4F4B8C-A7DF-5643-8C8B-D116B96ACB5C}" dt="2021-02-25T08:56:48.707" v="28227" actId="1076"/>
          <ac:spMkLst>
            <pc:docMk/>
            <pc:sldMk cId="479184930" sldId="573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43:44.768" v="28121" actId="478"/>
          <ac:spMkLst>
            <pc:docMk/>
            <pc:sldMk cId="479184930" sldId="573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8:46:06.516" v="28148" actId="478"/>
          <ac:spMkLst>
            <pc:docMk/>
            <pc:sldMk cId="479184930" sldId="573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06:05.724" v="28300" actId="20577"/>
          <ac:spMkLst>
            <pc:docMk/>
            <pc:sldMk cId="479184930" sldId="573"/>
            <ac:spMk id="13" creationId="{1BA7C321-C5A9-8547-B62E-C9DA393A4AED}"/>
          </ac:spMkLst>
        </pc:spChg>
        <pc:picChg chg="add mod">
          <ac:chgData name="Nane Kratzke" userId="971be13ff4ee5ef6" providerId="LiveId" clId="{DD4F4B8C-A7DF-5643-8C8B-D116B96ACB5C}" dt="2021-02-25T08:57:55.677" v="28235" actId="166"/>
          <ac:picMkLst>
            <pc:docMk/>
            <pc:sldMk cId="479184930" sldId="573"/>
            <ac:picMk id="12" creationId="{5A6E3D68-4EE7-644E-86FA-5A39A93EC327}"/>
          </ac:picMkLst>
        </pc:picChg>
      </pc:sldChg>
      <pc:sldChg chg="addSp delSp modSp add mod">
        <pc:chgData name="Nane Kratzke" userId="971be13ff4ee5ef6" providerId="LiveId" clId="{DD4F4B8C-A7DF-5643-8C8B-D116B96ACB5C}" dt="2021-02-25T09:30:52.898" v="29046" actId="20577"/>
        <pc:sldMkLst>
          <pc:docMk/>
          <pc:sldMk cId="2599537583" sldId="574"/>
        </pc:sldMkLst>
        <pc:spChg chg="mod">
          <ac:chgData name="Nane Kratzke" userId="971be13ff4ee5ef6" providerId="LiveId" clId="{DD4F4B8C-A7DF-5643-8C8B-D116B96ACB5C}" dt="2021-02-24T17:39:23.572" v="25592" actId="20577"/>
          <ac:spMkLst>
            <pc:docMk/>
            <pc:sldMk cId="2599537583" sldId="57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9:25:18.074" v="28846" actId="14100"/>
          <ac:spMkLst>
            <pc:docMk/>
            <pc:sldMk cId="2599537583" sldId="574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9:16:57.754" v="28508" actId="478"/>
          <ac:spMkLst>
            <pc:docMk/>
            <pc:sldMk cId="2599537583" sldId="574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9:27:02.232" v="28887" actId="207"/>
          <ac:spMkLst>
            <pc:docMk/>
            <pc:sldMk cId="2599537583" sldId="574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9:21:17.115" v="28807" actId="478"/>
          <ac:spMkLst>
            <pc:docMk/>
            <pc:sldMk cId="2599537583" sldId="574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9:24:19.737" v="28839" actId="478"/>
          <ac:spMkLst>
            <pc:docMk/>
            <pc:sldMk cId="2599537583" sldId="574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27:08.228" v="28888" actId="207"/>
          <ac:spMkLst>
            <pc:docMk/>
            <pc:sldMk cId="2599537583" sldId="574"/>
            <ac:spMk id="12" creationId="{EA1B7056-78E5-0748-8621-737816A67A8F}"/>
          </ac:spMkLst>
        </pc:spChg>
        <pc:spChg chg="add mod">
          <ac:chgData name="Nane Kratzke" userId="971be13ff4ee5ef6" providerId="LiveId" clId="{DD4F4B8C-A7DF-5643-8C8B-D116B96ACB5C}" dt="2021-02-25T09:27:25.928" v="28891" actId="207"/>
          <ac:spMkLst>
            <pc:docMk/>
            <pc:sldMk cId="2599537583" sldId="574"/>
            <ac:spMk id="13" creationId="{D045A338-61DC-6943-8B14-D768282D0671}"/>
          </ac:spMkLst>
        </pc:spChg>
        <pc:spChg chg="add mod">
          <ac:chgData name="Nane Kratzke" userId="971be13ff4ee5ef6" providerId="LiveId" clId="{DD4F4B8C-A7DF-5643-8C8B-D116B96ACB5C}" dt="2021-02-25T09:30:52.898" v="29046" actId="20577"/>
          <ac:spMkLst>
            <pc:docMk/>
            <pc:sldMk cId="2599537583" sldId="574"/>
            <ac:spMk id="14" creationId="{5AE774D2-D700-E242-BA8B-B20C7E071E77}"/>
          </ac:spMkLst>
        </pc:spChg>
      </pc:sldChg>
      <pc:sldChg chg="addSp delSp modSp add mod">
        <pc:chgData name="Nane Kratzke" userId="971be13ff4ee5ef6" providerId="LiveId" clId="{DD4F4B8C-A7DF-5643-8C8B-D116B96ACB5C}" dt="2021-02-24T17:57:00.005" v="25909" actId="14861"/>
        <pc:sldMkLst>
          <pc:docMk/>
          <pc:sldMk cId="3978717359" sldId="575"/>
        </pc:sldMkLst>
        <pc:spChg chg="mod">
          <ac:chgData name="Nane Kratzke" userId="971be13ff4ee5ef6" providerId="LiveId" clId="{DD4F4B8C-A7DF-5643-8C8B-D116B96ACB5C}" dt="2021-02-24T17:39:52.241" v="25601" actId="20577"/>
          <ac:spMkLst>
            <pc:docMk/>
            <pc:sldMk cId="3978717359" sldId="575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52:45.809" v="25889" actId="14100"/>
          <ac:spMkLst>
            <pc:docMk/>
            <pc:sldMk cId="3978717359" sldId="575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4T17:41:30.532" v="25603" actId="478"/>
          <ac:spMkLst>
            <pc:docMk/>
            <pc:sldMk cId="3978717359" sldId="575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4T17:54:29.490" v="25900" actId="404"/>
          <ac:spMkLst>
            <pc:docMk/>
            <pc:sldMk cId="3978717359" sldId="575"/>
            <ac:spMk id="11" creationId="{E416EE7B-088B-4A40-9C07-0A7879346E5B}"/>
          </ac:spMkLst>
        </pc:spChg>
        <pc:picChg chg="add del mod">
          <ac:chgData name="Nane Kratzke" userId="971be13ff4ee5ef6" providerId="LiveId" clId="{DD4F4B8C-A7DF-5643-8C8B-D116B96ACB5C}" dt="2021-02-24T17:53:24.254" v="25891" actId="478"/>
          <ac:picMkLst>
            <pc:docMk/>
            <pc:sldMk cId="3978717359" sldId="575"/>
            <ac:picMk id="1026" creationId="{6EBF9523-8F08-1D4B-B36C-22F05A5809E7}"/>
          </ac:picMkLst>
        </pc:picChg>
        <pc:picChg chg="add del mod">
          <ac:chgData name="Nane Kratzke" userId="971be13ff4ee5ef6" providerId="LiveId" clId="{DD4F4B8C-A7DF-5643-8C8B-D116B96ACB5C}" dt="2021-02-24T17:53:20.523" v="25890" actId="478"/>
          <ac:picMkLst>
            <pc:docMk/>
            <pc:sldMk cId="3978717359" sldId="575"/>
            <ac:picMk id="1028" creationId="{26486ADD-F433-5C49-BEFD-D5368EA500C2}"/>
          </ac:picMkLst>
        </pc:picChg>
        <pc:picChg chg="add del mod">
          <ac:chgData name="Nane Kratzke" userId="971be13ff4ee5ef6" providerId="LiveId" clId="{DD4F4B8C-A7DF-5643-8C8B-D116B96ACB5C}" dt="2021-02-24T17:56:22.044" v="25901" actId="478"/>
          <ac:picMkLst>
            <pc:docMk/>
            <pc:sldMk cId="3978717359" sldId="575"/>
            <ac:picMk id="1030" creationId="{B4E4E2E3-1254-1B47-BCAF-07A81E04B319}"/>
          </ac:picMkLst>
        </pc:picChg>
        <pc:picChg chg="add mod">
          <ac:chgData name="Nane Kratzke" userId="971be13ff4ee5ef6" providerId="LiveId" clId="{DD4F4B8C-A7DF-5643-8C8B-D116B96ACB5C}" dt="2021-02-24T17:57:00.005" v="25909" actId="14861"/>
          <ac:picMkLst>
            <pc:docMk/>
            <pc:sldMk cId="3978717359" sldId="575"/>
            <ac:picMk id="1032" creationId="{8CEE9312-D342-E541-BD06-926C9EA4AE2B}"/>
          </ac:picMkLst>
        </pc:picChg>
      </pc:sldChg>
      <pc:sldChg chg="addSp delSp modSp new mod">
        <pc:chgData name="Nane Kratzke" userId="971be13ff4ee5ef6" providerId="LiveId" clId="{DD4F4B8C-A7DF-5643-8C8B-D116B96ACB5C}" dt="2021-02-25T09:04:00.970" v="28295" actId="20577"/>
        <pc:sldMkLst>
          <pc:docMk/>
          <pc:sldMk cId="2544674691" sldId="576"/>
        </pc:sldMkLst>
        <pc:spChg chg="mod">
          <ac:chgData name="Nane Kratzke" userId="971be13ff4ee5ef6" providerId="LiveId" clId="{DD4F4B8C-A7DF-5643-8C8B-D116B96ACB5C}" dt="2021-02-24T18:04:47.443" v="25927" actId="20577"/>
          <ac:spMkLst>
            <pc:docMk/>
            <pc:sldMk cId="2544674691" sldId="576"/>
            <ac:spMk id="2" creationId="{25F8074A-AE19-B04F-AD2C-8D2507E857BA}"/>
          </ac:spMkLst>
        </pc:spChg>
        <pc:spChg chg="mod">
          <ac:chgData name="Nane Kratzke" userId="971be13ff4ee5ef6" providerId="LiveId" clId="{DD4F4B8C-A7DF-5643-8C8B-D116B96ACB5C}" dt="2021-02-24T18:04:56.387" v="25959" actId="20577"/>
          <ac:spMkLst>
            <pc:docMk/>
            <pc:sldMk cId="2544674691" sldId="576"/>
            <ac:spMk id="3" creationId="{B069A8FA-FBAB-E647-B3AC-360FFC02A37D}"/>
          </ac:spMkLst>
        </pc:spChg>
        <pc:spChg chg="add mod">
          <ac:chgData name="Nane Kratzke" userId="971be13ff4ee5ef6" providerId="LiveId" clId="{DD4F4B8C-A7DF-5643-8C8B-D116B96ACB5C}" dt="2021-02-25T09:04:00.970" v="28295" actId="20577"/>
          <ac:spMkLst>
            <pc:docMk/>
            <pc:sldMk cId="2544674691" sldId="576"/>
            <ac:spMk id="5" creationId="{3C84D37C-C47C-C449-9399-46017816B247}"/>
          </ac:spMkLst>
        </pc:spChg>
        <pc:picChg chg="add del">
          <ac:chgData name="Nane Kratzke" userId="971be13ff4ee5ef6" providerId="LiveId" clId="{DD4F4B8C-A7DF-5643-8C8B-D116B96ACB5C}" dt="2021-02-24T18:03:38.931" v="25914" actId="478"/>
          <ac:picMkLst>
            <pc:docMk/>
            <pc:sldMk cId="2544674691" sldId="576"/>
            <ac:picMk id="2050" creationId="{AE247BD2-F09E-224A-9E12-F9B03B154798}"/>
          </ac:picMkLst>
        </pc:picChg>
        <pc:picChg chg="add del">
          <ac:chgData name="Nane Kratzke" userId="971be13ff4ee5ef6" providerId="LiveId" clId="{DD4F4B8C-A7DF-5643-8C8B-D116B96ACB5C}" dt="2021-02-24T18:03:37.400" v="25913" actId="478"/>
          <ac:picMkLst>
            <pc:docMk/>
            <pc:sldMk cId="2544674691" sldId="576"/>
            <ac:picMk id="2052" creationId="{D4D22883-714D-8743-AB63-4F0784DEBBEA}"/>
          </ac:picMkLst>
        </pc:picChg>
        <pc:picChg chg="add mod">
          <ac:chgData name="Nane Kratzke" userId="971be13ff4ee5ef6" providerId="LiveId" clId="{DD4F4B8C-A7DF-5643-8C8B-D116B96ACB5C}" dt="2021-02-24T18:04:33.786" v="25918" actId="1076"/>
          <ac:picMkLst>
            <pc:docMk/>
            <pc:sldMk cId="2544674691" sldId="576"/>
            <ac:picMk id="2054" creationId="{ED76BBA8-8821-E043-AD1A-3BE0DF03080B}"/>
          </ac:picMkLst>
        </pc:picChg>
        <pc:picChg chg="add mod">
          <ac:chgData name="Nane Kratzke" userId="971be13ff4ee5ef6" providerId="LiveId" clId="{DD4F4B8C-A7DF-5643-8C8B-D116B96ACB5C}" dt="2021-02-24T18:10:39.480" v="26684" actId="14861"/>
          <ac:picMkLst>
            <pc:docMk/>
            <pc:sldMk cId="2544674691" sldId="576"/>
            <ac:picMk id="2056" creationId="{1214E1A2-30BB-D04E-8955-07824FA4968F}"/>
          </ac:picMkLst>
        </pc:picChg>
        <pc:picChg chg="add mod">
          <ac:chgData name="Nane Kratzke" userId="971be13ff4ee5ef6" providerId="LiveId" clId="{DD4F4B8C-A7DF-5643-8C8B-D116B96ACB5C}" dt="2021-02-24T18:12:21.969" v="26692" actId="14861"/>
          <ac:picMkLst>
            <pc:docMk/>
            <pc:sldMk cId="2544674691" sldId="576"/>
            <ac:picMk id="2058" creationId="{7A473D39-AA6E-5A4E-BFD6-4351C6A0DAE9}"/>
          </ac:picMkLst>
        </pc:picChg>
      </pc:sldChg>
      <pc:sldChg chg="addSp delSp modSp new mod ord">
        <pc:chgData name="Nane Kratzke" userId="971be13ff4ee5ef6" providerId="LiveId" clId="{DD4F4B8C-A7DF-5643-8C8B-D116B96ACB5C}" dt="2021-02-25T13:37:59.458" v="31847" actId="20578"/>
        <pc:sldMkLst>
          <pc:docMk/>
          <pc:sldMk cId="2242678871" sldId="577"/>
        </pc:sldMkLst>
        <pc:spChg chg="mod">
          <ac:chgData name="Nane Kratzke" userId="971be13ff4ee5ef6" providerId="LiveId" clId="{DD4F4B8C-A7DF-5643-8C8B-D116B96ACB5C}" dt="2021-02-25T13:25:06.452" v="31649" actId="20577"/>
          <ac:spMkLst>
            <pc:docMk/>
            <pc:sldMk cId="2242678871" sldId="577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25:13.608" v="31660" actId="20577"/>
          <ac:spMkLst>
            <pc:docMk/>
            <pc:sldMk cId="2242678871" sldId="577"/>
            <ac:spMk id="3" creationId="{2B49A90E-1175-5B43-8A11-CC04560FFE30}"/>
          </ac:spMkLst>
        </pc:spChg>
        <pc:spChg chg="add mod">
          <ac:chgData name="Nane Kratzke" userId="971be13ff4ee5ef6" providerId="LiveId" clId="{DD4F4B8C-A7DF-5643-8C8B-D116B96ACB5C}" dt="2021-02-25T12:51:16.754" v="31145" actId="14100"/>
          <ac:spMkLst>
            <pc:docMk/>
            <pc:sldMk cId="2242678871" sldId="577"/>
            <ac:spMk id="5" creationId="{1F7D597A-1328-384D-BC46-9679E8781D63}"/>
          </ac:spMkLst>
        </pc:spChg>
        <pc:spChg chg="add del mod">
          <ac:chgData name="Nane Kratzke" userId="971be13ff4ee5ef6" providerId="LiveId" clId="{DD4F4B8C-A7DF-5643-8C8B-D116B96ACB5C}" dt="2021-02-25T13:25:47.008" v="31707" actId="478"/>
          <ac:spMkLst>
            <pc:docMk/>
            <pc:sldMk cId="2242678871" sldId="577"/>
            <ac:spMk id="6" creationId="{FB0D715F-FB61-E14E-9AA8-48E1F8F7AFF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10" creationId="{12192812-D676-2A40-9DEE-DC007E3769C6}"/>
          </ac:spMkLst>
        </pc:spChg>
        <pc:picChg chg="add del">
          <ac:chgData name="Nane Kratzke" userId="971be13ff4ee5ef6" providerId="LiveId" clId="{DD4F4B8C-A7DF-5643-8C8B-D116B96ACB5C}" dt="2021-02-25T12:45:11.585" v="30805" actId="478"/>
          <ac:picMkLst>
            <pc:docMk/>
            <pc:sldMk cId="2242678871" sldId="577"/>
            <ac:picMk id="3074" creationId="{0A0B306C-C343-3A47-BF39-A7379A3F3CDD}"/>
          </ac:picMkLst>
        </pc:picChg>
        <pc:picChg chg="add mod">
          <ac:chgData name="Nane Kratzke" userId="971be13ff4ee5ef6" providerId="LiveId" clId="{DD4F4B8C-A7DF-5643-8C8B-D116B96ACB5C}" dt="2021-02-25T13:35:34.228" v="31844" actId="1076"/>
          <ac:picMkLst>
            <pc:docMk/>
            <pc:sldMk cId="2242678871" sldId="577"/>
            <ac:picMk id="9218" creationId="{B3E72BCC-4AA0-434D-8DFD-697B932C5BB9}"/>
          </ac:picMkLst>
        </pc:picChg>
      </pc:sldChg>
      <pc:sldChg chg="addSp delSp modSp add mod">
        <pc:chgData name="Nane Kratzke" userId="971be13ff4ee5ef6" providerId="LiveId" clId="{DD4F4B8C-A7DF-5643-8C8B-D116B96ACB5C}" dt="2021-02-25T13:39:25.006" v="31869" actId="20577"/>
        <pc:sldMkLst>
          <pc:docMk/>
          <pc:sldMk cId="2784104494" sldId="578"/>
        </pc:sldMkLst>
        <pc:spChg chg="mod">
          <ac:chgData name="Nane Kratzke" userId="971be13ff4ee5ef6" providerId="LiveId" clId="{DD4F4B8C-A7DF-5643-8C8B-D116B96ACB5C}" dt="2021-02-24T18:47:49.837" v="26897" actId="20577"/>
          <ac:spMkLst>
            <pc:docMk/>
            <pc:sldMk cId="2784104494" sldId="57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3:39:25.006" v="31869" actId="20577"/>
          <ac:spMkLst>
            <pc:docMk/>
            <pc:sldMk cId="2784104494" sldId="57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4T18:51:53.803" v="27029" actId="478"/>
          <ac:spMkLst>
            <pc:docMk/>
            <pc:sldMk cId="2784104494" sldId="578"/>
            <ac:spMk id="6" creationId="{59BB497B-997A-FD43-B459-A88A156481F0}"/>
          </ac:spMkLst>
        </pc:spChg>
        <pc:spChg chg="add del">
          <ac:chgData name="Nane Kratzke" userId="971be13ff4ee5ef6" providerId="LiveId" clId="{DD4F4B8C-A7DF-5643-8C8B-D116B96ACB5C}" dt="2021-02-24T18:52:06.469" v="27031"/>
          <ac:spMkLst>
            <pc:docMk/>
            <pc:sldMk cId="2784104494" sldId="578"/>
            <ac:spMk id="9" creationId="{66F7C06A-A2B1-9D4D-86E7-BD11CEB5B47D}"/>
          </ac:spMkLst>
        </pc:spChg>
        <pc:spChg chg="add mod">
          <ac:chgData name="Nane Kratzke" userId="971be13ff4ee5ef6" providerId="LiveId" clId="{DD4F4B8C-A7DF-5643-8C8B-D116B96ACB5C}" dt="2021-02-24T18:56:44.684" v="27086" actId="1076"/>
          <ac:spMkLst>
            <pc:docMk/>
            <pc:sldMk cId="2784104494" sldId="578"/>
            <ac:spMk id="13" creationId="{570C49FF-BF87-3640-A87F-19234FBAC669}"/>
          </ac:spMkLst>
        </pc:spChg>
        <pc:spChg chg="add del mod">
          <ac:chgData name="Nane Kratzke" userId="971be13ff4ee5ef6" providerId="LiveId" clId="{DD4F4B8C-A7DF-5643-8C8B-D116B96ACB5C}" dt="2021-02-24T18:57:48.428" v="27091" actId="478"/>
          <ac:spMkLst>
            <pc:docMk/>
            <pc:sldMk cId="2784104494" sldId="578"/>
            <ac:spMk id="14" creationId="{611EB3A1-E6CA-7846-9144-ED56F6A78F97}"/>
          </ac:spMkLst>
        </pc:spChg>
        <pc:picChg chg="del">
          <ac:chgData name="Nane Kratzke" userId="971be13ff4ee5ef6" providerId="LiveId" clId="{DD4F4B8C-A7DF-5643-8C8B-D116B96ACB5C}" dt="2021-02-24T18:53:05.151" v="27043" actId="478"/>
          <ac:picMkLst>
            <pc:docMk/>
            <pc:sldMk cId="2784104494" sldId="578"/>
            <ac:picMk id="7" creationId="{D8E0102C-7F31-C84F-9E4F-24043BE6A4EC}"/>
          </ac:picMkLst>
        </pc:picChg>
        <pc:picChg chg="add del mod">
          <ac:chgData name="Nane Kratzke" userId="971be13ff4ee5ef6" providerId="LiveId" clId="{DD4F4B8C-A7DF-5643-8C8B-D116B96ACB5C}" dt="2021-02-24T18:52:29.145" v="27035" actId="478"/>
          <ac:picMkLst>
            <pc:docMk/>
            <pc:sldMk cId="2784104494" sldId="578"/>
            <ac:picMk id="10" creationId="{BEBF9423-D748-2E48-AC51-B1588040F3E7}"/>
          </ac:picMkLst>
        </pc:picChg>
        <pc:picChg chg="add mod">
          <ac:chgData name="Nane Kratzke" userId="971be13ff4ee5ef6" providerId="LiveId" clId="{DD4F4B8C-A7DF-5643-8C8B-D116B96ACB5C}" dt="2021-02-24T18:55:00.824" v="27068" actId="1076"/>
          <ac:picMkLst>
            <pc:docMk/>
            <pc:sldMk cId="2784104494" sldId="578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0:30:46.514" v="29367" actId="1076"/>
        <pc:sldMkLst>
          <pc:docMk/>
          <pc:sldMk cId="334745548" sldId="579"/>
        </pc:sldMkLst>
        <pc:spChg chg="mod">
          <ac:chgData name="Nane Kratzke" userId="971be13ff4ee5ef6" providerId="LiveId" clId="{DD4F4B8C-A7DF-5643-8C8B-D116B96ACB5C}" dt="2021-02-24T18:59:20.205" v="27160" actId="20577"/>
          <ac:spMkLst>
            <pc:docMk/>
            <pc:sldMk cId="334745548" sldId="579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0:22:23.109" v="29252" actId="478"/>
          <ac:spMkLst>
            <pc:docMk/>
            <pc:sldMk cId="334745548" sldId="57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0:46.514" v="29367" actId="1076"/>
          <ac:spMkLst>
            <pc:docMk/>
            <pc:sldMk cId="334745548" sldId="579"/>
            <ac:spMk id="6" creationId="{E5A7898F-1D0A-1C49-B6D3-E02A16AA1D42}"/>
          </ac:spMkLst>
        </pc:spChg>
        <pc:spChg chg="add del mod">
          <ac:chgData name="Nane Kratzke" userId="971be13ff4ee5ef6" providerId="LiveId" clId="{DD4F4B8C-A7DF-5643-8C8B-D116B96ACB5C}" dt="2021-02-25T10:30:07.857" v="29362"/>
          <ac:spMkLst>
            <pc:docMk/>
            <pc:sldMk cId="334745548" sldId="579"/>
            <ac:spMk id="7" creationId="{2F17D0F6-7B84-EE48-AEC4-D31D669A697A}"/>
          </ac:spMkLst>
        </pc:spChg>
        <pc:spChg chg="add mod">
          <ac:chgData name="Nane Kratzke" userId="971be13ff4ee5ef6" providerId="LiveId" clId="{DD4F4B8C-A7DF-5643-8C8B-D116B96ACB5C}" dt="2021-02-25T10:30:25.388" v="29364" actId="14861"/>
          <ac:spMkLst>
            <pc:docMk/>
            <pc:sldMk cId="334745548" sldId="579"/>
            <ac:spMk id="9" creationId="{3397590F-2288-5C43-AE8C-4834553F6CE0}"/>
          </ac:spMkLst>
        </pc:spChg>
        <pc:spChg chg="add mod">
          <ac:chgData name="Nane Kratzke" userId="971be13ff4ee5ef6" providerId="LiveId" clId="{DD4F4B8C-A7DF-5643-8C8B-D116B96ACB5C}" dt="2021-02-25T10:30:33.734" v="29366" actId="1076"/>
          <ac:spMkLst>
            <pc:docMk/>
            <pc:sldMk cId="334745548" sldId="579"/>
            <ac:spMk id="12" creationId="{1C23D333-E0FB-FF49-BA6B-8E401738CA81}"/>
          </ac:spMkLst>
        </pc:spChg>
        <pc:spChg chg="del mod">
          <ac:chgData name="Nane Kratzke" userId="971be13ff4ee5ef6" providerId="LiveId" clId="{DD4F4B8C-A7DF-5643-8C8B-D116B96ACB5C}" dt="2021-02-25T10:26:51.468" v="29330" actId="478"/>
          <ac:spMkLst>
            <pc:docMk/>
            <pc:sldMk cId="334745548" sldId="579"/>
            <ac:spMk id="13" creationId="{570C49FF-BF87-3640-A87F-19234FBAC669}"/>
          </ac:spMkLst>
        </pc:spChg>
        <pc:picChg chg="add del mod">
          <ac:chgData name="Nane Kratzke" userId="971be13ff4ee5ef6" providerId="LiveId" clId="{DD4F4B8C-A7DF-5643-8C8B-D116B96ACB5C}" dt="2021-02-24T18:58:43.103" v="27128" actId="478"/>
          <ac:picMkLst>
            <pc:docMk/>
            <pc:sldMk cId="334745548" sldId="579"/>
            <ac:picMk id="7" creationId="{6B99A34B-2814-104A-9489-E287A20760A7}"/>
          </ac:picMkLst>
        </pc:picChg>
        <pc:picChg chg="add mod">
          <ac:chgData name="Nane Kratzke" userId="971be13ff4ee5ef6" providerId="LiveId" clId="{DD4F4B8C-A7DF-5643-8C8B-D116B96ACB5C}" dt="2021-02-25T10:30:18.650" v="29363" actId="1076"/>
          <ac:picMkLst>
            <pc:docMk/>
            <pc:sldMk cId="334745548" sldId="579"/>
            <ac:picMk id="10" creationId="{926BCEE5-89C5-C94D-8A44-3DC59470E406}"/>
          </ac:picMkLst>
        </pc:picChg>
        <pc:picChg chg="del mod">
          <ac:chgData name="Nane Kratzke" userId="971be13ff4ee5ef6" providerId="LiveId" clId="{DD4F4B8C-A7DF-5643-8C8B-D116B96ACB5C}" dt="2021-02-24T18:57:54.570" v="27094" actId="478"/>
          <ac:picMkLst>
            <pc:docMk/>
            <pc:sldMk cId="334745548" sldId="579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3:39:49.525" v="31870" actId="166"/>
        <pc:sldMkLst>
          <pc:docMk/>
          <pc:sldMk cId="4236033102" sldId="580"/>
        </pc:sldMkLst>
        <pc:spChg chg="mod">
          <ac:chgData name="Nane Kratzke" userId="971be13ff4ee5ef6" providerId="LiveId" clId="{DD4F4B8C-A7DF-5643-8C8B-D116B96ACB5C}" dt="2021-02-24T19:00:22.959" v="27198" actId="20577"/>
          <ac:spMkLst>
            <pc:docMk/>
            <pc:sldMk cId="4236033102" sldId="580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0:33:43.190" v="29368" actId="478"/>
          <ac:spMkLst>
            <pc:docMk/>
            <pc:sldMk cId="4236033102" sldId="58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7:46.130" v="29541" actId="14100"/>
          <ac:spMkLst>
            <pc:docMk/>
            <pc:sldMk cId="4236033102" sldId="580"/>
            <ac:spMk id="6" creationId="{92814053-A9E4-1244-A494-010F81D6C43B}"/>
          </ac:spMkLst>
        </pc:spChg>
        <pc:spChg chg="add mod">
          <ac:chgData name="Nane Kratzke" userId="971be13ff4ee5ef6" providerId="LiveId" clId="{DD4F4B8C-A7DF-5643-8C8B-D116B96ACB5C}" dt="2021-02-25T13:39:49.525" v="31870" actId="166"/>
          <ac:spMkLst>
            <pc:docMk/>
            <pc:sldMk cId="4236033102" sldId="580"/>
            <ac:spMk id="9" creationId="{93FC8A48-5BE2-264E-88E1-A97EBDCEB137}"/>
          </ac:spMkLst>
        </pc:spChg>
        <pc:spChg chg="add mod">
          <ac:chgData name="Nane Kratzke" userId="971be13ff4ee5ef6" providerId="LiveId" clId="{DD4F4B8C-A7DF-5643-8C8B-D116B96ACB5C}" dt="2021-02-25T10:44:36.793" v="29669" actId="14100"/>
          <ac:spMkLst>
            <pc:docMk/>
            <pc:sldMk cId="4236033102" sldId="580"/>
            <ac:spMk id="11" creationId="{94866A8F-2064-D441-AD1A-A54548729D02}"/>
          </ac:spMkLst>
        </pc:spChg>
        <pc:spChg chg="del">
          <ac:chgData name="Nane Kratzke" userId="971be13ff4ee5ef6" providerId="LiveId" clId="{DD4F4B8C-A7DF-5643-8C8B-D116B96ACB5C}" dt="2021-02-25T10:45:44.989" v="29680" actId="478"/>
          <ac:spMkLst>
            <pc:docMk/>
            <pc:sldMk cId="4236033102" sldId="580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10:44:32.819" v="29668" actId="1076"/>
          <ac:picMkLst>
            <pc:docMk/>
            <pc:sldMk cId="4236033102" sldId="580"/>
            <ac:picMk id="7" creationId="{19A915B7-9C21-0140-83E3-5C2AD4EB8BC6}"/>
          </ac:picMkLst>
        </pc:picChg>
        <pc:picChg chg="del">
          <ac:chgData name="Nane Kratzke" userId="971be13ff4ee5ef6" providerId="LiveId" clId="{DD4F4B8C-A7DF-5643-8C8B-D116B96ACB5C}" dt="2021-02-24T19:00:24.949" v="27199" actId="478"/>
          <ac:picMkLst>
            <pc:docMk/>
            <pc:sldMk cId="4236033102" sldId="580"/>
            <ac:picMk id="10" creationId="{926BCEE5-89C5-C94D-8A44-3DC59470E406}"/>
          </ac:picMkLst>
        </pc:picChg>
      </pc:sldChg>
      <pc:sldChg chg="addSp delSp modSp add mod">
        <pc:chgData name="Nane Kratzke" userId="971be13ff4ee5ef6" providerId="LiveId" clId="{DD4F4B8C-A7DF-5643-8C8B-D116B96ACB5C}" dt="2021-02-25T11:32:35.897" v="29997" actId="20577"/>
        <pc:sldMkLst>
          <pc:docMk/>
          <pc:sldMk cId="3016536141" sldId="581"/>
        </pc:sldMkLst>
        <pc:spChg chg="mod">
          <ac:chgData name="Nane Kratzke" userId="971be13ff4ee5ef6" providerId="LiveId" clId="{DD4F4B8C-A7DF-5643-8C8B-D116B96ACB5C}" dt="2021-02-24T19:01:15.721" v="27212" actId="20577"/>
          <ac:spMkLst>
            <pc:docMk/>
            <pc:sldMk cId="3016536141" sldId="581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1:20:25.445" v="29687" actId="478"/>
          <ac:spMkLst>
            <pc:docMk/>
            <pc:sldMk cId="3016536141" sldId="581"/>
            <ac:spMk id="5" creationId="{A77090A8-5F75-BE49-AAB2-2F65C25A8030}"/>
          </ac:spMkLst>
        </pc:spChg>
        <pc:spChg chg="add del mod">
          <ac:chgData name="Nane Kratzke" userId="971be13ff4ee5ef6" providerId="LiveId" clId="{DD4F4B8C-A7DF-5643-8C8B-D116B96ACB5C}" dt="2021-02-25T11:20:26.261" v="29689"/>
          <ac:spMkLst>
            <pc:docMk/>
            <pc:sldMk cId="3016536141" sldId="581"/>
            <ac:spMk id="6" creationId="{58CA14F1-3965-9A4B-A14C-CDF340B48ECF}"/>
          </ac:spMkLst>
        </pc:spChg>
        <pc:spChg chg="add mod">
          <ac:chgData name="Nane Kratzke" userId="971be13ff4ee5ef6" providerId="LiveId" clId="{DD4F4B8C-A7DF-5643-8C8B-D116B96ACB5C}" dt="2021-02-25T11:32:35.897" v="29997" actId="20577"/>
          <ac:spMkLst>
            <pc:docMk/>
            <pc:sldMk cId="3016536141" sldId="581"/>
            <ac:spMk id="7" creationId="{A1B804D6-A497-EA43-8748-3013462EADDF}"/>
          </ac:spMkLst>
        </pc:spChg>
        <pc:spChg chg="add mod">
          <ac:chgData name="Nane Kratzke" userId="971be13ff4ee5ef6" providerId="LiveId" clId="{DD4F4B8C-A7DF-5643-8C8B-D116B96ACB5C}" dt="2021-02-25T11:28:50.852" v="29876" actId="1076"/>
          <ac:spMkLst>
            <pc:docMk/>
            <pc:sldMk cId="3016536141" sldId="581"/>
            <ac:spMk id="9" creationId="{6702AADD-0941-D247-8337-1F42F1150A4C}"/>
          </ac:spMkLst>
        </pc:spChg>
        <pc:spChg chg="add del mod">
          <ac:chgData name="Nane Kratzke" userId="971be13ff4ee5ef6" providerId="LiveId" clId="{DD4F4B8C-A7DF-5643-8C8B-D116B96ACB5C}" dt="2021-02-25T11:26:20.081" v="29819" actId="478"/>
          <ac:spMkLst>
            <pc:docMk/>
            <pc:sldMk cId="3016536141" sldId="581"/>
            <ac:spMk id="11" creationId="{00517956-8356-754E-A657-D08AA473BD23}"/>
          </ac:spMkLst>
        </pc:spChg>
        <pc:spChg chg="add mod">
          <ac:chgData name="Nane Kratzke" userId="971be13ff4ee5ef6" providerId="LiveId" clId="{DD4F4B8C-A7DF-5643-8C8B-D116B96ACB5C}" dt="2021-02-25T11:28:54.418" v="29877" actId="1076"/>
          <ac:spMkLst>
            <pc:docMk/>
            <pc:sldMk cId="3016536141" sldId="581"/>
            <ac:spMk id="12" creationId="{70CD81AA-95F5-BC4A-A0BB-994DB65E3FA9}"/>
          </ac:spMkLst>
        </pc:spChg>
        <pc:spChg chg="del">
          <ac:chgData name="Nane Kratzke" userId="971be13ff4ee5ef6" providerId="LiveId" clId="{DD4F4B8C-A7DF-5643-8C8B-D116B96ACB5C}" dt="2021-02-25T11:28:58.247" v="29878" actId="478"/>
          <ac:spMkLst>
            <pc:docMk/>
            <pc:sldMk cId="3016536141" sldId="581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31:45.859" v="29920" actId="1076"/>
          <ac:spMkLst>
            <pc:docMk/>
            <pc:sldMk cId="3016536141" sldId="581"/>
            <ac:spMk id="14" creationId="{2D82DF1E-2548-1E40-AEF2-47C3284878E5}"/>
          </ac:spMkLst>
        </pc:spChg>
        <pc:spChg chg="add mod">
          <ac:chgData name="Nane Kratzke" userId="971be13ff4ee5ef6" providerId="LiveId" clId="{DD4F4B8C-A7DF-5643-8C8B-D116B96ACB5C}" dt="2021-02-25T11:31:39.391" v="29919" actId="1076"/>
          <ac:spMkLst>
            <pc:docMk/>
            <pc:sldMk cId="3016536141" sldId="581"/>
            <ac:spMk id="15" creationId="{72199171-619C-DD47-A499-C779FF03917E}"/>
          </ac:spMkLst>
        </pc:spChg>
        <pc:picChg chg="del">
          <ac:chgData name="Nane Kratzke" userId="971be13ff4ee5ef6" providerId="LiveId" clId="{DD4F4B8C-A7DF-5643-8C8B-D116B96ACB5C}" dt="2021-02-24T19:01:17.105" v="27213" actId="478"/>
          <ac:picMkLst>
            <pc:docMk/>
            <pc:sldMk cId="3016536141" sldId="581"/>
            <ac:picMk id="7" creationId="{19A915B7-9C21-0140-83E3-5C2AD4EB8BC6}"/>
          </ac:picMkLst>
        </pc:picChg>
      </pc:sldChg>
      <pc:sldChg chg="addSp delSp modSp add mod">
        <pc:chgData name="Nane Kratzke" userId="971be13ff4ee5ef6" providerId="LiveId" clId="{DD4F4B8C-A7DF-5643-8C8B-D116B96ACB5C}" dt="2021-02-25T11:49:19.859" v="30472" actId="20577"/>
        <pc:sldMkLst>
          <pc:docMk/>
          <pc:sldMk cId="2216567192" sldId="582"/>
        </pc:sldMkLst>
        <pc:spChg chg="mod">
          <ac:chgData name="Nane Kratzke" userId="971be13ff4ee5ef6" providerId="LiveId" clId="{DD4F4B8C-A7DF-5643-8C8B-D116B96ACB5C}" dt="2021-02-24T19:02:57.954" v="27239" actId="20577"/>
          <ac:spMkLst>
            <pc:docMk/>
            <pc:sldMk cId="2216567192" sldId="582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36:38.423" v="29998" actId="478"/>
          <ac:spMkLst>
            <pc:docMk/>
            <pc:sldMk cId="2216567192" sldId="582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1:49:19.859" v="30472" actId="20577"/>
          <ac:spMkLst>
            <pc:docMk/>
            <pc:sldMk cId="2216567192" sldId="582"/>
            <ac:spMk id="6" creationId="{2A1663B8-9027-3141-BB4D-CFAFC91A18D7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7" creationId="{BB500ADB-6177-D542-B962-7C59BF21615B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11" creationId="{6AD9F600-1A2B-DE43-BF89-57EC336DCF26}"/>
          </ac:spMkLst>
        </pc:spChg>
        <pc:spChg chg="del">
          <ac:chgData name="Nane Kratzke" userId="971be13ff4ee5ef6" providerId="LiveId" clId="{DD4F4B8C-A7DF-5643-8C8B-D116B96ACB5C}" dt="2021-02-25T11:37:02.224" v="30015" actId="478"/>
          <ac:spMkLst>
            <pc:docMk/>
            <pc:sldMk cId="2216567192" sldId="582"/>
            <ac:spMk id="13" creationId="{570C49FF-BF87-3640-A87F-19234FBAC669}"/>
          </ac:spMkLst>
        </pc:spChg>
        <pc:picChg chg="del">
          <ac:chgData name="Nane Kratzke" userId="971be13ff4ee5ef6" providerId="LiveId" clId="{DD4F4B8C-A7DF-5643-8C8B-D116B96ACB5C}" dt="2021-02-24T19:02:40.681" v="27235" actId="478"/>
          <ac:picMkLst>
            <pc:docMk/>
            <pc:sldMk cId="2216567192" sldId="582"/>
            <ac:picMk id="7" creationId="{19A915B7-9C21-0140-83E3-5C2AD4EB8BC6}"/>
          </ac:picMkLst>
        </pc:picChg>
        <pc:picChg chg="add mod">
          <ac:chgData name="Nane Kratzke" userId="971be13ff4ee5ef6" providerId="LiveId" clId="{DD4F4B8C-A7DF-5643-8C8B-D116B96ACB5C}" dt="2021-02-25T11:48:46.557" v="30465" actId="1076"/>
          <ac:picMkLst>
            <pc:docMk/>
            <pc:sldMk cId="2216567192" sldId="582"/>
            <ac:picMk id="9" creationId="{80920441-5E77-1D45-9F47-F7A7ECB57A54}"/>
          </ac:picMkLst>
        </pc:picChg>
      </pc:sldChg>
      <pc:sldChg chg="addSp delSp modSp add mod">
        <pc:chgData name="Nane Kratzke" userId="971be13ff4ee5ef6" providerId="LiveId" clId="{DD4F4B8C-A7DF-5643-8C8B-D116B96ACB5C}" dt="2021-02-25T12:03:17.533" v="30803" actId="20577"/>
        <pc:sldMkLst>
          <pc:docMk/>
          <pc:sldMk cId="3535080844" sldId="583"/>
        </pc:sldMkLst>
        <pc:spChg chg="mod">
          <ac:chgData name="Nane Kratzke" userId="971be13ff4ee5ef6" providerId="LiveId" clId="{DD4F4B8C-A7DF-5643-8C8B-D116B96ACB5C}" dt="2021-02-24T19:03:51.336" v="27248" actId="20577"/>
          <ac:spMkLst>
            <pc:docMk/>
            <pc:sldMk cId="3535080844" sldId="583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47:03.786" v="30451" actId="478"/>
          <ac:spMkLst>
            <pc:docMk/>
            <pc:sldMk cId="3535080844" sldId="583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2:03:17.533" v="30803" actId="20577"/>
          <ac:spMkLst>
            <pc:docMk/>
            <pc:sldMk cId="3535080844" sldId="583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1:56:58.836" v="30535" actId="1076"/>
          <ac:spMkLst>
            <pc:docMk/>
            <pc:sldMk cId="3535080844" sldId="583"/>
            <ac:spMk id="10" creationId="{9956851A-62F4-404A-B344-6A3F5B35B1A2}"/>
          </ac:spMkLst>
        </pc:spChg>
        <pc:spChg chg="add mod">
          <ac:chgData name="Nane Kratzke" userId="971be13ff4ee5ef6" providerId="LiveId" clId="{DD4F4B8C-A7DF-5643-8C8B-D116B96ACB5C}" dt="2021-02-25T12:02:33.494" v="30753" actId="20577"/>
          <ac:spMkLst>
            <pc:docMk/>
            <pc:sldMk cId="3535080844" sldId="583"/>
            <ac:spMk id="11" creationId="{3BE92D71-6BCF-7B4C-B89C-BB00F183347B}"/>
          </ac:spMkLst>
        </pc:spChg>
        <pc:spChg chg="add mod">
          <ac:chgData name="Nane Kratzke" userId="971be13ff4ee5ef6" providerId="LiveId" clId="{DD4F4B8C-A7DF-5643-8C8B-D116B96ACB5C}" dt="2021-02-25T12:02:25.002" v="30738" actId="20577"/>
          <ac:spMkLst>
            <pc:docMk/>
            <pc:sldMk cId="3535080844" sldId="583"/>
            <ac:spMk id="12" creationId="{0AC570EF-F5D9-0046-8579-13864A38E991}"/>
          </ac:spMkLst>
        </pc:spChg>
        <pc:spChg chg="del">
          <ac:chgData name="Nane Kratzke" userId="971be13ff4ee5ef6" providerId="LiveId" clId="{DD4F4B8C-A7DF-5643-8C8B-D116B96ACB5C}" dt="2021-02-25T11:55:07.946" v="30478" actId="478"/>
          <ac:spMkLst>
            <pc:docMk/>
            <pc:sldMk cId="3535080844" sldId="583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57:16.166" v="30538"/>
          <ac:spMkLst>
            <pc:docMk/>
            <pc:sldMk cId="3535080844" sldId="583"/>
            <ac:spMk id="14" creationId="{AA679030-C0A9-AD48-B131-183D2ED8F76E}"/>
          </ac:spMkLst>
        </pc:spChg>
        <pc:picChg chg="del">
          <ac:chgData name="Nane Kratzke" userId="971be13ff4ee5ef6" providerId="LiveId" clId="{DD4F4B8C-A7DF-5643-8C8B-D116B96ACB5C}" dt="2021-02-24T19:04:01.514" v="27249" actId="478"/>
          <ac:picMkLst>
            <pc:docMk/>
            <pc:sldMk cId="3535080844" sldId="583"/>
            <ac:picMk id="9" creationId="{80920441-5E77-1D45-9F47-F7A7ECB57A54}"/>
          </ac:picMkLst>
        </pc:picChg>
      </pc:sldChg>
      <pc:sldChg chg="modSp add del mod">
        <pc:chgData name="Nane Kratzke" userId="971be13ff4ee5ef6" providerId="LiveId" clId="{DD4F4B8C-A7DF-5643-8C8B-D116B96ACB5C}" dt="2021-02-25T12:42:51.206" v="30804" actId="2696"/>
        <pc:sldMkLst>
          <pc:docMk/>
          <pc:sldMk cId="1099439093" sldId="584"/>
        </pc:sldMkLst>
        <pc:spChg chg="mod">
          <ac:chgData name="Nane Kratzke" userId="971be13ff4ee5ef6" providerId="LiveId" clId="{DD4F4B8C-A7DF-5643-8C8B-D116B96ACB5C}" dt="2021-02-24T19:06:21.332" v="27270" actId="20577"/>
          <ac:spMkLst>
            <pc:docMk/>
            <pc:sldMk cId="1099439093" sldId="58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9:06:30.882" v="27271"/>
          <ac:spMkLst>
            <pc:docMk/>
            <pc:sldMk cId="1099439093" sldId="584"/>
            <ac:spMk id="10" creationId="{9956851A-62F4-404A-B344-6A3F5B35B1A2}"/>
          </ac:spMkLst>
        </pc:spChg>
      </pc:sldChg>
      <pc:sldChg chg="addSp delSp modSp add mod ord">
        <pc:chgData name="Nane Kratzke" userId="971be13ff4ee5ef6" providerId="LiveId" clId="{DD4F4B8C-A7DF-5643-8C8B-D116B96ACB5C}" dt="2021-02-25T15:49:21.368" v="35746"/>
        <pc:sldMkLst>
          <pc:docMk/>
          <pc:sldMk cId="37551011" sldId="585"/>
        </pc:sldMkLst>
        <pc:spChg chg="add del mod">
          <ac:chgData name="Nane Kratzke" userId="971be13ff4ee5ef6" providerId="LiveId" clId="{DD4F4B8C-A7DF-5643-8C8B-D116B96ACB5C}" dt="2021-02-25T07:57:00.655" v="27417" actId="1076"/>
          <ac:spMkLst>
            <pc:docMk/>
            <pc:sldMk cId="37551011" sldId="585"/>
            <ac:spMk id="5" creationId="{3C84D37C-C47C-C449-9399-46017816B247}"/>
          </ac:spMkLst>
        </pc:spChg>
        <pc:spChg chg="add del mod">
          <ac:chgData name="Nane Kratzke" userId="971be13ff4ee5ef6" providerId="LiveId" clId="{DD4F4B8C-A7DF-5643-8C8B-D116B96ACB5C}" dt="2021-02-25T08:00:13.218" v="27456" actId="478"/>
          <ac:spMkLst>
            <pc:docMk/>
            <pc:sldMk cId="37551011" sldId="585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15:49:21.368" v="35746"/>
          <ac:spMkLst>
            <pc:docMk/>
            <pc:sldMk cId="37551011" sldId="585"/>
            <ac:spMk id="19" creationId="{6BA10506-E688-194B-95E6-684DF086CCC9}"/>
          </ac:spMkLst>
        </pc:spChg>
        <pc:grpChg chg="del mod">
          <ac:chgData name="Nane Kratzke" userId="971be13ff4ee5ef6" providerId="LiveId" clId="{DD4F4B8C-A7DF-5643-8C8B-D116B96ACB5C}" dt="2021-02-25T08:00:19.005" v="27459" actId="478"/>
          <ac:grpSpMkLst>
            <pc:docMk/>
            <pc:sldMk cId="37551011" sldId="585"/>
            <ac:grpSpMk id="10" creationId="{3B6B411C-520B-FB46-BA5B-4C2056F5753A}"/>
          </ac:grpSpMkLst>
        </pc:grpChg>
        <pc:grpChg chg="del mod">
          <ac:chgData name="Nane Kratzke" userId="971be13ff4ee5ef6" providerId="LiveId" clId="{DD4F4B8C-A7DF-5643-8C8B-D116B96ACB5C}" dt="2021-02-25T08:00:15.261" v="27457" actId="478"/>
          <ac:grpSpMkLst>
            <pc:docMk/>
            <pc:sldMk cId="37551011" sldId="585"/>
            <ac:grpSpMk id="13" creationId="{74366A7C-35BA-B549-A1B2-78B0D35352DA}"/>
          </ac:grpSpMkLst>
        </pc:grpChg>
        <pc:picChg chg="add mod">
          <ac:chgData name="Nane Kratzke" userId="971be13ff4ee5ef6" providerId="LiveId" clId="{DD4F4B8C-A7DF-5643-8C8B-D116B96ACB5C}" dt="2021-02-25T07:57:35.452" v="27422"/>
          <ac:picMkLst>
            <pc:docMk/>
            <pc:sldMk cId="37551011" sldId="585"/>
            <ac:picMk id="6" creationId="{84D21422-7834-1D4E-B387-B51AF89B02D5}"/>
          </ac:picMkLst>
        </pc:picChg>
        <pc:picChg chg="del">
          <ac:chgData name="Nane Kratzke" userId="971be13ff4ee5ef6" providerId="LiveId" clId="{DD4F4B8C-A7DF-5643-8C8B-D116B96ACB5C}" dt="2021-02-25T07:55:29.355" v="27392" actId="478"/>
          <ac:picMkLst>
            <pc:docMk/>
            <pc:sldMk cId="37551011" sldId="585"/>
            <ac:picMk id="2054" creationId="{ED76BBA8-8821-E043-AD1A-3BE0DF03080B}"/>
          </ac:picMkLst>
        </pc:picChg>
        <pc:picChg chg="del">
          <ac:chgData name="Nane Kratzke" userId="971be13ff4ee5ef6" providerId="LiveId" clId="{DD4F4B8C-A7DF-5643-8C8B-D116B96ACB5C}" dt="2021-02-25T07:55:34.298" v="27394" actId="478"/>
          <ac:picMkLst>
            <pc:docMk/>
            <pc:sldMk cId="37551011" sldId="585"/>
            <ac:picMk id="2056" creationId="{1214E1A2-30BB-D04E-8955-07824FA4968F}"/>
          </ac:picMkLst>
        </pc:picChg>
        <pc:picChg chg="del">
          <ac:chgData name="Nane Kratzke" userId="971be13ff4ee5ef6" providerId="LiveId" clId="{DD4F4B8C-A7DF-5643-8C8B-D116B96ACB5C}" dt="2021-02-25T07:55:33.074" v="27393" actId="478"/>
          <ac:picMkLst>
            <pc:docMk/>
            <pc:sldMk cId="37551011" sldId="585"/>
            <ac:picMk id="2058" creationId="{7A473D39-AA6E-5A4E-BFD6-4351C6A0DAE9}"/>
          </ac:picMkLst>
        </pc:pic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8" creationId="{90DCE66A-5A6F-084A-8357-9C3DE765F093}"/>
          </ac:inkMkLst>
        </pc:ink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9" creationId="{04095229-0C7D-4141-AC14-3D581E1E4B72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1" creationId="{4F7A1EFE-5E03-064E-8EA6-B32B43D6ABB6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2" creationId="{D7FE68DD-C932-724A-A73A-F6BE372E6E7A}"/>
          </ac:inkMkLst>
        </pc:inkChg>
        <pc:inkChg chg="add del">
          <ac:chgData name="Nane Kratzke" userId="971be13ff4ee5ef6" providerId="LiveId" clId="{DD4F4B8C-A7DF-5643-8C8B-D116B96ACB5C}" dt="2021-02-25T08:00:21.445" v="27460" actId="478"/>
          <ac:inkMkLst>
            <pc:docMk/>
            <pc:sldMk cId="37551011" sldId="585"/>
            <ac:inkMk id="14" creationId="{4FCD5624-AB65-124C-B322-8A43703AC122}"/>
          </ac:inkMkLst>
        </pc:inkChg>
        <pc:inkChg chg="add del">
          <ac:chgData name="Nane Kratzke" userId="971be13ff4ee5ef6" providerId="LiveId" clId="{DD4F4B8C-A7DF-5643-8C8B-D116B96ACB5C}" dt="2021-02-25T08:00:17.451" v="27458" actId="478"/>
          <ac:inkMkLst>
            <pc:docMk/>
            <pc:sldMk cId="37551011" sldId="585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49:57.603" v="35749" actId="113"/>
        <pc:sldMkLst>
          <pc:docMk/>
          <pc:sldMk cId="4182623643" sldId="586"/>
        </pc:sldMkLst>
        <pc:spChg chg="add mod">
          <ac:chgData name="Nane Kratzke" userId="971be13ff4ee5ef6" providerId="LiveId" clId="{DD4F4B8C-A7DF-5643-8C8B-D116B96ACB5C}" dt="2021-02-25T08:02:38.641" v="27476" actId="1076"/>
          <ac:spMkLst>
            <pc:docMk/>
            <pc:sldMk cId="4182623643" sldId="586"/>
            <ac:spMk id="16" creationId="{2538C625-39B0-B144-86A6-82DF13ECB0BD}"/>
          </ac:spMkLst>
        </pc:spChg>
        <pc:spChg chg="add mod">
          <ac:chgData name="Nane Kratzke" userId="971be13ff4ee5ef6" providerId="LiveId" clId="{DD4F4B8C-A7DF-5643-8C8B-D116B96ACB5C}" dt="2021-02-25T08:02:48.979" v="27478" actId="1076"/>
          <ac:spMkLst>
            <pc:docMk/>
            <pc:sldMk cId="4182623643" sldId="586"/>
            <ac:spMk id="17" creationId="{D523383E-454C-C64F-9B35-595148ACA30B}"/>
          </ac:spMkLst>
        </pc:spChg>
        <pc:spChg chg="add mod">
          <ac:chgData name="Nane Kratzke" userId="971be13ff4ee5ef6" providerId="LiveId" clId="{DD4F4B8C-A7DF-5643-8C8B-D116B96ACB5C}" dt="2021-02-25T15:49:57.603" v="35749" actId="113"/>
          <ac:spMkLst>
            <pc:docMk/>
            <pc:sldMk cId="4182623643" sldId="586"/>
            <ac:spMk id="18" creationId="{AB173A76-7F1E-3E42-B109-41AB2651D191}"/>
          </ac:spMkLst>
        </pc:spChg>
      </pc:sldChg>
      <pc:sldChg chg="addSp delSp modSp add mod">
        <pc:chgData name="Nane Kratzke" userId="971be13ff4ee5ef6" providerId="LiveId" clId="{DD4F4B8C-A7DF-5643-8C8B-D116B96ACB5C}" dt="2021-02-25T15:50:41.118" v="35754" actId="207"/>
        <pc:sldMkLst>
          <pc:docMk/>
          <pc:sldMk cId="4184322333" sldId="587"/>
        </pc:sldMkLst>
        <pc:spChg chg="del">
          <ac:chgData name="Nane Kratzke" userId="971be13ff4ee5ef6" providerId="LiveId" clId="{DD4F4B8C-A7DF-5643-8C8B-D116B96ACB5C}" dt="2021-02-25T08:01:29.722" v="27466" actId="478"/>
          <ac:spMkLst>
            <pc:docMk/>
            <pc:sldMk cId="4184322333" sldId="587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08:02:16.546" v="27474" actId="14100"/>
          <ac:spMkLst>
            <pc:docMk/>
            <pc:sldMk cId="4184322333" sldId="587"/>
            <ac:spMk id="16" creationId="{73FE9B18-F75A-B845-B79B-EA5FE2B896C3}"/>
          </ac:spMkLst>
        </pc:spChg>
        <pc:spChg chg="add mod">
          <ac:chgData name="Nane Kratzke" userId="971be13ff4ee5ef6" providerId="LiveId" clId="{DD4F4B8C-A7DF-5643-8C8B-D116B96ACB5C}" dt="2021-02-25T15:50:41.118" v="35754" actId="207"/>
          <ac:spMkLst>
            <pc:docMk/>
            <pc:sldMk cId="4184322333" sldId="587"/>
            <ac:spMk id="17" creationId="{1EC6F71D-192C-F741-86A3-0920F4C24E94}"/>
          </ac:spMkLst>
        </pc:spChg>
        <pc:grpChg chg="del">
          <ac:chgData name="Nane Kratzke" userId="971be13ff4ee5ef6" providerId="LiveId" clId="{DD4F4B8C-A7DF-5643-8C8B-D116B96ACB5C}" dt="2021-02-25T08:01:01.012" v="27462" actId="478"/>
          <ac:grpSpMkLst>
            <pc:docMk/>
            <pc:sldMk cId="4184322333" sldId="587"/>
            <ac:grpSpMk id="10" creationId="{3B6B411C-520B-FB46-BA5B-4C2056F5753A}"/>
          </ac:grpSpMkLst>
        </pc:grpChg>
        <pc:grpChg chg="del">
          <ac:chgData name="Nane Kratzke" userId="971be13ff4ee5ef6" providerId="LiveId" clId="{DD4F4B8C-A7DF-5643-8C8B-D116B96ACB5C}" dt="2021-02-25T08:01:21.095" v="27464" actId="478"/>
          <ac:grpSpMkLst>
            <pc:docMk/>
            <pc:sldMk cId="4184322333" sldId="587"/>
            <ac:grpSpMk id="13" creationId="{74366A7C-35BA-B549-A1B2-78B0D35352DA}"/>
          </ac:grpSpMkLst>
        </pc:grpChg>
        <pc:inkChg chg="del">
          <ac:chgData name="Nane Kratzke" userId="971be13ff4ee5ef6" providerId="LiveId" clId="{DD4F4B8C-A7DF-5643-8C8B-D116B96ACB5C}" dt="2021-02-25T08:01:26.820" v="27465" actId="478"/>
          <ac:inkMkLst>
            <pc:docMk/>
            <pc:sldMk cId="4184322333" sldId="587"/>
            <ac:inkMk id="14" creationId="{4FCD5624-AB65-124C-B322-8A43703AC122}"/>
          </ac:inkMkLst>
        </pc:inkChg>
        <pc:inkChg chg="del">
          <ac:chgData name="Nane Kratzke" userId="971be13ff4ee5ef6" providerId="LiveId" clId="{DD4F4B8C-A7DF-5643-8C8B-D116B96ACB5C}" dt="2021-02-25T08:01:03.510" v="27463" actId="478"/>
          <ac:inkMkLst>
            <pc:docMk/>
            <pc:sldMk cId="4184322333" sldId="587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51:20.693" v="35759" actId="207"/>
        <pc:sldMkLst>
          <pc:docMk/>
          <pc:sldMk cId="3368942718" sldId="588"/>
        </pc:sldMkLst>
        <pc:spChg chg="add mod">
          <ac:chgData name="Nane Kratzke" userId="971be13ff4ee5ef6" providerId="LiveId" clId="{DD4F4B8C-A7DF-5643-8C8B-D116B96ACB5C}" dt="2021-02-25T15:51:20.693" v="35759" actId="207"/>
          <ac:spMkLst>
            <pc:docMk/>
            <pc:sldMk cId="3368942718" sldId="588"/>
            <ac:spMk id="8" creationId="{49BB4657-4D05-8646-9F9E-A4EC526D7EF3}"/>
          </ac:spMkLst>
        </pc:spChg>
        <pc:spChg chg="mod">
          <ac:chgData name="Nane Kratzke" userId="971be13ff4ee5ef6" providerId="LiveId" clId="{DD4F4B8C-A7DF-5643-8C8B-D116B96ACB5C}" dt="2021-02-25T08:03:48.571" v="27483" actId="1076"/>
          <ac:spMkLst>
            <pc:docMk/>
            <pc:sldMk cId="3368942718" sldId="588"/>
            <ac:spMk id="16" creationId="{73FE9B18-F75A-B845-B79B-EA5FE2B896C3}"/>
          </ac:spMkLst>
        </pc:spChg>
        <pc:picChg chg="mod">
          <ac:chgData name="Nane Kratzke" userId="971be13ff4ee5ef6" providerId="LiveId" clId="{DD4F4B8C-A7DF-5643-8C8B-D116B96ACB5C}" dt="2021-02-25T08:03:40.885" v="27481" actId="1076"/>
          <ac:picMkLst>
            <pc:docMk/>
            <pc:sldMk cId="3368942718" sldId="588"/>
            <ac:picMk id="6" creationId="{84D21422-7834-1D4E-B387-B51AF89B02D5}"/>
          </ac:picMkLst>
        </pc:picChg>
      </pc:sldChg>
      <pc:sldChg chg="addSp delSp modSp add mod">
        <pc:chgData name="Nane Kratzke" userId="971be13ff4ee5ef6" providerId="LiveId" clId="{DD4F4B8C-A7DF-5643-8C8B-D116B96ACB5C}" dt="2021-02-25T13:38:39.710" v="31856" actId="20577"/>
        <pc:sldMkLst>
          <pc:docMk/>
          <pc:sldMk cId="3378254767" sldId="589"/>
        </pc:sldMkLst>
        <pc:spChg chg="mod">
          <ac:chgData name="Nane Kratzke" userId="971be13ff4ee5ef6" providerId="LiveId" clId="{DD4F4B8C-A7DF-5643-8C8B-D116B96ACB5C}" dt="2021-02-25T09:37:21.399" v="29127" actId="20577"/>
          <ac:spMkLst>
            <pc:docMk/>
            <pc:sldMk cId="3378254767" sldId="589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09:33:55.267" v="29050" actId="478"/>
          <ac:spMkLst>
            <pc:docMk/>
            <pc:sldMk cId="3378254767" sldId="58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3:38:39.710" v="31856" actId="20577"/>
          <ac:spMkLst>
            <pc:docMk/>
            <pc:sldMk cId="3378254767" sldId="589"/>
            <ac:spMk id="6" creationId="{4D7B5A4A-F235-C148-9D75-065163F7DB47}"/>
          </ac:spMkLst>
        </pc:spChg>
        <pc:spChg chg="del">
          <ac:chgData name="Nane Kratzke" userId="971be13ff4ee5ef6" providerId="LiveId" clId="{DD4F4B8C-A7DF-5643-8C8B-D116B96ACB5C}" dt="2021-02-25T09:33:51.396" v="29049" actId="478"/>
          <ac:spMkLst>
            <pc:docMk/>
            <pc:sldMk cId="3378254767" sldId="589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09:42:46.173" v="29251" actId="2084"/>
          <ac:picMkLst>
            <pc:docMk/>
            <pc:sldMk cId="3378254767" sldId="589"/>
            <ac:picMk id="9" creationId="{0E124C52-FDA2-B249-A8E9-3A7011235587}"/>
          </ac:picMkLst>
        </pc:picChg>
        <pc:picChg chg="del">
          <ac:chgData name="Nane Kratzke" userId="971be13ff4ee5ef6" providerId="LiveId" clId="{DD4F4B8C-A7DF-5643-8C8B-D116B96ACB5C}" dt="2021-02-25T09:33:47.457" v="29048" actId="478"/>
          <ac:picMkLst>
            <pc:docMk/>
            <pc:sldMk cId="3378254767" sldId="589"/>
            <ac:picMk id="12" creationId="{19974FA8-A25B-F242-B63E-8DDE6F2F84FE}"/>
          </ac:picMkLst>
        </pc:picChg>
      </pc:sldChg>
      <pc:sldChg chg="addSp delSp modSp add mod ord">
        <pc:chgData name="Nane Kratzke" userId="971be13ff4ee5ef6" providerId="LiveId" clId="{DD4F4B8C-A7DF-5643-8C8B-D116B96ACB5C}" dt="2021-02-25T13:37:57.028" v="31846" actId="20578"/>
        <pc:sldMkLst>
          <pc:docMk/>
          <pc:sldMk cId="2326429482" sldId="590"/>
        </pc:sldMkLst>
        <pc:spChg chg="mod">
          <ac:chgData name="Nane Kratzke" userId="971be13ff4ee5ef6" providerId="LiveId" clId="{DD4F4B8C-A7DF-5643-8C8B-D116B96ACB5C}" dt="2021-02-25T13:07:58.712" v="31383" actId="20577"/>
          <ac:spMkLst>
            <pc:docMk/>
            <pc:sldMk cId="2326429482" sldId="590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07:53.229" v="31376" actId="20577"/>
          <ac:spMkLst>
            <pc:docMk/>
            <pc:sldMk cId="2326429482" sldId="590"/>
            <ac:spMk id="3" creationId="{2B49A90E-1175-5B43-8A11-CC04560FFE30}"/>
          </ac:spMkLst>
        </pc:spChg>
        <pc:spChg chg="mod">
          <ac:chgData name="Nane Kratzke" userId="971be13ff4ee5ef6" providerId="LiveId" clId="{DD4F4B8C-A7DF-5643-8C8B-D116B96ACB5C}" dt="2021-02-25T13:20:01.453" v="31554" actId="14100"/>
          <ac:spMkLst>
            <pc:docMk/>
            <pc:sldMk cId="2326429482" sldId="590"/>
            <ac:spMk id="5" creationId="{1F7D597A-1328-384D-BC46-9679E8781D63}"/>
          </ac:spMkLst>
        </pc:spChg>
        <pc:spChg chg="del mod">
          <ac:chgData name="Nane Kratzke" userId="971be13ff4ee5ef6" providerId="LiveId" clId="{DD4F4B8C-A7DF-5643-8C8B-D116B96ACB5C}" dt="2021-02-25T13:01:21.685" v="31232" actId="478"/>
          <ac:spMkLst>
            <pc:docMk/>
            <pc:sldMk cId="2326429482" sldId="590"/>
            <ac:spMk id="6" creationId="{FB0D715F-FB61-E14E-9AA8-48E1F8F7AFF0}"/>
          </ac:spMkLst>
        </pc:spChg>
        <pc:spChg chg="del">
          <ac:chgData name="Nane Kratzke" userId="971be13ff4ee5ef6" providerId="LiveId" clId="{DD4F4B8C-A7DF-5643-8C8B-D116B96ACB5C}" dt="2021-02-25T13:01:24.959" v="31233" actId="478"/>
          <ac:spMkLst>
            <pc:docMk/>
            <pc:sldMk cId="2326429482" sldId="590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23:53.654" v="31640" actId="20577"/>
          <ac:spMkLst>
            <pc:docMk/>
            <pc:sldMk cId="2326429482" sldId="590"/>
            <ac:spMk id="8" creationId="{AA1B0C18-89B3-7E4E-A9C0-FF78F3EC8C91}"/>
          </ac:spMkLst>
        </pc:spChg>
        <pc:spChg chg="add mod">
          <ac:chgData name="Nane Kratzke" userId="971be13ff4ee5ef6" providerId="LiveId" clId="{DD4F4B8C-A7DF-5643-8C8B-D116B96ACB5C}" dt="2021-02-25T13:17:48.418" v="31543" actId="1076"/>
          <ac:spMkLst>
            <pc:docMk/>
            <pc:sldMk cId="2326429482" sldId="590"/>
            <ac:spMk id="9" creationId="{ABD1F2A0-6D20-F144-90DD-FB3DCD984968}"/>
          </ac:spMkLst>
        </pc:spChg>
        <pc:picChg chg="add mod">
          <ac:chgData name="Nane Kratzke" userId="971be13ff4ee5ef6" providerId="LiveId" clId="{DD4F4B8C-A7DF-5643-8C8B-D116B96ACB5C}" dt="2021-02-25T13:24:08.300" v="31642" actId="1076"/>
          <ac:picMkLst>
            <pc:docMk/>
            <pc:sldMk cId="2326429482" sldId="590"/>
            <ac:picMk id="10" creationId="{3A460A55-99F7-0242-95C9-128C5A621C9B}"/>
          </ac:picMkLst>
        </pc:picChg>
      </pc:sldChg>
      <pc:sldChg chg="addSp delSp modSp add mod">
        <pc:chgData name="Nane Kratzke" userId="971be13ff4ee5ef6" providerId="LiveId" clId="{DD4F4B8C-A7DF-5643-8C8B-D116B96ACB5C}" dt="2021-02-25T14:09:42.824" v="32731" actId="1076"/>
        <pc:sldMkLst>
          <pc:docMk/>
          <pc:sldMk cId="2414142745" sldId="591"/>
        </pc:sldMkLst>
        <pc:spChg chg="mod">
          <ac:chgData name="Nane Kratzke" userId="971be13ff4ee5ef6" providerId="LiveId" clId="{DD4F4B8C-A7DF-5643-8C8B-D116B96ACB5C}" dt="2021-02-25T13:42:12.920" v="31884" actId="20577"/>
          <ac:spMkLst>
            <pc:docMk/>
            <pc:sldMk cId="2414142745" sldId="591"/>
            <ac:spMk id="3" creationId="{A8082394-D45E-F14B-86FE-B056DFA2D839}"/>
          </ac:spMkLst>
        </pc:spChg>
        <pc:spChg chg="add del">
          <ac:chgData name="Nane Kratzke" userId="971be13ff4ee5ef6" providerId="LiveId" clId="{DD4F4B8C-A7DF-5643-8C8B-D116B96ACB5C}" dt="2021-02-25T13:55:22.749" v="32201"/>
          <ac:spMkLst>
            <pc:docMk/>
            <pc:sldMk cId="2414142745" sldId="591"/>
            <ac:spMk id="5" creationId="{C2BD5DFA-4AD8-0F49-8C66-48C58ECDAA50}"/>
          </ac:spMkLst>
        </pc:spChg>
        <pc:spChg chg="del mod">
          <ac:chgData name="Nane Kratzke" userId="971be13ff4ee5ef6" providerId="LiveId" clId="{DD4F4B8C-A7DF-5643-8C8B-D116B96ACB5C}" dt="2021-02-25T13:55:17.917" v="32199" actId="478"/>
          <ac:spMkLst>
            <pc:docMk/>
            <pc:sldMk cId="2414142745" sldId="591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4:09:42.824" v="32731" actId="1076"/>
          <ac:spMkLst>
            <pc:docMk/>
            <pc:sldMk cId="2414142745" sldId="591"/>
            <ac:spMk id="9" creationId="{72868357-863F-9B43-88A7-4929C87BF6F3}"/>
          </ac:spMkLst>
        </pc:spChg>
        <pc:spChg chg="del">
          <ac:chgData name="Nane Kratzke" userId="971be13ff4ee5ef6" providerId="LiveId" clId="{DD4F4B8C-A7DF-5643-8C8B-D116B96ACB5C}" dt="2021-02-25T13:46:39.909" v="31945" actId="478"/>
          <ac:spMkLst>
            <pc:docMk/>
            <pc:sldMk cId="2414142745" sldId="591"/>
            <ac:spMk id="10" creationId="{9956851A-62F4-404A-B344-6A3F5B35B1A2}"/>
          </ac:spMkLst>
        </pc:spChg>
        <pc:spChg chg="del">
          <ac:chgData name="Nane Kratzke" userId="971be13ff4ee5ef6" providerId="LiveId" clId="{DD4F4B8C-A7DF-5643-8C8B-D116B96ACB5C}" dt="2021-02-25T13:50:39.501" v="32157" actId="478"/>
          <ac:spMkLst>
            <pc:docMk/>
            <pc:sldMk cId="2414142745" sldId="591"/>
            <ac:spMk id="11" creationId="{3BE92D71-6BCF-7B4C-B89C-BB00F183347B}"/>
          </ac:spMkLst>
        </pc:spChg>
        <pc:spChg chg="del mod">
          <ac:chgData name="Nane Kratzke" userId="971be13ff4ee5ef6" providerId="LiveId" clId="{DD4F4B8C-A7DF-5643-8C8B-D116B96ACB5C}" dt="2021-02-25T14:07:40.603" v="32626" actId="478"/>
          <ac:spMkLst>
            <pc:docMk/>
            <pc:sldMk cId="2414142745" sldId="591"/>
            <ac:spMk id="12" creationId="{0AC570EF-F5D9-0046-8579-13864A38E991}"/>
          </ac:spMkLst>
        </pc:spChg>
        <pc:spChg chg="add del mod">
          <ac:chgData name="Nane Kratzke" userId="971be13ff4ee5ef6" providerId="LiveId" clId="{DD4F4B8C-A7DF-5643-8C8B-D116B96ACB5C}" dt="2021-02-25T13:55:14.474" v="32198" actId="478"/>
          <ac:spMkLst>
            <pc:docMk/>
            <pc:sldMk cId="2414142745" sldId="591"/>
            <ac:spMk id="13" creationId="{8574E403-0E07-734C-AA06-07DAE1EB5A7F}"/>
          </ac:spMkLst>
        </pc:spChg>
        <pc:spChg chg="del">
          <ac:chgData name="Nane Kratzke" userId="971be13ff4ee5ef6" providerId="LiveId" clId="{DD4F4B8C-A7DF-5643-8C8B-D116B96ACB5C}" dt="2021-02-25T13:46:42.838" v="31946" actId="478"/>
          <ac:spMkLst>
            <pc:docMk/>
            <pc:sldMk cId="2414142745" sldId="591"/>
            <ac:spMk id="14" creationId="{AA679030-C0A9-AD48-B131-183D2ED8F76E}"/>
          </ac:spMkLst>
        </pc:spChg>
        <pc:spChg chg="add mod">
          <ac:chgData name="Nane Kratzke" userId="971be13ff4ee5ef6" providerId="LiveId" clId="{DD4F4B8C-A7DF-5643-8C8B-D116B96ACB5C}" dt="2021-02-25T14:09:33.858" v="32730" actId="14100"/>
          <ac:spMkLst>
            <pc:docMk/>
            <pc:sldMk cId="2414142745" sldId="591"/>
            <ac:spMk id="16" creationId="{8B7E9C7D-3FFB-9940-BD0E-3A4B8A4222F7}"/>
          </ac:spMkLst>
        </pc:spChg>
        <pc:picChg chg="add mod">
          <ac:chgData name="Nane Kratzke" userId="971be13ff4ee5ef6" providerId="LiveId" clId="{DD4F4B8C-A7DF-5643-8C8B-D116B96ACB5C}" dt="2021-02-25T14:08:43.423" v="32723" actId="1076"/>
          <ac:picMkLst>
            <pc:docMk/>
            <pc:sldMk cId="2414142745" sldId="591"/>
            <ac:picMk id="7" creationId="{C5999FA8-12D2-BB46-9D40-ED6E5566E1B8}"/>
          </ac:picMkLst>
        </pc:picChg>
        <pc:picChg chg="add mod">
          <ac:chgData name="Nane Kratzke" userId="971be13ff4ee5ef6" providerId="LiveId" clId="{DD4F4B8C-A7DF-5643-8C8B-D116B96ACB5C}" dt="2021-02-25T14:09:02.721" v="32726" actId="1076"/>
          <ac:picMkLst>
            <pc:docMk/>
            <pc:sldMk cId="2414142745" sldId="591"/>
            <ac:picMk id="10244" creationId="{04A5371E-A96C-384B-B75D-9CFAA2A21037}"/>
          </ac:picMkLst>
        </pc:picChg>
      </pc:sldChg>
      <pc:sldChg chg="add ord">
        <pc:chgData name="Nane Kratzke" userId="971be13ff4ee5ef6" providerId="LiveId" clId="{DD4F4B8C-A7DF-5643-8C8B-D116B96ACB5C}" dt="2021-02-25T14:16:09.032" v="32732" actId="20578"/>
        <pc:sldMkLst>
          <pc:docMk/>
          <pc:sldMk cId="2600768210" sldId="592"/>
        </pc:sldMkLst>
      </pc:sldChg>
      <pc:sldChg chg="modSp add mod">
        <pc:chgData name="Nane Kratzke" userId="971be13ff4ee5ef6" providerId="LiveId" clId="{DD4F4B8C-A7DF-5643-8C8B-D116B96ACB5C}" dt="2021-02-25T14:22:41.490" v="32936" actId="20577"/>
        <pc:sldMkLst>
          <pc:docMk/>
          <pc:sldMk cId="1131420915" sldId="593"/>
        </pc:sldMkLst>
        <pc:spChg chg="mod">
          <ac:chgData name="Nane Kratzke" userId="971be13ff4ee5ef6" providerId="LiveId" clId="{DD4F4B8C-A7DF-5643-8C8B-D116B96ACB5C}" dt="2021-02-25T14:21:55.317" v="32887"/>
          <ac:spMkLst>
            <pc:docMk/>
            <pc:sldMk cId="1131420915" sldId="593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2:41.490" v="32936" actId="20577"/>
          <ac:spMkLst>
            <pc:docMk/>
            <pc:sldMk cId="1131420915" sldId="593"/>
            <ac:spMk id="23" creationId="{843AD55F-A820-B34B-A476-52238CE2A01E}"/>
          </ac:spMkLst>
        </pc:spChg>
      </pc:sldChg>
      <pc:sldChg chg="addSp modSp add mod">
        <pc:chgData name="Nane Kratzke" userId="971be13ff4ee5ef6" providerId="LiveId" clId="{DD4F4B8C-A7DF-5643-8C8B-D116B96ACB5C}" dt="2021-02-25T14:29:42.444" v="33060" actId="20577"/>
        <pc:sldMkLst>
          <pc:docMk/>
          <pc:sldMk cId="111057490" sldId="594"/>
        </pc:sldMkLst>
        <pc:spChg chg="mod">
          <ac:chgData name="Nane Kratzke" userId="971be13ff4ee5ef6" providerId="LiveId" clId="{DD4F4B8C-A7DF-5643-8C8B-D116B96ACB5C}" dt="2021-02-25T14:25:40.602" v="32940"/>
          <ac:spMkLst>
            <pc:docMk/>
            <pc:sldMk cId="111057490" sldId="594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9:42.444" v="33060" actId="20577"/>
          <ac:spMkLst>
            <pc:docMk/>
            <pc:sldMk cId="111057490" sldId="594"/>
            <ac:spMk id="23" creationId="{843AD55F-A820-B34B-A476-52238CE2A01E}"/>
          </ac:spMkLst>
        </pc:spChg>
        <pc:picChg chg="mod">
          <ac:chgData name="Nane Kratzke" userId="971be13ff4ee5ef6" providerId="LiveId" clId="{DD4F4B8C-A7DF-5643-8C8B-D116B96ACB5C}" dt="2021-02-25T14:28:52.189" v="33025" actId="14100"/>
          <ac:picMkLst>
            <pc:docMk/>
            <pc:sldMk cId="111057490" sldId="594"/>
            <ac:picMk id="12290" creationId="{DC54D8F9-DAAB-8A4F-830A-D0323DEBA19F}"/>
          </ac:picMkLst>
        </pc:picChg>
        <pc:picChg chg="add mod">
          <ac:chgData name="Nane Kratzke" userId="971be13ff4ee5ef6" providerId="LiveId" clId="{DD4F4B8C-A7DF-5643-8C8B-D116B96ACB5C}" dt="2021-02-25T14:29:03.956" v="33028" actId="1076"/>
          <ac:picMkLst>
            <pc:docMk/>
            <pc:sldMk cId="111057490" sldId="594"/>
            <ac:picMk id="14338" creationId="{F60B25DB-6EB1-5248-8D80-A57C839295D0}"/>
          </ac:picMkLst>
        </pc:picChg>
      </pc:sldChg>
      <pc:sldChg chg="modSp add mod ord">
        <pc:chgData name="Nane Kratzke" userId="971be13ff4ee5ef6" providerId="LiveId" clId="{DD4F4B8C-A7DF-5643-8C8B-D116B96ACB5C}" dt="2021-02-25T14:33:22.628" v="33065" actId="20578"/>
        <pc:sldMkLst>
          <pc:docMk/>
          <pc:sldMk cId="2923594969" sldId="595"/>
        </pc:sldMkLst>
        <pc:spChg chg="mod">
          <ac:chgData name="Nane Kratzke" userId="971be13ff4ee5ef6" providerId="LiveId" clId="{DD4F4B8C-A7DF-5643-8C8B-D116B96ACB5C}" dt="2021-02-25T14:32:38.181" v="33063" actId="207"/>
          <ac:spMkLst>
            <pc:docMk/>
            <pc:sldMk cId="2923594969" sldId="59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03.721" v="33066" actId="207"/>
        <pc:sldMkLst>
          <pc:docMk/>
          <pc:sldMk cId="1906288818" sldId="596"/>
        </pc:sldMkLst>
        <pc:spChg chg="mod">
          <ac:chgData name="Nane Kratzke" userId="971be13ff4ee5ef6" providerId="LiveId" clId="{DD4F4B8C-A7DF-5643-8C8B-D116B96ACB5C}" dt="2021-02-25T14:34:03.721" v="33066" actId="207"/>
          <ac:spMkLst>
            <pc:docMk/>
            <pc:sldMk cId="1906288818" sldId="59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36.652" v="33069" actId="207"/>
        <pc:sldMkLst>
          <pc:docMk/>
          <pc:sldMk cId="4190664350" sldId="597"/>
        </pc:sldMkLst>
        <pc:spChg chg="mod">
          <ac:chgData name="Nane Kratzke" userId="971be13ff4ee5ef6" providerId="LiveId" clId="{DD4F4B8C-A7DF-5643-8C8B-D116B96ACB5C}" dt="2021-02-25T14:34:36.652" v="33069" actId="207"/>
          <ac:spMkLst>
            <pc:docMk/>
            <pc:sldMk cId="4190664350" sldId="597"/>
            <ac:spMk id="4" creationId="{7744107F-B706-604F-BAAE-87D504707D7C}"/>
          </ac:spMkLst>
        </pc:spChg>
      </pc:sldChg>
      <pc:sldChg chg="addSp delSp modSp add mod">
        <pc:chgData name="Nane Kratzke" userId="971be13ff4ee5ef6" providerId="LiveId" clId="{DD4F4B8C-A7DF-5643-8C8B-D116B96ACB5C}" dt="2021-02-25T15:34:06.458" v="35253" actId="404"/>
        <pc:sldMkLst>
          <pc:docMk/>
          <pc:sldMk cId="3960436354" sldId="598"/>
        </pc:sldMkLst>
        <pc:spChg chg="mod">
          <ac:chgData name="Nane Kratzke" userId="971be13ff4ee5ef6" providerId="LiveId" clId="{DD4F4B8C-A7DF-5643-8C8B-D116B96ACB5C}" dt="2021-02-25T14:53:52.406" v="33472" actId="20577"/>
          <ac:spMkLst>
            <pc:docMk/>
            <pc:sldMk cId="3960436354" sldId="59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4:59:40.825" v="33722" actId="20577"/>
          <ac:spMkLst>
            <pc:docMk/>
            <pc:sldMk cId="3960436354" sldId="59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14:53:06.646" v="33459" actId="478"/>
          <ac:spMkLst>
            <pc:docMk/>
            <pc:sldMk cId="3960436354" sldId="598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5T15:34:06.458" v="35253" actId="404"/>
          <ac:spMkLst>
            <pc:docMk/>
            <pc:sldMk cId="3960436354" sldId="598"/>
            <ac:spMk id="7" creationId="{ED236436-46F0-0047-B020-B2941FD71A73}"/>
          </ac:spMkLst>
        </pc:spChg>
        <pc:spChg chg="mod">
          <ac:chgData name="Nane Kratzke" userId="971be13ff4ee5ef6" providerId="LiveId" clId="{DD4F4B8C-A7DF-5643-8C8B-D116B96ACB5C}" dt="2021-02-25T14:53:29.762" v="33461" actId="207"/>
          <ac:spMkLst>
            <pc:docMk/>
            <pc:sldMk cId="3960436354" sldId="598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4:56:43.572" v="33559" actId="14100"/>
          <ac:spMkLst>
            <pc:docMk/>
            <pc:sldMk cId="3960436354" sldId="598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5T14:52:36.091" v="33456" actId="478"/>
          <ac:picMkLst>
            <pc:docMk/>
            <pc:sldMk cId="3960436354" sldId="598"/>
            <ac:picMk id="1032" creationId="{8CEE9312-D342-E541-BD06-926C9EA4AE2B}"/>
          </ac:picMkLst>
        </pc:picChg>
      </pc:sldChg>
      <pc:sldChg chg="modSp add mod">
        <pc:chgData name="Nane Kratzke" userId="971be13ff4ee5ef6" providerId="LiveId" clId="{DD4F4B8C-A7DF-5643-8C8B-D116B96ACB5C}" dt="2021-02-25T15:07:20.068" v="34110" actId="20577"/>
        <pc:sldMkLst>
          <pc:docMk/>
          <pc:sldMk cId="3809587977" sldId="599"/>
        </pc:sldMkLst>
        <pc:spChg chg="mod">
          <ac:chgData name="Nane Kratzke" userId="971be13ff4ee5ef6" providerId="LiveId" clId="{DD4F4B8C-A7DF-5643-8C8B-D116B96ACB5C}" dt="2021-02-25T15:00:12.781" v="33734" actId="20577"/>
          <ac:spMkLst>
            <pc:docMk/>
            <pc:sldMk cId="3809587977" sldId="599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07:20.068" v="34110" actId="20577"/>
          <ac:spMkLst>
            <pc:docMk/>
            <pc:sldMk cId="3809587977" sldId="599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0:34.886" v="33737" actId="207"/>
          <ac:spMkLst>
            <pc:docMk/>
            <pc:sldMk cId="3809587977" sldId="599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01:58.021" v="33770" actId="1076"/>
          <ac:spMkLst>
            <pc:docMk/>
            <pc:sldMk cId="3809587977" sldId="599"/>
            <ac:spMk id="11" creationId="{E416EE7B-088B-4A40-9C07-0A7879346E5B}"/>
          </ac:spMkLst>
        </pc:spChg>
      </pc:sldChg>
      <pc:sldChg chg="modSp add mod">
        <pc:chgData name="Nane Kratzke" userId="971be13ff4ee5ef6" providerId="LiveId" clId="{DD4F4B8C-A7DF-5643-8C8B-D116B96ACB5C}" dt="2021-02-25T15:14:22.635" v="34386" actId="14100"/>
        <pc:sldMkLst>
          <pc:docMk/>
          <pc:sldMk cId="3452727480" sldId="600"/>
        </pc:sldMkLst>
        <pc:spChg chg="mod">
          <ac:chgData name="Nane Kratzke" userId="971be13ff4ee5ef6" providerId="LiveId" clId="{DD4F4B8C-A7DF-5643-8C8B-D116B96ACB5C}" dt="2021-02-25T15:08:01.165" v="34130" actId="20577"/>
          <ac:spMkLst>
            <pc:docMk/>
            <pc:sldMk cId="3452727480" sldId="600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14:12.124" v="34384" actId="20577"/>
          <ac:spMkLst>
            <pc:docMk/>
            <pc:sldMk cId="3452727480" sldId="600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9:49.256" v="34176" actId="207"/>
          <ac:spMkLst>
            <pc:docMk/>
            <pc:sldMk cId="3452727480" sldId="600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4:22.635" v="34386" actId="14100"/>
          <ac:spMkLst>
            <pc:docMk/>
            <pc:sldMk cId="3452727480" sldId="600"/>
            <ac:spMk id="11" creationId="{E416EE7B-088B-4A40-9C07-0A7879346E5B}"/>
          </ac:spMkLst>
        </pc:spChg>
      </pc:sldChg>
      <pc:sldChg chg="addSp modSp add mod">
        <pc:chgData name="Nane Kratzke" userId="971be13ff4ee5ef6" providerId="LiveId" clId="{DD4F4B8C-A7DF-5643-8C8B-D116B96ACB5C}" dt="2021-02-25T15:29:52.916" v="34853" actId="14100"/>
        <pc:sldMkLst>
          <pc:docMk/>
          <pc:sldMk cId="3923757959" sldId="601"/>
        </pc:sldMkLst>
        <pc:spChg chg="mod">
          <ac:chgData name="Nane Kratzke" userId="971be13ff4ee5ef6" providerId="LiveId" clId="{DD4F4B8C-A7DF-5643-8C8B-D116B96ACB5C}" dt="2021-02-25T15:15:18.114" v="34410" actId="20577"/>
          <ac:spMkLst>
            <pc:docMk/>
            <pc:sldMk cId="3923757959" sldId="60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29:52.916" v="34853" actId="14100"/>
          <ac:spMkLst>
            <pc:docMk/>
            <pc:sldMk cId="3923757959" sldId="601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5:29:42.413" v="34851" actId="1076"/>
          <ac:spMkLst>
            <pc:docMk/>
            <pc:sldMk cId="3923757959" sldId="601"/>
            <ac:spMk id="6" creationId="{C96494AA-FFCC-A141-A44E-AB36EB9AD3E0}"/>
          </ac:spMkLst>
        </pc:spChg>
        <pc:spChg chg="mod">
          <ac:chgData name="Nane Kratzke" userId="971be13ff4ee5ef6" providerId="LiveId" clId="{DD4F4B8C-A7DF-5643-8C8B-D116B96ACB5C}" dt="2021-02-25T15:15:46.987" v="34413" actId="207"/>
          <ac:spMkLst>
            <pc:docMk/>
            <pc:sldMk cId="3923757959" sldId="601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6:55.141" v="34432" actId="20577"/>
          <ac:spMkLst>
            <pc:docMk/>
            <pc:sldMk cId="3923757959" sldId="601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15:29:36.540" v="34850" actId="1076"/>
          <ac:picMkLst>
            <pc:docMk/>
            <pc:sldMk cId="3923757959" sldId="601"/>
            <ac:picMk id="7" creationId="{8F430F55-2F00-604F-8F90-2D198EEF3BC5}"/>
          </ac:picMkLst>
        </pc:picChg>
      </pc:sldChg>
      <pc:sldChg chg="modSp add mod">
        <pc:chgData name="Nane Kratzke" userId="971be13ff4ee5ef6" providerId="LiveId" clId="{DD4F4B8C-A7DF-5643-8C8B-D116B96ACB5C}" dt="2021-03-04T07:50:48.045" v="35802" actId="207"/>
        <pc:sldMkLst>
          <pc:docMk/>
          <pc:sldMk cId="3569822196" sldId="602"/>
        </pc:sldMkLst>
        <pc:spChg chg="mod">
          <ac:chgData name="Nane Kratzke" userId="971be13ff4ee5ef6" providerId="LiveId" clId="{DD4F4B8C-A7DF-5643-8C8B-D116B96ACB5C}" dt="2021-03-04T07:50:38.599" v="35801" actId="207"/>
          <ac:spMkLst>
            <pc:docMk/>
            <pc:sldMk cId="3569822196" sldId="602"/>
            <ac:spMk id="13" creationId="{35A1FF95-A986-A74F-A460-6A5651F238AE}"/>
          </ac:spMkLst>
        </pc:spChg>
        <pc:spChg chg="mod">
          <ac:chgData name="Nane Kratzke" userId="971be13ff4ee5ef6" providerId="LiveId" clId="{DD4F4B8C-A7DF-5643-8C8B-D116B96ACB5C}" dt="2021-03-04T07:50:48.045" v="35802" actId="207"/>
          <ac:spMkLst>
            <pc:docMk/>
            <pc:sldMk cId="3569822196" sldId="602"/>
            <ac:spMk id="14" creationId="{AF790031-0FA6-A043-A259-6C973BE92E9E}"/>
          </ac:spMkLst>
        </pc:spChg>
      </pc:sldChg>
    </pc:docChg>
  </pc:docChgLst>
  <pc:docChgLst>
    <pc:chgData name="Nane Kratzke" userId="971be13ff4ee5ef6" providerId="LiveId" clId="{BAFA5394-6EE7-964A-9149-5C78D99EA36D}"/>
    <pc:docChg chg="undo custSel delSld modSld">
      <pc:chgData name="Nane Kratzke" userId="971be13ff4ee5ef6" providerId="LiveId" clId="{BAFA5394-6EE7-964A-9149-5C78D99EA36D}" dt="2021-04-18T13:02:43.230" v="71" actId="1582"/>
      <pc:docMkLst>
        <pc:docMk/>
      </pc:docMkLst>
      <pc:sldChg chg="del">
        <pc:chgData name="Nane Kratzke" userId="971be13ff4ee5ef6" providerId="LiveId" clId="{BAFA5394-6EE7-964A-9149-5C78D99EA36D}" dt="2021-04-18T13:01:07.126" v="64" actId="2696"/>
        <pc:sldMkLst>
          <pc:docMk/>
          <pc:sldMk cId="2688421527" sldId="529"/>
        </pc:sldMkLst>
      </pc:sldChg>
      <pc:sldChg chg="modSp mod">
        <pc:chgData name="Nane Kratzke" userId="971be13ff4ee5ef6" providerId="LiveId" clId="{BAFA5394-6EE7-964A-9149-5C78D99EA36D}" dt="2021-04-18T13:02:43.230" v="71" actId="1582"/>
        <pc:sldMkLst>
          <pc:docMk/>
          <pc:sldMk cId="3742116271" sldId="547"/>
        </pc:sldMkLst>
        <pc:spChg chg="mod">
          <ac:chgData name="Nane Kratzke" userId="971be13ff4ee5ef6" providerId="LiveId" clId="{BAFA5394-6EE7-964A-9149-5C78D99EA36D}" dt="2021-04-18T13:02:43.230" v="71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BAFA5394-6EE7-964A-9149-5C78D99EA36D}" dt="2021-04-18T13:02:34.138" v="70" actId="1582"/>
          <ac:spMkLst>
            <pc:docMk/>
            <pc:sldMk cId="3742116271" sldId="547"/>
            <ac:spMk id="9" creationId="{A6021AB0-CE25-964B-970B-26B4B7EBDD5D}"/>
          </ac:spMkLst>
        </pc:spChg>
      </pc:sldChg>
      <pc:sldChg chg="addSp delSp modSp mod">
        <pc:chgData name="Nane Kratzke" userId="971be13ff4ee5ef6" providerId="LiveId" clId="{BAFA5394-6EE7-964A-9149-5C78D99EA36D}" dt="2021-04-18T08:55:46.166" v="63" actId="14100"/>
        <pc:sldMkLst>
          <pc:docMk/>
          <pc:sldMk cId="111057490" sldId="594"/>
        </pc:sldMkLst>
        <pc:spChg chg="add del">
          <ac:chgData name="Nane Kratzke" userId="971be13ff4ee5ef6" providerId="LiveId" clId="{BAFA5394-6EE7-964A-9149-5C78D99EA36D}" dt="2021-04-18T08:53:59.842" v="35"/>
          <ac:spMkLst>
            <pc:docMk/>
            <pc:sldMk cId="111057490" sldId="594"/>
            <ac:spMk id="7" creationId="{A3B70612-D7F9-4F4E-87BD-C0825EE0A1C4}"/>
          </ac:spMkLst>
        </pc:spChg>
        <pc:spChg chg="add del">
          <ac:chgData name="Nane Kratzke" userId="971be13ff4ee5ef6" providerId="LiveId" clId="{BAFA5394-6EE7-964A-9149-5C78D99EA36D}" dt="2021-04-18T08:54:51.076" v="49"/>
          <ac:spMkLst>
            <pc:docMk/>
            <pc:sldMk cId="111057490" sldId="594"/>
            <ac:spMk id="9" creationId="{6469F664-9A3B-4941-BAEB-214E99D79C2F}"/>
          </ac:spMkLst>
        </pc:spChg>
        <pc:spChg chg="add del">
          <ac:chgData name="Nane Kratzke" userId="971be13ff4ee5ef6" providerId="LiveId" clId="{BAFA5394-6EE7-964A-9149-5C78D99EA36D}" dt="2021-04-18T08:55:16.095" v="57"/>
          <ac:spMkLst>
            <pc:docMk/>
            <pc:sldMk cId="111057490" sldId="594"/>
            <ac:spMk id="12" creationId="{295E77F0-581D-E84C-89DF-0964115AA4F0}"/>
          </ac:spMkLst>
        </pc:spChg>
        <pc:spChg chg="mod">
          <ac:chgData name="Nane Kratzke" userId="971be13ff4ee5ef6" providerId="LiveId" clId="{BAFA5394-6EE7-964A-9149-5C78D99EA36D}" dt="2021-04-18T08:54:20.603" v="42" actId="6549"/>
          <ac:spMkLst>
            <pc:docMk/>
            <pc:sldMk cId="111057490" sldId="594"/>
            <ac:spMk id="23" creationId="{843AD55F-A820-B34B-A476-52238CE2A01E}"/>
          </ac:spMkLst>
        </pc:spChg>
        <pc:picChg chg="add del mod">
          <ac:chgData name="Nane Kratzke" userId="971be13ff4ee5ef6" providerId="LiveId" clId="{BAFA5394-6EE7-964A-9149-5C78D99EA36D}" dt="2021-04-18T08:51:58.129" v="24" actId="478"/>
          <ac:picMkLst>
            <pc:docMk/>
            <pc:sldMk cId="111057490" sldId="594"/>
            <ac:picMk id="5" creationId="{4B91E086-DB83-2D40-AD1B-8E68479489E0}"/>
          </ac:picMkLst>
        </pc:picChg>
        <pc:picChg chg="add mod">
          <ac:chgData name="Nane Kratzke" userId="971be13ff4ee5ef6" providerId="LiveId" clId="{BAFA5394-6EE7-964A-9149-5C78D99EA36D}" dt="2021-04-18T08:54:29.836" v="45" actId="1076"/>
          <ac:picMkLst>
            <pc:docMk/>
            <pc:sldMk cId="111057490" sldId="594"/>
            <ac:picMk id="6" creationId="{8B891462-9391-D74D-9F3D-B999C598E0B7}"/>
          </ac:picMkLst>
        </pc:picChg>
        <pc:picChg chg="add mod">
          <ac:chgData name="Nane Kratzke" userId="971be13ff4ee5ef6" providerId="LiveId" clId="{BAFA5394-6EE7-964A-9149-5C78D99EA36D}" dt="2021-04-18T08:55:07.505" v="55" actId="1076"/>
          <ac:picMkLst>
            <pc:docMk/>
            <pc:sldMk cId="111057490" sldId="594"/>
            <ac:picMk id="8" creationId="{1151D50B-BD89-F741-B9F2-01E7ACCF148E}"/>
          </ac:picMkLst>
        </pc:picChg>
        <pc:picChg chg="add mod">
          <ac:chgData name="Nane Kratzke" userId="971be13ff4ee5ef6" providerId="LiveId" clId="{BAFA5394-6EE7-964A-9149-5C78D99EA36D}" dt="2021-04-18T08:55:46.166" v="63" actId="14100"/>
          <ac:picMkLst>
            <pc:docMk/>
            <pc:sldMk cId="111057490" sldId="594"/>
            <ac:picMk id="10" creationId="{2C62AAF4-1CC0-CA41-B200-CD8604EC9291}"/>
          </ac:picMkLst>
        </pc:picChg>
        <pc:picChg chg="add mod">
          <ac:chgData name="Nane Kratzke" userId="971be13ff4ee5ef6" providerId="LiveId" clId="{BAFA5394-6EE7-964A-9149-5C78D99EA36D}" dt="2021-04-18T08:55:24.245" v="60" actId="14100"/>
          <ac:picMkLst>
            <pc:docMk/>
            <pc:sldMk cId="111057490" sldId="594"/>
            <ac:picMk id="13" creationId="{F3EF884B-EE87-E14D-AB4C-5F2A3C402597}"/>
          </ac:picMkLst>
        </pc:picChg>
        <pc:picChg chg="add del mod">
          <ac:chgData name="Nane Kratzke" userId="971be13ff4ee5ef6" providerId="LiveId" clId="{BAFA5394-6EE7-964A-9149-5C78D99EA36D}" dt="2021-04-18T08:54:37.482" v="47" actId="478"/>
          <ac:picMkLst>
            <pc:docMk/>
            <pc:sldMk cId="111057490" sldId="594"/>
            <ac:picMk id="1026" creationId="{E7B21A97-9603-1E4C-9FEC-9DF59EC453BC}"/>
          </ac:picMkLst>
        </pc:picChg>
        <pc:picChg chg="del">
          <ac:chgData name="Nane Kratzke" userId="971be13ff4ee5ef6" providerId="LiveId" clId="{BAFA5394-6EE7-964A-9149-5C78D99EA36D}" dt="2021-04-18T08:48:42.888" v="9" actId="478"/>
          <ac:picMkLst>
            <pc:docMk/>
            <pc:sldMk cId="111057490" sldId="594"/>
            <ac:picMk id="12290" creationId="{DC54D8F9-DAAB-8A4F-830A-D0323DEBA19F}"/>
          </ac:picMkLst>
        </pc:picChg>
        <pc:picChg chg="del">
          <ac:chgData name="Nane Kratzke" userId="971be13ff4ee5ef6" providerId="LiveId" clId="{BAFA5394-6EE7-964A-9149-5C78D99EA36D}" dt="2021-04-18T08:48:44.450" v="10" actId="478"/>
          <ac:picMkLst>
            <pc:docMk/>
            <pc:sldMk cId="111057490" sldId="594"/>
            <ac:picMk id="14338" creationId="{F60B25DB-6EB1-5248-8D80-A57C839295D0}"/>
          </ac:picMkLst>
        </pc:picChg>
      </pc:sldChg>
    </pc:docChg>
  </pc:docChgLst>
  <pc:docChgLst>
    <pc:chgData name="Nane Kratzke" userId="971be13ff4ee5ef6" providerId="LiveId" clId="{6807EEF3-A2B5-604D-BA7A-EF974636EE95}"/>
    <pc:docChg chg="undo custSel addSld delSld modSld sldOrd">
      <pc:chgData name="Nane Kratzke" userId="971be13ff4ee5ef6" providerId="LiveId" clId="{6807EEF3-A2B5-604D-BA7A-EF974636EE95}" dt="2023-03-01T13:41:01.214" v="995" actId="2696"/>
      <pc:docMkLst>
        <pc:docMk/>
      </pc:docMkLst>
      <pc:sldChg chg="delSp mod">
        <pc:chgData name="Nane Kratzke" userId="971be13ff4ee5ef6" providerId="LiveId" clId="{6807EEF3-A2B5-604D-BA7A-EF974636EE95}" dt="2023-03-01T12:56:54.632" v="139" actId="478"/>
        <pc:sldMkLst>
          <pc:docMk/>
          <pc:sldMk cId="424745175" sldId="327"/>
        </pc:sldMkLst>
        <pc:spChg chg="del">
          <ac:chgData name="Nane Kratzke" userId="971be13ff4ee5ef6" providerId="LiveId" clId="{6807EEF3-A2B5-604D-BA7A-EF974636EE95}" dt="2023-03-01T12:56:49.417" v="137" actId="478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6807EEF3-A2B5-604D-BA7A-EF974636EE95}" dt="2023-03-01T12:56:45.409" v="136" actId="478"/>
          <ac:spMkLst>
            <pc:docMk/>
            <pc:sldMk cId="424745175" sldId="327"/>
            <ac:spMk id="32" creationId="{67A6C8CA-E55B-3641-BC8B-F2E736F4EF01}"/>
          </ac:spMkLst>
        </pc:spChg>
        <pc:spChg chg="del">
          <ac:chgData name="Nane Kratzke" userId="971be13ff4ee5ef6" providerId="LiveId" clId="{6807EEF3-A2B5-604D-BA7A-EF974636EE95}" dt="2023-03-01T12:56:41.712" v="134" actId="478"/>
          <ac:spMkLst>
            <pc:docMk/>
            <pc:sldMk cId="424745175" sldId="327"/>
            <ac:spMk id="33" creationId="{55075568-D0CB-574C-83B0-B24028DDCF75}"/>
          </ac:spMkLst>
        </pc:spChg>
        <pc:inkChg chg="del">
          <ac:chgData name="Nane Kratzke" userId="971be13ff4ee5ef6" providerId="LiveId" clId="{6807EEF3-A2B5-604D-BA7A-EF974636EE95}" dt="2023-03-01T12:56:43.224" v="135" actId="478"/>
          <ac:inkMkLst>
            <pc:docMk/>
            <pc:sldMk cId="424745175" sldId="327"/>
            <ac:inkMk id="29" creationId="{B35788FA-6700-3448-8083-81E3AC601172}"/>
          </ac:inkMkLst>
        </pc:inkChg>
        <pc:inkChg chg="del">
          <ac:chgData name="Nane Kratzke" userId="971be13ff4ee5ef6" providerId="LiveId" clId="{6807EEF3-A2B5-604D-BA7A-EF974636EE95}" dt="2023-03-01T12:56:53.253" v="138" actId="478"/>
          <ac:inkMkLst>
            <pc:docMk/>
            <pc:sldMk cId="424745175" sldId="327"/>
            <ac:inkMk id="30" creationId="{41522DEE-56B6-A645-B9BD-14C3BD09BBD9}"/>
          </ac:inkMkLst>
        </pc:inkChg>
        <pc:inkChg chg="del">
          <ac:chgData name="Nane Kratzke" userId="971be13ff4ee5ef6" providerId="LiveId" clId="{6807EEF3-A2B5-604D-BA7A-EF974636EE95}" dt="2023-03-01T12:56:39.127" v="133" actId="478"/>
          <ac:inkMkLst>
            <pc:docMk/>
            <pc:sldMk cId="424745175" sldId="327"/>
            <ac:inkMk id="38" creationId="{C8D17B34-AB28-EF44-A6E5-BD4F71A11A17}"/>
          </ac:inkMkLst>
        </pc:inkChg>
        <pc:inkChg chg="del">
          <ac:chgData name="Nane Kratzke" userId="971be13ff4ee5ef6" providerId="LiveId" clId="{6807EEF3-A2B5-604D-BA7A-EF974636EE95}" dt="2023-03-01T12:56:54.632" v="139" actId="478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6807EEF3-A2B5-604D-BA7A-EF974636EE95}" dt="2023-03-01T12:43:06.239" v="79" actId="2696"/>
        <pc:sldMkLst>
          <pc:docMk/>
          <pc:sldMk cId="2142144293" sldId="41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9047293" sldId="47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670201584" sldId="478"/>
        </pc:sldMkLst>
      </pc:sldChg>
      <pc:sldChg chg="delSp del">
        <pc:chgData name="Nane Kratzke" userId="971be13ff4ee5ef6" providerId="LiveId" clId="{6807EEF3-A2B5-604D-BA7A-EF974636EE95}" dt="2023-03-01T12:42:36.358" v="78" actId="2696"/>
        <pc:sldMkLst>
          <pc:docMk/>
          <pc:sldMk cId="1293430604" sldId="510"/>
        </pc:sldMkLst>
        <pc:picChg chg="del">
          <ac:chgData name="Nane Kratzke" userId="971be13ff4ee5ef6" providerId="LiveId" clId="{6807EEF3-A2B5-604D-BA7A-EF974636EE95}" dt="2023-02-21T12:32:17.774" v="0" actId="478"/>
          <ac:picMkLst>
            <pc:docMk/>
            <pc:sldMk cId="1293430604" sldId="510"/>
            <ac:picMk id="5" creationId="{C23649B0-8EDD-7EEF-0255-122A8A19D537}"/>
          </ac:picMkLst>
        </pc:picChg>
      </pc:sldChg>
      <pc:sldChg chg="modSp mod ord">
        <pc:chgData name="Nane Kratzke" userId="971be13ff4ee5ef6" providerId="LiveId" clId="{6807EEF3-A2B5-604D-BA7A-EF974636EE95}" dt="2023-03-01T12:48:22.342" v="111" actId="207"/>
        <pc:sldMkLst>
          <pc:docMk/>
          <pc:sldMk cId="334817653" sldId="511"/>
        </pc:sldMkLst>
        <pc:spChg chg="mod">
          <ac:chgData name="Nane Kratzke" userId="971be13ff4ee5ef6" providerId="LiveId" clId="{6807EEF3-A2B5-604D-BA7A-EF974636EE95}" dt="2023-03-01T12:48:22.342" v="111" actId="207"/>
          <ac:spMkLst>
            <pc:docMk/>
            <pc:sldMk cId="334817653" sldId="511"/>
            <ac:spMk id="4" creationId="{7744107F-B706-604F-BAAE-87D504707D7C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982140674" sldId="535"/>
        </pc:sldMkLst>
      </pc:sldChg>
      <pc:sldChg chg="modSp add mod ord">
        <pc:chgData name="Nane Kratzke" userId="971be13ff4ee5ef6" providerId="LiveId" clId="{6807EEF3-A2B5-604D-BA7A-EF974636EE95}" dt="2023-03-01T13:23:24.775" v="585" actId="20577"/>
        <pc:sldMkLst>
          <pc:docMk/>
          <pc:sldMk cId="3928258855" sldId="535"/>
        </pc:sldMkLst>
        <pc:spChg chg="mod">
          <ac:chgData name="Nane Kratzke" userId="971be13ff4ee5ef6" providerId="LiveId" clId="{6807EEF3-A2B5-604D-BA7A-EF974636EE95}" dt="2023-03-01T13:23:24.775" v="585" actId="20577"/>
          <ac:spMkLst>
            <pc:docMk/>
            <pc:sldMk cId="3928258855" sldId="535"/>
            <ac:spMk id="5" creationId="{390BCE38-799B-974E-979A-CF5937FFF8F6}"/>
          </ac:spMkLst>
        </pc:spChg>
        <pc:picChg chg="mod">
          <ac:chgData name="Nane Kratzke" userId="971be13ff4ee5ef6" providerId="LiveId" clId="{6807EEF3-A2B5-604D-BA7A-EF974636EE95}" dt="2023-03-01T13:22:09.204" v="545" actId="1076"/>
          <ac:picMkLst>
            <pc:docMk/>
            <pc:sldMk cId="3928258855" sldId="535"/>
            <ac:picMk id="6" creationId="{925313AF-90DC-BC49-A9E7-657C8D8E1303}"/>
          </ac:picMkLst>
        </pc:picChg>
        <pc:picChg chg="mod">
          <ac:chgData name="Nane Kratzke" userId="971be13ff4ee5ef6" providerId="LiveId" clId="{6807EEF3-A2B5-604D-BA7A-EF974636EE95}" dt="2023-03-01T13:22:22.003" v="548" actId="1076"/>
          <ac:picMkLst>
            <pc:docMk/>
            <pc:sldMk cId="3928258855" sldId="535"/>
            <ac:picMk id="7" creationId="{EBA90E91-E609-BA48-B34C-DA5C866379F8}"/>
          </ac:picMkLst>
        </pc:picChg>
        <pc:picChg chg="mod">
          <ac:chgData name="Nane Kratzke" userId="971be13ff4ee5ef6" providerId="LiveId" clId="{6807EEF3-A2B5-604D-BA7A-EF974636EE95}" dt="2023-03-01T13:22:32.459" v="549" actId="1076"/>
          <ac:picMkLst>
            <pc:docMk/>
            <pc:sldMk cId="3928258855" sldId="535"/>
            <ac:picMk id="8" creationId="{E40AEA4F-FB1E-0045-B9F7-ACBFD1BDF579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29572051" sldId="53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920747876" sldId="53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146926778" sldId="53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442916626" sldId="53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999606908" sldId="54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592505159" sldId="54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2149532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726261056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99355805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005497410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5016215" sldId="544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4144885603" sldId="54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88246907" sldId="54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296102058" sldId="54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344718" sldId="54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806630118" sldId="54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566839379" sldId="548"/>
        </pc:sldMkLst>
      </pc:sldChg>
      <pc:sldChg chg="add del">
        <pc:chgData name="Nane Kratzke" userId="971be13ff4ee5ef6" providerId="LiveId" clId="{6807EEF3-A2B5-604D-BA7A-EF974636EE95}" dt="2023-03-01T13:35:35.146" v="966" actId="2696"/>
        <pc:sldMkLst>
          <pc:docMk/>
          <pc:sldMk cId="2573095869" sldId="54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758386257" sldId="549"/>
        </pc:sldMkLst>
      </pc:sldChg>
      <pc:sldChg chg="modSp add mod">
        <pc:chgData name="Nane Kratzke" userId="971be13ff4ee5ef6" providerId="LiveId" clId="{6807EEF3-A2B5-604D-BA7A-EF974636EE95}" dt="2023-03-01T13:35:45.292" v="967" actId="20577"/>
        <pc:sldMkLst>
          <pc:docMk/>
          <pc:sldMk cId="1297762157" sldId="549"/>
        </pc:sldMkLst>
        <pc:spChg chg="mod">
          <ac:chgData name="Nane Kratzke" userId="971be13ff4ee5ef6" providerId="LiveId" clId="{6807EEF3-A2B5-604D-BA7A-EF974636EE95}" dt="2023-03-01T13:35:45.292" v="967" actId="20577"/>
          <ac:spMkLst>
            <pc:docMk/>
            <pc:sldMk cId="1297762157" sldId="549"/>
            <ac:spMk id="5" creationId="{5082D9F1-3861-9B4D-8C8C-4A277EAA3ABB}"/>
          </ac:spMkLst>
        </pc:spChg>
      </pc:sldChg>
      <pc:sldChg chg="addSp delSp modSp add mod ord">
        <pc:chgData name="Nane Kratzke" userId="971be13ff4ee5ef6" providerId="LiveId" clId="{6807EEF3-A2B5-604D-BA7A-EF974636EE95}" dt="2023-03-01T13:35:24.419" v="965" actId="207"/>
        <pc:sldMkLst>
          <pc:docMk/>
          <pc:sldMk cId="962430790" sldId="550"/>
        </pc:sldMkLst>
        <pc:spChg chg="mod">
          <ac:chgData name="Nane Kratzke" userId="971be13ff4ee5ef6" providerId="LiveId" clId="{6807EEF3-A2B5-604D-BA7A-EF974636EE95}" dt="2023-03-01T13:28:00.584" v="757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6807EEF3-A2B5-604D-BA7A-EF974636EE95}" dt="2023-03-01T13:35:24.419" v="965" actId="207"/>
          <ac:spMkLst>
            <pc:docMk/>
            <pc:sldMk cId="962430790" sldId="550"/>
            <ac:spMk id="5" creationId="{5082D9F1-3861-9B4D-8C8C-4A277EAA3ABB}"/>
          </ac:spMkLst>
        </pc:spChg>
        <pc:spChg chg="del">
          <ac:chgData name="Nane Kratzke" userId="971be13ff4ee5ef6" providerId="LiveId" clId="{6807EEF3-A2B5-604D-BA7A-EF974636EE95}" dt="2023-03-01T13:28:09.440" v="758" actId="478"/>
          <ac:spMkLst>
            <pc:docMk/>
            <pc:sldMk cId="962430790" sldId="550"/>
            <ac:spMk id="7" creationId="{5BB91B8D-5FD6-2F4A-A197-A8C04F3D66C0}"/>
          </ac:spMkLst>
        </pc:spChg>
        <pc:picChg chg="add mod">
          <ac:chgData name="Nane Kratzke" userId="971be13ff4ee5ef6" providerId="LiveId" clId="{6807EEF3-A2B5-604D-BA7A-EF974636EE95}" dt="2023-03-01T13:34:41.539" v="954" actId="1076"/>
          <ac:picMkLst>
            <pc:docMk/>
            <pc:sldMk cId="962430790" sldId="550"/>
            <ac:picMk id="6" creationId="{6F44E1F8-B86D-242D-EFF2-E05A6911AF47}"/>
          </ac:picMkLst>
        </pc:picChg>
        <pc:picChg chg="del">
          <ac:chgData name="Nane Kratzke" userId="971be13ff4ee5ef6" providerId="LiveId" clId="{6807EEF3-A2B5-604D-BA7A-EF974636EE95}" dt="2023-03-01T13:17:39.152" v="518" actId="478"/>
          <ac:picMkLst>
            <pc:docMk/>
            <pc:sldMk cId="962430790" sldId="550"/>
            <ac:picMk id="2050" creationId="{584490E1-676A-ED4B-8B21-76638AC6AF6C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7618009" sldId="55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56469314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035953363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48660212" sldId="552"/>
        </pc:sldMkLst>
      </pc:sldChg>
      <pc:sldChg chg="addSp delSp modSp add">
        <pc:chgData name="Nane Kratzke" userId="971be13ff4ee5ef6" providerId="LiveId" clId="{6807EEF3-A2B5-604D-BA7A-EF974636EE95}" dt="2023-03-01T13:37:19.538" v="975" actId="478"/>
        <pc:sldMkLst>
          <pc:docMk/>
          <pc:sldMk cId="2095339116" sldId="552"/>
        </pc:sldMkLst>
        <pc:spChg chg="add mod">
          <ac:chgData name="Nane Kratzke" userId="971be13ff4ee5ef6" providerId="LiveId" clId="{6807EEF3-A2B5-604D-BA7A-EF974636EE95}" dt="2023-03-01T13:36:59.089" v="969" actId="1076"/>
          <ac:spMkLst>
            <pc:docMk/>
            <pc:sldMk cId="2095339116" sldId="552"/>
            <ac:spMk id="5" creationId="{A93C49C2-8090-C65C-F50F-C1FA7302E29A}"/>
          </ac:spMkLst>
        </pc:spChg>
        <pc:picChg chg="add mod">
          <ac:chgData name="Nane Kratzke" userId="971be13ff4ee5ef6" providerId="LiveId" clId="{6807EEF3-A2B5-604D-BA7A-EF974636EE95}" dt="2023-03-01T13:36:59.089" v="969" actId="1076"/>
          <ac:picMkLst>
            <pc:docMk/>
            <pc:sldMk cId="2095339116" sldId="552"/>
            <ac:picMk id="6" creationId="{B9F2E146-7842-BB2F-BB53-62DC6BBFC8BB}"/>
          </ac:picMkLst>
        </pc:picChg>
        <pc:picChg chg="del mod">
          <ac:chgData name="Nane Kratzke" userId="971be13ff4ee5ef6" providerId="LiveId" clId="{6807EEF3-A2B5-604D-BA7A-EF974636EE95}" dt="2023-03-01T13:37:19.538" v="975" actId="478"/>
          <ac:picMkLst>
            <pc:docMk/>
            <pc:sldMk cId="2095339116" sldId="552"/>
            <ac:picMk id="18" creationId="{2F05693B-1775-7E4D-B6AC-C37FCA1913FE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796442489" sldId="553"/>
        </pc:sldMkLst>
      </pc:sldChg>
      <pc:sldChg chg="add del">
        <pc:chgData name="Nane Kratzke" userId="971be13ff4ee5ef6" providerId="LiveId" clId="{6807EEF3-A2B5-604D-BA7A-EF974636EE95}" dt="2023-03-01T13:41:01.214" v="995" actId="2696"/>
        <pc:sldMkLst>
          <pc:docMk/>
          <pc:sldMk cId="4288108496" sldId="553"/>
        </pc:sldMkLst>
      </pc:sldChg>
      <pc:sldChg chg="addSp delSp modSp add mod">
        <pc:chgData name="Nane Kratzke" userId="971be13ff4ee5ef6" providerId="LiveId" clId="{6807EEF3-A2B5-604D-BA7A-EF974636EE95}" dt="2023-03-01T13:38:21.848" v="981" actId="1076"/>
        <pc:sldMkLst>
          <pc:docMk/>
          <pc:sldMk cId="1960172661" sldId="554"/>
        </pc:sldMkLst>
        <pc:spChg chg="mod">
          <ac:chgData name="Nane Kratzke" userId="971be13ff4ee5ef6" providerId="LiveId" clId="{6807EEF3-A2B5-604D-BA7A-EF974636EE95}" dt="2023-03-01T13:38:21.848" v="981" actId="1076"/>
          <ac:spMkLst>
            <pc:docMk/>
            <pc:sldMk cId="1960172661" sldId="554"/>
            <ac:spMk id="6" creationId="{8D4BE3A8-227C-0B49-AE5A-792963F43E2E}"/>
          </ac:spMkLst>
        </pc:spChg>
        <pc:spChg chg="add mod">
          <ac:chgData name="Nane Kratzke" userId="971be13ff4ee5ef6" providerId="LiveId" clId="{6807EEF3-A2B5-604D-BA7A-EF974636EE95}" dt="2023-03-01T13:37:56.505" v="978" actId="1076"/>
          <ac:spMkLst>
            <pc:docMk/>
            <pc:sldMk cId="1960172661" sldId="554"/>
            <ac:spMk id="8" creationId="{C3C5991F-5D66-19EB-3762-94EC3532F424}"/>
          </ac:spMkLst>
        </pc:spChg>
        <pc:picChg chg="mod">
          <ac:chgData name="Nane Kratzke" userId="971be13ff4ee5ef6" providerId="LiveId" clId="{6807EEF3-A2B5-604D-BA7A-EF974636EE95}" dt="2023-03-01T13:38:04.033" v="980" actId="1076"/>
          <ac:picMkLst>
            <pc:docMk/>
            <pc:sldMk cId="1960172661" sldId="554"/>
            <ac:picMk id="5" creationId="{CA821DE3-AAD9-9C46-A7ED-1B7273E59B68}"/>
          </ac:picMkLst>
        </pc:picChg>
        <pc:picChg chg="del">
          <ac:chgData name="Nane Kratzke" userId="971be13ff4ee5ef6" providerId="LiveId" clId="{6807EEF3-A2B5-604D-BA7A-EF974636EE95}" dt="2023-03-01T13:37:46.658" v="976" actId="478"/>
          <ac:picMkLst>
            <pc:docMk/>
            <pc:sldMk cId="1960172661" sldId="554"/>
            <ac:picMk id="7" creationId="{7530C27C-0B02-6F40-AF65-A330F149BBAF}"/>
          </ac:picMkLst>
        </pc:picChg>
        <pc:picChg chg="add mod">
          <ac:chgData name="Nane Kratzke" userId="971be13ff4ee5ef6" providerId="LiveId" clId="{6807EEF3-A2B5-604D-BA7A-EF974636EE95}" dt="2023-03-01T13:37:56.505" v="978" actId="1076"/>
          <ac:picMkLst>
            <pc:docMk/>
            <pc:sldMk cId="1960172661" sldId="554"/>
            <ac:picMk id="9" creationId="{DE57B423-7C0B-25A7-4DD0-C307D31D81E8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370840159" sldId="55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29963987" sldId="555"/>
        </pc:sldMkLst>
      </pc:sldChg>
      <pc:sldChg chg="addSp delSp modSp add mod">
        <pc:chgData name="Nane Kratzke" userId="971be13ff4ee5ef6" providerId="LiveId" clId="{6807EEF3-A2B5-604D-BA7A-EF974636EE95}" dt="2023-03-01T13:40:41.799" v="994" actId="1076"/>
        <pc:sldMkLst>
          <pc:docMk/>
          <pc:sldMk cId="3265206661" sldId="555"/>
        </pc:sldMkLst>
        <pc:spChg chg="del">
          <ac:chgData name="Nane Kratzke" userId="971be13ff4ee5ef6" providerId="LiveId" clId="{6807EEF3-A2B5-604D-BA7A-EF974636EE95}" dt="2023-03-01T13:39:49.736" v="985" actId="478"/>
          <ac:spMkLst>
            <pc:docMk/>
            <pc:sldMk cId="3265206661" sldId="555"/>
            <ac:spMk id="5" creationId="{227D41D0-3944-FE43-AC2B-6E13492F5A5E}"/>
          </ac:spMkLst>
        </pc:spChg>
        <pc:spChg chg="add mod">
          <ac:chgData name="Nane Kratzke" userId="971be13ff4ee5ef6" providerId="LiveId" clId="{6807EEF3-A2B5-604D-BA7A-EF974636EE95}" dt="2023-03-01T13:40:24.463" v="990" actId="1076"/>
          <ac:spMkLst>
            <pc:docMk/>
            <pc:sldMk cId="3265206661" sldId="555"/>
            <ac:spMk id="7" creationId="{8A00AE3A-E1AF-61EE-BD91-12A537C7DC40}"/>
          </ac:spMkLst>
        </pc:spChg>
        <pc:spChg chg="add mod">
          <ac:chgData name="Nane Kratzke" userId="971be13ff4ee5ef6" providerId="LiveId" clId="{6807EEF3-A2B5-604D-BA7A-EF974636EE95}" dt="2023-03-01T13:40:29.143" v="991" actId="1076"/>
          <ac:spMkLst>
            <pc:docMk/>
            <pc:sldMk cId="3265206661" sldId="555"/>
            <ac:spMk id="10" creationId="{8C5E8E1A-6F4E-80D8-FCC5-DD9F118F80DA}"/>
          </ac:spMkLst>
        </pc:spChg>
        <pc:spChg chg="del">
          <ac:chgData name="Nane Kratzke" userId="971be13ff4ee5ef6" providerId="LiveId" clId="{6807EEF3-A2B5-604D-BA7A-EF974636EE95}" dt="2023-03-01T13:40:09.672" v="988" actId="478"/>
          <ac:spMkLst>
            <pc:docMk/>
            <pc:sldMk cId="3265206661" sldId="555"/>
            <ac:spMk id="19" creationId="{767847AC-FC78-0B4C-AF24-5ABAB99A04AC}"/>
          </ac:spMkLst>
        </pc:spChg>
        <pc:picChg chg="mod">
          <ac:chgData name="Nane Kratzke" userId="971be13ff4ee5ef6" providerId="LiveId" clId="{6807EEF3-A2B5-604D-BA7A-EF974636EE95}" dt="2023-03-01T13:40:41.799" v="994" actId="1076"/>
          <ac:picMkLst>
            <pc:docMk/>
            <pc:sldMk cId="3265206661" sldId="555"/>
            <ac:picMk id="6" creationId="{0F67892E-B84D-CE42-BFCA-ECFB35669C39}"/>
          </ac:picMkLst>
        </pc:picChg>
        <pc:picChg chg="del">
          <ac:chgData name="Nane Kratzke" userId="971be13ff4ee5ef6" providerId="LiveId" clId="{6807EEF3-A2B5-604D-BA7A-EF974636EE95}" dt="2023-03-01T13:39:45.177" v="983" actId="478"/>
          <ac:picMkLst>
            <pc:docMk/>
            <pc:sldMk cId="3265206661" sldId="555"/>
            <ac:picMk id="8" creationId="{02182809-E1D1-7D4F-B85C-2676BB04273D}"/>
          </ac:picMkLst>
        </pc:picChg>
        <pc:picChg chg="del">
          <ac:chgData name="Nane Kratzke" userId="971be13ff4ee5ef6" providerId="LiveId" clId="{6807EEF3-A2B5-604D-BA7A-EF974636EE95}" dt="2023-03-01T13:39:46.815" v="984" actId="478"/>
          <ac:picMkLst>
            <pc:docMk/>
            <pc:sldMk cId="3265206661" sldId="555"/>
            <ac:picMk id="9" creationId="{87BDC795-C298-264F-88FC-9EBD153E8830}"/>
          </ac:picMkLst>
        </pc:picChg>
        <pc:picChg chg="add mod">
          <ac:chgData name="Nane Kratzke" userId="971be13ff4ee5ef6" providerId="LiveId" clId="{6807EEF3-A2B5-604D-BA7A-EF974636EE95}" dt="2023-03-01T13:40:24.463" v="990" actId="1076"/>
          <ac:picMkLst>
            <pc:docMk/>
            <pc:sldMk cId="3265206661" sldId="555"/>
            <ac:picMk id="11" creationId="{BFD446C6-6FC0-F7BA-6419-6B1A5FA14931}"/>
          </ac:picMkLst>
        </pc:picChg>
        <pc:picChg chg="add mod">
          <ac:chgData name="Nane Kratzke" userId="971be13ff4ee5ef6" providerId="LiveId" clId="{6807EEF3-A2B5-604D-BA7A-EF974636EE95}" dt="2023-03-01T13:40:29.143" v="991" actId="1076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del mod">
        <pc:chgData name="Nane Kratzke" userId="971be13ff4ee5ef6" providerId="LiveId" clId="{6807EEF3-A2B5-604D-BA7A-EF974636EE95}" dt="2023-03-01T12:45:08.989" v="103" actId="2696"/>
        <pc:sldMkLst>
          <pc:docMk/>
          <pc:sldMk cId="1804433524" sldId="556"/>
        </pc:sldMkLst>
        <pc:spChg chg="mod">
          <ac:chgData name="Nane Kratzke" userId="971be13ff4ee5ef6" providerId="LiveId" clId="{6807EEF3-A2B5-604D-BA7A-EF974636EE95}" dt="2023-02-21T17:01:14.040" v="3" actId="207"/>
          <ac:spMkLst>
            <pc:docMk/>
            <pc:sldMk cId="1804433524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2-21T17:00:46.866" v="1" actId="12"/>
          <ac:spMkLst>
            <pc:docMk/>
            <pc:sldMk cId="1804433524" sldId="556"/>
            <ac:spMk id="7" creationId="{9FE97D31-B274-C542-AD05-91E7E71F418F}"/>
          </ac:spMkLst>
        </pc:spChg>
        <pc:spChg chg="mod">
          <ac:chgData name="Nane Kratzke" userId="971be13ff4ee5ef6" providerId="LiveId" clId="{6807EEF3-A2B5-604D-BA7A-EF974636EE95}" dt="2023-02-21T17:01:19.640" v="5" actId="207"/>
          <ac:spMkLst>
            <pc:docMk/>
            <pc:sldMk cId="1804433524" sldId="556"/>
            <ac:spMk id="8" creationId="{7F757E3C-3C6E-BD40-98F6-DB6D4CE6A423}"/>
          </ac:spMkLst>
        </pc:spChg>
      </pc:sldChg>
      <pc:sldChg chg="modSp add mod">
        <pc:chgData name="Nane Kratzke" userId="971be13ff4ee5ef6" providerId="LiveId" clId="{6807EEF3-A2B5-604D-BA7A-EF974636EE95}" dt="2023-03-01T13:01:36.637" v="150" actId="207"/>
        <pc:sldMkLst>
          <pc:docMk/>
          <pc:sldMk cId="3481160412" sldId="556"/>
        </pc:sldMkLst>
        <pc:spChg chg="mod">
          <ac:chgData name="Nane Kratzke" userId="971be13ff4ee5ef6" providerId="LiveId" clId="{6807EEF3-A2B5-604D-BA7A-EF974636EE95}" dt="2023-03-01T13:01:36.637" v="150" actId="207"/>
          <ac:spMkLst>
            <pc:docMk/>
            <pc:sldMk cId="3481160412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3-01T13:01:31.629" v="148" actId="207"/>
          <ac:spMkLst>
            <pc:docMk/>
            <pc:sldMk cId="3481160412" sldId="556"/>
            <ac:spMk id="8" creationId="{7F757E3C-3C6E-BD40-98F6-DB6D4CE6A423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60457338" sldId="55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8836149" sldId="55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6507967" sldId="558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873461695" sldId="55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517289421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676795758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47193897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03902774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429872524" sldId="562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385414023" sldId="562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523246985" sldId="563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19642131" sldId="56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70941201" sldId="56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457607798" sldId="56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8116575" sldId="56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20296026" sldId="56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03199666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70288661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73879570" sldId="56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42526838" sldId="568"/>
        </pc:sldMkLst>
      </pc:sldChg>
      <pc:sldChg chg="addSp delSp modSp add mod setBg">
        <pc:chgData name="Nane Kratzke" userId="971be13ff4ee5ef6" providerId="LiveId" clId="{6807EEF3-A2B5-604D-BA7A-EF974636EE95}" dt="2023-03-01T12:42:21.615" v="77" actId="1366"/>
        <pc:sldMkLst>
          <pc:docMk/>
          <pc:sldMk cId="121222599" sldId="633"/>
        </pc:sldMkLst>
        <pc:spChg chg="mod">
          <ac:chgData name="Nane Kratzke" userId="971be13ff4ee5ef6" providerId="LiveId" clId="{6807EEF3-A2B5-604D-BA7A-EF974636EE95}" dt="2023-03-01T12:36:24.799" v="19" actId="20577"/>
          <ac:spMkLst>
            <pc:docMk/>
            <pc:sldMk cId="121222599" sldId="633"/>
            <ac:spMk id="31" creationId="{A7AED8D2-12C6-26AC-5AF0-E921BDCCBE3B}"/>
          </ac:spMkLst>
        </pc:spChg>
        <pc:picChg chg="add del mod">
          <ac:chgData name="Nane Kratzke" userId="971be13ff4ee5ef6" providerId="LiveId" clId="{6807EEF3-A2B5-604D-BA7A-EF974636EE95}" dt="2023-03-01T12:41:45.841" v="71" actId="478"/>
          <ac:picMkLst>
            <pc:docMk/>
            <pc:sldMk cId="121222599" sldId="633"/>
            <ac:picMk id="2" creationId="{3E62DDB6-019F-35B1-7EF4-30400DC6055A}"/>
          </ac:picMkLst>
        </pc:picChg>
        <pc:picChg chg="add mod">
          <ac:chgData name="Nane Kratzke" userId="971be13ff4ee5ef6" providerId="LiveId" clId="{6807EEF3-A2B5-604D-BA7A-EF974636EE95}" dt="2023-03-01T12:42:21.615" v="77" actId="1366"/>
          <ac:picMkLst>
            <pc:docMk/>
            <pc:sldMk cId="121222599" sldId="633"/>
            <ac:picMk id="4" creationId="{550C30A2-D1B7-A3CA-9289-5EACEE936178}"/>
          </ac:picMkLst>
        </pc:picChg>
        <pc:picChg chg="mod">
          <ac:chgData name="Nane Kratzke" userId="971be13ff4ee5ef6" providerId="LiveId" clId="{6807EEF3-A2B5-604D-BA7A-EF974636EE95}" dt="2023-03-01T12:39:53.830" v="64" actId="1367"/>
          <ac:picMkLst>
            <pc:docMk/>
            <pc:sldMk cId="121222599" sldId="633"/>
            <ac:picMk id="12" creationId="{71FFB062-E1B5-47E0-C950-E6D129DAE4EA}"/>
          </ac:picMkLst>
        </pc:picChg>
        <pc:picChg chg="del mod">
          <ac:chgData name="Nane Kratzke" userId="971be13ff4ee5ef6" providerId="LiveId" clId="{6807EEF3-A2B5-604D-BA7A-EF974636EE95}" dt="2023-03-01T12:39:24.606" v="42" actId="478"/>
          <ac:picMkLst>
            <pc:docMk/>
            <pc:sldMk cId="121222599" sldId="633"/>
            <ac:picMk id="1026" creationId="{2B9894CA-625B-25D4-9457-96F2EC26167D}"/>
          </ac:picMkLst>
        </pc:picChg>
      </pc:sldChg>
      <pc:sldChg chg="add">
        <pc:chgData name="Nane Kratzke" userId="971be13ff4ee5ef6" providerId="LiveId" clId="{6807EEF3-A2B5-604D-BA7A-EF974636EE95}" dt="2023-03-01T12:43:34.670" v="81"/>
        <pc:sldMkLst>
          <pc:docMk/>
          <pc:sldMk cId="2918241329" sldId="634"/>
        </pc:sldMkLst>
      </pc:sldChg>
      <pc:sldChg chg="modSp add del mod">
        <pc:chgData name="Nane Kratzke" userId="971be13ff4ee5ef6" providerId="LiveId" clId="{6807EEF3-A2B5-604D-BA7A-EF974636EE95}" dt="2023-03-01T12:48:15.538" v="110" actId="2696"/>
        <pc:sldMkLst>
          <pc:docMk/>
          <pc:sldMk cId="2485432745" sldId="635"/>
        </pc:sldMkLst>
        <pc:spChg chg="mod">
          <ac:chgData name="Nane Kratzke" userId="971be13ff4ee5ef6" providerId="LiveId" clId="{6807EEF3-A2B5-604D-BA7A-EF974636EE95}" dt="2023-03-01T12:46:04.237" v="106" actId="207"/>
          <ac:spMkLst>
            <pc:docMk/>
            <pc:sldMk cId="2485432745" sldId="63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8:57.888" v="113" actId="108"/>
        <pc:sldMkLst>
          <pc:docMk/>
          <pc:sldMk cId="414769982" sldId="636"/>
        </pc:sldMkLst>
        <pc:spChg chg="mod">
          <ac:chgData name="Nane Kratzke" userId="971be13ff4ee5ef6" providerId="LiveId" clId="{6807EEF3-A2B5-604D-BA7A-EF974636EE95}" dt="2023-03-01T12:48:57.888" v="113" actId="108"/>
          <ac:spMkLst>
            <pc:docMk/>
            <pc:sldMk cId="414769982" sldId="63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9:25.342" v="116" actId="108"/>
        <pc:sldMkLst>
          <pc:docMk/>
          <pc:sldMk cId="3273254980" sldId="637"/>
        </pc:sldMkLst>
        <pc:spChg chg="mod">
          <ac:chgData name="Nane Kratzke" userId="971be13ff4ee5ef6" providerId="LiveId" clId="{6807EEF3-A2B5-604D-BA7A-EF974636EE95}" dt="2023-03-01T12:49:25.342" v="116" actId="108"/>
          <ac:spMkLst>
            <pc:docMk/>
            <pc:sldMk cId="3273254980" sldId="637"/>
            <ac:spMk id="4" creationId="{7744107F-B706-604F-BAAE-87D504707D7C}"/>
          </ac:spMkLst>
        </pc:spChg>
      </pc:sldChg>
      <pc:sldChg chg="add del">
        <pc:chgData name="Nane Kratzke" userId="971be13ff4ee5ef6" providerId="LiveId" clId="{6807EEF3-A2B5-604D-BA7A-EF974636EE95}" dt="2023-03-01T12:53:32.496" v="119" actId="2696"/>
        <pc:sldMkLst>
          <pc:docMk/>
          <pc:sldMk cId="2940413687" sldId="638"/>
        </pc:sldMkLst>
      </pc:sldChg>
      <pc:sldChg chg="modSp add mod">
        <pc:chgData name="Nane Kratzke" userId="971be13ff4ee5ef6" providerId="LiveId" clId="{6807EEF3-A2B5-604D-BA7A-EF974636EE95}" dt="2023-03-01T12:56:19.680" v="132" actId="20577"/>
        <pc:sldMkLst>
          <pc:docMk/>
          <pc:sldMk cId="262982285" sldId="639"/>
        </pc:sldMkLst>
        <pc:spChg chg="mod">
          <ac:chgData name="Nane Kratzke" userId="971be13ff4ee5ef6" providerId="LiveId" clId="{6807EEF3-A2B5-604D-BA7A-EF974636EE95}" dt="2023-03-01T12:56:19.680" v="132" actId="20577"/>
          <ac:spMkLst>
            <pc:docMk/>
            <pc:sldMk cId="262982285" sldId="639"/>
            <ac:spMk id="2" creationId="{6D39A0F7-5B8F-5047-AD5F-FC2C4F71D320}"/>
          </ac:spMkLst>
        </pc:spChg>
      </pc:sldChg>
      <pc:sldChg chg="add">
        <pc:chgData name="Nane Kratzke" userId="971be13ff4ee5ef6" providerId="LiveId" clId="{6807EEF3-A2B5-604D-BA7A-EF974636EE95}" dt="2023-03-01T12:53:36.476" v="120"/>
        <pc:sldMkLst>
          <pc:docMk/>
          <pc:sldMk cId="2748633031" sldId="640"/>
        </pc:sldMkLst>
      </pc:sldChg>
      <pc:sldChg chg="add">
        <pc:chgData name="Nane Kratzke" userId="971be13ff4ee5ef6" providerId="LiveId" clId="{6807EEF3-A2B5-604D-BA7A-EF974636EE95}" dt="2023-03-01T12:53:57.084" v="121"/>
        <pc:sldMkLst>
          <pc:docMk/>
          <pc:sldMk cId="1581663590" sldId="641"/>
        </pc:sldMkLst>
      </pc:sldChg>
      <pc:sldChg chg="add">
        <pc:chgData name="Nane Kratzke" userId="971be13ff4ee5ef6" providerId="LiveId" clId="{6807EEF3-A2B5-604D-BA7A-EF974636EE95}" dt="2023-03-01T12:54:06.073" v="122"/>
        <pc:sldMkLst>
          <pc:docMk/>
          <pc:sldMk cId="3297081934" sldId="642"/>
        </pc:sldMkLst>
      </pc:sldChg>
      <pc:sldChg chg="add">
        <pc:chgData name="Nane Kratzke" userId="971be13ff4ee5ef6" providerId="LiveId" clId="{6807EEF3-A2B5-604D-BA7A-EF974636EE95}" dt="2023-03-01T12:54:54.896" v="123"/>
        <pc:sldMkLst>
          <pc:docMk/>
          <pc:sldMk cId="767154734" sldId="643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998242575" sldId="644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3128018776" sldId="645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158260251" sldId="646"/>
        </pc:sldMkLst>
      </pc:sldChg>
      <pc:sldChg chg="addSp modSp new mod">
        <pc:chgData name="Nane Kratzke" userId="971be13ff4ee5ef6" providerId="LiveId" clId="{6807EEF3-A2B5-604D-BA7A-EF974636EE95}" dt="2023-03-01T13:10:17.407" v="330" actId="1076"/>
        <pc:sldMkLst>
          <pc:docMk/>
          <pc:sldMk cId="4060232820" sldId="647"/>
        </pc:sldMkLst>
        <pc:spChg chg="mod">
          <ac:chgData name="Nane Kratzke" userId="971be13ff4ee5ef6" providerId="LiveId" clId="{6807EEF3-A2B5-604D-BA7A-EF974636EE95}" dt="2023-03-01T13:06:08.769" v="235" actId="1076"/>
          <ac:spMkLst>
            <pc:docMk/>
            <pc:sldMk cId="4060232820" sldId="647"/>
            <ac:spMk id="2" creationId="{6B878306-7BB8-66D4-E9AF-06EF87752784}"/>
          </ac:spMkLst>
        </pc:spChg>
        <pc:spChg chg="mod">
          <ac:chgData name="Nane Kratzke" userId="971be13ff4ee5ef6" providerId="LiveId" clId="{6807EEF3-A2B5-604D-BA7A-EF974636EE95}" dt="2023-03-01T13:06:59.746" v="243" actId="20577"/>
          <ac:spMkLst>
            <pc:docMk/>
            <pc:sldMk cId="4060232820" sldId="647"/>
            <ac:spMk id="3" creationId="{B77CBA25-6C75-53D3-0BDC-11CE5C4019E2}"/>
          </ac:spMkLst>
        </pc:spChg>
        <pc:spChg chg="add mod">
          <ac:chgData name="Nane Kratzke" userId="971be13ff4ee5ef6" providerId="LiveId" clId="{6807EEF3-A2B5-604D-BA7A-EF974636EE95}" dt="2023-03-01T13:09:52.012" v="327" actId="14100"/>
          <ac:spMkLst>
            <pc:docMk/>
            <pc:sldMk cId="4060232820" sldId="647"/>
            <ac:spMk id="6" creationId="{EF2DB093-0A77-6425-B625-8A093B3CF7DF}"/>
          </ac:spMkLst>
        </pc:spChg>
        <pc:picChg chg="add mod">
          <ac:chgData name="Nane Kratzke" userId="971be13ff4ee5ef6" providerId="LiveId" clId="{6807EEF3-A2B5-604D-BA7A-EF974636EE95}" dt="2023-03-01T13:10:17.407" v="330" actId="1076"/>
          <ac:picMkLst>
            <pc:docMk/>
            <pc:sldMk cId="4060232820" sldId="647"/>
            <ac:picMk id="7" creationId="{DC0B6D02-5B4D-58A8-B715-EA7B1CB20D89}"/>
          </ac:picMkLst>
        </pc:picChg>
      </pc:sldChg>
      <pc:sldChg chg="addSp modSp add mod">
        <pc:chgData name="Nane Kratzke" userId="971be13ff4ee5ef6" providerId="LiveId" clId="{6807EEF3-A2B5-604D-BA7A-EF974636EE95}" dt="2023-03-01T13:27:01.436" v="715" actId="20577"/>
        <pc:sldMkLst>
          <pc:docMk/>
          <pc:sldMk cId="2056457870" sldId="648"/>
        </pc:sldMkLst>
        <pc:spChg chg="add mod">
          <ac:chgData name="Nane Kratzke" userId="971be13ff4ee5ef6" providerId="LiveId" clId="{6807EEF3-A2B5-604D-BA7A-EF974636EE95}" dt="2023-03-01T13:27:01.436" v="715" actId="20577"/>
          <ac:spMkLst>
            <pc:docMk/>
            <pc:sldMk cId="2056457870" sldId="648"/>
            <ac:spMk id="7" creationId="{97B26A28-5205-AE0D-092D-94E7C63B38F1}"/>
          </ac:spMkLst>
        </pc:spChg>
        <pc:picChg chg="add mod">
          <ac:chgData name="Nane Kratzke" userId="971be13ff4ee5ef6" providerId="LiveId" clId="{6807EEF3-A2B5-604D-BA7A-EF974636EE95}" dt="2023-03-01T13:17:10.631" v="517" actId="1076"/>
          <ac:picMkLst>
            <pc:docMk/>
            <pc:sldMk cId="2056457870" sldId="648"/>
            <ac:picMk id="5" creationId="{B24C4A03-A98F-14E0-3244-D77DA9C3B5E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8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87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18CBB-5D6D-5B46-99B8-1B618D6B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ABB98C-A867-CF40-8360-E25384139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895B2D-A90E-6249-821D-35EFD4A5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DB12E-BFFB-7142-AA54-1F908D9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BFBA-355E-8845-AD73-9F624E13E267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458CF7-89CE-0649-8F84-94DA0EDF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778840-2B04-6F4A-96CC-272BC562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2ECC-D8AB-6C4C-8ED7-55918A70F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8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29CD29-5554-0C40-BA73-CC9B78EC880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268C859-492E-F042-BE5D-EFDDC5031E1E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C8E956-1AF9-AC42-816A-CABAC5DD468D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Observability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Was </a:t>
            </a:r>
            <a:r>
              <a:rPr lang="en-US" dirty="0" err="1">
                <a:latin typeface="+mj-lt"/>
              </a:rPr>
              <a:t>ist</a:t>
            </a:r>
            <a:r>
              <a:rPr lang="en-US" dirty="0">
                <a:latin typeface="+mj-lt"/>
              </a:rPr>
              <a:t> das?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0C30A2-D1B7-A3CA-9289-5EACEE9361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DCDBEE"/>
              </a:clrFrom>
              <a:clrTo>
                <a:srgbClr val="DCDBEE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1001319">
            <a:off x="8521962" y="4808537"/>
            <a:ext cx="1274408" cy="12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EA502-8CAC-064E-90AD-0F086D8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 von  Service-Architekturen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B5821-6AE3-5345-AD91-DFF675E2DC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r>
              <a:rPr lang="de-DE" dirty="0"/>
              <a:t>, Monitoring, </a:t>
            </a:r>
            <a:r>
              <a:rPr lang="de-DE" dirty="0" err="1"/>
              <a:t>Tracing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5E87BD-1967-B24F-911F-C9922C419C4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90BCE38-799B-974E-979A-CF5937FFF8F6}"/>
              </a:ext>
            </a:extLst>
          </p:cNvPr>
          <p:cNvSpPr/>
          <p:nvPr/>
        </p:nvSpPr>
        <p:spPr>
          <a:xfrm>
            <a:off x="431801" y="1660426"/>
            <a:ext cx="71987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 Überwachung von Software erfolgt üblicherweise mittels der Erfassung von drei Arten von Telemetriedaten:</a:t>
            </a:r>
          </a:p>
          <a:p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Metriken im Rahmen eines </a:t>
            </a:r>
            <a:r>
              <a:rPr lang="de-DE" b="1" dirty="0">
                <a:solidFill>
                  <a:schemeClr val="accent5"/>
                </a:solidFill>
              </a:rPr>
              <a:t>Monitorings</a:t>
            </a:r>
            <a:r>
              <a:rPr lang="de-DE" dirty="0"/>
              <a:t> liefern </a:t>
            </a:r>
            <a:r>
              <a:rPr lang="de-DE" b="1" dirty="0">
                <a:solidFill>
                  <a:schemeClr val="accent5"/>
                </a:solidFill>
              </a:rPr>
              <a:t>quantitative</a:t>
            </a:r>
            <a:r>
              <a:rPr lang="de-DE" dirty="0"/>
              <a:t> Informationen zu Prozessen, die im System ausgeführt werden.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Mittels </a:t>
            </a:r>
            <a:r>
              <a:rPr lang="de-DE" b="1" dirty="0" err="1">
                <a:solidFill>
                  <a:schemeClr val="accent5"/>
                </a:solidFill>
              </a:rPr>
              <a:t>Logging</a:t>
            </a:r>
            <a:r>
              <a:rPr lang="de-DE" dirty="0"/>
              <a:t> (Protokollierung) lässt sich </a:t>
            </a:r>
            <a:r>
              <a:rPr lang="de-DE" b="1" dirty="0">
                <a:solidFill>
                  <a:schemeClr val="accent5"/>
                </a:solidFill>
              </a:rPr>
              <a:t>qualitativer</a:t>
            </a:r>
            <a:r>
              <a:rPr lang="de-DE" dirty="0"/>
              <a:t> Einblick in anwendungsspezifische Ereignisse gewinnen, die von Prozessen verarbeitet werden.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Distributed Tracing </a:t>
            </a:r>
            <a:r>
              <a:rPr lang="de-DE" dirty="0"/>
              <a:t>(verteilte Ablaufverfolgung) ermöglicht Einblick in den gesamten Lebenszyklus von </a:t>
            </a:r>
            <a:r>
              <a:rPr lang="de-DE" dirty="0" err="1"/>
              <a:t>Requests</a:t>
            </a:r>
            <a:r>
              <a:rPr lang="de-DE" dirty="0"/>
              <a:t> entlang von Systemkomponenten (Services), um so bspw. Fehler und Latenzen in der verteilten Verarbeitung zu erkennen.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5313AF-90DC-BC49-A9E7-657C8D8E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079" y="1660426"/>
            <a:ext cx="1235841" cy="12358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A90E91-E609-BA48-B34C-DA5C8663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754" y="3064292"/>
            <a:ext cx="1060490" cy="10604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0AEA4F-FB1E-0045-B9F7-ACBFD1BD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616" y="4292808"/>
            <a:ext cx="904766" cy="9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58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BD989-6A30-F844-8F8F-9B1EC319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White-Box Monitoring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E49923-1A42-ED4F-B5B7-DA5E3373A8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Zur Erfassung quantitativer Zusammenhänge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1680A5-CCE0-CD41-8E79-C06F122CD34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82D9F1-3861-9B4D-8C8C-4A277EAA3ABB}"/>
              </a:ext>
            </a:extLst>
          </p:cNvPr>
          <p:cNvSpPr txBox="1"/>
          <p:nvPr/>
        </p:nvSpPr>
        <p:spPr>
          <a:xfrm>
            <a:off x="415524" y="1512000"/>
            <a:ext cx="71282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Im Cloud-native Umfeld werden Services oft mittels White-Box-Monitoring überwacht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Hierzu müssen die überwachten Anwendungen instrumentiert werden, um deren interne Metriken mittels </a:t>
            </a:r>
            <a:r>
              <a:rPr lang="de-DE" sz="1700" b="1" dirty="0" err="1">
                <a:solidFill>
                  <a:schemeClr val="accent5"/>
                </a:solidFill>
              </a:rPr>
              <a:t>Exportern</a:t>
            </a:r>
            <a:r>
              <a:rPr lang="de-DE" sz="1700" dirty="0"/>
              <a:t> selbst bereitzustellen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Es existieren unterschiedliche Metrik-</a:t>
            </a:r>
            <a:r>
              <a:rPr lang="de-DE" sz="1700" dirty="0" err="1"/>
              <a:t>Exporter</a:t>
            </a:r>
            <a:r>
              <a:rPr lang="de-DE" sz="1700" dirty="0"/>
              <a:t> Programmbibliotheken (eine häufig genutzte Lösung ist hier Prometheus)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Es lassen sich damit sowohl Service-spezifische Metriken als auch Black-Box </a:t>
            </a:r>
            <a:r>
              <a:rPr lang="de-DE" sz="1700" dirty="0" err="1"/>
              <a:t>Standardmetriken</a:t>
            </a:r>
            <a:r>
              <a:rPr lang="de-DE" sz="1700" dirty="0"/>
              <a:t> exportieren (bspw. CPU, Festplatte oder Netzwerk)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 err="1"/>
              <a:t>Exporter</a:t>
            </a:r>
            <a:r>
              <a:rPr lang="de-DE" sz="1700" dirty="0"/>
              <a:t> werden periodisch von Monitoring-Lösungen abgefragt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Oft aggregiert eine zentrale Monitoring-Lösung dann Daten verschiedener Quellen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Einige Lösungen (wie bspw. Prometheus) verfügen hierzu über eine automatische Service-Discovery, um Ressourcen, die als Datenquellen verwendet werden sollen, automatisch ermitteln zu können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/>
              <a:t>Diese gesammelten Daten werden in einer Datenbank zur Zeitreihenanalyse gespeichert und können dann wie rechts gezeigt in Dashboards zur Visualisierung von Systemzuständen dargestellt werden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44E1F8-B86D-242D-EFF2-E05A6911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12814" y="1512000"/>
            <a:ext cx="4479186" cy="3595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43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BD989-6A30-F844-8F8F-9B1EC319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Monitoring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E49923-1A42-ED4F-B5B7-DA5E3373A8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Telemetriedaten-Konsolidierung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1680A5-CCE0-CD41-8E79-C06F122CD34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82D9F1-3861-9B4D-8C8C-4A277EAA3ABB}"/>
              </a:ext>
            </a:extLst>
          </p:cNvPr>
          <p:cNvSpPr txBox="1"/>
          <p:nvPr/>
        </p:nvSpPr>
        <p:spPr>
          <a:xfrm>
            <a:off x="415524" y="1512000"/>
            <a:ext cx="38152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Monitoring-Lösungen zeichnen </a:t>
            </a:r>
            <a:r>
              <a:rPr lang="de-DE" sz="1400" dirty="0" err="1"/>
              <a:t>Echtzeitmetriken</a:t>
            </a:r>
            <a:r>
              <a:rPr lang="de-DE" sz="1400" dirty="0"/>
              <a:t> mittels Zeitreihendatenbanken auf, die die Analyse quantitativer Zusammenhänge und u.a. Echtzeit-Warnmeldungen ermöglichen.</a:t>
            </a:r>
          </a:p>
          <a:p>
            <a:endParaRPr lang="de-DE" sz="1400" dirty="0"/>
          </a:p>
          <a:p>
            <a:r>
              <a:rPr lang="de-DE" sz="1400" dirty="0"/>
              <a:t>Monitoring-Lösungen bestehen meist aus mehreren Tools:</a:t>
            </a:r>
          </a:p>
          <a:p>
            <a:endParaRPr lang="de-DE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Forwarder, die auf überwachten Hosts ausgeführt werden, um lokale Host- und Service-Metriken an einen Zentralspeicher zu exportieren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Zeitreihendatenbank zur zentralisierten Speicherung von Metriken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 err="1"/>
              <a:t>Alertmanager</a:t>
            </a:r>
            <a:r>
              <a:rPr lang="de-DE" sz="1400" dirty="0"/>
              <a:t>, der bei einer Schwellwertüberschreitung Benachrichtigungen verschicken kann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/>
              <a:t>Nutzeroberfläche (UI) zum Darstellen von Dashboards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dirty="0" err="1"/>
              <a:t>Querying</a:t>
            </a:r>
            <a:r>
              <a:rPr lang="de-DE" sz="1400" dirty="0"/>
              <a:t>-System, dass  zum Erstellen von Dashboards und Warnungen verwendet wird</a:t>
            </a:r>
          </a:p>
          <a:p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BC4BBB-6017-3649-A831-3D2FB2D1DE3B}"/>
              </a:ext>
            </a:extLst>
          </p:cNvPr>
          <p:cNvSpPr txBox="1"/>
          <p:nvPr/>
        </p:nvSpPr>
        <p:spPr>
          <a:xfrm>
            <a:off x="4326003" y="5072713"/>
            <a:ext cx="3620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Architektur zur Konsolidierung von Telemetriedaten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F1409EB-2316-CE3A-1A59-4C0F2434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03" y="1542302"/>
            <a:ext cx="7488605" cy="3463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77F71B7-DD27-2CBE-E5D7-63B0B3F28C0B}"/>
              </a:ext>
            </a:extLst>
          </p:cNvPr>
          <p:cNvSpPr txBox="1"/>
          <p:nvPr/>
        </p:nvSpPr>
        <p:spPr>
          <a:xfrm>
            <a:off x="10089291" y="5072713"/>
            <a:ext cx="19709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Die Architekturen zur Konsolidierung von </a:t>
            </a:r>
            <a:r>
              <a:rPr lang="de-DE" sz="1200" b="0" i="1" u="none" strike="noStrike" dirty="0" err="1">
                <a:solidFill>
                  <a:srgbClr val="000000"/>
                </a:solidFill>
                <a:effectLst/>
                <a:latin typeface="Bradley Hand" pitchFamily="2" charset="77"/>
              </a:rPr>
              <a:t>Logging</a:t>
            </a:r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 und Distributed Tracing sehen recht ähnlich aus.</a:t>
            </a:r>
            <a:endParaRPr lang="de-DE" sz="1200" i="1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776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549982"/>
            <a:ext cx="44514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Beobachtbarkeit von Systemen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Metriken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Logs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Tracing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35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4289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/>
              <a:t>Beobachtbare Architekturen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13.1 Konsolidierung von Telemetriedaten</a:t>
            </a:r>
          </a:p>
          <a:p>
            <a:r>
              <a:rPr lang="de-DE" sz="1600" b="1" dirty="0"/>
              <a:t>13.2 Instrumentierung von Systemen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Logging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Tracing</a:t>
            </a:r>
          </a:p>
          <a:p>
            <a:pPr>
              <a:spcBef>
                <a:spcPts val="600"/>
              </a:spcBef>
            </a:pPr>
            <a:r>
              <a:rPr lang="de-DE" sz="1600" b="1" dirty="0"/>
              <a:t>13.3 Automatisierte Instrumentierung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Service Meshs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Traffic-Management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Resilienz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Sicherheit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Management und Analyse von Verkehrstopologien</a:t>
            </a:r>
            <a:endParaRPr lang="de-DE" sz="1600" dirty="0"/>
          </a:p>
          <a:p>
            <a:r>
              <a:rPr lang="de-DE" sz="1600" b="1" dirty="0"/>
              <a:t>13.4 Zusammenfassung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2AE9432-680C-8742-B5D4-39F8B638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3" y="933926"/>
            <a:ext cx="8915400" cy="49901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EEF0CD-6E87-4040-90BA-77BD2F26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1C82EF-83DD-3446-86CF-B481FC7541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Beobachtbare Architekturen (Instrumentierung von Systemen)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8766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82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549982"/>
            <a:ext cx="44514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Beobachtbarkeit von Systemen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Metriken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Logs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Tracing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1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65AF3F4-0D5B-861E-7CEF-99B0F3D9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konforme Architekturen und Infrastrukturen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74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78306-7BB8-66D4-E9AF-06EF8775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 von  </a:t>
            </a:r>
            <a:r>
              <a:rPr lang="de-DE" dirty="0" err="1"/>
              <a:t>systemen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7CBA25-6C75-53D3-0BDC-11CE5C4019E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System-Monitoring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B5F560-BC7D-D4EC-4D56-1327B87452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2DB093-0A77-6425-B625-8A093B3CF7DF}"/>
              </a:ext>
            </a:extLst>
          </p:cNvPr>
          <p:cNvSpPr txBox="1"/>
          <p:nvPr/>
        </p:nvSpPr>
        <p:spPr>
          <a:xfrm>
            <a:off x="431801" y="1700621"/>
            <a:ext cx="842376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Unter System-Monitoring versteht man die </a:t>
            </a:r>
            <a:r>
              <a:rPr lang="de-DE" b="1" dirty="0">
                <a:solidFill>
                  <a:schemeClr val="accent5"/>
                </a:solidFill>
              </a:rPr>
              <a:t>kontinuierliche Überwachung </a:t>
            </a:r>
            <a:r>
              <a:rPr lang="de-DE" dirty="0"/>
              <a:t>von IT-Systemen, Netzwerken, Anwendungen oder anderen technischen Systemen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Dient dazu eventuelle </a:t>
            </a:r>
            <a:r>
              <a:rPr lang="de-DE" b="1" dirty="0">
                <a:solidFill>
                  <a:schemeClr val="accent5"/>
                </a:solidFill>
              </a:rPr>
              <a:t>Probleme frühzeitig zu erkennen</a:t>
            </a:r>
            <a:r>
              <a:rPr lang="de-DE" dirty="0"/>
              <a:t> und zu lösen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System-Monitoring kann sowohl manuell als auch automatisiert erfolgen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Typischerweise werden dabei verschiedene </a:t>
            </a:r>
            <a:r>
              <a:rPr lang="de-DE" b="1" dirty="0">
                <a:solidFill>
                  <a:schemeClr val="accent5"/>
                </a:solidFill>
              </a:rPr>
              <a:t>Telemetriedaten</a:t>
            </a:r>
            <a:r>
              <a:rPr lang="de-DE" dirty="0"/>
              <a:t> wie CPU-Auslastung, Speicher- und Festplattenverbrauch, Netzwerkverkehr, Anzahl von Verbindungen oder Anfragen, Systemereignisse, sowie Fehlerraten und mehr kontinuierlich erfasst und ausgewertet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Diese Metriken können bspw. auf Schwankungen oder Anomalien überprüft werden, um mögliche Probleme zu erkennen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System-Monitoring trägt dazu bei </a:t>
            </a:r>
            <a:r>
              <a:rPr lang="de-DE" b="1" dirty="0">
                <a:solidFill>
                  <a:schemeClr val="accent5"/>
                </a:solidFill>
              </a:rPr>
              <a:t>Ausfallzeiten zu minimieren</a:t>
            </a:r>
            <a:r>
              <a:rPr lang="de-DE" dirty="0"/>
              <a:t>, Probleme frühzeitig zu erkennen und die Systemleistung und -stabilität zu verbessern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Es kann helfen die </a:t>
            </a:r>
            <a:r>
              <a:rPr lang="de-DE" b="1" dirty="0">
                <a:solidFill>
                  <a:schemeClr val="accent5"/>
                </a:solidFill>
              </a:rPr>
              <a:t>Kapazitätsplanung</a:t>
            </a:r>
            <a:r>
              <a:rPr lang="de-DE" dirty="0"/>
              <a:t> und -optimierung zu verbessern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0B6D02-5B4D-58A8-B715-EA7B1CB2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466" y="1806809"/>
            <a:ext cx="1543945" cy="15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78306-7BB8-66D4-E9AF-06EF8775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 von  </a:t>
            </a:r>
            <a:r>
              <a:rPr lang="de-DE" dirty="0" err="1"/>
              <a:t>systemen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7CBA25-6C75-53D3-0BDC-11CE5C4019E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White-Box- und Black-Box-Monitoring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B5F560-BC7D-D4EC-4D56-1327B87452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pic>
        <p:nvPicPr>
          <p:cNvPr id="5" name="Picture 2" descr="Bildergebnis für white vs black box">
            <a:extLst>
              <a:ext uri="{FF2B5EF4-FFF2-40B4-BE49-F238E27FC236}">
                <a16:creationId xmlns:a16="http://schemas.microsoft.com/office/drawing/2014/main" id="{B24C4A03-A98F-14E0-3244-D77DA9C3B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5" b="5379"/>
          <a:stretch/>
        </p:blipFill>
        <p:spPr bwMode="auto">
          <a:xfrm>
            <a:off x="8115384" y="2734022"/>
            <a:ext cx="3610536" cy="24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7B26A28-5205-AE0D-092D-94E7C63B38F1}"/>
              </a:ext>
            </a:extLst>
          </p:cNvPr>
          <p:cNvSpPr txBox="1"/>
          <p:nvPr/>
        </p:nvSpPr>
        <p:spPr>
          <a:xfrm>
            <a:off x="425664" y="1576063"/>
            <a:ext cx="75093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/>
              <a:t>Black-Box Monitoring: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Überwachung eines Systems oder einer Anwendung </a:t>
            </a:r>
            <a:r>
              <a:rPr lang="de-DE" sz="1500" b="1" dirty="0">
                <a:solidFill>
                  <a:schemeClr val="accent5"/>
                </a:solidFill>
              </a:rPr>
              <a:t>ohne Kenntnisse der internen Funktionsweise</a:t>
            </a:r>
            <a:r>
              <a:rPr lang="de-DE" sz="1500" dirty="0"/>
              <a:t> oder des Quellcodes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System wird als "Black Box" betrachtet, bei dem nur die Ein- und Ausgänge des Systems betrachtet werden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Überwachungsprozess erfasst nur die Einflüsse von außen, wie z.B. Netzwerkverkehr, Systemleistung , Fehlermeldungen die </a:t>
            </a:r>
            <a:r>
              <a:rPr lang="de-DE" sz="1500" b="1" dirty="0">
                <a:solidFill>
                  <a:schemeClr val="accent5"/>
                </a:solidFill>
              </a:rPr>
              <a:t>ohne Instrumentierung</a:t>
            </a:r>
            <a:r>
              <a:rPr lang="de-DE" sz="1500" dirty="0"/>
              <a:t> erfolgen kann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Wird meist für einfach erfassbare Metriken (CPU, Memory, Netzwerk) auf Infrastrukturebene genutzt</a:t>
            </a:r>
          </a:p>
          <a:p>
            <a:pPr lvl="1">
              <a:spcAft>
                <a:spcPts val="600"/>
              </a:spcAft>
            </a:pPr>
            <a:endParaRPr lang="de-DE" sz="16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/>
              <a:t>White-Box Monitoring: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Basiert auf Verständnis der </a:t>
            </a:r>
            <a:r>
              <a:rPr lang="de-DE" sz="1500" b="1" dirty="0">
                <a:solidFill>
                  <a:schemeClr val="accent5"/>
                </a:solidFill>
              </a:rPr>
              <a:t>internen Funktionsweise</a:t>
            </a:r>
            <a:r>
              <a:rPr lang="de-DE" sz="1500" dirty="0"/>
              <a:t> des Quellcodes eines Systems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Ermöglicht eine detailliertere und vor allem fachliche Überwachung und Analyse von Komponenten und Ereignissen innerhalb des Systems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Erfasst interne Metriken und Protokolldaten mittels einer </a:t>
            </a:r>
            <a:r>
              <a:rPr lang="de-DE" sz="1500" b="1" dirty="0">
                <a:solidFill>
                  <a:schemeClr val="accent5"/>
                </a:solidFill>
              </a:rPr>
              <a:t>Instrumentierung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500" dirty="0"/>
              <a:t>Liefert tiefergehende </a:t>
            </a:r>
            <a:r>
              <a:rPr lang="de-DE" sz="1500"/>
              <a:t>und fachliche Erkenntnisse </a:t>
            </a:r>
            <a:r>
              <a:rPr lang="de-DE" sz="1500" dirty="0"/>
              <a:t>als Black-Box-Monitoring</a:t>
            </a:r>
          </a:p>
        </p:txBody>
      </p:sp>
    </p:spTree>
    <p:extLst>
      <p:ext uri="{BB962C8B-B14F-4D97-AF65-F5344CB8AC3E}">
        <p14:creationId xmlns:p14="http://schemas.microsoft.com/office/powerpoint/2010/main" val="2056457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Microsoft Macintosh PowerPoint</Application>
  <PresentationFormat>Breitbild</PresentationFormat>
  <Paragraphs>160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Bradley Hand</vt:lpstr>
      <vt:lpstr>Calibri</vt:lpstr>
      <vt:lpstr>Corbel</vt:lpstr>
      <vt:lpstr>Courier New</vt:lpstr>
      <vt:lpstr>Times New Roman</vt:lpstr>
      <vt:lpstr>Office-Design</vt:lpstr>
      <vt:lpstr>  Cloud-native</vt:lpstr>
      <vt:lpstr>PowerPoint-Präsentation</vt:lpstr>
      <vt:lpstr>Kapitel 13</vt:lpstr>
      <vt:lpstr>Kapitel 13</vt:lpstr>
      <vt:lpstr>Inhaltsverzeichnis</vt:lpstr>
      <vt:lpstr>Inhalte</vt:lpstr>
      <vt:lpstr>DevOpS</vt:lpstr>
      <vt:lpstr>Überwachung  von  systemen</vt:lpstr>
      <vt:lpstr>Überwachung  von  systemen</vt:lpstr>
      <vt:lpstr>Überwachung  von  Service-Architekturen</vt:lpstr>
      <vt:lpstr>White-Box Monitoring</vt:lpstr>
      <vt:lpstr>Monitoring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2023-12-11T13:15:32Z</dcterms:modified>
</cp:coreProperties>
</file>