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20"/>
  </p:notesMasterIdLst>
  <p:handoutMasterIdLst>
    <p:handoutMasterId r:id="rId21"/>
  </p:handoutMasterIdLst>
  <p:sldIdLst>
    <p:sldId id="655" r:id="rId5"/>
    <p:sldId id="681" r:id="rId6"/>
    <p:sldId id="742" r:id="rId7"/>
    <p:sldId id="657" r:id="rId8"/>
    <p:sldId id="659" r:id="rId9"/>
    <p:sldId id="658" r:id="rId10"/>
    <p:sldId id="551" r:id="rId11"/>
    <p:sldId id="660" r:id="rId12"/>
    <p:sldId id="552" r:id="rId13"/>
    <p:sldId id="554" r:id="rId14"/>
    <p:sldId id="555" r:id="rId15"/>
    <p:sldId id="556" r:id="rId16"/>
    <p:sldId id="557" r:id="rId17"/>
    <p:sldId id="639" r:id="rId18"/>
    <p:sldId id="641" r:id="rId19"/>
  </p:sldIdLst>
  <p:sldSz cx="12192000" cy="6858000"/>
  <p:notesSz cx="6858000" cy="9144000"/>
  <p:defaultTextStyle>
    <a:defPPr rtl="0">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187DC5"/>
    <a:srgbClr val="FF0066"/>
    <a:srgbClr val="EC7D30"/>
    <a:srgbClr val="FFFFFF"/>
    <a:srgbClr val="4285F4"/>
    <a:srgbClr val="326CE5"/>
    <a:srgbClr val="F2F2F2"/>
    <a:srgbClr val="262626"/>
    <a:srgbClr val="272C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59AE17-3ACC-F845-A28E-CCCF81CDD320}" v="1" dt="2023-12-11T13:16:19.344"/>
  </p1510:revLst>
</p1510:revInfo>
</file>

<file path=ppt/tableStyles.xml><?xml version="1.0" encoding="utf-8"?>
<a:tblStyleLst xmlns:a="http://schemas.openxmlformats.org/drawingml/2006/main" def="{073A0DAA-6AF3-43AB-8588-CEC1D06C72B9}">
  <a:tblStyle styleId="{8EC20E35-A176-4012-BC5E-935CFFF8708E}" styleName="Mittlere Formatvorlag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ABFCF23-3B69-468F-B69F-88F6DE6A72F2}" styleName="Mittlere Formatvorlage 1 - Akz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327F97BB-C833-4FB7-BDE5-3F7075034690}" styleName="Designformatvorlage 2 - Akz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FD4443E-F989-4FC4-A0C8-D5A2AF1F390B}" styleName="Dunkle Formatvorlage 1 - Akz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A111915-BE36-4E01-A7E5-04B1672EAD32}" styleName="Helle Formatvorlage 2 - Akz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5266" autoAdjust="0"/>
    <p:restoredTop sz="94975" autoAdjust="0"/>
  </p:normalViewPr>
  <p:slideViewPr>
    <p:cSldViewPr snapToGrid="0">
      <p:cViewPr varScale="1">
        <p:scale>
          <a:sx n="204" d="100"/>
          <a:sy n="204" d="100"/>
        </p:scale>
        <p:origin x="832" y="192"/>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 d="1"/>
        <a:sy n="1" d="1"/>
      </p:scale>
      <p:origin x="0" y="0"/>
    </p:cViewPr>
  </p:sorterViewPr>
  <p:notesViewPr>
    <p:cSldViewPr snapToGrid="0">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ne Kratzke" userId="971be13ff4ee5ef6" providerId="LiveId" clId="{8AE8939E-2760-B242-AB9F-DB1F5B8B6781}"/>
    <pc:docChg chg="undo custSel addSld modSld">
      <pc:chgData name="Nane Kratzke" userId="971be13ff4ee5ef6" providerId="LiveId" clId="{8AE8939E-2760-B242-AB9F-DB1F5B8B6781}" dt="2022-05-16T07:13:49.093" v="694" actId="20577"/>
      <pc:docMkLst>
        <pc:docMk/>
      </pc:docMkLst>
      <pc:sldChg chg="addSp modSp">
        <pc:chgData name="Nane Kratzke" userId="971be13ff4ee5ef6" providerId="LiveId" clId="{8AE8939E-2760-B242-AB9F-DB1F5B8B6781}" dt="2022-04-29T07:23:54.110" v="35"/>
        <pc:sldMkLst>
          <pc:docMk/>
          <pc:sldMk cId="3353250563" sldId="281"/>
        </pc:sldMkLst>
        <pc:spChg chg="add mod">
          <ac:chgData name="Nane Kratzke" userId="971be13ff4ee5ef6" providerId="LiveId" clId="{8AE8939E-2760-B242-AB9F-DB1F5B8B6781}" dt="2022-04-29T07:23:54.110" v="35"/>
          <ac:spMkLst>
            <pc:docMk/>
            <pc:sldMk cId="3353250563" sldId="281"/>
            <ac:spMk id="9" creationId="{1D3322C0-4FEF-BDB6-1A6E-8DF5852D471D}"/>
          </ac:spMkLst>
        </pc:spChg>
      </pc:sldChg>
      <pc:sldChg chg="addSp modSp">
        <pc:chgData name="Nane Kratzke" userId="971be13ff4ee5ef6" providerId="LiveId" clId="{8AE8939E-2760-B242-AB9F-DB1F5B8B6781}" dt="2022-04-29T07:23:42.244" v="32"/>
        <pc:sldMkLst>
          <pc:docMk/>
          <pc:sldMk cId="1163954216" sldId="284"/>
        </pc:sldMkLst>
        <pc:spChg chg="add mod">
          <ac:chgData name="Nane Kratzke" userId="971be13ff4ee5ef6" providerId="LiveId" clId="{8AE8939E-2760-B242-AB9F-DB1F5B8B6781}" dt="2022-04-29T07:23:42.244" v="32"/>
          <ac:spMkLst>
            <pc:docMk/>
            <pc:sldMk cId="1163954216" sldId="284"/>
            <ac:spMk id="8" creationId="{8BAD3DD9-9CEA-B33A-EA07-6F3ADABF4779}"/>
          </ac:spMkLst>
        </pc:spChg>
      </pc:sldChg>
      <pc:sldChg chg="addSp modSp">
        <pc:chgData name="Nane Kratzke" userId="971be13ff4ee5ef6" providerId="LiveId" clId="{8AE8939E-2760-B242-AB9F-DB1F5B8B6781}" dt="2022-04-29T07:23:38.330" v="31"/>
        <pc:sldMkLst>
          <pc:docMk/>
          <pc:sldMk cId="167823561" sldId="286"/>
        </pc:sldMkLst>
        <pc:spChg chg="add mod">
          <ac:chgData name="Nane Kratzke" userId="971be13ff4ee5ef6" providerId="LiveId" clId="{8AE8939E-2760-B242-AB9F-DB1F5B8B6781}" dt="2022-04-29T07:23:38.330" v="31"/>
          <ac:spMkLst>
            <pc:docMk/>
            <pc:sldMk cId="167823561" sldId="286"/>
            <ac:spMk id="8" creationId="{093EA49C-8EBE-63DC-E584-567C0D0BDC17}"/>
          </ac:spMkLst>
        </pc:spChg>
      </pc:sldChg>
      <pc:sldChg chg="addSp modSp">
        <pc:chgData name="Nane Kratzke" userId="971be13ff4ee5ef6" providerId="LiveId" clId="{8AE8939E-2760-B242-AB9F-DB1F5B8B6781}" dt="2022-04-29T07:23:50.376" v="34"/>
        <pc:sldMkLst>
          <pc:docMk/>
          <pc:sldMk cId="2468819748" sldId="287"/>
        </pc:sldMkLst>
        <pc:spChg chg="add mod">
          <ac:chgData name="Nane Kratzke" userId="971be13ff4ee5ef6" providerId="LiveId" clId="{8AE8939E-2760-B242-AB9F-DB1F5B8B6781}" dt="2022-04-29T07:23:50.376" v="34"/>
          <ac:spMkLst>
            <pc:docMk/>
            <pc:sldMk cId="2468819748" sldId="287"/>
            <ac:spMk id="11" creationId="{692BA491-71DB-A001-2AE7-E8E79005F826}"/>
          </ac:spMkLst>
        </pc:spChg>
      </pc:sldChg>
      <pc:sldChg chg="addSp modSp">
        <pc:chgData name="Nane Kratzke" userId="971be13ff4ee5ef6" providerId="LiveId" clId="{8AE8939E-2760-B242-AB9F-DB1F5B8B6781}" dt="2022-04-29T07:23:46.229" v="33"/>
        <pc:sldMkLst>
          <pc:docMk/>
          <pc:sldMk cId="1703231115" sldId="288"/>
        </pc:sldMkLst>
        <pc:spChg chg="add mod">
          <ac:chgData name="Nane Kratzke" userId="971be13ff4ee5ef6" providerId="LiveId" clId="{8AE8939E-2760-B242-AB9F-DB1F5B8B6781}" dt="2022-04-29T07:23:46.229" v="33"/>
          <ac:spMkLst>
            <pc:docMk/>
            <pc:sldMk cId="1703231115" sldId="288"/>
            <ac:spMk id="8" creationId="{8C7EA12D-3EA7-E60C-EC15-3F57F69760AF}"/>
          </ac:spMkLst>
        </pc:spChg>
      </pc:sldChg>
      <pc:sldChg chg="addSp modSp">
        <pc:chgData name="Nane Kratzke" userId="971be13ff4ee5ef6" providerId="LiveId" clId="{8AE8939E-2760-B242-AB9F-DB1F5B8B6781}" dt="2022-04-29T07:23:55.951" v="36"/>
        <pc:sldMkLst>
          <pc:docMk/>
          <pc:sldMk cId="2991323254" sldId="290"/>
        </pc:sldMkLst>
        <pc:spChg chg="add mod">
          <ac:chgData name="Nane Kratzke" userId="971be13ff4ee5ef6" providerId="LiveId" clId="{8AE8939E-2760-B242-AB9F-DB1F5B8B6781}" dt="2022-04-29T07:23:55.951" v="36"/>
          <ac:spMkLst>
            <pc:docMk/>
            <pc:sldMk cId="2991323254" sldId="290"/>
            <ac:spMk id="8" creationId="{3A3D4E27-AF96-FD67-F854-15D4F29AC8FC}"/>
          </ac:spMkLst>
        </pc:spChg>
      </pc:sldChg>
      <pc:sldChg chg="addSp delSp modSp mod">
        <pc:chgData name="Nane Kratzke" userId="971be13ff4ee5ef6" providerId="LiveId" clId="{8AE8939E-2760-B242-AB9F-DB1F5B8B6781}" dt="2022-04-29T07:12:49.510" v="2" actId="167"/>
        <pc:sldMkLst>
          <pc:docMk/>
          <pc:sldMk cId="424745175" sldId="327"/>
        </pc:sldMkLst>
        <pc:picChg chg="del">
          <ac:chgData name="Nane Kratzke" userId="971be13ff4ee5ef6" providerId="LiveId" clId="{8AE8939E-2760-B242-AB9F-DB1F5B8B6781}" dt="2022-04-29T07:12:42.160" v="0" actId="478"/>
          <ac:picMkLst>
            <pc:docMk/>
            <pc:sldMk cId="424745175" sldId="327"/>
            <ac:picMk id="5" creationId="{45BAF732-43F2-E044-8C7B-EC3DAD205581}"/>
          </ac:picMkLst>
        </pc:picChg>
        <pc:picChg chg="add mod">
          <ac:chgData name="Nane Kratzke" userId="971be13ff4ee5ef6" providerId="LiveId" clId="{8AE8939E-2760-B242-AB9F-DB1F5B8B6781}" dt="2022-04-29T07:12:49.510" v="2" actId="167"/>
          <ac:picMkLst>
            <pc:docMk/>
            <pc:sldMk cId="424745175" sldId="327"/>
            <ac:picMk id="15" creationId="{A65AF3F4-0D5B-861E-7CEF-99B0F3D9F0BE}"/>
          </ac:picMkLst>
        </pc:picChg>
      </pc:sldChg>
      <pc:sldChg chg="delSp modSp mod">
        <pc:chgData name="Nane Kratzke" userId="971be13ff4ee5ef6" providerId="LiveId" clId="{8AE8939E-2760-B242-AB9F-DB1F5B8B6781}" dt="2022-05-13T10:21:02.165" v="666" actId="20577"/>
        <pc:sldMkLst>
          <pc:docMk/>
          <pc:sldMk cId="895321263" sldId="355"/>
        </pc:sldMkLst>
        <pc:spChg chg="mod">
          <ac:chgData name="Nane Kratzke" userId="971be13ff4ee5ef6" providerId="LiveId" clId="{8AE8939E-2760-B242-AB9F-DB1F5B8B6781}" dt="2022-05-13T10:21:02.165" v="666" actId="20577"/>
          <ac:spMkLst>
            <pc:docMk/>
            <pc:sldMk cId="895321263" sldId="355"/>
            <ac:spMk id="23" creationId="{843AD55F-A820-B34B-A476-52238CE2A01E}"/>
          </ac:spMkLst>
        </pc:spChg>
        <pc:inkChg chg="del">
          <ac:chgData name="Nane Kratzke" userId="971be13ff4ee5ef6" providerId="LiveId" clId="{8AE8939E-2760-B242-AB9F-DB1F5B8B6781}" dt="2022-05-13T10:13:15.329" v="660" actId="478"/>
          <ac:inkMkLst>
            <pc:docMk/>
            <pc:sldMk cId="895321263" sldId="355"/>
            <ac:inkMk id="5" creationId="{BB60A271-5F5E-7B19-D444-5C7A9B14C9EC}"/>
          </ac:inkMkLst>
        </pc:inkChg>
      </pc:sldChg>
      <pc:sldChg chg="modSp add mod">
        <pc:chgData name="Nane Kratzke" userId="971be13ff4ee5ef6" providerId="LiveId" clId="{8AE8939E-2760-B242-AB9F-DB1F5B8B6781}" dt="2022-05-06T05:59:06.551" v="351" actId="20577"/>
        <pc:sldMkLst>
          <pc:docMk/>
          <pc:sldMk cId="3670201584" sldId="478"/>
        </pc:sldMkLst>
        <pc:spChg chg="mod">
          <ac:chgData name="Nane Kratzke" userId="971be13ff4ee5ef6" providerId="LiveId" clId="{8AE8939E-2760-B242-AB9F-DB1F5B8B6781}" dt="2022-05-06T05:59:06.551" v="351" actId="20577"/>
          <ac:spMkLst>
            <pc:docMk/>
            <pc:sldMk cId="3670201584" sldId="478"/>
            <ac:spMk id="2" creationId="{C80711C4-EDAF-6C44-8647-5E8BDC054CDF}"/>
          </ac:spMkLst>
        </pc:spChg>
        <pc:spChg chg="mod">
          <ac:chgData name="Nane Kratzke" userId="971be13ff4ee5ef6" providerId="LiveId" clId="{8AE8939E-2760-B242-AB9F-DB1F5B8B6781}" dt="2022-05-06T05:58:59.723" v="339" actId="14100"/>
          <ac:spMkLst>
            <pc:docMk/>
            <pc:sldMk cId="3670201584" sldId="478"/>
            <ac:spMk id="6" creationId="{39F6E37E-B07B-6D41-8778-8E29DCA17D3F}"/>
          </ac:spMkLst>
        </pc:spChg>
      </pc:sldChg>
      <pc:sldChg chg="delSp mod">
        <pc:chgData name="Nane Kratzke" userId="971be13ff4ee5ef6" providerId="LiveId" clId="{8AE8939E-2760-B242-AB9F-DB1F5B8B6781}" dt="2022-05-13T10:11:11.927" v="636" actId="478"/>
        <pc:sldMkLst>
          <pc:docMk/>
          <pc:sldMk cId="2907000260" sldId="512"/>
        </pc:sldMkLst>
        <pc:inkChg chg="del">
          <ac:chgData name="Nane Kratzke" userId="971be13ff4ee5ef6" providerId="LiveId" clId="{8AE8939E-2760-B242-AB9F-DB1F5B8B6781}" dt="2022-05-13T10:11:11.927" v="636" actId="478"/>
          <ac:inkMkLst>
            <pc:docMk/>
            <pc:sldMk cId="2907000260" sldId="512"/>
            <ac:inkMk id="5" creationId="{25CF2849-DFB2-09F8-7671-1989F84BC873}"/>
          </ac:inkMkLst>
        </pc:inkChg>
      </pc:sldChg>
      <pc:sldChg chg="delSp mod">
        <pc:chgData name="Nane Kratzke" userId="971be13ff4ee5ef6" providerId="LiveId" clId="{8AE8939E-2760-B242-AB9F-DB1F5B8B6781}" dt="2022-05-13T10:11:17.464" v="637" actId="478"/>
        <pc:sldMkLst>
          <pc:docMk/>
          <pc:sldMk cId="2694727415" sldId="513"/>
        </pc:sldMkLst>
        <pc:inkChg chg="del">
          <ac:chgData name="Nane Kratzke" userId="971be13ff4ee5ef6" providerId="LiveId" clId="{8AE8939E-2760-B242-AB9F-DB1F5B8B6781}" dt="2022-05-13T10:11:17.464" v="637" actId="478"/>
          <ac:inkMkLst>
            <pc:docMk/>
            <pc:sldMk cId="2694727415" sldId="513"/>
            <ac:inkMk id="4" creationId="{FBA774B1-DC26-81A3-8B59-0D1602AC7952}"/>
          </ac:inkMkLst>
        </pc:inkChg>
      </pc:sldChg>
      <pc:sldChg chg="addSp delSp modSp mod">
        <pc:chgData name="Nane Kratzke" userId="971be13ff4ee5ef6" providerId="LiveId" clId="{8AE8939E-2760-B242-AB9F-DB1F5B8B6781}" dt="2022-05-13T10:10:35.342" v="633" actId="478"/>
        <pc:sldMkLst>
          <pc:docMk/>
          <pc:sldMk cId="3993618139" sldId="515"/>
        </pc:sldMkLst>
        <pc:spChg chg="mod">
          <ac:chgData name="Nane Kratzke" userId="971be13ff4ee5ef6" providerId="LiveId" clId="{8AE8939E-2760-B242-AB9F-DB1F5B8B6781}" dt="2022-04-29T07:37:03.492" v="63" actId="20577"/>
          <ac:spMkLst>
            <pc:docMk/>
            <pc:sldMk cId="3993618139" sldId="515"/>
            <ac:spMk id="7" creationId="{73783002-C4D8-DF48-9721-19DA2608B254}"/>
          </ac:spMkLst>
        </pc:spChg>
        <pc:spChg chg="del mod">
          <ac:chgData name="Nane Kratzke" userId="971be13ff4ee5ef6" providerId="LiveId" clId="{8AE8939E-2760-B242-AB9F-DB1F5B8B6781}" dt="2022-04-29T07:36:45.306" v="50" actId="21"/>
          <ac:spMkLst>
            <pc:docMk/>
            <pc:sldMk cId="3993618139" sldId="515"/>
            <ac:spMk id="14" creationId="{7DECF8AF-E293-044A-8242-D2A16B2F40FA}"/>
          </ac:spMkLst>
        </pc:spChg>
        <pc:picChg chg="add mod">
          <ac:chgData name="Nane Kratzke" userId="971be13ff4ee5ef6" providerId="LiveId" clId="{8AE8939E-2760-B242-AB9F-DB1F5B8B6781}" dt="2022-04-29T07:39:03.768" v="112" actId="14861"/>
          <ac:picMkLst>
            <pc:docMk/>
            <pc:sldMk cId="3993618139" sldId="515"/>
            <ac:picMk id="4" creationId="{534EC0F1-56E5-A05F-88A9-8E4FB7BB4027}"/>
          </ac:picMkLst>
        </pc:picChg>
        <pc:picChg chg="del">
          <ac:chgData name="Nane Kratzke" userId="971be13ff4ee5ef6" providerId="LiveId" clId="{8AE8939E-2760-B242-AB9F-DB1F5B8B6781}" dt="2022-04-29T07:34:06.673" v="37" actId="478"/>
          <ac:picMkLst>
            <pc:docMk/>
            <pc:sldMk cId="3993618139" sldId="515"/>
            <ac:picMk id="21" creationId="{565275F9-7B0B-664A-AC10-A60D96AF3F6E}"/>
          </ac:picMkLst>
        </pc:picChg>
        <pc:inkChg chg="add del mod">
          <ac:chgData name="Nane Kratzke" userId="971be13ff4ee5ef6" providerId="LiveId" clId="{8AE8939E-2760-B242-AB9F-DB1F5B8B6781}" dt="2022-05-13T10:10:35.342" v="633" actId="478"/>
          <ac:inkMkLst>
            <pc:docMk/>
            <pc:sldMk cId="3993618139" sldId="515"/>
            <ac:inkMk id="2" creationId="{9F61E2D7-EA1C-3EAE-C974-7BE9A149BE78}"/>
          </ac:inkMkLst>
        </pc:inkChg>
      </pc:sldChg>
      <pc:sldChg chg="modSp mod">
        <pc:chgData name="Nane Kratzke" userId="971be13ff4ee5ef6" providerId="LiveId" clId="{8AE8939E-2760-B242-AB9F-DB1F5B8B6781}" dt="2022-04-29T07:41:58.937" v="114" actId="20577"/>
        <pc:sldMkLst>
          <pc:docMk/>
          <pc:sldMk cId="2393075828" sldId="517"/>
        </pc:sldMkLst>
        <pc:spChg chg="mod">
          <ac:chgData name="Nane Kratzke" userId="971be13ff4ee5ef6" providerId="LiveId" clId="{8AE8939E-2760-B242-AB9F-DB1F5B8B6781}" dt="2022-04-29T07:41:58.937" v="114" actId="20577"/>
          <ac:spMkLst>
            <pc:docMk/>
            <pc:sldMk cId="2393075828" sldId="517"/>
            <ac:spMk id="11" creationId="{76B4EEF0-1D78-3C47-BFC8-83DA4A8309E1}"/>
          </ac:spMkLst>
        </pc:spChg>
      </pc:sldChg>
      <pc:sldChg chg="delSp modSp mod">
        <pc:chgData name="Nane Kratzke" userId="971be13ff4ee5ef6" providerId="LiveId" clId="{8AE8939E-2760-B242-AB9F-DB1F5B8B6781}" dt="2022-05-06T05:43:00.674" v="117" actId="1076"/>
        <pc:sldMkLst>
          <pc:docMk/>
          <pc:sldMk cId="1767911000" sldId="522"/>
        </pc:sldMkLst>
        <pc:spChg chg="mod">
          <ac:chgData name="Nane Kratzke" userId="971be13ff4ee5ef6" providerId="LiveId" clId="{8AE8939E-2760-B242-AB9F-DB1F5B8B6781}" dt="2022-05-06T05:43:00.674" v="117" actId="1076"/>
          <ac:spMkLst>
            <pc:docMk/>
            <pc:sldMk cId="1767911000" sldId="522"/>
            <ac:spMk id="22" creationId="{EB16B9E8-6CD3-9640-8408-B71C0832CD11}"/>
          </ac:spMkLst>
        </pc:spChg>
        <pc:spChg chg="mod">
          <ac:chgData name="Nane Kratzke" userId="971be13ff4ee5ef6" providerId="LiveId" clId="{8AE8939E-2760-B242-AB9F-DB1F5B8B6781}" dt="2022-05-06T05:43:00.674" v="117" actId="1076"/>
          <ac:spMkLst>
            <pc:docMk/>
            <pc:sldMk cId="1767911000" sldId="522"/>
            <ac:spMk id="23" creationId="{1EE0A265-4F41-5748-AA7A-D1D708F5FD31}"/>
          </ac:spMkLst>
        </pc:spChg>
        <pc:spChg chg="mod">
          <ac:chgData name="Nane Kratzke" userId="971be13ff4ee5ef6" providerId="LiveId" clId="{8AE8939E-2760-B242-AB9F-DB1F5B8B6781}" dt="2022-05-06T05:43:00.674" v="117" actId="1076"/>
          <ac:spMkLst>
            <pc:docMk/>
            <pc:sldMk cId="1767911000" sldId="522"/>
            <ac:spMk id="24" creationId="{5D7B2D3D-3E10-0540-986A-1A3E79E9B7C5}"/>
          </ac:spMkLst>
        </pc:spChg>
        <pc:spChg chg="del">
          <ac:chgData name="Nane Kratzke" userId="971be13ff4ee5ef6" providerId="LiveId" clId="{8AE8939E-2760-B242-AB9F-DB1F5B8B6781}" dt="2022-05-06T05:42:52.833" v="116" actId="478"/>
          <ac:spMkLst>
            <pc:docMk/>
            <pc:sldMk cId="1767911000" sldId="522"/>
            <ac:spMk id="25" creationId="{4BBEDFD1-F4CC-D849-B753-75CA20AF6938}"/>
          </ac:spMkLst>
        </pc:spChg>
        <pc:picChg chg="mod">
          <ac:chgData name="Nane Kratzke" userId="971be13ff4ee5ef6" providerId="LiveId" clId="{8AE8939E-2760-B242-AB9F-DB1F5B8B6781}" dt="2022-05-06T05:43:00.674" v="117" actId="1076"/>
          <ac:picMkLst>
            <pc:docMk/>
            <pc:sldMk cId="1767911000" sldId="522"/>
            <ac:picMk id="13" creationId="{12568AC8-E321-F74F-B2B8-9E71274D149B}"/>
          </ac:picMkLst>
        </pc:picChg>
        <pc:picChg chg="mod">
          <ac:chgData name="Nane Kratzke" userId="971be13ff4ee5ef6" providerId="LiveId" clId="{8AE8939E-2760-B242-AB9F-DB1F5B8B6781}" dt="2022-05-06T05:43:00.674" v="117" actId="1076"/>
          <ac:picMkLst>
            <pc:docMk/>
            <pc:sldMk cId="1767911000" sldId="522"/>
            <ac:picMk id="3076" creationId="{60F345D0-AAEC-C847-800B-7D04ADAA7681}"/>
          </ac:picMkLst>
        </pc:picChg>
        <pc:picChg chg="mod">
          <ac:chgData name="Nane Kratzke" userId="971be13ff4ee5ef6" providerId="LiveId" clId="{8AE8939E-2760-B242-AB9F-DB1F5B8B6781}" dt="2022-05-06T05:43:00.674" v="117" actId="1076"/>
          <ac:picMkLst>
            <pc:docMk/>
            <pc:sldMk cId="1767911000" sldId="522"/>
            <ac:picMk id="3084" creationId="{1188D8AA-75D3-E44A-BE48-E981B1A6782C}"/>
          </ac:picMkLst>
        </pc:picChg>
        <pc:picChg chg="del">
          <ac:chgData name="Nane Kratzke" userId="971be13ff4ee5ef6" providerId="LiveId" clId="{8AE8939E-2760-B242-AB9F-DB1F5B8B6781}" dt="2022-05-06T05:42:50.380" v="115" actId="478"/>
          <ac:picMkLst>
            <pc:docMk/>
            <pc:sldMk cId="1767911000" sldId="522"/>
            <ac:picMk id="3086" creationId="{0495C6CD-E950-4F45-BB7D-8DADDC0347E5}"/>
          </ac:picMkLst>
        </pc:picChg>
      </pc:sldChg>
      <pc:sldChg chg="modSp mod">
        <pc:chgData name="Nane Kratzke" userId="971be13ff4ee5ef6" providerId="LiveId" clId="{8AE8939E-2760-B242-AB9F-DB1F5B8B6781}" dt="2022-05-06T05:44:40.793" v="143" actId="6549"/>
        <pc:sldMkLst>
          <pc:docMk/>
          <pc:sldMk cId="2263106085" sldId="523"/>
        </pc:sldMkLst>
        <pc:spChg chg="mod">
          <ac:chgData name="Nane Kratzke" userId="971be13ff4ee5ef6" providerId="LiveId" clId="{8AE8939E-2760-B242-AB9F-DB1F5B8B6781}" dt="2022-05-06T05:44:40.793" v="143" actId="6549"/>
          <ac:spMkLst>
            <pc:docMk/>
            <pc:sldMk cId="2263106085" sldId="523"/>
            <ac:spMk id="7" creationId="{EB387F61-574E-4B49-81CF-558E7754783C}"/>
          </ac:spMkLst>
        </pc:spChg>
      </pc:sldChg>
      <pc:sldChg chg="addSp delSp modSp mod">
        <pc:chgData name="Nane Kratzke" userId="971be13ff4ee5ef6" providerId="LiveId" clId="{8AE8939E-2760-B242-AB9F-DB1F5B8B6781}" dt="2022-04-29T07:18:23.500" v="30"/>
        <pc:sldMkLst>
          <pc:docMk/>
          <pc:sldMk cId="2564185530" sldId="531"/>
        </pc:sldMkLst>
        <pc:grpChg chg="add del mod">
          <ac:chgData name="Nane Kratzke" userId="971be13ff4ee5ef6" providerId="LiveId" clId="{8AE8939E-2760-B242-AB9F-DB1F5B8B6781}" dt="2022-04-29T07:18:08.663" v="24"/>
          <ac:grpSpMkLst>
            <pc:docMk/>
            <pc:sldMk cId="2564185530" sldId="531"/>
            <ac:grpSpMk id="5" creationId="{021734FB-595E-8328-E9CA-F3BB0A8448B5}"/>
          </ac:grpSpMkLst>
        </pc:grpChg>
        <pc:grpChg chg="mod">
          <ac:chgData name="Nane Kratzke" userId="971be13ff4ee5ef6" providerId="LiveId" clId="{8AE8939E-2760-B242-AB9F-DB1F5B8B6781}" dt="2022-04-29T07:18:08.224" v="22"/>
          <ac:grpSpMkLst>
            <pc:docMk/>
            <pc:sldMk cId="2564185530" sldId="531"/>
            <ac:grpSpMk id="15" creationId="{C4ADF862-9212-8428-F006-A54CEDFB5A70}"/>
          </ac:grpSpMkLst>
        </pc:grpChg>
        <pc:grpChg chg="del mod">
          <ac:chgData name="Nane Kratzke" userId="971be13ff4ee5ef6" providerId="LiveId" clId="{8AE8939E-2760-B242-AB9F-DB1F5B8B6781}" dt="2022-04-29T07:18:23.500" v="30"/>
          <ac:grpSpMkLst>
            <pc:docMk/>
            <pc:sldMk cId="2564185530" sldId="531"/>
            <ac:grpSpMk id="18" creationId="{A663C112-A9C5-3910-977D-898A2CB351EA}"/>
          </ac:grpSpMkLst>
        </pc:grpChg>
        <pc:grpChg chg="mod">
          <ac:chgData name="Nane Kratzke" userId="971be13ff4ee5ef6" providerId="LiveId" clId="{8AE8939E-2760-B242-AB9F-DB1F5B8B6781}" dt="2022-04-29T07:18:23.500" v="30"/>
          <ac:grpSpMkLst>
            <pc:docMk/>
            <pc:sldMk cId="2564185530" sldId="531"/>
            <ac:grpSpMk id="20" creationId="{CB164366-9322-8AF9-62A7-65F6B578A9A8}"/>
          </ac:grpSpMkLst>
        </pc:grpChg>
        <pc:picChg chg="del">
          <ac:chgData name="Nane Kratzke" userId="971be13ff4ee5ef6" providerId="LiveId" clId="{8AE8939E-2760-B242-AB9F-DB1F5B8B6781}" dt="2022-04-29T07:16:33.619" v="10" actId="478"/>
          <ac:picMkLst>
            <pc:docMk/>
            <pc:sldMk cId="2564185530" sldId="531"/>
            <ac:picMk id="6" creationId="{962B2C97-8E56-C840-ABA4-897156308A0C}"/>
          </ac:picMkLst>
        </pc:picChg>
        <pc:picChg chg="mod">
          <ac:chgData name="Nane Kratzke" userId="971be13ff4ee5ef6" providerId="LiveId" clId="{8AE8939E-2760-B242-AB9F-DB1F5B8B6781}" dt="2022-04-29T07:16:53.869" v="15" actId="1076"/>
          <ac:picMkLst>
            <pc:docMk/>
            <pc:sldMk cId="2564185530" sldId="531"/>
            <ac:picMk id="7" creationId="{B06DF94B-FA5E-E24E-8886-65AE7D51A788}"/>
          </ac:picMkLst>
        </pc:picChg>
        <pc:picChg chg="del">
          <ac:chgData name="Nane Kratzke" userId="971be13ff4ee5ef6" providerId="LiveId" clId="{8AE8939E-2760-B242-AB9F-DB1F5B8B6781}" dt="2022-04-29T07:15:43.635" v="3" actId="478"/>
          <ac:picMkLst>
            <pc:docMk/>
            <pc:sldMk cId="2564185530" sldId="531"/>
            <ac:picMk id="8" creationId="{B23401D1-8CF1-1844-A821-BB0F033DC2A9}"/>
          </ac:picMkLst>
        </pc:picChg>
        <pc:picChg chg="mod">
          <ac:chgData name="Nane Kratzke" userId="971be13ff4ee5ef6" providerId="LiveId" clId="{8AE8939E-2760-B242-AB9F-DB1F5B8B6781}" dt="2022-04-29T07:16:38.433" v="11" actId="1076"/>
          <ac:picMkLst>
            <pc:docMk/>
            <pc:sldMk cId="2564185530" sldId="531"/>
            <ac:picMk id="9" creationId="{7AFD03E8-1C6F-E749-BA76-96B5DB6D00F7}"/>
          </ac:picMkLst>
        </pc:picChg>
        <pc:picChg chg="mod">
          <ac:chgData name="Nane Kratzke" userId="971be13ff4ee5ef6" providerId="LiveId" clId="{8AE8939E-2760-B242-AB9F-DB1F5B8B6781}" dt="2022-04-29T07:16:45.701" v="13" actId="1076"/>
          <ac:picMkLst>
            <pc:docMk/>
            <pc:sldMk cId="2564185530" sldId="531"/>
            <ac:picMk id="10" creationId="{8654F664-BBAB-2A4F-80B2-1592D706F9D3}"/>
          </ac:picMkLst>
        </pc:picChg>
        <pc:inkChg chg="add del mod">
          <ac:chgData name="Nane Kratzke" userId="971be13ff4ee5ef6" providerId="LiveId" clId="{8AE8939E-2760-B242-AB9F-DB1F5B8B6781}" dt="2022-04-29T07:18:08.877" v="25" actId="9405"/>
          <ac:inkMkLst>
            <pc:docMk/>
            <pc:sldMk cId="2564185530" sldId="531"/>
            <ac:inkMk id="2" creationId="{52A14D9C-7310-24F3-0496-7DF07F6EDA99}"/>
          </ac:inkMkLst>
        </pc:inkChg>
        <pc:inkChg chg="add del mod">
          <ac:chgData name="Nane Kratzke" userId="971be13ff4ee5ef6" providerId="LiveId" clId="{8AE8939E-2760-B242-AB9F-DB1F5B8B6781}" dt="2022-04-29T07:18:08.663" v="24"/>
          <ac:inkMkLst>
            <pc:docMk/>
            <pc:sldMk cId="2564185530" sldId="531"/>
            <ac:inkMk id="4" creationId="{1A0E77E1-79E9-BA06-A913-3BEB68FCAF25}"/>
          </ac:inkMkLst>
        </pc:inkChg>
        <pc:inkChg chg="add del mod">
          <ac:chgData name="Nane Kratzke" userId="971be13ff4ee5ef6" providerId="LiveId" clId="{8AE8939E-2760-B242-AB9F-DB1F5B8B6781}" dt="2022-04-29T07:18:08.224" v="22"/>
          <ac:inkMkLst>
            <pc:docMk/>
            <pc:sldMk cId="2564185530" sldId="531"/>
            <ac:inkMk id="12" creationId="{455A5354-A45B-3EF1-C492-13A28CAC84D6}"/>
          </ac:inkMkLst>
        </pc:inkChg>
        <pc:inkChg chg="add mod">
          <ac:chgData name="Nane Kratzke" userId="971be13ff4ee5ef6" providerId="LiveId" clId="{8AE8939E-2760-B242-AB9F-DB1F5B8B6781}" dt="2022-04-29T07:18:23.500" v="30"/>
          <ac:inkMkLst>
            <pc:docMk/>
            <pc:sldMk cId="2564185530" sldId="531"/>
            <ac:inkMk id="16" creationId="{DFDFDA51-118B-6741-2DCF-A7B506D95917}"/>
          </ac:inkMkLst>
        </pc:inkChg>
        <pc:inkChg chg="add mod">
          <ac:chgData name="Nane Kratzke" userId="971be13ff4ee5ef6" providerId="LiveId" clId="{8AE8939E-2760-B242-AB9F-DB1F5B8B6781}" dt="2022-04-29T07:18:23.500" v="30"/>
          <ac:inkMkLst>
            <pc:docMk/>
            <pc:sldMk cId="2564185530" sldId="531"/>
            <ac:inkMk id="17" creationId="{90D4C7D3-8433-FD6F-0DE7-9F5990696321}"/>
          </ac:inkMkLst>
        </pc:inkChg>
        <pc:inkChg chg="add mod">
          <ac:chgData name="Nane Kratzke" userId="971be13ff4ee5ef6" providerId="LiveId" clId="{8AE8939E-2760-B242-AB9F-DB1F5B8B6781}" dt="2022-04-29T07:18:23.500" v="30"/>
          <ac:inkMkLst>
            <pc:docMk/>
            <pc:sldMk cId="2564185530" sldId="531"/>
            <ac:inkMk id="19" creationId="{554BDB14-7149-7504-B193-C91F671627CE}"/>
          </ac:inkMkLst>
        </pc:inkChg>
      </pc:sldChg>
      <pc:sldChg chg="addSp delSp modSp mod">
        <pc:chgData name="Nane Kratzke" userId="971be13ff4ee5ef6" providerId="LiveId" clId="{8AE8939E-2760-B242-AB9F-DB1F5B8B6781}" dt="2022-05-13T10:52:42.978" v="693" actId="1076"/>
        <pc:sldMkLst>
          <pc:docMk/>
          <pc:sldMk cId="172149532" sldId="541"/>
        </pc:sldMkLst>
        <pc:spChg chg="mod">
          <ac:chgData name="Nane Kratzke" userId="971be13ff4ee5ef6" providerId="LiveId" clId="{8AE8939E-2760-B242-AB9F-DB1F5B8B6781}" dt="2022-05-13T10:52:42.978" v="693" actId="1076"/>
          <ac:spMkLst>
            <pc:docMk/>
            <pc:sldMk cId="172149532" sldId="541"/>
            <ac:spMk id="10" creationId="{27041805-23D9-134C-AC3C-BEEBDD11909C}"/>
          </ac:spMkLst>
        </pc:spChg>
        <pc:grpChg chg="del">
          <ac:chgData name="Nane Kratzke" userId="971be13ff4ee5ef6" providerId="LiveId" clId="{8AE8939E-2760-B242-AB9F-DB1F5B8B6781}" dt="2022-05-13T10:49:38.986" v="671" actId="478"/>
          <ac:grpSpMkLst>
            <pc:docMk/>
            <pc:sldMk cId="172149532" sldId="541"/>
            <ac:grpSpMk id="5" creationId="{43ACB2F9-9266-D347-B60A-629C26E6EAEC}"/>
          </ac:grpSpMkLst>
        </pc:grpChg>
        <pc:picChg chg="add mod">
          <ac:chgData name="Nane Kratzke" userId="971be13ff4ee5ef6" providerId="LiveId" clId="{8AE8939E-2760-B242-AB9F-DB1F5B8B6781}" dt="2022-05-13T10:52:42.978" v="693" actId="1076"/>
          <ac:picMkLst>
            <pc:docMk/>
            <pc:sldMk cId="172149532" sldId="541"/>
            <ac:picMk id="9" creationId="{557E4AD5-9CAF-AF1A-102D-AAE8DD0A7E48}"/>
          </ac:picMkLst>
        </pc:picChg>
      </pc:sldChg>
      <pc:sldChg chg="delSp mod">
        <pc:chgData name="Nane Kratzke" userId="971be13ff4ee5ef6" providerId="LiveId" clId="{8AE8939E-2760-B242-AB9F-DB1F5B8B6781}" dt="2022-05-13T10:10:52.555" v="634" actId="478"/>
        <pc:sldMkLst>
          <pc:docMk/>
          <pc:sldMk cId="3742116271" sldId="547"/>
        </pc:sldMkLst>
        <pc:inkChg chg="del">
          <ac:chgData name="Nane Kratzke" userId="971be13ff4ee5ef6" providerId="LiveId" clId="{8AE8939E-2760-B242-AB9F-DB1F5B8B6781}" dt="2022-05-13T10:10:52.555" v="634" actId="478"/>
          <ac:inkMkLst>
            <pc:docMk/>
            <pc:sldMk cId="3742116271" sldId="547"/>
            <ac:inkMk id="11" creationId="{2D1B8FC4-5DF2-2520-6424-E6C95BF2C9E0}"/>
          </ac:inkMkLst>
        </pc:inkChg>
      </pc:sldChg>
      <pc:sldChg chg="delSp modSp mod">
        <pc:chgData name="Nane Kratzke" userId="971be13ff4ee5ef6" providerId="LiveId" clId="{8AE8939E-2760-B242-AB9F-DB1F5B8B6781}" dt="2022-05-06T05:55:24.270" v="289" actId="1076"/>
        <pc:sldMkLst>
          <pc:docMk/>
          <pc:sldMk cId="2566839379" sldId="548"/>
        </pc:sldMkLst>
        <pc:picChg chg="del">
          <ac:chgData name="Nane Kratzke" userId="971be13ff4ee5ef6" providerId="LiveId" clId="{8AE8939E-2760-B242-AB9F-DB1F5B8B6781}" dt="2022-05-06T05:55:17.676" v="288" actId="478"/>
          <ac:picMkLst>
            <pc:docMk/>
            <pc:sldMk cId="2566839379" sldId="548"/>
            <ac:picMk id="5" creationId="{8E980450-E1C6-8B4D-9625-420230EA98F0}"/>
          </ac:picMkLst>
        </pc:picChg>
        <pc:picChg chg="mod">
          <ac:chgData name="Nane Kratzke" userId="971be13ff4ee5ef6" providerId="LiveId" clId="{8AE8939E-2760-B242-AB9F-DB1F5B8B6781}" dt="2022-05-06T05:55:24.270" v="289" actId="1076"/>
          <ac:picMkLst>
            <pc:docMk/>
            <pc:sldMk cId="2566839379" sldId="548"/>
            <ac:picMk id="7" creationId="{23177726-DE05-F84D-AA8F-936F5E7C0BC4}"/>
          </ac:picMkLst>
        </pc:picChg>
      </pc:sldChg>
      <pc:sldChg chg="addSp delSp modSp mod">
        <pc:chgData name="Nane Kratzke" userId="971be13ff4ee5ef6" providerId="LiveId" clId="{8AE8939E-2760-B242-AB9F-DB1F5B8B6781}" dt="2022-05-06T05:53:08.097" v="287" actId="1076"/>
        <pc:sldMkLst>
          <pc:docMk/>
          <pc:sldMk cId="758386257" sldId="549"/>
        </pc:sldMkLst>
        <pc:spChg chg="mod">
          <ac:chgData name="Nane Kratzke" userId="971be13ff4ee5ef6" providerId="LiveId" clId="{8AE8939E-2760-B242-AB9F-DB1F5B8B6781}" dt="2022-05-06T05:52:52.599" v="285" actId="14100"/>
          <ac:spMkLst>
            <pc:docMk/>
            <pc:sldMk cId="758386257" sldId="549"/>
            <ac:spMk id="5" creationId="{5082D9F1-3861-9B4D-8C8C-4A277EAA3ABB}"/>
          </ac:spMkLst>
        </pc:spChg>
        <pc:spChg chg="mod">
          <ac:chgData name="Nane Kratzke" userId="971be13ff4ee5ef6" providerId="LiveId" clId="{8AE8939E-2760-B242-AB9F-DB1F5B8B6781}" dt="2022-05-06T05:53:08.097" v="287" actId="1076"/>
          <ac:spMkLst>
            <pc:docMk/>
            <pc:sldMk cId="758386257" sldId="549"/>
            <ac:spMk id="6" creationId="{62BC4BBB-6017-3649-A831-3D2FB2D1DE3B}"/>
          </ac:spMkLst>
        </pc:spChg>
        <pc:spChg chg="del">
          <ac:chgData name="Nane Kratzke" userId="971be13ff4ee5ef6" providerId="LiveId" clId="{8AE8939E-2760-B242-AB9F-DB1F5B8B6781}" dt="2022-05-06T05:50:26.812" v="219" actId="478"/>
          <ac:spMkLst>
            <pc:docMk/>
            <pc:sldMk cId="758386257" sldId="549"/>
            <ac:spMk id="7" creationId="{5BB91B8D-5FD6-2F4A-A197-A8C04F3D66C0}"/>
          </ac:spMkLst>
        </pc:spChg>
        <pc:picChg chg="add mod">
          <ac:chgData name="Nane Kratzke" userId="971be13ff4ee5ef6" providerId="LiveId" clId="{8AE8939E-2760-B242-AB9F-DB1F5B8B6781}" dt="2022-05-06T05:52:55.576" v="286" actId="1076"/>
          <ac:picMkLst>
            <pc:docMk/>
            <pc:sldMk cId="758386257" sldId="549"/>
            <ac:picMk id="9" creationId="{0F1409EB-2316-CE3A-1A59-4C0F24348A0D}"/>
          </ac:picMkLst>
        </pc:picChg>
        <pc:picChg chg="del">
          <ac:chgData name="Nane Kratzke" userId="971be13ff4ee5ef6" providerId="LiveId" clId="{8AE8939E-2760-B242-AB9F-DB1F5B8B6781}" dt="2022-05-06T05:49:58.800" v="144" actId="478"/>
          <ac:picMkLst>
            <pc:docMk/>
            <pc:sldMk cId="758386257" sldId="549"/>
            <ac:picMk id="1026" creationId="{FD0AC590-4561-4C4F-9B7F-2AED27112A4F}"/>
          </ac:picMkLst>
        </pc:picChg>
      </pc:sldChg>
      <pc:sldChg chg="modSp mod">
        <pc:chgData name="Nane Kratzke" userId="971be13ff4ee5ef6" providerId="LiveId" clId="{8AE8939E-2760-B242-AB9F-DB1F5B8B6781}" dt="2022-05-16T07:13:49.093" v="694" actId="20577"/>
        <pc:sldMkLst>
          <pc:docMk/>
          <pc:sldMk cId="176507967" sldId="558"/>
        </pc:sldMkLst>
        <pc:spChg chg="mod">
          <ac:chgData name="Nane Kratzke" userId="971be13ff4ee5ef6" providerId="LiveId" clId="{8AE8939E-2760-B242-AB9F-DB1F5B8B6781}" dt="2022-05-16T07:13:49.093" v="694" actId="20577"/>
          <ac:spMkLst>
            <pc:docMk/>
            <pc:sldMk cId="176507967" sldId="558"/>
            <ac:spMk id="6" creationId="{01C4EF8D-786F-E446-8F3C-A10FD7571ABD}"/>
          </ac:spMkLst>
        </pc:spChg>
      </pc:sldChg>
      <pc:sldChg chg="modSp mod">
        <pc:chgData name="Nane Kratzke" userId="971be13ff4ee5ef6" providerId="LiveId" clId="{8AE8939E-2760-B242-AB9F-DB1F5B8B6781}" dt="2022-05-13T10:39:17.940" v="670" actId="113"/>
        <pc:sldMkLst>
          <pc:docMk/>
          <pc:sldMk cId="2003902774" sldId="560"/>
        </pc:sldMkLst>
        <pc:spChg chg="mod">
          <ac:chgData name="Nane Kratzke" userId="971be13ff4ee5ef6" providerId="LiveId" clId="{8AE8939E-2760-B242-AB9F-DB1F5B8B6781}" dt="2022-05-13T10:39:17.940" v="670" actId="113"/>
          <ac:spMkLst>
            <pc:docMk/>
            <pc:sldMk cId="2003902774" sldId="560"/>
            <ac:spMk id="5" creationId="{81DF8D49-80E4-894B-81CA-A3BDA7947EB5}"/>
          </ac:spMkLst>
        </pc:spChg>
      </pc:sldChg>
      <pc:sldChg chg="delSp modSp mod">
        <pc:chgData name="Nane Kratzke" userId="971be13ff4ee5ef6" providerId="LiveId" clId="{8AE8939E-2760-B242-AB9F-DB1F5B8B6781}" dt="2022-05-13T10:11:29.466" v="639" actId="478"/>
        <pc:sldMkLst>
          <pc:docMk/>
          <pc:sldMk cId="269436655" sldId="570"/>
        </pc:sldMkLst>
        <pc:spChg chg="mod">
          <ac:chgData name="Nane Kratzke" userId="971be13ff4ee5ef6" providerId="LiveId" clId="{8AE8939E-2760-B242-AB9F-DB1F5B8B6781}" dt="2022-05-06T06:18:13.812" v="375" actId="20577"/>
          <ac:spMkLst>
            <pc:docMk/>
            <pc:sldMk cId="269436655" sldId="570"/>
            <ac:spMk id="5" creationId="{A77090A8-5F75-BE49-AAB2-2F65C25A8030}"/>
          </ac:spMkLst>
        </pc:spChg>
        <pc:spChg chg="mod">
          <ac:chgData name="Nane Kratzke" userId="971be13ff4ee5ef6" providerId="LiveId" clId="{8AE8939E-2760-B242-AB9F-DB1F5B8B6781}" dt="2022-05-06T06:19:50.203" v="401" actId="20577"/>
          <ac:spMkLst>
            <pc:docMk/>
            <pc:sldMk cId="269436655" sldId="570"/>
            <ac:spMk id="6" creationId="{59BB497B-997A-FD43-B459-A88A156481F0}"/>
          </ac:spMkLst>
        </pc:spChg>
        <pc:inkChg chg="del">
          <ac:chgData name="Nane Kratzke" userId="971be13ff4ee5ef6" providerId="LiveId" clId="{8AE8939E-2760-B242-AB9F-DB1F5B8B6781}" dt="2022-05-13T10:11:29.466" v="639" actId="478"/>
          <ac:inkMkLst>
            <pc:docMk/>
            <pc:sldMk cId="269436655" sldId="570"/>
            <ac:inkMk id="7" creationId="{C054E2F0-3B1B-4FB3-A82B-65DDFA54A256}"/>
          </ac:inkMkLst>
        </pc:inkChg>
      </pc:sldChg>
      <pc:sldChg chg="addSp delSp modSp mod">
        <pc:chgData name="Nane Kratzke" userId="971be13ff4ee5ef6" providerId="LiveId" clId="{8AE8939E-2760-B242-AB9F-DB1F5B8B6781}" dt="2022-05-13T10:11:34.360" v="640" actId="478"/>
        <pc:sldMkLst>
          <pc:docMk/>
          <pc:sldMk cId="613088416" sldId="571"/>
        </pc:sldMkLst>
        <pc:spChg chg="mod">
          <ac:chgData name="Nane Kratzke" userId="971be13ff4ee5ef6" providerId="LiveId" clId="{8AE8939E-2760-B242-AB9F-DB1F5B8B6781}" dt="2022-05-06T06:22:01.805" v="404" actId="113"/>
          <ac:spMkLst>
            <pc:docMk/>
            <pc:sldMk cId="613088416" sldId="571"/>
            <ac:spMk id="5" creationId="{A77090A8-5F75-BE49-AAB2-2F65C25A8030}"/>
          </ac:spMkLst>
        </pc:spChg>
        <pc:spChg chg="mod">
          <ac:chgData name="Nane Kratzke" userId="971be13ff4ee5ef6" providerId="LiveId" clId="{8AE8939E-2760-B242-AB9F-DB1F5B8B6781}" dt="2022-05-06T06:27:04.331" v="519" actId="207"/>
          <ac:spMkLst>
            <pc:docMk/>
            <pc:sldMk cId="613088416" sldId="571"/>
            <ac:spMk id="10" creationId="{26C2B18B-7659-EE48-8C64-314F0A4CE536}"/>
          </ac:spMkLst>
        </pc:spChg>
        <pc:spChg chg="add mod">
          <ac:chgData name="Nane Kratzke" userId="971be13ff4ee5ef6" providerId="LiveId" clId="{8AE8939E-2760-B242-AB9F-DB1F5B8B6781}" dt="2022-05-06T06:25:39.131" v="448" actId="20577"/>
          <ac:spMkLst>
            <pc:docMk/>
            <pc:sldMk cId="613088416" sldId="571"/>
            <ac:spMk id="18" creationId="{1D23F026-9C5B-8390-0B22-1DAE7FE37681}"/>
          </ac:spMkLst>
        </pc:spChg>
        <pc:spChg chg="add mod">
          <ac:chgData name="Nane Kratzke" userId="971be13ff4ee5ef6" providerId="LiveId" clId="{8AE8939E-2760-B242-AB9F-DB1F5B8B6781}" dt="2022-05-06T06:26:49.140" v="517" actId="20577"/>
          <ac:spMkLst>
            <pc:docMk/>
            <pc:sldMk cId="613088416" sldId="571"/>
            <ac:spMk id="26" creationId="{5EB09EFF-AB56-81AF-87B0-6E9FF89F2DA0}"/>
          </ac:spMkLst>
        </pc:spChg>
        <pc:grpChg chg="mod">
          <ac:chgData name="Nane Kratzke" userId="971be13ff4ee5ef6" providerId="LiveId" clId="{8AE8939E-2760-B242-AB9F-DB1F5B8B6781}" dt="2022-05-06T06:25:16.138" v="411"/>
          <ac:grpSpMkLst>
            <pc:docMk/>
            <pc:sldMk cId="613088416" sldId="571"/>
            <ac:grpSpMk id="17" creationId="{8690E74A-D0DA-4D2E-BD4D-D127D2BBC78F}"/>
          </ac:grpSpMkLst>
        </pc:grpChg>
        <pc:grpChg chg="del mod">
          <ac:chgData name="Nane Kratzke" userId="971be13ff4ee5ef6" providerId="LiveId" clId="{8AE8939E-2760-B242-AB9F-DB1F5B8B6781}" dt="2022-05-06T06:26:03.974" v="457"/>
          <ac:grpSpMkLst>
            <pc:docMk/>
            <pc:sldMk cId="613088416" sldId="571"/>
            <ac:grpSpMk id="21" creationId="{C226CB9C-66FA-419B-5FC7-4E219D3C80A5}"/>
          </ac:grpSpMkLst>
        </pc:grpChg>
        <pc:grpChg chg="del mod">
          <ac:chgData name="Nane Kratzke" userId="971be13ff4ee5ef6" providerId="LiveId" clId="{8AE8939E-2760-B242-AB9F-DB1F5B8B6781}" dt="2022-05-06T06:26:05.109" v="459"/>
          <ac:grpSpMkLst>
            <pc:docMk/>
            <pc:sldMk cId="613088416" sldId="571"/>
            <ac:grpSpMk id="23" creationId="{2C8AA694-4D5B-5E2F-FFAE-70B4D28893BC}"/>
          </ac:grpSpMkLst>
        </pc:grpChg>
        <pc:grpChg chg="mod">
          <ac:chgData name="Nane Kratzke" userId="971be13ff4ee5ef6" providerId="LiveId" clId="{8AE8939E-2760-B242-AB9F-DB1F5B8B6781}" dt="2022-05-06T06:26:05.109" v="459"/>
          <ac:grpSpMkLst>
            <pc:docMk/>
            <pc:sldMk cId="613088416" sldId="571"/>
            <ac:grpSpMk id="25" creationId="{DAA7E1BF-D416-FE4F-C79B-309A583F24E0}"/>
          </ac:grpSpMkLst>
        </pc:grpChg>
        <pc:inkChg chg="del">
          <ac:chgData name="Nane Kratzke" userId="971be13ff4ee5ef6" providerId="LiveId" clId="{8AE8939E-2760-B242-AB9F-DB1F5B8B6781}" dt="2022-05-13T10:11:34.360" v="640" actId="478"/>
          <ac:inkMkLst>
            <pc:docMk/>
            <pc:sldMk cId="613088416" sldId="571"/>
            <ac:inkMk id="7" creationId="{78AC4807-5CA1-3C6E-93AF-80577EDAED85}"/>
          </ac:inkMkLst>
        </pc:inkChg>
        <pc:inkChg chg="add del">
          <ac:chgData name="Nane Kratzke" userId="971be13ff4ee5ef6" providerId="LiveId" clId="{8AE8939E-2760-B242-AB9F-DB1F5B8B6781}" dt="2022-05-06T06:25:52.126" v="450" actId="478"/>
          <ac:inkMkLst>
            <pc:docMk/>
            <pc:sldMk cId="613088416" sldId="571"/>
            <ac:inkMk id="7" creationId="{8F4D6B7C-C2D2-28D0-3DC2-7B3861B05BF6}"/>
          </ac:inkMkLst>
        </pc:inkChg>
        <pc:inkChg chg="add del">
          <ac:chgData name="Nane Kratzke" userId="971be13ff4ee5ef6" providerId="LiveId" clId="{8AE8939E-2760-B242-AB9F-DB1F5B8B6781}" dt="2022-05-06T06:25:56.153" v="452" actId="478"/>
          <ac:inkMkLst>
            <pc:docMk/>
            <pc:sldMk cId="613088416" sldId="571"/>
            <ac:inkMk id="12" creationId="{DDF05F8E-3D79-B5ED-924F-1EEF9E8314C5}"/>
          </ac:inkMkLst>
        </pc:inkChg>
        <pc:inkChg chg="add del">
          <ac:chgData name="Nane Kratzke" userId="971be13ff4ee5ef6" providerId="LiveId" clId="{8AE8939E-2760-B242-AB9F-DB1F5B8B6781}" dt="2022-05-06T06:25:54.039" v="451" actId="478"/>
          <ac:inkMkLst>
            <pc:docMk/>
            <pc:sldMk cId="613088416" sldId="571"/>
            <ac:inkMk id="13" creationId="{5B651B05-5C2C-81D4-D398-427E193D3E22}"/>
          </ac:inkMkLst>
        </pc:inkChg>
        <pc:inkChg chg="add del">
          <ac:chgData name="Nane Kratzke" userId="971be13ff4ee5ef6" providerId="LiveId" clId="{8AE8939E-2760-B242-AB9F-DB1F5B8B6781}" dt="2022-05-06T06:25:50.191" v="449" actId="478"/>
          <ac:inkMkLst>
            <pc:docMk/>
            <pc:sldMk cId="613088416" sldId="571"/>
            <ac:inkMk id="14" creationId="{5A8F5868-381C-757D-0148-1B518F09CE2F}"/>
          </ac:inkMkLst>
        </pc:inkChg>
        <pc:inkChg chg="add mod">
          <ac:chgData name="Nane Kratzke" userId="971be13ff4ee5ef6" providerId="LiveId" clId="{8AE8939E-2760-B242-AB9F-DB1F5B8B6781}" dt="2022-05-06T06:25:16.138" v="411"/>
          <ac:inkMkLst>
            <pc:docMk/>
            <pc:sldMk cId="613088416" sldId="571"/>
            <ac:inkMk id="15" creationId="{FF6A0CF0-75A9-288C-A5BD-AD3DDFD2506F}"/>
          </ac:inkMkLst>
        </pc:inkChg>
        <pc:inkChg chg="add mod">
          <ac:chgData name="Nane Kratzke" userId="971be13ff4ee5ef6" providerId="LiveId" clId="{8AE8939E-2760-B242-AB9F-DB1F5B8B6781}" dt="2022-05-06T06:25:16.138" v="411"/>
          <ac:inkMkLst>
            <pc:docMk/>
            <pc:sldMk cId="613088416" sldId="571"/>
            <ac:inkMk id="16" creationId="{DAF1E618-8CBA-FC6B-CF7B-3543CAD90524}"/>
          </ac:inkMkLst>
        </pc:inkChg>
        <pc:inkChg chg="add mod">
          <ac:chgData name="Nane Kratzke" userId="971be13ff4ee5ef6" providerId="LiveId" clId="{8AE8939E-2760-B242-AB9F-DB1F5B8B6781}" dt="2022-05-06T06:26:05.109" v="459"/>
          <ac:inkMkLst>
            <pc:docMk/>
            <pc:sldMk cId="613088416" sldId="571"/>
            <ac:inkMk id="19" creationId="{60CA89F8-5961-6F37-EEA6-0266375E717E}"/>
          </ac:inkMkLst>
        </pc:inkChg>
        <pc:inkChg chg="add mod">
          <ac:chgData name="Nane Kratzke" userId="971be13ff4ee5ef6" providerId="LiveId" clId="{8AE8939E-2760-B242-AB9F-DB1F5B8B6781}" dt="2022-05-06T06:26:05.109" v="459"/>
          <ac:inkMkLst>
            <pc:docMk/>
            <pc:sldMk cId="613088416" sldId="571"/>
            <ac:inkMk id="20" creationId="{5E32175F-0D16-3A58-8A93-1195DE26F677}"/>
          </ac:inkMkLst>
        </pc:inkChg>
        <pc:inkChg chg="add mod">
          <ac:chgData name="Nane Kratzke" userId="971be13ff4ee5ef6" providerId="LiveId" clId="{8AE8939E-2760-B242-AB9F-DB1F5B8B6781}" dt="2022-05-06T06:26:05.109" v="459"/>
          <ac:inkMkLst>
            <pc:docMk/>
            <pc:sldMk cId="613088416" sldId="571"/>
            <ac:inkMk id="22" creationId="{ACB0CA59-4806-1690-B8FD-26B5ACC2D23D}"/>
          </ac:inkMkLst>
        </pc:inkChg>
        <pc:inkChg chg="add mod">
          <ac:chgData name="Nane Kratzke" userId="971be13ff4ee5ef6" providerId="LiveId" clId="{8AE8939E-2760-B242-AB9F-DB1F5B8B6781}" dt="2022-05-06T06:26:05.109" v="459"/>
          <ac:inkMkLst>
            <pc:docMk/>
            <pc:sldMk cId="613088416" sldId="571"/>
            <ac:inkMk id="24" creationId="{F8FD3986-0503-4B86-C33F-C07BECDDE32C}"/>
          </ac:inkMkLst>
        </pc:inkChg>
      </pc:sldChg>
      <pc:sldChg chg="addSp delSp modSp mod">
        <pc:chgData name="Nane Kratzke" userId="971be13ff4ee5ef6" providerId="LiveId" clId="{8AE8939E-2760-B242-AB9F-DB1F5B8B6781}" dt="2022-05-13T10:11:40.053" v="641" actId="478"/>
        <pc:sldMkLst>
          <pc:docMk/>
          <pc:sldMk cId="2171198472" sldId="572"/>
        </pc:sldMkLst>
        <pc:spChg chg="mod">
          <ac:chgData name="Nane Kratzke" userId="971be13ff4ee5ef6" providerId="LiveId" clId="{8AE8939E-2760-B242-AB9F-DB1F5B8B6781}" dt="2022-05-06T06:30:00.449" v="555" actId="20577"/>
          <ac:spMkLst>
            <pc:docMk/>
            <pc:sldMk cId="2171198472" sldId="572"/>
            <ac:spMk id="5" creationId="{A77090A8-5F75-BE49-AAB2-2F65C25A8030}"/>
          </ac:spMkLst>
        </pc:spChg>
        <pc:spChg chg="add mod">
          <ac:chgData name="Nane Kratzke" userId="971be13ff4ee5ef6" providerId="LiveId" clId="{8AE8939E-2760-B242-AB9F-DB1F5B8B6781}" dt="2022-05-06T06:28:49.426" v="551" actId="1076"/>
          <ac:spMkLst>
            <pc:docMk/>
            <pc:sldMk cId="2171198472" sldId="572"/>
            <ac:spMk id="16" creationId="{AFE0E27F-A606-DD33-FEDE-77205A57E035}"/>
          </ac:spMkLst>
        </pc:spChg>
        <pc:grpChg chg="del mod">
          <ac:chgData name="Nane Kratzke" userId="971be13ff4ee5ef6" providerId="LiveId" clId="{8AE8939E-2760-B242-AB9F-DB1F5B8B6781}" dt="2022-05-06T06:28:03.444" v="524"/>
          <ac:grpSpMkLst>
            <pc:docMk/>
            <pc:sldMk cId="2171198472" sldId="572"/>
            <ac:grpSpMk id="12" creationId="{5FAB326B-4D7B-2496-D2F7-EDFD690211D2}"/>
          </ac:grpSpMkLst>
        </pc:grpChg>
        <pc:grpChg chg="mod">
          <ac:chgData name="Nane Kratzke" userId="971be13ff4ee5ef6" providerId="LiveId" clId="{8AE8939E-2760-B242-AB9F-DB1F5B8B6781}" dt="2022-05-06T06:28:03.444" v="524"/>
          <ac:grpSpMkLst>
            <pc:docMk/>
            <pc:sldMk cId="2171198472" sldId="572"/>
            <ac:grpSpMk id="14" creationId="{70F2097F-2D04-3FD5-43EE-2C53163CE7EF}"/>
          </ac:grpSpMkLst>
        </pc:grpChg>
        <pc:inkChg chg="add mod">
          <ac:chgData name="Nane Kratzke" userId="971be13ff4ee5ef6" providerId="LiveId" clId="{8AE8939E-2760-B242-AB9F-DB1F5B8B6781}" dt="2022-05-06T06:28:03.444" v="524"/>
          <ac:inkMkLst>
            <pc:docMk/>
            <pc:sldMk cId="2171198472" sldId="572"/>
            <ac:inkMk id="7" creationId="{22726E3B-02FE-41D8-E4F5-02657A0C399F}"/>
          </ac:inkMkLst>
        </pc:inkChg>
        <pc:inkChg chg="add mod">
          <ac:chgData name="Nane Kratzke" userId="971be13ff4ee5ef6" providerId="LiveId" clId="{8AE8939E-2760-B242-AB9F-DB1F5B8B6781}" dt="2022-05-06T06:28:03.444" v="524"/>
          <ac:inkMkLst>
            <pc:docMk/>
            <pc:sldMk cId="2171198472" sldId="572"/>
            <ac:inkMk id="10" creationId="{6AFAC664-1988-75B0-BF89-0F7D13175A92}"/>
          </ac:inkMkLst>
        </pc:inkChg>
        <pc:inkChg chg="del">
          <ac:chgData name="Nane Kratzke" userId="971be13ff4ee5ef6" providerId="LiveId" clId="{8AE8939E-2760-B242-AB9F-DB1F5B8B6781}" dt="2022-05-13T10:11:40.053" v="641" actId="478"/>
          <ac:inkMkLst>
            <pc:docMk/>
            <pc:sldMk cId="2171198472" sldId="572"/>
            <ac:inkMk id="12" creationId="{373B2A69-7E13-5E2C-1E8C-513E264BEB93}"/>
          </ac:inkMkLst>
        </pc:inkChg>
        <pc:inkChg chg="add mod">
          <ac:chgData name="Nane Kratzke" userId="971be13ff4ee5ef6" providerId="LiveId" clId="{8AE8939E-2760-B242-AB9F-DB1F5B8B6781}" dt="2022-05-06T06:28:03.444" v="524"/>
          <ac:inkMkLst>
            <pc:docMk/>
            <pc:sldMk cId="2171198472" sldId="572"/>
            <ac:inkMk id="13" creationId="{3BFE051D-B2BA-6460-246F-FC112E277E4E}"/>
          </ac:inkMkLst>
        </pc:inkChg>
        <pc:inkChg chg="add">
          <ac:chgData name="Nane Kratzke" userId="971be13ff4ee5ef6" providerId="LiveId" clId="{8AE8939E-2760-B242-AB9F-DB1F5B8B6781}" dt="2022-05-06T06:29:05.806" v="552" actId="9405"/>
          <ac:inkMkLst>
            <pc:docMk/>
            <pc:sldMk cId="2171198472" sldId="572"/>
            <ac:inkMk id="15" creationId="{8618AE3E-8CE3-D15C-615A-F09F08EF7F41}"/>
          </ac:inkMkLst>
        </pc:inkChg>
        <pc:inkChg chg="add">
          <ac:chgData name="Nane Kratzke" userId="971be13ff4ee5ef6" providerId="LiveId" clId="{8AE8939E-2760-B242-AB9F-DB1F5B8B6781}" dt="2022-05-06T06:29:08.810" v="553" actId="9405"/>
          <ac:inkMkLst>
            <pc:docMk/>
            <pc:sldMk cId="2171198472" sldId="572"/>
            <ac:inkMk id="17" creationId="{5D6A1F0D-AED6-C44D-2F96-A8ACE2218E36}"/>
          </ac:inkMkLst>
        </pc:inkChg>
        <pc:inkChg chg="add">
          <ac:chgData name="Nane Kratzke" userId="971be13ff4ee5ef6" providerId="LiveId" clId="{8AE8939E-2760-B242-AB9F-DB1F5B8B6781}" dt="2022-05-06T06:29:11.791" v="554" actId="9405"/>
          <ac:inkMkLst>
            <pc:docMk/>
            <pc:sldMk cId="2171198472" sldId="572"/>
            <ac:inkMk id="18" creationId="{DCF14717-CFC7-AC61-97C2-4699617E396C}"/>
          </ac:inkMkLst>
        </pc:inkChg>
      </pc:sldChg>
      <pc:sldChg chg="addSp delSp modSp mod">
        <pc:chgData name="Nane Kratzke" userId="971be13ff4ee5ef6" providerId="LiveId" clId="{8AE8939E-2760-B242-AB9F-DB1F5B8B6781}" dt="2022-05-13T10:11:46.285" v="642" actId="478"/>
        <pc:sldMkLst>
          <pc:docMk/>
          <pc:sldMk cId="479184930" sldId="573"/>
        </pc:sldMkLst>
        <pc:spChg chg="mod">
          <ac:chgData name="Nane Kratzke" userId="971be13ff4ee5ef6" providerId="LiveId" clId="{8AE8939E-2760-B242-AB9F-DB1F5B8B6781}" dt="2022-05-06T06:33:26.552" v="561" actId="113"/>
          <ac:spMkLst>
            <pc:docMk/>
            <pc:sldMk cId="479184930" sldId="573"/>
            <ac:spMk id="5" creationId="{A77090A8-5F75-BE49-AAB2-2F65C25A8030}"/>
          </ac:spMkLst>
        </pc:spChg>
        <pc:inkChg chg="add">
          <ac:chgData name="Nane Kratzke" userId="971be13ff4ee5ef6" providerId="LiveId" clId="{8AE8939E-2760-B242-AB9F-DB1F5B8B6781}" dt="2022-05-06T06:31:57.977" v="556" actId="9405"/>
          <ac:inkMkLst>
            <pc:docMk/>
            <pc:sldMk cId="479184930" sldId="573"/>
            <ac:inkMk id="6" creationId="{F2A158AB-C75C-E87A-E620-2568C8B56DB3}"/>
          </ac:inkMkLst>
        </pc:inkChg>
        <pc:inkChg chg="add">
          <ac:chgData name="Nane Kratzke" userId="971be13ff4ee5ef6" providerId="LiveId" clId="{8AE8939E-2760-B242-AB9F-DB1F5B8B6781}" dt="2022-05-06T06:32:00.935" v="557" actId="9405"/>
          <ac:inkMkLst>
            <pc:docMk/>
            <pc:sldMk cId="479184930" sldId="573"/>
            <ac:inkMk id="7" creationId="{3A9FC081-A5B6-3F2D-C1F7-75ED70F463B6}"/>
          </ac:inkMkLst>
        </pc:inkChg>
        <pc:inkChg chg="del">
          <ac:chgData name="Nane Kratzke" userId="971be13ff4ee5ef6" providerId="LiveId" clId="{8AE8939E-2760-B242-AB9F-DB1F5B8B6781}" dt="2022-05-13T10:11:46.285" v="642" actId="478"/>
          <ac:inkMkLst>
            <pc:docMk/>
            <pc:sldMk cId="479184930" sldId="573"/>
            <ac:inkMk id="10" creationId="{4F02918D-AC7A-9E1B-99BD-99AF845BBC0F}"/>
          </ac:inkMkLst>
        </pc:inkChg>
        <pc:inkChg chg="add del">
          <ac:chgData name="Nane Kratzke" userId="971be13ff4ee5ef6" providerId="LiveId" clId="{8AE8939E-2760-B242-AB9F-DB1F5B8B6781}" dt="2022-05-06T06:32:39.449" v="559" actId="9405"/>
          <ac:inkMkLst>
            <pc:docMk/>
            <pc:sldMk cId="479184930" sldId="573"/>
            <ac:inkMk id="10" creationId="{D8B6EE0E-3F08-0396-A306-52EBA3361666}"/>
          </ac:inkMkLst>
        </pc:inkChg>
      </pc:sldChg>
      <pc:sldChg chg="addSp delSp modSp mod">
        <pc:chgData name="Nane Kratzke" userId="971be13ff4ee5ef6" providerId="LiveId" clId="{8AE8939E-2760-B242-AB9F-DB1F5B8B6781}" dt="2022-05-13T10:11:49.030" v="643" actId="478"/>
        <pc:sldMkLst>
          <pc:docMk/>
          <pc:sldMk cId="2599537583" sldId="574"/>
        </pc:sldMkLst>
        <pc:spChg chg="mod">
          <ac:chgData name="Nane Kratzke" userId="971be13ff4ee5ef6" providerId="LiveId" clId="{8AE8939E-2760-B242-AB9F-DB1F5B8B6781}" dt="2022-05-06T06:39:13.577" v="572" actId="14100"/>
          <ac:spMkLst>
            <pc:docMk/>
            <pc:sldMk cId="2599537583" sldId="574"/>
            <ac:spMk id="5" creationId="{A77090A8-5F75-BE49-AAB2-2F65C25A8030}"/>
          </ac:spMkLst>
        </pc:spChg>
        <pc:inkChg chg="add">
          <ac:chgData name="Nane Kratzke" userId="971be13ff4ee5ef6" providerId="LiveId" clId="{8AE8939E-2760-B242-AB9F-DB1F5B8B6781}" dt="2022-05-06T06:37:55.689" v="565" actId="9405"/>
          <ac:inkMkLst>
            <pc:docMk/>
            <pc:sldMk cId="2599537583" sldId="574"/>
            <ac:inkMk id="6" creationId="{C21E239A-29B4-5059-F89D-EB774B438D33}"/>
          </ac:inkMkLst>
        </pc:inkChg>
        <pc:inkChg chg="del">
          <ac:chgData name="Nane Kratzke" userId="971be13ff4ee5ef6" providerId="LiveId" clId="{8AE8939E-2760-B242-AB9F-DB1F5B8B6781}" dt="2022-05-13T10:11:49.030" v="643" actId="478"/>
          <ac:inkMkLst>
            <pc:docMk/>
            <pc:sldMk cId="2599537583" sldId="574"/>
            <ac:inkMk id="7" creationId="{A48CEDA5-A78E-F3F8-171D-69911319013D}"/>
          </ac:inkMkLst>
        </pc:inkChg>
      </pc:sldChg>
      <pc:sldChg chg="delSp mod">
        <pc:chgData name="Nane Kratzke" userId="971be13ff4ee5ef6" providerId="LiveId" clId="{8AE8939E-2760-B242-AB9F-DB1F5B8B6781}" dt="2022-05-13T10:11:54.099" v="644" actId="478"/>
        <pc:sldMkLst>
          <pc:docMk/>
          <pc:sldMk cId="3978717359" sldId="575"/>
        </pc:sldMkLst>
        <pc:inkChg chg="del">
          <ac:chgData name="Nane Kratzke" userId="971be13ff4ee5ef6" providerId="LiveId" clId="{8AE8939E-2760-B242-AB9F-DB1F5B8B6781}" dt="2022-05-13T10:11:54.099" v="644" actId="478"/>
          <ac:inkMkLst>
            <pc:docMk/>
            <pc:sldMk cId="3978717359" sldId="575"/>
            <ac:inkMk id="7" creationId="{DF124B51-A71B-CA7D-0F36-12F59ADFF9B5}"/>
          </ac:inkMkLst>
        </pc:inkChg>
      </pc:sldChg>
      <pc:sldChg chg="delSp modSp mod">
        <pc:chgData name="Nane Kratzke" userId="971be13ff4ee5ef6" providerId="LiveId" clId="{8AE8939E-2760-B242-AB9F-DB1F5B8B6781}" dt="2022-05-13T10:12:34.076" v="652" actId="478"/>
        <pc:sldMkLst>
          <pc:docMk/>
          <pc:sldMk cId="2242678871" sldId="577"/>
        </pc:sldMkLst>
        <pc:spChg chg="mod">
          <ac:chgData name="Nane Kratzke" userId="971be13ff4ee5ef6" providerId="LiveId" clId="{8AE8939E-2760-B242-AB9F-DB1F5B8B6781}" dt="2022-05-06T06:51:45.637" v="591" actId="14100"/>
          <ac:spMkLst>
            <pc:docMk/>
            <pc:sldMk cId="2242678871" sldId="577"/>
            <ac:spMk id="5" creationId="{1F7D597A-1328-384D-BC46-9679E8781D63}"/>
          </ac:spMkLst>
        </pc:spChg>
        <pc:inkChg chg="del">
          <ac:chgData name="Nane Kratzke" userId="971be13ff4ee5ef6" providerId="LiveId" clId="{8AE8939E-2760-B242-AB9F-DB1F5B8B6781}" dt="2022-05-13T10:12:34.076" v="652" actId="478"/>
          <ac:inkMkLst>
            <pc:docMk/>
            <pc:sldMk cId="2242678871" sldId="577"/>
            <ac:inkMk id="6" creationId="{F5F7D478-50B1-E6AB-3CAF-EC711F01EC6B}"/>
          </ac:inkMkLst>
        </pc:inkChg>
      </pc:sldChg>
      <pc:sldChg chg="delSp modSp mod">
        <pc:chgData name="Nane Kratzke" userId="971be13ff4ee5ef6" providerId="LiveId" clId="{8AE8939E-2760-B242-AB9F-DB1F5B8B6781}" dt="2022-05-13T10:12:38.811" v="653" actId="478"/>
        <pc:sldMkLst>
          <pc:docMk/>
          <pc:sldMk cId="2784104494" sldId="578"/>
        </pc:sldMkLst>
        <pc:spChg chg="mod">
          <ac:chgData name="Nane Kratzke" userId="971be13ff4ee5ef6" providerId="LiveId" clId="{8AE8939E-2760-B242-AB9F-DB1F5B8B6781}" dt="2022-05-06T06:54:33.283" v="600" actId="113"/>
          <ac:spMkLst>
            <pc:docMk/>
            <pc:sldMk cId="2784104494" sldId="578"/>
            <ac:spMk id="5" creationId="{A77090A8-5F75-BE49-AAB2-2F65C25A8030}"/>
          </ac:spMkLst>
        </pc:spChg>
        <pc:inkChg chg="del">
          <ac:chgData name="Nane Kratzke" userId="971be13ff4ee5ef6" providerId="LiveId" clId="{8AE8939E-2760-B242-AB9F-DB1F5B8B6781}" dt="2022-05-13T10:12:38.811" v="653" actId="478"/>
          <ac:inkMkLst>
            <pc:docMk/>
            <pc:sldMk cId="2784104494" sldId="578"/>
            <ac:inkMk id="6" creationId="{4C898DEB-D3A2-14B8-01CD-B3A6501BBD94}"/>
          </ac:inkMkLst>
        </pc:inkChg>
      </pc:sldChg>
      <pc:sldChg chg="delSp mod">
        <pc:chgData name="Nane Kratzke" userId="971be13ff4ee5ef6" providerId="LiveId" clId="{8AE8939E-2760-B242-AB9F-DB1F5B8B6781}" dt="2022-05-13T10:12:47.395" v="654" actId="478"/>
        <pc:sldMkLst>
          <pc:docMk/>
          <pc:sldMk cId="4236033102" sldId="580"/>
        </pc:sldMkLst>
        <pc:inkChg chg="del">
          <ac:chgData name="Nane Kratzke" userId="971be13ff4ee5ef6" providerId="LiveId" clId="{8AE8939E-2760-B242-AB9F-DB1F5B8B6781}" dt="2022-05-13T10:12:47.395" v="654" actId="478"/>
          <ac:inkMkLst>
            <pc:docMk/>
            <pc:sldMk cId="4236033102" sldId="580"/>
            <ac:inkMk id="5" creationId="{0769A73F-1E7D-BB2D-F520-035B757D9FD1}"/>
          </ac:inkMkLst>
        </pc:inkChg>
      </pc:sldChg>
      <pc:sldChg chg="delSp modSp mod">
        <pc:chgData name="Nane Kratzke" userId="971be13ff4ee5ef6" providerId="LiveId" clId="{8AE8939E-2760-B242-AB9F-DB1F5B8B6781}" dt="2022-05-13T10:12:51.052" v="655" actId="478"/>
        <pc:sldMkLst>
          <pc:docMk/>
          <pc:sldMk cId="3016536141" sldId="581"/>
        </pc:sldMkLst>
        <pc:spChg chg="mod">
          <ac:chgData name="Nane Kratzke" userId="971be13ff4ee5ef6" providerId="LiveId" clId="{8AE8939E-2760-B242-AB9F-DB1F5B8B6781}" dt="2022-05-06T06:58:29.288" v="602" actId="113"/>
          <ac:spMkLst>
            <pc:docMk/>
            <pc:sldMk cId="3016536141" sldId="581"/>
            <ac:spMk id="7" creationId="{A1B804D6-A497-EA43-8748-3013462EADDF}"/>
          </ac:spMkLst>
        </pc:spChg>
        <pc:inkChg chg="del">
          <ac:chgData name="Nane Kratzke" userId="971be13ff4ee5ef6" providerId="LiveId" clId="{8AE8939E-2760-B242-AB9F-DB1F5B8B6781}" dt="2022-05-13T10:12:51.052" v="655" actId="478"/>
          <ac:inkMkLst>
            <pc:docMk/>
            <pc:sldMk cId="3016536141" sldId="581"/>
            <ac:inkMk id="5" creationId="{6F81A008-3C85-CCEC-E1D6-DD32C86E027B}"/>
          </ac:inkMkLst>
        </pc:inkChg>
      </pc:sldChg>
      <pc:sldChg chg="delSp modSp mod">
        <pc:chgData name="Nane Kratzke" userId="971be13ff4ee5ef6" providerId="LiveId" clId="{8AE8939E-2760-B242-AB9F-DB1F5B8B6781}" dt="2022-05-13T10:12:54.967" v="656" actId="478"/>
        <pc:sldMkLst>
          <pc:docMk/>
          <pc:sldMk cId="2216567192" sldId="582"/>
        </pc:sldMkLst>
        <pc:spChg chg="mod">
          <ac:chgData name="Nane Kratzke" userId="971be13ff4ee5ef6" providerId="LiveId" clId="{8AE8939E-2760-B242-AB9F-DB1F5B8B6781}" dt="2022-05-06T07:01:28.243" v="612" actId="113"/>
          <ac:spMkLst>
            <pc:docMk/>
            <pc:sldMk cId="2216567192" sldId="582"/>
            <ac:spMk id="6" creationId="{2A1663B8-9027-3141-BB4D-CFAFC91A18D7}"/>
          </ac:spMkLst>
        </pc:spChg>
        <pc:inkChg chg="del">
          <ac:chgData name="Nane Kratzke" userId="971be13ff4ee5ef6" providerId="LiveId" clId="{8AE8939E-2760-B242-AB9F-DB1F5B8B6781}" dt="2022-05-13T10:12:54.967" v="656" actId="478"/>
          <ac:inkMkLst>
            <pc:docMk/>
            <pc:sldMk cId="2216567192" sldId="582"/>
            <ac:inkMk id="5" creationId="{E8489A8A-560A-AAE0-7FB0-F3715CF7C2D5}"/>
          </ac:inkMkLst>
        </pc:inkChg>
      </pc:sldChg>
      <pc:sldChg chg="addSp delSp modSp mod">
        <pc:chgData name="Nane Kratzke" userId="971be13ff4ee5ef6" providerId="LiveId" clId="{8AE8939E-2760-B242-AB9F-DB1F5B8B6781}" dt="2022-05-13T10:13:00.063" v="657" actId="478"/>
        <pc:sldMkLst>
          <pc:docMk/>
          <pc:sldMk cId="3535080844" sldId="583"/>
        </pc:sldMkLst>
        <pc:spChg chg="mod">
          <ac:chgData name="Nane Kratzke" userId="971be13ff4ee5ef6" providerId="LiveId" clId="{8AE8939E-2760-B242-AB9F-DB1F5B8B6781}" dt="2022-05-06T07:03:52.763" v="629" actId="113"/>
          <ac:spMkLst>
            <pc:docMk/>
            <pc:sldMk cId="3535080844" sldId="583"/>
            <ac:spMk id="6" creationId="{782EF8D8-7EBA-7E43-90A3-C8139DA87067}"/>
          </ac:spMkLst>
        </pc:spChg>
        <pc:inkChg chg="add">
          <ac:chgData name="Nane Kratzke" userId="971be13ff4ee5ef6" providerId="LiveId" clId="{8AE8939E-2760-B242-AB9F-DB1F5B8B6781}" dt="2022-05-06T07:03:09.067" v="622" actId="9405"/>
          <ac:inkMkLst>
            <pc:docMk/>
            <pc:sldMk cId="3535080844" sldId="583"/>
            <ac:inkMk id="5" creationId="{3E8EA85F-E5D8-72E7-CFB7-071E28658D3B}"/>
          </ac:inkMkLst>
        </pc:inkChg>
        <pc:inkChg chg="add">
          <ac:chgData name="Nane Kratzke" userId="971be13ff4ee5ef6" providerId="LiveId" clId="{8AE8939E-2760-B242-AB9F-DB1F5B8B6781}" dt="2022-05-06T07:03:13.296" v="623" actId="9405"/>
          <ac:inkMkLst>
            <pc:docMk/>
            <pc:sldMk cId="3535080844" sldId="583"/>
            <ac:inkMk id="7" creationId="{B7C2EF47-15F5-5C80-1A5B-7C325EF34DB3}"/>
          </ac:inkMkLst>
        </pc:inkChg>
        <pc:inkChg chg="add">
          <ac:chgData name="Nane Kratzke" userId="971be13ff4ee5ef6" providerId="LiveId" clId="{8AE8939E-2760-B242-AB9F-DB1F5B8B6781}" dt="2022-05-06T07:03:17.358" v="624" actId="9405"/>
          <ac:inkMkLst>
            <pc:docMk/>
            <pc:sldMk cId="3535080844" sldId="583"/>
            <ac:inkMk id="9" creationId="{D6A3A870-C5C9-E600-760D-75C95E825F72}"/>
          </ac:inkMkLst>
        </pc:inkChg>
        <pc:inkChg chg="add">
          <ac:chgData name="Nane Kratzke" userId="971be13ff4ee5ef6" providerId="LiveId" clId="{8AE8939E-2760-B242-AB9F-DB1F5B8B6781}" dt="2022-05-06T07:03:20.812" v="625" actId="9405"/>
          <ac:inkMkLst>
            <pc:docMk/>
            <pc:sldMk cId="3535080844" sldId="583"/>
            <ac:inkMk id="13" creationId="{97518440-94D1-9C9C-6D49-0FBD68E5F7D0}"/>
          </ac:inkMkLst>
        </pc:inkChg>
        <pc:inkChg chg="del">
          <ac:chgData name="Nane Kratzke" userId="971be13ff4ee5ef6" providerId="LiveId" clId="{8AE8939E-2760-B242-AB9F-DB1F5B8B6781}" dt="2022-05-13T10:13:00.063" v="657" actId="478"/>
          <ac:inkMkLst>
            <pc:docMk/>
            <pc:sldMk cId="3535080844" sldId="583"/>
            <ac:inkMk id="15" creationId="{61563250-4751-F30D-2FC7-B1FC5EFD857D}"/>
          </ac:inkMkLst>
        </pc:inkChg>
      </pc:sldChg>
      <pc:sldChg chg="delSp mod">
        <pc:chgData name="Nane Kratzke" userId="971be13ff4ee5ef6" providerId="LiveId" clId="{8AE8939E-2760-B242-AB9F-DB1F5B8B6781}" dt="2022-05-13T10:10:58.033" v="635" actId="478"/>
        <pc:sldMkLst>
          <pc:docMk/>
          <pc:sldMk cId="37551011" sldId="585"/>
        </pc:sldMkLst>
        <pc:inkChg chg="del">
          <ac:chgData name="Nane Kratzke" userId="971be13ff4ee5ef6" providerId="LiveId" clId="{8AE8939E-2760-B242-AB9F-DB1F5B8B6781}" dt="2022-05-13T10:10:58.033" v="635" actId="478"/>
          <ac:inkMkLst>
            <pc:docMk/>
            <pc:sldMk cId="37551011" sldId="585"/>
            <ac:inkMk id="7" creationId="{E558642D-CEED-EB36-92B0-96AC7F41F847}"/>
          </ac:inkMkLst>
        </pc:inkChg>
      </pc:sldChg>
      <pc:sldChg chg="delSp mod">
        <pc:chgData name="Nane Kratzke" userId="971be13ff4ee5ef6" providerId="LiveId" clId="{8AE8939E-2760-B242-AB9F-DB1F5B8B6781}" dt="2022-05-13T10:11:23.919" v="638" actId="478"/>
        <pc:sldMkLst>
          <pc:docMk/>
          <pc:sldMk cId="4182623643" sldId="586"/>
        </pc:sldMkLst>
        <pc:inkChg chg="del">
          <ac:chgData name="Nane Kratzke" userId="971be13ff4ee5ef6" providerId="LiveId" clId="{8AE8939E-2760-B242-AB9F-DB1F5B8B6781}" dt="2022-05-13T10:11:23.919" v="638" actId="478"/>
          <ac:inkMkLst>
            <pc:docMk/>
            <pc:sldMk cId="4182623643" sldId="586"/>
            <ac:inkMk id="19" creationId="{7882DE77-D8A5-D5E9-7F84-12A00F905C02}"/>
          </ac:inkMkLst>
        </pc:inkChg>
      </pc:sldChg>
      <pc:sldChg chg="delSp mod">
        <pc:chgData name="Nane Kratzke" userId="971be13ff4ee5ef6" providerId="LiveId" clId="{8AE8939E-2760-B242-AB9F-DB1F5B8B6781}" dt="2022-05-13T10:12:22.972" v="649" actId="478"/>
        <pc:sldMkLst>
          <pc:docMk/>
          <pc:sldMk cId="4184322333" sldId="587"/>
        </pc:sldMkLst>
        <pc:inkChg chg="del">
          <ac:chgData name="Nane Kratzke" userId="971be13ff4ee5ef6" providerId="LiveId" clId="{8AE8939E-2760-B242-AB9F-DB1F5B8B6781}" dt="2022-05-13T10:12:22.972" v="649" actId="478"/>
          <ac:inkMkLst>
            <pc:docMk/>
            <pc:sldMk cId="4184322333" sldId="587"/>
            <ac:inkMk id="7" creationId="{3731DC4B-ED7C-EAE7-F3AB-311BDCA811AF}"/>
          </ac:inkMkLst>
        </pc:inkChg>
      </pc:sldChg>
      <pc:sldChg chg="delSp mod">
        <pc:chgData name="Nane Kratzke" userId="971be13ff4ee5ef6" providerId="LiveId" clId="{8AE8939E-2760-B242-AB9F-DB1F5B8B6781}" dt="2022-05-13T10:12:27.089" v="650" actId="478"/>
        <pc:sldMkLst>
          <pc:docMk/>
          <pc:sldMk cId="3378254767" sldId="589"/>
        </pc:sldMkLst>
        <pc:inkChg chg="del">
          <ac:chgData name="Nane Kratzke" userId="971be13ff4ee5ef6" providerId="LiveId" clId="{8AE8939E-2760-B242-AB9F-DB1F5B8B6781}" dt="2022-05-13T10:12:27.089" v="650" actId="478"/>
          <ac:inkMkLst>
            <pc:docMk/>
            <pc:sldMk cId="3378254767" sldId="589"/>
            <ac:inkMk id="5" creationId="{8F8F62BA-E98E-3F8E-06EE-1598C2497EDF}"/>
          </ac:inkMkLst>
        </pc:inkChg>
      </pc:sldChg>
      <pc:sldChg chg="delSp modSp mod">
        <pc:chgData name="Nane Kratzke" userId="971be13ff4ee5ef6" providerId="LiveId" clId="{8AE8939E-2760-B242-AB9F-DB1F5B8B6781}" dt="2022-05-13T10:12:30.824" v="651" actId="478"/>
        <pc:sldMkLst>
          <pc:docMk/>
          <pc:sldMk cId="2326429482" sldId="590"/>
        </pc:sldMkLst>
        <pc:spChg chg="mod">
          <ac:chgData name="Nane Kratzke" userId="971be13ff4ee5ef6" providerId="LiveId" clId="{8AE8939E-2760-B242-AB9F-DB1F5B8B6781}" dt="2022-05-06T06:49:35.008" v="580" actId="207"/>
          <ac:spMkLst>
            <pc:docMk/>
            <pc:sldMk cId="2326429482" sldId="590"/>
            <ac:spMk id="5" creationId="{1F7D597A-1328-384D-BC46-9679E8781D63}"/>
          </ac:spMkLst>
        </pc:spChg>
        <pc:inkChg chg="del">
          <ac:chgData name="Nane Kratzke" userId="971be13ff4ee5ef6" providerId="LiveId" clId="{8AE8939E-2760-B242-AB9F-DB1F5B8B6781}" dt="2022-05-13T10:12:30.824" v="651" actId="478"/>
          <ac:inkMkLst>
            <pc:docMk/>
            <pc:sldMk cId="2326429482" sldId="590"/>
            <ac:inkMk id="6" creationId="{ABD4D74B-3E1F-A98F-233A-261B48BA8669}"/>
          </ac:inkMkLst>
        </pc:inkChg>
      </pc:sldChg>
      <pc:sldChg chg="delSp mod">
        <pc:chgData name="Nane Kratzke" userId="971be13ff4ee5ef6" providerId="LiveId" clId="{8AE8939E-2760-B242-AB9F-DB1F5B8B6781}" dt="2022-05-13T10:13:10.898" v="659" actId="478"/>
        <pc:sldMkLst>
          <pc:docMk/>
          <pc:sldMk cId="2414142745" sldId="591"/>
        </pc:sldMkLst>
        <pc:inkChg chg="del">
          <ac:chgData name="Nane Kratzke" userId="971be13ff4ee5ef6" providerId="LiveId" clId="{8AE8939E-2760-B242-AB9F-DB1F5B8B6781}" dt="2022-05-13T10:13:10.898" v="659" actId="478"/>
          <ac:inkMkLst>
            <pc:docMk/>
            <pc:sldMk cId="2414142745" sldId="591"/>
            <ac:inkMk id="5" creationId="{B16CD543-C546-85B6-2D64-9AA87900F573}"/>
          </ac:inkMkLst>
        </pc:inkChg>
      </pc:sldChg>
      <pc:sldChg chg="delSp mod">
        <pc:chgData name="Nane Kratzke" userId="971be13ff4ee5ef6" providerId="LiveId" clId="{8AE8939E-2760-B242-AB9F-DB1F5B8B6781}" dt="2022-05-13T10:13:05.401" v="658" actId="478"/>
        <pc:sldMkLst>
          <pc:docMk/>
          <pc:sldMk cId="2600768210" sldId="592"/>
        </pc:sldMkLst>
        <pc:inkChg chg="del">
          <ac:chgData name="Nane Kratzke" userId="971be13ff4ee5ef6" providerId="LiveId" clId="{8AE8939E-2760-B242-AB9F-DB1F5B8B6781}" dt="2022-05-13T10:13:05.401" v="658" actId="478"/>
          <ac:inkMkLst>
            <pc:docMk/>
            <pc:sldMk cId="2600768210" sldId="592"/>
            <ac:inkMk id="5" creationId="{4CAD7427-005B-7960-12CA-06015D01526A}"/>
          </ac:inkMkLst>
        </pc:inkChg>
      </pc:sldChg>
      <pc:sldChg chg="delSp mod">
        <pc:chgData name="Nane Kratzke" userId="971be13ff4ee5ef6" providerId="LiveId" clId="{8AE8939E-2760-B242-AB9F-DB1F5B8B6781}" dt="2022-05-13T10:13:19.673" v="661" actId="478"/>
        <pc:sldMkLst>
          <pc:docMk/>
          <pc:sldMk cId="1131420915" sldId="593"/>
        </pc:sldMkLst>
        <pc:inkChg chg="del">
          <ac:chgData name="Nane Kratzke" userId="971be13ff4ee5ef6" providerId="LiveId" clId="{8AE8939E-2760-B242-AB9F-DB1F5B8B6781}" dt="2022-05-13T10:13:19.673" v="661" actId="478"/>
          <ac:inkMkLst>
            <pc:docMk/>
            <pc:sldMk cId="1131420915" sldId="593"/>
            <ac:inkMk id="5" creationId="{97D2ED83-0E6E-E635-9F9C-D5800D672D03}"/>
          </ac:inkMkLst>
        </pc:inkChg>
      </pc:sldChg>
      <pc:sldChg chg="delSp mod">
        <pc:chgData name="Nane Kratzke" userId="971be13ff4ee5ef6" providerId="LiveId" clId="{8AE8939E-2760-B242-AB9F-DB1F5B8B6781}" dt="2022-05-13T10:13:24.442" v="662" actId="478"/>
        <pc:sldMkLst>
          <pc:docMk/>
          <pc:sldMk cId="4190664350" sldId="597"/>
        </pc:sldMkLst>
        <pc:inkChg chg="del">
          <ac:chgData name="Nane Kratzke" userId="971be13ff4ee5ef6" providerId="LiveId" clId="{8AE8939E-2760-B242-AB9F-DB1F5B8B6781}" dt="2022-05-13T10:13:24.442" v="662" actId="478"/>
          <ac:inkMkLst>
            <pc:docMk/>
            <pc:sldMk cId="4190664350" sldId="597"/>
            <ac:inkMk id="5" creationId="{514EE4F4-635A-7002-C6E3-D4014CFE5AEE}"/>
          </ac:inkMkLst>
        </pc:inkChg>
      </pc:sldChg>
      <pc:sldChg chg="delSp modSp mod">
        <pc:chgData name="Nane Kratzke" userId="971be13ff4ee5ef6" providerId="LiveId" clId="{8AE8939E-2760-B242-AB9F-DB1F5B8B6781}" dt="2022-05-13T10:12:00.551" v="645" actId="478"/>
        <pc:sldMkLst>
          <pc:docMk/>
          <pc:sldMk cId="3960436354" sldId="598"/>
        </pc:sldMkLst>
        <pc:spChg chg="mod">
          <ac:chgData name="Nane Kratzke" userId="971be13ff4ee5ef6" providerId="LiveId" clId="{8AE8939E-2760-B242-AB9F-DB1F5B8B6781}" dt="2022-05-06T06:42:00.536" v="574" actId="113"/>
          <ac:spMkLst>
            <pc:docMk/>
            <pc:sldMk cId="3960436354" sldId="598"/>
            <ac:spMk id="5" creationId="{A77090A8-5F75-BE49-AAB2-2F65C25A8030}"/>
          </ac:spMkLst>
        </pc:spChg>
        <pc:inkChg chg="del">
          <ac:chgData name="Nane Kratzke" userId="971be13ff4ee5ef6" providerId="LiveId" clId="{8AE8939E-2760-B242-AB9F-DB1F5B8B6781}" dt="2022-05-13T10:12:00.551" v="645" actId="478"/>
          <ac:inkMkLst>
            <pc:docMk/>
            <pc:sldMk cId="3960436354" sldId="598"/>
            <ac:inkMk id="6" creationId="{BB70FE4A-BF20-23BA-085F-087DE6DBFC12}"/>
          </ac:inkMkLst>
        </pc:inkChg>
      </pc:sldChg>
      <pc:sldChg chg="delSp mod">
        <pc:chgData name="Nane Kratzke" userId="971be13ff4ee5ef6" providerId="LiveId" clId="{8AE8939E-2760-B242-AB9F-DB1F5B8B6781}" dt="2022-05-13T10:12:05.905" v="646" actId="478"/>
        <pc:sldMkLst>
          <pc:docMk/>
          <pc:sldMk cId="3809587977" sldId="599"/>
        </pc:sldMkLst>
        <pc:inkChg chg="del">
          <ac:chgData name="Nane Kratzke" userId="971be13ff4ee5ef6" providerId="LiveId" clId="{8AE8939E-2760-B242-AB9F-DB1F5B8B6781}" dt="2022-05-13T10:12:05.905" v="646" actId="478"/>
          <ac:inkMkLst>
            <pc:docMk/>
            <pc:sldMk cId="3809587977" sldId="599"/>
            <ac:inkMk id="6" creationId="{D7A5E33B-79FE-EBF6-310B-118E0AD812B0}"/>
          </ac:inkMkLst>
        </pc:inkChg>
      </pc:sldChg>
      <pc:sldChg chg="delSp modSp mod">
        <pc:chgData name="Nane Kratzke" userId="971be13ff4ee5ef6" providerId="LiveId" clId="{8AE8939E-2760-B242-AB9F-DB1F5B8B6781}" dt="2022-05-13T10:12:11.677" v="647" actId="478"/>
        <pc:sldMkLst>
          <pc:docMk/>
          <pc:sldMk cId="3452727480" sldId="600"/>
        </pc:sldMkLst>
        <pc:spChg chg="mod">
          <ac:chgData name="Nane Kratzke" userId="971be13ff4ee5ef6" providerId="LiveId" clId="{8AE8939E-2760-B242-AB9F-DB1F5B8B6781}" dt="2022-05-06T06:44:29.724" v="578" actId="113"/>
          <ac:spMkLst>
            <pc:docMk/>
            <pc:sldMk cId="3452727480" sldId="600"/>
            <ac:spMk id="5" creationId="{A77090A8-5F75-BE49-AAB2-2F65C25A8030}"/>
          </ac:spMkLst>
        </pc:spChg>
        <pc:inkChg chg="del">
          <ac:chgData name="Nane Kratzke" userId="971be13ff4ee5ef6" providerId="LiveId" clId="{8AE8939E-2760-B242-AB9F-DB1F5B8B6781}" dt="2022-05-13T10:12:11.677" v="647" actId="478"/>
          <ac:inkMkLst>
            <pc:docMk/>
            <pc:sldMk cId="3452727480" sldId="600"/>
            <ac:inkMk id="6" creationId="{8559A615-1FA6-BD63-09C5-BC645FCEC701}"/>
          </ac:inkMkLst>
        </pc:inkChg>
      </pc:sldChg>
      <pc:sldChg chg="delSp mod">
        <pc:chgData name="Nane Kratzke" userId="971be13ff4ee5ef6" providerId="LiveId" clId="{8AE8939E-2760-B242-AB9F-DB1F5B8B6781}" dt="2022-05-13T10:12:18.731" v="648" actId="478"/>
        <pc:sldMkLst>
          <pc:docMk/>
          <pc:sldMk cId="3923757959" sldId="601"/>
        </pc:sldMkLst>
        <pc:inkChg chg="del">
          <ac:chgData name="Nane Kratzke" userId="971be13ff4ee5ef6" providerId="LiveId" clId="{8AE8939E-2760-B242-AB9F-DB1F5B8B6781}" dt="2022-05-13T10:12:18.731" v="648" actId="478"/>
          <ac:inkMkLst>
            <pc:docMk/>
            <pc:sldMk cId="3923757959" sldId="601"/>
            <ac:inkMk id="10" creationId="{B7089C5A-4485-915B-CCF5-94DFF144BC56}"/>
          </ac:inkMkLst>
        </pc:inkChg>
      </pc:sldChg>
      <pc:sldChg chg="addSp delSp modSp add mod">
        <pc:chgData name="Nane Kratzke" userId="971be13ff4ee5ef6" providerId="LiveId" clId="{8AE8939E-2760-B242-AB9F-DB1F5B8B6781}" dt="2022-04-29T07:38:51.854" v="111"/>
        <pc:sldMkLst>
          <pc:docMk/>
          <pc:sldMk cId="3687735957" sldId="603"/>
        </pc:sldMkLst>
        <pc:spChg chg="mod">
          <ac:chgData name="Nane Kratzke" userId="971be13ff4ee5ef6" providerId="LiveId" clId="{8AE8939E-2760-B242-AB9F-DB1F5B8B6781}" dt="2022-04-29T07:37:31.359" v="89" actId="20577"/>
          <ac:spMkLst>
            <pc:docMk/>
            <pc:sldMk cId="3687735957" sldId="603"/>
            <ac:spMk id="7" creationId="{73783002-C4D8-DF48-9721-19DA2608B254}"/>
          </ac:spMkLst>
        </pc:spChg>
        <pc:spChg chg="add mod">
          <ac:chgData name="Nane Kratzke" userId="971be13ff4ee5ef6" providerId="LiveId" clId="{8AE8939E-2760-B242-AB9F-DB1F5B8B6781}" dt="2022-04-29T07:38:29.063" v="101" actId="1076"/>
          <ac:spMkLst>
            <pc:docMk/>
            <pc:sldMk cId="3687735957" sldId="603"/>
            <ac:spMk id="8" creationId="{48DD6404-F776-016C-E400-D4FF9DD5BBC9}"/>
          </ac:spMkLst>
        </pc:spChg>
        <pc:spChg chg="del">
          <ac:chgData name="Nane Kratzke" userId="971be13ff4ee5ef6" providerId="LiveId" clId="{8AE8939E-2760-B242-AB9F-DB1F5B8B6781}" dt="2022-04-29T07:37:15.226" v="65" actId="478"/>
          <ac:spMkLst>
            <pc:docMk/>
            <pc:sldMk cId="3687735957" sldId="603"/>
            <ac:spMk id="15" creationId="{58AFCAEE-AB46-6642-8615-386518CAE381}"/>
          </ac:spMkLst>
        </pc:spChg>
        <pc:grpChg chg="del mod">
          <ac:chgData name="Nane Kratzke" userId="971be13ff4ee5ef6" providerId="LiveId" clId="{8AE8939E-2760-B242-AB9F-DB1F5B8B6781}" dt="2022-04-29T07:38:46.466" v="108"/>
          <ac:grpSpMkLst>
            <pc:docMk/>
            <pc:sldMk cId="3687735957" sldId="603"/>
            <ac:grpSpMk id="10" creationId="{D7B9C58F-2975-4067-3630-2EB23BCA115A}"/>
          </ac:grpSpMkLst>
        </pc:grpChg>
        <pc:grpChg chg="del mod">
          <ac:chgData name="Nane Kratzke" userId="971be13ff4ee5ef6" providerId="LiveId" clId="{8AE8939E-2760-B242-AB9F-DB1F5B8B6781}" dt="2022-04-29T07:38:51.854" v="111"/>
          <ac:grpSpMkLst>
            <pc:docMk/>
            <pc:sldMk cId="3687735957" sldId="603"/>
            <ac:grpSpMk id="12" creationId="{7BC74242-7D83-C726-C32B-D1EE4498E70C}"/>
          </ac:grpSpMkLst>
        </pc:grpChg>
        <pc:grpChg chg="mod">
          <ac:chgData name="Nane Kratzke" userId="971be13ff4ee5ef6" providerId="LiveId" clId="{8AE8939E-2760-B242-AB9F-DB1F5B8B6781}" dt="2022-04-29T07:38:51.854" v="111"/>
          <ac:grpSpMkLst>
            <pc:docMk/>
            <pc:sldMk cId="3687735957" sldId="603"/>
            <ac:grpSpMk id="16" creationId="{E5715BCD-6F82-9B2B-DE10-DA29D1E0C13A}"/>
          </ac:grpSpMkLst>
        </pc:grpChg>
        <pc:picChg chg="mod">
          <ac:chgData name="Nane Kratzke" userId="971be13ff4ee5ef6" providerId="LiveId" clId="{8AE8939E-2760-B242-AB9F-DB1F5B8B6781}" dt="2022-04-29T07:38:33.066" v="102" actId="14100"/>
          <ac:picMkLst>
            <pc:docMk/>
            <pc:sldMk cId="3687735957" sldId="603"/>
            <ac:picMk id="4" creationId="{534EC0F1-56E5-A05F-88A9-8E4FB7BB4027}"/>
          </ac:picMkLst>
        </pc:picChg>
        <pc:inkChg chg="add mod">
          <ac:chgData name="Nane Kratzke" userId="971be13ff4ee5ef6" providerId="LiveId" clId="{8AE8939E-2760-B242-AB9F-DB1F5B8B6781}" dt="2022-04-29T07:38:51.854" v="111"/>
          <ac:inkMkLst>
            <pc:docMk/>
            <pc:sldMk cId="3687735957" sldId="603"/>
            <ac:inkMk id="2" creationId="{B2370593-32D8-4738-56CA-89618FB7DECB}"/>
          </ac:inkMkLst>
        </pc:inkChg>
        <pc:inkChg chg="add mod">
          <ac:chgData name="Nane Kratzke" userId="971be13ff4ee5ef6" providerId="LiveId" clId="{8AE8939E-2760-B242-AB9F-DB1F5B8B6781}" dt="2022-04-29T07:38:51.854" v="111"/>
          <ac:inkMkLst>
            <pc:docMk/>
            <pc:sldMk cId="3687735957" sldId="603"/>
            <ac:inkMk id="5" creationId="{202A16CC-5533-EEA5-9E2B-6F545F1D58A3}"/>
          </ac:inkMkLst>
        </pc:inkChg>
        <pc:inkChg chg="add mod">
          <ac:chgData name="Nane Kratzke" userId="971be13ff4ee5ef6" providerId="LiveId" clId="{8AE8939E-2760-B242-AB9F-DB1F5B8B6781}" dt="2022-04-29T07:38:51.854" v="111"/>
          <ac:inkMkLst>
            <pc:docMk/>
            <pc:sldMk cId="3687735957" sldId="603"/>
            <ac:inkMk id="9" creationId="{77C1AFBF-335F-5FC1-49A7-477E27D896C0}"/>
          </ac:inkMkLst>
        </pc:inkChg>
        <pc:inkChg chg="add mod">
          <ac:chgData name="Nane Kratzke" userId="971be13ff4ee5ef6" providerId="LiveId" clId="{8AE8939E-2760-B242-AB9F-DB1F5B8B6781}" dt="2022-04-29T07:38:51.854" v="111"/>
          <ac:inkMkLst>
            <pc:docMk/>
            <pc:sldMk cId="3687735957" sldId="603"/>
            <ac:inkMk id="11" creationId="{44414541-892F-52C4-5011-C82F0C453018}"/>
          </ac:inkMkLst>
        </pc:inkChg>
        <pc:inkChg chg="add mod">
          <ac:chgData name="Nane Kratzke" userId="971be13ff4ee5ef6" providerId="LiveId" clId="{8AE8939E-2760-B242-AB9F-DB1F5B8B6781}" dt="2022-04-29T07:38:51.854" v="111"/>
          <ac:inkMkLst>
            <pc:docMk/>
            <pc:sldMk cId="3687735957" sldId="603"/>
            <ac:inkMk id="13" creationId="{B3D9A114-3A84-AF13-88F3-7D346D67D8D7}"/>
          </ac:inkMkLst>
        </pc:inkChg>
        <pc:inkChg chg="add mod">
          <ac:chgData name="Nane Kratzke" userId="971be13ff4ee5ef6" providerId="LiveId" clId="{8AE8939E-2760-B242-AB9F-DB1F5B8B6781}" dt="2022-04-29T07:38:51.854" v="111"/>
          <ac:inkMkLst>
            <pc:docMk/>
            <pc:sldMk cId="3687735957" sldId="603"/>
            <ac:inkMk id="14" creationId="{AAE8FAE5-688F-700D-7CF1-9D3F5E8A4446}"/>
          </ac:inkMkLst>
        </pc:inkChg>
      </pc:sldChg>
      <pc:sldChg chg="addSp modSp new mod">
        <pc:chgData name="Nane Kratzke" userId="971be13ff4ee5ef6" providerId="LiveId" clId="{8AE8939E-2760-B242-AB9F-DB1F5B8B6781}" dt="2022-05-06T06:09:15.960" v="373" actId="9405"/>
        <pc:sldMkLst>
          <pc:docMk/>
          <pc:sldMk cId="3938031494" sldId="604"/>
        </pc:sldMkLst>
        <pc:picChg chg="add mod">
          <ac:chgData name="Nane Kratzke" userId="971be13ff4ee5ef6" providerId="LiveId" clId="{8AE8939E-2760-B242-AB9F-DB1F5B8B6781}" dt="2022-05-06T06:07:08.598" v="362" actId="1076"/>
          <ac:picMkLst>
            <pc:docMk/>
            <pc:sldMk cId="3938031494" sldId="604"/>
            <ac:picMk id="5" creationId="{9372FE4C-69C1-734D-EEA7-55A78D5A0096}"/>
          </ac:picMkLst>
        </pc:picChg>
        <pc:picChg chg="add mod">
          <ac:chgData name="Nane Kratzke" userId="971be13ff4ee5ef6" providerId="LiveId" clId="{8AE8939E-2760-B242-AB9F-DB1F5B8B6781}" dt="2022-05-06T06:09:02.448" v="371" actId="688"/>
          <ac:picMkLst>
            <pc:docMk/>
            <pc:sldMk cId="3938031494" sldId="604"/>
            <ac:picMk id="8" creationId="{BD5AFFF3-3820-A260-7161-A86D4C62CF66}"/>
          </ac:picMkLst>
        </pc:picChg>
        <pc:inkChg chg="add">
          <ac:chgData name="Nane Kratzke" userId="971be13ff4ee5ef6" providerId="LiveId" clId="{8AE8939E-2760-B242-AB9F-DB1F5B8B6781}" dt="2022-05-06T06:07:19.466" v="363" actId="9405"/>
          <ac:inkMkLst>
            <pc:docMk/>
            <pc:sldMk cId="3938031494" sldId="604"/>
            <ac:inkMk id="6" creationId="{AA7C27BB-D8D2-B833-D546-1A9299082008}"/>
          </ac:inkMkLst>
        </pc:inkChg>
        <pc:inkChg chg="add">
          <ac:chgData name="Nane Kratzke" userId="971be13ff4ee5ef6" providerId="LiveId" clId="{8AE8939E-2760-B242-AB9F-DB1F5B8B6781}" dt="2022-05-06T06:07:28.432" v="364" actId="9405"/>
          <ac:inkMkLst>
            <pc:docMk/>
            <pc:sldMk cId="3938031494" sldId="604"/>
            <ac:inkMk id="7" creationId="{8C166EDA-2F22-6C38-3F5C-A7AFF8C79577}"/>
          </ac:inkMkLst>
        </pc:inkChg>
        <pc:inkChg chg="add">
          <ac:chgData name="Nane Kratzke" userId="971be13ff4ee5ef6" providerId="LiveId" clId="{8AE8939E-2760-B242-AB9F-DB1F5B8B6781}" dt="2022-05-06T06:09:12.855" v="372" actId="9405"/>
          <ac:inkMkLst>
            <pc:docMk/>
            <pc:sldMk cId="3938031494" sldId="604"/>
            <ac:inkMk id="9" creationId="{710BC9B1-37C7-1853-97E1-1E237E462E49}"/>
          </ac:inkMkLst>
        </pc:inkChg>
        <pc:inkChg chg="add">
          <ac:chgData name="Nane Kratzke" userId="971be13ff4ee5ef6" providerId="LiveId" clId="{8AE8939E-2760-B242-AB9F-DB1F5B8B6781}" dt="2022-05-06T06:09:15.960" v="373" actId="9405"/>
          <ac:inkMkLst>
            <pc:docMk/>
            <pc:sldMk cId="3938031494" sldId="604"/>
            <ac:inkMk id="10" creationId="{5B432C96-8064-5669-9816-3C7AF8022434}"/>
          </ac:inkMkLst>
        </pc:inkChg>
      </pc:sldChg>
    </pc:docChg>
  </pc:docChgLst>
  <pc:docChgLst>
    <pc:chgData name="Nane Kratzke" userId="971be13ff4ee5ef6" providerId="LiveId" clId="{25E265D9-1136-E64B-84B9-E73667C4DFAB}"/>
    <pc:docChg chg="undo custSel addSld delSld modSld sldOrd">
      <pc:chgData name="Nane Kratzke" userId="971be13ff4ee5ef6" providerId="LiveId" clId="{25E265D9-1136-E64B-84B9-E73667C4DFAB}" dt="2020-09-18T17:23:58.234" v="10959" actId="20577"/>
      <pc:docMkLst>
        <pc:docMk/>
      </pc:docMkLst>
      <pc:sldChg chg="addSp modSp mod">
        <pc:chgData name="Nane Kratzke" userId="971be13ff4ee5ef6" providerId="LiveId" clId="{25E265D9-1136-E64B-84B9-E73667C4DFAB}" dt="2020-09-18T17:23:58.234" v="10959" actId="20577"/>
        <pc:sldMkLst>
          <pc:docMk/>
          <pc:sldMk cId="704272100" sldId="323"/>
        </pc:sldMkLst>
        <pc:spChg chg="mod">
          <ac:chgData name="Nane Kratzke" userId="971be13ff4ee5ef6" providerId="LiveId" clId="{25E265D9-1136-E64B-84B9-E73667C4DFAB}" dt="2020-09-18T17:23:58.234" v="10959" actId="20577"/>
          <ac:spMkLst>
            <pc:docMk/>
            <pc:sldMk cId="704272100" sldId="323"/>
            <ac:spMk id="8" creationId="{0C508602-457E-2C4E-A9AC-85A3D0BD58E5}"/>
          </ac:spMkLst>
        </pc:spChg>
        <pc:picChg chg="add mod">
          <ac:chgData name="Nane Kratzke" userId="971be13ff4ee5ef6" providerId="LiveId" clId="{25E265D9-1136-E64B-84B9-E73667C4DFAB}" dt="2020-09-18T17:22:27.416" v="10955" actId="1076"/>
          <ac:picMkLst>
            <pc:docMk/>
            <pc:sldMk cId="704272100" sldId="323"/>
            <ac:picMk id="5" creationId="{E1566EE4-E109-0B45-9CB8-357BF0DC03CD}"/>
          </ac:picMkLst>
        </pc:picChg>
      </pc:sldChg>
      <pc:sldChg chg="addSp delSp modSp mod">
        <pc:chgData name="Nane Kratzke" userId="971be13ff4ee5ef6" providerId="LiveId" clId="{25E265D9-1136-E64B-84B9-E73667C4DFAB}" dt="2020-09-17T08:19:17.465" v="3790" actId="20577"/>
        <pc:sldMkLst>
          <pc:docMk/>
          <pc:sldMk cId="808877367" sldId="324"/>
        </pc:sldMkLst>
        <pc:spChg chg="add mod">
          <ac:chgData name="Nane Kratzke" userId="971be13ff4ee5ef6" providerId="LiveId" clId="{25E265D9-1136-E64B-84B9-E73667C4DFAB}" dt="2020-09-17T06:26:04.905" v="1408" actId="20577"/>
          <ac:spMkLst>
            <pc:docMk/>
            <pc:sldMk cId="808877367" sldId="324"/>
            <ac:spMk id="8" creationId="{BF8F0306-CEB2-D441-9F0A-14468F891084}"/>
          </ac:spMkLst>
        </pc:spChg>
        <pc:spChg chg="mod">
          <ac:chgData name="Nane Kratzke" userId="971be13ff4ee5ef6" providerId="LiveId" clId="{25E265D9-1136-E64B-84B9-E73667C4DFAB}" dt="2020-09-17T08:15:32.710" v="3721" actId="20577"/>
          <ac:spMkLst>
            <pc:docMk/>
            <pc:sldMk cId="808877367" sldId="324"/>
            <ac:spMk id="9" creationId="{4A6D1888-2806-EE4D-9CB5-F95C7677BADB}"/>
          </ac:spMkLst>
        </pc:spChg>
        <pc:spChg chg="mod">
          <ac:chgData name="Nane Kratzke" userId="971be13ff4ee5ef6" providerId="LiveId" clId="{25E265D9-1136-E64B-84B9-E73667C4DFAB}" dt="2020-09-17T08:19:17.465" v="3790" actId="20577"/>
          <ac:spMkLst>
            <pc:docMk/>
            <pc:sldMk cId="808877367" sldId="324"/>
            <ac:spMk id="10" creationId="{220425A0-FB0A-1B4F-9348-FBAF265B632B}"/>
          </ac:spMkLst>
        </pc:spChg>
        <pc:spChg chg="del">
          <ac:chgData name="Nane Kratzke" userId="971be13ff4ee5ef6" providerId="LiveId" clId="{25E265D9-1136-E64B-84B9-E73667C4DFAB}" dt="2020-09-17T06:21:35.052" v="660" actId="478"/>
          <ac:spMkLst>
            <pc:docMk/>
            <pc:sldMk cId="808877367" sldId="324"/>
            <ac:spMk id="11" creationId="{05285B16-6D00-BF49-9279-0622D2C47AA4}"/>
          </ac:spMkLst>
        </pc:spChg>
        <pc:spChg chg="del">
          <ac:chgData name="Nane Kratzke" userId="971be13ff4ee5ef6" providerId="LiveId" clId="{25E265D9-1136-E64B-84B9-E73667C4DFAB}" dt="2020-09-17T06:21:16.264" v="659" actId="478"/>
          <ac:spMkLst>
            <pc:docMk/>
            <pc:sldMk cId="808877367" sldId="324"/>
            <ac:spMk id="12" creationId="{210BE24A-F657-DC4E-8865-B450584D6449}"/>
          </ac:spMkLst>
        </pc:spChg>
        <pc:picChg chg="del">
          <ac:chgData name="Nane Kratzke" userId="971be13ff4ee5ef6" providerId="LiveId" clId="{25E265D9-1136-E64B-84B9-E73667C4DFAB}" dt="2020-09-17T06:21:13.322" v="658" actId="478"/>
          <ac:picMkLst>
            <pc:docMk/>
            <pc:sldMk cId="808877367" sldId="324"/>
            <ac:picMk id="1026" creationId="{859D0412-194F-0545-8719-003ED36EB7B0}"/>
          </ac:picMkLst>
        </pc:picChg>
      </pc:sldChg>
      <pc:sldChg chg="addSp modSp mod ord">
        <pc:chgData name="Nane Kratzke" userId="971be13ff4ee5ef6" providerId="LiveId" clId="{25E265D9-1136-E64B-84B9-E73667C4DFAB}" dt="2020-09-17T09:24:37.265" v="3860" actId="20577"/>
        <pc:sldMkLst>
          <pc:docMk/>
          <pc:sldMk cId="2538430848" sldId="325"/>
        </pc:sldMkLst>
        <pc:spChg chg="mod">
          <ac:chgData name="Nane Kratzke" userId="971be13ff4ee5ef6" providerId="LiveId" clId="{25E265D9-1136-E64B-84B9-E73667C4DFAB}" dt="2020-09-17T09:24:37.265" v="3860" actId="20577"/>
          <ac:spMkLst>
            <pc:docMk/>
            <pc:sldMk cId="2538430848" sldId="325"/>
            <ac:spMk id="10" creationId="{220425A0-FB0A-1B4F-9348-FBAF265B632B}"/>
          </ac:spMkLst>
        </pc:spChg>
        <pc:inkChg chg="add">
          <ac:chgData name="Nane Kratzke" userId="971be13ff4ee5ef6" providerId="LiveId" clId="{25E265D9-1136-E64B-84B9-E73667C4DFAB}" dt="2020-09-17T09:23:27.023" v="3821" actId="9405"/>
          <ac:inkMkLst>
            <pc:docMk/>
            <pc:sldMk cId="2538430848" sldId="325"/>
            <ac:inkMk id="4" creationId="{BCAE8B84-36A3-7840-B2D9-E4E5678CE32E}"/>
          </ac:inkMkLst>
        </pc:inkChg>
      </pc:sldChg>
      <pc:sldChg chg="del">
        <pc:chgData name="Nane Kratzke" userId="971be13ff4ee5ef6" providerId="LiveId" clId="{25E265D9-1136-E64B-84B9-E73667C4DFAB}" dt="2020-09-17T09:22:03.197" v="3801" actId="2696"/>
        <pc:sldMkLst>
          <pc:docMk/>
          <pc:sldMk cId="834235274" sldId="326"/>
        </pc:sldMkLst>
      </pc:sldChg>
      <pc:sldChg chg="add">
        <pc:chgData name="Nane Kratzke" userId="971be13ff4ee5ef6" providerId="LiveId" clId="{25E265D9-1136-E64B-84B9-E73667C4DFAB}" dt="2020-09-18T17:19:24.215" v="10808"/>
        <pc:sldMkLst>
          <pc:docMk/>
          <pc:sldMk cId="1152287989" sldId="326"/>
        </pc:sldMkLst>
      </pc:sldChg>
      <pc:sldChg chg="del">
        <pc:chgData name="Nane Kratzke" userId="971be13ff4ee5ef6" providerId="LiveId" clId="{25E265D9-1136-E64B-84B9-E73667C4DFAB}" dt="2020-09-17T09:22:03.998" v="3802" actId="2696"/>
        <pc:sldMkLst>
          <pc:docMk/>
          <pc:sldMk cId="1240516057" sldId="327"/>
        </pc:sldMkLst>
      </pc:sldChg>
      <pc:sldChg chg="add">
        <pc:chgData name="Nane Kratzke" userId="971be13ff4ee5ef6" providerId="LiveId" clId="{25E265D9-1136-E64B-84B9-E73667C4DFAB}" dt="2020-09-18T17:19:24.215" v="10808"/>
        <pc:sldMkLst>
          <pc:docMk/>
          <pc:sldMk cId="3110368165" sldId="327"/>
        </pc:sldMkLst>
      </pc:sldChg>
      <pc:sldChg chg="del">
        <pc:chgData name="Nane Kratzke" userId="971be13ff4ee5ef6" providerId="LiveId" clId="{25E265D9-1136-E64B-84B9-E73667C4DFAB}" dt="2020-09-17T09:22:05.423" v="3803" actId="2696"/>
        <pc:sldMkLst>
          <pc:docMk/>
          <pc:sldMk cId="1706080963" sldId="329"/>
        </pc:sldMkLst>
      </pc:sldChg>
      <pc:sldChg chg="add">
        <pc:chgData name="Nane Kratzke" userId="971be13ff4ee5ef6" providerId="LiveId" clId="{25E265D9-1136-E64B-84B9-E73667C4DFAB}" dt="2020-09-18T17:19:24.215" v="10808"/>
        <pc:sldMkLst>
          <pc:docMk/>
          <pc:sldMk cId="2967954036" sldId="329"/>
        </pc:sldMkLst>
      </pc:sldChg>
      <pc:sldChg chg="add">
        <pc:chgData name="Nane Kratzke" userId="971be13ff4ee5ef6" providerId="LiveId" clId="{25E265D9-1136-E64B-84B9-E73667C4DFAB}" dt="2020-09-18T17:19:24.215" v="10808"/>
        <pc:sldMkLst>
          <pc:docMk/>
          <pc:sldMk cId="1355761083" sldId="330"/>
        </pc:sldMkLst>
      </pc:sldChg>
      <pc:sldChg chg="del">
        <pc:chgData name="Nane Kratzke" userId="971be13ff4ee5ef6" providerId="LiveId" clId="{25E265D9-1136-E64B-84B9-E73667C4DFAB}" dt="2020-09-17T09:22:06.333" v="3804" actId="2696"/>
        <pc:sldMkLst>
          <pc:docMk/>
          <pc:sldMk cId="3129717305" sldId="330"/>
        </pc:sldMkLst>
      </pc:sldChg>
      <pc:sldChg chg="modSp add mod">
        <pc:chgData name="Nane Kratzke" userId="971be13ff4ee5ef6" providerId="LiveId" clId="{25E265D9-1136-E64B-84B9-E73667C4DFAB}" dt="2020-09-18T17:23:31.760" v="10958" actId="1076"/>
        <pc:sldMkLst>
          <pc:docMk/>
          <pc:sldMk cId="335871805" sldId="331"/>
        </pc:sldMkLst>
        <pc:spChg chg="mod">
          <ac:chgData name="Nane Kratzke" userId="971be13ff4ee5ef6" providerId="LiveId" clId="{25E265D9-1136-E64B-84B9-E73667C4DFAB}" dt="2020-09-18T17:23:31.760" v="10958" actId="1076"/>
          <ac:spMkLst>
            <pc:docMk/>
            <pc:sldMk cId="335871805" sldId="331"/>
            <ac:spMk id="11" creationId="{12493C7F-36A0-274B-AD35-3C8330B2476C}"/>
          </ac:spMkLst>
        </pc:spChg>
        <pc:spChg chg="mod">
          <ac:chgData name="Nane Kratzke" userId="971be13ff4ee5ef6" providerId="LiveId" clId="{25E265D9-1136-E64B-84B9-E73667C4DFAB}" dt="2020-09-18T17:23:26.556" v="10957" actId="403"/>
          <ac:spMkLst>
            <pc:docMk/>
            <pc:sldMk cId="335871805" sldId="331"/>
            <ac:spMk id="15" creationId="{C9237B2B-737A-6044-B564-8619622315F4}"/>
          </ac:spMkLst>
        </pc:spChg>
      </pc:sldChg>
      <pc:sldChg chg="del">
        <pc:chgData name="Nane Kratzke" userId="971be13ff4ee5ef6" providerId="LiveId" clId="{25E265D9-1136-E64B-84B9-E73667C4DFAB}" dt="2020-09-17T09:22:06.897" v="3805" actId="2696"/>
        <pc:sldMkLst>
          <pc:docMk/>
          <pc:sldMk cId="3320945580" sldId="331"/>
        </pc:sldMkLst>
      </pc:sldChg>
      <pc:sldChg chg="del">
        <pc:chgData name="Nane Kratzke" userId="971be13ff4ee5ef6" providerId="LiveId" clId="{25E265D9-1136-E64B-84B9-E73667C4DFAB}" dt="2020-09-17T09:22:18.391" v="3806" actId="2696"/>
        <pc:sldMkLst>
          <pc:docMk/>
          <pc:sldMk cId="29458796" sldId="332"/>
        </pc:sldMkLst>
      </pc:sldChg>
      <pc:sldChg chg="add">
        <pc:chgData name="Nane Kratzke" userId="971be13ff4ee5ef6" providerId="LiveId" clId="{25E265D9-1136-E64B-84B9-E73667C4DFAB}" dt="2020-09-18T17:19:24.215" v="10808"/>
        <pc:sldMkLst>
          <pc:docMk/>
          <pc:sldMk cId="2225302233" sldId="332"/>
        </pc:sldMkLst>
      </pc:sldChg>
      <pc:sldChg chg="del">
        <pc:chgData name="Nane Kratzke" userId="971be13ff4ee5ef6" providerId="LiveId" clId="{25E265D9-1136-E64B-84B9-E73667C4DFAB}" dt="2020-09-17T09:22:25.995" v="3807" actId="2696"/>
        <pc:sldMkLst>
          <pc:docMk/>
          <pc:sldMk cId="1340083502" sldId="333"/>
        </pc:sldMkLst>
      </pc:sldChg>
      <pc:sldChg chg="add">
        <pc:chgData name="Nane Kratzke" userId="971be13ff4ee5ef6" providerId="LiveId" clId="{25E265D9-1136-E64B-84B9-E73667C4DFAB}" dt="2020-09-18T17:19:24.215" v="10808"/>
        <pc:sldMkLst>
          <pc:docMk/>
          <pc:sldMk cId="4223858906" sldId="333"/>
        </pc:sldMkLst>
      </pc:sldChg>
      <pc:sldChg chg="delSp modSp mod">
        <pc:chgData name="Nane Kratzke" userId="971be13ff4ee5ef6" providerId="LiveId" clId="{25E265D9-1136-E64B-84B9-E73667C4DFAB}" dt="2020-09-17T09:25:04.094" v="3862" actId="478"/>
        <pc:sldMkLst>
          <pc:docMk/>
          <pc:sldMk cId="889987673" sldId="334"/>
        </pc:sldMkLst>
        <pc:spChg chg="mod">
          <ac:chgData name="Nane Kratzke" userId="971be13ff4ee5ef6" providerId="LiveId" clId="{25E265D9-1136-E64B-84B9-E73667C4DFAB}" dt="2020-09-17T09:24:20.722" v="3836" actId="20577"/>
          <ac:spMkLst>
            <pc:docMk/>
            <pc:sldMk cId="889987673" sldId="334"/>
            <ac:spMk id="3" creationId="{CA13643A-46FB-5C4B-93E4-5ACEE9132C45}"/>
          </ac:spMkLst>
        </pc:spChg>
        <pc:spChg chg="del">
          <ac:chgData name="Nane Kratzke" userId="971be13ff4ee5ef6" providerId="LiveId" clId="{25E265D9-1136-E64B-84B9-E73667C4DFAB}" dt="2020-09-17T09:24:11.906" v="3822" actId="478"/>
          <ac:spMkLst>
            <pc:docMk/>
            <pc:sldMk cId="889987673" sldId="334"/>
            <ac:spMk id="8" creationId="{97959F1C-43DA-F54E-9A87-563433A66EE7}"/>
          </ac:spMkLst>
        </pc:spChg>
        <pc:picChg chg="del mod">
          <ac:chgData name="Nane Kratzke" userId="971be13ff4ee5ef6" providerId="LiveId" clId="{25E265D9-1136-E64B-84B9-E73667C4DFAB}" dt="2020-09-17T09:25:04.094" v="3862" actId="478"/>
          <ac:picMkLst>
            <pc:docMk/>
            <pc:sldMk cId="889987673" sldId="334"/>
            <ac:picMk id="9" creationId="{99B1EC09-FA21-AB49-A364-0F292DBAB070}"/>
          </ac:picMkLst>
        </pc:picChg>
      </pc:sldChg>
      <pc:sldChg chg="modSp mod">
        <pc:chgData name="Nane Kratzke" userId="971be13ff4ee5ef6" providerId="LiveId" clId="{25E265D9-1136-E64B-84B9-E73667C4DFAB}" dt="2020-09-17T09:24:31.372" v="3848" actId="20577"/>
        <pc:sldMkLst>
          <pc:docMk/>
          <pc:sldMk cId="1902238106" sldId="335"/>
        </pc:sldMkLst>
        <pc:spChg chg="mod">
          <ac:chgData name="Nane Kratzke" userId="971be13ff4ee5ef6" providerId="LiveId" clId="{25E265D9-1136-E64B-84B9-E73667C4DFAB}" dt="2020-09-17T09:24:31.372" v="3848" actId="20577"/>
          <ac:spMkLst>
            <pc:docMk/>
            <pc:sldMk cId="1902238106" sldId="335"/>
            <ac:spMk id="3" creationId="{D18BB45D-F0D3-BB45-A8A4-63FC1126125F}"/>
          </ac:spMkLst>
        </pc:spChg>
      </pc:sldChg>
      <pc:sldChg chg="add">
        <pc:chgData name="Nane Kratzke" userId="971be13ff4ee5ef6" providerId="LiveId" clId="{25E265D9-1136-E64B-84B9-E73667C4DFAB}" dt="2020-09-18T17:19:24.215" v="10808"/>
        <pc:sldMkLst>
          <pc:docMk/>
          <pc:sldMk cId="1937801618" sldId="336"/>
        </pc:sldMkLst>
      </pc:sldChg>
      <pc:sldChg chg="del">
        <pc:chgData name="Nane Kratzke" userId="971be13ff4ee5ef6" providerId="LiveId" clId="{25E265D9-1136-E64B-84B9-E73667C4DFAB}" dt="2020-09-17T06:20:55.225" v="633" actId="2696"/>
        <pc:sldMkLst>
          <pc:docMk/>
          <pc:sldMk cId="2136270719" sldId="336"/>
        </pc:sldMkLst>
      </pc:sldChg>
      <pc:sldChg chg="del">
        <pc:chgData name="Nane Kratzke" userId="971be13ff4ee5ef6" providerId="LiveId" clId="{25E265D9-1136-E64B-84B9-E73667C4DFAB}" dt="2020-09-17T06:20:55.186" v="630" actId="2696"/>
        <pc:sldMkLst>
          <pc:docMk/>
          <pc:sldMk cId="358328316" sldId="337"/>
        </pc:sldMkLst>
      </pc:sldChg>
      <pc:sldChg chg="del">
        <pc:chgData name="Nane Kratzke" userId="971be13ff4ee5ef6" providerId="LiveId" clId="{25E265D9-1136-E64B-84B9-E73667C4DFAB}" dt="2020-09-17T06:20:55.154" v="628" actId="2696"/>
        <pc:sldMkLst>
          <pc:docMk/>
          <pc:sldMk cId="4177341892" sldId="338"/>
        </pc:sldMkLst>
      </pc:sldChg>
      <pc:sldChg chg="del">
        <pc:chgData name="Nane Kratzke" userId="971be13ff4ee5ef6" providerId="LiveId" clId="{25E265D9-1136-E64B-84B9-E73667C4DFAB}" dt="2020-09-17T06:20:55.354" v="644" actId="2696"/>
        <pc:sldMkLst>
          <pc:docMk/>
          <pc:sldMk cId="4010841883" sldId="339"/>
        </pc:sldMkLst>
      </pc:sldChg>
      <pc:sldChg chg="del">
        <pc:chgData name="Nane Kratzke" userId="971be13ff4ee5ef6" providerId="LiveId" clId="{25E265D9-1136-E64B-84B9-E73667C4DFAB}" dt="2020-09-17T06:20:55.365" v="645" actId="2696"/>
        <pc:sldMkLst>
          <pc:docMk/>
          <pc:sldMk cId="3799050429" sldId="340"/>
        </pc:sldMkLst>
      </pc:sldChg>
      <pc:sldChg chg="del">
        <pc:chgData name="Nane Kratzke" userId="971be13ff4ee5ef6" providerId="LiveId" clId="{25E265D9-1136-E64B-84B9-E73667C4DFAB}" dt="2020-09-17T06:20:55.323" v="641" actId="2696"/>
        <pc:sldMkLst>
          <pc:docMk/>
          <pc:sldMk cId="1230386854" sldId="341"/>
        </pc:sldMkLst>
      </pc:sldChg>
      <pc:sldChg chg="del">
        <pc:chgData name="Nane Kratzke" userId="971be13ff4ee5ef6" providerId="LiveId" clId="{25E265D9-1136-E64B-84B9-E73667C4DFAB}" dt="2020-09-17T06:20:55.296" v="639" actId="2696"/>
        <pc:sldMkLst>
          <pc:docMk/>
          <pc:sldMk cId="1558660255" sldId="342"/>
        </pc:sldMkLst>
      </pc:sldChg>
      <pc:sldChg chg="del">
        <pc:chgData name="Nane Kratzke" userId="971be13ff4ee5ef6" providerId="LiveId" clId="{25E265D9-1136-E64B-84B9-E73667C4DFAB}" dt="2020-09-17T06:20:55.342" v="643" actId="2696"/>
        <pc:sldMkLst>
          <pc:docMk/>
          <pc:sldMk cId="3931539006" sldId="343"/>
        </pc:sldMkLst>
      </pc:sldChg>
      <pc:sldChg chg="del">
        <pc:chgData name="Nane Kratzke" userId="971be13ff4ee5ef6" providerId="LiveId" clId="{25E265D9-1136-E64B-84B9-E73667C4DFAB}" dt="2020-09-17T06:20:55.166" v="629" actId="2696"/>
        <pc:sldMkLst>
          <pc:docMk/>
          <pc:sldMk cId="3837954725" sldId="344"/>
        </pc:sldMkLst>
      </pc:sldChg>
      <pc:sldChg chg="del">
        <pc:chgData name="Nane Kratzke" userId="971be13ff4ee5ef6" providerId="LiveId" clId="{25E265D9-1136-E64B-84B9-E73667C4DFAB}" dt="2020-09-17T06:20:55.332" v="642" actId="2696"/>
        <pc:sldMkLst>
          <pc:docMk/>
          <pc:sldMk cId="2828050579" sldId="345"/>
        </pc:sldMkLst>
      </pc:sldChg>
      <pc:sldChg chg="del">
        <pc:chgData name="Nane Kratzke" userId="971be13ff4ee5ef6" providerId="LiveId" clId="{25E265D9-1136-E64B-84B9-E73667C4DFAB}" dt="2020-09-17T06:20:55.261" v="636" actId="2696"/>
        <pc:sldMkLst>
          <pc:docMk/>
          <pc:sldMk cId="3775648860" sldId="346"/>
        </pc:sldMkLst>
      </pc:sldChg>
      <pc:sldChg chg="del">
        <pc:chgData name="Nane Kratzke" userId="971be13ff4ee5ef6" providerId="LiveId" clId="{25E265D9-1136-E64B-84B9-E73667C4DFAB}" dt="2020-09-17T06:20:55.248" v="635" actId="2696"/>
        <pc:sldMkLst>
          <pc:docMk/>
          <pc:sldMk cId="2018145749" sldId="347"/>
        </pc:sldMkLst>
      </pc:sldChg>
      <pc:sldChg chg="del">
        <pc:chgData name="Nane Kratzke" userId="971be13ff4ee5ef6" providerId="LiveId" clId="{25E265D9-1136-E64B-84B9-E73667C4DFAB}" dt="2020-09-17T06:20:55.200" v="631" actId="2696"/>
        <pc:sldMkLst>
          <pc:docMk/>
          <pc:sldMk cId="2844202898" sldId="348"/>
        </pc:sldMkLst>
      </pc:sldChg>
      <pc:sldChg chg="del">
        <pc:chgData name="Nane Kratzke" userId="971be13ff4ee5ef6" providerId="LiveId" clId="{25E265D9-1136-E64B-84B9-E73667C4DFAB}" dt="2020-09-17T06:20:55.377" v="646" actId="2696"/>
        <pc:sldMkLst>
          <pc:docMk/>
          <pc:sldMk cId="4215310435" sldId="349"/>
        </pc:sldMkLst>
      </pc:sldChg>
      <pc:sldChg chg="del">
        <pc:chgData name="Nane Kratzke" userId="971be13ff4ee5ef6" providerId="LiveId" clId="{25E265D9-1136-E64B-84B9-E73667C4DFAB}" dt="2020-09-17T06:20:55.306" v="640" actId="2696"/>
        <pc:sldMkLst>
          <pc:docMk/>
          <pc:sldMk cId="1299127608" sldId="350"/>
        </pc:sldMkLst>
      </pc:sldChg>
      <pc:sldChg chg="del">
        <pc:chgData name="Nane Kratzke" userId="971be13ff4ee5ef6" providerId="LiveId" clId="{25E265D9-1136-E64B-84B9-E73667C4DFAB}" dt="2020-09-17T06:20:55.386" v="647" actId="2696"/>
        <pc:sldMkLst>
          <pc:docMk/>
          <pc:sldMk cId="1496898557" sldId="351"/>
        </pc:sldMkLst>
      </pc:sldChg>
      <pc:sldChg chg="del">
        <pc:chgData name="Nane Kratzke" userId="971be13ff4ee5ef6" providerId="LiveId" clId="{25E265D9-1136-E64B-84B9-E73667C4DFAB}" dt="2020-09-17T06:20:55.271" v="637" actId="2696"/>
        <pc:sldMkLst>
          <pc:docMk/>
          <pc:sldMk cId="402428580" sldId="352"/>
        </pc:sldMkLst>
      </pc:sldChg>
      <pc:sldChg chg="del">
        <pc:chgData name="Nane Kratzke" userId="971be13ff4ee5ef6" providerId="LiveId" clId="{25E265D9-1136-E64B-84B9-E73667C4DFAB}" dt="2020-09-17T06:20:55.125" v="627" actId="2696"/>
        <pc:sldMkLst>
          <pc:docMk/>
          <pc:sldMk cId="3828543625" sldId="353"/>
        </pc:sldMkLst>
      </pc:sldChg>
      <pc:sldChg chg="del">
        <pc:chgData name="Nane Kratzke" userId="971be13ff4ee5ef6" providerId="LiveId" clId="{25E265D9-1136-E64B-84B9-E73667C4DFAB}" dt="2020-09-17T06:20:55.284" v="638" actId="2696"/>
        <pc:sldMkLst>
          <pc:docMk/>
          <pc:sldMk cId="3049880677" sldId="354"/>
        </pc:sldMkLst>
      </pc:sldChg>
      <pc:sldChg chg="delSp modSp mod ord">
        <pc:chgData name="Nane Kratzke" userId="971be13ff4ee5ef6" providerId="LiveId" clId="{25E265D9-1136-E64B-84B9-E73667C4DFAB}" dt="2020-09-18T17:19:06.560" v="10807" actId="478"/>
        <pc:sldMkLst>
          <pc:docMk/>
          <pc:sldMk cId="4280504934" sldId="355"/>
        </pc:sldMkLst>
        <pc:spChg chg="mod">
          <ac:chgData name="Nane Kratzke" userId="971be13ff4ee5ef6" providerId="LiveId" clId="{25E265D9-1136-E64B-84B9-E73667C4DFAB}" dt="2020-09-17T15:02:20.148" v="10150" actId="20577"/>
          <ac:spMkLst>
            <pc:docMk/>
            <pc:sldMk cId="4280504934" sldId="355"/>
            <ac:spMk id="2" creationId="{09A3C503-9616-D24D-956E-75F248B81EFA}"/>
          </ac:spMkLst>
        </pc:spChg>
        <pc:spChg chg="del">
          <ac:chgData name="Nane Kratzke" userId="971be13ff4ee5ef6" providerId="LiveId" clId="{25E265D9-1136-E64B-84B9-E73667C4DFAB}" dt="2020-09-18T17:19:06.560" v="10807" actId="478"/>
          <ac:spMkLst>
            <pc:docMk/>
            <pc:sldMk cId="4280504934" sldId="355"/>
            <ac:spMk id="5" creationId="{0AD50708-6BB3-1049-9BFC-739DA80474B4}"/>
          </ac:spMkLst>
        </pc:spChg>
        <pc:spChg chg="mod">
          <ac:chgData name="Nane Kratzke" userId="971be13ff4ee5ef6" providerId="LiveId" clId="{25E265D9-1136-E64B-84B9-E73667C4DFAB}" dt="2020-09-18T17:19:02.976" v="10806" actId="20577"/>
          <ac:spMkLst>
            <pc:docMk/>
            <pc:sldMk cId="4280504934" sldId="355"/>
            <ac:spMk id="16" creationId="{132B66F9-E5F2-4E49-B577-868A844E29ED}"/>
          </ac:spMkLst>
        </pc:spChg>
      </pc:sldChg>
      <pc:sldChg chg="del">
        <pc:chgData name="Nane Kratzke" userId="971be13ff4ee5ef6" providerId="LiveId" clId="{25E265D9-1136-E64B-84B9-E73667C4DFAB}" dt="2020-09-17T09:22:31.152" v="3809" actId="2696"/>
        <pc:sldMkLst>
          <pc:docMk/>
          <pc:sldMk cId="1897236170" sldId="356"/>
        </pc:sldMkLst>
      </pc:sldChg>
      <pc:sldChg chg="del">
        <pc:chgData name="Nane Kratzke" userId="971be13ff4ee5ef6" providerId="LiveId" clId="{25E265D9-1136-E64B-84B9-E73667C4DFAB}" dt="2020-09-17T09:22:31.941" v="3810" actId="2696"/>
        <pc:sldMkLst>
          <pc:docMk/>
          <pc:sldMk cId="1298549252" sldId="357"/>
        </pc:sldMkLst>
      </pc:sldChg>
      <pc:sldChg chg="del">
        <pc:chgData name="Nane Kratzke" userId="971be13ff4ee5ef6" providerId="LiveId" clId="{25E265D9-1136-E64B-84B9-E73667C4DFAB}" dt="2020-09-17T09:22:32.841" v="3811" actId="2696"/>
        <pc:sldMkLst>
          <pc:docMk/>
          <pc:sldMk cId="736775312" sldId="358"/>
        </pc:sldMkLst>
      </pc:sldChg>
      <pc:sldChg chg="del">
        <pc:chgData name="Nane Kratzke" userId="971be13ff4ee5ef6" providerId="LiveId" clId="{25E265D9-1136-E64B-84B9-E73667C4DFAB}" dt="2020-09-17T09:22:33.701" v="3812" actId="2696"/>
        <pc:sldMkLst>
          <pc:docMk/>
          <pc:sldMk cId="3329676384" sldId="359"/>
        </pc:sldMkLst>
      </pc:sldChg>
      <pc:sldChg chg="del">
        <pc:chgData name="Nane Kratzke" userId="971be13ff4ee5ef6" providerId="LiveId" clId="{25E265D9-1136-E64B-84B9-E73667C4DFAB}" dt="2020-09-17T09:22:34.394" v="3813" actId="2696"/>
        <pc:sldMkLst>
          <pc:docMk/>
          <pc:sldMk cId="1212650092" sldId="360"/>
        </pc:sldMkLst>
      </pc:sldChg>
      <pc:sldChg chg="del">
        <pc:chgData name="Nane Kratzke" userId="971be13ff4ee5ef6" providerId="LiveId" clId="{25E265D9-1136-E64B-84B9-E73667C4DFAB}" dt="2020-09-17T09:22:35.554" v="3814" actId="2696"/>
        <pc:sldMkLst>
          <pc:docMk/>
          <pc:sldMk cId="1707978134" sldId="361"/>
        </pc:sldMkLst>
      </pc:sldChg>
      <pc:sldChg chg="del">
        <pc:chgData name="Nane Kratzke" userId="971be13ff4ee5ef6" providerId="LiveId" clId="{25E265D9-1136-E64B-84B9-E73667C4DFAB}" dt="2020-09-17T09:22:36.352" v="3815" actId="2696"/>
        <pc:sldMkLst>
          <pc:docMk/>
          <pc:sldMk cId="4037558482" sldId="362"/>
        </pc:sldMkLst>
      </pc:sldChg>
      <pc:sldChg chg="del">
        <pc:chgData name="Nane Kratzke" userId="971be13ff4ee5ef6" providerId="LiveId" clId="{25E265D9-1136-E64B-84B9-E73667C4DFAB}" dt="2020-09-17T09:22:36.988" v="3816" actId="2696"/>
        <pc:sldMkLst>
          <pc:docMk/>
          <pc:sldMk cId="3846043049" sldId="363"/>
        </pc:sldMkLst>
      </pc:sldChg>
      <pc:sldChg chg="del">
        <pc:chgData name="Nane Kratzke" userId="971be13ff4ee5ef6" providerId="LiveId" clId="{25E265D9-1136-E64B-84B9-E73667C4DFAB}" dt="2020-09-17T09:22:37.492" v="3817" actId="2696"/>
        <pc:sldMkLst>
          <pc:docMk/>
          <pc:sldMk cId="645332041" sldId="364"/>
        </pc:sldMkLst>
      </pc:sldChg>
      <pc:sldChg chg="del">
        <pc:chgData name="Nane Kratzke" userId="971be13ff4ee5ef6" providerId="LiveId" clId="{25E265D9-1136-E64B-84B9-E73667C4DFAB}" dt="2020-09-17T09:22:38.064" v="3818" actId="2696"/>
        <pc:sldMkLst>
          <pc:docMk/>
          <pc:sldMk cId="1692808362" sldId="365"/>
        </pc:sldMkLst>
      </pc:sldChg>
      <pc:sldChg chg="del">
        <pc:chgData name="Nane Kratzke" userId="971be13ff4ee5ef6" providerId="LiveId" clId="{25E265D9-1136-E64B-84B9-E73667C4DFAB}" dt="2020-09-17T09:22:38.674" v="3819" actId="2696"/>
        <pc:sldMkLst>
          <pc:docMk/>
          <pc:sldMk cId="1459311474" sldId="366"/>
        </pc:sldMkLst>
      </pc:sldChg>
      <pc:sldChg chg="del">
        <pc:chgData name="Nane Kratzke" userId="971be13ff4ee5ef6" providerId="LiveId" clId="{25E265D9-1136-E64B-84B9-E73667C4DFAB}" dt="2020-09-17T09:22:29.625" v="3808" actId="2696"/>
        <pc:sldMkLst>
          <pc:docMk/>
          <pc:sldMk cId="1103827923" sldId="367"/>
        </pc:sldMkLst>
      </pc:sldChg>
      <pc:sldChg chg="del">
        <pc:chgData name="Nane Kratzke" userId="971be13ff4ee5ef6" providerId="LiveId" clId="{25E265D9-1136-E64B-84B9-E73667C4DFAB}" dt="2020-09-17T06:20:55.237" v="634" actId="2696"/>
        <pc:sldMkLst>
          <pc:docMk/>
          <pc:sldMk cId="1147892444" sldId="368"/>
        </pc:sldMkLst>
      </pc:sldChg>
      <pc:sldChg chg="addSp delSp modSp add mod">
        <pc:chgData name="Nane Kratzke" userId="971be13ff4ee5ef6" providerId="LiveId" clId="{25E265D9-1136-E64B-84B9-E73667C4DFAB}" dt="2020-09-17T06:35:06.673" v="1636" actId="20577"/>
        <pc:sldMkLst>
          <pc:docMk/>
          <pc:sldMk cId="4159471193" sldId="368"/>
        </pc:sldMkLst>
        <pc:spChg chg="add mod">
          <ac:chgData name="Nane Kratzke" userId="971be13ff4ee5ef6" providerId="LiveId" clId="{25E265D9-1136-E64B-84B9-E73667C4DFAB}" dt="2020-09-17T06:34:22.065" v="1619" actId="14100"/>
          <ac:spMkLst>
            <pc:docMk/>
            <pc:sldMk cId="4159471193" sldId="368"/>
            <ac:spMk id="6" creationId="{0B8646D8-9E3C-6A4C-88E2-438128085C5A}"/>
          </ac:spMkLst>
        </pc:spChg>
        <pc:spChg chg="del">
          <ac:chgData name="Nane Kratzke" userId="971be13ff4ee5ef6" providerId="LiveId" clId="{25E265D9-1136-E64B-84B9-E73667C4DFAB}" dt="2020-09-17T06:28:23.190" v="1424" actId="478"/>
          <ac:spMkLst>
            <pc:docMk/>
            <pc:sldMk cId="4159471193" sldId="368"/>
            <ac:spMk id="8" creationId="{BF8F0306-CEB2-D441-9F0A-14468F891084}"/>
          </ac:spMkLst>
        </pc:spChg>
        <pc:spChg chg="mod">
          <ac:chgData name="Nane Kratzke" userId="971be13ff4ee5ef6" providerId="LiveId" clId="{25E265D9-1136-E64B-84B9-E73667C4DFAB}" dt="2020-09-17T06:26:13.029" v="1413" actId="20577"/>
          <ac:spMkLst>
            <pc:docMk/>
            <pc:sldMk cId="4159471193" sldId="368"/>
            <ac:spMk id="9" creationId="{4A6D1888-2806-EE4D-9CB5-F95C7677BADB}"/>
          </ac:spMkLst>
        </pc:spChg>
        <pc:spChg chg="mod">
          <ac:chgData name="Nane Kratzke" userId="971be13ff4ee5ef6" providerId="LiveId" clId="{25E265D9-1136-E64B-84B9-E73667C4DFAB}" dt="2020-09-17T06:35:06.673" v="1636" actId="20577"/>
          <ac:spMkLst>
            <pc:docMk/>
            <pc:sldMk cId="4159471193" sldId="368"/>
            <ac:spMk id="10" creationId="{220425A0-FB0A-1B4F-9348-FBAF265B632B}"/>
          </ac:spMkLst>
        </pc:spChg>
        <pc:spChg chg="add mod">
          <ac:chgData name="Nane Kratzke" userId="971be13ff4ee5ef6" providerId="LiveId" clId="{25E265D9-1136-E64B-84B9-E73667C4DFAB}" dt="2020-09-17T06:34:48.799" v="1624" actId="1076"/>
          <ac:spMkLst>
            <pc:docMk/>
            <pc:sldMk cId="4159471193" sldId="368"/>
            <ac:spMk id="11" creationId="{D02ECBA3-69D6-DB40-A47C-486D1FAEED42}"/>
          </ac:spMkLst>
        </pc:spChg>
        <pc:spChg chg="add mod">
          <ac:chgData name="Nane Kratzke" userId="971be13ff4ee5ef6" providerId="LiveId" clId="{25E265D9-1136-E64B-84B9-E73667C4DFAB}" dt="2020-09-17T06:34:48.799" v="1624" actId="1076"/>
          <ac:spMkLst>
            <pc:docMk/>
            <pc:sldMk cId="4159471193" sldId="368"/>
            <ac:spMk id="12" creationId="{CE98B929-06E0-214B-A3AF-A81540955480}"/>
          </ac:spMkLst>
        </pc:spChg>
        <pc:spChg chg="add mod">
          <ac:chgData name="Nane Kratzke" userId="971be13ff4ee5ef6" providerId="LiveId" clId="{25E265D9-1136-E64B-84B9-E73667C4DFAB}" dt="2020-09-17T06:34:48.799" v="1624" actId="1076"/>
          <ac:spMkLst>
            <pc:docMk/>
            <pc:sldMk cId="4159471193" sldId="368"/>
            <ac:spMk id="13" creationId="{C4BA86AB-7F9D-D446-8C8F-85DA192617CE}"/>
          </ac:spMkLst>
        </pc:spChg>
        <pc:picChg chg="add del mod">
          <ac:chgData name="Nane Kratzke" userId="971be13ff4ee5ef6" providerId="LiveId" clId="{25E265D9-1136-E64B-84B9-E73667C4DFAB}" dt="2020-09-17T06:33:49.634" v="1614" actId="478"/>
          <ac:picMkLst>
            <pc:docMk/>
            <pc:sldMk cId="4159471193" sldId="368"/>
            <ac:picMk id="2" creationId="{F3709D60-BCA0-A248-9434-1B133AC6EEB4}"/>
          </ac:picMkLst>
        </pc:picChg>
      </pc:sldChg>
      <pc:sldChg chg="addSp delSp modSp add mod">
        <pc:chgData name="Nane Kratzke" userId="971be13ff4ee5ef6" providerId="LiveId" clId="{25E265D9-1136-E64B-84B9-E73667C4DFAB}" dt="2020-09-17T06:43:33.645" v="1770" actId="1076"/>
        <pc:sldMkLst>
          <pc:docMk/>
          <pc:sldMk cId="310987539" sldId="369"/>
        </pc:sldMkLst>
        <pc:spChg chg="add mod">
          <ac:chgData name="Nane Kratzke" userId="971be13ff4ee5ef6" providerId="LiveId" clId="{25E265D9-1136-E64B-84B9-E73667C4DFAB}" dt="2020-09-17T06:43:33.645" v="1770" actId="1076"/>
          <ac:spMkLst>
            <pc:docMk/>
            <pc:sldMk cId="310987539" sldId="369"/>
            <ac:spMk id="4" creationId="{8425441E-CB83-2D4A-9EE6-2DF1A5F178AE}"/>
          </ac:spMkLst>
        </pc:spChg>
        <pc:spChg chg="mod">
          <ac:chgData name="Nane Kratzke" userId="971be13ff4ee5ef6" providerId="LiveId" clId="{25E265D9-1136-E64B-84B9-E73667C4DFAB}" dt="2020-09-17T06:42:53.310" v="1746" actId="14100"/>
          <ac:spMkLst>
            <pc:docMk/>
            <pc:sldMk cId="310987539" sldId="369"/>
            <ac:spMk id="6" creationId="{0B8646D8-9E3C-6A4C-88E2-438128085C5A}"/>
          </ac:spMkLst>
        </pc:spChg>
        <pc:spChg chg="mod">
          <ac:chgData name="Nane Kratzke" userId="971be13ff4ee5ef6" providerId="LiveId" clId="{25E265D9-1136-E64B-84B9-E73667C4DFAB}" dt="2020-09-17T06:35:33.562" v="1655" actId="20577"/>
          <ac:spMkLst>
            <pc:docMk/>
            <pc:sldMk cId="310987539" sldId="369"/>
            <ac:spMk id="10" creationId="{220425A0-FB0A-1B4F-9348-FBAF265B632B}"/>
          </ac:spMkLst>
        </pc:spChg>
        <pc:spChg chg="del">
          <ac:chgData name="Nane Kratzke" userId="971be13ff4ee5ef6" providerId="LiveId" clId="{25E265D9-1136-E64B-84B9-E73667C4DFAB}" dt="2020-09-17T06:38:58.345" v="1695" actId="478"/>
          <ac:spMkLst>
            <pc:docMk/>
            <pc:sldMk cId="310987539" sldId="369"/>
            <ac:spMk id="11" creationId="{D02ECBA3-69D6-DB40-A47C-486D1FAEED42}"/>
          </ac:spMkLst>
        </pc:spChg>
        <pc:spChg chg="del">
          <ac:chgData name="Nane Kratzke" userId="971be13ff4ee5ef6" providerId="LiveId" clId="{25E265D9-1136-E64B-84B9-E73667C4DFAB}" dt="2020-09-17T06:38:58.345" v="1695" actId="478"/>
          <ac:spMkLst>
            <pc:docMk/>
            <pc:sldMk cId="310987539" sldId="369"/>
            <ac:spMk id="12" creationId="{CE98B929-06E0-214B-A3AF-A81540955480}"/>
          </ac:spMkLst>
        </pc:spChg>
        <pc:spChg chg="del">
          <ac:chgData name="Nane Kratzke" userId="971be13ff4ee5ef6" providerId="LiveId" clId="{25E265D9-1136-E64B-84B9-E73667C4DFAB}" dt="2020-09-17T06:38:58.345" v="1695" actId="478"/>
          <ac:spMkLst>
            <pc:docMk/>
            <pc:sldMk cId="310987539" sldId="369"/>
            <ac:spMk id="13" creationId="{C4BA86AB-7F9D-D446-8C8F-85DA192617CE}"/>
          </ac:spMkLst>
        </pc:spChg>
        <pc:picChg chg="add mod">
          <ac:chgData name="Nane Kratzke" userId="971be13ff4ee5ef6" providerId="LiveId" clId="{25E265D9-1136-E64B-84B9-E73667C4DFAB}" dt="2020-09-17T06:42:56.227" v="1747" actId="1076"/>
          <ac:picMkLst>
            <pc:docMk/>
            <pc:sldMk cId="310987539" sldId="369"/>
            <ac:picMk id="2" creationId="{6DA925D2-FE6D-2E43-892F-F2C005930AD8}"/>
          </ac:picMkLst>
        </pc:picChg>
      </pc:sldChg>
      <pc:sldChg chg="del">
        <pc:chgData name="Nane Kratzke" userId="971be13ff4ee5ef6" providerId="LiveId" clId="{25E265D9-1136-E64B-84B9-E73667C4DFAB}" dt="2020-09-17T06:20:55.214" v="632" actId="2696"/>
        <pc:sldMkLst>
          <pc:docMk/>
          <pc:sldMk cId="433216515" sldId="369"/>
        </pc:sldMkLst>
      </pc:sldChg>
      <pc:sldChg chg="addSp delSp modSp add mod ord">
        <pc:chgData name="Nane Kratzke" userId="971be13ff4ee5ef6" providerId="LiveId" clId="{25E265D9-1136-E64B-84B9-E73667C4DFAB}" dt="2020-09-17T06:53:01.669" v="2027" actId="21"/>
        <pc:sldMkLst>
          <pc:docMk/>
          <pc:sldMk cId="2125340085" sldId="370"/>
        </pc:sldMkLst>
        <pc:spChg chg="mod">
          <ac:chgData name="Nane Kratzke" userId="971be13ff4ee5ef6" providerId="LiveId" clId="{25E265D9-1136-E64B-84B9-E73667C4DFAB}" dt="2020-09-17T06:45:28.654" v="1787" actId="20577"/>
          <ac:spMkLst>
            <pc:docMk/>
            <pc:sldMk cId="2125340085" sldId="370"/>
            <ac:spMk id="2" creationId="{F282E9CC-5593-C740-869E-13ED14C826AC}"/>
          </ac:spMkLst>
        </pc:spChg>
        <pc:spChg chg="add mod">
          <ac:chgData name="Nane Kratzke" userId="971be13ff4ee5ef6" providerId="LiveId" clId="{25E265D9-1136-E64B-84B9-E73667C4DFAB}" dt="2020-09-17T06:51:39.703" v="1831" actId="14100"/>
          <ac:spMkLst>
            <pc:docMk/>
            <pc:sldMk cId="2125340085" sldId="370"/>
            <ac:spMk id="5" creationId="{12B70D4E-B6D3-8F49-ABAA-1333ACD88BF3}"/>
          </ac:spMkLst>
        </pc:spChg>
        <pc:spChg chg="add mod">
          <ac:chgData name="Nane Kratzke" userId="971be13ff4ee5ef6" providerId="LiveId" clId="{25E265D9-1136-E64B-84B9-E73667C4DFAB}" dt="2020-09-17T06:49:24.822" v="1822" actId="113"/>
          <ac:spMkLst>
            <pc:docMk/>
            <pc:sldMk cId="2125340085" sldId="370"/>
            <ac:spMk id="6" creationId="{480E41F7-B583-8240-B5AB-9A7FA10A3BD8}"/>
          </ac:spMkLst>
        </pc:spChg>
        <pc:spChg chg="add del mod">
          <ac:chgData name="Nane Kratzke" userId="971be13ff4ee5ef6" providerId="LiveId" clId="{25E265D9-1136-E64B-84B9-E73667C4DFAB}" dt="2020-09-17T06:51:41.230" v="1833"/>
          <ac:spMkLst>
            <pc:docMk/>
            <pc:sldMk cId="2125340085" sldId="370"/>
            <ac:spMk id="8" creationId="{AA236AC3-51C0-0540-B32E-A4111F29CA43}"/>
          </ac:spMkLst>
        </pc:spChg>
        <pc:spChg chg="add del mod">
          <ac:chgData name="Nane Kratzke" userId="971be13ff4ee5ef6" providerId="LiveId" clId="{25E265D9-1136-E64B-84B9-E73667C4DFAB}" dt="2020-09-17T06:53:01.669" v="2027" actId="21"/>
          <ac:spMkLst>
            <pc:docMk/>
            <pc:sldMk cId="2125340085" sldId="370"/>
            <ac:spMk id="9" creationId="{4F4E3A75-081C-174C-81F6-F76779DC4D08}"/>
          </ac:spMkLst>
        </pc:spChg>
        <pc:picChg chg="add del mod">
          <ac:chgData name="Nane Kratzke" userId="971be13ff4ee5ef6" providerId="LiveId" clId="{25E265D9-1136-E64B-84B9-E73667C4DFAB}" dt="2020-09-17T06:51:29.848" v="1829" actId="478"/>
          <ac:picMkLst>
            <pc:docMk/>
            <pc:sldMk cId="2125340085" sldId="370"/>
            <ac:picMk id="7" creationId="{65686636-C0D4-4446-B104-67E1F8467004}"/>
          </ac:picMkLst>
        </pc:picChg>
      </pc:sldChg>
      <pc:sldChg chg="addSp delSp modSp add mod modAnim">
        <pc:chgData name="Nane Kratzke" userId="971be13ff4ee5ef6" providerId="LiveId" clId="{25E265D9-1136-E64B-84B9-E73667C4DFAB}" dt="2020-09-17T09:20:25.219" v="3798"/>
        <pc:sldMkLst>
          <pc:docMk/>
          <pc:sldMk cId="2620595261" sldId="371"/>
        </pc:sldMkLst>
        <pc:spChg chg="mod">
          <ac:chgData name="Nane Kratzke" userId="971be13ff4ee5ef6" providerId="LiveId" clId="{25E265D9-1136-E64B-84B9-E73667C4DFAB}" dt="2020-09-17T07:05:48.705" v="2051"/>
          <ac:spMkLst>
            <pc:docMk/>
            <pc:sldMk cId="2620595261" sldId="371"/>
            <ac:spMk id="2" creationId="{882F7CCF-9F81-554A-B765-85F35AEAEDD1}"/>
          </ac:spMkLst>
        </pc:spChg>
        <pc:spChg chg="mod">
          <ac:chgData name="Nane Kratzke" userId="971be13ff4ee5ef6" providerId="LiveId" clId="{25E265D9-1136-E64B-84B9-E73667C4DFAB}" dt="2020-09-17T07:22:42.082" v="2220" actId="20577"/>
          <ac:spMkLst>
            <pc:docMk/>
            <pc:sldMk cId="2620595261" sldId="371"/>
            <ac:spMk id="3" creationId="{35EB6CBA-0DA1-7240-AA01-85FA797F9F0D}"/>
          </ac:spMkLst>
        </pc:spChg>
        <pc:spChg chg="add mod">
          <ac:chgData name="Nane Kratzke" userId="971be13ff4ee5ef6" providerId="LiveId" clId="{25E265D9-1136-E64B-84B9-E73667C4DFAB}" dt="2020-09-17T07:33:10.856" v="2503" actId="20577"/>
          <ac:spMkLst>
            <pc:docMk/>
            <pc:sldMk cId="2620595261" sldId="371"/>
            <ac:spMk id="5" creationId="{29BD496C-A44A-4145-9E90-D78EADC6899E}"/>
          </ac:spMkLst>
        </pc:spChg>
        <pc:spChg chg="add mod">
          <ac:chgData name="Nane Kratzke" userId="971be13ff4ee5ef6" providerId="LiveId" clId="{25E265D9-1136-E64B-84B9-E73667C4DFAB}" dt="2020-09-17T07:22:16.094" v="2203" actId="1076"/>
          <ac:spMkLst>
            <pc:docMk/>
            <pc:sldMk cId="2620595261" sldId="371"/>
            <ac:spMk id="8" creationId="{DADF6381-037B-7C4F-A14E-3978C9D9EEAB}"/>
          </ac:spMkLst>
        </pc:spChg>
        <pc:spChg chg="add mod">
          <ac:chgData name="Nane Kratzke" userId="971be13ff4ee5ef6" providerId="LiveId" clId="{25E265D9-1136-E64B-84B9-E73667C4DFAB}" dt="2020-09-17T07:22:20.016" v="2204" actId="1076"/>
          <ac:spMkLst>
            <pc:docMk/>
            <pc:sldMk cId="2620595261" sldId="371"/>
            <ac:spMk id="9" creationId="{911D957B-F8F4-3844-B095-7DE178A9C07E}"/>
          </ac:spMkLst>
        </pc:spChg>
        <pc:spChg chg="add del mod">
          <ac:chgData name="Nane Kratzke" userId="971be13ff4ee5ef6" providerId="LiveId" clId="{25E265D9-1136-E64B-84B9-E73667C4DFAB}" dt="2020-09-17T07:31:40.900" v="2465"/>
          <ac:spMkLst>
            <pc:docMk/>
            <pc:sldMk cId="2620595261" sldId="371"/>
            <ac:spMk id="15" creationId="{649117B4-3753-3A4F-B54B-99BF92FC90E0}"/>
          </ac:spMkLst>
        </pc:spChg>
        <pc:picChg chg="add mod">
          <ac:chgData name="Nane Kratzke" userId="971be13ff4ee5ef6" providerId="LiveId" clId="{25E265D9-1136-E64B-84B9-E73667C4DFAB}" dt="2020-09-17T07:22:16.094" v="2203" actId="1076"/>
          <ac:picMkLst>
            <pc:docMk/>
            <pc:sldMk cId="2620595261" sldId="371"/>
            <ac:picMk id="6" creationId="{279BD173-0D51-9E43-ADE6-145803933237}"/>
          </ac:picMkLst>
        </pc:picChg>
        <pc:picChg chg="add mod">
          <ac:chgData name="Nane Kratzke" userId="971be13ff4ee5ef6" providerId="LiveId" clId="{25E265D9-1136-E64B-84B9-E73667C4DFAB}" dt="2020-09-17T07:27:36.851" v="2257" actId="1076"/>
          <ac:picMkLst>
            <pc:docMk/>
            <pc:sldMk cId="2620595261" sldId="371"/>
            <ac:picMk id="7" creationId="{962E882E-5859-E942-9C6F-5BA670A0CAA3}"/>
          </ac:picMkLst>
        </pc:picChg>
        <pc:picChg chg="add del mod">
          <ac:chgData name="Nane Kratzke" userId="971be13ff4ee5ef6" providerId="LiveId" clId="{25E265D9-1136-E64B-84B9-E73667C4DFAB}" dt="2020-09-17T07:27:08.100" v="2249" actId="478"/>
          <ac:picMkLst>
            <pc:docMk/>
            <pc:sldMk cId="2620595261" sldId="371"/>
            <ac:picMk id="10" creationId="{F0F7412E-2B06-2643-ACE1-7387E6EC6242}"/>
          </ac:picMkLst>
        </pc:picChg>
        <pc:picChg chg="add del mod">
          <ac:chgData name="Nane Kratzke" userId="971be13ff4ee5ef6" providerId="LiveId" clId="{25E265D9-1136-E64B-84B9-E73667C4DFAB}" dt="2020-09-17T07:26:21.019" v="2241" actId="478"/>
          <ac:picMkLst>
            <pc:docMk/>
            <pc:sldMk cId="2620595261" sldId="371"/>
            <ac:picMk id="11" creationId="{E78157C5-7C1E-2B4D-99B4-9412AA8861BD}"/>
          </ac:picMkLst>
        </pc:picChg>
        <pc:picChg chg="add del">
          <ac:chgData name="Nane Kratzke" userId="971be13ff4ee5ef6" providerId="LiveId" clId="{25E265D9-1136-E64B-84B9-E73667C4DFAB}" dt="2020-09-17T07:26:04.392" v="2239" actId="478"/>
          <ac:picMkLst>
            <pc:docMk/>
            <pc:sldMk cId="2620595261" sldId="371"/>
            <ac:picMk id="12" creationId="{1F0C755B-E20B-2A44-9B81-88A7FA8AA9A9}"/>
          </ac:picMkLst>
        </pc:picChg>
        <pc:picChg chg="add mod">
          <ac:chgData name="Nane Kratzke" userId="971be13ff4ee5ef6" providerId="LiveId" clId="{25E265D9-1136-E64B-84B9-E73667C4DFAB}" dt="2020-09-17T07:28:25.050" v="2264" actId="1366"/>
          <ac:picMkLst>
            <pc:docMk/>
            <pc:sldMk cId="2620595261" sldId="371"/>
            <ac:picMk id="13" creationId="{60F47A8B-229F-7C4F-BCC8-2C1621F21BF2}"/>
          </ac:picMkLst>
        </pc:picChg>
        <pc:picChg chg="add mod">
          <ac:chgData name="Nane Kratzke" userId="971be13ff4ee5ef6" providerId="LiveId" clId="{25E265D9-1136-E64B-84B9-E73667C4DFAB}" dt="2020-09-17T07:28:25.050" v="2264" actId="1366"/>
          <ac:picMkLst>
            <pc:docMk/>
            <pc:sldMk cId="2620595261" sldId="371"/>
            <ac:picMk id="14" creationId="{A42DEA12-E3DB-1F45-85B6-2CBB16407595}"/>
          </ac:picMkLst>
        </pc:picChg>
        <pc:inkChg chg="add">
          <ac:chgData name="Nane Kratzke" userId="971be13ff4ee5ef6" providerId="LiveId" clId="{25E265D9-1136-E64B-84B9-E73667C4DFAB}" dt="2020-09-17T09:19:14.230" v="3791"/>
          <ac:inkMkLst>
            <pc:docMk/>
            <pc:sldMk cId="2620595261" sldId="371"/>
            <ac:inkMk id="16" creationId="{6680604E-EA19-684C-A764-846DB2C3F83F}"/>
          </ac:inkMkLst>
        </pc:inkChg>
      </pc:sldChg>
      <pc:sldChg chg="addSp delSp modSp add mod">
        <pc:chgData name="Nane Kratzke" userId="971be13ff4ee5ef6" providerId="LiveId" clId="{25E265D9-1136-E64B-84B9-E73667C4DFAB}" dt="2020-09-17T07:38:50.602" v="2733" actId="403"/>
        <pc:sldMkLst>
          <pc:docMk/>
          <pc:sldMk cId="2008169061" sldId="372"/>
        </pc:sldMkLst>
        <pc:spChg chg="mod">
          <ac:chgData name="Nane Kratzke" userId="971be13ff4ee5ef6" providerId="LiveId" clId="{25E265D9-1136-E64B-84B9-E73667C4DFAB}" dt="2020-09-17T07:38:43.557" v="2731" actId="1076"/>
          <ac:spMkLst>
            <pc:docMk/>
            <pc:sldMk cId="2008169061" sldId="372"/>
            <ac:spMk id="4" creationId="{8425441E-CB83-2D4A-9EE6-2DF1A5F178AE}"/>
          </ac:spMkLst>
        </pc:spChg>
        <pc:spChg chg="del">
          <ac:chgData name="Nane Kratzke" userId="971be13ff4ee5ef6" providerId="LiveId" clId="{25E265D9-1136-E64B-84B9-E73667C4DFAB}" dt="2020-09-17T07:33:37.828" v="2505" actId="478"/>
          <ac:spMkLst>
            <pc:docMk/>
            <pc:sldMk cId="2008169061" sldId="372"/>
            <ac:spMk id="6" creationId="{0B8646D8-9E3C-6A4C-88E2-438128085C5A}"/>
          </ac:spMkLst>
        </pc:spChg>
        <pc:spChg chg="mod">
          <ac:chgData name="Nane Kratzke" userId="971be13ff4ee5ef6" providerId="LiveId" clId="{25E265D9-1136-E64B-84B9-E73667C4DFAB}" dt="2020-09-17T07:33:55.059" v="2539" actId="20577"/>
          <ac:spMkLst>
            <pc:docMk/>
            <pc:sldMk cId="2008169061" sldId="372"/>
            <ac:spMk id="10" creationId="{220425A0-FB0A-1B4F-9348-FBAF265B632B}"/>
          </ac:spMkLst>
        </pc:spChg>
        <pc:spChg chg="add mod">
          <ac:chgData name="Nane Kratzke" userId="971be13ff4ee5ef6" providerId="LiveId" clId="{25E265D9-1136-E64B-84B9-E73667C4DFAB}" dt="2020-09-17T07:38:50.602" v="2733" actId="403"/>
          <ac:spMkLst>
            <pc:docMk/>
            <pc:sldMk cId="2008169061" sldId="372"/>
            <ac:spMk id="19" creationId="{78177E80-6B29-8C4B-94DC-61103BB3C3E3}"/>
          </ac:spMkLst>
        </pc:spChg>
        <pc:grpChg chg="mod">
          <ac:chgData name="Nane Kratzke" userId="971be13ff4ee5ef6" providerId="LiveId" clId="{25E265D9-1136-E64B-84B9-E73667C4DFAB}" dt="2020-09-17T07:38:43.557" v="2731" actId="1076"/>
          <ac:grpSpMkLst>
            <pc:docMk/>
            <pc:sldMk cId="2008169061" sldId="372"/>
            <ac:grpSpMk id="12" creationId="{5E8072C5-CA41-C441-BD5D-8BE062C993CF}"/>
          </ac:grpSpMkLst>
        </pc:grpChg>
        <pc:grpChg chg="mod">
          <ac:chgData name="Nane Kratzke" userId="971be13ff4ee5ef6" providerId="LiveId" clId="{25E265D9-1136-E64B-84B9-E73667C4DFAB}" dt="2020-09-17T07:38:43.557" v="2731" actId="1076"/>
          <ac:grpSpMkLst>
            <pc:docMk/>
            <pc:sldMk cId="2008169061" sldId="372"/>
            <ac:grpSpMk id="15" creationId="{BB5D2DA8-17F1-014B-B034-D62533E8834F}"/>
          </ac:grpSpMkLst>
        </pc:grpChg>
        <pc:picChg chg="mod">
          <ac:chgData name="Nane Kratzke" userId="971be13ff4ee5ef6" providerId="LiveId" clId="{25E265D9-1136-E64B-84B9-E73667C4DFAB}" dt="2020-09-17T07:38:43.557" v="2731" actId="1076"/>
          <ac:picMkLst>
            <pc:docMk/>
            <pc:sldMk cId="2008169061" sldId="372"/>
            <ac:picMk id="2" creationId="{6DA925D2-FE6D-2E43-892F-F2C005930AD8}"/>
          </ac:picMkLst>
        </pc:picChg>
        <pc:inkChg chg="add del">
          <ac:chgData name="Nane Kratzke" userId="971be13ff4ee5ef6" providerId="LiveId" clId="{25E265D9-1136-E64B-84B9-E73667C4DFAB}" dt="2020-09-17T07:34:51.790" v="2542" actId="9405"/>
          <ac:inkMkLst>
            <pc:docMk/>
            <pc:sldMk cId="2008169061" sldId="372"/>
            <ac:inkMk id="5" creationId="{5783A533-FB63-1845-A947-E8D7170D8B93}"/>
          </ac:inkMkLst>
        </pc:inkChg>
        <pc:inkChg chg="add mod">
          <ac:chgData name="Nane Kratzke" userId="971be13ff4ee5ef6" providerId="LiveId" clId="{25E265D9-1136-E64B-84B9-E73667C4DFAB}" dt="2020-09-17T07:38:43.557" v="2731" actId="1076"/>
          <ac:inkMkLst>
            <pc:docMk/>
            <pc:sldMk cId="2008169061" sldId="372"/>
            <ac:inkMk id="7" creationId="{0CF2B81C-0EA2-9349-A1C1-CA068238D610}"/>
          </ac:inkMkLst>
        </pc:inkChg>
        <pc:inkChg chg="add mod">
          <ac:chgData name="Nane Kratzke" userId="971be13ff4ee5ef6" providerId="LiveId" clId="{25E265D9-1136-E64B-84B9-E73667C4DFAB}" dt="2020-09-17T07:34:59.042" v="2546"/>
          <ac:inkMkLst>
            <pc:docMk/>
            <pc:sldMk cId="2008169061" sldId="372"/>
            <ac:inkMk id="8" creationId="{87840B5B-9929-714E-9838-CB0B4F2C2164}"/>
          </ac:inkMkLst>
        </pc:inkChg>
        <pc:inkChg chg="add mod">
          <ac:chgData name="Nane Kratzke" userId="971be13ff4ee5ef6" providerId="LiveId" clId="{25E265D9-1136-E64B-84B9-E73667C4DFAB}" dt="2020-09-17T07:34:59.042" v="2546"/>
          <ac:inkMkLst>
            <pc:docMk/>
            <pc:sldMk cId="2008169061" sldId="372"/>
            <ac:inkMk id="11" creationId="{6ECBA3DC-6C52-5247-97FD-28523BCCC781}"/>
          </ac:inkMkLst>
        </pc:inkChg>
        <pc:inkChg chg="add mod">
          <ac:chgData name="Nane Kratzke" userId="971be13ff4ee5ef6" providerId="LiveId" clId="{25E265D9-1136-E64B-84B9-E73667C4DFAB}" dt="2020-09-17T07:35:03.692" v="2549"/>
          <ac:inkMkLst>
            <pc:docMk/>
            <pc:sldMk cId="2008169061" sldId="372"/>
            <ac:inkMk id="13" creationId="{834F25A1-6E78-3C45-8CAD-70E6051EA5B2}"/>
          </ac:inkMkLst>
        </pc:inkChg>
        <pc:inkChg chg="add mod">
          <ac:chgData name="Nane Kratzke" userId="971be13ff4ee5ef6" providerId="LiveId" clId="{25E265D9-1136-E64B-84B9-E73667C4DFAB}" dt="2020-09-17T07:35:03.692" v="2549"/>
          <ac:inkMkLst>
            <pc:docMk/>
            <pc:sldMk cId="2008169061" sldId="372"/>
            <ac:inkMk id="14" creationId="{96B0CF5F-D30F-5945-95D5-137924B70931}"/>
          </ac:inkMkLst>
        </pc:inkChg>
        <pc:inkChg chg="add mod">
          <ac:chgData name="Nane Kratzke" userId="971be13ff4ee5ef6" providerId="LiveId" clId="{25E265D9-1136-E64B-84B9-E73667C4DFAB}" dt="2020-09-17T07:38:43.557" v="2731" actId="1076"/>
          <ac:inkMkLst>
            <pc:docMk/>
            <pc:sldMk cId="2008169061" sldId="372"/>
            <ac:inkMk id="16" creationId="{434CBC9A-33F7-144F-95C5-73D310AC6F24}"/>
          </ac:inkMkLst>
        </pc:inkChg>
        <pc:inkChg chg="add mod">
          <ac:chgData name="Nane Kratzke" userId="971be13ff4ee5ef6" providerId="LiveId" clId="{25E265D9-1136-E64B-84B9-E73667C4DFAB}" dt="2020-09-17T07:38:43.557" v="2731" actId="1076"/>
          <ac:inkMkLst>
            <pc:docMk/>
            <pc:sldMk cId="2008169061" sldId="372"/>
            <ac:inkMk id="17" creationId="{78668668-CFEA-094C-99C2-143A57AD3DE2}"/>
          </ac:inkMkLst>
        </pc:inkChg>
        <pc:inkChg chg="add mod">
          <ac:chgData name="Nane Kratzke" userId="971be13ff4ee5ef6" providerId="LiveId" clId="{25E265D9-1136-E64B-84B9-E73667C4DFAB}" dt="2020-09-17T07:38:43.557" v="2731" actId="1076"/>
          <ac:inkMkLst>
            <pc:docMk/>
            <pc:sldMk cId="2008169061" sldId="372"/>
            <ac:inkMk id="18" creationId="{CED38DAC-5195-854E-A3E5-059479082989}"/>
          </ac:inkMkLst>
        </pc:inkChg>
      </pc:sldChg>
      <pc:sldChg chg="addSp delSp modSp add mod">
        <pc:chgData name="Nane Kratzke" userId="971be13ff4ee5ef6" providerId="LiveId" clId="{25E265D9-1136-E64B-84B9-E73667C4DFAB}" dt="2020-09-17T08:13:45.690" v="3685" actId="1076"/>
        <pc:sldMkLst>
          <pc:docMk/>
          <pc:sldMk cId="3612261834" sldId="373"/>
        </pc:sldMkLst>
        <pc:spChg chg="add del mod">
          <ac:chgData name="Nane Kratzke" userId="971be13ff4ee5ef6" providerId="LiveId" clId="{25E265D9-1136-E64B-84B9-E73667C4DFAB}" dt="2020-09-17T07:46:28.577" v="2831" actId="478"/>
          <ac:spMkLst>
            <pc:docMk/>
            <pc:sldMk cId="3612261834" sldId="373"/>
            <ac:spMk id="2" creationId="{C045AF86-845E-D74A-B1DD-A82FD710A134}"/>
          </ac:spMkLst>
        </pc:spChg>
        <pc:spChg chg="mod">
          <ac:chgData name="Nane Kratzke" userId="971be13ff4ee5ef6" providerId="LiveId" clId="{25E265D9-1136-E64B-84B9-E73667C4DFAB}" dt="2020-09-17T08:12:35.368" v="3675" actId="14100"/>
          <ac:spMkLst>
            <pc:docMk/>
            <pc:sldMk cId="3612261834" sldId="373"/>
            <ac:spMk id="6" creationId="{0B8646D8-9E3C-6A4C-88E2-438128085C5A}"/>
          </ac:spMkLst>
        </pc:spChg>
        <pc:spChg chg="add del mod">
          <ac:chgData name="Nane Kratzke" userId="971be13ff4ee5ef6" providerId="LiveId" clId="{25E265D9-1136-E64B-84B9-E73667C4DFAB}" dt="2020-09-17T07:52:53.501" v="3035" actId="478"/>
          <ac:spMkLst>
            <pc:docMk/>
            <pc:sldMk cId="3612261834" sldId="373"/>
            <ac:spMk id="7" creationId="{B983B19D-9D83-6A40-BF9F-2613731D22FA}"/>
          </ac:spMkLst>
        </pc:spChg>
        <pc:spChg chg="mod">
          <ac:chgData name="Nane Kratzke" userId="971be13ff4ee5ef6" providerId="LiveId" clId="{25E265D9-1136-E64B-84B9-E73667C4DFAB}" dt="2020-09-17T07:40:29.677" v="2749" actId="20577"/>
          <ac:spMkLst>
            <pc:docMk/>
            <pc:sldMk cId="3612261834" sldId="373"/>
            <ac:spMk id="9" creationId="{4A6D1888-2806-EE4D-9CB5-F95C7677BADB}"/>
          </ac:spMkLst>
        </pc:spChg>
        <pc:spChg chg="mod">
          <ac:chgData name="Nane Kratzke" userId="971be13ff4ee5ef6" providerId="LiveId" clId="{25E265D9-1136-E64B-84B9-E73667C4DFAB}" dt="2020-09-17T07:40:38.126" v="2777" actId="20577"/>
          <ac:spMkLst>
            <pc:docMk/>
            <pc:sldMk cId="3612261834" sldId="373"/>
            <ac:spMk id="10" creationId="{220425A0-FB0A-1B4F-9348-FBAF265B632B}"/>
          </ac:spMkLst>
        </pc:spChg>
        <pc:spChg chg="mod">
          <ac:chgData name="Nane Kratzke" userId="971be13ff4ee5ef6" providerId="LiveId" clId="{25E265D9-1136-E64B-84B9-E73667C4DFAB}" dt="2020-09-17T08:12:50.653" v="3676" actId="1076"/>
          <ac:spMkLst>
            <pc:docMk/>
            <pc:sldMk cId="3612261834" sldId="373"/>
            <ac:spMk id="11" creationId="{D02ECBA3-69D6-DB40-A47C-486D1FAEED42}"/>
          </ac:spMkLst>
        </pc:spChg>
        <pc:spChg chg="mod">
          <ac:chgData name="Nane Kratzke" userId="971be13ff4ee5ef6" providerId="LiveId" clId="{25E265D9-1136-E64B-84B9-E73667C4DFAB}" dt="2020-09-17T08:12:50.653" v="3676" actId="1076"/>
          <ac:spMkLst>
            <pc:docMk/>
            <pc:sldMk cId="3612261834" sldId="373"/>
            <ac:spMk id="12" creationId="{CE98B929-06E0-214B-A3AF-A81540955480}"/>
          </ac:spMkLst>
        </pc:spChg>
        <pc:spChg chg="mod">
          <ac:chgData name="Nane Kratzke" userId="971be13ff4ee5ef6" providerId="LiveId" clId="{25E265D9-1136-E64B-84B9-E73667C4DFAB}" dt="2020-09-17T08:12:56.873" v="3677" actId="1076"/>
          <ac:spMkLst>
            <pc:docMk/>
            <pc:sldMk cId="3612261834" sldId="373"/>
            <ac:spMk id="13" creationId="{C4BA86AB-7F9D-D446-8C8F-85DA192617CE}"/>
          </ac:spMkLst>
        </pc:spChg>
        <pc:spChg chg="add mod">
          <ac:chgData name="Nane Kratzke" userId="971be13ff4ee5ef6" providerId="LiveId" clId="{25E265D9-1136-E64B-84B9-E73667C4DFAB}" dt="2020-09-17T08:12:50.653" v="3676" actId="1076"/>
          <ac:spMkLst>
            <pc:docMk/>
            <pc:sldMk cId="3612261834" sldId="373"/>
            <ac:spMk id="14" creationId="{05E72645-EE69-F043-8FCC-F0A2F7A20D97}"/>
          </ac:spMkLst>
        </pc:spChg>
        <pc:spChg chg="add mod">
          <ac:chgData name="Nane Kratzke" userId="971be13ff4ee5ef6" providerId="LiveId" clId="{25E265D9-1136-E64B-84B9-E73667C4DFAB}" dt="2020-09-17T08:12:50.653" v="3676" actId="1076"/>
          <ac:spMkLst>
            <pc:docMk/>
            <pc:sldMk cId="3612261834" sldId="373"/>
            <ac:spMk id="15" creationId="{E77F1B04-2C57-4045-9147-DE18D4545849}"/>
          </ac:spMkLst>
        </pc:spChg>
        <pc:spChg chg="add mod">
          <ac:chgData name="Nane Kratzke" userId="971be13ff4ee5ef6" providerId="LiveId" clId="{25E265D9-1136-E64B-84B9-E73667C4DFAB}" dt="2020-09-17T08:12:50.653" v="3676" actId="1076"/>
          <ac:spMkLst>
            <pc:docMk/>
            <pc:sldMk cId="3612261834" sldId="373"/>
            <ac:spMk id="16" creationId="{708B7201-F330-284C-A56E-3856C226C95B}"/>
          </ac:spMkLst>
        </pc:spChg>
        <pc:spChg chg="add mod">
          <ac:chgData name="Nane Kratzke" userId="971be13ff4ee5ef6" providerId="LiveId" clId="{25E265D9-1136-E64B-84B9-E73667C4DFAB}" dt="2020-09-17T08:13:06.301" v="3679" actId="1076"/>
          <ac:spMkLst>
            <pc:docMk/>
            <pc:sldMk cId="3612261834" sldId="373"/>
            <ac:spMk id="19" creationId="{93F2E7D2-C73F-4A45-843A-9A057BB7883B}"/>
          </ac:spMkLst>
        </pc:spChg>
        <pc:spChg chg="add mod">
          <ac:chgData name="Nane Kratzke" userId="971be13ff4ee5ef6" providerId="LiveId" clId="{25E265D9-1136-E64B-84B9-E73667C4DFAB}" dt="2020-09-17T08:12:50.653" v="3676" actId="1076"/>
          <ac:spMkLst>
            <pc:docMk/>
            <pc:sldMk cId="3612261834" sldId="373"/>
            <ac:spMk id="20" creationId="{F488621A-D8E3-3042-A9C9-E083A2CFD020}"/>
          </ac:spMkLst>
        </pc:spChg>
        <pc:cxnChg chg="add mod">
          <ac:chgData name="Nane Kratzke" userId="971be13ff4ee5ef6" providerId="LiveId" clId="{25E265D9-1136-E64B-84B9-E73667C4DFAB}" dt="2020-09-17T08:12:50.653" v="3676" actId="1076"/>
          <ac:cxnSpMkLst>
            <pc:docMk/>
            <pc:sldMk cId="3612261834" sldId="373"/>
            <ac:cxnSpMk id="5" creationId="{A53FEF0B-035B-6547-8F9A-C4C707F45CC6}"/>
          </ac:cxnSpMkLst>
        </pc:cxnChg>
        <pc:cxnChg chg="add mod">
          <ac:chgData name="Nane Kratzke" userId="971be13ff4ee5ef6" providerId="LiveId" clId="{25E265D9-1136-E64B-84B9-E73667C4DFAB}" dt="2020-09-17T08:12:50.653" v="3676" actId="1076"/>
          <ac:cxnSpMkLst>
            <pc:docMk/>
            <pc:sldMk cId="3612261834" sldId="373"/>
            <ac:cxnSpMk id="17" creationId="{45AE8E95-4A38-DD45-BE31-383BC748E460}"/>
          </ac:cxnSpMkLst>
        </pc:cxnChg>
        <pc:cxnChg chg="add mod">
          <ac:chgData name="Nane Kratzke" userId="971be13ff4ee5ef6" providerId="LiveId" clId="{25E265D9-1136-E64B-84B9-E73667C4DFAB}" dt="2020-09-17T08:13:45.690" v="3685" actId="1076"/>
          <ac:cxnSpMkLst>
            <pc:docMk/>
            <pc:sldMk cId="3612261834" sldId="373"/>
            <ac:cxnSpMk id="21" creationId="{93B60BA7-12A9-814A-96E0-E28B8CD5BEB7}"/>
          </ac:cxnSpMkLst>
        </pc:cxnChg>
      </pc:sldChg>
      <pc:sldChg chg="addSp delSp modSp add mod">
        <pc:chgData name="Nane Kratzke" userId="971be13ff4ee5ef6" providerId="LiveId" clId="{25E265D9-1136-E64B-84B9-E73667C4DFAB}" dt="2020-09-17T08:11:11.877" v="3662" actId="1076"/>
        <pc:sldMkLst>
          <pc:docMk/>
          <pc:sldMk cId="3959218217" sldId="374"/>
        </pc:sldMkLst>
        <pc:spChg chg="add mod">
          <ac:chgData name="Nane Kratzke" userId="971be13ff4ee5ef6" providerId="LiveId" clId="{25E265D9-1136-E64B-84B9-E73667C4DFAB}" dt="2020-09-17T08:11:11.877" v="3662" actId="1076"/>
          <ac:spMkLst>
            <pc:docMk/>
            <pc:sldMk cId="3959218217" sldId="374"/>
            <ac:spMk id="2" creationId="{982E64C3-2E11-4940-A698-BB4B5EB20E32}"/>
          </ac:spMkLst>
        </pc:spChg>
        <pc:spChg chg="add mod">
          <ac:chgData name="Nane Kratzke" userId="971be13ff4ee5ef6" providerId="LiveId" clId="{25E265D9-1136-E64B-84B9-E73667C4DFAB}" dt="2020-09-17T08:00:04.661" v="3392" actId="20577"/>
          <ac:spMkLst>
            <pc:docMk/>
            <pc:sldMk cId="3959218217" sldId="374"/>
            <ac:spMk id="4" creationId="{FC88F326-C25F-7F47-8789-EF5E8EBDBC92}"/>
          </ac:spMkLst>
        </pc:spChg>
        <pc:spChg chg="del">
          <ac:chgData name="Nane Kratzke" userId="971be13ff4ee5ef6" providerId="LiveId" clId="{25E265D9-1136-E64B-84B9-E73667C4DFAB}" dt="2020-09-17T07:56:33.056" v="3130" actId="478"/>
          <ac:spMkLst>
            <pc:docMk/>
            <pc:sldMk cId="3959218217" sldId="374"/>
            <ac:spMk id="6" creationId="{0B8646D8-9E3C-6A4C-88E2-438128085C5A}"/>
          </ac:spMkLst>
        </pc:spChg>
        <pc:spChg chg="add mod">
          <ac:chgData name="Nane Kratzke" userId="971be13ff4ee5ef6" providerId="LiveId" clId="{25E265D9-1136-E64B-84B9-E73667C4DFAB}" dt="2020-09-17T08:10:05.501" v="3604" actId="1076"/>
          <ac:spMkLst>
            <pc:docMk/>
            <pc:sldMk cId="3959218217" sldId="374"/>
            <ac:spMk id="7" creationId="{15B567DB-FC9C-4745-B1B7-A3389381FAF2}"/>
          </ac:spMkLst>
        </pc:spChg>
        <pc:spChg chg="mod">
          <ac:chgData name="Nane Kratzke" userId="971be13ff4ee5ef6" providerId="LiveId" clId="{25E265D9-1136-E64B-84B9-E73667C4DFAB}" dt="2020-09-17T07:55:47.126" v="3114" actId="20577"/>
          <ac:spMkLst>
            <pc:docMk/>
            <pc:sldMk cId="3959218217" sldId="374"/>
            <ac:spMk id="9" creationId="{4A6D1888-2806-EE4D-9CB5-F95C7677BADB}"/>
          </ac:spMkLst>
        </pc:spChg>
        <pc:spChg chg="mod">
          <ac:chgData name="Nane Kratzke" userId="971be13ff4ee5ef6" providerId="LiveId" clId="{25E265D9-1136-E64B-84B9-E73667C4DFAB}" dt="2020-09-17T08:00:42.743" v="3419" actId="20577"/>
          <ac:spMkLst>
            <pc:docMk/>
            <pc:sldMk cId="3959218217" sldId="374"/>
            <ac:spMk id="10" creationId="{220425A0-FB0A-1B4F-9348-FBAF265B632B}"/>
          </ac:spMkLst>
        </pc:spChg>
        <pc:spChg chg="del">
          <ac:chgData name="Nane Kratzke" userId="971be13ff4ee5ef6" providerId="LiveId" clId="{25E265D9-1136-E64B-84B9-E73667C4DFAB}" dt="2020-09-17T07:56:58.259" v="3137" actId="478"/>
          <ac:spMkLst>
            <pc:docMk/>
            <pc:sldMk cId="3959218217" sldId="374"/>
            <ac:spMk id="11" creationId="{D02ECBA3-69D6-DB40-A47C-486D1FAEED42}"/>
          </ac:spMkLst>
        </pc:spChg>
        <pc:spChg chg="del">
          <ac:chgData name="Nane Kratzke" userId="971be13ff4ee5ef6" providerId="LiveId" clId="{25E265D9-1136-E64B-84B9-E73667C4DFAB}" dt="2020-09-17T07:56:58.259" v="3137" actId="478"/>
          <ac:spMkLst>
            <pc:docMk/>
            <pc:sldMk cId="3959218217" sldId="374"/>
            <ac:spMk id="12" creationId="{CE98B929-06E0-214B-A3AF-A81540955480}"/>
          </ac:spMkLst>
        </pc:spChg>
        <pc:spChg chg="del">
          <ac:chgData name="Nane Kratzke" userId="971be13ff4ee5ef6" providerId="LiveId" clId="{25E265D9-1136-E64B-84B9-E73667C4DFAB}" dt="2020-09-17T07:56:58.259" v="3137" actId="478"/>
          <ac:spMkLst>
            <pc:docMk/>
            <pc:sldMk cId="3959218217" sldId="374"/>
            <ac:spMk id="13" creationId="{C4BA86AB-7F9D-D446-8C8F-85DA192617CE}"/>
          </ac:spMkLst>
        </pc:spChg>
        <pc:spChg chg="del">
          <ac:chgData name="Nane Kratzke" userId="971be13ff4ee5ef6" providerId="LiveId" clId="{25E265D9-1136-E64B-84B9-E73667C4DFAB}" dt="2020-09-17T07:56:58.259" v="3137" actId="478"/>
          <ac:spMkLst>
            <pc:docMk/>
            <pc:sldMk cId="3959218217" sldId="374"/>
            <ac:spMk id="14" creationId="{05E72645-EE69-F043-8FCC-F0A2F7A20D97}"/>
          </ac:spMkLst>
        </pc:spChg>
        <pc:spChg chg="del">
          <ac:chgData name="Nane Kratzke" userId="971be13ff4ee5ef6" providerId="LiveId" clId="{25E265D9-1136-E64B-84B9-E73667C4DFAB}" dt="2020-09-17T07:56:58.259" v="3137" actId="478"/>
          <ac:spMkLst>
            <pc:docMk/>
            <pc:sldMk cId="3959218217" sldId="374"/>
            <ac:spMk id="15" creationId="{E77F1B04-2C57-4045-9147-DE18D4545849}"/>
          </ac:spMkLst>
        </pc:spChg>
        <pc:spChg chg="del">
          <ac:chgData name="Nane Kratzke" userId="971be13ff4ee5ef6" providerId="LiveId" clId="{25E265D9-1136-E64B-84B9-E73667C4DFAB}" dt="2020-09-17T07:56:58.259" v="3137" actId="478"/>
          <ac:spMkLst>
            <pc:docMk/>
            <pc:sldMk cId="3959218217" sldId="374"/>
            <ac:spMk id="16" creationId="{708B7201-F330-284C-A56E-3856C226C95B}"/>
          </ac:spMkLst>
        </pc:spChg>
        <pc:spChg chg="del">
          <ac:chgData name="Nane Kratzke" userId="971be13ff4ee5ef6" providerId="LiveId" clId="{25E265D9-1136-E64B-84B9-E73667C4DFAB}" dt="2020-09-17T07:56:58.259" v="3137" actId="478"/>
          <ac:spMkLst>
            <pc:docMk/>
            <pc:sldMk cId="3959218217" sldId="374"/>
            <ac:spMk id="19" creationId="{93F2E7D2-C73F-4A45-843A-9A057BB7883B}"/>
          </ac:spMkLst>
        </pc:spChg>
        <pc:spChg chg="del">
          <ac:chgData name="Nane Kratzke" userId="971be13ff4ee5ef6" providerId="LiveId" clId="{25E265D9-1136-E64B-84B9-E73667C4DFAB}" dt="2020-09-17T07:56:58.259" v="3137" actId="478"/>
          <ac:spMkLst>
            <pc:docMk/>
            <pc:sldMk cId="3959218217" sldId="374"/>
            <ac:spMk id="20" creationId="{F488621A-D8E3-3042-A9C9-E083A2CFD020}"/>
          </ac:spMkLst>
        </pc:spChg>
        <pc:spChg chg="add mod">
          <ac:chgData name="Nane Kratzke" userId="971be13ff4ee5ef6" providerId="LiveId" clId="{25E265D9-1136-E64B-84B9-E73667C4DFAB}" dt="2020-09-17T08:10:46.170" v="3653" actId="207"/>
          <ac:spMkLst>
            <pc:docMk/>
            <pc:sldMk cId="3959218217" sldId="374"/>
            <ac:spMk id="21" creationId="{66ED25FF-0499-8E40-86E7-C469EF2D769F}"/>
          </ac:spMkLst>
        </pc:spChg>
        <pc:spChg chg="add del mod">
          <ac:chgData name="Nane Kratzke" userId="971be13ff4ee5ef6" providerId="LiveId" clId="{25E265D9-1136-E64B-84B9-E73667C4DFAB}" dt="2020-09-17T08:08:13.935" v="3552" actId="478"/>
          <ac:spMkLst>
            <pc:docMk/>
            <pc:sldMk cId="3959218217" sldId="374"/>
            <ac:spMk id="22" creationId="{979BB3FE-C3C1-094D-A7F0-8FAA1D54F2E3}"/>
          </ac:spMkLst>
        </pc:spChg>
        <pc:spChg chg="add mod">
          <ac:chgData name="Nane Kratzke" userId="971be13ff4ee5ef6" providerId="LiveId" clId="{25E265D9-1136-E64B-84B9-E73667C4DFAB}" dt="2020-09-17T08:10:01.831" v="3603" actId="1076"/>
          <ac:spMkLst>
            <pc:docMk/>
            <pc:sldMk cId="3959218217" sldId="374"/>
            <ac:spMk id="23" creationId="{7EDDBB28-BF13-8F47-A635-3CCC0E282AC6}"/>
          </ac:spMkLst>
        </pc:spChg>
        <pc:picChg chg="add mod">
          <ac:chgData name="Nane Kratzke" userId="971be13ff4ee5ef6" providerId="LiveId" clId="{25E265D9-1136-E64B-84B9-E73667C4DFAB}" dt="2020-09-17T08:10:01.831" v="3603" actId="1076"/>
          <ac:picMkLst>
            <pc:docMk/>
            <pc:sldMk cId="3959218217" sldId="374"/>
            <ac:picMk id="1025" creationId="{03DBA136-695E-184C-8276-4B0AAB6F39F4}"/>
          </ac:picMkLst>
        </pc:picChg>
        <pc:picChg chg="add mod">
          <ac:chgData name="Nane Kratzke" userId="971be13ff4ee5ef6" providerId="LiveId" clId="{25E265D9-1136-E64B-84B9-E73667C4DFAB}" dt="2020-09-17T08:10:01.831" v="3603" actId="1076"/>
          <ac:picMkLst>
            <pc:docMk/>
            <pc:sldMk cId="3959218217" sldId="374"/>
            <ac:picMk id="1026" creationId="{83F85839-0A67-C040-85C0-0C824E97B823}"/>
          </ac:picMkLst>
        </pc:picChg>
        <pc:cxnChg chg="del">
          <ac:chgData name="Nane Kratzke" userId="971be13ff4ee5ef6" providerId="LiveId" clId="{25E265D9-1136-E64B-84B9-E73667C4DFAB}" dt="2020-09-17T07:56:58.259" v="3137" actId="478"/>
          <ac:cxnSpMkLst>
            <pc:docMk/>
            <pc:sldMk cId="3959218217" sldId="374"/>
            <ac:cxnSpMk id="5" creationId="{A53FEF0B-035B-6547-8F9A-C4C707F45CC6}"/>
          </ac:cxnSpMkLst>
        </pc:cxnChg>
        <pc:cxnChg chg="del">
          <ac:chgData name="Nane Kratzke" userId="971be13ff4ee5ef6" providerId="LiveId" clId="{25E265D9-1136-E64B-84B9-E73667C4DFAB}" dt="2020-09-17T07:56:58.259" v="3137" actId="478"/>
          <ac:cxnSpMkLst>
            <pc:docMk/>
            <pc:sldMk cId="3959218217" sldId="374"/>
            <ac:cxnSpMk id="17" creationId="{45AE8E95-4A38-DD45-BE31-383BC748E460}"/>
          </ac:cxnSpMkLst>
        </pc:cxnChg>
      </pc:sldChg>
      <pc:sldChg chg="add del">
        <pc:chgData name="Nane Kratzke" userId="971be13ff4ee5ef6" providerId="LiveId" clId="{25E265D9-1136-E64B-84B9-E73667C4DFAB}" dt="2020-09-17T09:22:44.055" v="3820" actId="2696"/>
        <pc:sldMkLst>
          <pc:docMk/>
          <pc:sldMk cId="2730370937" sldId="375"/>
        </pc:sldMkLst>
      </pc:sldChg>
      <pc:sldChg chg="addSp modSp add mod">
        <pc:chgData name="Nane Kratzke" userId="971be13ff4ee5ef6" providerId="LiveId" clId="{25E265D9-1136-E64B-84B9-E73667C4DFAB}" dt="2020-09-17T11:54:51.585" v="7121" actId="1076"/>
        <pc:sldMkLst>
          <pc:docMk/>
          <pc:sldMk cId="2975391939" sldId="375"/>
        </pc:sldMkLst>
        <pc:spChg chg="mod">
          <ac:chgData name="Nane Kratzke" userId="971be13ff4ee5ef6" providerId="LiveId" clId="{25E265D9-1136-E64B-84B9-E73667C4DFAB}" dt="2020-09-17T09:28:57.432" v="3911" actId="21"/>
          <ac:spMkLst>
            <pc:docMk/>
            <pc:sldMk cId="2975391939" sldId="375"/>
            <ac:spMk id="2" creationId="{89B8144F-67B0-F84D-B7BC-3C77979083C9}"/>
          </ac:spMkLst>
        </pc:spChg>
        <pc:spChg chg="mod">
          <ac:chgData name="Nane Kratzke" userId="971be13ff4ee5ef6" providerId="LiveId" clId="{25E265D9-1136-E64B-84B9-E73667C4DFAB}" dt="2020-09-17T09:29:21.629" v="3970" actId="20577"/>
          <ac:spMkLst>
            <pc:docMk/>
            <pc:sldMk cId="2975391939" sldId="375"/>
            <ac:spMk id="3" creationId="{912B20C9-CFAC-034E-8C7F-1B859571AB17}"/>
          </ac:spMkLst>
        </pc:spChg>
        <pc:spChg chg="add mod">
          <ac:chgData name="Nane Kratzke" userId="971be13ff4ee5ef6" providerId="LiveId" clId="{25E265D9-1136-E64B-84B9-E73667C4DFAB}" dt="2020-09-17T11:54:10.463" v="7116" actId="14100"/>
          <ac:spMkLst>
            <pc:docMk/>
            <pc:sldMk cId="2975391939" sldId="375"/>
            <ac:spMk id="5" creationId="{A365E6B9-0B24-054A-826D-D0A685E4941A}"/>
          </ac:spMkLst>
        </pc:spChg>
        <pc:picChg chg="add mod">
          <ac:chgData name="Nane Kratzke" userId="971be13ff4ee5ef6" providerId="LiveId" clId="{25E265D9-1136-E64B-84B9-E73667C4DFAB}" dt="2020-09-17T11:54:51.585" v="7121" actId="1076"/>
          <ac:picMkLst>
            <pc:docMk/>
            <pc:sldMk cId="2975391939" sldId="375"/>
            <ac:picMk id="6" creationId="{0694B75E-7B73-394C-8C72-809BBFCD36D7}"/>
          </ac:picMkLst>
        </pc:picChg>
      </pc:sldChg>
      <pc:sldChg chg="addSp delSp modSp add mod">
        <pc:chgData name="Nane Kratzke" userId="971be13ff4ee5ef6" providerId="LiveId" clId="{25E265D9-1136-E64B-84B9-E73667C4DFAB}" dt="2020-09-17T13:21:29.525" v="9040" actId="14100"/>
        <pc:sldMkLst>
          <pc:docMk/>
          <pc:sldMk cId="2290547993" sldId="376"/>
        </pc:sldMkLst>
        <pc:spChg chg="mod">
          <ac:chgData name="Nane Kratzke" userId="971be13ff4ee5ef6" providerId="LiveId" clId="{25E265D9-1136-E64B-84B9-E73667C4DFAB}" dt="2020-09-17T09:54:42.432" v="5257" actId="20577"/>
          <ac:spMkLst>
            <pc:docMk/>
            <pc:sldMk cId="2290547993" sldId="376"/>
            <ac:spMk id="2" creationId="{1B6C0688-EDDE-C44A-B27A-B400D7D83972}"/>
          </ac:spMkLst>
        </pc:spChg>
        <pc:spChg chg="mod">
          <ac:chgData name="Nane Kratzke" userId="971be13ff4ee5ef6" providerId="LiveId" clId="{25E265D9-1136-E64B-84B9-E73667C4DFAB}" dt="2020-09-17T13:17:26.806" v="8855" actId="20577"/>
          <ac:spMkLst>
            <pc:docMk/>
            <pc:sldMk cId="2290547993" sldId="376"/>
            <ac:spMk id="3" creationId="{3F647732-3CD2-9345-9A14-5125F31F52A3}"/>
          </ac:spMkLst>
        </pc:spChg>
        <pc:spChg chg="add mod">
          <ac:chgData name="Nane Kratzke" userId="971be13ff4ee5ef6" providerId="LiveId" clId="{25E265D9-1136-E64B-84B9-E73667C4DFAB}" dt="2020-09-17T13:21:29.525" v="9040" actId="14100"/>
          <ac:spMkLst>
            <pc:docMk/>
            <pc:sldMk cId="2290547993" sldId="376"/>
            <ac:spMk id="5" creationId="{6C2C9176-2BE9-7744-9ACD-C7F0AA24A886}"/>
          </ac:spMkLst>
        </pc:spChg>
        <pc:spChg chg="add del mod">
          <ac:chgData name="Nane Kratzke" userId="971be13ff4ee5ef6" providerId="LiveId" clId="{25E265D9-1136-E64B-84B9-E73667C4DFAB}" dt="2020-09-17T13:21:06.798" v="9031"/>
          <ac:spMkLst>
            <pc:docMk/>
            <pc:sldMk cId="2290547993" sldId="376"/>
            <ac:spMk id="7" creationId="{E5442112-4C56-5A45-8F73-62EDCE49FBEC}"/>
          </ac:spMkLst>
        </pc:spChg>
        <pc:picChg chg="add mod">
          <ac:chgData name="Nane Kratzke" userId="971be13ff4ee5ef6" providerId="LiveId" clId="{25E265D9-1136-E64B-84B9-E73667C4DFAB}" dt="2020-09-17T11:54:59.322" v="7123" actId="1076"/>
          <ac:picMkLst>
            <pc:docMk/>
            <pc:sldMk cId="2290547993" sldId="376"/>
            <ac:picMk id="4098" creationId="{4A1059C8-8DAF-8C4E-9F3F-275FEB00060F}"/>
          </ac:picMkLst>
        </pc:picChg>
      </pc:sldChg>
      <pc:sldChg chg="addSp modSp add mod">
        <pc:chgData name="Nane Kratzke" userId="971be13ff4ee5ef6" providerId="LiveId" clId="{25E265D9-1136-E64B-84B9-E73667C4DFAB}" dt="2020-09-17T13:17:15.546" v="8829" actId="20577"/>
        <pc:sldMkLst>
          <pc:docMk/>
          <pc:sldMk cId="4276357788" sldId="377"/>
        </pc:sldMkLst>
        <pc:spChg chg="mod">
          <ac:chgData name="Nane Kratzke" userId="971be13ff4ee5ef6" providerId="LiveId" clId="{25E265D9-1136-E64B-84B9-E73667C4DFAB}" dt="2020-09-17T13:17:15.546" v="8829" actId="20577"/>
          <ac:spMkLst>
            <pc:docMk/>
            <pc:sldMk cId="4276357788" sldId="377"/>
            <ac:spMk id="3" creationId="{3F647732-3CD2-9345-9A14-5125F31F52A3}"/>
          </ac:spMkLst>
        </pc:spChg>
        <pc:spChg chg="mod">
          <ac:chgData name="Nane Kratzke" userId="971be13ff4ee5ef6" providerId="LiveId" clId="{25E265D9-1136-E64B-84B9-E73667C4DFAB}" dt="2020-09-17T10:22:52.749" v="6031" actId="20577"/>
          <ac:spMkLst>
            <pc:docMk/>
            <pc:sldMk cId="4276357788" sldId="377"/>
            <ac:spMk id="5" creationId="{6C2C9176-2BE9-7744-9ACD-C7F0AA24A886}"/>
          </ac:spMkLst>
        </pc:spChg>
        <pc:graphicFrameChg chg="add mod modGraphic">
          <ac:chgData name="Nane Kratzke" userId="971be13ff4ee5ef6" providerId="LiveId" clId="{25E265D9-1136-E64B-84B9-E73667C4DFAB}" dt="2020-09-17T10:22:17.182" v="6025" actId="14861"/>
          <ac:graphicFrameMkLst>
            <pc:docMk/>
            <pc:sldMk cId="4276357788" sldId="377"/>
            <ac:graphicFrameMk id="6" creationId="{AF780C1F-E659-F24C-BB56-628958AD58BC}"/>
          </ac:graphicFrameMkLst>
        </pc:graphicFrameChg>
      </pc:sldChg>
      <pc:sldChg chg="addSp delSp modSp add mod">
        <pc:chgData name="Nane Kratzke" userId="971be13ff4ee5ef6" providerId="LiveId" clId="{25E265D9-1136-E64B-84B9-E73667C4DFAB}" dt="2020-09-17T11:50:43.202" v="7106" actId="20577"/>
        <pc:sldMkLst>
          <pc:docMk/>
          <pc:sldMk cId="1830580882" sldId="378"/>
        </pc:sldMkLst>
        <pc:spChg chg="mod">
          <ac:chgData name="Nane Kratzke" userId="971be13ff4ee5ef6" providerId="LiveId" clId="{25E265D9-1136-E64B-84B9-E73667C4DFAB}" dt="2020-09-17T10:23:36.184" v="6049" actId="20577"/>
          <ac:spMkLst>
            <pc:docMk/>
            <pc:sldMk cId="1830580882" sldId="378"/>
            <ac:spMk id="3" creationId="{3F647732-3CD2-9345-9A14-5125F31F52A3}"/>
          </ac:spMkLst>
        </pc:spChg>
        <pc:spChg chg="mod">
          <ac:chgData name="Nane Kratzke" userId="971be13ff4ee5ef6" providerId="LiveId" clId="{25E265D9-1136-E64B-84B9-E73667C4DFAB}" dt="2020-09-17T11:49:32.973" v="7078" actId="207"/>
          <ac:spMkLst>
            <pc:docMk/>
            <pc:sldMk cId="1830580882" sldId="378"/>
            <ac:spMk id="5" creationId="{6C2C9176-2BE9-7744-9ACD-C7F0AA24A886}"/>
          </ac:spMkLst>
        </pc:spChg>
        <pc:spChg chg="add del">
          <ac:chgData name="Nane Kratzke" userId="971be13ff4ee5ef6" providerId="LiveId" clId="{25E265D9-1136-E64B-84B9-E73667C4DFAB}" dt="2020-09-17T10:38:51.711" v="6165" actId="478"/>
          <ac:spMkLst>
            <pc:docMk/>
            <pc:sldMk cId="1830580882" sldId="378"/>
            <ac:spMk id="9" creationId="{0919A643-F401-2F4F-8A47-0D36E4E89D9B}"/>
          </ac:spMkLst>
        </pc:spChg>
        <pc:spChg chg="add mod">
          <ac:chgData name="Nane Kratzke" userId="971be13ff4ee5ef6" providerId="LiveId" clId="{25E265D9-1136-E64B-84B9-E73667C4DFAB}" dt="2020-09-17T11:50:43.202" v="7106" actId="20577"/>
          <ac:spMkLst>
            <pc:docMk/>
            <pc:sldMk cId="1830580882" sldId="378"/>
            <ac:spMk id="12" creationId="{5D5281EA-5939-2C49-A64D-3ACBDCD2AE12}"/>
          </ac:spMkLst>
        </pc:spChg>
        <pc:graphicFrameChg chg="del">
          <ac:chgData name="Nane Kratzke" userId="971be13ff4ee5ef6" providerId="LiveId" clId="{25E265D9-1136-E64B-84B9-E73667C4DFAB}" dt="2020-09-17T10:33:16.312" v="6139" actId="478"/>
          <ac:graphicFrameMkLst>
            <pc:docMk/>
            <pc:sldMk cId="1830580882" sldId="378"/>
            <ac:graphicFrameMk id="6" creationId="{AF780C1F-E659-F24C-BB56-628958AD58BC}"/>
          </ac:graphicFrameMkLst>
        </pc:graphicFrameChg>
        <pc:picChg chg="add del mod">
          <ac:chgData name="Nane Kratzke" userId="971be13ff4ee5ef6" providerId="LiveId" clId="{25E265D9-1136-E64B-84B9-E73667C4DFAB}" dt="2020-09-17T11:48:25.976" v="7069" actId="21"/>
          <ac:picMkLst>
            <pc:docMk/>
            <pc:sldMk cId="1830580882" sldId="378"/>
            <ac:picMk id="7" creationId="{28729957-008C-2449-A05B-B75193D017FE}"/>
          </ac:picMkLst>
        </pc:picChg>
        <pc:picChg chg="add del mod">
          <ac:chgData name="Nane Kratzke" userId="971be13ff4ee5ef6" providerId="LiveId" clId="{25E265D9-1136-E64B-84B9-E73667C4DFAB}" dt="2020-09-17T10:38:35.233" v="6163" actId="478"/>
          <ac:picMkLst>
            <pc:docMk/>
            <pc:sldMk cId="1830580882" sldId="378"/>
            <ac:picMk id="8" creationId="{1CC859FD-0088-EB4F-A62D-3FCC906E3A44}"/>
          </ac:picMkLst>
        </pc:picChg>
        <pc:picChg chg="add mod">
          <ac:chgData name="Nane Kratzke" userId="971be13ff4ee5ef6" providerId="LiveId" clId="{25E265D9-1136-E64B-84B9-E73667C4DFAB}" dt="2020-09-17T11:49:29.462" v="7077" actId="1076"/>
          <ac:picMkLst>
            <pc:docMk/>
            <pc:sldMk cId="1830580882" sldId="378"/>
            <ac:picMk id="11" creationId="{40086D8A-CC87-CF4D-BAFE-3F5DED2FF04C}"/>
          </ac:picMkLst>
        </pc:picChg>
        <pc:picChg chg="add del mod">
          <ac:chgData name="Nane Kratzke" userId="971be13ff4ee5ef6" providerId="LiveId" clId="{25E265D9-1136-E64B-84B9-E73667C4DFAB}" dt="2020-09-17T10:36:05.412" v="6148" actId="478"/>
          <ac:picMkLst>
            <pc:docMk/>
            <pc:sldMk cId="1830580882" sldId="378"/>
            <ac:picMk id="2050" creationId="{023FC246-3B0A-8C41-B4FC-54E69428EC75}"/>
          </ac:picMkLst>
        </pc:picChg>
      </pc:sldChg>
      <pc:sldChg chg="add del">
        <pc:chgData name="Nane Kratzke" userId="971be13ff4ee5ef6" providerId="LiveId" clId="{25E265D9-1136-E64B-84B9-E73667C4DFAB}" dt="2020-09-17T10:44:33.329" v="6257" actId="2696"/>
        <pc:sldMkLst>
          <pc:docMk/>
          <pc:sldMk cId="4277081821" sldId="379"/>
        </pc:sldMkLst>
      </pc:sldChg>
      <pc:sldChg chg="addSp delSp modSp add mod">
        <pc:chgData name="Nane Kratzke" userId="971be13ff4ee5ef6" providerId="LiveId" clId="{25E265D9-1136-E64B-84B9-E73667C4DFAB}" dt="2020-09-17T11:41:45.495" v="6933" actId="20577"/>
        <pc:sldMkLst>
          <pc:docMk/>
          <pc:sldMk cId="143991081" sldId="380"/>
        </pc:sldMkLst>
        <pc:spChg chg="mod">
          <ac:chgData name="Nane Kratzke" userId="971be13ff4ee5ef6" providerId="LiveId" clId="{25E265D9-1136-E64B-84B9-E73667C4DFAB}" dt="2020-09-17T10:44:45.230" v="6282" actId="20577"/>
          <ac:spMkLst>
            <pc:docMk/>
            <pc:sldMk cId="143991081" sldId="380"/>
            <ac:spMk id="3" creationId="{3F647732-3CD2-9345-9A14-5125F31F52A3}"/>
          </ac:spMkLst>
        </pc:spChg>
        <pc:spChg chg="mod">
          <ac:chgData name="Nane Kratzke" userId="971be13ff4ee5ef6" providerId="LiveId" clId="{25E265D9-1136-E64B-84B9-E73667C4DFAB}" dt="2020-09-17T11:27:45.083" v="6317" actId="20577"/>
          <ac:spMkLst>
            <pc:docMk/>
            <pc:sldMk cId="143991081" sldId="380"/>
            <ac:spMk id="5" creationId="{6C2C9176-2BE9-7744-9ACD-C7F0AA24A886}"/>
          </ac:spMkLst>
        </pc:spChg>
        <pc:spChg chg="add mod">
          <ac:chgData name="Nane Kratzke" userId="971be13ff4ee5ef6" providerId="LiveId" clId="{25E265D9-1136-E64B-84B9-E73667C4DFAB}" dt="2020-09-17T11:41:45.495" v="6933" actId="20577"/>
          <ac:spMkLst>
            <pc:docMk/>
            <pc:sldMk cId="143991081" sldId="380"/>
            <ac:spMk id="7" creationId="{B1607C91-E63D-594E-9C65-2897138128E9}"/>
          </ac:spMkLst>
        </pc:spChg>
        <pc:graphicFrameChg chg="del">
          <ac:chgData name="Nane Kratzke" userId="971be13ff4ee5ef6" providerId="LiveId" clId="{25E265D9-1136-E64B-84B9-E73667C4DFAB}" dt="2020-09-17T11:32:29.045" v="6318" actId="478"/>
          <ac:graphicFrameMkLst>
            <pc:docMk/>
            <pc:sldMk cId="143991081" sldId="380"/>
            <ac:graphicFrameMk id="6" creationId="{AF780C1F-E659-F24C-BB56-628958AD58BC}"/>
          </ac:graphicFrameMkLst>
        </pc:graphicFrameChg>
      </pc:sldChg>
      <pc:sldChg chg="addSp delSp modSp add mod">
        <pc:chgData name="Nane Kratzke" userId="971be13ff4ee5ef6" providerId="LiveId" clId="{25E265D9-1136-E64B-84B9-E73667C4DFAB}" dt="2020-09-17T13:05:38.438" v="8629" actId="20577"/>
        <pc:sldMkLst>
          <pc:docMk/>
          <pc:sldMk cId="3330758435" sldId="381"/>
        </pc:sldMkLst>
        <pc:spChg chg="mod">
          <ac:chgData name="Nane Kratzke" userId="971be13ff4ee5ef6" providerId="LiveId" clId="{25E265D9-1136-E64B-84B9-E73667C4DFAB}" dt="2020-09-17T11:59:46.090" v="7159" actId="20577"/>
          <ac:spMkLst>
            <pc:docMk/>
            <pc:sldMk cId="3330758435" sldId="381"/>
            <ac:spMk id="2" creationId="{810702C0-4F73-E54A-ABE6-13FA8FDA826E}"/>
          </ac:spMkLst>
        </pc:spChg>
        <pc:spChg chg="mod">
          <ac:chgData name="Nane Kratzke" userId="971be13ff4ee5ef6" providerId="LiveId" clId="{25E265D9-1136-E64B-84B9-E73667C4DFAB}" dt="2020-09-17T12:20:33.705" v="7582" actId="20577"/>
          <ac:spMkLst>
            <pc:docMk/>
            <pc:sldMk cId="3330758435" sldId="381"/>
            <ac:spMk id="3" creationId="{4837B04C-9E97-D443-8A4B-FE2862DA14C1}"/>
          </ac:spMkLst>
        </pc:spChg>
        <pc:spChg chg="add del mod">
          <ac:chgData name="Nane Kratzke" userId="971be13ff4ee5ef6" providerId="LiveId" clId="{25E265D9-1136-E64B-84B9-E73667C4DFAB}" dt="2020-09-17T11:48:23.051" v="7068"/>
          <ac:spMkLst>
            <pc:docMk/>
            <pc:sldMk cId="3330758435" sldId="381"/>
            <ac:spMk id="5" creationId="{325D4EBC-D922-2343-BEA1-AEF41FC4F389}"/>
          </ac:spMkLst>
        </pc:spChg>
        <pc:spChg chg="add mod">
          <ac:chgData name="Nane Kratzke" userId="971be13ff4ee5ef6" providerId="LiveId" clId="{25E265D9-1136-E64B-84B9-E73667C4DFAB}" dt="2020-09-17T13:05:38.438" v="8629" actId="20577"/>
          <ac:spMkLst>
            <pc:docMk/>
            <pc:sldMk cId="3330758435" sldId="381"/>
            <ac:spMk id="7" creationId="{57AAE6C2-0D7A-4047-B80E-F47A25E47FC1}"/>
          </ac:spMkLst>
        </pc:spChg>
        <pc:spChg chg="add mod">
          <ac:chgData name="Nane Kratzke" userId="971be13ff4ee5ef6" providerId="LiveId" clId="{25E265D9-1136-E64B-84B9-E73667C4DFAB}" dt="2020-09-17T12:15:33.788" v="7414" actId="207"/>
          <ac:spMkLst>
            <pc:docMk/>
            <pc:sldMk cId="3330758435" sldId="381"/>
            <ac:spMk id="8" creationId="{19D7D0D9-D050-6342-9F70-D60E36276AEF}"/>
          </ac:spMkLst>
        </pc:spChg>
        <pc:spChg chg="add mod">
          <ac:chgData name="Nane Kratzke" userId="971be13ff4ee5ef6" providerId="LiveId" clId="{25E265D9-1136-E64B-84B9-E73667C4DFAB}" dt="2020-09-17T12:21:38.624" v="7642" actId="20577"/>
          <ac:spMkLst>
            <pc:docMk/>
            <pc:sldMk cId="3330758435" sldId="381"/>
            <ac:spMk id="9" creationId="{E5700ECC-838D-7D48-A4FB-490030C11A77}"/>
          </ac:spMkLst>
        </pc:spChg>
        <pc:spChg chg="add mod">
          <ac:chgData name="Nane Kratzke" userId="971be13ff4ee5ef6" providerId="LiveId" clId="{25E265D9-1136-E64B-84B9-E73667C4DFAB}" dt="2020-09-17T12:22:15.400" v="7645" actId="20577"/>
          <ac:spMkLst>
            <pc:docMk/>
            <pc:sldMk cId="3330758435" sldId="381"/>
            <ac:spMk id="10" creationId="{11415810-BCFB-B943-B676-A2FB352B3BF4}"/>
          </ac:spMkLst>
        </pc:spChg>
        <pc:picChg chg="add del mod">
          <ac:chgData name="Nane Kratzke" userId="971be13ff4ee5ef6" providerId="LiveId" clId="{25E265D9-1136-E64B-84B9-E73667C4DFAB}" dt="2020-09-17T12:15:46.064" v="7416" actId="21"/>
          <ac:picMkLst>
            <pc:docMk/>
            <pc:sldMk cId="3330758435" sldId="381"/>
            <ac:picMk id="6" creationId="{EA84702C-7202-4F48-9C7E-7F27FFC11F24}"/>
          </ac:picMkLst>
        </pc:picChg>
      </pc:sldChg>
      <pc:sldChg chg="addSp delSp modSp add mod">
        <pc:chgData name="Nane Kratzke" userId="971be13ff4ee5ef6" providerId="LiveId" clId="{25E265D9-1136-E64B-84B9-E73667C4DFAB}" dt="2020-09-17T13:50:10.743" v="10055" actId="1076"/>
        <pc:sldMkLst>
          <pc:docMk/>
          <pc:sldMk cId="366975201" sldId="382"/>
        </pc:sldMkLst>
        <pc:spChg chg="mod">
          <ac:chgData name="Nane Kratzke" userId="971be13ff4ee5ef6" providerId="LiveId" clId="{25E265D9-1136-E64B-84B9-E73667C4DFAB}" dt="2020-09-17T13:48:17.919" v="10006" actId="20577"/>
          <ac:spMkLst>
            <pc:docMk/>
            <pc:sldMk cId="366975201" sldId="382"/>
            <ac:spMk id="2" creationId="{F8BC3A94-118D-A54E-A5C2-C20A2E3EC8D1}"/>
          </ac:spMkLst>
        </pc:spChg>
        <pc:spChg chg="mod">
          <ac:chgData name="Nane Kratzke" userId="971be13ff4ee5ef6" providerId="LiveId" clId="{25E265D9-1136-E64B-84B9-E73667C4DFAB}" dt="2020-09-17T13:48:25.060" v="10042" actId="20577"/>
          <ac:spMkLst>
            <pc:docMk/>
            <pc:sldMk cId="366975201" sldId="382"/>
            <ac:spMk id="3" creationId="{4E0A3D8B-A293-9946-9B50-C5F59AA0508F}"/>
          </ac:spMkLst>
        </pc:spChg>
        <pc:picChg chg="add del mod">
          <ac:chgData name="Nane Kratzke" userId="971be13ff4ee5ef6" providerId="LiveId" clId="{25E265D9-1136-E64B-84B9-E73667C4DFAB}" dt="2020-09-17T13:49:20.492" v="10048" actId="21"/>
          <ac:picMkLst>
            <pc:docMk/>
            <pc:sldMk cId="366975201" sldId="382"/>
            <ac:picMk id="5" creationId="{4EAF884C-BB86-A945-AB0C-6E3DBA42840D}"/>
          </ac:picMkLst>
        </pc:picChg>
        <pc:picChg chg="add mod">
          <ac:chgData name="Nane Kratzke" userId="971be13ff4ee5ef6" providerId="LiveId" clId="{25E265D9-1136-E64B-84B9-E73667C4DFAB}" dt="2020-09-17T13:50:10.743" v="10055" actId="1076"/>
          <ac:picMkLst>
            <pc:docMk/>
            <pc:sldMk cId="366975201" sldId="382"/>
            <ac:picMk id="6" creationId="{0168A833-A965-C94F-8AFF-D661E1EA9A40}"/>
          </ac:picMkLst>
        </pc:picChg>
      </pc:sldChg>
      <pc:sldChg chg="addSp delSp modSp add mod">
        <pc:chgData name="Nane Kratzke" userId="971be13ff4ee5ef6" providerId="LiveId" clId="{25E265D9-1136-E64B-84B9-E73667C4DFAB}" dt="2020-09-17T13:06:49.140" v="8726" actId="20577"/>
        <pc:sldMkLst>
          <pc:docMk/>
          <pc:sldMk cId="3862908966" sldId="383"/>
        </pc:sldMkLst>
        <pc:spChg chg="mod">
          <ac:chgData name="Nane Kratzke" userId="971be13ff4ee5ef6" providerId="LiveId" clId="{25E265D9-1136-E64B-84B9-E73667C4DFAB}" dt="2020-09-17T12:22:32.407" v="7647"/>
          <ac:spMkLst>
            <pc:docMk/>
            <pc:sldMk cId="3862908966" sldId="383"/>
            <ac:spMk id="2" creationId="{ECC40909-D9F3-4A40-BC3E-A44B2D02A00F}"/>
          </ac:spMkLst>
        </pc:spChg>
        <pc:spChg chg="mod">
          <ac:chgData name="Nane Kratzke" userId="971be13ff4ee5ef6" providerId="LiveId" clId="{25E265D9-1136-E64B-84B9-E73667C4DFAB}" dt="2020-09-17T13:01:12.347" v="8469" actId="20577"/>
          <ac:spMkLst>
            <pc:docMk/>
            <pc:sldMk cId="3862908966" sldId="383"/>
            <ac:spMk id="3" creationId="{9A18B219-1095-F748-99A3-1881897F9289}"/>
          </ac:spMkLst>
        </pc:spChg>
        <pc:spChg chg="add mod">
          <ac:chgData name="Nane Kratzke" userId="971be13ff4ee5ef6" providerId="LiveId" clId="{25E265D9-1136-E64B-84B9-E73667C4DFAB}" dt="2020-09-17T12:37:38.685" v="7945" actId="1036"/>
          <ac:spMkLst>
            <pc:docMk/>
            <pc:sldMk cId="3862908966" sldId="383"/>
            <ac:spMk id="5" creationId="{E905BE52-0697-1044-AD76-4FF07D56F009}"/>
          </ac:spMkLst>
        </pc:spChg>
        <pc:spChg chg="add del mod">
          <ac:chgData name="Nane Kratzke" userId="971be13ff4ee5ef6" providerId="LiveId" clId="{25E265D9-1136-E64B-84B9-E73667C4DFAB}" dt="2020-09-17T12:35:57.785" v="7886" actId="478"/>
          <ac:spMkLst>
            <pc:docMk/>
            <pc:sldMk cId="3862908966" sldId="383"/>
            <ac:spMk id="6" creationId="{8D91B291-33FA-0E44-8292-C314C8C798BE}"/>
          </ac:spMkLst>
        </pc:spChg>
        <pc:spChg chg="add mod">
          <ac:chgData name="Nane Kratzke" userId="971be13ff4ee5ef6" providerId="LiveId" clId="{25E265D9-1136-E64B-84B9-E73667C4DFAB}" dt="2020-09-17T12:44:37.099" v="8086" actId="20577"/>
          <ac:spMkLst>
            <pc:docMk/>
            <pc:sldMk cId="3862908966" sldId="383"/>
            <ac:spMk id="7" creationId="{BD1240A4-0A25-3D44-AC63-19C1AEB7471E}"/>
          </ac:spMkLst>
        </pc:spChg>
        <pc:spChg chg="add mod">
          <ac:chgData name="Nane Kratzke" userId="971be13ff4ee5ef6" providerId="LiveId" clId="{25E265D9-1136-E64B-84B9-E73667C4DFAB}" dt="2020-09-17T12:37:38.685" v="7945" actId="1036"/>
          <ac:spMkLst>
            <pc:docMk/>
            <pc:sldMk cId="3862908966" sldId="383"/>
            <ac:spMk id="8" creationId="{B621A312-725D-624D-9081-2A138A963163}"/>
          </ac:spMkLst>
        </pc:spChg>
        <pc:spChg chg="add mod">
          <ac:chgData name="Nane Kratzke" userId="971be13ff4ee5ef6" providerId="LiveId" clId="{25E265D9-1136-E64B-84B9-E73667C4DFAB}" dt="2020-09-17T13:06:49.140" v="8726" actId="20577"/>
          <ac:spMkLst>
            <pc:docMk/>
            <pc:sldMk cId="3862908966" sldId="383"/>
            <ac:spMk id="9" creationId="{F34AAD15-D140-0646-A78E-FFB9972CC346}"/>
          </ac:spMkLst>
        </pc:spChg>
      </pc:sldChg>
      <pc:sldChg chg="addSp modSp add mod">
        <pc:chgData name="Nane Kratzke" userId="971be13ff4ee5ef6" providerId="LiveId" clId="{25E265D9-1136-E64B-84B9-E73667C4DFAB}" dt="2020-09-17T13:07:24.712" v="8790" actId="1076"/>
        <pc:sldMkLst>
          <pc:docMk/>
          <pc:sldMk cId="3004243446" sldId="384"/>
        </pc:sldMkLst>
        <pc:spChg chg="mod">
          <ac:chgData name="Nane Kratzke" userId="971be13ff4ee5ef6" providerId="LiveId" clId="{25E265D9-1136-E64B-84B9-E73667C4DFAB}" dt="2020-09-17T12:45:30.686" v="8124" actId="20577"/>
          <ac:spMkLst>
            <pc:docMk/>
            <pc:sldMk cId="3004243446" sldId="384"/>
            <ac:spMk id="2" creationId="{E0A1231F-2AF1-B74C-8D70-2B417089A68F}"/>
          </ac:spMkLst>
        </pc:spChg>
        <pc:spChg chg="mod">
          <ac:chgData name="Nane Kratzke" userId="971be13ff4ee5ef6" providerId="LiveId" clId="{25E265D9-1136-E64B-84B9-E73667C4DFAB}" dt="2020-09-17T13:01:37.154" v="8502" actId="20577"/>
          <ac:spMkLst>
            <pc:docMk/>
            <pc:sldMk cId="3004243446" sldId="384"/>
            <ac:spMk id="3" creationId="{8DD23EF4-884A-A44F-99C2-399A118A2259}"/>
          </ac:spMkLst>
        </pc:spChg>
        <pc:spChg chg="add mod">
          <ac:chgData name="Nane Kratzke" userId="971be13ff4ee5ef6" providerId="LiveId" clId="{25E265D9-1136-E64B-84B9-E73667C4DFAB}" dt="2020-09-17T12:56:06.050" v="8325" actId="14100"/>
          <ac:spMkLst>
            <pc:docMk/>
            <pc:sldMk cId="3004243446" sldId="384"/>
            <ac:spMk id="5" creationId="{2A08FA39-778A-654B-8EFE-23446851C948}"/>
          </ac:spMkLst>
        </pc:spChg>
        <pc:spChg chg="add mod">
          <ac:chgData name="Nane Kratzke" userId="971be13ff4ee5ef6" providerId="LiveId" clId="{25E265D9-1136-E64B-84B9-E73667C4DFAB}" dt="2020-09-17T12:57:42.309" v="8404" actId="20577"/>
          <ac:spMkLst>
            <pc:docMk/>
            <pc:sldMk cId="3004243446" sldId="384"/>
            <ac:spMk id="6" creationId="{A998D464-E3C1-4249-BDF3-A128E215830E}"/>
          </ac:spMkLst>
        </pc:spChg>
        <pc:spChg chg="add mod">
          <ac:chgData name="Nane Kratzke" userId="971be13ff4ee5ef6" providerId="LiveId" clId="{25E265D9-1136-E64B-84B9-E73667C4DFAB}" dt="2020-09-17T13:02:34.933" v="8541" actId="207"/>
          <ac:spMkLst>
            <pc:docMk/>
            <pc:sldMk cId="3004243446" sldId="384"/>
            <ac:spMk id="7" creationId="{6EF9D730-6C71-0A4E-BD3C-CBCDFD59A317}"/>
          </ac:spMkLst>
        </pc:spChg>
        <pc:spChg chg="add mod">
          <ac:chgData name="Nane Kratzke" userId="971be13ff4ee5ef6" providerId="LiveId" clId="{25E265D9-1136-E64B-84B9-E73667C4DFAB}" dt="2020-09-17T13:07:24.712" v="8790" actId="1076"/>
          <ac:spMkLst>
            <pc:docMk/>
            <pc:sldMk cId="3004243446" sldId="384"/>
            <ac:spMk id="8" creationId="{CF702140-2F29-5641-9240-0FE98A443E00}"/>
          </ac:spMkLst>
        </pc:spChg>
      </pc:sldChg>
      <pc:sldChg chg="addSp delSp modSp add mod">
        <pc:chgData name="Nane Kratzke" userId="971be13ff4ee5ef6" providerId="LiveId" clId="{25E265D9-1136-E64B-84B9-E73667C4DFAB}" dt="2020-09-17T13:29:46.686" v="9626" actId="14100"/>
        <pc:sldMkLst>
          <pc:docMk/>
          <pc:sldMk cId="243993919" sldId="385"/>
        </pc:sldMkLst>
        <pc:spChg chg="mod">
          <ac:chgData name="Nane Kratzke" userId="971be13ff4ee5ef6" providerId="LiveId" clId="{25E265D9-1136-E64B-84B9-E73667C4DFAB}" dt="2020-09-17T13:22:14.662" v="9082" actId="20577"/>
          <ac:spMkLst>
            <pc:docMk/>
            <pc:sldMk cId="243993919" sldId="385"/>
            <ac:spMk id="2" creationId="{205DDF84-67FC-F347-B89E-E53D9E21DDEE}"/>
          </ac:spMkLst>
        </pc:spChg>
        <pc:spChg chg="add del mod">
          <ac:chgData name="Nane Kratzke" userId="971be13ff4ee5ef6" providerId="LiveId" clId="{25E265D9-1136-E64B-84B9-E73667C4DFAB}" dt="2020-09-17T13:22:29.663" v="9084" actId="478"/>
          <ac:spMkLst>
            <pc:docMk/>
            <pc:sldMk cId="243993919" sldId="385"/>
            <ac:spMk id="5" creationId="{2D0837A2-19F3-E848-A223-2F5D1189D9EB}"/>
          </ac:spMkLst>
        </pc:spChg>
        <pc:spChg chg="add mod">
          <ac:chgData name="Nane Kratzke" userId="971be13ff4ee5ef6" providerId="LiveId" clId="{25E265D9-1136-E64B-84B9-E73667C4DFAB}" dt="2020-09-17T13:29:46.686" v="9626" actId="14100"/>
          <ac:spMkLst>
            <pc:docMk/>
            <pc:sldMk cId="243993919" sldId="385"/>
            <ac:spMk id="6" creationId="{0DD40D0D-A817-8B41-928A-C46A3EADD2ED}"/>
          </ac:spMkLst>
        </pc:spChg>
        <pc:picChg chg="add mod modCrop">
          <ac:chgData name="Nane Kratzke" userId="971be13ff4ee5ef6" providerId="LiveId" clId="{25E265D9-1136-E64B-84B9-E73667C4DFAB}" dt="2020-09-17T13:29:18.193" v="9622" actId="1076"/>
          <ac:picMkLst>
            <pc:docMk/>
            <pc:sldMk cId="243993919" sldId="385"/>
            <ac:picMk id="7" creationId="{6311B689-B9CC-484D-AC90-D396EBD2F8EC}"/>
          </ac:picMkLst>
        </pc:picChg>
      </pc:sldChg>
      <pc:sldChg chg="addSp modSp add mod">
        <pc:chgData name="Nane Kratzke" userId="971be13ff4ee5ef6" providerId="LiveId" clId="{25E265D9-1136-E64B-84B9-E73667C4DFAB}" dt="2020-09-17T13:31:27.513" v="9664"/>
        <pc:sldMkLst>
          <pc:docMk/>
          <pc:sldMk cId="3855353074" sldId="386"/>
        </pc:sldMkLst>
        <pc:spChg chg="mod">
          <ac:chgData name="Nane Kratzke" userId="971be13ff4ee5ef6" providerId="LiveId" clId="{25E265D9-1136-E64B-84B9-E73667C4DFAB}" dt="2020-09-17T13:30:21.155" v="9633" actId="20577"/>
          <ac:spMkLst>
            <pc:docMk/>
            <pc:sldMk cId="3855353074" sldId="386"/>
            <ac:spMk id="2" creationId="{EA58CFB6-535B-5C49-88C6-B9E60CAF5BF8}"/>
          </ac:spMkLst>
        </pc:spChg>
        <pc:spChg chg="mod">
          <ac:chgData name="Nane Kratzke" userId="971be13ff4ee5ef6" providerId="LiveId" clId="{25E265D9-1136-E64B-84B9-E73667C4DFAB}" dt="2020-09-17T13:30:31.469" v="9659" actId="20577"/>
          <ac:spMkLst>
            <pc:docMk/>
            <pc:sldMk cId="3855353074" sldId="386"/>
            <ac:spMk id="3" creationId="{410BAA25-75A0-4C49-9F4A-E92FFB3E0FA4}"/>
          </ac:spMkLst>
        </pc:spChg>
        <pc:picChg chg="add mod">
          <ac:chgData name="Nane Kratzke" userId="971be13ff4ee5ef6" providerId="LiveId" clId="{25E265D9-1136-E64B-84B9-E73667C4DFAB}" dt="2020-09-17T13:31:27.513" v="9664"/>
          <ac:picMkLst>
            <pc:docMk/>
            <pc:sldMk cId="3855353074" sldId="386"/>
            <ac:picMk id="5" creationId="{5E38D786-D0FF-324C-858C-BD72B6477743}"/>
          </ac:picMkLst>
        </pc:picChg>
      </pc:sldChg>
      <pc:sldChg chg="addSp modSp add mod">
        <pc:chgData name="Nane Kratzke" userId="971be13ff4ee5ef6" providerId="LiveId" clId="{25E265D9-1136-E64B-84B9-E73667C4DFAB}" dt="2020-09-17T13:33:20.092" v="9688"/>
        <pc:sldMkLst>
          <pc:docMk/>
          <pc:sldMk cId="2367191596" sldId="387"/>
        </pc:sldMkLst>
        <pc:spChg chg="mod">
          <ac:chgData name="Nane Kratzke" userId="971be13ff4ee5ef6" providerId="LiveId" clId="{25E265D9-1136-E64B-84B9-E73667C4DFAB}" dt="2020-09-17T13:32:33.783" v="9671" actId="20577"/>
          <ac:spMkLst>
            <pc:docMk/>
            <pc:sldMk cId="2367191596" sldId="387"/>
            <ac:spMk id="2" creationId="{AE9F194F-AD0F-4749-B78C-C382146E97B9}"/>
          </ac:spMkLst>
        </pc:spChg>
        <pc:spChg chg="mod">
          <ac:chgData name="Nane Kratzke" userId="971be13ff4ee5ef6" providerId="LiveId" clId="{25E265D9-1136-E64B-84B9-E73667C4DFAB}" dt="2020-09-17T13:32:37.522" v="9682" actId="20577"/>
          <ac:spMkLst>
            <pc:docMk/>
            <pc:sldMk cId="2367191596" sldId="387"/>
            <ac:spMk id="3" creationId="{7A1BDB4F-A698-9A4F-9DAE-0E9813087805}"/>
          </ac:spMkLst>
        </pc:spChg>
        <pc:picChg chg="add mod">
          <ac:chgData name="Nane Kratzke" userId="971be13ff4ee5ef6" providerId="LiveId" clId="{25E265D9-1136-E64B-84B9-E73667C4DFAB}" dt="2020-09-17T13:33:20.092" v="9688"/>
          <ac:picMkLst>
            <pc:docMk/>
            <pc:sldMk cId="2367191596" sldId="387"/>
            <ac:picMk id="5" creationId="{EEA4A4EC-6F45-BF46-A548-1E5F109A04B2}"/>
          </ac:picMkLst>
        </pc:picChg>
      </pc:sldChg>
      <pc:sldChg chg="addSp delSp modSp add mod">
        <pc:chgData name="Nane Kratzke" userId="971be13ff4ee5ef6" providerId="LiveId" clId="{25E265D9-1136-E64B-84B9-E73667C4DFAB}" dt="2020-09-17T14:40:18.985" v="10120" actId="1076"/>
        <pc:sldMkLst>
          <pc:docMk/>
          <pc:sldMk cId="2812399017" sldId="388"/>
        </pc:sldMkLst>
        <pc:spChg chg="mod">
          <ac:chgData name="Nane Kratzke" userId="971be13ff4ee5ef6" providerId="LiveId" clId="{25E265D9-1136-E64B-84B9-E73667C4DFAB}" dt="2020-09-17T13:34:44.124" v="9695" actId="20577"/>
          <ac:spMkLst>
            <pc:docMk/>
            <pc:sldMk cId="2812399017" sldId="388"/>
            <ac:spMk id="2" creationId="{0BEA5FE8-C916-3147-88E4-FAA0A914ACFD}"/>
          </ac:spMkLst>
        </pc:spChg>
        <pc:spChg chg="mod">
          <ac:chgData name="Nane Kratzke" userId="971be13ff4ee5ef6" providerId="LiveId" clId="{25E265D9-1136-E64B-84B9-E73667C4DFAB}" dt="2020-09-17T13:34:47.657" v="9703" actId="20577"/>
          <ac:spMkLst>
            <pc:docMk/>
            <pc:sldMk cId="2812399017" sldId="388"/>
            <ac:spMk id="3" creationId="{0865A9D1-5F46-BB4B-8AFF-B7A67B41E85F}"/>
          </ac:spMkLst>
        </pc:spChg>
        <pc:picChg chg="add del mod">
          <ac:chgData name="Nane Kratzke" userId="971be13ff4ee5ef6" providerId="LiveId" clId="{25E265D9-1136-E64B-84B9-E73667C4DFAB}" dt="2020-09-17T13:36:30.209" v="9713" actId="478"/>
          <ac:picMkLst>
            <pc:docMk/>
            <pc:sldMk cId="2812399017" sldId="388"/>
            <ac:picMk id="5" creationId="{B0E78672-5113-0F46-9596-60B26F743BFB}"/>
          </ac:picMkLst>
        </pc:picChg>
        <pc:picChg chg="add mod">
          <ac:chgData name="Nane Kratzke" userId="971be13ff4ee5ef6" providerId="LiveId" clId="{25E265D9-1136-E64B-84B9-E73667C4DFAB}" dt="2020-09-17T14:40:18.985" v="10120" actId="1076"/>
          <ac:picMkLst>
            <pc:docMk/>
            <pc:sldMk cId="2812399017" sldId="388"/>
            <ac:picMk id="6" creationId="{CBDB17E0-A202-0F47-858F-1A727D151B5B}"/>
          </ac:picMkLst>
        </pc:picChg>
      </pc:sldChg>
      <pc:sldChg chg="addSp modSp add mod ord">
        <pc:chgData name="Nane Kratzke" userId="971be13ff4ee5ef6" providerId="LiveId" clId="{25E265D9-1136-E64B-84B9-E73667C4DFAB}" dt="2020-09-17T14:41:01.687" v="10121" actId="20578"/>
        <pc:sldMkLst>
          <pc:docMk/>
          <pc:sldMk cId="1657841985" sldId="389"/>
        </pc:sldMkLst>
        <pc:spChg chg="mod">
          <ac:chgData name="Nane Kratzke" userId="971be13ff4ee5ef6" providerId="LiveId" clId="{25E265D9-1136-E64B-84B9-E73667C4DFAB}" dt="2020-09-17T13:38:16.087" v="9736" actId="20577"/>
          <ac:spMkLst>
            <pc:docMk/>
            <pc:sldMk cId="1657841985" sldId="389"/>
            <ac:spMk id="2" creationId="{765397ED-3966-7A4D-8D04-797FC3A2C83D}"/>
          </ac:spMkLst>
        </pc:spChg>
        <pc:spChg chg="mod">
          <ac:chgData name="Nane Kratzke" userId="971be13ff4ee5ef6" providerId="LiveId" clId="{25E265D9-1136-E64B-84B9-E73667C4DFAB}" dt="2020-09-17T13:47:37.221" v="10000" actId="6549"/>
          <ac:spMkLst>
            <pc:docMk/>
            <pc:sldMk cId="1657841985" sldId="389"/>
            <ac:spMk id="3" creationId="{EEA0923F-871B-C449-992B-F2DD7CF33C58}"/>
          </ac:spMkLst>
        </pc:spChg>
        <pc:spChg chg="add mod">
          <ac:chgData name="Nane Kratzke" userId="971be13ff4ee5ef6" providerId="LiveId" clId="{25E265D9-1136-E64B-84B9-E73667C4DFAB}" dt="2020-09-17T13:47:24.382" v="9991" actId="113"/>
          <ac:spMkLst>
            <pc:docMk/>
            <pc:sldMk cId="1657841985" sldId="389"/>
            <ac:spMk id="6" creationId="{22C10D88-CA20-E644-843F-92EB5C66EF58}"/>
          </ac:spMkLst>
        </pc:spChg>
        <pc:picChg chg="add mod">
          <ac:chgData name="Nane Kratzke" userId="971be13ff4ee5ef6" providerId="LiveId" clId="{25E265D9-1136-E64B-84B9-E73667C4DFAB}" dt="2020-09-17T13:40:14.567" v="9791" actId="14861"/>
          <ac:picMkLst>
            <pc:docMk/>
            <pc:sldMk cId="1657841985" sldId="389"/>
            <ac:picMk id="5" creationId="{2996F543-FBDF-F145-9086-944F97D2C2F3}"/>
          </ac:picMkLst>
        </pc:picChg>
      </pc:sldChg>
      <pc:sldChg chg="addSp modSp add mod">
        <pc:chgData name="Nane Kratzke" userId="971be13ff4ee5ef6" providerId="LiveId" clId="{25E265D9-1136-E64B-84B9-E73667C4DFAB}" dt="2020-09-17T13:51:30.450" v="10119" actId="14861"/>
        <pc:sldMkLst>
          <pc:docMk/>
          <pc:sldMk cId="738018681" sldId="390"/>
        </pc:sldMkLst>
        <pc:spChg chg="mod">
          <ac:chgData name="Nane Kratzke" userId="971be13ff4ee5ef6" providerId="LiveId" clId="{25E265D9-1136-E64B-84B9-E73667C4DFAB}" dt="2020-09-17T13:50:27.806" v="10061" actId="20577"/>
          <ac:spMkLst>
            <pc:docMk/>
            <pc:sldMk cId="738018681" sldId="390"/>
            <ac:spMk id="2" creationId="{DF999F12-A0C1-D744-94E0-6F985040A02B}"/>
          </ac:spMkLst>
        </pc:spChg>
        <pc:spChg chg="mod">
          <ac:chgData name="Nane Kratzke" userId="971be13ff4ee5ef6" providerId="LiveId" clId="{25E265D9-1136-E64B-84B9-E73667C4DFAB}" dt="2020-09-17T13:50:42.927" v="10115" actId="20577"/>
          <ac:spMkLst>
            <pc:docMk/>
            <pc:sldMk cId="738018681" sldId="390"/>
            <ac:spMk id="3" creationId="{4D3B41B8-53F1-CF48-AB5D-AD0B533C503F}"/>
          </ac:spMkLst>
        </pc:spChg>
        <pc:picChg chg="add mod">
          <ac:chgData name="Nane Kratzke" userId="971be13ff4ee5ef6" providerId="LiveId" clId="{25E265D9-1136-E64B-84B9-E73667C4DFAB}" dt="2020-09-17T13:51:30.450" v="10119" actId="14861"/>
          <ac:picMkLst>
            <pc:docMk/>
            <pc:sldMk cId="738018681" sldId="390"/>
            <ac:picMk id="5" creationId="{C2712673-FE23-7040-B643-417114FBF090}"/>
          </ac:picMkLst>
        </pc:picChg>
      </pc:sldChg>
      <pc:sldChg chg="addSp modSp add mod">
        <pc:chgData name="Nane Kratzke" userId="971be13ff4ee5ef6" providerId="LiveId" clId="{25E265D9-1136-E64B-84B9-E73667C4DFAB}" dt="2020-09-18T17:19:44.200" v="10855" actId="20577"/>
        <pc:sldMkLst>
          <pc:docMk/>
          <pc:sldMk cId="2484808012" sldId="391"/>
        </pc:sldMkLst>
        <pc:spChg chg="mod">
          <ac:chgData name="Nane Kratzke" userId="971be13ff4ee5ef6" providerId="LiveId" clId="{25E265D9-1136-E64B-84B9-E73667C4DFAB}" dt="2020-09-17T15:02:50.112" v="10166" actId="20577"/>
          <ac:spMkLst>
            <pc:docMk/>
            <pc:sldMk cId="2484808012" sldId="391"/>
            <ac:spMk id="2" creationId="{90CC33CD-9BC8-9E4D-A706-F2AC4983123E}"/>
          </ac:spMkLst>
        </pc:spChg>
        <pc:spChg chg="mod">
          <ac:chgData name="Nane Kratzke" userId="971be13ff4ee5ef6" providerId="LiveId" clId="{25E265D9-1136-E64B-84B9-E73667C4DFAB}" dt="2020-09-17T15:03:31.674" v="10257" actId="20577"/>
          <ac:spMkLst>
            <pc:docMk/>
            <pc:sldMk cId="2484808012" sldId="391"/>
            <ac:spMk id="3" creationId="{034DD6EF-CC80-F34A-965F-8AD4CE627023}"/>
          </ac:spMkLst>
        </pc:spChg>
        <pc:spChg chg="add mod">
          <ac:chgData name="Nane Kratzke" userId="971be13ff4ee5ef6" providerId="LiveId" clId="{25E265D9-1136-E64B-84B9-E73667C4DFAB}" dt="2020-09-18T17:19:44.200" v="10855" actId="20577"/>
          <ac:spMkLst>
            <pc:docMk/>
            <pc:sldMk cId="2484808012" sldId="391"/>
            <ac:spMk id="6" creationId="{EAEF673E-B8B9-384F-8A33-859DC883F332}"/>
          </ac:spMkLst>
        </pc:spChg>
        <pc:picChg chg="add mod">
          <ac:chgData name="Nane Kratzke" userId="971be13ff4ee5ef6" providerId="LiveId" clId="{25E265D9-1136-E64B-84B9-E73667C4DFAB}" dt="2020-09-17T15:03:48.448" v="10262" actId="1076"/>
          <ac:picMkLst>
            <pc:docMk/>
            <pc:sldMk cId="2484808012" sldId="391"/>
            <ac:picMk id="5" creationId="{450049C5-4F48-5444-9B64-28595CA90745}"/>
          </ac:picMkLst>
        </pc:picChg>
      </pc:sldChg>
      <pc:sldChg chg="addSp delSp modSp add mod">
        <pc:chgData name="Nane Kratzke" userId="971be13ff4ee5ef6" providerId="LiveId" clId="{25E265D9-1136-E64B-84B9-E73667C4DFAB}" dt="2020-09-17T15:16:37.030" v="10751" actId="1076"/>
        <pc:sldMkLst>
          <pc:docMk/>
          <pc:sldMk cId="2483948438" sldId="392"/>
        </pc:sldMkLst>
        <pc:spChg chg="mod">
          <ac:chgData name="Nane Kratzke" userId="971be13ff4ee5ef6" providerId="LiveId" clId="{25E265D9-1136-E64B-84B9-E73667C4DFAB}" dt="2020-09-17T14:49:20.665" v="10128" actId="20577"/>
          <ac:spMkLst>
            <pc:docMk/>
            <pc:sldMk cId="2483948438" sldId="392"/>
            <ac:spMk id="2" creationId="{7CA827A9-054D-7142-A7C5-3B3A1D85DA69}"/>
          </ac:spMkLst>
        </pc:spChg>
        <pc:spChg chg="mod">
          <ac:chgData name="Nane Kratzke" userId="971be13ff4ee5ef6" providerId="LiveId" clId="{25E265D9-1136-E64B-84B9-E73667C4DFAB}" dt="2020-09-17T14:49:23.564" v="10138" actId="20577"/>
          <ac:spMkLst>
            <pc:docMk/>
            <pc:sldMk cId="2483948438" sldId="392"/>
            <ac:spMk id="3" creationId="{B11388AB-5046-AD42-8A44-22E7385E7A76}"/>
          </ac:spMkLst>
        </pc:spChg>
        <pc:spChg chg="add mod">
          <ac:chgData name="Nane Kratzke" userId="971be13ff4ee5ef6" providerId="LiveId" clId="{25E265D9-1136-E64B-84B9-E73667C4DFAB}" dt="2020-09-17T15:15:48.002" v="10735" actId="1076"/>
          <ac:spMkLst>
            <pc:docMk/>
            <pc:sldMk cId="2483948438" sldId="392"/>
            <ac:spMk id="6" creationId="{8D23AB33-7E0A-CC44-8AD4-EE5021E4235B}"/>
          </ac:spMkLst>
        </pc:spChg>
        <pc:spChg chg="add mod">
          <ac:chgData name="Nane Kratzke" userId="971be13ff4ee5ef6" providerId="LiveId" clId="{25E265D9-1136-E64B-84B9-E73667C4DFAB}" dt="2020-09-17T15:13:15.749" v="10651" actId="207"/>
          <ac:spMkLst>
            <pc:docMk/>
            <pc:sldMk cId="2483948438" sldId="392"/>
            <ac:spMk id="7" creationId="{11B37B7F-152E-B449-A42B-BD276094BD37}"/>
          </ac:spMkLst>
        </pc:spChg>
        <pc:spChg chg="add mod">
          <ac:chgData name="Nane Kratzke" userId="971be13ff4ee5ef6" providerId="LiveId" clId="{25E265D9-1136-E64B-84B9-E73667C4DFAB}" dt="2020-09-17T15:13:15.749" v="10651" actId="207"/>
          <ac:spMkLst>
            <pc:docMk/>
            <pc:sldMk cId="2483948438" sldId="392"/>
            <ac:spMk id="8" creationId="{2AAA2242-BF8E-D54C-A06E-9BF25E08E075}"/>
          </ac:spMkLst>
        </pc:spChg>
        <pc:spChg chg="add mod">
          <ac:chgData name="Nane Kratzke" userId="971be13ff4ee5ef6" providerId="LiveId" clId="{25E265D9-1136-E64B-84B9-E73667C4DFAB}" dt="2020-09-17T15:13:15.749" v="10651" actId="207"/>
          <ac:spMkLst>
            <pc:docMk/>
            <pc:sldMk cId="2483948438" sldId="392"/>
            <ac:spMk id="9" creationId="{DCD53380-D1BF-244F-8F8A-40AFFB16B3A8}"/>
          </ac:spMkLst>
        </pc:spChg>
        <pc:spChg chg="add mod">
          <ac:chgData name="Nane Kratzke" userId="971be13ff4ee5ef6" providerId="LiveId" clId="{25E265D9-1136-E64B-84B9-E73667C4DFAB}" dt="2020-09-17T15:13:15.749" v="10651" actId="207"/>
          <ac:spMkLst>
            <pc:docMk/>
            <pc:sldMk cId="2483948438" sldId="392"/>
            <ac:spMk id="10" creationId="{8EAAA3EA-B17C-FB41-BC48-07FFC9811D25}"/>
          </ac:spMkLst>
        </pc:spChg>
        <pc:spChg chg="add mod">
          <ac:chgData name="Nane Kratzke" userId="971be13ff4ee5ef6" providerId="LiveId" clId="{25E265D9-1136-E64B-84B9-E73667C4DFAB}" dt="2020-09-17T15:13:15.749" v="10651" actId="207"/>
          <ac:spMkLst>
            <pc:docMk/>
            <pc:sldMk cId="2483948438" sldId="392"/>
            <ac:spMk id="11" creationId="{17AAAB7F-6159-2947-88B7-056888AF0B49}"/>
          </ac:spMkLst>
        </pc:spChg>
        <pc:spChg chg="add mod">
          <ac:chgData name="Nane Kratzke" userId="971be13ff4ee5ef6" providerId="LiveId" clId="{25E265D9-1136-E64B-84B9-E73667C4DFAB}" dt="2020-09-17T15:16:01.704" v="10738" actId="1076"/>
          <ac:spMkLst>
            <pc:docMk/>
            <pc:sldMk cId="2483948438" sldId="392"/>
            <ac:spMk id="38" creationId="{4F138159-AEA1-3241-B43E-542EB3EF29CC}"/>
          </ac:spMkLst>
        </pc:spChg>
        <pc:spChg chg="add mod">
          <ac:chgData name="Nane Kratzke" userId="971be13ff4ee5ef6" providerId="LiveId" clId="{25E265D9-1136-E64B-84B9-E73667C4DFAB}" dt="2020-09-17T15:14:16.888" v="10695" actId="1076"/>
          <ac:spMkLst>
            <pc:docMk/>
            <pc:sldMk cId="2483948438" sldId="392"/>
            <ac:spMk id="45" creationId="{7311BEF7-411E-ED4F-91A8-26EC5246849B}"/>
          </ac:spMkLst>
        </pc:spChg>
        <pc:spChg chg="add mod">
          <ac:chgData name="Nane Kratzke" userId="971be13ff4ee5ef6" providerId="LiveId" clId="{25E265D9-1136-E64B-84B9-E73667C4DFAB}" dt="2020-09-17T15:16:25.769" v="10747" actId="14100"/>
          <ac:spMkLst>
            <pc:docMk/>
            <pc:sldMk cId="2483948438" sldId="392"/>
            <ac:spMk id="46" creationId="{B5F011FF-F119-1644-A7C9-0DDD2F3C70AA}"/>
          </ac:spMkLst>
        </pc:spChg>
        <pc:spChg chg="add mod">
          <ac:chgData name="Nane Kratzke" userId="971be13ff4ee5ef6" providerId="LiveId" clId="{25E265D9-1136-E64B-84B9-E73667C4DFAB}" dt="2020-09-17T15:16:32.833" v="10750" actId="1076"/>
          <ac:spMkLst>
            <pc:docMk/>
            <pc:sldMk cId="2483948438" sldId="392"/>
            <ac:spMk id="47" creationId="{B89976C5-BF2D-2C4A-823E-046127576BFA}"/>
          </ac:spMkLst>
        </pc:spChg>
        <pc:grpChg chg="del mod">
          <ac:chgData name="Nane Kratzke" userId="971be13ff4ee5ef6" providerId="LiveId" clId="{25E265D9-1136-E64B-84B9-E73667C4DFAB}" dt="2020-09-17T15:11:52.053" v="10618"/>
          <ac:grpSpMkLst>
            <pc:docMk/>
            <pc:sldMk cId="2483948438" sldId="392"/>
            <ac:grpSpMk id="16" creationId="{FDAF3CD1-7530-5A48-BF45-638D0C84F8FE}"/>
          </ac:grpSpMkLst>
        </pc:grpChg>
        <pc:grpChg chg="del mod">
          <ac:chgData name="Nane Kratzke" userId="971be13ff4ee5ef6" providerId="LiveId" clId="{25E265D9-1136-E64B-84B9-E73667C4DFAB}" dt="2020-09-17T15:11:52.053" v="10618"/>
          <ac:grpSpMkLst>
            <pc:docMk/>
            <pc:sldMk cId="2483948438" sldId="392"/>
            <ac:grpSpMk id="21" creationId="{F0E20D23-76AE-F741-B68B-6A1044EF290C}"/>
          </ac:grpSpMkLst>
        </pc:grpChg>
        <pc:grpChg chg="del mod">
          <ac:chgData name="Nane Kratzke" userId="971be13ff4ee5ef6" providerId="LiveId" clId="{25E265D9-1136-E64B-84B9-E73667C4DFAB}" dt="2020-09-17T15:11:21.429" v="10612"/>
          <ac:grpSpMkLst>
            <pc:docMk/>
            <pc:sldMk cId="2483948438" sldId="392"/>
            <ac:grpSpMk id="26" creationId="{E7B85509-990C-374F-B88E-A4B36937D782}"/>
          </ac:grpSpMkLst>
        </pc:grpChg>
        <pc:grpChg chg="del mod">
          <ac:chgData name="Nane Kratzke" userId="971be13ff4ee5ef6" providerId="LiveId" clId="{25E265D9-1136-E64B-84B9-E73667C4DFAB}" dt="2020-09-17T15:11:23.647" v="10614"/>
          <ac:grpSpMkLst>
            <pc:docMk/>
            <pc:sldMk cId="2483948438" sldId="392"/>
            <ac:grpSpMk id="28" creationId="{9C51DD97-EE38-3C45-BAB8-2AE3758A3BC4}"/>
          </ac:grpSpMkLst>
        </pc:grpChg>
        <pc:grpChg chg="mod">
          <ac:chgData name="Nane Kratzke" userId="971be13ff4ee5ef6" providerId="LiveId" clId="{25E265D9-1136-E64B-84B9-E73667C4DFAB}" dt="2020-09-17T15:11:23.647" v="10614"/>
          <ac:grpSpMkLst>
            <pc:docMk/>
            <pc:sldMk cId="2483948438" sldId="392"/>
            <ac:grpSpMk id="30" creationId="{0BC0D47C-F18D-0742-8774-90119364E40A}"/>
          </ac:grpSpMkLst>
        </pc:grpChg>
        <pc:grpChg chg="del mod">
          <ac:chgData name="Nane Kratzke" userId="971be13ff4ee5ef6" providerId="LiveId" clId="{25E265D9-1136-E64B-84B9-E73667C4DFAB}" dt="2020-09-17T15:12:48.022" v="10646"/>
          <ac:grpSpMkLst>
            <pc:docMk/>
            <pc:sldMk cId="2483948438" sldId="392"/>
            <ac:grpSpMk id="34" creationId="{0463AE5C-9E04-F24A-B8BF-44969393DBA1}"/>
          </ac:grpSpMkLst>
        </pc:grpChg>
        <pc:grpChg chg="del mod">
          <ac:chgData name="Nane Kratzke" userId="971be13ff4ee5ef6" providerId="LiveId" clId="{25E265D9-1136-E64B-84B9-E73667C4DFAB}" dt="2020-09-17T15:12:52.837" v="10649"/>
          <ac:grpSpMkLst>
            <pc:docMk/>
            <pc:sldMk cId="2483948438" sldId="392"/>
            <ac:grpSpMk id="40" creationId="{90C8529C-D8D9-0842-8CD2-2C606C0A9690}"/>
          </ac:grpSpMkLst>
        </pc:grpChg>
        <pc:grpChg chg="del mod">
          <ac:chgData name="Nane Kratzke" userId="971be13ff4ee5ef6" providerId="LiveId" clId="{25E265D9-1136-E64B-84B9-E73667C4DFAB}" dt="2020-09-17T15:15:52.322" v="10736" actId="478"/>
          <ac:grpSpMkLst>
            <pc:docMk/>
            <pc:sldMk cId="2483948438" sldId="392"/>
            <ac:grpSpMk id="43" creationId="{5F7ACBF2-2EE2-AD4B-8260-8281A4259E90}"/>
          </ac:grpSpMkLst>
        </pc:grpChg>
        <pc:grpChg chg="mod">
          <ac:chgData name="Nane Kratzke" userId="971be13ff4ee5ef6" providerId="LiveId" clId="{25E265D9-1136-E64B-84B9-E73667C4DFAB}" dt="2020-09-17T15:15:01.153" v="10718"/>
          <ac:grpSpMkLst>
            <pc:docMk/>
            <pc:sldMk cId="2483948438" sldId="392"/>
            <ac:grpSpMk id="50" creationId="{39458716-3268-184B-A9BC-1A163A40F1CC}"/>
          </ac:grpSpMkLst>
        </pc:grpChg>
        <pc:grpChg chg="mod">
          <ac:chgData name="Nane Kratzke" userId="971be13ff4ee5ef6" providerId="LiveId" clId="{25E265D9-1136-E64B-84B9-E73667C4DFAB}" dt="2020-09-17T15:15:05.214" v="10721"/>
          <ac:grpSpMkLst>
            <pc:docMk/>
            <pc:sldMk cId="2483948438" sldId="392"/>
            <ac:grpSpMk id="53" creationId="{B5E97D29-D742-CF4F-90E4-DAFDAE4AD209}"/>
          </ac:grpSpMkLst>
        </pc:grpChg>
        <pc:grpChg chg="mod">
          <ac:chgData name="Nane Kratzke" userId="971be13ff4ee5ef6" providerId="LiveId" clId="{25E265D9-1136-E64B-84B9-E73667C4DFAB}" dt="2020-09-17T15:16:37.030" v="10751" actId="1076"/>
          <ac:grpSpMkLst>
            <pc:docMk/>
            <pc:sldMk cId="2483948438" sldId="392"/>
            <ac:grpSpMk id="56" creationId="{F6892DF3-E4E0-8C46-BF82-F669ACDD199C}"/>
          </ac:grpSpMkLst>
        </pc:grpChg>
        <pc:grpChg chg="mod">
          <ac:chgData name="Nane Kratzke" userId="971be13ff4ee5ef6" providerId="LiveId" clId="{25E265D9-1136-E64B-84B9-E73667C4DFAB}" dt="2020-09-17T15:16:11.345" v="10742"/>
          <ac:grpSpMkLst>
            <pc:docMk/>
            <pc:sldMk cId="2483948438" sldId="392"/>
            <ac:grpSpMk id="59" creationId="{AF77D846-DCEA-8C41-AF81-1B368D735ECB}"/>
          </ac:grpSpMkLst>
        </pc:grpChg>
        <pc:picChg chg="add mod modCrop">
          <ac:chgData name="Nane Kratzke" userId="971be13ff4ee5ef6" providerId="LiveId" clId="{25E265D9-1136-E64B-84B9-E73667C4DFAB}" dt="2020-09-17T14:50:10.342" v="10143" actId="14861"/>
          <ac:picMkLst>
            <pc:docMk/>
            <pc:sldMk cId="2483948438" sldId="392"/>
            <ac:picMk id="5" creationId="{055B997A-DEB0-1C4C-B1D9-9CD3F680963E}"/>
          </ac:picMkLst>
        </pc:picChg>
        <pc:inkChg chg="add del">
          <ac:chgData name="Nane Kratzke" userId="971be13ff4ee5ef6" providerId="LiveId" clId="{25E265D9-1136-E64B-84B9-E73667C4DFAB}" dt="2020-09-17T15:15:24.890" v="10725" actId="478"/>
          <ac:inkMkLst>
            <pc:docMk/>
            <pc:sldMk cId="2483948438" sldId="392"/>
            <ac:inkMk id="12" creationId="{476AD489-2F1E-7448-A5F3-45B018393DCE}"/>
          </ac:inkMkLst>
        </pc:inkChg>
        <pc:inkChg chg="add mod">
          <ac:chgData name="Nane Kratzke" userId="971be13ff4ee5ef6" providerId="LiveId" clId="{25E265D9-1136-E64B-84B9-E73667C4DFAB}" dt="2020-09-17T15:12:48.022" v="10646"/>
          <ac:inkMkLst>
            <pc:docMk/>
            <pc:sldMk cId="2483948438" sldId="392"/>
            <ac:inkMk id="13" creationId="{EA5746D0-E390-3B4D-A711-29840D15A946}"/>
          </ac:inkMkLst>
        </pc:inkChg>
        <pc:inkChg chg="add mod">
          <ac:chgData name="Nane Kratzke" userId="971be13ff4ee5ef6" providerId="LiveId" clId="{25E265D9-1136-E64B-84B9-E73667C4DFAB}" dt="2020-09-17T15:12:48.022" v="10646"/>
          <ac:inkMkLst>
            <pc:docMk/>
            <pc:sldMk cId="2483948438" sldId="392"/>
            <ac:inkMk id="14" creationId="{ADD2986C-1E11-C142-93FA-545EFD2104A3}"/>
          </ac:inkMkLst>
        </pc:inkChg>
        <pc:inkChg chg="add mod">
          <ac:chgData name="Nane Kratzke" userId="971be13ff4ee5ef6" providerId="LiveId" clId="{25E265D9-1136-E64B-84B9-E73667C4DFAB}" dt="2020-09-17T15:12:48.022" v="10646"/>
          <ac:inkMkLst>
            <pc:docMk/>
            <pc:sldMk cId="2483948438" sldId="392"/>
            <ac:inkMk id="15" creationId="{5DC70A28-4D2A-FB4F-B277-EA3D7398A517}"/>
          </ac:inkMkLst>
        </pc:inkChg>
        <pc:inkChg chg="add">
          <ac:chgData name="Nane Kratzke" userId="971be13ff4ee5ef6" providerId="LiveId" clId="{25E265D9-1136-E64B-84B9-E73667C4DFAB}" dt="2020-09-17T15:10:58.143" v="10600" actId="9405"/>
          <ac:inkMkLst>
            <pc:docMk/>
            <pc:sldMk cId="2483948438" sldId="392"/>
            <ac:inkMk id="17" creationId="{7337F253-B5E9-A24B-8D8F-50A4AF1D389A}"/>
          </ac:inkMkLst>
        </pc:inkChg>
        <pc:inkChg chg="add mod">
          <ac:chgData name="Nane Kratzke" userId="971be13ff4ee5ef6" providerId="LiveId" clId="{25E265D9-1136-E64B-84B9-E73667C4DFAB}" dt="2020-09-17T15:12:52.837" v="10649"/>
          <ac:inkMkLst>
            <pc:docMk/>
            <pc:sldMk cId="2483948438" sldId="392"/>
            <ac:inkMk id="18" creationId="{4E847C0E-5687-FD45-BE2E-F4F49867B445}"/>
          </ac:inkMkLst>
        </pc:inkChg>
        <pc:inkChg chg="add mod">
          <ac:chgData name="Nane Kratzke" userId="971be13ff4ee5ef6" providerId="LiveId" clId="{25E265D9-1136-E64B-84B9-E73667C4DFAB}" dt="2020-09-17T15:12:52.837" v="10649"/>
          <ac:inkMkLst>
            <pc:docMk/>
            <pc:sldMk cId="2483948438" sldId="392"/>
            <ac:inkMk id="19" creationId="{A1F85912-FE96-C341-BCF3-996DED10E061}"/>
          </ac:inkMkLst>
        </pc:inkChg>
        <pc:inkChg chg="add mod">
          <ac:chgData name="Nane Kratzke" userId="971be13ff4ee5ef6" providerId="LiveId" clId="{25E265D9-1136-E64B-84B9-E73667C4DFAB}" dt="2020-09-17T15:12:48.022" v="10646"/>
          <ac:inkMkLst>
            <pc:docMk/>
            <pc:sldMk cId="2483948438" sldId="392"/>
            <ac:inkMk id="20" creationId="{B501A486-BD74-3A4A-90F3-7608E936B350}"/>
          </ac:inkMkLst>
        </pc:inkChg>
        <pc:inkChg chg="add del">
          <ac:chgData name="Nane Kratzke" userId="971be13ff4ee5ef6" providerId="LiveId" clId="{25E265D9-1136-E64B-84B9-E73667C4DFAB}" dt="2020-09-17T15:11:09.870" v="10606" actId="9405"/>
          <ac:inkMkLst>
            <pc:docMk/>
            <pc:sldMk cId="2483948438" sldId="392"/>
            <ac:inkMk id="22" creationId="{5125C48E-6D00-0F4D-8407-29DC87339180}"/>
          </ac:inkMkLst>
        </pc:inkChg>
        <pc:inkChg chg="add">
          <ac:chgData name="Nane Kratzke" userId="971be13ff4ee5ef6" providerId="LiveId" clId="{25E265D9-1136-E64B-84B9-E73667C4DFAB}" dt="2020-09-17T15:11:12.330" v="10607" actId="9405"/>
          <ac:inkMkLst>
            <pc:docMk/>
            <pc:sldMk cId="2483948438" sldId="392"/>
            <ac:inkMk id="23" creationId="{D99F2B22-A2E3-D043-9241-BD59EAEB4138}"/>
          </ac:inkMkLst>
        </pc:inkChg>
        <pc:inkChg chg="add mod">
          <ac:chgData name="Nane Kratzke" userId="971be13ff4ee5ef6" providerId="LiveId" clId="{25E265D9-1136-E64B-84B9-E73667C4DFAB}" dt="2020-09-17T15:11:23.647" v="10614"/>
          <ac:inkMkLst>
            <pc:docMk/>
            <pc:sldMk cId="2483948438" sldId="392"/>
            <ac:inkMk id="24" creationId="{B82593EE-088A-9E46-AAFC-1E8767F1296E}"/>
          </ac:inkMkLst>
        </pc:inkChg>
        <pc:inkChg chg="add mod">
          <ac:chgData name="Nane Kratzke" userId="971be13ff4ee5ef6" providerId="LiveId" clId="{25E265D9-1136-E64B-84B9-E73667C4DFAB}" dt="2020-09-17T15:11:23.647" v="10614"/>
          <ac:inkMkLst>
            <pc:docMk/>
            <pc:sldMk cId="2483948438" sldId="392"/>
            <ac:inkMk id="25" creationId="{A29BA9BD-1D93-764F-B0CD-3CE6AA5A4D78}"/>
          </ac:inkMkLst>
        </pc:inkChg>
        <pc:inkChg chg="add mod">
          <ac:chgData name="Nane Kratzke" userId="971be13ff4ee5ef6" providerId="LiveId" clId="{25E265D9-1136-E64B-84B9-E73667C4DFAB}" dt="2020-09-17T15:11:23.647" v="10614"/>
          <ac:inkMkLst>
            <pc:docMk/>
            <pc:sldMk cId="2483948438" sldId="392"/>
            <ac:inkMk id="27" creationId="{E5BFDBF0-11F3-6E4C-B66F-646C0F8A4CC7}"/>
          </ac:inkMkLst>
        </pc:inkChg>
        <pc:inkChg chg="add mod">
          <ac:chgData name="Nane Kratzke" userId="971be13ff4ee5ef6" providerId="LiveId" clId="{25E265D9-1136-E64B-84B9-E73667C4DFAB}" dt="2020-09-17T15:11:23.647" v="10614"/>
          <ac:inkMkLst>
            <pc:docMk/>
            <pc:sldMk cId="2483948438" sldId="392"/>
            <ac:inkMk id="29" creationId="{A32FBFDA-D851-3A4D-B070-F63ABC882AB9}"/>
          </ac:inkMkLst>
        </pc:inkChg>
        <pc:inkChg chg="add">
          <ac:chgData name="Nane Kratzke" userId="971be13ff4ee5ef6" providerId="LiveId" clId="{25E265D9-1136-E64B-84B9-E73667C4DFAB}" dt="2020-09-17T15:11:48.678" v="10615" actId="9405"/>
          <ac:inkMkLst>
            <pc:docMk/>
            <pc:sldMk cId="2483948438" sldId="392"/>
            <ac:inkMk id="31" creationId="{63A78E8C-8455-064E-8BB1-5C9DA745E18C}"/>
          </ac:inkMkLst>
        </pc:inkChg>
        <pc:inkChg chg="add mod">
          <ac:chgData name="Nane Kratzke" userId="971be13ff4ee5ef6" providerId="LiveId" clId="{25E265D9-1136-E64B-84B9-E73667C4DFAB}" dt="2020-09-17T15:12:48.022" v="10646"/>
          <ac:inkMkLst>
            <pc:docMk/>
            <pc:sldMk cId="2483948438" sldId="392"/>
            <ac:inkMk id="32" creationId="{0192D3E5-36CF-D749-A8B4-A961EC0B319A}"/>
          </ac:inkMkLst>
        </pc:inkChg>
        <pc:inkChg chg="add mod">
          <ac:chgData name="Nane Kratzke" userId="971be13ff4ee5ef6" providerId="LiveId" clId="{25E265D9-1136-E64B-84B9-E73667C4DFAB}" dt="2020-09-17T15:12:48.022" v="10646"/>
          <ac:inkMkLst>
            <pc:docMk/>
            <pc:sldMk cId="2483948438" sldId="392"/>
            <ac:inkMk id="33" creationId="{67DD33CC-71B9-5A4F-AD21-41F28294C898}"/>
          </ac:inkMkLst>
        </pc:inkChg>
        <pc:inkChg chg="add">
          <ac:chgData name="Nane Kratzke" userId="971be13ff4ee5ef6" providerId="LiveId" clId="{25E265D9-1136-E64B-84B9-E73667C4DFAB}" dt="2020-09-17T15:11:54.236" v="10619" actId="9405"/>
          <ac:inkMkLst>
            <pc:docMk/>
            <pc:sldMk cId="2483948438" sldId="392"/>
            <ac:inkMk id="35" creationId="{D28C26F9-39FC-9243-A38F-28C41FDB7277}"/>
          </ac:inkMkLst>
        </pc:inkChg>
        <pc:inkChg chg="add">
          <ac:chgData name="Nane Kratzke" userId="971be13ff4ee5ef6" providerId="LiveId" clId="{25E265D9-1136-E64B-84B9-E73667C4DFAB}" dt="2020-09-17T15:11:56.058" v="10620" actId="9405"/>
          <ac:inkMkLst>
            <pc:docMk/>
            <pc:sldMk cId="2483948438" sldId="392"/>
            <ac:inkMk id="36" creationId="{C9C30FB1-B75E-8447-9B0D-E17A5DD0EB08}"/>
          </ac:inkMkLst>
        </pc:inkChg>
        <pc:inkChg chg="add">
          <ac:chgData name="Nane Kratzke" userId="971be13ff4ee5ef6" providerId="LiveId" clId="{25E265D9-1136-E64B-84B9-E73667C4DFAB}" dt="2020-09-17T15:11:57.780" v="10621" actId="9405"/>
          <ac:inkMkLst>
            <pc:docMk/>
            <pc:sldMk cId="2483948438" sldId="392"/>
            <ac:inkMk id="37" creationId="{9AE0824F-A51C-5A49-B78A-5608104688EF}"/>
          </ac:inkMkLst>
        </pc:inkChg>
        <pc:inkChg chg="add del mod">
          <ac:chgData name="Nane Kratzke" userId="971be13ff4ee5ef6" providerId="LiveId" clId="{25E265D9-1136-E64B-84B9-E73667C4DFAB}" dt="2020-09-17T15:15:55.171" v="10737" actId="478"/>
          <ac:inkMkLst>
            <pc:docMk/>
            <pc:sldMk cId="2483948438" sldId="392"/>
            <ac:inkMk id="39" creationId="{EF37BE37-BBAA-0843-9899-9E9639FE0098}"/>
          </ac:inkMkLst>
        </pc:inkChg>
        <pc:inkChg chg="add mod">
          <ac:chgData name="Nane Kratzke" userId="971be13ff4ee5ef6" providerId="LiveId" clId="{25E265D9-1136-E64B-84B9-E73667C4DFAB}" dt="2020-09-17T15:12:52.837" v="10649"/>
          <ac:inkMkLst>
            <pc:docMk/>
            <pc:sldMk cId="2483948438" sldId="392"/>
            <ac:inkMk id="41" creationId="{25885750-687F-044C-B57E-05E8AF58ED72}"/>
          </ac:inkMkLst>
        </pc:inkChg>
        <pc:inkChg chg="add mod">
          <ac:chgData name="Nane Kratzke" userId="971be13ff4ee5ef6" providerId="LiveId" clId="{25E265D9-1136-E64B-84B9-E73667C4DFAB}" dt="2020-09-17T15:12:52.837" v="10649"/>
          <ac:inkMkLst>
            <pc:docMk/>
            <pc:sldMk cId="2483948438" sldId="392"/>
            <ac:inkMk id="42" creationId="{F500AC0E-451D-1E43-A948-929FB90902CD}"/>
          </ac:inkMkLst>
        </pc:inkChg>
        <pc:inkChg chg="add del">
          <ac:chgData name="Nane Kratzke" userId="971be13ff4ee5ef6" providerId="LiveId" clId="{25E265D9-1136-E64B-84B9-E73667C4DFAB}" dt="2020-09-17T15:16:03.336" v="10739" actId="478"/>
          <ac:inkMkLst>
            <pc:docMk/>
            <pc:sldMk cId="2483948438" sldId="392"/>
            <ac:inkMk id="44" creationId="{115C8A88-FB6C-FC45-88D7-5DDD34E3BE59}"/>
          </ac:inkMkLst>
        </pc:inkChg>
        <pc:inkChg chg="add mod">
          <ac:chgData name="Nane Kratzke" userId="971be13ff4ee5ef6" providerId="LiveId" clId="{25E265D9-1136-E64B-84B9-E73667C4DFAB}" dt="2020-09-17T15:15:01.153" v="10718"/>
          <ac:inkMkLst>
            <pc:docMk/>
            <pc:sldMk cId="2483948438" sldId="392"/>
            <ac:inkMk id="48" creationId="{096690C5-A85B-7240-B8E6-533609B5F003}"/>
          </ac:inkMkLst>
        </pc:inkChg>
        <pc:inkChg chg="add mod">
          <ac:chgData name="Nane Kratzke" userId="971be13ff4ee5ef6" providerId="LiveId" clId="{25E265D9-1136-E64B-84B9-E73667C4DFAB}" dt="2020-09-17T15:15:01.153" v="10718"/>
          <ac:inkMkLst>
            <pc:docMk/>
            <pc:sldMk cId="2483948438" sldId="392"/>
            <ac:inkMk id="49" creationId="{8D76F787-578D-2E46-AE59-49EE5C8D9696}"/>
          </ac:inkMkLst>
        </pc:inkChg>
        <pc:inkChg chg="add mod">
          <ac:chgData name="Nane Kratzke" userId="971be13ff4ee5ef6" providerId="LiveId" clId="{25E265D9-1136-E64B-84B9-E73667C4DFAB}" dt="2020-09-17T15:15:05.214" v="10721"/>
          <ac:inkMkLst>
            <pc:docMk/>
            <pc:sldMk cId="2483948438" sldId="392"/>
            <ac:inkMk id="51" creationId="{8759D7E3-DE66-144D-B1F0-550E394D69BA}"/>
          </ac:inkMkLst>
        </pc:inkChg>
        <pc:inkChg chg="add mod">
          <ac:chgData name="Nane Kratzke" userId="971be13ff4ee5ef6" providerId="LiveId" clId="{25E265D9-1136-E64B-84B9-E73667C4DFAB}" dt="2020-09-17T15:15:05.214" v="10721"/>
          <ac:inkMkLst>
            <pc:docMk/>
            <pc:sldMk cId="2483948438" sldId="392"/>
            <ac:inkMk id="52" creationId="{A70E6BEF-2454-9448-A92C-AA3425FEA025}"/>
          </ac:inkMkLst>
        </pc:inkChg>
        <pc:inkChg chg="add mod">
          <ac:chgData name="Nane Kratzke" userId="971be13ff4ee5ef6" providerId="LiveId" clId="{25E265D9-1136-E64B-84B9-E73667C4DFAB}" dt="2020-09-17T15:15:09.006" v="10724"/>
          <ac:inkMkLst>
            <pc:docMk/>
            <pc:sldMk cId="2483948438" sldId="392"/>
            <ac:inkMk id="54" creationId="{86885F0A-5AEC-FD4F-BCA2-37C7D89708AF}"/>
          </ac:inkMkLst>
        </pc:inkChg>
        <pc:inkChg chg="add mod">
          <ac:chgData name="Nane Kratzke" userId="971be13ff4ee5ef6" providerId="LiveId" clId="{25E265D9-1136-E64B-84B9-E73667C4DFAB}" dt="2020-09-17T15:15:09.006" v="10724"/>
          <ac:inkMkLst>
            <pc:docMk/>
            <pc:sldMk cId="2483948438" sldId="392"/>
            <ac:inkMk id="55" creationId="{AB26AD3B-30FC-8C4D-88C4-E61D49BCC84D}"/>
          </ac:inkMkLst>
        </pc:inkChg>
        <pc:inkChg chg="add mod">
          <ac:chgData name="Nane Kratzke" userId="971be13ff4ee5ef6" providerId="LiveId" clId="{25E265D9-1136-E64B-84B9-E73667C4DFAB}" dt="2020-09-17T15:16:11.345" v="10742"/>
          <ac:inkMkLst>
            <pc:docMk/>
            <pc:sldMk cId="2483948438" sldId="392"/>
            <ac:inkMk id="57" creationId="{6C348FF9-1785-5343-931E-30CF899BB663}"/>
          </ac:inkMkLst>
        </pc:inkChg>
        <pc:inkChg chg="add mod">
          <ac:chgData name="Nane Kratzke" userId="971be13ff4ee5ef6" providerId="LiveId" clId="{25E265D9-1136-E64B-84B9-E73667C4DFAB}" dt="2020-09-17T15:16:11.345" v="10742"/>
          <ac:inkMkLst>
            <pc:docMk/>
            <pc:sldMk cId="2483948438" sldId="392"/>
            <ac:inkMk id="58" creationId="{33AE4606-ED77-6846-85AA-C9AB4BE98C97}"/>
          </ac:inkMkLst>
        </pc:inkChg>
      </pc:sldChg>
      <pc:sldChg chg="addSp modSp add mod">
        <pc:chgData name="Nane Kratzke" userId="971be13ff4ee5ef6" providerId="LiveId" clId="{25E265D9-1136-E64B-84B9-E73667C4DFAB}" dt="2020-09-17T17:33:02.112" v="10790" actId="20577"/>
        <pc:sldMkLst>
          <pc:docMk/>
          <pc:sldMk cId="2664210598" sldId="393"/>
        </pc:sldMkLst>
        <pc:spChg chg="mod">
          <ac:chgData name="Nane Kratzke" userId="971be13ff4ee5ef6" providerId="LiveId" clId="{25E265D9-1136-E64B-84B9-E73667C4DFAB}" dt="2020-09-17T17:31:53.172" v="10777" actId="20577"/>
          <ac:spMkLst>
            <pc:docMk/>
            <pc:sldMk cId="2664210598" sldId="393"/>
            <ac:spMk id="2" creationId="{A382D01D-57F3-214E-B9DA-E61764CB3B1F}"/>
          </ac:spMkLst>
        </pc:spChg>
        <pc:spChg chg="mod">
          <ac:chgData name="Nane Kratzke" userId="971be13ff4ee5ef6" providerId="LiveId" clId="{25E265D9-1136-E64B-84B9-E73667C4DFAB}" dt="2020-09-17T17:33:02.112" v="10790" actId="20577"/>
          <ac:spMkLst>
            <pc:docMk/>
            <pc:sldMk cId="2664210598" sldId="393"/>
            <ac:spMk id="3" creationId="{3F4963E8-8F5A-D147-B383-1DFF11393F6B}"/>
          </ac:spMkLst>
        </pc:spChg>
        <pc:picChg chg="add mod">
          <ac:chgData name="Nane Kratzke" userId="971be13ff4ee5ef6" providerId="LiveId" clId="{25E265D9-1136-E64B-84B9-E73667C4DFAB}" dt="2020-09-17T17:32:56.283" v="10788" actId="14861"/>
          <ac:picMkLst>
            <pc:docMk/>
            <pc:sldMk cId="2664210598" sldId="393"/>
            <ac:picMk id="5" creationId="{4226387D-B197-F148-B0E8-AF184C1C6A53}"/>
          </ac:picMkLst>
        </pc:picChg>
        <pc:picChg chg="add mod">
          <ac:chgData name="Nane Kratzke" userId="971be13ff4ee5ef6" providerId="LiveId" clId="{25E265D9-1136-E64B-84B9-E73667C4DFAB}" dt="2020-09-17T17:32:27.784" v="10783" actId="1076"/>
          <ac:picMkLst>
            <pc:docMk/>
            <pc:sldMk cId="2664210598" sldId="393"/>
            <ac:picMk id="9218" creationId="{BB0A5737-E26A-774E-9850-812C8FABB477}"/>
          </ac:picMkLst>
        </pc:picChg>
      </pc:sldChg>
      <pc:sldChg chg="add">
        <pc:chgData name="Nane Kratzke" userId="971be13ff4ee5ef6" providerId="LiveId" clId="{25E265D9-1136-E64B-84B9-E73667C4DFAB}" dt="2020-09-18T17:19:24.215" v="10808"/>
        <pc:sldMkLst>
          <pc:docMk/>
          <pc:sldMk cId="3998455780" sldId="394"/>
        </pc:sldMkLst>
      </pc:sldChg>
      <pc:sldChg chg="add">
        <pc:chgData name="Nane Kratzke" userId="971be13ff4ee5ef6" providerId="LiveId" clId="{25E265D9-1136-E64B-84B9-E73667C4DFAB}" dt="2020-09-18T17:19:24.215" v="10808"/>
        <pc:sldMkLst>
          <pc:docMk/>
          <pc:sldMk cId="1919294937" sldId="395"/>
        </pc:sldMkLst>
      </pc:sldChg>
      <pc:sldChg chg="add">
        <pc:chgData name="Nane Kratzke" userId="971be13ff4ee5ef6" providerId="LiveId" clId="{25E265D9-1136-E64B-84B9-E73667C4DFAB}" dt="2020-09-18T17:19:24.215" v="10808"/>
        <pc:sldMkLst>
          <pc:docMk/>
          <pc:sldMk cId="3819730600" sldId="396"/>
        </pc:sldMkLst>
      </pc:sldChg>
      <pc:sldChg chg="add">
        <pc:chgData name="Nane Kratzke" userId="971be13ff4ee5ef6" providerId="LiveId" clId="{25E265D9-1136-E64B-84B9-E73667C4DFAB}" dt="2020-09-18T17:19:24.215" v="10808"/>
        <pc:sldMkLst>
          <pc:docMk/>
          <pc:sldMk cId="697572595" sldId="397"/>
        </pc:sldMkLst>
      </pc:sldChg>
      <pc:sldChg chg="add">
        <pc:chgData name="Nane Kratzke" userId="971be13ff4ee5ef6" providerId="LiveId" clId="{25E265D9-1136-E64B-84B9-E73667C4DFAB}" dt="2020-09-18T17:19:24.215" v="10808"/>
        <pc:sldMkLst>
          <pc:docMk/>
          <pc:sldMk cId="1731001463" sldId="398"/>
        </pc:sldMkLst>
      </pc:sldChg>
    </pc:docChg>
  </pc:docChgLst>
  <pc:docChgLst>
    <pc:chgData name="Nane Kratzke" userId="971be13ff4ee5ef6" providerId="LiveId" clId="{F80FBA5A-6B28-D64A-A741-CD926CAB4977}"/>
    <pc:docChg chg="undo custSel addSld delSld modSld">
      <pc:chgData name="Nane Kratzke" userId="971be13ff4ee5ef6" providerId="LiveId" clId="{F80FBA5A-6B28-D64A-A741-CD926CAB4977}" dt="2020-09-16T15:47:18.049" v="11778" actId="14100"/>
      <pc:docMkLst>
        <pc:docMk/>
      </pc:docMkLst>
      <pc:sldChg chg="modSp mod">
        <pc:chgData name="Nane Kratzke" userId="971be13ff4ee5ef6" providerId="LiveId" clId="{F80FBA5A-6B28-D64A-A741-CD926CAB4977}" dt="2020-09-16T14:26:59.824" v="5851" actId="20577"/>
        <pc:sldMkLst>
          <pc:docMk/>
          <pc:sldMk cId="704272100" sldId="323"/>
        </pc:sldMkLst>
        <pc:spChg chg="mod">
          <ac:chgData name="Nane Kratzke" userId="971be13ff4ee5ef6" providerId="LiveId" clId="{F80FBA5A-6B28-D64A-A741-CD926CAB4977}" dt="2020-09-16T14:26:59.824" v="5851" actId="20577"/>
          <ac:spMkLst>
            <pc:docMk/>
            <pc:sldMk cId="704272100" sldId="323"/>
            <ac:spMk id="8" creationId="{0C508602-457E-2C4E-A9AC-85A3D0BD58E5}"/>
          </ac:spMkLst>
        </pc:spChg>
      </pc:sldChg>
      <pc:sldChg chg="modSp mod">
        <pc:chgData name="Nane Kratzke" userId="971be13ff4ee5ef6" providerId="LiveId" clId="{F80FBA5A-6B28-D64A-A741-CD926CAB4977}" dt="2020-09-16T13:39:25.885" v="4109" actId="1076"/>
        <pc:sldMkLst>
          <pc:docMk/>
          <pc:sldMk cId="3704082915" sldId="328"/>
        </pc:sldMkLst>
        <pc:spChg chg="mod">
          <ac:chgData name="Nane Kratzke" userId="971be13ff4ee5ef6" providerId="LiveId" clId="{F80FBA5A-6B28-D64A-A741-CD926CAB4977}" dt="2020-09-16T13:39:25.885" v="4109" actId="1076"/>
          <ac:spMkLst>
            <pc:docMk/>
            <pc:sldMk cId="3704082915" sldId="328"/>
            <ac:spMk id="9" creationId="{D440D2B9-023B-9E43-BA4A-E4DE712634A0}"/>
          </ac:spMkLst>
        </pc:spChg>
      </pc:sldChg>
      <pc:sldChg chg="addSp modSp add mod">
        <pc:chgData name="Nane Kratzke" userId="971be13ff4ee5ef6" providerId="LiveId" clId="{F80FBA5A-6B28-D64A-A741-CD926CAB4977}" dt="2020-09-16T08:59:15.927" v="2026" actId="6549"/>
        <pc:sldMkLst>
          <pc:docMk/>
          <pc:sldMk cId="2828050579" sldId="345"/>
        </pc:sldMkLst>
        <pc:spChg chg="mod">
          <ac:chgData name="Nane Kratzke" userId="971be13ff4ee5ef6" providerId="LiveId" clId="{F80FBA5A-6B28-D64A-A741-CD926CAB4977}" dt="2020-09-16T08:06:17.774" v="26" actId="20577"/>
          <ac:spMkLst>
            <pc:docMk/>
            <pc:sldMk cId="2828050579" sldId="345"/>
            <ac:spMk id="2" creationId="{F4E6780C-4C70-594E-B253-B757FDB5B250}"/>
          </ac:spMkLst>
        </pc:spChg>
        <pc:spChg chg="mod">
          <ac:chgData name="Nane Kratzke" userId="971be13ff4ee5ef6" providerId="LiveId" clId="{F80FBA5A-6B28-D64A-A741-CD926CAB4977}" dt="2020-09-16T08:59:15.927" v="2026" actId="6549"/>
          <ac:spMkLst>
            <pc:docMk/>
            <pc:sldMk cId="2828050579" sldId="345"/>
            <ac:spMk id="3" creationId="{E890DC55-B1C2-D74A-BEC1-7D4829202614}"/>
          </ac:spMkLst>
        </pc:spChg>
        <pc:spChg chg="add mod">
          <ac:chgData name="Nane Kratzke" userId="971be13ff4ee5ef6" providerId="LiveId" clId="{F80FBA5A-6B28-D64A-A741-CD926CAB4977}" dt="2020-09-16T08:12:57.741" v="360" actId="1076"/>
          <ac:spMkLst>
            <pc:docMk/>
            <pc:sldMk cId="2828050579" sldId="345"/>
            <ac:spMk id="7" creationId="{925BCC19-0F02-D442-85F0-B9E9501CCAC9}"/>
          </ac:spMkLst>
        </pc:spChg>
        <pc:spChg chg="add mod">
          <ac:chgData name="Nane Kratzke" userId="971be13ff4ee5ef6" providerId="LiveId" clId="{F80FBA5A-6B28-D64A-A741-CD926CAB4977}" dt="2020-09-16T08:33:26.884" v="726" actId="20577"/>
          <ac:spMkLst>
            <pc:docMk/>
            <pc:sldMk cId="2828050579" sldId="345"/>
            <ac:spMk id="8" creationId="{57BE6687-8B56-6241-9B30-E9F8E0525157}"/>
          </ac:spMkLst>
        </pc:spChg>
        <pc:spChg chg="add mod">
          <ac:chgData name="Nane Kratzke" userId="971be13ff4ee5ef6" providerId="LiveId" clId="{F80FBA5A-6B28-D64A-A741-CD926CAB4977}" dt="2020-09-16T08:34:14.236" v="811" actId="20577"/>
          <ac:spMkLst>
            <pc:docMk/>
            <pc:sldMk cId="2828050579" sldId="345"/>
            <ac:spMk id="9" creationId="{F0BF2B44-E9B8-BA4D-A42D-B8D2D050A08D}"/>
          </ac:spMkLst>
        </pc:spChg>
        <pc:picChg chg="add mod">
          <ac:chgData name="Nane Kratzke" userId="971be13ff4ee5ef6" providerId="LiveId" clId="{F80FBA5A-6B28-D64A-A741-CD926CAB4977}" dt="2020-09-16T08:12:51.273" v="359" actId="1076"/>
          <ac:picMkLst>
            <pc:docMk/>
            <pc:sldMk cId="2828050579" sldId="345"/>
            <ac:picMk id="5" creationId="{1E1DB5B3-7C27-8F4B-9F71-364A645324CF}"/>
          </ac:picMkLst>
        </pc:picChg>
        <pc:picChg chg="add mod">
          <ac:chgData name="Nane Kratzke" userId="971be13ff4ee5ef6" providerId="LiveId" clId="{F80FBA5A-6B28-D64A-A741-CD926CAB4977}" dt="2020-09-16T08:12:51.273" v="359" actId="1076"/>
          <ac:picMkLst>
            <pc:docMk/>
            <pc:sldMk cId="2828050579" sldId="345"/>
            <ac:picMk id="6" creationId="{3954FE9F-F624-E74C-A732-9CFD5CD6A5FE}"/>
          </ac:picMkLst>
        </pc:picChg>
      </pc:sldChg>
      <pc:sldChg chg="addSp delSp modSp add mod">
        <pc:chgData name="Nane Kratzke" userId="971be13ff4ee5ef6" providerId="LiveId" clId="{F80FBA5A-6B28-D64A-A741-CD926CAB4977}" dt="2020-09-16T08:26:20.210" v="633" actId="1076"/>
        <pc:sldMkLst>
          <pc:docMk/>
          <pc:sldMk cId="3775648860" sldId="346"/>
        </pc:sldMkLst>
        <pc:spChg chg="mod">
          <ac:chgData name="Nane Kratzke" userId="971be13ff4ee5ef6" providerId="LiveId" clId="{F80FBA5A-6B28-D64A-A741-CD926CAB4977}" dt="2020-09-16T08:14:42.661" v="383" actId="20577"/>
          <ac:spMkLst>
            <pc:docMk/>
            <pc:sldMk cId="3775648860" sldId="346"/>
            <ac:spMk id="2" creationId="{A4756EF6-DB20-A540-9849-1A625F68B3B3}"/>
          </ac:spMkLst>
        </pc:spChg>
        <pc:spChg chg="mod">
          <ac:chgData name="Nane Kratzke" userId="971be13ff4ee5ef6" providerId="LiveId" clId="{F80FBA5A-6B28-D64A-A741-CD926CAB4977}" dt="2020-09-16T08:22:14.569" v="569" actId="1076"/>
          <ac:spMkLst>
            <pc:docMk/>
            <pc:sldMk cId="3775648860" sldId="346"/>
            <ac:spMk id="3" creationId="{4AD52979-D94E-D544-9EE3-8DD0EA840F23}"/>
          </ac:spMkLst>
        </pc:spChg>
        <pc:spChg chg="add mod">
          <ac:chgData name="Nane Kratzke" userId="971be13ff4ee5ef6" providerId="LiveId" clId="{F80FBA5A-6B28-D64A-A741-CD926CAB4977}" dt="2020-09-16T08:26:20.210" v="633" actId="1076"/>
          <ac:spMkLst>
            <pc:docMk/>
            <pc:sldMk cId="3775648860" sldId="346"/>
            <ac:spMk id="5" creationId="{EE1B4436-8D9A-244B-A1C1-188ACF1FA47C}"/>
          </ac:spMkLst>
        </pc:spChg>
        <pc:spChg chg="add mod">
          <ac:chgData name="Nane Kratzke" userId="971be13ff4ee5ef6" providerId="LiveId" clId="{F80FBA5A-6B28-D64A-A741-CD926CAB4977}" dt="2020-09-16T08:26:20.210" v="633" actId="1076"/>
          <ac:spMkLst>
            <pc:docMk/>
            <pc:sldMk cId="3775648860" sldId="346"/>
            <ac:spMk id="6" creationId="{F475920D-691D-5642-B02F-F346D2D7D7AF}"/>
          </ac:spMkLst>
        </pc:spChg>
        <pc:spChg chg="add mod">
          <ac:chgData name="Nane Kratzke" userId="971be13ff4ee5ef6" providerId="LiveId" clId="{F80FBA5A-6B28-D64A-A741-CD926CAB4977}" dt="2020-09-16T08:26:20.210" v="633" actId="1076"/>
          <ac:spMkLst>
            <pc:docMk/>
            <pc:sldMk cId="3775648860" sldId="346"/>
            <ac:spMk id="7" creationId="{F6144800-9722-D441-A8C6-39FD2D50E99C}"/>
          </ac:spMkLst>
        </pc:spChg>
        <pc:spChg chg="add mod">
          <ac:chgData name="Nane Kratzke" userId="971be13ff4ee5ef6" providerId="LiveId" clId="{F80FBA5A-6B28-D64A-A741-CD926CAB4977}" dt="2020-09-16T08:26:20.210" v="633" actId="1076"/>
          <ac:spMkLst>
            <pc:docMk/>
            <pc:sldMk cId="3775648860" sldId="346"/>
            <ac:spMk id="8" creationId="{B79583F5-2D2A-E54B-A90D-BFFEE8B5D93C}"/>
          </ac:spMkLst>
        </pc:spChg>
        <pc:spChg chg="add mod">
          <ac:chgData name="Nane Kratzke" userId="971be13ff4ee5ef6" providerId="LiveId" clId="{F80FBA5A-6B28-D64A-A741-CD926CAB4977}" dt="2020-09-16T08:26:20.210" v="633" actId="1076"/>
          <ac:spMkLst>
            <pc:docMk/>
            <pc:sldMk cId="3775648860" sldId="346"/>
            <ac:spMk id="9" creationId="{F8DCB8DC-EB93-C94E-B878-8E32CE888B2B}"/>
          </ac:spMkLst>
        </pc:spChg>
        <pc:spChg chg="add mod">
          <ac:chgData name="Nane Kratzke" userId="971be13ff4ee5ef6" providerId="LiveId" clId="{F80FBA5A-6B28-D64A-A741-CD926CAB4977}" dt="2020-09-16T08:26:20.210" v="633" actId="1076"/>
          <ac:spMkLst>
            <pc:docMk/>
            <pc:sldMk cId="3775648860" sldId="346"/>
            <ac:spMk id="10" creationId="{0AD82989-B483-8742-B338-7B92F42E6324}"/>
          </ac:spMkLst>
        </pc:spChg>
        <pc:spChg chg="add mod">
          <ac:chgData name="Nane Kratzke" userId="971be13ff4ee5ef6" providerId="LiveId" clId="{F80FBA5A-6B28-D64A-A741-CD926CAB4977}" dt="2020-09-16T08:26:20.210" v="633" actId="1076"/>
          <ac:spMkLst>
            <pc:docMk/>
            <pc:sldMk cId="3775648860" sldId="346"/>
            <ac:spMk id="11" creationId="{C86950D9-2062-AE41-8A96-69D0E1227828}"/>
          </ac:spMkLst>
        </pc:spChg>
        <pc:spChg chg="add mod">
          <ac:chgData name="Nane Kratzke" userId="971be13ff4ee5ef6" providerId="LiveId" clId="{F80FBA5A-6B28-D64A-A741-CD926CAB4977}" dt="2020-09-16T08:26:20.210" v="633" actId="1076"/>
          <ac:spMkLst>
            <pc:docMk/>
            <pc:sldMk cId="3775648860" sldId="346"/>
            <ac:spMk id="23" creationId="{9BDADA06-86DE-0148-9613-1BC3C91E2135}"/>
          </ac:spMkLst>
        </pc:spChg>
        <pc:spChg chg="add mod">
          <ac:chgData name="Nane Kratzke" userId="971be13ff4ee5ef6" providerId="LiveId" clId="{F80FBA5A-6B28-D64A-A741-CD926CAB4977}" dt="2020-09-16T08:26:20.210" v="633" actId="1076"/>
          <ac:spMkLst>
            <pc:docMk/>
            <pc:sldMk cId="3775648860" sldId="346"/>
            <ac:spMk id="24" creationId="{5D16EA6C-4F5F-0E40-A20E-CE32FFC971B1}"/>
          </ac:spMkLst>
        </pc:spChg>
        <pc:spChg chg="add mod">
          <ac:chgData name="Nane Kratzke" userId="971be13ff4ee5ef6" providerId="LiveId" clId="{F80FBA5A-6B28-D64A-A741-CD926CAB4977}" dt="2020-09-16T08:26:20.210" v="633" actId="1076"/>
          <ac:spMkLst>
            <pc:docMk/>
            <pc:sldMk cId="3775648860" sldId="346"/>
            <ac:spMk id="25" creationId="{4347358A-E761-AB48-8B8F-3BAB2BDDAD86}"/>
          </ac:spMkLst>
        </pc:spChg>
        <pc:spChg chg="add mod">
          <ac:chgData name="Nane Kratzke" userId="971be13ff4ee5ef6" providerId="LiveId" clId="{F80FBA5A-6B28-D64A-A741-CD926CAB4977}" dt="2020-09-16T08:26:20.210" v="633" actId="1076"/>
          <ac:spMkLst>
            <pc:docMk/>
            <pc:sldMk cId="3775648860" sldId="346"/>
            <ac:spMk id="26" creationId="{3B3A9866-7006-7C44-93DB-7A5D471A7C3E}"/>
          </ac:spMkLst>
        </pc:spChg>
        <pc:spChg chg="add mod">
          <ac:chgData name="Nane Kratzke" userId="971be13ff4ee5ef6" providerId="LiveId" clId="{F80FBA5A-6B28-D64A-A741-CD926CAB4977}" dt="2020-09-16T08:26:20.210" v="633" actId="1076"/>
          <ac:spMkLst>
            <pc:docMk/>
            <pc:sldMk cId="3775648860" sldId="346"/>
            <ac:spMk id="27" creationId="{3CA16D52-9761-D145-B532-30FBF1C107A2}"/>
          </ac:spMkLst>
        </pc:spChg>
        <pc:spChg chg="add mod">
          <ac:chgData name="Nane Kratzke" userId="971be13ff4ee5ef6" providerId="LiveId" clId="{F80FBA5A-6B28-D64A-A741-CD926CAB4977}" dt="2020-09-16T08:26:20.210" v="633" actId="1076"/>
          <ac:spMkLst>
            <pc:docMk/>
            <pc:sldMk cId="3775648860" sldId="346"/>
            <ac:spMk id="52" creationId="{09C50EAD-C687-9741-9728-1B29913E8A48}"/>
          </ac:spMkLst>
        </pc:spChg>
        <pc:spChg chg="add mod">
          <ac:chgData name="Nane Kratzke" userId="971be13ff4ee5ef6" providerId="LiveId" clId="{F80FBA5A-6B28-D64A-A741-CD926CAB4977}" dt="2020-09-16T08:26:20.210" v="633" actId="1076"/>
          <ac:spMkLst>
            <pc:docMk/>
            <pc:sldMk cId="3775648860" sldId="346"/>
            <ac:spMk id="57" creationId="{A064D1D6-01A0-8045-BCCA-7BC9D8DCA43C}"/>
          </ac:spMkLst>
        </pc:spChg>
        <pc:spChg chg="add mod">
          <ac:chgData name="Nane Kratzke" userId="971be13ff4ee5ef6" providerId="LiveId" clId="{F80FBA5A-6B28-D64A-A741-CD926CAB4977}" dt="2020-09-16T08:26:20.210" v="633" actId="1076"/>
          <ac:spMkLst>
            <pc:docMk/>
            <pc:sldMk cId="3775648860" sldId="346"/>
            <ac:spMk id="58" creationId="{295B4870-2855-9848-8117-BF300DACB284}"/>
          </ac:spMkLst>
        </pc:spChg>
        <pc:spChg chg="add mod">
          <ac:chgData name="Nane Kratzke" userId="971be13ff4ee5ef6" providerId="LiveId" clId="{F80FBA5A-6B28-D64A-A741-CD926CAB4977}" dt="2020-09-16T08:26:20.210" v="633" actId="1076"/>
          <ac:spMkLst>
            <pc:docMk/>
            <pc:sldMk cId="3775648860" sldId="346"/>
            <ac:spMk id="66" creationId="{BF472E41-C6AF-B941-AF5B-A1FE290364F3}"/>
          </ac:spMkLst>
        </pc:spChg>
        <pc:cxnChg chg="add del mod">
          <ac:chgData name="Nane Kratzke" userId="971be13ff4ee5ef6" providerId="LiveId" clId="{F80FBA5A-6B28-D64A-A741-CD926CAB4977}" dt="2020-09-16T08:17:49.402" v="474" actId="11529"/>
          <ac:cxnSpMkLst>
            <pc:docMk/>
            <pc:sldMk cId="3775648860" sldId="346"/>
            <ac:cxnSpMk id="13" creationId="{841C713F-F75C-FC43-ADB8-DF84848CDF87}"/>
          </ac:cxnSpMkLst>
        </pc:cxnChg>
        <pc:cxnChg chg="add mod">
          <ac:chgData name="Nane Kratzke" userId="971be13ff4ee5ef6" providerId="LiveId" clId="{F80FBA5A-6B28-D64A-A741-CD926CAB4977}" dt="2020-09-16T08:26:20.210" v="633" actId="1076"/>
          <ac:cxnSpMkLst>
            <pc:docMk/>
            <pc:sldMk cId="3775648860" sldId="346"/>
            <ac:cxnSpMk id="15" creationId="{97E7CD65-A452-1347-9643-E440C0E59EC5}"/>
          </ac:cxnSpMkLst>
        </pc:cxnChg>
        <pc:cxnChg chg="add mod">
          <ac:chgData name="Nane Kratzke" userId="971be13ff4ee5ef6" providerId="LiveId" clId="{F80FBA5A-6B28-D64A-A741-CD926CAB4977}" dt="2020-09-16T08:26:20.210" v="633" actId="1076"/>
          <ac:cxnSpMkLst>
            <pc:docMk/>
            <pc:sldMk cId="3775648860" sldId="346"/>
            <ac:cxnSpMk id="17" creationId="{7751450C-CD4C-9B4C-9BF7-6D800460F56B}"/>
          </ac:cxnSpMkLst>
        </pc:cxnChg>
        <pc:cxnChg chg="add mod">
          <ac:chgData name="Nane Kratzke" userId="971be13ff4ee5ef6" providerId="LiveId" clId="{F80FBA5A-6B28-D64A-A741-CD926CAB4977}" dt="2020-09-16T08:26:20.210" v="633" actId="1076"/>
          <ac:cxnSpMkLst>
            <pc:docMk/>
            <pc:sldMk cId="3775648860" sldId="346"/>
            <ac:cxnSpMk id="19" creationId="{0962A8CF-8BF1-8A4F-9AAB-552ED59B2C83}"/>
          </ac:cxnSpMkLst>
        </pc:cxnChg>
        <pc:cxnChg chg="add mod">
          <ac:chgData name="Nane Kratzke" userId="971be13ff4ee5ef6" providerId="LiveId" clId="{F80FBA5A-6B28-D64A-A741-CD926CAB4977}" dt="2020-09-16T08:26:20.210" v="633" actId="1076"/>
          <ac:cxnSpMkLst>
            <pc:docMk/>
            <pc:sldMk cId="3775648860" sldId="346"/>
            <ac:cxnSpMk id="21" creationId="{F4D56D0A-DE05-BB47-8F5B-569BDB109979}"/>
          </ac:cxnSpMkLst>
        </pc:cxnChg>
        <pc:cxnChg chg="add mod">
          <ac:chgData name="Nane Kratzke" userId="971be13ff4ee5ef6" providerId="LiveId" clId="{F80FBA5A-6B28-D64A-A741-CD926CAB4977}" dt="2020-09-16T08:26:20.210" v="633" actId="1076"/>
          <ac:cxnSpMkLst>
            <pc:docMk/>
            <pc:sldMk cId="3775648860" sldId="346"/>
            <ac:cxnSpMk id="28" creationId="{5BB46207-CCD4-E04C-9AF3-51B9D6046F1C}"/>
          </ac:cxnSpMkLst>
        </pc:cxnChg>
        <pc:cxnChg chg="add mod">
          <ac:chgData name="Nane Kratzke" userId="971be13ff4ee5ef6" providerId="LiveId" clId="{F80FBA5A-6B28-D64A-A741-CD926CAB4977}" dt="2020-09-16T08:26:20.210" v="633" actId="1076"/>
          <ac:cxnSpMkLst>
            <pc:docMk/>
            <pc:sldMk cId="3775648860" sldId="346"/>
            <ac:cxnSpMk id="31" creationId="{DFE421B6-0A3C-934B-9ED7-73F74379DC5A}"/>
          </ac:cxnSpMkLst>
        </pc:cxnChg>
        <pc:cxnChg chg="add mod">
          <ac:chgData name="Nane Kratzke" userId="971be13ff4ee5ef6" providerId="LiveId" clId="{F80FBA5A-6B28-D64A-A741-CD926CAB4977}" dt="2020-09-16T08:26:20.210" v="633" actId="1076"/>
          <ac:cxnSpMkLst>
            <pc:docMk/>
            <pc:sldMk cId="3775648860" sldId="346"/>
            <ac:cxnSpMk id="34" creationId="{4A2BDD61-4EB7-5E4F-B64B-A3E5861DAA2A}"/>
          </ac:cxnSpMkLst>
        </pc:cxnChg>
        <pc:cxnChg chg="add mod">
          <ac:chgData name="Nane Kratzke" userId="971be13ff4ee5ef6" providerId="LiveId" clId="{F80FBA5A-6B28-D64A-A741-CD926CAB4977}" dt="2020-09-16T08:26:20.210" v="633" actId="1076"/>
          <ac:cxnSpMkLst>
            <pc:docMk/>
            <pc:sldMk cId="3775648860" sldId="346"/>
            <ac:cxnSpMk id="37" creationId="{EACD3C9C-2A41-A743-B716-3C82A39B73CE}"/>
          </ac:cxnSpMkLst>
        </pc:cxnChg>
        <pc:cxnChg chg="add mod">
          <ac:chgData name="Nane Kratzke" userId="971be13ff4ee5ef6" providerId="LiveId" clId="{F80FBA5A-6B28-D64A-A741-CD926CAB4977}" dt="2020-09-16T08:26:20.210" v="633" actId="1076"/>
          <ac:cxnSpMkLst>
            <pc:docMk/>
            <pc:sldMk cId="3775648860" sldId="346"/>
            <ac:cxnSpMk id="53" creationId="{41426DDE-0BD6-CD41-93E5-C1FB99CCBAAF}"/>
          </ac:cxnSpMkLst>
        </pc:cxnChg>
        <pc:cxnChg chg="add mod">
          <ac:chgData name="Nane Kratzke" userId="971be13ff4ee5ef6" providerId="LiveId" clId="{F80FBA5A-6B28-D64A-A741-CD926CAB4977}" dt="2020-09-16T08:26:20.210" v="633" actId="1076"/>
          <ac:cxnSpMkLst>
            <pc:docMk/>
            <pc:sldMk cId="3775648860" sldId="346"/>
            <ac:cxnSpMk id="59" creationId="{F0156790-1E72-134D-934B-FDEEFC8F4987}"/>
          </ac:cxnSpMkLst>
        </pc:cxnChg>
      </pc:sldChg>
      <pc:sldChg chg="addSp modSp add mod">
        <pc:chgData name="Nane Kratzke" userId="971be13ff4ee5ef6" providerId="LiveId" clId="{F80FBA5A-6B28-D64A-A741-CD926CAB4977}" dt="2020-09-16T08:31:36.788" v="725" actId="14861"/>
        <pc:sldMkLst>
          <pc:docMk/>
          <pc:sldMk cId="2018145749" sldId="347"/>
        </pc:sldMkLst>
        <pc:spChg chg="mod">
          <ac:chgData name="Nane Kratzke" userId="971be13ff4ee5ef6" providerId="LiveId" clId="{F80FBA5A-6B28-D64A-A741-CD926CAB4977}" dt="2020-09-16T08:26:36.520" v="645" actId="20577"/>
          <ac:spMkLst>
            <pc:docMk/>
            <pc:sldMk cId="2018145749" sldId="347"/>
            <ac:spMk id="2" creationId="{923CCE08-7BFD-3E4B-9589-22FD61D79BA6}"/>
          </ac:spMkLst>
        </pc:spChg>
        <pc:spChg chg="mod">
          <ac:chgData name="Nane Kratzke" userId="971be13ff4ee5ef6" providerId="LiveId" clId="{F80FBA5A-6B28-D64A-A741-CD926CAB4977}" dt="2020-09-16T08:26:57.153" v="715" actId="20577"/>
          <ac:spMkLst>
            <pc:docMk/>
            <pc:sldMk cId="2018145749" sldId="347"/>
            <ac:spMk id="3" creationId="{34714D31-91CB-CE4E-BCF6-C7D36C4E9651}"/>
          </ac:spMkLst>
        </pc:spChg>
        <pc:picChg chg="add mod modCrop">
          <ac:chgData name="Nane Kratzke" userId="971be13ff4ee5ef6" providerId="LiveId" clId="{F80FBA5A-6B28-D64A-A741-CD926CAB4977}" dt="2020-09-16T08:31:36.788" v="725" actId="14861"/>
          <ac:picMkLst>
            <pc:docMk/>
            <pc:sldMk cId="2018145749" sldId="347"/>
            <ac:picMk id="5" creationId="{2E4052AD-A31E-9341-B064-276046E17A51}"/>
          </ac:picMkLst>
        </pc:picChg>
      </pc:sldChg>
      <pc:sldChg chg="addSp modSp add mod">
        <pc:chgData name="Nane Kratzke" userId="971be13ff4ee5ef6" providerId="LiveId" clId="{F80FBA5A-6B28-D64A-A741-CD926CAB4977}" dt="2020-09-16T08:51:09.028" v="1961" actId="20577"/>
        <pc:sldMkLst>
          <pc:docMk/>
          <pc:sldMk cId="2844202898" sldId="348"/>
        </pc:sldMkLst>
        <pc:spChg chg="mod">
          <ac:chgData name="Nane Kratzke" userId="971be13ff4ee5ef6" providerId="LiveId" clId="{F80FBA5A-6B28-D64A-A741-CD926CAB4977}" dt="2020-09-16T08:35:10.228" v="827" actId="20577"/>
          <ac:spMkLst>
            <pc:docMk/>
            <pc:sldMk cId="2844202898" sldId="348"/>
            <ac:spMk id="2" creationId="{DFF8CC61-C0B5-164C-A60D-391CA34AF92E}"/>
          </ac:spMkLst>
        </pc:spChg>
        <pc:spChg chg="mod">
          <ac:chgData name="Nane Kratzke" userId="971be13ff4ee5ef6" providerId="LiveId" clId="{F80FBA5A-6B28-D64A-A741-CD926CAB4977}" dt="2020-09-16T08:35:15.611" v="850" actId="20577"/>
          <ac:spMkLst>
            <pc:docMk/>
            <pc:sldMk cId="2844202898" sldId="348"/>
            <ac:spMk id="3" creationId="{55C19B35-F1E0-5F4F-8874-69DA5BBBA233}"/>
          </ac:spMkLst>
        </pc:spChg>
        <pc:spChg chg="add mod">
          <ac:chgData name="Nane Kratzke" userId="971be13ff4ee5ef6" providerId="LiveId" clId="{F80FBA5A-6B28-D64A-A741-CD926CAB4977}" dt="2020-09-16T08:51:09.028" v="1961" actId="20577"/>
          <ac:spMkLst>
            <pc:docMk/>
            <pc:sldMk cId="2844202898" sldId="348"/>
            <ac:spMk id="6" creationId="{C0B62422-4B3A-A84E-9501-007BD6BA8945}"/>
          </ac:spMkLst>
        </pc:spChg>
        <pc:spChg chg="add mod">
          <ac:chgData name="Nane Kratzke" userId="971be13ff4ee5ef6" providerId="LiveId" clId="{F80FBA5A-6B28-D64A-A741-CD926CAB4977}" dt="2020-09-16T08:49:53.945" v="1912" actId="20577"/>
          <ac:spMkLst>
            <pc:docMk/>
            <pc:sldMk cId="2844202898" sldId="348"/>
            <ac:spMk id="7" creationId="{A0507FEB-CA83-C64A-A241-27F392C07891}"/>
          </ac:spMkLst>
        </pc:spChg>
        <pc:graphicFrameChg chg="add mod modGraphic">
          <ac:chgData name="Nane Kratzke" userId="971be13ff4ee5ef6" providerId="LiveId" clId="{F80FBA5A-6B28-D64A-A741-CD926CAB4977}" dt="2020-09-16T08:45:45.100" v="1661" actId="1076"/>
          <ac:graphicFrameMkLst>
            <pc:docMk/>
            <pc:sldMk cId="2844202898" sldId="348"/>
            <ac:graphicFrameMk id="5" creationId="{1FA98563-4C58-CC40-84E6-7DCA33E38695}"/>
          </ac:graphicFrameMkLst>
        </pc:graphicFrameChg>
      </pc:sldChg>
      <pc:sldChg chg="addSp delSp modSp add mod">
        <pc:chgData name="Nane Kratzke" userId="971be13ff4ee5ef6" providerId="LiveId" clId="{F80FBA5A-6B28-D64A-A741-CD926CAB4977}" dt="2020-09-16T12:46:20.359" v="2408" actId="20577"/>
        <pc:sldMkLst>
          <pc:docMk/>
          <pc:sldMk cId="4215310435" sldId="349"/>
        </pc:sldMkLst>
        <pc:spChg chg="mod">
          <ac:chgData name="Nane Kratzke" userId="971be13ff4ee5ef6" providerId="LiveId" clId="{F80FBA5A-6B28-D64A-A741-CD926CAB4977}" dt="2020-09-16T08:51:33.946" v="1971" actId="20577"/>
          <ac:spMkLst>
            <pc:docMk/>
            <pc:sldMk cId="4215310435" sldId="349"/>
            <ac:spMk id="2" creationId="{09A3C503-9616-D24D-956E-75F248B81EFA}"/>
          </ac:spMkLst>
        </pc:spChg>
        <pc:spChg chg="mod">
          <ac:chgData name="Nane Kratzke" userId="971be13ff4ee5ef6" providerId="LiveId" clId="{F80FBA5A-6B28-D64A-A741-CD926CAB4977}" dt="2020-09-16T08:51:41.228" v="1999" actId="5793"/>
          <ac:spMkLst>
            <pc:docMk/>
            <pc:sldMk cId="4215310435" sldId="349"/>
            <ac:spMk id="3" creationId="{7628290C-7DEF-7445-A10E-4693E0BD5E2B}"/>
          </ac:spMkLst>
        </pc:spChg>
        <pc:spChg chg="add del">
          <ac:chgData name="Nane Kratzke" userId="971be13ff4ee5ef6" providerId="LiveId" clId="{F80FBA5A-6B28-D64A-A741-CD926CAB4977}" dt="2020-09-16T12:16:24.812" v="2030" actId="478"/>
          <ac:spMkLst>
            <pc:docMk/>
            <pc:sldMk cId="4215310435" sldId="349"/>
            <ac:spMk id="7" creationId="{BC9EF31F-7096-5E4F-A6D9-ADF9C0B96B9E}"/>
          </ac:spMkLst>
        </pc:spChg>
        <pc:spChg chg="add del mod">
          <ac:chgData name="Nane Kratzke" userId="971be13ff4ee5ef6" providerId="LiveId" clId="{F80FBA5A-6B28-D64A-A741-CD926CAB4977}" dt="2020-09-16T12:16:44.414" v="2037"/>
          <ac:spMkLst>
            <pc:docMk/>
            <pc:sldMk cId="4215310435" sldId="349"/>
            <ac:spMk id="8" creationId="{681318B2-B720-094B-ADEC-983C68BADF19}"/>
          </ac:spMkLst>
        </pc:spChg>
        <pc:spChg chg="add del">
          <ac:chgData name="Nane Kratzke" userId="971be13ff4ee5ef6" providerId="LiveId" clId="{F80FBA5A-6B28-D64A-A741-CD926CAB4977}" dt="2020-09-16T12:16:41.169" v="2035" actId="478"/>
          <ac:spMkLst>
            <pc:docMk/>
            <pc:sldMk cId="4215310435" sldId="349"/>
            <ac:spMk id="9" creationId="{158D3EF8-7DFE-EB44-BC00-C5C74ED24F62}"/>
          </ac:spMkLst>
        </pc:spChg>
        <pc:spChg chg="add mod">
          <ac:chgData name="Nane Kratzke" userId="971be13ff4ee5ef6" providerId="LiveId" clId="{F80FBA5A-6B28-D64A-A741-CD926CAB4977}" dt="2020-09-16T12:24:47.743" v="2284" actId="1076"/>
          <ac:spMkLst>
            <pc:docMk/>
            <pc:sldMk cId="4215310435" sldId="349"/>
            <ac:spMk id="16" creationId="{132B66F9-E5F2-4E49-B577-868A844E29ED}"/>
          </ac:spMkLst>
        </pc:spChg>
        <pc:spChg chg="add mod">
          <ac:chgData name="Nane Kratzke" userId="971be13ff4ee5ef6" providerId="LiveId" clId="{F80FBA5A-6B28-D64A-A741-CD926CAB4977}" dt="2020-09-16T12:24:43.524" v="2283" actId="1076"/>
          <ac:spMkLst>
            <pc:docMk/>
            <pc:sldMk cId="4215310435" sldId="349"/>
            <ac:spMk id="17" creationId="{AECBA8D0-75B1-FD47-98A4-6CF753764999}"/>
          </ac:spMkLst>
        </pc:spChg>
        <pc:spChg chg="add mod">
          <ac:chgData name="Nane Kratzke" userId="971be13ff4ee5ef6" providerId="LiveId" clId="{F80FBA5A-6B28-D64A-A741-CD926CAB4977}" dt="2020-09-16T12:46:20.359" v="2408" actId="20577"/>
          <ac:spMkLst>
            <pc:docMk/>
            <pc:sldMk cId="4215310435" sldId="349"/>
            <ac:spMk id="18" creationId="{C53AA11D-6A84-CC44-8528-9BEB82A626B3}"/>
          </ac:spMkLst>
        </pc:spChg>
        <pc:spChg chg="add mod">
          <ac:chgData name="Nane Kratzke" userId="971be13ff4ee5ef6" providerId="LiveId" clId="{F80FBA5A-6B28-D64A-A741-CD926CAB4977}" dt="2020-09-16T12:24:43.524" v="2283" actId="1076"/>
          <ac:spMkLst>
            <pc:docMk/>
            <pc:sldMk cId="4215310435" sldId="349"/>
            <ac:spMk id="19" creationId="{D1314A55-6D9B-F443-A4E1-35107CBFE3A7}"/>
          </ac:spMkLst>
        </pc:spChg>
        <pc:spChg chg="add mod">
          <ac:chgData name="Nane Kratzke" userId="971be13ff4ee5ef6" providerId="LiveId" clId="{F80FBA5A-6B28-D64A-A741-CD926CAB4977}" dt="2020-09-16T12:24:43.524" v="2283" actId="1076"/>
          <ac:spMkLst>
            <pc:docMk/>
            <pc:sldMk cId="4215310435" sldId="349"/>
            <ac:spMk id="20" creationId="{A9C6CEE1-9992-ED4B-9679-F54939EC4634}"/>
          </ac:spMkLst>
        </pc:spChg>
        <pc:spChg chg="add mod">
          <ac:chgData name="Nane Kratzke" userId="971be13ff4ee5ef6" providerId="LiveId" clId="{F80FBA5A-6B28-D64A-A741-CD926CAB4977}" dt="2020-09-16T12:27:12.163" v="2405" actId="1076"/>
          <ac:spMkLst>
            <pc:docMk/>
            <pc:sldMk cId="4215310435" sldId="349"/>
            <ac:spMk id="21" creationId="{E4487C57-2DF1-404B-9CD9-26EC956F4691}"/>
          </ac:spMkLst>
        </pc:spChg>
        <pc:grpChg chg="mod">
          <ac:chgData name="Nane Kratzke" userId="971be13ff4ee5ef6" providerId="LiveId" clId="{F80FBA5A-6B28-D64A-A741-CD926CAB4977}" dt="2020-09-16T12:26:28.529" v="2392"/>
          <ac:grpSpMkLst>
            <pc:docMk/>
            <pc:sldMk cId="4215310435" sldId="349"/>
            <ac:grpSpMk id="24" creationId="{3C820EE6-25AB-E540-B02A-5BAB231CCE57}"/>
          </ac:grpSpMkLst>
        </pc:grpChg>
        <pc:grpChg chg="mod">
          <ac:chgData name="Nane Kratzke" userId="971be13ff4ee5ef6" providerId="LiveId" clId="{F80FBA5A-6B28-D64A-A741-CD926CAB4977}" dt="2020-09-16T12:26:46.834" v="2398"/>
          <ac:grpSpMkLst>
            <pc:docMk/>
            <pc:sldMk cId="4215310435" sldId="349"/>
            <ac:grpSpMk id="27" creationId="{7B80914E-0C06-A64F-93BB-9E9E6E746904}"/>
          </ac:grpSpMkLst>
        </pc:grpChg>
        <pc:grpChg chg="mod">
          <ac:chgData name="Nane Kratzke" userId="971be13ff4ee5ef6" providerId="LiveId" clId="{F80FBA5A-6B28-D64A-A741-CD926CAB4977}" dt="2020-09-16T12:26:55.361" v="2402"/>
          <ac:grpSpMkLst>
            <pc:docMk/>
            <pc:sldMk cId="4215310435" sldId="349"/>
            <ac:grpSpMk id="30" creationId="{D38F06FE-50D1-1A4E-B91C-386F5E9D9F7C}"/>
          </ac:grpSpMkLst>
        </pc:grpChg>
        <pc:picChg chg="add del mod">
          <ac:chgData name="Nane Kratzke" userId="971be13ff4ee5ef6" providerId="LiveId" clId="{F80FBA5A-6B28-D64A-A741-CD926CAB4977}" dt="2020-09-16T12:16:33.330" v="2032" actId="478"/>
          <ac:picMkLst>
            <pc:docMk/>
            <pc:sldMk cId="4215310435" sldId="349"/>
            <ac:picMk id="5" creationId="{9EB02ABF-66A7-0B45-AFF8-4CF0C2795B79}"/>
          </ac:picMkLst>
        </pc:picChg>
        <pc:picChg chg="add del">
          <ac:chgData name="Nane Kratzke" userId="971be13ff4ee5ef6" providerId="LiveId" clId="{F80FBA5A-6B28-D64A-A741-CD926CAB4977}" dt="2020-09-16T12:16:24.812" v="2030" actId="478"/>
          <ac:picMkLst>
            <pc:docMk/>
            <pc:sldMk cId="4215310435" sldId="349"/>
            <ac:picMk id="6" creationId="{CD1D690F-895D-2C42-B61C-B29DB00DC061}"/>
          </ac:picMkLst>
        </pc:picChg>
        <pc:picChg chg="add mod">
          <ac:chgData name="Nane Kratzke" userId="971be13ff4ee5ef6" providerId="LiveId" clId="{F80FBA5A-6B28-D64A-A741-CD926CAB4977}" dt="2020-09-16T12:17:17.544" v="2042" actId="1076"/>
          <ac:picMkLst>
            <pc:docMk/>
            <pc:sldMk cId="4215310435" sldId="349"/>
            <ac:picMk id="11" creationId="{0B4DFC43-FF4C-C34F-B915-D045128206DC}"/>
          </ac:picMkLst>
        </pc:picChg>
        <pc:picChg chg="add mod">
          <ac:chgData name="Nane Kratzke" userId="971be13ff4ee5ef6" providerId="LiveId" clId="{F80FBA5A-6B28-D64A-A741-CD926CAB4977}" dt="2020-09-16T12:24:43.524" v="2283" actId="1076"/>
          <ac:picMkLst>
            <pc:docMk/>
            <pc:sldMk cId="4215310435" sldId="349"/>
            <ac:picMk id="13" creationId="{90B94020-8328-5744-A09F-48D2224B9CB0}"/>
          </ac:picMkLst>
        </pc:picChg>
        <pc:picChg chg="add mod">
          <ac:chgData name="Nane Kratzke" userId="971be13ff4ee5ef6" providerId="LiveId" clId="{F80FBA5A-6B28-D64A-A741-CD926CAB4977}" dt="2020-09-16T12:24:43.524" v="2283" actId="1076"/>
          <ac:picMkLst>
            <pc:docMk/>
            <pc:sldMk cId="4215310435" sldId="349"/>
            <ac:picMk id="15" creationId="{8B1C8385-A85E-6F4F-A276-83883054C94B}"/>
          </ac:picMkLst>
        </pc:picChg>
        <pc:inkChg chg="add del mod">
          <ac:chgData name="Nane Kratzke" userId="971be13ff4ee5ef6" providerId="LiveId" clId="{F80FBA5A-6B28-D64A-A741-CD926CAB4977}" dt="2020-09-16T12:26:29.856" v="2393" actId="9405"/>
          <ac:inkMkLst>
            <pc:docMk/>
            <pc:sldMk cId="4215310435" sldId="349"/>
            <ac:inkMk id="22" creationId="{58C3717C-9809-3242-8C3D-4F02B65CF347}"/>
          </ac:inkMkLst>
        </pc:inkChg>
        <pc:inkChg chg="add del mod">
          <ac:chgData name="Nane Kratzke" userId="971be13ff4ee5ef6" providerId="LiveId" clId="{F80FBA5A-6B28-D64A-A741-CD926CAB4977}" dt="2020-09-16T12:26:28.529" v="2392"/>
          <ac:inkMkLst>
            <pc:docMk/>
            <pc:sldMk cId="4215310435" sldId="349"/>
            <ac:inkMk id="23" creationId="{B2570961-4A44-BF4F-A017-C579AEF12575}"/>
          </ac:inkMkLst>
        </pc:inkChg>
        <pc:inkChg chg="add del mod">
          <ac:chgData name="Nane Kratzke" userId="971be13ff4ee5ef6" providerId="LiveId" clId="{F80FBA5A-6B28-D64A-A741-CD926CAB4977}" dt="2020-09-16T12:26:47.282" v="2399" actId="9405"/>
          <ac:inkMkLst>
            <pc:docMk/>
            <pc:sldMk cId="4215310435" sldId="349"/>
            <ac:inkMk id="25" creationId="{2677D4E4-FD72-6B45-863C-161A48364795}"/>
          </ac:inkMkLst>
        </pc:inkChg>
        <pc:inkChg chg="add del mod">
          <ac:chgData name="Nane Kratzke" userId="971be13ff4ee5ef6" providerId="LiveId" clId="{F80FBA5A-6B28-D64A-A741-CD926CAB4977}" dt="2020-09-16T12:26:46.834" v="2398"/>
          <ac:inkMkLst>
            <pc:docMk/>
            <pc:sldMk cId="4215310435" sldId="349"/>
            <ac:inkMk id="26" creationId="{6E68E6FF-E38E-6641-ADD9-5BFD5E176F11}"/>
          </ac:inkMkLst>
        </pc:inkChg>
        <pc:inkChg chg="add mod">
          <ac:chgData name="Nane Kratzke" userId="971be13ff4ee5ef6" providerId="LiveId" clId="{F80FBA5A-6B28-D64A-A741-CD926CAB4977}" dt="2020-09-16T12:26:55.361" v="2402"/>
          <ac:inkMkLst>
            <pc:docMk/>
            <pc:sldMk cId="4215310435" sldId="349"/>
            <ac:inkMk id="28" creationId="{7077C44E-E5E0-324A-ACD9-E4E12F039DF7}"/>
          </ac:inkMkLst>
        </pc:inkChg>
        <pc:inkChg chg="add mod">
          <ac:chgData name="Nane Kratzke" userId="971be13ff4ee5ef6" providerId="LiveId" clId="{F80FBA5A-6B28-D64A-A741-CD926CAB4977}" dt="2020-09-16T12:26:55.361" v="2402"/>
          <ac:inkMkLst>
            <pc:docMk/>
            <pc:sldMk cId="4215310435" sldId="349"/>
            <ac:inkMk id="29" creationId="{C6B1F2E3-0C10-654F-9F33-586CBA2FDF50}"/>
          </ac:inkMkLst>
        </pc:inkChg>
      </pc:sldChg>
      <pc:sldChg chg="addSp modSp add mod">
        <pc:chgData name="Nane Kratzke" userId="971be13ff4ee5ef6" providerId="LiveId" clId="{F80FBA5A-6B28-D64A-A741-CD926CAB4977}" dt="2020-09-16T13:02:55.126" v="3008" actId="1076"/>
        <pc:sldMkLst>
          <pc:docMk/>
          <pc:sldMk cId="1299127608" sldId="350"/>
        </pc:sldMkLst>
        <pc:spChg chg="mod">
          <ac:chgData name="Nane Kratzke" userId="971be13ff4ee5ef6" providerId="LiveId" clId="{F80FBA5A-6B28-D64A-A741-CD926CAB4977}" dt="2020-09-16T12:51:26.118" v="2446" actId="20577"/>
          <ac:spMkLst>
            <pc:docMk/>
            <pc:sldMk cId="1299127608" sldId="350"/>
            <ac:spMk id="2" creationId="{7302AF98-130F-6C45-8F89-EF3FD629FF8E}"/>
          </ac:spMkLst>
        </pc:spChg>
        <pc:spChg chg="mod">
          <ac:chgData name="Nane Kratzke" userId="971be13ff4ee5ef6" providerId="LiveId" clId="{F80FBA5A-6B28-D64A-A741-CD926CAB4977}" dt="2020-09-16T12:52:51.461" v="2455" actId="20577"/>
          <ac:spMkLst>
            <pc:docMk/>
            <pc:sldMk cId="1299127608" sldId="350"/>
            <ac:spMk id="3" creationId="{47EA2435-FBCB-AF44-B587-2AB28E41FC59}"/>
          </ac:spMkLst>
        </pc:spChg>
        <pc:spChg chg="add mod">
          <ac:chgData name="Nane Kratzke" userId="971be13ff4ee5ef6" providerId="LiveId" clId="{F80FBA5A-6B28-D64A-A741-CD926CAB4977}" dt="2020-09-16T13:02:55.126" v="3008" actId="1076"/>
          <ac:spMkLst>
            <pc:docMk/>
            <pc:sldMk cId="1299127608" sldId="350"/>
            <ac:spMk id="6" creationId="{53CEADB9-E6BE-624A-8E63-58FE8ED99D4B}"/>
          </ac:spMkLst>
        </pc:spChg>
        <pc:spChg chg="add mod">
          <ac:chgData name="Nane Kratzke" userId="971be13ff4ee5ef6" providerId="LiveId" clId="{F80FBA5A-6B28-D64A-A741-CD926CAB4977}" dt="2020-09-16T13:01:33.169" v="2997" actId="20577"/>
          <ac:spMkLst>
            <pc:docMk/>
            <pc:sldMk cId="1299127608" sldId="350"/>
            <ac:spMk id="8" creationId="{AA5067D0-C980-1848-AA4C-77CE6F0F0C37}"/>
          </ac:spMkLst>
        </pc:spChg>
        <pc:picChg chg="add mod">
          <ac:chgData name="Nane Kratzke" userId="971be13ff4ee5ef6" providerId="LiveId" clId="{F80FBA5A-6B28-D64A-A741-CD926CAB4977}" dt="2020-09-16T13:02:12.059" v="3004" actId="1076"/>
          <ac:picMkLst>
            <pc:docMk/>
            <pc:sldMk cId="1299127608" sldId="350"/>
            <ac:picMk id="5" creationId="{50B260DC-BBBF-1247-A7F7-F45906056318}"/>
          </ac:picMkLst>
        </pc:picChg>
        <pc:picChg chg="add mod">
          <ac:chgData name="Nane Kratzke" userId="971be13ff4ee5ef6" providerId="LiveId" clId="{F80FBA5A-6B28-D64A-A741-CD926CAB4977}" dt="2020-09-16T13:02:15.985" v="3005" actId="1076"/>
          <ac:picMkLst>
            <pc:docMk/>
            <pc:sldMk cId="1299127608" sldId="350"/>
            <ac:picMk id="7" creationId="{48CF9C09-7EDA-FA42-AC30-3534A52AB9C6}"/>
          </ac:picMkLst>
        </pc:picChg>
      </pc:sldChg>
      <pc:sldChg chg="addSp delSp modSp add mod">
        <pc:chgData name="Nane Kratzke" userId="971be13ff4ee5ef6" providerId="LiveId" clId="{F80FBA5A-6B28-D64A-A741-CD926CAB4977}" dt="2020-09-16T14:07:32.997" v="5329" actId="20577"/>
        <pc:sldMkLst>
          <pc:docMk/>
          <pc:sldMk cId="1496898557" sldId="351"/>
        </pc:sldMkLst>
        <pc:spChg chg="mod">
          <ac:chgData name="Nane Kratzke" userId="971be13ff4ee5ef6" providerId="LiveId" clId="{F80FBA5A-6B28-D64A-A741-CD926CAB4977}" dt="2020-09-16T13:03:33.343" v="3020" actId="20577"/>
          <ac:spMkLst>
            <pc:docMk/>
            <pc:sldMk cId="1496898557" sldId="351"/>
            <ac:spMk id="2" creationId="{A56E9867-C494-3948-8A93-433171F67D04}"/>
          </ac:spMkLst>
        </pc:spChg>
        <pc:spChg chg="mod">
          <ac:chgData name="Nane Kratzke" userId="971be13ff4ee5ef6" providerId="LiveId" clId="{F80FBA5A-6B28-D64A-A741-CD926CAB4977}" dt="2020-09-16T14:07:32.997" v="5329" actId="20577"/>
          <ac:spMkLst>
            <pc:docMk/>
            <pc:sldMk cId="1496898557" sldId="351"/>
            <ac:spMk id="3" creationId="{D78D3461-2422-5A46-9C0B-1D92DC6BF276}"/>
          </ac:spMkLst>
        </pc:spChg>
        <pc:spChg chg="add mod">
          <ac:chgData name="Nane Kratzke" userId="971be13ff4ee5ef6" providerId="LiveId" clId="{F80FBA5A-6B28-D64A-A741-CD926CAB4977}" dt="2020-09-16T13:16:36.361" v="3569" actId="14100"/>
          <ac:spMkLst>
            <pc:docMk/>
            <pc:sldMk cId="1496898557" sldId="351"/>
            <ac:spMk id="5" creationId="{977E54F4-318C-4540-9E9D-9F739AFC1244}"/>
          </ac:spMkLst>
        </pc:spChg>
        <pc:spChg chg="add mod">
          <ac:chgData name="Nane Kratzke" userId="971be13ff4ee5ef6" providerId="LiveId" clId="{F80FBA5A-6B28-D64A-A741-CD926CAB4977}" dt="2020-09-16T13:25:15.746" v="3740" actId="20577"/>
          <ac:spMkLst>
            <pc:docMk/>
            <pc:sldMk cId="1496898557" sldId="351"/>
            <ac:spMk id="10" creationId="{DBF3707C-5CD4-FE47-9498-F0F3341782EF}"/>
          </ac:spMkLst>
        </pc:spChg>
        <pc:picChg chg="add del mod">
          <ac:chgData name="Nane Kratzke" userId="971be13ff4ee5ef6" providerId="LiveId" clId="{F80FBA5A-6B28-D64A-A741-CD926CAB4977}" dt="2020-09-16T13:24:43.255" v="3733" actId="478"/>
          <ac:picMkLst>
            <pc:docMk/>
            <pc:sldMk cId="1496898557" sldId="351"/>
            <ac:picMk id="7" creationId="{23076017-C4C3-7C4A-A26D-575416CF3D1A}"/>
          </ac:picMkLst>
        </pc:picChg>
        <pc:picChg chg="add del mod">
          <ac:chgData name="Nane Kratzke" userId="971be13ff4ee5ef6" providerId="LiveId" clId="{F80FBA5A-6B28-D64A-A741-CD926CAB4977}" dt="2020-09-16T13:19:59.468" v="3572" actId="478"/>
          <ac:picMkLst>
            <pc:docMk/>
            <pc:sldMk cId="1496898557" sldId="351"/>
            <ac:picMk id="9" creationId="{C5FF2EC4-83CF-E643-BC53-A3B804B71934}"/>
          </ac:picMkLst>
        </pc:picChg>
        <pc:picChg chg="add mod">
          <ac:chgData name="Nane Kratzke" userId="971be13ff4ee5ef6" providerId="LiveId" clId="{F80FBA5A-6B28-D64A-A741-CD926CAB4977}" dt="2020-09-16T13:25:03.519" v="3736" actId="14100"/>
          <ac:picMkLst>
            <pc:docMk/>
            <pc:sldMk cId="1496898557" sldId="351"/>
            <ac:picMk id="12" creationId="{84EFC555-9093-FE4E-BF02-65C5B13019D8}"/>
          </ac:picMkLst>
        </pc:picChg>
      </pc:sldChg>
      <pc:sldChg chg="addSp delSp modSp add mod">
        <pc:chgData name="Nane Kratzke" userId="971be13ff4ee5ef6" providerId="LiveId" clId="{F80FBA5A-6B28-D64A-A741-CD926CAB4977}" dt="2020-09-16T14:05:48.212" v="5292" actId="20577"/>
        <pc:sldMkLst>
          <pc:docMk/>
          <pc:sldMk cId="402428580" sldId="352"/>
        </pc:sldMkLst>
        <pc:spChg chg="mod">
          <ac:chgData name="Nane Kratzke" userId="971be13ff4ee5ef6" providerId="LiveId" clId="{F80FBA5A-6B28-D64A-A741-CD926CAB4977}" dt="2020-09-16T13:25:48.056" v="3750" actId="20577"/>
          <ac:spMkLst>
            <pc:docMk/>
            <pc:sldMk cId="402428580" sldId="352"/>
            <ac:spMk id="2" creationId="{3BEF8DE0-7BDF-074E-8962-7B0A85F19609}"/>
          </ac:spMkLst>
        </pc:spChg>
        <pc:spChg chg="mod">
          <ac:chgData name="Nane Kratzke" userId="971be13ff4ee5ef6" providerId="LiveId" clId="{F80FBA5A-6B28-D64A-A741-CD926CAB4977}" dt="2020-09-16T13:26:24.068" v="3812" actId="20577"/>
          <ac:spMkLst>
            <pc:docMk/>
            <pc:sldMk cId="402428580" sldId="352"/>
            <ac:spMk id="3" creationId="{ADFD065A-7D36-5041-870F-807AEDFF5586}"/>
          </ac:spMkLst>
        </pc:spChg>
        <pc:spChg chg="add mod">
          <ac:chgData name="Nane Kratzke" userId="971be13ff4ee5ef6" providerId="LiveId" clId="{F80FBA5A-6B28-D64A-A741-CD926CAB4977}" dt="2020-09-16T14:03:38.936" v="5066" actId="1076"/>
          <ac:spMkLst>
            <pc:docMk/>
            <pc:sldMk cId="402428580" sldId="352"/>
            <ac:spMk id="5" creationId="{89143270-ACE6-9A47-8A49-C934F25580FA}"/>
          </ac:spMkLst>
        </pc:spChg>
        <pc:spChg chg="add mod">
          <ac:chgData name="Nane Kratzke" userId="971be13ff4ee5ef6" providerId="LiveId" clId="{F80FBA5A-6B28-D64A-A741-CD926CAB4977}" dt="2020-09-16T14:03:38.936" v="5066" actId="1076"/>
          <ac:spMkLst>
            <pc:docMk/>
            <pc:sldMk cId="402428580" sldId="352"/>
            <ac:spMk id="6" creationId="{DF85386F-B1B2-9941-A70A-EF5987D40180}"/>
          </ac:spMkLst>
        </pc:spChg>
        <pc:spChg chg="add del mod">
          <ac:chgData name="Nane Kratzke" userId="971be13ff4ee5ef6" providerId="LiveId" clId="{F80FBA5A-6B28-D64A-A741-CD926CAB4977}" dt="2020-09-16T13:36:39.838" v="4097" actId="478"/>
          <ac:spMkLst>
            <pc:docMk/>
            <pc:sldMk cId="402428580" sldId="352"/>
            <ac:spMk id="7" creationId="{D92FB468-4ABE-1849-92F0-E27A4A915D21}"/>
          </ac:spMkLst>
        </pc:spChg>
        <pc:spChg chg="add mod">
          <ac:chgData name="Nane Kratzke" userId="971be13ff4ee5ef6" providerId="LiveId" clId="{F80FBA5A-6B28-D64A-A741-CD926CAB4977}" dt="2020-09-16T14:04:32.717" v="5148" actId="20577"/>
          <ac:spMkLst>
            <pc:docMk/>
            <pc:sldMk cId="402428580" sldId="352"/>
            <ac:spMk id="8" creationId="{E40E12F9-4EB4-1F41-B5A9-2629ADA5E429}"/>
          </ac:spMkLst>
        </pc:spChg>
        <pc:spChg chg="add mod">
          <ac:chgData name="Nane Kratzke" userId="971be13ff4ee5ef6" providerId="LiveId" clId="{F80FBA5A-6B28-D64A-A741-CD926CAB4977}" dt="2020-09-16T14:05:48.212" v="5292" actId="20577"/>
          <ac:spMkLst>
            <pc:docMk/>
            <pc:sldMk cId="402428580" sldId="352"/>
            <ac:spMk id="10" creationId="{96017466-5598-D642-B126-5FA861F2E355}"/>
          </ac:spMkLst>
        </pc:spChg>
        <pc:picChg chg="add mod">
          <ac:chgData name="Nane Kratzke" userId="971be13ff4ee5ef6" providerId="LiveId" clId="{F80FBA5A-6B28-D64A-A741-CD926CAB4977}" dt="2020-09-16T14:03:38.936" v="5066" actId="1076"/>
          <ac:picMkLst>
            <pc:docMk/>
            <pc:sldMk cId="402428580" sldId="352"/>
            <ac:picMk id="9" creationId="{95524FC1-C717-894F-A30D-D578703B9DCC}"/>
          </ac:picMkLst>
        </pc:picChg>
      </pc:sldChg>
      <pc:sldChg chg="addSp modSp add mod">
        <pc:chgData name="Nane Kratzke" userId="971be13ff4ee5ef6" providerId="LiveId" clId="{F80FBA5A-6B28-D64A-A741-CD926CAB4977}" dt="2020-09-16T13:46:08.255" v="4538" actId="20577"/>
        <pc:sldMkLst>
          <pc:docMk/>
          <pc:sldMk cId="3828543625" sldId="353"/>
        </pc:sldMkLst>
        <pc:spChg chg="mod">
          <ac:chgData name="Nane Kratzke" userId="971be13ff4ee5ef6" providerId="LiveId" clId="{F80FBA5A-6B28-D64A-A741-CD926CAB4977}" dt="2020-09-16T13:40:08.214" v="4126" actId="20577"/>
          <ac:spMkLst>
            <pc:docMk/>
            <pc:sldMk cId="3828543625" sldId="353"/>
            <ac:spMk id="2" creationId="{E1C80902-71A1-0E4A-9B3D-DFC1D7A4F4B9}"/>
          </ac:spMkLst>
        </pc:spChg>
        <pc:spChg chg="mod">
          <ac:chgData name="Nane Kratzke" userId="971be13ff4ee5ef6" providerId="LiveId" clId="{F80FBA5A-6B28-D64A-A741-CD926CAB4977}" dt="2020-09-16T13:40:20.735" v="4163" actId="20577"/>
          <ac:spMkLst>
            <pc:docMk/>
            <pc:sldMk cId="3828543625" sldId="353"/>
            <ac:spMk id="3" creationId="{C8356F9A-9FBF-0E46-A5B3-9077A351639F}"/>
          </ac:spMkLst>
        </pc:spChg>
        <pc:spChg chg="add mod">
          <ac:chgData name="Nane Kratzke" userId="971be13ff4ee5ef6" providerId="LiveId" clId="{F80FBA5A-6B28-D64A-A741-CD926CAB4977}" dt="2020-09-16T13:45:11.564" v="4517" actId="207"/>
          <ac:spMkLst>
            <pc:docMk/>
            <pc:sldMk cId="3828543625" sldId="353"/>
            <ac:spMk id="5" creationId="{B906B56C-EC26-1B49-8A01-FEF5A4FC42B4}"/>
          </ac:spMkLst>
        </pc:spChg>
        <pc:spChg chg="add mod">
          <ac:chgData name="Nane Kratzke" userId="971be13ff4ee5ef6" providerId="LiveId" clId="{F80FBA5A-6B28-D64A-A741-CD926CAB4977}" dt="2020-09-16T13:45:11.564" v="4517" actId="207"/>
          <ac:spMkLst>
            <pc:docMk/>
            <pc:sldMk cId="3828543625" sldId="353"/>
            <ac:spMk id="6" creationId="{B7B57598-4CBC-3C4E-9332-CE544448F302}"/>
          </ac:spMkLst>
        </pc:spChg>
        <pc:spChg chg="add mod">
          <ac:chgData name="Nane Kratzke" userId="971be13ff4ee5ef6" providerId="LiveId" clId="{F80FBA5A-6B28-D64A-A741-CD926CAB4977}" dt="2020-09-16T13:45:11.564" v="4517" actId="207"/>
          <ac:spMkLst>
            <pc:docMk/>
            <pc:sldMk cId="3828543625" sldId="353"/>
            <ac:spMk id="7" creationId="{7D22A303-55A3-1143-AC02-8C17D1E8C032}"/>
          </ac:spMkLst>
        </pc:spChg>
        <pc:spChg chg="add mod">
          <ac:chgData name="Nane Kratzke" userId="971be13ff4ee5ef6" providerId="LiveId" clId="{F80FBA5A-6B28-D64A-A741-CD926CAB4977}" dt="2020-09-16T13:45:11.564" v="4517" actId="207"/>
          <ac:spMkLst>
            <pc:docMk/>
            <pc:sldMk cId="3828543625" sldId="353"/>
            <ac:spMk id="8" creationId="{A4F70605-4521-2849-B2DE-6318D9B3087F}"/>
          </ac:spMkLst>
        </pc:spChg>
        <pc:spChg chg="add mod">
          <ac:chgData name="Nane Kratzke" userId="971be13ff4ee5ef6" providerId="LiveId" clId="{F80FBA5A-6B28-D64A-A741-CD926CAB4977}" dt="2020-09-16T13:46:08.255" v="4538" actId="20577"/>
          <ac:spMkLst>
            <pc:docMk/>
            <pc:sldMk cId="3828543625" sldId="353"/>
            <ac:spMk id="9" creationId="{782BDE8C-C634-5A46-92DE-01ED384BFFD4}"/>
          </ac:spMkLst>
        </pc:spChg>
        <pc:spChg chg="add mod">
          <ac:chgData name="Nane Kratzke" userId="971be13ff4ee5ef6" providerId="LiveId" clId="{F80FBA5A-6B28-D64A-A741-CD926CAB4977}" dt="2020-09-16T13:45:11.564" v="4517" actId="207"/>
          <ac:spMkLst>
            <pc:docMk/>
            <pc:sldMk cId="3828543625" sldId="353"/>
            <ac:spMk id="10" creationId="{A68945D7-BF0B-864F-A881-E38D70C8E825}"/>
          </ac:spMkLst>
        </pc:spChg>
        <pc:grpChg chg="mod">
          <ac:chgData name="Nane Kratzke" userId="971be13ff4ee5ef6" providerId="LiveId" clId="{F80FBA5A-6B28-D64A-A741-CD926CAB4977}" dt="2020-09-16T13:45:24.736" v="4521"/>
          <ac:grpSpMkLst>
            <pc:docMk/>
            <pc:sldMk cId="3828543625" sldId="353"/>
            <ac:grpSpMk id="14" creationId="{40A15038-71E7-204C-A0E6-FB1F549D647E}"/>
          </ac:grpSpMkLst>
        </pc:grpChg>
        <pc:grpChg chg="mod">
          <ac:chgData name="Nane Kratzke" userId="971be13ff4ee5ef6" providerId="LiveId" clId="{F80FBA5A-6B28-D64A-A741-CD926CAB4977}" dt="2020-09-16T13:45:33.750" v="4525"/>
          <ac:grpSpMkLst>
            <pc:docMk/>
            <pc:sldMk cId="3828543625" sldId="353"/>
            <ac:grpSpMk id="18" creationId="{1356B4E4-B261-EF44-B493-8C3A01EC77B0}"/>
          </ac:grpSpMkLst>
        </pc:grpChg>
        <pc:grpChg chg="mod">
          <ac:chgData name="Nane Kratzke" userId="971be13ff4ee5ef6" providerId="LiveId" clId="{F80FBA5A-6B28-D64A-A741-CD926CAB4977}" dt="2020-09-16T13:45:41.515" v="4529"/>
          <ac:grpSpMkLst>
            <pc:docMk/>
            <pc:sldMk cId="3828543625" sldId="353"/>
            <ac:grpSpMk id="22" creationId="{C8D8368C-1937-0242-90F8-842B03EBBB6D}"/>
          </ac:grpSpMkLst>
        </pc:grpChg>
        <pc:grpChg chg="mod">
          <ac:chgData name="Nane Kratzke" userId="971be13ff4ee5ef6" providerId="LiveId" clId="{F80FBA5A-6B28-D64A-A741-CD926CAB4977}" dt="2020-09-16T13:45:48.935" v="4533"/>
          <ac:grpSpMkLst>
            <pc:docMk/>
            <pc:sldMk cId="3828543625" sldId="353"/>
            <ac:grpSpMk id="26" creationId="{F13726BB-82DF-8D48-B6B0-5AF206582EBC}"/>
          </ac:grpSpMkLst>
        </pc:grpChg>
        <pc:grpChg chg="mod">
          <ac:chgData name="Nane Kratzke" userId="971be13ff4ee5ef6" providerId="LiveId" clId="{F80FBA5A-6B28-D64A-A741-CD926CAB4977}" dt="2020-09-16T13:45:56.427" v="4537"/>
          <ac:grpSpMkLst>
            <pc:docMk/>
            <pc:sldMk cId="3828543625" sldId="353"/>
            <ac:grpSpMk id="30" creationId="{824891B1-DB6D-914B-8D47-E6BE9950B0BC}"/>
          </ac:grpSpMkLst>
        </pc:grpChg>
        <pc:picChg chg="add mod">
          <ac:chgData name="Nane Kratzke" userId="971be13ff4ee5ef6" providerId="LiveId" clId="{F80FBA5A-6B28-D64A-A741-CD926CAB4977}" dt="2020-09-16T13:40:01.034" v="4117" actId="14861"/>
          <ac:picMkLst>
            <pc:docMk/>
            <pc:sldMk cId="3828543625" sldId="353"/>
            <ac:picMk id="2049" creationId="{F6B32108-A0CC-9449-82B9-5BB734357A24}"/>
          </ac:picMkLst>
        </pc:picChg>
        <pc:inkChg chg="add mod">
          <ac:chgData name="Nane Kratzke" userId="971be13ff4ee5ef6" providerId="LiveId" clId="{F80FBA5A-6B28-D64A-A741-CD926CAB4977}" dt="2020-09-16T13:45:24.736" v="4521"/>
          <ac:inkMkLst>
            <pc:docMk/>
            <pc:sldMk cId="3828543625" sldId="353"/>
            <ac:inkMk id="11" creationId="{A8A61DDC-A141-C14D-B8B1-A5350BD54D04}"/>
          </ac:inkMkLst>
        </pc:inkChg>
        <pc:inkChg chg="add mod">
          <ac:chgData name="Nane Kratzke" userId="971be13ff4ee5ef6" providerId="LiveId" clId="{F80FBA5A-6B28-D64A-A741-CD926CAB4977}" dt="2020-09-16T13:45:24.736" v="4521"/>
          <ac:inkMkLst>
            <pc:docMk/>
            <pc:sldMk cId="3828543625" sldId="353"/>
            <ac:inkMk id="12" creationId="{6A0D386A-E062-0944-8F75-E103BE2ED431}"/>
          </ac:inkMkLst>
        </pc:inkChg>
        <pc:inkChg chg="add mod">
          <ac:chgData name="Nane Kratzke" userId="971be13ff4ee5ef6" providerId="LiveId" clId="{F80FBA5A-6B28-D64A-A741-CD926CAB4977}" dt="2020-09-16T13:45:24.736" v="4521"/>
          <ac:inkMkLst>
            <pc:docMk/>
            <pc:sldMk cId="3828543625" sldId="353"/>
            <ac:inkMk id="13" creationId="{73DE77E4-D81D-EA4D-B1EE-E19A859CE91A}"/>
          </ac:inkMkLst>
        </pc:inkChg>
        <pc:inkChg chg="add mod">
          <ac:chgData name="Nane Kratzke" userId="971be13ff4ee5ef6" providerId="LiveId" clId="{F80FBA5A-6B28-D64A-A741-CD926CAB4977}" dt="2020-09-16T13:45:33.750" v="4525"/>
          <ac:inkMkLst>
            <pc:docMk/>
            <pc:sldMk cId="3828543625" sldId="353"/>
            <ac:inkMk id="15" creationId="{10CE184D-14AE-BA4C-9FE9-B832E6CF0BAE}"/>
          </ac:inkMkLst>
        </pc:inkChg>
        <pc:inkChg chg="add mod">
          <ac:chgData name="Nane Kratzke" userId="971be13ff4ee5ef6" providerId="LiveId" clId="{F80FBA5A-6B28-D64A-A741-CD926CAB4977}" dt="2020-09-16T13:45:33.750" v="4525"/>
          <ac:inkMkLst>
            <pc:docMk/>
            <pc:sldMk cId="3828543625" sldId="353"/>
            <ac:inkMk id="16" creationId="{72A6D5DE-5C08-644D-A579-3ECE71418FD5}"/>
          </ac:inkMkLst>
        </pc:inkChg>
        <pc:inkChg chg="add mod">
          <ac:chgData name="Nane Kratzke" userId="971be13ff4ee5ef6" providerId="LiveId" clId="{F80FBA5A-6B28-D64A-A741-CD926CAB4977}" dt="2020-09-16T13:45:33.750" v="4525"/>
          <ac:inkMkLst>
            <pc:docMk/>
            <pc:sldMk cId="3828543625" sldId="353"/>
            <ac:inkMk id="17" creationId="{46450F4E-A632-824E-9618-5CC6CB9EF51D}"/>
          </ac:inkMkLst>
        </pc:inkChg>
        <pc:inkChg chg="add mod">
          <ac:chgData name="Nane Kratzke" userId="971be13ff4ee5ef6" providerId="LiveId" clId="{F80FBA5A-6B28-D64A-A741-CD926CAB4977}" dt="2020-09-16T13:45:41.515" v="4529"/>
          <ac:inkMkLst>
            <pc:docMk/>
            <pc:sldMk cId="3828543625" sldId="353"/>
            <ac:inkMk id="19" creationId="{2049536F-60EE-164C-B1C6-2906C68087AD}"/>
          </ac:inkMkLst>
        </pc:inkChg>
        <pc:inkChg chg="add mod">
          <ac:chgData name="Nane Kratzke" userId="971be13ff4ee5ef6" providerId="LiveId" clId="{F80FBA5A-6B28-D64A-A741-CD926CAB4977}" dt="2020-09-16T13:45:41.515" v="4529"/>
          <ac:inkMkLst>
            <pc:docMk/>
            <pc:sldMk cId="3828543625" sldId="353"/>
            <ac:inkMk id="20" creationId="{8F533CFE-614E-0A44-ADD4-618FEB76E242}"/>
          </ac:inkMkLst>
        </pc:inkChg>
        <pc:inkChg chg="add mod">
          <ac:chgData name="Nane Kratzke" userId="971be13ff4ee5ef6" providerId="LiveId" clId="{F80FBA5A-6B28-D64A-A741-CD926CAB4977}" dt="2020-09-16T13:45:41.515" v="4529"/>
          <ac:inkMkLst>
            <pc:docMk/>
            <pc:sldMk cId="3828543625" sldId="353"/>
            <ac:inkMk id="21" creationId="{0884B28B-2B0B-BD46-AB8A-CD6D2B291525}"/>
          </ac:inkMkLst>
        </pc:inkChg>
        <pc:inkChg chg="add mod">
          <ac:chgData name="Nane Kratzke" userId="971be13ff4ee5ef6" providerId="LiveId" clId="{F80FBA5A-6B28-D64A-A741-CD926CAB4977}" dt="2020-09-16T13:45:48.935" v="4533"/>
          <ac:inkMkLst>
            <pc:docMk/>
            <pc:sldMk cId="3828543625" sldId="353"/>
            <ac:inkMk id="23" creationId="{EB8B69F3-B29C-8B4A-9799-BBB7862082E9}"/>
          </ac:inkMkLst>
        </pc:inkChg>
        <pc:inkChg chg="add mod">
          <ac:chgData name="Nane Kratzke" userId="971be13ff4ee5ef6" providerId="LiveId" clId="{F80FBA5A-6B28-D64A-A741-CD926CAB4977}" dt="2020-09-16T13:45:48.935" v="4533"/>
          <ac:inkMkLst>
            <pc:docMk/>
            <pc:sldMk cId="3828543625" sldId="353"/>
            <ac:inkMk id="24" creationId="{758DD9BD-76E3-B14A-ADEE-983AD8127927}"/>
          </ac:inkMkLst>
        </pc:inkChg>
        <pc:inkChg chg="add mod">
          <ac:chgData name="Nane Kratzke" userId="971be13ff4ee5ef6" providerId="LiveId" clId="{F80FBA5A-6B28-D64A-A741-CD926CAB4977}" dt="2020-09-16T13:45:48.935" v="4533"/>
          <ac:inkMkLst>
            <pc:docMk/>
            <pc:sldMk cId="3828543625" sldId="353"/>
            <ac:inkMk id="25" creationId="{1F587C08-78D2-E942-ADE4-7BAF236E6CB9}"/>
          </ac:inkMkLst>
        </pc:inkChg>
        <pc:inkChg chg="add">
          <ac:chgData name="Nane Kratzke" userId="971be13ff4ee5ef6" providerId="LiveId" clId="{F80FBA5A-6B28-D64A-A741-CD926CAB4977}" dt="2020-09-16T13:45:51.142" v="4534" actId="9405"/>
          <ac:inkMkLst>
            <pc:docMk/>
            <pc:sldMk cId="3828543625" sldId="353"/>
            <ac:inkMk id="27" creationId="{88F5F876-6995-F345-8DDF-65B669F1C690}"/>
          </ac:inkMkLst>
        </pc:inkChg>
        <pc:inkChg chg="add mod">
          <ac:chgData name="Nane Kratzke" userId="971be13ff4ee5ef6" providerId="LiveId" clId="{F80FBA5A-6B28-D64A-A741-CD926CAB4977}" dt="2020-09-16T13:45:56.427" v="4537"/>
          <ac:inkMkLst>
            <pc:docMk/>
            <pc:sldMk cId="3828543625" sldId="353"/>
            <ac:inkMk id="28" creationId="{3672A31F-83D2-E140-9C8D-8B3F10F746DA}"/>
          </ac:inkMkLst>
        </pc:inkChg>
        <pc:inkChg chg="add mod">
          <ac:chgData name="Nane Kratzke" userId="971be13ff4ee5ef6" providerId="LiveId" clId="{F80FBA5A-6B28-D64A-A741-CD926CAB4977}" dt="2020-09-16T13:45:56.427" v="4537"/>
          <ac:inkMkLst>
            <pc:docMk/>
            <pc:sldMk cId="3828543625" sldId="353"/>
            <ac:inkMk id="29" creationId="{2DD465CE-2EBF-494E-A555-D2CE4A1A670E}"/>
          </ac:inkMkLst>
        </pc:inkChg>
      </pc:sldChg>
      <pc:sldChg chg="addSp delSp modSp add mod">
        <pc:chgData name="Nane Kratzke" userId="971be13ff4ee5ef6" providerId="LiveId" clId="{F80FBA5A-6B28-D64A-A741-CD926CAB4977}" dt="2020-09-16T14:06:58.715" v="5301" actId="1076"/>
        <pc:sldMkLst>
          <pc:docMk/>
          <pc:sldMk cId="3049880677" sldId="354"/>
        </pc:sldMkLst>
        <pc:spChg chg="mod">
          <ac:chgData name="Nane Kratzke" userId="971be13ff4ee5ef6" providerId="LiveId" clId="{F80FBA5A-6B28-D64A-A741-CD926CAB4977}" dt="2020-09-16T14:06:58.715" v="5301" actId="1076"/>
          <ac:spMkLst>
            <pc:docMk/>
            <pc:sldMk cId="3049880677" sldId="354"/>
            <ac:spMk id="5" creationId="{89143270-ACE6-9A47-8A49-C934F25580FA}"/>
          </ac:spMkLst>
        </pc:spChg>
        <pc:spChg chg="del">
          <ac:chgData name="Nane Kratzke" userId="971be13ff4ee5ef6" providerId="LiveId" clId="{F80FBA5A-6B28-D64A-A741-CD926CAB4977}" dt="2020-09-16T13:49:37.227" v="4540" actId="478"/>
          <ac:spMkLst>
            <pc:docMk/>
            <pc:sldMk cId="3049880677" sldId="354"/>
            <ac:spMk id="6" creationId="{DF85386F-B1B2-9941-A70A-EF5987D40180}"/>
          </ac:spMkLst>
        </pc:spChg>
        <pc:spChg chg="mod">
          <ac:chgData name="Nane Kratzke" userId="971be13ff4ee5ef6" providerId="LiveId" clId="{F80FBA5A-6B28-D64A-A741-CD926CAB4977}" dt="2020-09-16T14:06:58.715" v="5301" actId="1076"/>
          <ac:spMkLst>
            <pc:docMk/>
            <pc:sldMk cId="3049880677" sldId="354"/>
            <ac:spMk id="8" creationId="{E40E12F9-4EB4-1F41-B5A9-2629ADA5E429}"/>
          </ac:spMkLst>
        </pc:spChg>
        <pc:picChg chg="add mod">
          <ac:chgData name="Nane Kratzke" userId="971be13ff4ee5ef6" providerId="LiveId" clId="{F80FBA5A-6B28-D64A-A741-CD926CAB4977}" dt="2020-09-16T14:06:58.715" v="5301" actId="1076"/>
          <ac:picMkLst>
            <pc:docMk/>
            <pc:sldMk cId="3049880677" sldId="354"/>
            <ac:picMk id="7" creationId="{C1E3F50F-AD0D-7940-ABB5-A9C6D4C4CC59}"/>
          </ac:picMkLst>
        </pc:picChg>
        <pc:picChg chg="mod">
          <ac:chgData name="Nane Kratzke" userId="971be13ff4ee5ef6" providerId="LiveId" clId="{F80FBA5A-6B28-D64A-A741-CD926CAB4977}" dt="2020-09-16T14:06:58.715" v="5301" actId="1076"/>
          <ac:picMkLst>
            <pc:docMk/>
            <pc:sldMk cId="3049880677" sldId="354"/>
            <ac:picMk id="9" creationId="{95524FC1-C717-894F-A30D-D578703B9DCC}"/>
          </ac:picMkLst>
        </pc:picChg>
      </pc:sldChg>
      <pc:sldChg chg="add del">
        <pc:chgData name="Nane Kratzke" userId="971be13ff4ee5ef6" providerId="LiveId" clId="{F80FBA5A-6B28-D64A-A741-CD926CAB4977}" dt="2020-09-16T13:49:48.752" v="4557"/>
        <pc:sldMkLst>
          <pc:docMk/>
          <pc:sldMk cId="172595203" sldId="355"/>
        </pc:sldMkLst>
      </pc:sldChg>
      <pc:sldChg chg="add del">
        <pc:chgData name="Nane Kratzke" userId="971be13ff4ee5ef6" providerId="LiveId" clId="{F80FBA5A-6B28-D64A-A741-CD926CAB4977}" dt="2020-09-16T13:49:58.110" v="4559"/>
        <pc:sldMkLst>
          <pc:docMk/>
          <pc:sldMk cId="1555323412" sldId="355"/>
        </pc:sldMkLst>
      </pc:sldChg>
      <pc:sldChg chg="addSp delSp modSp add mod">
        <pc:chgData name="Nane Kratzke" userId="971be13ff4ee5ef6" providerId="LiveId" clId="{F80FBA5A-6B28-D64A-A741-CD926CAB4977}" dt="2020-09-16T14:23:57.467" v="5761" actId="1076"/>
        <pc:sldMkLst>
          <pc:docMk/>
          <pc:sldMk cId="4280504934" sldId="355"/>
        </pc:sldMkLst>
        <pc:spChg chg="mod">
          <ac:chgData name="Nane Kratzke" userId="971be13ff4ee5ef6" providerId="LiveId" clId="{F80FBA5A-6B28-D64A-A741-CD926CAB4977}" dt="2020-09-16T14:22:30.185" v="5673" actId="20577"/>
          <ac:spMkLst>
            <pc:docMk/>
            <pc:sldMk cId="4280504934" sldId="355"/>
            <ac:spMk id="2" creationId="{09A3C503-9616-D24D-956E-75F248B81EFA}"/>
          </ac:spMkLst>
        </pc:spChg>
        <pc:spChg chg="add mod">
          <ac:chgData name="Nane Kratzke" userId="971be13ff4ee5ef6" providerId="LiveId" clId="{F80FBA5A-6B28-D64A-A741-CD926CAB4977}" dt="2020-09-16T14:23:29.094" v="5747" actId="1076"/>
          <ac:spMkLst>
            <pc:docMk/>
            <pc:sldMk cId="4280504934" sldId="355"/>
            <ac:spMk id="5" creationId="{0AD50708-6BB3-1049-9BFC-739DA80474B4}"/>
          </ac:spMkLst>
        </pc:spChg>
        <pc:spChg chg="mod">
          <ac:chgData name="Nane Kratzke" userId="971be13ff4ee5ef6" providerId="LiveId" clId="{F80FBA5A-6B28-D64A-A741-CD926CAB4977}" dt="2020-09-16T14:15:25.227" v="5331"/>
          <ac:spMkLst>
            <pc:docMk/>
            <pc:sldMk cId="4280504934" sldId="355"/>
            <ac:spMk id="16" creationId="{132B66F9-E5F2-4E49-B577-868A844E29ED}"/>
          </ac:spMkLst>
        </pc:spChg>
        <pc:spChg chg="del">
          <ac:chgData name="Nane Kratzke" userId="971be13ff4ee5ef6" providerId="LiveId" clId="{F80FBA5A-6B28-D64A-A741-CD926CAB4977}" dt="2020-09-16T14:17:51.778" v="5392" actId="478"/>
          <ac:spMkLst>
            <pc:docMk/>
            <pc:sldMk cId="4280504934" sldId="355"/>
            <ac:spMk id="17" creationId="{AECBA8D0-75B1-FD47-98A4-6CF753764999}"/>
          </ac:spMkLst>
        </pc:spChg>
        <pc:spChg chg="mod">
          <ac:chgData name="Nane Kratzke" userId="971be13ff4ee5ef6" providerId="LiveId" clId="{F80FBA5A-6B28-D64A-A741-CD926CAB4977}" dt="2020-09-16T14:22:08.757" v="5663" actId="20577"/>
          <ac:spMkLst>
            <pc:docMk/>
            <pc:sldMk cId="4280504934" sldId="355"/>
            <ac:spMk id="18" creationId="{C53AA11D-6A84-CC44-8528-9BEB82A626B3}"/>
          </ac:spMkLst>
        </pc:spChg>
        <pc:spChg chg="del">
          <ac:chgData name="Nane Kratzke" userId="971be13ff4ee5ef6" providerId="LiveId" clId="{F80FBA5A-6B28-D64A-A741-CD926CAB4977}" dt="2020-09-16T14:17:49.202" v="5391" actId="478"/>
          <ac:spMkLst>
            <pc:docMk/>
            <pc:sldMk cId="4280504934" sldId="355"/>
            <ac:spMk id="19" creationId="{D1314A55-6D9B-F443-A4E1-35107CBFE3A7}"/>
          </ac:spMkLst>
        </pc:spChg>
        <pc:spChg chg="mod">
          <ac:chgData name="Nane Kratzke" userId="971be13ff4ee5ef6" providerId="LiveId" clId="{F80FBA5A-6B28-D64A-A741-CD926CAB4977}" dt="2020-09-16T14:18:23.280" v="5395" actId="1076"/>
          <ac:spMkLst>
            <pc:docMk/>
            <pc:sldMk cId="4280504934" sldId="355"/>
            <ac:spMk id="20" creationId="{A9C6CEE1-9992-ED4B-9679-F54939EC4634}"/>
          </ac:spMkLst>
        </pc:spChg>
        <pc:spChg chg="del">
          <ac:chgData name="Nane Kratzke" userId="971be13ff4ee5ef6" providerId="LiveId" clId="{F80FBA5A-6B28-D64A-A741-CD926CAB4977}" dt="2020-09-16T14:17:02.998" v="5332" actId="478"/>
          <ac:spMkLst>
            <pc:docMk/>
            <pc:sldMk cId="4280504934" sldId="355"/>
            <ac:spMk id="21" creationId="{E4487C57-2DF1-404B-9CD9-26EC956F4691}"/>
          </ac:spMkLst>
        </pc:spChg>
        <pc:spChg chg="add mod">
          <ac:chgData name="Nane Kratzke" userId="971be13ff4ee5ef6" providerId="LiveId" clId="{F80FBA5A-6B28-D64A-A741-CD926CAB4977}" dt="2020-09-16T14:18:29.591" v="5397" actId="1076"/>
          <ac:spMkLst>
            <pc:docMk/>
            <pc:sldMk cId="4280504934" sldId="355"/>
            <ac:spMk id="22" creationId="{C2AB5EF0-CB6B-714D-9BA9-9C2197D1C89A}"/>
          </ac:spMkLst>
        </pc:spChg>
        <pc:spChg chg="add mod">
          <ac:chgData name="Nane Kratzke" userId="971be13ff4ee5ef6" providerId="LiveId" clId="{F80FBA5A-6B28-D64A-A741-CD926CAB4977}" dt="2020-09-16T14:23:57.467" v="5761" actId="1076"/>
          <ac:spMkLst>
            <pc:docMk/>
            <pc:sldMk cId="4280504934" sldId="355"/>
            <ac:spMk id="23" creationId="{843AD55F-A820-B34B-A476-52238CE2A01E}"/>
          </ac:spMkLst>
        </pc:spChg>
        <pc:grpChg chg="del">
          <ac:chgData name="Nane Kratzke" userId="971be13ff4ee5ef6" providerId="LiveId" clId="{F80FBA5A-6B28-D64A-A741-CD926CAB4977}" dt="2020-09-16T14:18:05.279" v="5394" actId="478"/>
          <ac:grpSpMkLst>
            <pc:docMk/>
            <pc:sldMk cId="4280504934" sldId="355"/>
            <ac:grpSpMk id="30" creationId="{D38F06FE-50D1-1A4E-B91C-386F5E9D9F7C}"/>
          </ac:grpSpMkLst>
        </pc:grpChg>
        <pc:picChg chg="mod">
          <ac:chgData name="Nane Kratzke" userId="971be13ff4ee5ef6" providerId="LiveId" clId="{F80FBA5A-6B28-D64A-A741-CD926CAB4977}" dt="2020-09-16T14:18:23.280" v="5395" actId="1076"/>
          <ac:picMkLst>
            <pc:docMk/>
            <pc:sldMk cId="4280504934" sldId="355"/>
            <ac:picMk id="13" creationId="{90B94020-8328-5744-A09F-48D2224B9CB0}"/>
          </ac:picMkLst>
        </pc:picChg>
        <pc:picChg chg="del">
          <ac:chgData name="Nane Kratzke" userId="971be13ff4ee5ef6" providerId="LiveId" clId="{F80FBA5A-6B28-D64A-A741-CD926CAB4977}" dt="2020-09-16T14:17:47.549" v="5390" actId="478"/>
          <ac:picMkLst>
            <pc:docMk/>
            <pc:sldMk cId="4280504934" sldId="355"/>
            <ac:picMk id="15" creationId="{8B1C8385-A85E-6F4F-A276-83883054C94B}"/>
          </ac:picMkLst>
        </pc:picChg>
      </pc:sldChg>
      <pc:sldChg chg="addSp delSp modSp add mod">
        <pc:chgData name="Nane Kratzke" userId="971be13ff4ee5ef6" providerId="LiveId" clId="{F80FBA5A-6B28-D64A-A741-CD926CAB4977}" dt="2020-09-16T14:41:20.024" v="6984" actId="478"/>
        <pc:sldMkLst>
          <pc:docMk/>
          <pc:sldMk cId="1897236170" sldId="356"/>
        </pc:sldMkLst>
        <pc:spChg chg="mod">
          <ac:chgData name="Nane Kratzke" userId="971be13ff4ee5ef6" providerId="LiveId" clId="{F80FBA5A-6B28-D64A-A741-CD926CAB4977}" dt="2020-09-16T14:27:41.054" v="5900" actId="20577"/>
          <ac:spMkLst>
            <pc:docMk/>
            <pc:sldMk cId="1897236170" sldId="356"/>
            <ac:spMk id="2" creationId="{EF47862E-68E9-8046-BE7A-3FC5BBEBE3B2}"/>
          </ac:spMkLst>
        </pc:spChg>
        <pc:spChg chg="mod">
          <ac:chgData name="Nane Kratzke" userId="971be13ff4ee5ef6" providerId="LiveId" clId="{F80FBA5A-6B28-D64A-A741-CD926CAB4977}" dt="2020-09-16T14:40:44.609" v="6981" actId="20577"/>
          <ac:spMkLst>
            <pc:docMk/>
            <pc:sldMk cId="1897236170" sldId="356"/>
            <ac:spMk id="3" creationId="{24AB5565-746F-6A47-9715-6B1F58587B25}"/>
          </ac:spMkLst>
        </pc:spChg>
        <pc:spChg chg="add mod">
          <ac:chgData name="Nane Kratzke" userId="971be13ff4ee5ef6" providerId="LiveId" clId="{F80FBA5A-6B28-D64A-A741-CD926CAB4977}" dt="2020-09-16T14:40:11.770" v="6956" actId="14100"/>
          <ac:spMkLst>
            <pc:docMk/>
            <pc:sldMk cId="1897236170" sldId="356"/>
            <ac:spMk id="5" creationId="{2F140F3C-5F65-3D43-9BB6-373CA1BC5644}"/>
          </ac:spMkLst>
        </pc:spChg>
        <pc:spChg chg="add mod">
          <ac:chgData name="Nane Kratzke" userId="971be13ff4ee5ef6" providerId="LiveId" clId="{F80FBA5A-6B28-D64A-A741-CD926CAB4977}" dt="2020-09-16T14:40:31.414" v="6957" actId="20577"/>
          <ac:spMkLst>
            <pc:docMk/>
            <pc:sldMk cId="1897236170" sldId="356"/>
            <ac:spMk id="6" creationId="{23608007-71DB-6A4D-8CF4-5A00DC12ADBA}"/>
          </ac:spMkLst>
        </pc:spChg>
        <pc:spChg chg="add mod">
          <ac:chgData name="Nane Kratzke" userId="971be13ff4ee5ef6" providerId="LiveId" clId="{F80FBA5A-6B28-D64A-A741-CD926CAB4977}" dt="2020-09-16T14:38:26.871" v="6733" actId="1076"/>
          <ac:spMkLst>
            <pc:docMk/>
            <pc:sldMk cId="1897236170" sldId="356"/>
            <ac:spMk id="7" creationId="{20BA22AF-EEBC-D943-8727-5D7075FEB693}"/>
          </ac:spMkLst>
        </pc:spChg>
        <pc:spChg chg="add mod">
          <ac:chgData name="Nane Kratzke" userId="971be13ff4ee5ef6" providerId="LiveId" clId="{F80FBA5A-6B28-D64A-A741-CD926CAB4977}" dt="2020-09-16T14:40:07.347" v="6955" actId="20577"/>
          <ac:spMkLst>
            <pc:docMk/>
            <pc:sldMk cId="1897236170" sldId="356"/>
            <ac:spMk id="8" creationId="{48DBDA20-1239-2841-A093-CE82F51A1BCB}"/>
          </ac:spMkLst>
        </pc:spChg>
        <pc:spChg chg="add del mod">
          <ac:chgData name="Nane Kratzke" userId="971be13ff4ee5ef6" providerId="LiveId" clId="{F80FBA5A-6B28-D64A-A741-CD926CAB4977}" dt="2020-09-16T14:41:20.024" v="6984" actId="478"/>
          <ac:spMkLst>
            <pc:docMk/>
            <pc:sldMk cId="1897236170" sldId="356"/>
            <ac:spMk id="9" creationId="{B7558B63-BB23-4646-BC0D-AC95D26A7E55}"/>
          </ac:spMkLst>
        </pc:spChg>
      </pc:sldChg>
      <pc:sldChg chg="addSp delSp modSp add mod">
        <pc:chgData name="Nane Kratzke" userId="971be13ff4ee5ef6" providerId="LiveId" clId="{F80FBA5A-6B28-D64A-A741-CD926CAB4977}" dt="2020-09-16T14:49:38.740" v="7933" actId="14100"/>
        <pc:sldMkLst>
          <pc:docMk/>
          <pc:sldMk cId="1298549252" sldId="357"/>
        </pc:sldMkLst>
        <pc:spChg chg="mod">
          <ac:chgData name="Nane Kratzke" userId="971be13ff4ee5ef6" providerId="LiveId" clId="{F80FBA5A-6B28-D64A-A741-CD926CAB4977}" dt="2020-09-16T14:41:33.220" v="7002" actId="20577"/>
          <ac:spMkLst>
            <pc:docMk/>
            <pc:sldMk cId="1298549252" sldId="357"/>
            <ac:spMk id="3" creationId="{24AB5565-746F-6A47-9715-6B1F58587B25}"/>
          </ac:spMkLst>
        </pc:spChg>
        <pc:spChg chg="del">
          <ac:chgData name="Nane Kratzke" userId="971be13ff4ee5ef6" providerId="LiveId" clId="{F80FBA5A-6B28-D64A-A741-CD926CAB4977}" dt="2020-09-16T14:41:41.693" v="7003" actId="478"/>
          <ac:spMkLst>
            <pc:docMk/>
            <pc:sldMk cId="1298549252" sldId="357"/>
            <ac:spMk id="5" creationId="{2F140F3C-5F65-3D43-9BB6-373CA1BC5644}"/>
          </ac:spMkLst>
        </pc:spChg>
        <pc:spChg chg="mod">
          <ac:chgData name="Nane Kratzke" userId="971be13ff4ee5ef6" providerId="LiveId" clId="{F80FBA5A-6B28-D64A-A741-CD926CAB4977}" dt="2020-09-16T14:49:38.740" v="7933" actId="14100"/>
          <ac:spMkLst>
            <pc:docMk/>
            <pc:sldMk cId="1298549252" sldId="357"/>
            <ac:spMk id="6" creationId="{23608007-71DB-6A4D-8CF4-5A00DC12ADBA}"/>
          </ac:spMkLst>
        </pc:spChg>
        <pc:spChg chg="del">
          <ac:chgData name="Nane Kratzke" userId="971be13ff4ee5ef6" providerId="LiveId" clId="{F80FBA5A-6B28-D64A-A741-CD926CAB4977}" dt="2020-09-16T14:43:15.148" v="7216" actId="478"/>
          <ac:spMkLst>
            <pc:docMk/>
            <pc:sldMk cId="1298549252" sldId="357"/>
            <ac:spMk id="7" creationId="{20BA22AF-EEBC-D943-8727-5D7075FEB693}"/>
          </ac:spMkLst>
        </pc:spChg>
        <pc:spChg chg="del">
          <ac:chgData name="Nane Kratzke" userId="971be13ff4ee5ef6" providerId="LiveId" clId="{F80FBA5A-6B28-D64A-A741-CD926CAB4977}" dt="2020-09-16T14:43:17.072" v="7217" actId="478"/>
          <ac:spMkLst>
            <pc:docMk/>
            <pc:sldMk cId="1298549252" sldId="357"/>
            <ac:spMk id="8" creationId="{48DBDA20-1239-2841-A093-CE82F51A1BCB}"/>
          </ac:spMkLst>
        </pc:spChg>
        <pc:spChg chg="add mod">
          <ac:chgData name="Nane Kratzke" userId="971be13ff4ee5ef6" providerId="LiveId" clId="{F80FBA5A-6B28-D64A-A741-CD926CAB4977}" dt="2020-09-16T14:49:38.740" v="7933" actId="14100"/>
          <ac:spMkLst>
            <pc:docMk/>
            <pc:sldMk cId="1298549252" sldId="357"/>
            <ac:spMk id="9" creationId="{B5E40024-087F-DD49-B2CF-40DB13DFF067}"/>
          </ac:spMkLst>
        </pc:spChg>
        <pc:spChg chg="add mod">
          <ac:chgData name="Nane Kratzke" userId="971be13ff4ee5ef6" providerId="LiveId" clId="{F80FBA5A-6B28-D64A-A741-CD926CAB4977}" dt="2020-09-16T14:49:38.740" v="7933" actId="14100"/>
          <ac:spMkLst>
            <pc:docMk/>
            <pc:sldMk cId="1298549252" sldId="357"/>
            <ac:spMk id="10" creationId="{C9E75DA0-FAA7-7544-BD47-E06BB36B6AB1}"/>
          </ac:spMkLst>
        </pc:spChg>
      </pc:sldChg>
      <pc:sldChg chg="addSp delSp modSp add mod">
        <pc:chgData name="Nane Kratzke" userId="971be13ff4ee5ef6" providerId="LiveId" clId="{F80FBA5A-6B28-D64A-A741-CD926CAB4977}" dt="2020-09-16T14:56:50.484" v="8041" actId="14861"/>
        <pc:sldMkLst>
          <pc:docMk/>
          <pc:sldMk cId="736775312" sldId="358"/>
        </pc:sldMkLst>
        <pc:spChg chg="mod">
          <ac:chgData name="Nane Kratzke" userId="971be13ff4ee5ef6" providerId="LiveId" clId="{F80FBA5A-6B28-D64A-A741-CD926CAB4977}" dt="2020-09-16T14:50:22.717" v="7970" actId="20577"/>
          <ac:spMkLst>
            <pc:docMk/>
            <pc:sldMk cId="736775312" sldId="358"/>
            <ac:spMk id="2" creationId="{6C44E627-6266-B04D-B119-2A7C109AE5B7}"/>
          </ac:spMkLst>
        </pc:spChg>
        <pc:spChg chg="mod">
          <ac:chgData name="Nane Kratzke" userId="971be13ff4ee5ef6" providerId="LiveId" clId="{F80FBA5A-6B28-D64A-A741-CD926CAB4977}" dt="2020-09-16T14:50:30.487" v="7994" actId="20577"/>
          <ac:spMkLst>
            <pc:docMk/>
            <pc:sldMk cId="736775312" sldId="358"/>
            <ac:spMk id="3" creationId="{091B0AE1-6A0F-6943-98AC-6AD9C6B84347}"/>
          </ac:spMkLst>
        </pc:spChg>
        <pc:picChg chg="add del mod">
          <ac:chgData name="Nane Kratzke" userId="971be13ff4ee5ef6" providerId="LiveId" clId="{F80FBA5A-6B28-D64A-A741-CD926CAB4977}" dt="2020-09-16T14:55:30.292" v="8032" actId="478"/>
          <ac:picMkLst>
            <pc:docMk/>
            <pc:sldMk cId="736775312" sldId="358"/>
            <ac:picMk id="5" creationId="{988F1E41-5118-1D45-98BE-E9F1F003F430}"/>
          </ac:picMkLst>
        </pc:picChg>
        <pc:picChg chg="add mod">
          <ac:chgData name="Nane Kratzke" userId="971be13ff4ee5ef6" providerId="LiveId" clId="{F80FBA5A-6B28-D64A-A741-CD926CAB4977}" dt="2020-09-16T14:56:46.333" v="8040" actId="1076"/>
          <ac:picMkLst>
            <pc:docMk/>
            <pc:sldMk cId="736775312" sldId="358"/>
            <ac:picMk id="6" creationId="{E95B48D4-3F10-7145-9FC1-D2DB56157FBF}"/>
          </ac:picMkLst>
        </pc:picChg>
        <pc:picChg chg="add mod">
          <ac:chgData name="Nane Kratzke" userId="971be13ff4ee5ef6" providerId="LiveId" clId="{F80FBA5A-6B28-D64A-A741-CD926CAB4977}" dt="2020-09-16T14:56:50.484" v="8041" actId="14861"/>
          <ac:picMkLst>
            <pc:docMk/>
            <pc:sldMk cId="736775312" sldId="358"/>
            <ac:picMk id="7" creationId="{3FF3D00B-7107-FC4F-B774-8699B24963AA}"/>
          </ac:picMkLst>
        </pc:picChg>
        <pc:picChg chg="add del">
          <ac:chgData name="Nane Kratzke" userId="971be13ff4ee5ef6" providerId="LiveId" clId="{F80FBA5A-6B28-D64A-A741-CD926CAB4977}" dt="2020-09-16T14:51:08.819" v="8001" actId="478"/>
          <ac:picMkLst>
            <pc:docMk/>
            <pc:sldMk cId="736775312" sldId="358"/>
            <ac:picMk id="4097" creationId="{6057336B-CC8B-5447-9F59-D6D75D24B061}"/>
          </ac:picMkLst>
        </pc:picChg>
        <pc:picChg chg="add del mod">
          <ac:chgData name="Nane Kratzke" userId="971be13ff4ee5ef6" providerId="LiveId" clId="{F80FBA5A-6B28-D64A-A741-CD926CAB4977}" dt="2020-09-16T14:54:46.178" v="8024" actId="478"/>
          <ac:picMkLst>
            <pc:docMk/>
            <pc:sldMk cId="736775312" sldId="358"/>
            <ac:picMk id="4098" creationId="{E910D119-C6A3-6946-BCF8-F301BB07B35E}"/>
          </ac:picMkLst>
        </pc:picChg>
        <pc:picChg chg="add del">
          <ac:chgData name="Nane Kratzke" userId="971be13ff4ee5ef6" providerId="LiveId" clId="{F80FBA5A-6B28-D64A-A741-CD926CAB4977}" dt="2020-09-16T14:51:02.783" v="7999" actId="478"/>
          <ac:picMkLst>
            <pc:docMk/>
            <pc:sldMk cId="736775312" sldId="358"/>
            <ac:picMk id="4099" creationId="{C4334212-2C05-524A-B882-8AF98590392A}"/>
          </ac:picMkLst>
        </pc:picChg>
        <pc:picChg chg="add del mod">
          <ac:chgData name="Nane Kratzke" userId="971be13ff4ee5ef6" providerId="LiveId" clId="{F80FBA5A-6B28-D64A-A741-CD926CAB4977}" dt="2020-09-16T14:53:03.947" v="8006" actId="478"/>
          <ac:picMkLst>
            <pc:docMk/>
            <pc:sldMk cId="736775312" sldId="358"/>
            <ac:picMk id="4100" creationId="{F083189D-2CDF-8C4A-AD9A-FB68905DED3D}"/>
          </ac:picMkLst>
        </pc:picChg>
        <pc:picChg chg="add del">
          <ac:chgData name="Nane Kratzke" userId="971be13ff4ee5ef6" providerId="LiveId" clId="{F80FBA5A-6B28-D64A-A741-CD926CAB4977}" dt="2020-09-16T14:53:03.947" v="8006" actId="478"/>
          <ac:picMkLst>
            <pc:docMk/>
            <pc:sldMk cId="736775312" sldId="358"/>
            <ac:picMk id="4102" creationId="{61D3AED4-B768-2E4E-B592-A8916885DA42}"/>
          </ac:picMkLst>
        </pc:picChg>
        <pc:picChg chg="add del mod">
          <ac:chgData name="Nane Kratzke" userId="971be13ff4ee5ef6" providerId="LiveId" clId="{F80FBA5A-6B28-D64A-A741-CD926CAB4977}" dt="2020-09-16T14:54:42.421" v="8023" actId="478"/>
          <ac:picMkLst>
            <pc:docMk/>
            <pc:sldMk cId="736775312" sldId="358"/>
            <ac:picMk id="4104" creationId="{7EEA931C-5D74-2A40-B7D1-2B853254D255}"/>
          </ac:picMkLst>
        </pc:picChg>
      </pc:sldChg>
      <pc:sldChg chg="addSp modSp add mod">
        <pc:chgData name="Nane Kratzke" userId="971be13ff4ee5ef6" providerId="LiveId" clId="{F80FBA5A-6B28-D64A-A741-CD926CAB4977}" dt="2020-09-16T15:00:45.864" v="8548" actId="14100"/>
        <pc:sldMkLst>
          <pc:docMk/>
          <pc:sldMk cId="3329676384" sldId="359"/>
        </pc:sldMkLst>
        <pc:spChg chg="mod">
          <ac:chgData name="Nane Kratzke" userId="971be13ff4ee5ef6" providerId="LiveId" clId="{F80FBA5A-6B28-D64A-A741-CD926CAB4977}" dt="2020-09-16T14:57:57.806" v="8077" actId="20577"/>
          <ac:spMkLst>
            <pc:docMk/>
            <pc:sldMk cId="3329676384" sldId="359"/>
            <ac:spMk id="2" creationId="{53D5DAB8-BC15-0E47-B8CB-05CDE7AFD5CD}"/>
          </ac:spMkLst>
        </pc:spChg>
        <pc:spChg chg="mod">
          <ac:chgData name="Nane Kratzke" userId="971be13ff4ee5ef6" providerId="LiveId" clId="{F80FBA5A-6B28-D64A-A741-CD926CAB4977}" dt="2020-09-16T14:58:05.376" v="8093" actId="20577"/>
          <ac:spMkLst>
            <pc:docMk/>
            <pc:sldMk cId="3329676384" sldId="359"/>
            <ac:spMk id="3" creationId="{250F92C1-E596-4A48-8055-DFDA04541DC0}"/>
          </ac:spMkLst>
        </pc:spChg>
        <pc:spChg chg="add mod">
          <ac:chgData name="Nane Kratzke" userId="971be13ff4ee5ef6" providerId="LiveId" clId="{F80FBA5A-6B28-D64A-A741-CD926CAB4977}" dt="2020-09-16T15:00:45.864" v="8548" actId="14100"/>
          <ac:spMkLst>
            <pc:docMk/>
            <pc:sldMk cId="3329676384" sldId="359"/>
            <ac:spMk id="5" creationId="{700B20A8-248E-6C43-98A6-72FA32F026A1}"/>
          </ac:spMkLst>
        </pc:spChg>
      </pc:sldChg>
      <pc:sldChg chg="addSp modSp add mod">
        <pc:chgData name="Nane Kratzke" userId="971be13ff4ee5ef6" providerId="LiveId" clId="{F80FBA5A-6B28-D64A-A741-CD926CAB4977}" dt="2020-09-16T15:06:39.870" v="8807" actId="1076"/>
        <pc:sldMkLst>
          <pc:docMk/>
          <pc:sldMk cId="1212650092" sldId="360"/>
        </pc:sldMkLst>
        <pc:spChg chg="mod">
          <ac:chgData name="Nane Kratzke" userId="971be13ff4ee5ef6" providerId="LiveId" clId="{F80FBA5A-6B28-D64A-A741-CD926CAB4977}" dt="2020-09-16T15:01:21.299" v="8595" actId="20577"/>
          <ac:spMkLst>
            <pc:docMk/>
            <pc:sldMk cId="1212650092" sldId="360"/>
            <ac:spMk id="2" creationId="{31E9C1EF-1A27-1443-95FE-A9E58DDD617E}"/>
          </ac:spMkLst>
        </pc:spChg>
        <pc:spChg chg="mod">
          <ac:chgData name="Nane Kratzke" userId="971be13ff4ee5ef6" providerId="LiveId" clId="{F80FBA5A-6B28-D64A-A741-CD926CAB4977}" dt="2020-09-16T15:01:33.033" v="8621" actId="20577"/>
          <ac:spMkLst>
            <pc:docMk/>
            <pc:sldMk cId="1212650092" sldId="360"/>
            <ac:spMk id="3" creationId="{C49A213D-F254-574F-A212-B44D4FC598CB}"/>
          </ac:spMkLst>
        </pc:spChg>
        <pc:spChg chg="add mod">
          <ac:chgData name="Nane Kratzke" userId="971be13ff4ee5ef6" providerId="LiveId" clId="{F80FBA5A-6B28-D64A-A741-CD926CAB4977}" dt="2020-09-16T15:06:39.870" v="8807" actId="1076"/>
          <ac:spMkLst>
            <pc:docMk/>
            <pc:sldMk cId="1212650092" sldId="360"/>
            <ac:spMk id="5" creationId="{EDF0584D-1D97-D240-BEAE-A1A8F7C5F3AB}"/>
          </ac:spMkLst>
        </pc:spChg>
        <pc:spChg chg="add mod">
          <ac:chgData name="Nane Kratzke" userId="971be13ff4ee5ef6" providerId="LiveId" clId="{F80FBA5A-6B28-D64A-A741-CD926CAB4977}" dt="2020-09-16T15:06:30.320" v="8806" actId="1076"/>
          <ac:spMkLst>
            <pc:docMk/>
            <pc:sldMk cId="1212650092" sldId="360"/>
            <ac:spMk id="7" creationId="{980323A4-440B-514E-9097-CA974F275F38}"/>
          </ac:spMkLst>
        </pc:spChg>
        <pc:picChg chg="add mod">
          <ac:chgData name="Nane Kratzke" userId="971be13ff4ee5ef6" providerId="LiveId" clId="{F80FBA5A-6B28-D64A-A741-CD926CAB4977}" dt="2020-09-16T15:03:53.479" v="8638" actId="14100"/>
          <ac:picMkLst>
            <pc:docMk/>
            <pc:sldMk cId="1212650092" sldId="360"/>
            <ac:picMk id="5121" creationId="{EA38BE3E-359F-7344-B2FC-65C11A854016}"/>
          </ac:picMkLst>
        </pc:picChg>
        <pc:picChg chg="add mod">
          <ac:chgData name="Nane Kratzke" userId="971be13ff4ee5ef6" providerId="LiveId" clId="{F80FBA5A-6B28-D64A-A741-CD926CAB4977}" dt="2020-09-16T15:06:39.870" v="8807" actId="1076"/>
          <ac:picMkLst>
            <pc:docMk/>
            <pc:sldMk cId="1212650092" sldId="360"/>
            <ac:picMk id="5122" creationId="{BF719340-432B-6344-B7E5-2E7CB6F13E67}"/>
          </ac:picMkLst>
        </pc:picChg>
        <pc:picChg chg="add mod">
          <ac:chgData name="Nane Kratzke" userId="971be13ff4ee5ef6" providerId="LiveId" clId="{F80FBA5A-6B28-D64A-A741-CD926CAB4977}" dt="2020-09-16T15:06:39.870" v="8807" actId="1076"/>
          <ac:picMkLst>
            <pc:docMk/>
            <pc:sldMk cId="1212650092" sldId="360"/>
            <ac:picMk id="5123" creationId="{BC1B20BC-755C-E647-BE98-9F3E85D9B7A4}"/>
          </ac:picMkLst>
        </pc:picChg>
        <pc:inkChg chg="add mod">
          <ac:chgData name="Nane Kratzke" userId="971be13ff4ee5ef6" providerId="LiveId" clId="{F80FBA5A-6B28-D64A-A741-CD926CAB4977}" dt="2020-09-16T15:06:39.870" v="8807" actId="1076"/>
          <ac:inkMkLst>
            <pc:docMk/>
            <pc:sldMk cId="1212650092" sldId="360"/>
            <ac:inkMk id="6" creationId="{F1F4162F-A6D3-9A4D-AE80-A805E6D2819A}"/>
          </ac:inkMkLst>
        </pc:inkChg>
      </pc:sldChg>
      <pc:sldChg chg="addSp delSp modSp add mod">
        <pc:chgData name="Nane Kratzke" userId="971be13ff4ee5ef6" providerId="LiveId" clId="{F80FBA5A-6B28-D64A-A741-CD926CAB4977}" dt="2020-09-16T15:17:25.477" v="9458" actId="20577"/>
        <pc:sldMkLst>
          <pc:docMk/>
          <pc:sldMk cId="1707978134" sldId="361"/>
        </pc:sldMkLst>
        <pc:spChg chg="mod">
          <ac:chgData name="Nane Kratzke" userId="971be13ff4ee5ef6" providerId="LiveId" clId="{F80FBA5A-6B28-D64A-A741-CD926CAB4977}" dt="2020-09-16T15:17:25.477" v="9458" actId="20577"/>
          <ac:spMkLst>
            <pc:docMk/>
            <pc:sldMk cId="1707978134" sldId="361"/>
            <ac:spMk id="2" creationId="{B0D8A5E1-DDDF-4D40-AEBD-7BB3FFFF5B89}"/>
          </ac:spMkLst>
        </pc:spChg>
        <pc:spChg chg="mod">
          <ac:chgData name="Nane Kratzke" userId="971be13ff4ee5ef6" providerId="LiveId" clId="{F80FBA5A-6B28-D64A-A741-CD926CAB4977}" dt="2020-09-16T15:12:05.802" v="8943" actId="14100"/>
          <ac:spMkLst>
            <pc:docMk/>
            <pc:sldMk cId="1707978134" sldId="361"/>
            <ac:spMk id="3" creationId="{6661F003-4686-1742-905E-91170D995ABB}"/>
          </ac:spMkLst>
        </pc:spChg>
        <pc:spChg chg="add del mod">
          <ac:chgData name="Nane Kratzke" userId="971be13ff4ee5ef6" providerId="LiveId" clId="{F80FBA5A-6B28-D64A-A741-CD926CAB4977}" dt="2020-09-16T15:11:18.140" v="8876"/>
          <ac:spMkLst>
            <pc:docMk/>
            <pc:sldMk cId="1707978134" sldId="361"/>
            <ac:spMk id="5" creationId="{401AE212-F358-5846-998B-E7F711D6D659}"/>
          </ac:spMkLst>
        </pc:spChg>
        <pc:spChg chg="add mod">
          <ac:chgData name="Nane Kratzke" userId="971be13ff4ee5ef6" providerId="LiveId" clId="{F80FBA5A-6B28-D64A-A741-CD926CAB4977}" dt="2020-09-16T15:16:45.403" v="9440" actId="1076"/>
          <ac:spMkLst>
            <pc:docMk/>
            <pc:sldMk cId="1707978134" sldId="361"/>
            <ac:spMk id="6" creationId="{7C1209DE-5498-BF4F-8078-53DFA6FF068B}"/>
          </ac:spMkLst>
        </pc:spChg>
        <pc:picChg chg="add del">
          <ac:chgData name="Nane Kratzke" userId="971be13ff4ee5ef6" providerId="LiveId" clId="{F80FBA5A-6B28-D64A-A741-CD926CAB4977}" dt="2020-09-16T15:07:32.453" v="8830" actId="478"/>
          <ac:picMkLst>
            <pc:docMk/>
            <pc:sldMk cId="1707978134" sldId="361"/>
            <ac:picMk id="6145" creationId="{2979C2E5-E951-C24C-8012-2BCE452567CE}"/>
          </ac:picMkLst>
        </pc:picChg>
        <pc:picChg chg="add del">
          <ac:chgData name="Nane Kratzke" userId="971be13ff4ee5ef6" providerId="LiveId" clId="{F80FBA5A-6B28-D64A-A741-CD926CAB4977}" dt="2020-09-16T15:07:32.453" v="8830" actId="478"/>
          <ac:picMkLst>
            <pc:docMk/>
            <pc:sldMk cId="1707978134" sldId="361"/>
            <ac:picMk id="6146" creationId="{C8A39BAF-DEFF-4247-AEFF-4B30AAD18EC8}"/>
          </ac:picMkLst>
        </pc:picChg>
        <pc:picChg chg="add del mod">
          <ac:chgData name="Nane Kratzke" userId="971be13ff4ee5ef6" providerId="LiveId" clId="{F80FBA5A-6B28-D64A-A741-CD926CAB4977}" dt="2020-09-16T15:08:12.087" v="8837" actId="478"/>
          <ac:picMkLst>
            <pc:docMk/>
            <pc:sldMk cId="1707978134" sldId="361"/>
            <ac:picMk id="6147" creationId="{7D861E03-9FB5-D846-BA0C-29C7DD6913FC}"/>
          </ac:picMkLst>
        </pc:picChg>
        <pc:picChg chg="add del mod">
          <ac:chgData name="Nane Kratzke" userId="971be13ff4ee5ef6" providerId="LiveId" clId="{F80FBA5A-6B28-D64A-A741-CD926CAB4977}" dt="2020-09-16T15:09:46.240" v="8852" actId="478"/>
          <ac:picMkLst>
            <pc:docMk/>
            <pc:sldMk cId="1707978134" sldId="361"/>
            <ac:picMk id="6148" creationId="{2815F0E5-BC8F-FE40-A907-F2E5AC4ACE43}"/>
          </ac:picMkLst>
        </pc:picChg>
        <pc:picChg chg="add mod">
          <ac:chgData name="Nane Kratzke" userId="971be13ff4ee5ef6" providerId="LiveId" clId="{F80FBA5A-6B28-D64A-A741-CD926CAB4977}" dt="2020-09-16T15:15:29.518" v="9427" actId="1076"/>
          <ac:picMkLst>
            <pc:docMk/>
            <pc:sldMk cId="1707978134" sldId="361"/>
            <ac:picMk id="6149" creationId="{A945AF38-708B-6548-8219-56B43B1078D6}"/>
          </ac:picMkLst>
        </pc:picChg>
        <pc:picChg chg="add mod">
          <ac:chgData name="Nane Kratzke" userId="971be13ff4ee5ef6" providerId="LiveId" clId="{F80FBA5A-6B28-D64A-A741-CD926CAB4977}" dt="2020-09-16T15:15:31.746" v="9428" actId="1076"/>
          <ac:picMkLst>
            <pc:docMk/>
            <pc:sldMk cId="1707978134" sldId="361"/>
            <ac:picMk id="6150" creationId="{0CFFD882-9BAC-9243-BE7A-EAC74E34A8FF}"/>
          </ac:picMkLst>
        </pc:picChg>
      </pc:sldChg>
      <pc:sldChg chg="addSp modSp add mod">
        <pc:chgData name="Nane Kratzke" userId="971be13ff4ee5ef6" providerId="LiveId" clId="{F80FBA5A-6B28-D64A-A741-CD926CAB4977}" dt="2020-09-16T15:23:49.526" v="10275" actId="14100"/>
        <pc:sldMkLst>
          <pc:docMk/>
          <pc:sldMk cId="4037558482" sldId="362"/>
        </pc:sldMkLst>
        <pc:spChg chg="mod">
          <ac:chgData name="Nane Kratzke" userId="971be13ff4ee5ef6" providerId="LiveId" clId="{F80FBA5A-6B28-D64A-A741-CD926CAB4977}" dt="2020-09-16T15:17:54.513" v="9488" actId="20577"/>
          <ac:spMkLst>
            <pc:docMk/>
            <pc:sldMk cId="4037558482" sldId="362"/>
            <ac:spMk id="2" creationId="{D0E2E361-A671-484F-B5F1-BEEEB63770C1}"/>
          </ac:spMkLst>
        </pc:spChg>
        <pc:spChg chg="mod">
          <ac:chgData name="Nane Kratzke" userId="971be13ff4ee5ef6" providerId="LiveId" clId="{F80FBA5A-6B28-D64A-A741-CD926CAB4977}" dt="2020-09-16T15:18:24.551" v="9579" actId="20577"/>
          <ac:spMkLst>
            <pc:docMk/>
            <pc:sldMk cId="4037558482" sldId="362"/>
            <ac:spMk id="3" creationId="{08ABE20F-2285-8544-9E1F-0492C952F2C9}"/>
          </ac:spMkLst>
        </pc:spChg>
        <pc:spChg chg="add mod">
          <ac:chgData name="Nane Kratzke" userId="971be13ff4ee5ef6" providerId="LiveId" clId="{F80FBA5A-6B28-D64A-A741-CD926CAB4977}" dt="2020-09-16T15:23:49.526" v="10275" actId="14100"/>
          <ac:spMkLst>
            <pc:docMk/>
            <pc:sldMk cId="4037558482" sldId="362"/>
            <ac:spMk id="5" creationId="{DF07706A-B0CE-B04A-995D-D771CFD65309}"/>
          </ac:spMkLst>
        </pc:spChg>
        <pc:spChg chg="add mod">
          <ac:chgData name="Nane Kratzke" userId="971be13ff4ee5ef6" providerId="LiveId" clId="{F80FBA5A-6B28-D64A-A741-CD926CAB4977}" dt="2020-09-16T15:23:11.934" v="10211" actId="255"/>
          <ac:spMkLst>
            <pc:docMk/>
            <pc:sldMk cId="4037558482" sldId="362"/>
            <ac:spMk id="6" creationId="{1079C6A2-9ABE-174B-8D3D-AA101DB9F5D4}"/>
          </ac:spMkLst>
        </pc:spChg>
        <pc:picChg chg="add mod">
          <ac:chgData name="Nane Kratzke" userId="971be13ff4ee5ef6" providerId="LiveId" clId="{F80FBA5A-6B28-D64A-A741-CD926CAB4977}" dt="2020-09-16T15:19:10.202" v="9586" actId="14861"/>
          <ac:picMkLst>
            <pc:docMk/>
            <pc:sldMk cId="4037558482" sldId="362"/>
            <ac:picMk id="7169" creationId="{C31FA369-D21A-D249-B606-58B7D48EAF0F}"/>
          </ac:picMkLst>
        </pc:picChg>
      </pc:sldChg>
      <pc:sldChg chg="addSp delSp modSp add mod">
        <pc:chgData name="Nane Kratzke" userId="971be13ff4ee5ef6" providerId="LiveId" clId="{F80FBA5A-6B28-D64A-A741-CD926CAB4977}" dt="2020-09-16T15:37:47.834" v="11431" actId="20577"/>
        <pc:sldMkLst>
          <pc:docMk/>
          <pc:sldMk cId="3846043049" sldId="363"/>
        </pc:sldMkLst>
        <pc:spChg chg="mod">
          <ac:chgData name="Nane Kratzke" userId="971be13ff4ee5ef6" providerId="LiveId" clId="{F80FBA5A-6B28-D64A-A741-CD926CAB4977}" dt="2020-09-16T15:37:47.834" v="11431" actId="20577"/>
          <ac:spMkLst>
            <pc:docMk/>
            <pc:sldMk cId="3846043049" sldId="363"/>
            <ac:spMk id="2" creationId="{D0E2E361-A671-484F-B5F1-BEEEB63770C1}"/>
          </ac:spMkLst>
        </pc:spChg>
        <pc:spChg chg="mod">
          <ac:chgData name="Nane Kratzke" userId="971be13ff4ee5ef6" providerId="LiveId" clId="{F80FBA5A-6B28-D64A-A741-CD926CAB4977}" dt="2020-09-16T15:24:20.149" v="10296" actId="20577"/>
          <ac:spMkLst>
            <pc:docMk/>
            <pc:sldMk cId="3846043049" sldId="363"/>
            <ac:spMk id="3" creationId="{08ABE20F-2285-8544-9E1F-0492C952F2C9}"/>
          </ac:spMkLst>
        </pc:spChg>
        <pc:spChg chg="del mod">
          <ac:chgData name="Nane Kratzke" userId="971be13ff4ee5ef6" providerId="LiveId" clId="{F80FBA5A-6B28-D64A-A741-CD926CAB4977}" dt="2020-09-16T15:24:39.048" v="10299" actId="478"/>
          <ac:spMkLst>
            <pc:docMk/>
            <pc:sldMk cId="3846043049" sldId="363"/>
            <ac:spMk id="5" creationId="{DF07706A-B0CE-B04A-995D-D771CFD65309}"/>
          </ac:spMkLst>
        </pc:spChg>
        <pc:spChg chg="del">
          <ac:chgData name="Nane Kratzke" userId="971be13ff4ee5ef6" providerId="LiveId" clId="{F80FBA5A-6B28-D64A-A741-CD926CAB4977}" dt="2020-09-16T15:24:41.331" v="10300" actId="478"/>
          <ac:spMkLst>
            <pc:docMk/>
            <pc:sldMk cId="3846043049" sldId="363"/>
            <ac:spMk id="6" creationId="{1079C6A2-9ABE-174B-8D3D-AA101DB9F5D4}"/>
          </ac:spMkLst>
        </pc:spChg>
        <pc:spChg chg="add mod">
          <ac:chgData name="Nane Kratzke" userId="971be13ff4ee5ef6" providerId="LiveId" clId="{F80FBA5A-6B28-D64A-A741-CD926CAB4977}" dt="2020-09-16T15:24:53.494" v="10304" actId="767"/>
          <ac:spMkLst>
            <pc:docMk/>
            <pc:sldMk cId="3846043049" sldId="363"/>
            <ac:spMk id="7" creationId="{7B558BD1-E102-7344-90EE-BB3C6F4E2CC1}"/>
          </ac:spMkLst>
        </pc:spChg>
        <pc:spChg chg="add mod">
          <ac:chgData name="Nane Kratzke" userId="971be13ff4ee5ef6" providerId="LiveId" clId="{F80FBA5A-6B28-D64A-A741-CD926CAB4977}" dt="2020-09-16T15:29:50.814" v="10398" actId="1076"/>
          <ac:spMkLst>
            <pc:docMk/>
            <pc:sldMk cId="3846043049" sldId="363"/>
            <ac:spMk id="12" creationId="{53BBC2C3-2474-5243-B5FA-AD081FBD42D5}"/>
          </ac:spMkLst>
        </pc:spChg>
        <pc:picChg chg="del">
          <ac:chgData name="Nane Kratzke" userId="971be13ff4ee5ef6" providerId="LiveId" clId="{F80FBA5A-6B28-D64A-A741-CD926CAB4977}" dt="2020-09-16T15:24:35.570" v="10297" actId="478"/>
          <ac:picMkLst>
            <pc:docMk/>
            <pc:sldMk cId="3846043049" sldId="363"/>
            <ac:picMk id="7169" creationId="{C31FA369-D21A-D249-B606-58B7D48EAF0F}"/>
          </ac:picMkLst>
        </pc:picChg>
        <pc:picChg chg="add mod">
          <ac:chgData name="Nane Kratzke" userId="971be13ff4ee5ef6" providerId="LiveId" clId="{F80FBA5A-6B28-D64A-A741-CD926CAB4977}" dt="2020-09-16T15:26:40.020" v="10326" actId="1076"/>
          <ac:picMkLst>
            <pc:docMk/>
            <pc:sldMk cId="3846043049" sldId="363"/>
            <ac:picMk id="8193" creationId="{8CEA8043-DECC-4C42-B2F1-2CBAA3CC90E5}"/>
          </ac:picMkLst>
        </pc:picChg>
        <pc:picChg chg="add mod">
          <ac:chgData name="Nane Kratzke" userId="971be13ff4ee5ef6" providerId="LiveId" clId="{F80FBA5A-6B28-D64A-A741-CD926CAB4977}" dt="2020-09-16T15:26:19.229" v="10322" actId="1076"/>
          <ac:picMkLst>
            <pc:docMk/>
            <pc:sldMk cId="3846043049" sldId="363"/>
            <ac:picMk id="8194" creationId="{CF494354-C89A-0D4A-A076-739F8F0D96CA}"/>
          </ac:picMkLst>
        </pc:picChg>
        <pc:picChg chg="add mod">
          <ac:chgData name="Nane Kratzke" userId="971be13ff4ee5ef6" providerId="LiveId" clId="{F80FBA5A-6B28-D64A-A741-CD926CAB4977}" dt="2020-09-16T15:26:19.229" v="10322" actId="1076"/>
          <ac:picMkLst>
            <pc:docMk/>
            <pc:sldMk cId="3846043049" sldId="363"/>
            <ac:picMk id="8195" creationId="{04DD9901-458F-644C-BA2D-C97AF504FDDB}"/>
          </ac:picMkLst>
        </pc:picChg>
      </pc:sldChg>
      <pc:sldChg chg="addSp delSp modSp add mod">
        <pc:chgData name="Nane Kratzke" userId="971be13ff4ee5ef6" providerId="LiveId" clId="{F80FBA5A-6B28-D64A-A741-CD926CAB4977}" dt="2020-09-16T15:37:37.451" v="11428" actId="20577"/>
        <pc:sldMkLst>
          <pc:docMk/>
          <pc:sldMk cId="645332041" sldId="364"/>
        </pc:sldMkLst>
        <pc:spChg chg="mod">
          <ac:chgData name="Nane Kratzke" userId="971be13ff4ee5ef6" providerId="LiveId" clId="{F80FBA5A-6B28-D64A-A741-CD926CAB4977}" dt="2020-09-16T15:37:29.272" v="11403" actId="20577"/>
          <ac:spMkLst>
            <pc:docMk/>
            <pc:sldMk cId="645332041" sldId="364"/>
            <ac:spMk id="2" creationId="{E8C601C9-44BA-A84A-B472-B49D089B7C60}"/>
          </ac:spMkLst>
        </pc:spChg>
        <pc:spChg chg="mod">
          <ac:chgData name="Nane Kratzke" userId="971be13ff4ee5ef6" providerId="LiveId" clId="{F80FBA5A-6B28-D64A-A741-CD926CAB4977}" dt="2020-09-16T15:37:37.451" v="11428" actId="20577"/>
          <ac:spMkLst>
            <pc:docMk/>
            <pc:sldMk cId="645332041" sldId="364"/>
            <ac:spMk id="3" creationId="{E9D335EA-AC16-B64B-92FD-4119D3F0BAEC}"/>
          </ac:spMkLst>
        </pc:spChg>
        <pc:spChg chg="add mod">
          <ac:chgData name="Nane Kratzke" userId="971be13ff4ee5ef6" providerId="LiveId" clId="{F80FBA5A-6B28-D64A-A741-CD926CAB4977}" dt="2020-09-16T15:29:40.419" v="10396" actId="1076"/>
          <ac:spMkLst>
            <pc:docMk/>
            <pc:sldMk cId="645332041" sldId="364"/>
            <ac:spMk id="5" creationId="{21BF7374-9BBA-1B49-B606-6CBFC2689D6A}"/>
          </ac:spMkLst>
        </pc:spChg>
        <pc:picChg chg="add del mod">
          <ac:chgData name="Nane Kratzke" userId="971be13ff4ee5ef6" providerId="LiveId" clId="{F80FBA5A-6B28-D64A-A741-CD926CAB4977}" dt="2020-09-16T15:29:10.232" v="10354" actId="478"/>
          <ac:picMkLst>
            <pc:docMk/>
            <pc:sldMk cId="645332041" sldId="364"/>
            <ac:picMk id="9217" creationId="{B18C4E1E-2AFD-9045-8686-84C92F8DCFB2}"/>
          </ac:picMkLst>
        </pc:picChg>
        <pc:picChg chg="add mod">
          <ac:chgData name="Nane Kratzke" userId="971be13ff4ee5ef6" providerId="LiveId" clId="{F80FBA5A-6B28-D64A-A741-CD926CAB4977}" dt="2020-09-16T15:29:23.158" v="10360" actId="14861"/>
          <ac:picMkLst>
            <pc:docMk/>
            <pc:sldMk cId="645332041" sldId="364"/>
            <ac:picMk id="9219" creationId="{E17DD18F-8A83-724D-8F25-BB088DD21BF7}"/>
          </ac:picMkLst>
        </pc:picChg>
      </pc:sldChg>
      <pc:sldChg chg="addSp delSp modSp add mod">
        <pc:chgData name="Nane Kratzke" userId="971be13ff4ee5ef6" providerId="LiveId" clId="{F80FBA5A-6B28-D64A-A741-CD926CAB4977}" dt="2020-09-16T15:37:22.049" v="11400" actId="20577"/>
        <pc:sldMkLst>
          <pc:docMk/>
          <pc:sldMk cId="1692808362" sldId="365"/>
        </pc:sldMkLst>
        <pc:spChg chg="mod">
          <ac:chgData name="Nane Kratzke" userId="971be13ff4ee5ef6" providerId="LiveId" clId="{F80FBA5A-6B28-D64A-A741-CD926CAB4977}" dt="2020-09-16T15:37:22.049" v="11400" actId="20577"/>
          <ac:spMkLst>
            <pc:docMk/>
            <pc:sldMk cId="1692808362" sldId="365"/>
            <ac:spMk id="2" creationId="{E8C601C9-44BA-A84A-B472-B49D089B7C60}"/>
          </ac:spMkLst>
        </pc:spChg>
        <pc:spChg chg="mod">
          <ac:chgData name="Nane Kratzke" userId="971be13ff4ee5ef6" providerId="LiveId" clId="{F80FBA5A-6B28-D64A-A741-CD926CAB4977}" dt="2020-09-16T15:30:32.586" v="10417" actId="20577"/>
          <ac:spMkLst>
            <pc:docMk/>
            <pc:sldMk cId="1692808362" sldId="365"/>
            <ac:spMk id="3" creationId="{E9D335EA-AC16-B64B-92FD-4119D3F0BAEC}"/>
          </ac:spMkLst>
        </pc:spChg>
        <pc:spChg chg="del">
          <ac:chgData name="Nane Kratzke" userId="971be13ff4ee5ef6" providerId="LiveId" clId="{F80FBA5A-6B28-D64A-A741-CD926CAB4977}" dt="2020-09-16T15:30:49.349" v="10421" actId="478"/>
          <ac:spMkLst>
            <pc:docMk/>
            <pc:sldMk cId="1692808362" sldId="365"/>
            <ac:spMk id="5" creationId="{21BF7374-9BBA-1B49-B606-6CBFC2689D6A}"/>
          </ac:spMkLst>
        </pc:spChg>
        <pc:spChg chg="add mod">
          <ac:chgData name="Nane Kratzke" userId="971be13ff4ee5ef6" providerId="LiveId" clId="{F80FBA5A-6B28-D64A-A741-CD926CAB4977}" dt="2020-09-16T15:35:25.482" v="11397" actId="20577"/>
          <ac:spMkLst>
            <pc:docMk/>
            <pc:sldMk cId="1692808362" sldId="365"/>
            <ac:spMk id="7" creationId="{6D73A3FE-1CE4-3641-A082-EE1ACFC04138}"/>
          </ac:spMkLst>
        </pc:spChg>
        <pc:picChg chg="del">
          <ac:chgData name="Nane Kratzke" userId="971be13ff4ee5ef6" providerId="LiveId" clId="{F80FBA5A-6B28-D64A-A741-CD926CAB4977}" dt="2020-09-16T15:30:37.432" v="10418" actId="478"/>
          <ac:picMkLst>
            <pc:docMk/>
            <pc:sldMk cId="1692808362" sldId="365"/>
            <ac:picMk id="9219" creationId="{E17DD18F-8A83-724D-8F25-BB088DD21BF7}"/>
          </ac:picMkLst>
        </pc:picChg>
      </pc:sldChg>
      <pc:sldChg chg="addSp modSp add mod">
        <pc:chgData name="Nane Kratzke" userId="971be13ff4ee5ef6" providerId="LiveId" clId="{F80FBA5A-6B28-D64A-A741-CD926CAB4977}" dt="2020-09-16T15:47:18.049" v="11778" actId="14100"/>
        <pc:sldMkLst>
          <pc:docMk/>
          <pc:sldMk cId="1459311474" sldId="366"/>
        </pc:sldMkLst>
        <pc:spChg chg="mod">
          <ac:chgData name="Nane Kratzke" userId="971be13ff4ee5ef6" providerId="LiveId" clId="{F80FBA5A-6B28-D64A-A741-CD926CAB4977}" dt="2020-09-16T15:38:19.267" v="11462" actId="20577"/>
          <ac:spMkLst>
            <pc:docMk/>
            <pc:sldMk cId="1459311474" sldId="366"/>
            <ac:spMk id="2" creationId="{37F2C078-8E10-664B-A90D-7E5C1344C6D2}"/>
          </ac:spMkLst>
        </pc:spChg>
        <pc:spChg chg="mod">
          <ac:chgData name="Nane Kratzke" userId="971be13ff4ee5ef6" providerId="LiveId" clId="{F80FBA5A-6B28-D64A-A741-CD926CAB4977}" dt="2020-09-16T15:38:53.096" v="11564" actId="20577"/>
          <ac:spMkLst>
            <pc:docMk/>
            <pc:sldMk cId="1459311474" sldId="366"/>
            <ac:spMk id="3" creationId="{3C996CD7-CCD9-9A4B-8979-FD71FED0206B}"/>
          </ac:spMkLst>
        </pc:spChg>
        <pc:spChg chg="add mod">
          <ac:chgData name="Nane Kratzke" userId="971be13ff4ee5ef6" providerId="LiveId" clId="{F80FBA5A-6B28-D64A-A741-CD926CAB4977}" dt="2020-09-16T15:47:12.462" v="11777" actId="113"/>
          <ac:spMkLst>
            <pc:docMk/>
            <pc:sldMk cId="1459311474" sldId="366"/>
            <ac:spMk id="5" creationId="{C4F11588-8519-0B43-9986-029D80F18E73}"/>
          </ac:spMkLst>
        </pc:spChg>
        <pc:spChg chg="add mod">
          <ac:chgData name="Nane Kratzke" userId="971be13ff4ee5ef6" providerId="LiveId" clId="{F80FBA5A-6B28-D64A-A741-CD926CAB4977}" dt="2020-09-16T15:41:07.432" v="11585" actId="20577"/>
          <ac:spMkLst>
            <pc:docMk/>
            <pc:sldMk cId="1459311474" sldId="366"/>
            <ac:spMk id="6" creationId="{DF82D38A-5384-3F48-BD7D-D9C7E54A5644}"/>
          </ac:spMkLst>
        </pc:spChg>
        <pc:picChg chg="add mod">
          <ac:chgData name="Nane Kratzke" userId="971be13ff4ee5ef6" providerId="LiveId" clId="{F80FBA5A-6B28-D64A-A741-CD926CAB4977}" dt="2020-09-16T15:47:18.049" v="11778" actId="14100"/>
          <ac:picMkLst>
            <pc:docMk/>
            <pc:sldMk cId="1459311474" sldId="366"/>
            <ac:picMk id="11266" creationId="{9C420CEA-3840-C149-8762-896E75DA4B86}"/>
          </ac:picMkLst>
        </pc:picChg>
        <pc:picChg chg="add mod">
          <ac:chgData name="Nane Kratzke" userId="971be13ff4ee5ef6" providerId="LiveId" clId="{F80FBA5A-6B28-D64A-A741-CD926CAB4977}" dt="2020-09-16T15:45:09.999" v="11591" actId="14861"/>
          <ac:picMkLst>
            <pc:docMk/>
            <pc:sldMk cId="1459311474" sldId="366"/>
            <ac:picMk id="11268" creationId="{71DB01D5-660D-2245-8824-924DF5CCDD88}"/>
          </ac:picMkLst>
        </pc:picChg>
      </pc:sldChg>
    </pc:docChg>
  </pc:docChgLst>
  <pc:docChgLst>
    <pc:chgData name="Nane Kratzke" userId="971be13ff4ee5ef6" providerId="LiveId" clId="{3C00C86D-3433-F840-B48D-C25350200826}"/>
    <pc:docChg chg="undo custSel addSld modSld">
      <pc:chgData name="Nane Kratzke" userId="971be13ff4ee5ef6" providerId="LiveId" clId="{3C00C86D-3433-F840-B48D-C25350200826}" dt="2020-09-16T18:06:35.363" v="553" actId="478"/>
      <pc:docMkLst>
        <pc:docMk/>
      </pc:docMkLst>
      <pc:sldChg chg="addSp delSp modSp mod setBg">
        <pc:chgData name="Nane Kratzke" userId="971be13ff4ee5ef6" providerId="LiveId" clId="{3C00C86D-3433-F840-B48D-C25350200826}" dt="2020-09-16T18:00:24.171" v="524" actId="207"/>
        <pc:sldMkLst>
          <pc:docMk/>
          <pc:sldMk cId="704272100" sldId="323"/>
        </pc:sldMkLst>
        <pc:spChg chg="mod">
          <ac:chgData name="Nane Kratzke" userId="971be13ff4ee5ef6" providerId="LiveId" clId="{3C00C86D-3433-F840-B48D-C25350200826}" dt="2020-09-16T18:00:24.171" v="524" actId="207"/>
          <ac:spMkLst>
            <pc:docMk/>
            <pc:sldMk cId="704272100" sldId="323"/>
            <ac:spMk id="8" creationId="{0C508602-457E-2C4E-A9AC-85A3D0BD58E5}"/>
          </ac:spMkLst>
        </pc:spChg>
        <pc:graphicFrameChg chg="add del mod modGraphic">
          <ac:chgData name="Nane Kratzke" userId="971be13ff4ee5ef6" providerId="LiveId" clId="{3C00C86D-3433-F840-B48D-C25350200826}" dt="2020-09-16T17:50:45.388" v="493"/>
          <ac:graphicFrameMkLst>
            <pc:docMk/>
            <pc:sldMk cId="704272100" sldId="323"/>
            <ac:graphicFrameMk id="4" creationId="{613D95A5-2064-C64A-BBE6-223C2EA23113}"/>
          </ac:graphicFrameMkLst>
        </pc:graphicFrameChg>
        <pc:picChg chg="add del mod">
          <ac:chgData name="Nane Kratzke" userId="971be13ff4ee5ef6" providerId="LiveId" clId="{3C00C86D-3433-F840-B48D-C25350200826}" dt="2020-09-16T17:59:00.662" v="517" actId="478"/>
          <ac:picMkLst>
            <pc:docMk/>
            <pc:sldMk cId="704272100" sldId="323"/>
            <ac:picMk id="1027" creationId="{CECE40DD-97DE-2C41-8F52-A54A540ADC80}"/>
          </ac:picMkLst>
        </pc:picChg>
      </pc:sldChg>
      <pc:sldChg chg="modSp mod">
        <pc:chgData name="Nane Kratzke" userId="971be13ff4ee5ef6" providerId="LiveId" clId="{3C00C86D-3433-F840-B48D-C25350200826}" dt="2020-09-16T17:49:38.253" v="440" actId="20577"/>
        <pc:sldMkLst>
          <pc:docMk/>
          <pc:sldMk cId="1230386854" sldId="341"/>
        </pc:sldMkLst>
        <pc:spChg chg="mod">
          <ac:chgData name="Nane Kratzke" userId="971be13ff4ee5ef6" providerId="LiveId" clId="{3C00C86D-3433-F840-B48D-C25350200826}" dt="2020-09-16T17:49:38.253" v="440" actId="20577"/>
          <ac:spMkLst>
            <pc:docMk/>
            <pc:sldMk cId="1230386854" sldId="341"/>
            <ac:spMk id="13" creationId="{354047B6-BD76-2344-BC64-8469A2B7DD78}"/>
          </ac:spMkLst>
        </pc:spChg>
        <pc:spChg chg="mod">
          <ac:chgData name="Nane Kratzke" userId="971be13ff4ee5ef6" providerId="LiveId" clId="{3C00C86D-3433-F840-B48D-C25350200826}" dt="2020-09-16T17:49:30.379" v="432" actId="20577"/>
          <ac:spMkLst>
            <pc:docMk/>
            <pc:sldMk cId="1230386854" sldId="341"/>
            <ac:spMk id="14" creationId="{394EE6B6-3117-D046-8CD3-B5251715E0CF}"/>
          </ac:spMkLst>
        </pc:spChg>
      </pc:sldChg>
      <pc:sldChg chg="modSp mod">
        <pc:chgData name="Nane Kratzke" userId="971be13ff4ee5ef6" providerId="LiveId" clId="{3C00C86D-3433-F840-B48D-C25350200826}" dt="2020-09-16T17:41:52.163" v="118" actId="20577"/>
        <pc:sldMkLst>
          <pc:docMk/>
          <pc:sldMk cId="1558660255" sldId="342"/>
        </pc:sldMkLst>
        <pc:spChg chg="mod">
          <ac:chgData name="Nane Kratzke" userId="971be13ff4ee5ef6" providerId="LiveId" clId="{3C00C86D-3433-F840-B48D-C25350200826}" dt="2020-09-16T17:41:52.163" v="118" actId="20577"/>
          <ac:spMkLst>
            <pc:docMk/>
            <pc:sldMk cId="1558660255" sldId="342"/>
            <ac:spMk id="3" creationId="{C95E9DB5-85EC-1243-9EB6-6440C0B5B0A5}"/>
          </ac:spMkLst>
        </pc:spChg>
      </pc:sldChg>
      <pc:sldChg chg="delSp mod">
        <pc:chgData name="Nane Kratzke" userId="971be13ff4ee5ef6" providerId="LiveId" clId="{3C00C86D-3433-F840-B48D-C25350200826}" dt="2020-09-16T18:06:35.363" v="553" actId="478"/>
        <pc:sldMkLst>
          <pc:docMk/>
          <pc:sldMk cId="3828543625" sldId="353"/>
        </pc:sldMkLst>
        <pc:spChg chg="del">
          <ac:chgData name="Nane Kratzke" userId="971be13ff4ee5ef6" providerId="LiveId" clId="{3C00C86D-3433-F840-B48D-C25350200826}" dt="2020-09-16T18:06:35.363" v="553" actId="478"/>
          <ac:spMkLst>
            <pc:docMk/>
            <pc:sldMk cId="3828543625" sldId="353"/>
            <ac:spMk id="9" creationId="{782BDE8C-C634-5A46-92DE-01ED384BFFD4}"/>
          </ac:spMkLst>
        </pc:spChg>
      </pc:sldChg>
      <pc:sldChg chg="modSp mod">
        <pc:chgData name="Nane Kratzke" userId="971be13ff4ee5ef6" providerId="LiveId" clId="{3C00C86D-3433-F840-B48D-C25350200826}" dt="2020-09-16T18:02:55.903" v="539" actId="20577"/>
        <pc:sldMkLst>
          <pc:docMk/>
          <pc:sldMk cId="4037558482" sldId="362"/>
        </pc:sldMkLst>
        <pc:spChg chg="mod">
          <ac:chgData name="Nane Kratzke" userId="971be13ff4ee5ef6" providerId="LiveId" clId="{3C00C86D-3433-F840-B48D-C25350200826}" dt="2020-09-16T18:02:55.903" v="539" actId="20577"/>
          <ac:spMkLst>
            <pc:docMk/>
            <pc:sldMk cId="4037558482" sldId="362"/>
            <ac:spMk id="5" creationId="{DF07706A-B0CE-B04A-995D-D771CFD65309}"/>
          </ac:spMkLst>
        </pc:spChg>
      </pc:sldChg>
      <pc:sldChg chg="modSp mod">
        <pc:chgData name="Nane Kratzke" userId="971be13ff4ee5ef6" providerId="LiveId" clId="{3C00C86D-3433-F840-B48D-C25350200826}" dt="2020-09-16T18:03:53.396" v="552" actId="20577"/>
        <pc:sldMkLst>
          <pc:docMk/>
          <pc:sldMk cId="1459311474" sldId="366"/>
        </pc:sldMkLst>
        <pc:spChg chg="mod">
          <ac:chgData name="Nane Kratzke" userId="971be13ff4ee5ef6" providerId="LiveId" clId="{3C00C86D-3433-F840-B48D-C25350200826}" dt="2020-09-16T18:03:53.396" v="552" actId="20577"/>
          <ac:spMkLst>
            <pc:docMk/>
            <pc:sldMk cId="1459311474" sldId="366"/>
            <ac:spMk id="5" creationId="{C4F11588-8519-0B43-9986-029D80F18E73}"/>
          </ac:spMkLst>
        </pc:spChg>
      </pc:sldChg>
      <pc:sldChg chg="modSp add mod">
        <pc:chgData name="Nane Kratzke" userId="971be13ff4ee5ef6" providerId="LiveId" clId="{3C00C86D-3433-F840-B48D-C25350200826}" dt="2020-09-16T17:59:25.505" v="519" actId="207"/>
        <pc:sldMkLst>
          <pc:docMk/>
          <pc:sldMk cId="1103827923" sldId="367"/>
        </pc:sldMkLst>
        <pc:spChg chg="mod">
          <ac:chgData name="Nane Kratzke" userId="971be13ff4ee5ef6" providerId="LiveId" clId="{3C00C86D-3433-F840-B48D-C25350200826}" dt="2020-09-16T17:59:25.505" v="519" actId="207"/>
          <ac:spMkLst>
            <pc:docMk/>
            <pc:sldMk cId="1103827923" sldId="367"/>
            <ac:spMk id="8" creationId="{0C508602-457E-2C4E-A9AC-85A3D0BD58E5}"/>
          </ac:spMkLst>
        </pc:spChg>
      </pc:sldChg>
      <pc:sldChg chg="modSp add mod">
        <pc:chgData name="Nane Kratzke" userId="971be13ff4ee5ef6" providerId="LiveId" clId="{3C00C86D-3433-F840-B48D-C25350200826}" dt="2020-09-16T17:59:57.158" v="521" actId="207"/>
        <pc:sldMkLst>
          <pc:docMk/>
          <pc:sldMk cId="1147892444" sldId="368"/>
        </pc:sldMkLst>
        <pc:spChg chg="mod">
          <ac:chgData name="Nane Kratzke" userId="971be13ff4ee5ef6" providerId="LiveId" clId="{3C00C86D-3433-F840-B48D-C25350200826}" dt="2020-09-16T17:59:57.158" v="521" actId="207"/>
          <ac:spMkLst>
            <pc:docMk/>
            <pc:sldMk cId="1147892444" sldId="368"/>
            <ac:spMk id="8" creationId="{0C508602-457E-2C4E-A9AC-85A3D0BD58E5}"/>
          </ac:spMkLst>
        </pc:spChg>
      </pc:sldChg>
      <pc:sldChg chg="modSp add mod">
        <pc:chgData name="Nane Kratzke" userId="971be13ff4ee5ef6" providerId="LiveId" clId="{3C00C86D-3433-F840-B48D-C25350200826}" dt="2020-09-16T18:00:13.482" v="523" actId="207"/>
        <pc:sldMkLst>
          <pc:docMk/>
          <pc:sldMk cId="433216515" sldId="369"/>
        </pc:sldMkLst>
        <pc:spChg chg="mod">
          <ac:chgData name="Nane Kratzke" userId="971be13ff4ee5ef6" providerId="LiveId" clId="{3C00C86D-3433-F840-B48D-C25350200826}" dt="2020-09-16T18:00:13.482" v="523" actId="207"/>
          <ac:spMkLst>
            <pc:docMk/>
            <pc:sldMk cId="433216515" sldId="369"/>
            <ac:spMk id="8" creationId="{0C508602-457E-2C4E-A9AC-85A3D0BD58E5}"/>
          </ac:spMkLst>
        </pc:spChg>
      </pc:sldChg>
    </pc:docChg>
  </pc:docChgLst>
  <pc:docChgLst>
    <pc:chgData name="Nane Kratzke" userId="971be13ff4ee5ef6" providerId="LiveId" clId="{BAFA5394-6EE7-964A-9149-5C78D99EA36D}"/>
    <pc:docChg chg="undo custSel delSld modSld">
      <pc:chgData name="Nane Kratzke" userId="971be13ff4ee5ef6" providerId="LiveId" clId="{BAFA5394-6EE7-964A-9149-5C78D99EA36D}" dt="2021-04-18T13:02:43.230" v="71" actId="1582"/>
      <pc:docMkLst>
        <pc:docMk/>
      </pc:docMkLst>
      <pc:sldChg chg="del">
        <pc:chgData name="Nane Kratzke" userId="971be13ff4ee5ef6" providerId="LiveId" clId="{BAFA5394-6EE7-964A-9149-5C78D99EA36D}" dt="2021-04-18T13:01:07.126" v="64" actId="2696"/>
        <pc:sldMkLst>
          <pc:docMk/>
          <pc:sldMk cId="2688421527" sldId="529"/>
        </pc:sldMkLst>
      </pc:sldChg>
      <pc:sldChg chg="modSp mod">
        <pc:chgData name="Nane Kratzke" userId="971be13ff4ee5ef6" providerId="LiveId" clId="{BAFA5394-6EE7-964A-9149-5C78D99EA36D}" dt="2021-04-18T13:02:43.230" v="71" actId="1582"/>
        <pc:sldMkLst>
          <pc:docMk/>
          <pc:sldMk cId="3742116271" sldId="547"/>
        </pc:sldMkLst>
        <pc:spChg chg="mod">
          <ac:chgData name="Nane Kratzke" userId="971be13ff4ee5ef6" providerId="LiveId" clId="{BAFA5394-6EE7-964A-9149-5C78D99EA36D}" dt="2021-04-18T13:02:43.230" v="71" actId="1582"/>
          <ac:spMkLst>
            <pc:docMk/>
            <pc:sldMk cId="3742116271" sldId="547"/>
            <ac:spMk id="7" creationId="{8C3D4132-D532-3F42-A648-0E7EA2EF8D5C}"/>
          </ac:spMkLst>
        </pc:spChg>
        <pc:spChg chg="mod">
          <ac:chgData name="Nane Kratzke" userId="971be13ff4ee5ef6" providerId="LiveId" clId="{BAFA5394-6EE7-964A-9149-5C78D99EA36D}" dt="2021-04-18T13:02:34.138" v="70" actId="1582"/>
          <ac:spMkLst>
            <pc:docMk/>
            <pc:sldMk cId="3742116271" sldId="547"/>
            <ac:spMk id="9" creationId="{A6021AB0-CE25-964B-970B-26B4B7EBDD5D}"/>
          </ac:spMkLst>
        </pc:spChg>
      </pc:sldChg>
      <pc:sldChg chg="addSp delSp modSp mod">
        <pc:chgData name="Nane Kratzke" userId="971be13ff4ee5ef6" providerId="LiveId" clId="{BAFA5394-6EE7-964A-9149-5C78D99EA36D}" dt="2021-04-18T08:55:46.166" v="63" actId="14100"/>
        <pc:sldMkLst>
          <pc:docMk/>
          <pc:sldMk cId="111057490" sldId="594"/>
        </pc:sldMkLst>
        <pc:spChg chg="add del">
          <ac:chgData name="Nane Kratzke" userId="971be13ff4ee5ef6" providerId="LiveId" clId="{BAFA5394-6EE7-964A-9149-5C78D99EA36D}" dt="2021-04-18T08:53:59.842" v="35"/>
          <ac:spMkLst>
            <pc:docMk/>
            <pc:sldMk cId="111057490" sldId="594"/>
            <ac:spMk id="7" creationId="{A3B70612-D7F9-4F4E-87BD-C0825EE0A1C4}"/>
          </ac:spMkLst>
        </pc:spChg>
        <pc:spChg chg="add del">
          <ac:chgData name="Nane Kratzke" userId="971be13ff4ee5ef6" providerId="LiveId" clId="{BAFA5394-6EE7-964A-9149-5C78D99EA36D}" dt="2021-04-18T08:54:51.076" v="49"/>
          <ac:spMkLst>
            <pc:docMk/>
            <pc:sldMk cId="111057490" sldId="594"/>
            <ac:spMk id="9" creationId="{6469F664-9A3B-4941-BAEB-214E99D79C2F}"/>
          </ac:spMkLst>
        </pc:spChg>
        <pc:spChg chg="add del">
          <ac:chgData name="Nane Kratzke" userId="971be13ff4ee5ef6" providerId="LiveId" clId="{BAFA5394-6EE7-964A-9149-5C78D99EA36D}" dt="2021-04-18T08:55:16.095" v="57"/>
          <ac:spMkLst>
            <pc:docMk/>
            <pc:sldMk cId="111057490" sldId="594"/>
            <ac:spMk id="12" creationId="{295E77F0-581D-E84C-89DF-0964115AA4F0}"/>
          </ac:spMkLst>
        </pc:spChg>
        <pc:spChg chg="mod">
          <ac:chgData name="Nane Kratzke" userId="971be13ff4ee5ef6" providerId="LiveId" clId="{BAFA5394-6EE7-964A-9149-5C78D99EA36D}" dt="2021-04-18T08:54:20.603" v="42" actId="6549"/>
          <ac:spMkLst>
            <pc:docMk/>
            <pc:sldMk cId="111057490" sldId="594"/>
            <ac:spMk id="23" creationId="{843AD55F-A820-B34B-A476-52238CE2A01E}"/>
          </ac:spMkLst>
        </pc:spChg>
        <pc:picChg chg="add del mod">
          <ac:chgData name="Nane Kratzke" userId="971be13ff4ee5ef6" providerId="LiveId" clId="{BAFA5394-6EE7-964A-9149-5C78D99EA36D}" dt="2021-04-18T08:51:58.129" v="24" actId="478"/>
          <ac:picMkLst>
            <pc:docMk/>
            <pc:sldMk cId="111057490" sldId="594"/>
            <ac:picMk id="5" creationId="{4B91E086-DB83-2D40-AD1B-8E68479489E0}"/>
          </ac:picMkLst>
        </pc:picChg>
        <pc:picChg chg="add mod">
          <ac:chgData name="Nane Kratzke" userId="971be13ff4ee5ef6" providerId="LiveId" clId="{BAFA5394-6EE7-964A-9149-5C78D99EA36D}" dt="2021-04-18T08:54:29.836" v="45" actId="1076"/>
          <ac:picMkLst>
            <pc:docMk/>
            <pc:sldMk cId="111057490" sldId="594"/>
            <ac:picMk id="6" creationId="{8B891462-9391-D74D-9F3D-B999C598E0B7}"/>
          </ac:picMkLst>
        </pc:picChg>
        <pc:picChg chg="add mod">
          <ac:chgData name="Nane Kratzke" userId="971be13ff4ee5ef6" providerId="LiveId" clId="{BAFA5394-6EE7-964A-9149-5C78D99EA36D}" dt="2021-04-18T08:55:07.505" v="55" actId="1076"/>
          <ac:picMkLst>
            <pc:docMk/>
            <pc:sldMk cId="111057490" sldId="594"/>
            <ac:picMk id="8" creationId="{1151D50B-BD89-F741-B9F2-01E7ACCF148E}"/>
          </ac:picMkLst>
        </pc:picChg>
        <pc:picChg chg="add mod">
          <ac:chgData name="Nane Kratzke" userId="971be13ff4ee5ef6" providerId="LiveId" clId="{BAFA5394-6EE7-964A-9149-5C78D99EA36D}" dt="2021-04-18T08:55:46.166" v="63" actId="14100"/>
          <ac:picMkLst>
            <pc:docMk/>
            <pc:sldMk cId="111057490" sldId="594"/>
            <ac:picMk id="10" creationId="{2C62AAF4-1CC0-CA41-B200-CD8604EC9291}"/>
          </ac:picMkLst>
        </pc:picChg>
        <pc:picChg chg="add mod">
          <ac:chgData name="Nane Kratzke" userId="971be13ff4ee5ef6" providerId="LiveId" clId="{BAFA5394-6EE7-964A-9149-5C78D99EA36D}" dt="2021-04-18T08:55:24.245" v="60" actId="14100"/>
          <ac:picMkLst>
            <pc:docMk/>
            <pc:sldMk cId="111057490" sldId="594"/>
            <ac:picMk id="13" creationId="{F3EF884B-EE87-E14D-AB4C-5F2A3C402597}"/>
          </ac:picMkLst>
        </pc:picChg>
        <pc:picChg chg="add del mod">
          <ac:chgData name="Nane Kratzke" userId="971be13ff4ee5ef6" providerId="LiveId" clId="{BAFA5394-6EE7-964A-9149-5C78D99EA36D}" dt="2021-04-18T08:54:37.482" v="47" actId="478"/>
          <ac:picMkLst>
            <pc:docMk/>
            <pc:sldMk cId="111057490" sldId="594"/>
            <ac:picMk id="1026" creationId="{E7B21A97-9603-1E4C-9FEC-9DF59EC453BC}"/>
          </ac:picMkLst>
        </pc:picChg>
        <pc:picChg chg="del">
          <ac:chgData name="Nane Kratzke" userId="971be13ff4ee5ef6" providerId="LiveId" clId="{BAFA5394-6EE7-964A-9149-5C78D99EA36D}" dt="2021-04-18T08:48:42.888" v="9" actId="478"/>
          <ac:picMkLst>
            <pc:docMk/>
            <pc:sldMk cId="111057490" sldId="594"/>
            <ac:picMk id="12290" creationId="{DC54D8F9-DAAB-8A4F-830A-D0323DEBA19F}"/>
          </ac:picMkLst>
        </pc:picChg>
        <pc:picChg chg="del">
          <ac:chgData name="Nane Kratzke" userId="971be13ff4ee5ef6" providerId="LiveId" clId="{BAFA5394-6EE7-964A-9149-5C78D99EA36D}" dt="2021-04-18T08:48:44.450" v="10" actId="478"/>
          <ac:picMkLst>
            <pc:docMk/>
            <pc:sldMk cId="111057490" sldId="594"/>
            <ac:picMk id="14338" creationId="{F60B25DB-6EB1-5248-8D80-A57C839295D0}"/>
          </ac:picMkLst>
        </pc:picChg>
      </pc:sldChg>
    </pc:docChg>
  </pc:docChgLst>
  <pc:docChgLst>
    <pc:chgData name="Nane Kratzke" userId="971be13ff4ee5ef6" providerId="LiveId" clId="{3C454D79-4C92-8D45-AA39-CDA3285F98A9}"/>
    <pc:docChg chg="custSel addSld modSld">
      <pc:chgData name="Nane Kratzke" userId="971be13ff4ee5ef6" providerId="LiveId" clId="{3C454D79-4C92-8D45-AA39-CDA3285F98A9}" dt="2021-11-30T10:03:59.625" v="62" actId="20577"/>
      <pc:docMkLst>
        <pc:docMk/>
      </pc:docMkLst>
      <pc:sldChg chg="addSp modSp add mod modClrScheme chgLayout">
        <pc:chgData name="Nane Kratzke" userId="971be13ff4ee5ef6" providerId="LiveId" clId="{3C454D79-4C92-8D45-AA39-CDA3285F98A9}" dt="2021-11-30T10:03:59.625" v="62" actId="20577"/>
        <pc:sldMkLst>
          <pc:docMk/>
          <pc:sldMk cId="2487667598" sldId="432"/>
        </pc:sldMkLst>
        <pc:spChg chg="add mod ord">
          <ac:chgData name="Nane Kratzke" userId="971be13ff4ee5ef6" providerId="LiveId" clId="{3C454D79-4C92-8D45-AA39-CDA3285F98A9}" dt="2021-11-30T10:03:48.003" v="18" actId="20577"/>
          <ac:spMkLst>
            <pc:docMk/>
            <pc:sldMk cId="2487667598" sldId="432"/>
            <ac:spMk id="2" creationId="{C6EEF0CD-6E87-4040-90BA-77BD2F26ED83}"/>
          </ac:spMkLst>
        </pc:spChg>
        <pc:spChg chg="add mod ord">
          <ac:chgData name="Nane Kratzke" userId="971be13ff4ee5ef6" providerId="LiveId" clId="{3C454D79-4C92-8D45-AA39-CDA3285F98A9}" dt="2021-11-30T10:03:59.625" v="62" actId="20577"/>
          <ac:spMkLst>
            <pc:docMk/>
            <pc:sldMk cId="2487667598" sldId="432"/>
            <ac:spMk id="3" creationId="{631C82EF-83DD-3446-86CF-B481FC754159}"/>
          </ac:spMkLst>
        </pc:spChg>
        <pc:spChg chg="mod ord">
          <ac:chgData name="Nane Kratzke" userId="971be13ff4ee5ef6" providerId="LiveId" clId="{3C454D79-4C92-8D45-AA39-CDA3285F98A9}" dt="2021-11-30T10:03:35.166" v="2" actId="700"/>
          <ac:spMkLst>
            <pc:docMk/>
            <pc:sldMk cId="2487667598" sldId="432"/>
            <ac:spMk id="6" creationId="{0F2DDE27-92D3-C74C-9006-07C2999CBE36}"/>
          </ac:spMkLst>
        </pc:spChg>
        <pc:picChg chg="mod">
          <ac:chgData name="Nane Kratzke" userId="971be13ff4ee5ef6" providerId="LiveId" clId="{3C454D79-4C92-8D45-AA39-CDA3285F98A9}" dt="2021-11-30T10:03:29.927" v="1" actId="167"/>
          <ac:picMkLst>
            <pc:docMk/>
            <pc:sldMk cId="2487667598" sldId="432"/>
            <ac:picMk id="14" creationId="{02AE9432-680C-8742-B5D4-39F8B63856B6}"/>
          </ac:picMkLst>
        </pc:picChg>
      </pc:sldChg>
    </pc:docChg>
  </pc:docChgLst>
  <pc:docChgLst>
    <pc:chgData name="Nane Kratzke" userId="971be13ff4ee5ef6" providerId="LiveId" clId="{6592CC85-3DAA-EF4F-B819-66D6F090F7A8}"/>
    <pc:docChg chg="modSld">
      <pc:chgData name="Nane Kratzke" userId="971be13ff4ee5ef6" providerId="LiveId" clId="{6592CC85-3DAA-EF4F-B819-66D6F090F7A8}" dt="2022-12-05T14:46:59.062" v="0"/>
      <pc:docMkLst>
        <pc:docMk/>
      </pc:docMkLst>
      <pc:sldChg chg="addSp modSp">
        <pc:chgData name="Nane Kratzke" userId="971be13ff4ee5ef6" providerId="LiveId" clId="{6592CC85-3DAA-EF4F-B819-66D6F090F7A8}" dt="2022-12-05T14:46:59.062" v="0"/>
        <pc:sldMkLst>
          <pc:docMk/>
          <pc:sldMk cId="1293430604" sldId="510"/>
        </pc:sldMkLst>
        <pc:picChg chg="add mod">
          <ac:chgData name="Nane Kratzke" userId="971be13ff4ee5ef6" providerId="LiveId" clId="{6592CC85-3DAA-EF4F-B819-66D6F090F7A8}" dt="2022-12-05T14:46:59.062" v="0"/>
          <ac:picMkLst>
            <pc:docMk/>
            <pc:sldMk cId="1293430604" sldId="510"/>
            <ac:picMk id="5" creationId="{C23649B0-8EDD-7EEF-0255-122A8A19D537}"/>
          </ac:picMkLst>
        </pc:picChg>
      </pc:sldChg>
    </pc:docChg>
  </pc:docChgLst>
  <pc:docChgLst>
    <pc:chgData name="Nane Kratzke" userId="971be13ff4ee5ef6" providerId="LiveId" clId="{F771154E-FD66-A14D-A433-CDE216477CE4}"/>
    <pc:docChg chg="modSld">
      <pc:chgData name="Nane Kratzke" userId="971be13ff4ee5ef6" providerId="LiveId" clId="{F771154E-FD66-A14D-A433-CDE216477CE4}" dt="2022-12-03T11:10:25.630" v="9" actId="14100"/>
      <pc:docMkLst>
        <pc:docMk/>
      </pc:docMkLst>
      <pc:sldChg chg="modSp mod">
        <pc:chgData name="Nane Kratzke" userId="971be13ff4ee5ef6" providerId="LiveId" clId="{F771154E-FD66-A14D-A433-CDE216477CE4}" dt="2022-12-03T11:10:25.630" v="9" actId="14100"/>
        <pc:sldMkLst>
          <pc:docMk/>
          <pc:sldMk cId="1293430604" sldId="510"/>
        </pc:sldMkLst>
        <pc:spChg chg="mod">
          <ac:chgData name="Nane Kratzke" userId="971be13ff4ee5ef6" providerId="LiveId" clId="{F771154E-FD66-A14D-A433-CDE216477CE4}" dt="2022-12-03T11:10:25.630" v="9" actId="14100"/>
          <ac:spMkLst>
            <pc:docMk/>
            <pc:sldMk cId="1293430604" sldId="510"/>
            <ac:spMk id="2" creationId="{4A0205DE-083B-2543-A49A-E6E6552164F2}"/>
          </ac:spMkLst>
        </pc:spChg>
      </pc:sldChg>
    </pc:docChg>
  </pc:docChgLst>
  <pc:docChgLst>
    <pc:chgData name="Nane Kratzke" userId="971be13ff4ee5ef6" providerId="LiveId" clId="{70A7B131-83F1-3A47-8027-5E48579CA92F}"/>
    <pc:docChg chg="custSel modSld">
      <pc:chgData name="Nane Kratzke" userId="971be13ff4ee5ef6" providerId="LiveId" clId="{70A7B131-83F1-3A47-8027-5E48579CA92F}" dt="2022-10-26T15:19:56.169" v="19" actId="1076"/>
      <pc:docMkLst>
        <pc:docMk/>
      </pc:docMkLst>
      <pc:sldChg chg="addSp delSp modSp mod">
        <pc:chgData name="Nane Kratzke" userId="971be13ff4ee5ef6" providerId="LiveId" clId="{70A7B131-83F1-3A47-8027-5E48579CA92F}" dt="2022-10-26T15:19:56.169" v="19" actId="1076"/>
        <pc:sldMkLst>
          <pc:docMk/>
          <pc:sldMk cId="1293430604" sldId="510"/>
        </pc:sldMkLst>
        <pc:spChg chg="add del">
          <ac:chgData name="Nane Kratzke" userId="971be13ff4ee5ef6" providerId="LiveId" clId="{70A7B131-83F1-3A47-8027-5E48579CA92F}" dt="2022-10-26T15:18:11.633" v="1"/>
          <ac:spMkLst>
            <pc:docMk/>
            <pc:sldMk cId="1293430604" sldId="510"/>
            <ac:spMk id="5" creationId="{709CD92A-0535-5F18-D3BE-0078E120F1F0}"/>
          </ac:spMkLst>
        </pc:spChg>
        <pc:picChg chg="add del mod">
          <ac:chgData name="Nane Kratzke" userId="971be13ff4ee5ef6" providerId="LiveId" clId="{70A7B131-83F1-3A47-8027-5E48579CA92F}" dt="2022-10-26T15:19:20.090" v="11" actId="478"/>
          <ac:picMkLst>
            <pc:docMk/>
            <pc:sldMk cId="1293430604" sldId="510"/>
            <ac:picMk id="6" creationId="{94CA5385-AAED-D16F-2649-036645FEBC61}"/>
          </ac:picMkLst>
        </pc:picChg>
        <pc:picChg chg="add mod">
          <ac:chgData name="Nane Kratzke" userId="971be13ff4ee5ef6" providerId="LiveId" clId="{70A7B131-83F1-3A47-8027-5E48579CA92F}" dt="2022-10-26T15:19:56.169" v="19" actId="1076"/>
          <ac:picMkLst>
            <pc:docMk/>
            <pc:sldMk cId="1293430604" sldId="510"/>
            <ac:picMk id="7" creationId="{EEED7C08-BBA2-A346-9F9E-AC9321E1BDDB}"/>
          </ac:picMkLst>
        </pc:picChg>
      </pc:sldChg>
    </pc:docChg>
  </pc:docChgLst>
  <pc:docChgLst>
    <pc:chgData name="Nane Kratzke" userId="971be13ff4ee5ef6" providerId="LiveId" clId="{039D97D4-F07F-3243-AE1F-54C7A56CD471}"/>
    <pc:docChg chg="undo custSel addSld delSld modSld sldOrd">
      <pc:chgData name="Nane Kratzke" userId="971be13ff4ee5ef6" providerId="LiveId" clId="{039D97D4-F07F-3243-AE1F-54C7A56CD471}" dt="2023-03-02T13:41:50.509" v="188" actId="2696"/>
      <pc:docMkLst>
        <pc:docMk/>
      </pc:docMkLst>
      <pc:sldChg chg="del">
        <pc:chgData name="Nane Kratzke" userId="971be13ff4ee5ef6" providerId="LiveId" clId="{039D97D4-F07F-3243-AE1F-54C7A56CD471}" dt="2023-03-02T13:41:50.504" v="186" actId="2696"/>
        <pc:sldMkLst>
          <pc:docMk/>
          <pc:sldMk cId="3353250563" sldId="281"/>
        </pc:sldMkLst>
      </pc:sldChg>
      <pc:sldChg chg="del">
        <pc:chgData name="Nane Kratzke" userId="971be13ff4ee5ef6" providerId="LiveId" clId="{039D97D4-F07F-3243-AE1F-54C7A56CD471}" dt="2023-03-02T13:41:50.158" v="167" actId="2696"/>
        <pc:sldMkLst>
          <pc:docMk/>
          <pc:sldMk cId="1163954216" sldId="284"/>
        </pc:sldMkLst>
      </pc:sldChg>
      <pc:sldChg chg="del">
        <pc:chgData name="Nane Kratzke" userId="971be13ff4ee5ef6" providerId="LiveId" clId="{039D97D4-F07F-3243-AE1F-54C7A56CD471}" dt="2023-03-02T13:41:48.838" v="107" actId="2696"/>
        <pc:sldMkLst>
          <pc:docMk/>
          <pc:sldMk cId="167823561" sldId="286"/>
        </pc:sldMkLst>
      </pc:sldChg>
      <pc:sldChg chg="del">
        <pc:chgData name="Nane Kratzke" userId="971be13ff4ee5ef6" providerId="LiveId" clId="{039D97D4-F07F-3243-AE1F-54C7A56CD471}" dt="2023-03-02T13:41:49.964" v="146" actId="2696"/>
        <pc:sldMkLst>
          <pc:docMk/>
          <pc:sldMk cId="2468819748" sldId="287"/>
        </pc:sldMkLst>
      </pc:sldChg>
      <pc:sldChg chg="del">
        <pc:chgData name="Nane Kratzke" userId="971be13ff4ee5ef6" providerId="LiveId" clId="{039D97D4-F07F-3243-AE1F-54C7A56CD471}" dt="2023-03-02T13:41:49.810" v="139" actId="2696"/>
        <pc:sldMkLst>
          <pc:docMk/>
          <pc:sldMk cId="1703231115" sldId="288"/>
        </pc:sldMkLst>
      </pc:sldChg>
      <pc:sldChg chg="del">
        <pc:chgData name="Nane Kratzke" userId="971be13ff4ee5ef6" providerId="LiveId" clId="{039D97D4-F07F-3243-AE1F-54C7A56CD471}" dt="2023-03-02T13:41:49.401" v="130" actId="2696"/>
        <pc:sldMkLst>
          <pc:docMk/>
          <pc:sldMk cId="2991323254" sldId="290"/>
        </pc:sldMkLst>
      </pc:sldChg>
      <pc:sldChg chg="add del">
        <pc:chgData name="Nane Kratzke" userId="971be13ff4ee5ef6" providerId="LiveId" clId="{039D97D4-F07F-3243-AE1F-54C7A56CD471}" dt="2023-03-02T09:50:14.607" v="46" actId="2696"/>
        <pc:sldMkLst>
          <pc:docMk/>
          <pc:sldMk cId="424745175" sldId="327"/>
        </pc:sldMkLst>
      </pc:sldChg>
      <pc:sldChg chg="del">
        <pc:chgData name="Nane Kratzke" userId="971be13ff4ee5ef6" providerId="LiveId" clId="{039D97D4-F07F-3243-AE1F-54C7A56CD471}" dt="2023-03-02T13:41:48.711" v="101" actId="2696"/>
        <pc:sldMkLst>
          <pc:docMk/>
          <pc:sldMk cId="3704082915" sldId="328"/>
        </pc:sldMkLst>
      </pc:sldChg>
      <pc:sldChg chg="del">
        <pc:chgData name="Nane Kratzke" userId="971be13ff4ee5ef6" providerId="LiveId" clId="{039D97D4-F07F-3243-AE1F-54C7A56CD471}" dt="2023-03-02T13:41:50.013" v="154" actId="2696"/>
        <pc:sldMkLst>
          <pc:docMk/>
          <pc:sldMk cId="895321263" sldId="355"/>
        </pc:sldMkLst>
      </pc:sldChg>
      <pc:sldChg chg="add del">
        <pc:chgData name="Nane Kratzke" userId="971be13ff4ee5ef6" providerId="LiveId" clId="{039D97D4-F07F-3243-AE1F-54C7A56CD471}" dt="2023-03-02T09:50:14.723" v="49" actId="2696"/>
        <pc:sldMkLst>
          <pc:docMk/>
          <pc:sldMk cId="2487667598" sldId="432"/>
        </pc:sldMkLst>
      </pc:sldChg>
      <pc:sldChg chg="del">
        <pc:chgData name="Nane Kratzke" userId="971be13ff4ee5ef6" providerId="LiveId" clId="{039D97D4-F07F-3243-AE1F-54C7A56CD471}" dt="2023-03-02T13:41:49.982" v="151" actId="2696"/>
        <pc:sldMkLst>
          <pc:docMk/>
          <pc:sldMk cId="3159047293" sldId="478"/>
        </pc:sldMkLst>
      </pc:sldChg>
      <pc:sldChg chg="add del">
        <pc:chgData name="Nane Kratzke" userId="971be13ff4ee5ef6" providerId="LiveId" clId="{039D97D4-F07F-3243-AE1F-54C7A56CD471}" dt="2023-03-02T09:50:14.622" v="48" actId="2696"/>
        <pc:sldMkLst>
          <pc:docMk/>
          <pc:sldMk cId="334817653" sldId="511"/>
        </pc:sldMkLst>
      </pc:sldChg>
      <pc:sldChg chg="del">
        <pc:chgData name="Nane Kratzke" userId="971be13ff4ee5ef6" providerId="LiveId" clId="{039D97D4-F07F-3243-AE1F-54C7A56CD471}" dt="2023-03-02T13:41:50.226" v="177" actId="2696"/>
        <pc:sldMkLst>
          <pc:docMk/>
          <pc:sldMk cId="2907000260" sldId="512"/>
        </pc:sldMkLst>
      </pc:sldChg>
      <pc:sldChg chg="del">
        <pc:chgData name="Nane Kratzke" userId="971be13ff4ee5ef6" providerId="LiveId" clId="{039D97D4-F07F-3243-AE1F-54C7A56CD471}" dt="2023-03-02T13:41:49.241" v="127" actId="2696"/>
        <pc:sldMkLst>
          <pc:docMk/>
          <pc:sldMk cId="2694727415" sldId="513"/>
        </pc:sldMkLst>
      </pc:sldChg>
      <pc:sldChg chg="del">
        <pc:chgData name="Nane Kratzke" userId="971be13ff4ee5ef6" providerId="LiveId" clId="{039D97D4-F07F-3243-AE1F-54C7A56CD471}" dt="2023-03-02T13:41:49.086" v="116" actId="2696"/>
        <pc:sldMkLst>
          <pc:docMk/>
          <pc:sldMk cId="3814048474" sldId="514"/>
        </pc:sldMkLst>
      </pc:sldChg>
      <pc:sldChg chg="del">
        <pc:chgData name="Nane Kratzke" userId="971be13ff4ee5ef6" providerId="LiveId" clId="{039D97D4-F07F-3243-AE1F-54C7A56CD471}" dt="2023-03-02T13:41:50.336" v="181" actId="2696"/>
        <pc:sldMkLst>
          <pc:docMk/>
          <pc:sldMk cId="3993618139" sldId="515"/>
        </pc:sldMkLst>
      </pc:sldChg>
      <pc:sldChg chg="del">
        <pc:chgData name="Nane Kratzke" userId="971be13ff4ee5ef6" providerId="LiveId" clId="{039D97D4-F07F-3243-AE1F-54C7A56CD471}" dt="2023-03-02T13:41:49.411" v="132" actId="2696"/>
        <pc:sldMkLst>
          <pc:docMk/>
          <pc:sldMk cId="2132161850" sldId="516"/>
        </pc:sldMkLst>
      </pc:sldChg>
      <pc:sldChg chg="del">
        <pc:chgData name="Nane Kratzke" userId="971be13ff4ee5ef6" providerId="LiveId" clId="{039D97D4-F07F-3243-AE1F-54C7A56CD471}" dt="2023-03-02T13:41:49.107" v="118" actId="2696"/>
        <pc:sldMkLst>
          <pc:docMk/>
          <pc:sldMk cId="2393075828" sldId="517"/>
        </pc:sldMkLst>
      </pc:sldChg>
      <pc:sldChg chg="del">
        <pc:chgData name="Nane Kratzke" userId="971be13ff4ee5ef6" providerId="LiveId" clId="{039D97D4-F07F-3243-AE1F-54C7A56CD471}" dt="2023-03-02T13:41:50.038" v="159" actId="2696"/>
        <pc:sldMkLst>
          <pc:docMk/>
          <pc:sldMk cId="3347503955" sldId="518"/>
        </pc:sldMkLst>
      </pc:sldChg>
      <pc:sldChg chg="del">
        <pc:chgData name="Nane Kratzke" userId="971be13ff4ee5ef6" providerId="LiveId" clId="{039D97D4-F07F-3243-AE1F-54C7A56CD471}" dt="2023-03-02T13:41:49.430" v="135" actId="2696"/>
        <pc:sldMkLst>
          <pc:docMk/>
          <pc:sldMk cId="4010345383" sldId="519"/>
        </pc:sldMkLst>
      </pc:sldChg>
      <pc:sldChg chg="del">
        <pc:chgData name="Nane Kratzke" userId="971be13ff4ee5ef6" providerId="LiveId" clId="{039D97D4-F07F-3243-AE1F-54C7A56CD471}" dt="2023-03-02T13:41:48.843" v="108" actId="2696"/>
        <pc:sldMkLst>
          <pc:docMk/>
          <pc:sldMk cId="4002176707" sldId="520"/>
        </pc:sldMkLst>
      </pc:sldChg>
      <pc:sldChg chg="del">
        <pc:chgData name="Nane Kratzke" userId="971be13ff4ee5ef6" providerId="LiveId" clId="{039D97D4-F07F-3243-AE1F-54C7A56CD471}" dt="2023-03-02T13:41:50.027" v="157" actId="2696"/>
        <pc:sldMkLst>
          <pc:docMk/>
          <pc:sldMk cId="3192548314" sldId="521"/>
        </pc:sldMkLst>
      </pc:sldChg>
      <pc:sldChg chg="del">
        <pc:chgData name="Nane Kratzke" userId="971be13ff4ee5ef6" providerId="LiveId" clId="{039D97D4-F07F-3243-AE1F-54C7A56CD471}" dt="2023-03-02T13:41:50.161" v="168" actId="2696"/>
        <pc:sldMkLst>
          <pc:docMk/>
          <pc:sldMk cId="1767911000" sldId="522"/>
        </pc:sldMkLst>
      </pc:sldChg>
      <pc:sldChg chg="del">
        <pc:chgData name="Nane Kratzke" userId="971be13ff4ee5ef6" providerId="LiveId" clId="{039D97D4-F07F-3243-AE1F-54C7A56CD471}" dt="2023-03-02T13:41:49.217" v="122" actId="2696"/>
        <pc:sldMkLst>
          <pc:docMk/>
          <pc:sldMk cId="2263106085" sldId="523"/>
        </pc:sldMkLst>
      </pc:sldChg>
      <pc:sldChg chg="del">
        <pc:chgData name="Nane Kratzke" userId="971be13ff4ee5ef6" providerId="LiveId" clId="{039D97D4-F07F-3243-AE1F-54C7A56CD471}" dt="2023-03-02T13:41:50.041" v="160" actId="2696"/>
        <pc:sldMkLst>
          <pc:docMk/>
          <pc:sldMk cId="2131256959" sldId="525"/>
        </pc:sldMkLst>
      </pc:sldChg>
      <pc:sldChg chg="del">
        <pc:chgData name="Nane Kratzke" userId="971be13ff4ee5ef6" providerId="LiveId" clId="{039D97D4-F07F-3243-AE1F-54C7A56CD471}" dt="2023-03-02T13:41:50.017" v="155" actId="2696"/>
        <pc:sldMkLst>
          <pc:docMk/>
          <pc:sldMk cId="814459774" sldId="526"/>
        </pc:sldMkLst>
      </pc:sldChg>
      <pc:sldChg chg="del">
        <pc:chgData name="Nane Kratzke" userId="971be13ff4ee5ef6" providerId="LiveId" clId="{039D97D4-F07F-3243-AE1F-54C7A56CD471}" dt="2023-03-02T13:41:49.819" v="141" actId="2696"/>
        <pc:sldMkLst>
          <pc:docMk/>
          <pc:sldMk cId="1251721456" sldId="527"/>
        </pc:sldMkLst>
      </pc:sldChg>
      <pc:sldChg chg="del">
        <pc:chgData name="Nane Kratzke" userId="971be13ff4ee5ef6" providerId="LiveId" clId="{039D97D4-F07F-3243-AE1F-54C7A56CD471}" dt="2023-03-02T13:41:49.077" v="114" actId="2696"/>
        <pc:sldMkLst>
          <pc:docMk/>
          <pc:sldMk cId="3569204545" sldId="528"/>
        </pc:sldMkLst>
      </pc:sldChg>
      <pc:sldChg chg="del">
        <pc:chgData name="Nane Kratzke" userId="971be13ff4ee5ef6" providerId="LiveId" clId="{039D97D4-F07F-3243-AE1F-54C7A56CD471}" dt="2023-03-02T13:41:49.975" v="149" actId="2696"/>
        <pc:sldMkLst>
          <pc:docMk/>
          <pc:sldMk cId="3038659186" sldId="530"/>
        </pc:sldMkLst>
      </pc:sldChg>
      <pc:sldChg chg="del">
        <pc:chgData name="Nane Kratzke" userId="971be13ff4ee5ef6" providerId="LiveId" clId="{039D97D4-F07F-3243-AE1F-54C7A56CD471}" dt="2023-03-02T13:41:50.341" v="183" actId="2696"/>
        <pc:sldMkLst>
          <pc:docMk/>
          <pc:sldMk cId="2564185530" sldId="531"/>
        </pc:sldMkLst>
      </pc:sldChg>
      <pc:sldChg chg="del">
        <pc:chgData name="Nane Kratzke" userId="971be13ff4ee5ef6" providerId="LiveId" clId="{039D97D4-F07F-3243-AE1F-54C7A56CD471}" dt="2023-03-02T13:41:50.506" v="187" actId="2696"/>
        <pc:sldMkLst>
          <pc:docMk/>
          <pc:sldMk cId="347149955" sldId="532"/>
        </pc:sldMkLst>
      </pc:sldChg>
      <pc:sldChg chg="del">
        <pc:chgData name="Nane Kratzke" userId="971be13ff4ee5ef6" providerId="LiveId" clId="{039D97D4-F07F-3243-AE1F-54C7A56CD471}" dt="2023-03-02T13:41:48.723" v="103" actId="2696"/>
        <pc:sldMkLst>
          <pc:docMk/>
          <pc:sldMk cId="3347780485" sldId="533"/>
        </pc:sldMkLst>
      </pc:sldChg>
      <pc:sldChg chg="add del">
        <pc:chgData name="Nane Kratzke" userId="971be13ff4ee5ef6" providerId="LiveId" clId="{039D97D4-F07F-3243-AE1F-54C7A56CD471}" dt="2023-03-02T09:50:14.614" v="47" actId="2696"/>
        <pc:sldMkLst>
          <pc:docMk/>
          <pc:sldMk cId="3928258855" sldId="535"/>
        </pc:sldMkLst>
      </pc:sldChg>
      <pc:sldChg chg="del">
        <pc:chgData name="Nane Kratzke" userId="971be13ff4ee5ef6" providerId="LiveId" clId="{039D97D4-F07F-3243-AE1F-54C7A56CD471}" dt="2023-03-02T13:41:49.208" v="120" actId="2696"/>
        <pc:sldMkLst>
          <pc:docMk/>
          <pc:sldMk cId="920747876" sldId="536"/>
        </pc:sldMkLst>
      </pc:sldChg>
      <pc:sldChg chg="del">
        <pc:chgData name="Nane Kratzke" userId="971be13ff4ee5ef6" providerId="LiveId" clId="{039D97D4-F07F-3243-AE1F-54C7A56CD471}" dt="2023-03-02T13:41:49.988" v="152" actId="2696"/>
        <pc:sldMkLst>
          <pc:docMk/>
          <pc:sldMk cId="2442916626" sldId="537"/>
        </pc:sldMkLst>
      </pc:sldChg>
      <pc:sldChg chg="del">
        <pc:chgData name="Nane Kratzke" userId="971be13ff4ee5ef6" providerId="LiveId" clId="{039D97D4-F07F-3243-AE1F-54C7A56CD471}" dt="2023-03-02T13:41:48.718" v="102" actId="2696"/>
        <pc:sldMkLst>
          <pc:docMk/>
          <pc:sldMk cId="1592505159" sldId="540"/>
        </pc:sldMkLst>
      </pc:sldChg>
      <pc:sldChg chg="del">
        <pc:chgData name="Nane Kratzke" userId="971be13ff4ee5ef6" providerId="LiveId" clId="{039D97D4-F07F-3243-AE1F-54C7A56CD471}" dt="2023-03-02T13:41:50.350" v="185" actId="2696"/>
        <pc:sldMkLst>
          <pc:docMk/>
          <pc:sldMk cId="2726261056" sldId="541"/>
        </pc:sldMkLst>
      </pc:sldChg>
      <pc:sldChg chg="del">
        <pc:chgData name="Nane Kratzke" userId="971be13ff4ee5ef6" providerId="LiveId" clId="{039D97D4-F07F-3243-AE1F-54C7A56CD471}" dt="2023-03-02T13:41:49.978" v="150" actId="2696"/>
        <pc:sldMkLst>
          <pc:docMk/>
          <pc:sldMk cId="2299355805" sldId="543"/>
        </pc:sldMkLst>
      </pc:sldChg>
      <pc:sldChg chg="del">
        <pc:chgData name="Nane Kratzke" userId="971be13ff4ee5ef6" providerId="LiveId" clId="{039D97D4-F07F-3243-AE1F-54C7A56CD471}" dt="2023-03-02T13:41:50.175" v="172" actId="2696"/>
        <pc:sldMkLst>
          <pc:docMk/>
          <pc:sldMk cId="4144885603" sldId="544"/>
        </pc:sldMkLst>
      </pc:sldChg>
      <pc:sldChg chg="del">
        <pc:chgData name="Nane Kratzke" userId="971be13ff4ee5ef6" providerId="LiveId" clId="{039D97D4-F07F-3243-AE1F-54C7A56CD471}" dt="2023-03-02T13:41:50.171" v="171" actId="2696"/>
        <pc:sldMkLst>
          <pc:docMk/>
          <pc:sldMk cId="3296102058" sldId="545"/>
        </pc:sldMkLst>
      </pc:sldChg>
      <pc:sldChg chg="del">
        <pc:chgData name="Nane Kratzke" userId="971be13ff4ee5ef6" providerId="LiveId" clId="{039D97D4-F07F-3243-AE1F-54C7A56CD471}" dt="2023-03-02T13:41:50.185" v="175" actId="2696"/>
        <pc:sldMkLst>
          <pc:docMk/>
          <pc:sldMk cId="1806630118" sldId="546"/>
        </pc:sldMkLst>
      </pc:sldChg>
      <pc:sldChg chg="del">
        <pc:chgData name="Nane Kratzke" userId="971be13ff4ee5ef6" providerId="LiveId" clId="{039D97D4-F07F-3243-AE1F-54C7A56CD471}" dt="2023-03-02T13:41:49.826" v="143" actId="2696"/>
        <pc:sldMkLst>
          <pc:docMk/>
          <pc:sldMk cId="3742116271" sldId="547"/>
        </pc:sldMkLst>
      </pc:sldChg>
      <pc:sldChg chg="add del">
        <pc:chgData name="Nane Kratzke" userId="971be13ff4ee5ef6" providerId="LiveId" clId="{039D97D4-F07F-3243-AE1F-54C7A56CD471}" dt="2023-03-02T09:50:14.593" v="44" actId="2696"/>
        <pc:sldMkLst>
          <pc:docMk/>
          <pc:sldMk cId="1297762157" sldId="549"/>
        </pc:sldMkLst>
      </pc:sldChg>
      <pc:sldChg chg="add del">
        <pc:chgData name="Nane Kratzke" userId="971be13ff4ee5ef6" providerId="LiveId" clId="{039D97D4-F07F-3243-AE1F-54C7A56CD471}" dt="2023-03-02T09:50:14.582" v="43" actId="2696"/>
        <pc:sldMkLst>
          <pc:docMk/>
          <pc:sldMk cId="962430790" sldId="550"/>
        </pc:sldMkLst>
      </pc:sldChg>
      <pc:sldChg chg="modSp mod">
        <pc:chgData name="Nane Kratzke" userId="971be13ff4ee5ef6" providerId="LiveId" clId="{039D97D4-F07F-3243-AE1F-54C7A56CD471}" dt="2023-03-02T09:50:46.635" v="53" actId="403"/>
        <pc:sldMkLst>
          <pc:docMk/>
          <pc:sldMk cId="2095339116" sldId="552"/>
        </pc:sldMkLst>
        <pc:spChg chg="mod">
          <ac:chgData name="Nane Kratzke" userId="971be13ff4ee5ef6" providerId="LiveId" clId="{039D97D4-F07F-3243-AE1F-54C7A56CD471}" dt="2023-03-02T09:50:46.635" v="53" actId="403"/>
          <ac:spMkLst>
            <pc:docMk/>
            <pc:sldMk cId="2095339116" sldId="552"/>
            <ac:spMk id="5" creationId="{A93C49C2-8090-C65C-F50F-C1FA7302E29A}"/>
          </ac:spMkLst>
        </pc:spChg>
      </pc:sldChg>
      <pc:sldChg chg="modSp mod">
        <pc:chgData name="Nane Kratzke" userId="971be13ff4ee5ef6" providerId="LiveId" clId="{039D97D4-F07F-3243-AE1F-54C7A56CD471}" dt="2023-03-02T09:51:07.145" v="55" actId="403"/>
        <pc:sldMkLst>
          <pc:docMk/>
          <pc:sldMk cId="1960172661" sldId="554"/>
        </pc:sldMkLst>
        <pc:spChg chg="mod">
          <ac:chgData name="Nane Kratzke" userId="971be13ff4ee5ef6" providerId="LiveId" clId="{039D97D4-F07F-3243-AE1F-54C7A56CD471}" dt="2023-03-02T09:51:07.145" v="55" actId="403"/>
          <ac:spMkLst>
            <pc:docMk/>
            <pc:sldMk cId="1960172661" sldId="554"/>
            <ac:spMk id="8" creationId="{C3C5991F-5D66-19EB-3762-94EC3532F424}"/>
          </ac:spMkLst>
        </pc:spChg>
      </pc:sldChg>
      <pc:sldChg chg="addSp delSp modSp mod">
        <pc:chgData name="Nane Kratzke" userId="971be13ff4ee5ef6" providerId="LiveId" clId="{039D97D4-F07F-3243-AE1F-54C7A56CD471}" dt="2023-03-02T09:49:50.473" v="39" actId="166"/>
        <pc:sldMkLst>
          <pc:docMk/>
          <pc:sldMk cId="3158836149" sldId="557"/>
        </pc:sldMkLst>
        <pc:picChg chg="add mod">
          <ac:chgData name="Nane Kratzke" userId="971be13ff4ee5ef6" providerId="LiveId" clId="{039D97D4-F07F-3243-AE1F-54C7A56CD471}" dt="2023-03-02T09:49:43.302" v="38" actId="1076"/>
          <ac:picMkLst>
            <pc:docMk/>
            <pc:sldMk cId="3158836149" sldId="557"/>
            <ac:picMk id="5" creationId="{A6210E29-570B-6755-3D0F-221840DC31E2}"/>
          </ac:picMkLst>
        </pc:picChg>
        <pc:picChg chg="del">
          <ac:chgData name="Nane Kratzke" userId="971be13ff4ee5ef6" providerId="LiveId" clId="{039D97D4-F07F-3243-AE1F-54C7A56CD471}" dt="2023-03-02T09:49:27.255" v="33" actId="478"/>
          <ac:picMkLst>
            <pc:docMk/>
            <pc:sldMk cId="3158836149" sldId="557"/>
            <ac:picMk id="9" creationId="{13016BEA-44EC-024B-9F8A-50B2311F0FE7}"/>
          </ac:picMkLst>
        </pc:picChg>
        <pc:picChg chg="mod">
          <ac:chgData name="Nane Kratzke" userId="971be13ff4ee5ef6" providerId="LiveId" clId="{039D97D4-F07F-3243-AE1F-54C7A56CD471}" dt="2023-03-02T09:49:50.473" v="39" actId="166"/>
          <ac:picMkLst>
            <pc:docMk/>
            <pc:sldMk cId="3158836149" sldId="557"/>
            <ac:picMk id="10" creationId="{22AADD86-AF33-CF41-8F48-5CD438820DF9}"/>
          </ac:picMkLst>
        </pc:picChg>
      </pc:sldChg>
      <pc:sldChg chg="del">
        <pc:chgData name="Nane Kratzke" userId="971be13ff4ee5ef6" providerId="LiveId" clId="{039D97D4-F07F-3243-AE1F-54C7A56CD471}" dt="2023-03-02T13:41:49.214" v="121" actId="2696"/>
        <pc:sldMkLst>
          <pc:docMk/>
          <pc:sldMk cId="873461695" sldId="558"/>
        </pc:sldMkLst>
      </pc:sldChg>
      <pc:sldChg chg="del">
        <pc:chgData name="Nane Kratzke" userId="971be13ff4ee5ef6" providerId="LiveId" clId="{039D97D4-F07F-3243-AE1F-54C7A56CD471}" dt="2023-03-02T13:41:50.030" v="158" actId="2696"/>
        <pc:sldMkLst>
          <pc:docMk/>
          <pc:sldMk cId="3676795758" sldId="559"/>
        </pc:sldMkLst>
      </pc:sldChg>
      <pc:sldChg chg="del">
        <pc:chgData name="Nane Kratzke" userId="971be13ff4ee5ef6" providerId="LiveId" clId="{039D97D4-F07F-3243-AE1F-54C7A56CD471}" dt="2023-03-02T13:41:49.223" v="123" actId="2696"/>
        <pc:sldMkLst>
          <pc:docMk/>
          <pc:sldMk cId="647193897" sldId="560"/>
        </pc:sldMkLst>
      </pc:sldChg>
      <pc:sldChg chg="del">
        <pc:chgData name="Nane Kratzke" userId="971be13ff4ee5ef6" providerId="LiveId" clId="{039D97D4-F07F-3243-AE1F-54C7A56CD471}" dt="2023-03-02T13:41:50.344" v="184" actId="2696"/>
        <pc:sldMkLst>
          <pc:docMk/>
          <pc:sldMk cId="3385414023" sldId="562"/>
        </pc:sldMkLst>
      </pc:sldChg>
      <pc:sldChg chg="del">
        <pc:chgData name="Nane Kratzke" userId="971be13ff4ee5ef6" providerId="LiveId" clId="{039D97D4-F07F-3243-AE1F-54C7A56CD471}" dt="2023-03-02T13:41:49.047" v="111" actId="2696"/>
        <pc:sldMkLst>
          <pc:docMk/>
          <pc:sldMk cId="3819642131" sldId="563"/>
        </pc:sldMkLst>
      </pc:sldChg>
      <pc:sldChg chg="del">
        <pc:chgData name="Nane Kratzke" userId="971be13ff4ee5ef6" providerId="LiveId" clId="{039D97D4-F07F-3243-AE1F-54C7A56CD471}" dt="2023-03-02T13:41:49.822" v="142" actId="2696"/>
        <pc:sldMkLst>
          <pc:docMk/>
          <pc:sldMk cId="3457607798" sldId="565"/>
        </pc:sldMkLst>
      </pc:sldChg>
      <pc:sldChg chg="del">
        <pc:chgData name="Nane Kratzke" userId="971be13ff4ee5ef6" providerId="LiveId" clId="{039D97D4-F07F-3243-AE1F-54C7A56CD471}" dt="2023-03-02T13:41:49.815" v="140" actId="2696"/>
        <pc:sldMkLst>
          <pc:docMk/>
          <pc:sldMk cId="2220296026" sldId="566"/>
        </pc:sldMkLst>
      </pc:sldChg>
      <pc:sldChg chg="del">
        <pc:chgData name="Nane Kratzke" userId="971be13ff4ee5ef6" providerId="LiveId" clId="{039D97D4-F07F-3243-AE1F-54C7A56CD471}" dt="2023-03-02T13:41:49.830" v="144" actId="2696"/>
        <pc:sldMkLst>
          <pc:docMk/>
          <pc:sldMk cId="3870288661" sldId="567"/>
        </pc:sldMkLst>
      </pc:sldChg>
      <pc:sldChg chg="del">
        <pc:chgData name="Nane Kratzke" userId="971be13ff4ee5ef6" providerId="LiveId" clId="{039D97D4-F07F-3243-AE1F-54C7A56CD471}" dt="2023-03-02T13:41:49.419" v="134" actId="2696"/>
        <pc:sldMkLst>
          <pc:docMk/>
          <pc:sldMk cId="73879570" sldId="568"/>
        </pc:sldMkLst>
      </pc:sldChg>
      <pc:sldChg chg="del">
        <pc:chgData name="Nane Kratzke" userId="971be13ff4ee5ef6" providerId="LiveId" clId="{039D97D4-F07F-3243-AE1F-54C7A56CD471}" dt="2023-03-02T13:41:49.570" v="137" actId="2696"/>
        <pc:sldMkLst>
          <pc:docMk/>
          <pc:sldMk cId="269436655" sldId="570"/>
        </pc:sldMkLst>
      </pc:sldChg>
      <pc:sldChg chg="del">
        <pc:chgData name="Nane Kratzke" userId="971be13ff4ee5ef6" providerId="LiveId" clId="{039D97D4-F07F-3243-AE1F-54C7A56CD471}" dt="2023-03-02T13:41:49.992" v="153" actId="2696"/>
        <pc:sldMkLst>
          <pc:docMk/>
          <pc:sldMk cId="613088416" sldId="571"/>
        </pc:sldMkLst>
      </pc:sldChg>
      <pc:sldChg chg="del">
        <pc:chgData name="Nane Kratzke" userId="971be13ff4ee5ef6" providerId="LiveId" clId="{039D97D4-F07F-3243-AE1F-54C7A56CD471}" dt="2023-03-02T13:41:49.246" v="128" actId="2696"/>
        <pc:sldMkLst>
          <pc:docMk/>
          <pc:sldMk cId="2171198472" sldId="572"/>
        </pc:sldMkLst>
      </pc:sldChg>
      <pc:sldChg chg="del">
        <pc:chgData name="Nane Kratzke" userId="971be13ff4ee5ef6" providerId="LiveId" clId="{039D97D4-F07F-3243-AE1F-54C7A56CD471}" dt="2023-03-02T13:41:50.145" v="163" actId="2696"/>
        <pc:sldMkLst>
          <pc:docMk/>
          <pc:sldMk cId="479184930" sldId="573"/>
        </pc:sldMkLst>
      </pc:sldChg>
      <pc:sldChg chg="del">
        <pc:chgData name="Nane Kratzke" userId="971be13ff4ee5ef6" providerId="LiveId" clId="{039D97D4-F07F-3243-AE1F-54C7A56CD471}" dt="2023-03-02T13:41:49.251" v="129" actId="2696"/>
        <pc:sldMkLst>
          <pc:docMk/>
          <pc:sldMk cId="2599537583" sldId="574"/>
        </pc:sldMkLst>
      </pc:sldChg>
      <pc:sldChg chg="del">
        <pc:chgData name="Nane Kratzke" userId="971be13ff4ee5ef6" providerId="LiveId" clId="{039D97D4-F07F-3243-AE1F-54C7A56CD471}" dt="2023-03-02T13:41:50.339" v="182" actId="2696"/>
        <pc:sldMkLst>
          <pc:docMk/>
          <pc:sldMk cId="3978717359" sldId="575"/>
        </pc:sldMkLst>
      </pc:sldChg>
      <pc:sldChg chg="del">
        <pc:chgData name="Nane Kratzke" userId="971be13ff4ee5ef6" providerId="LiveId" clId="{039D97D4-F07F-3243-AE1F-54C7A56CD471}" dt="2023-03-02T13:41:50.047" v="162" actId="2696"/>
        <pc:sldMkLst>
          <pc:docMk/>
          <pc:sldMk cId="2544674691" sldId="576"/>
        </pc:sldMkLst>
      </pc:sldChg>
      <pc:sldChg chg="del">
        <pc:chgData name="Nane Kratzke" userId="971be13ff4ee5ef6" providerId="LiveId" clId="{039D97D4-F07F-3243-AE1F-54C7A56CD471}" dt="2023-03-02T13:41:50.229" v="178" actId="2696"/>
        <pc:sldMkLst>
          <pc:docMk/>
          <pc:sldMk cId="2242678871" sldId="577"/>
        </pc:sldMkLst>
      </pc:sldChg>
      <pc:sldChg chg="del">
        <pc:chgData name="Nane Kratzke" userId="971be13ff4ee5ef6" providerId="LiveId" clId="{039D97D4-F07F-3243-AE1F-54C7A56CD471}" dt="2023-03-02T13:41:49.958" v="145" actId="2696"/>
        <pc:sldMkLst>
          <pc:docMk/>
          <pc:sldMk cId="2784104494" sldId="578"/>
        </pc:sldMkLst>
      </pc:sldChg>
      <pc:sldChg chg="del">
        <pc:chgData name="Nane Kratzke" userId="971be13ff4ee5ef6" providerId="LiveId" clId="{039D97D4-F07F-3243-AE1F-54C7A56CD471}" dt="2023-03-02T13:41:50.322" v="179" actId="2696"/>
        <pc:sldMkLst>
          <pc:docMk/>
          <pc:sldMk cId="334745548" sldId="579"/>
        </pc:sldMkLst>
      </pc:sldChg>
      <pc:sldChg chg="del">
        <pc:chgData name="Nane Kratzke" userId="971be13ff4ee5ef6" providerId="LiveId" clId="{039D97D4-F07F-3243-AE1F-54C7A56CD471}" dt="2023-03-02T13:41:49.567" v="136" actId="2696"/>
        <pc:sldMkLst>
          <pc:docMk/>
          <pc:sldMk cId="4236033102" sldId="580"/>
        </pc:sldMkLst>
      </pc:sldChg>
      <pc:sldChg chg="del">
        <pc:chgData name="Nane Kratzke" userId="971be13ff4ee5ef6" providerId="LiveId" clId="{039D97D4-F07F-3243-AE1F-54C7A56CD471}" dt="2023-03-02T13:41:49.081" v="115" actId="2696"/>
        <pc:sldMkLst>
          <pc:docMk/>
          <pc:sldMk cId="3016536141" sldId="581"/>
        </pc:sldMkLst>
      </pc:sldChg>
      <pc:sldChg chg="del">
        <pc:chgData name="Nane Kratzke" userId="971be13ff4ee5ef6" providerId="LiveId" clId="{039D97D4-F07F-3243-AE1F-54C7A56CD471}" dt="2023-03-02T13:41:49.042" v="110" actId="2696"/>
        <pc:sldMkLst>
          <pc:docMk/>
          <pc:sldMk cId="2216567192" sldId="582"/>
        </pc:sldMkLst>
      </pc:sldChg>
      <pc:sldChg chg="del">
        <pc:chgData name="Nane Kratzke" userId="971be13ff4ee5ef6" providerId="LiveId" clId="{039D97D4-F07F-3243-AE1F-54C7A56CD471}" dt="2023-03-02T13:41:50.182" v="174" actId="2696"/>
        <pc:sldMkLst>
          <pc:docMk/>
          <pc:sldMk cId="3535080844" sldId="583"/>
        </pc:sldMkLst>
      </pc:sldChg>
      <pc:sldChg chg="del">
        <pc:chgData name="Nane Kratzke" userId="971be13ff4ee5ef6" providerId="LiveId" clId="{039D97D4-F07F-3243-AE1F-54C7A56CD471}" dt="2023-03-02T13:41:49.226" v="124" actId="2696"/>
        <pc:sldMkLst>
          <pc:docMk/>
          <pc:sldMk cId="37551011" sldId="585"/>
        </pc:sldMkLst>
      </pc:sldChg>
      <pc:sldChg chg="del">
        <pc:chgData name="Nane Kratzke" userId="971be13ff4ee5ef6" providerId="LiveId" clId="{039D97D4-F07F-3243-AE1F-54C7A56CD471}" dt="2023-03-02T13:41:50.165" v="169" actId="2696"/>
        <pc:sldMkLst>
          <pc:docMk/>
          <pc:sldMk cId="4182623643" sldId="586"/>
        </pc:sldMkLst>
      </pc:sldChg>
      <pc:sldChg chg="del">
        <pc:chgData name="Nane Kratzke" userId="971be13ff4ee5ef6" providerId="LiveId" clId="{039D97D4-F07F-3243-AE1F-54C7A56CD471}" dt="2023-03-02T13:41:48.828" v="105" actId="2696"/>
        <pc:sldMkLst>
          <pc:docMk/>
          <pc:sldMk cId="4184322333" sldId="587"/>
        </pc:sldMkLst>
      </pc:sldChg>
      <pc:sldChg chg="del">
        <pc:chgData name="Nane Kratzke" userId="971be13ff4ee5ef6" providerId="LiveId" clId="{039D97D4-F07F-3243-AE1F-54C7A56CD471}" dt="2023-03-02T13:41:49.415" v="133" actId="2696"/>
        <pc:sldMkLst>
          <pc:docMk/>
          <pc:sldMk cId="3368942718" sldId="588"/>
        </pc:sldMkLst>
      </pc:sldChg>
      <pc:sldChg chg="del">
        <pc:chgData name="Nane Kratzke" userId="971be13ff4ee5ef6" providerId="LiveId" clId="{039D97D4-F07F-3243-AE1F-54C7A56CD471}" dt="2023-03-02T13:41:49.806" v="138" actId="2696"/>
        <pc:sldMkLst>
          <pc:docMk/>
          <pc:sldMk cId="3378254767" sldId="589"/>
        </pc:sldMkLst>
      </pc:sldChg>
      <pc:sldChg chg="del">
        <pc:chgData name="Nane Kratzke" userId="971be13ff4ee5ef6" providerId="LiveId" clId="{039D97D4-F07F-3243-AE1F-54C7A56CD471}" dt="2023-03-02T13:41:50.178" v="173" actId="2696"/>
        <pc:sldMkLst>
          <pc:docMk/>
          <pc:sldMk cId="2326429482" sldId="590"/>
        </pc:sldMkLst>
      </pc:sldChg>
      <pc:sldChg chg="del">
        <pc:chgData name="Nane Kratzke" userId="971be13ff4ee5ef6" providerId="LiveId" clId="{039D97D4-F07F-3243-AE1F-54C7A56CD471}" dt="2023-03-02T13:41:50.019" v="156" actId="2696"/>
        <pc:sldMkLst>
          <pc:docMk/>
          <pc:sldMk cId="2414142745" sldId="591"/>
        </pc:sldMkLst>
      </pc:sldChg>
      <pc:sldChg chg="del">
        <pc:chgData name="Nane Kratzke" userId="971be13ff4ee5ef6" providerId="LiveId" clId="{039D97D4-F07F-3243-AE1F-54C7A56CD471}" dt="2023-03-02T13:41:48.846" v="109" actId="2696"/>
        <pc:sldMkLst>
          <pc:docMk/>
          <pc:sldMk cId="2600768210" sldId="592"/>
        </pc:sldMkLst>
      </pc:sldChg>
      <pc:sldChg chg="del">
        <pc:chgData name="Nane Kratzke" userId="971be13ff4ee5ef6" providerId="LiveId" clId="{039D97D4-F07F-3243-AE1F-54C7A56CD471}" dt="2023-03-02T13:41:48.666" v="99" actId="2696"/>
        <pc:sldMkLst>
          <pc:docMk/>
          <pc:sldMk cId="1131420915" sldId="593"/>
        </pc:sldMkLst>
      </pc:sldChg>
      <pc:sldChg chg="del">
        <pc:chgData name="Nane Kratzke" userId="971be13ff4ee5ef6" providerId="LiveId" clId="{039D97D4-F07F-3243-AE1F-54C7A56CD471}" dt="2023-03-02T13:41:48.687" v="100" actId="2696"/>
        <pc:sldMkLst>
          <pc:docMk/>
          <pc:sldMk cId="111057490" sldId="594"/>
        </pc:sldMkLst>
      </pc:sldChg>
      <pc:sldChg chg="del">
        <pc:chgData name="Nane Kratzke" userId="971be13ff4ee5ef6" providerId="LiveId" clId="{039D97D4-F07F-3243-AE1F-54C7A56CD471}" dt="2023-03-02T13:41:48.614" v="98" actId="2696"/>
        <pc:sldMkLst>
          <pc:docMk/>
          <pc:sldMk cId="2923594969" sldId="595"/>
        </pc:sldMkLst>
      </pc:sldChg>
      <pc:sldChg chg="del">
        <pc:chgData name="Nane Kratzke" userId="971be13ff4ee5ef6" providerId="LiveId" clId="{039D97D4-F07F-3243-AE1F-54C7A56CD471}" dt="2023-03-02T13:41:50.325" v="180" actId="2696"/>
        <pc:sldMkLst>
          <pc:docMk/>
          <pc:sldMk cId="1906288818" sldId="596"/>
        </pc:sldMkLst>
      </pc:sldChg>
      <pc:sldChg chg="del">
        <pc:chgData name="Nane Kratzke" userId="971be13ff4ee5ef6" providerId="LiveId" clId="{039D97D4-F07F-3243-AE1F-54C7A56CD471}" dt="2023-03-02T13:41:49.967" v="147" actId="2696"/>
        <pc:sldMkLst>
          <pc:docMk/>
          <pc:sldMk cId="4190664350" sldId="597"/>
        </pc:sldMkLst>
      </pc:sldChg>
      <pc:sldChg chg="del">
        <pc:chgData name="Nane Kratzke" userId="971be13ff4ee5ef6" providerId="LiveId" clId="{039D97D4-F07F-3243-AE1F-54C7A56CD471}" dt="2023-03-02T13:41:48.832" v="106" actId="2696"/>
        <pc:sldMkLst>
          <pc:docMk/>
          <pc:sldMk cId="3960436354" sldId="598"/>
        </pc:sldMkLst>
      </pc:sldChg>
      <pc:sldChg chg="del">
        <pc:chgData name="Nane Kratzke" userId="971be13ff4ee5ef6" providerId="LiveId" clId="{039D97D4-F07F-3243-AE1F-54C7A56CD471}" dt="2023-03-02T13:41:50.148" v="164" actId="2696"/>
        <pc:sldMkLst>
          <pc:docMk/>
          <pc:sldMk cId="3809587977" sldId="599"/>
        </pc:sldMkLst>
      </pc:sldChg>
      <pc:sldChg chg="del">
        <pc:chgData name="Nane Kratzke" userId="971be13ff4ee5ef6" providerId="LiveId" clId="{039D97D4-F07F-3243-AE1F-54C7A56CD471}" dt="2023-03-02T13:41:50.151" v="165" actId="2696"/>
        <pc:sldMkLst>
          <pc:docMk/>
          <pc:sldMk cId="3452727480" sldId="600"/>
        </pc:sldMkLst>
      </pc:sldChg>
      <pc:sldChg chg="del">
        <pc:chgData name="Nane Kratzke" userId="971be13ff4ee5ef6" providerId="LiveId" clId="{039D97D4-F07F-3243-AE1F-54C7A56CD471}" dt="2023-03-02T13:41:50.187" v="176" actId="2696"/>
        <pc:sldMkLst>
          <pc:docMk/>
          <pc:sldMk cId="3923757959" sldId="601"/>
        </pc:sldMkLst>
      </pc:sldChg>
      <pc:sldChg chg="add del">
        <pc:chgData name="Nane Kratzke" userId="971be13ff4ee5ef6" providerId="LiveId" clId="{039D97D4-F07F-3243-AE1F-54C7A56CD471}" dt="2023-03-02T09:50:14.739" v="51" actId="2696"/>
        <pc:sldMkLst>
          <pc:docMk/>
          <pc:sldMk cId="3569822196" sldId="602"/>
        </pc:sldMkLst>
      </pc:sldChg>
      <pc:sldChg chg="del">
        <pc:chgData name="Nane Kratzke" userId="971be13ff4ee5ef6" providerId="LiveId" clId="{039D97D4-F07F-3243-AE1F-54C7A56CD471}" dt="2023-03-02T13:41:49.062" v="112" actId="2696"/>
        <pc:sldMkLst>
          <pc:docMk/>
          <pc:sldMk cId="3687735957" sldId="603"/>
        </pc:sldMkLst>
      </pc:sldChg>
      <pc:sldChg chg="del">
        <pc:chgData name="Nane Kratzke" userId="971be13ff4ee5ef6" providerId="LiveId" clId="{039D97D4-F07F-3243-AE1F-54C7A56CD471}" dt="2023-03-02T13:41:50.044" v="161" actId="2696"/>
        <pc:sldMkLst>
          <pc:docMk/>
          <pc:sldMk cId="3938031494" sldId="604"/>
        </pc:sldMkLst>
      </pc:sldChg>
      <pc:sldChg chg="add del">
        <pc:chgData name="Nane Kratzke" userId="971be13ff4ee5ef6" providerId="LiveId" clId="{039D97D4-F07F-3243-AE1F-54C7A56CD471}" dt="2023-03-02T09:50:14.600" v="45" actId="2696"/>
        <pc:sldMkLst>
          <pc:docMk/>
          <pc:sldMk cId="121222599" sldId="633"/>
        </pc:sldMkLst>
      </pc:sldChg>
      <pc:sldChg chg="del">
        <pc:chgData name="Nane Kratzke" userId="971be13ff4ee5ef6" providerId="LiveId" clId="{039D97D4-F07F-3243-AE1F-54C7A56CD471}" dt="2023-03-02T13:41:50.509" v="188" actId="2696"/>
        <pc:sldMkLst>
          <pc:docMk/>
          <pc:sldMk cId="2918241329" sldId="634"/>
        </pc:sldMkLst>
      </pc:sldChg>
      <pc:sldChg chg="del">
        <pc:chgData name="Nane Kratzke" userId="971be13ff4ee5ef6" providerId="LiveId" clId="{039D97D4-F07F-3243-AE1F-54C7A56CD471}" dt="2023-03-02T13:41:50.155" v="166" actId="2696"/>
        <pc:sldMkLst>
          <pc:docMk/>
          <pc:sldMk cId="414769982" sldId="636"/>
        </pc:sldMkLst>
      </pc:sldChg>
      <pc:sldChg chg="del">
        <pc:chgData name="Nane Kratzke" userId="971be13ff4ee5ef6" providerId="LiveId" clId="{039D97D4-F07F-3243-AE1F-54C7A56CD471}" dt="2023-03-02T13:41:49.407" v="131" actId="2696"/>
        <pc:sldMkLst>
          <pc:docMk/>
          <pc:sldMk cId="3273254980" sldId="637"/>
        </pc:sldMkLst>
      </pc:sldChg>
      <pc:sldChg chg="del">
        <pc:chgData name="Nane Kratzke" userId="971be13ff4ee5ef6" providerId="LiveId" clId="{039D97D4-F07F-3243-AE1F-54C7A56CD471}" dt="2023-03-02T13:41:49.232" v="125" actId="2696"/>
        <pc:sldMkLst>
          <pc:docMk/>
          <pc:sldMk cId="2748633031" sldId="640"/>
        </pc:sldMkLst>
      </pc:sldChg>
      <pc:sldChg chg="del">
        <pc:chgData name="Nane Kratzke" userId="971be13ff4ee5ef6" providerId="LiveId" clId="{039D97D4-F07F-3243-AE1F-54C7A56CD471}" dt="2023-03-02T13:41:49.073" v="113" actId="2696"/>
        <pc:sldMkLst>
          <pc:docMk/>
          <pc:sldMk cId="3297081934" sldId="642"/>
        </pc:sldMkLst>
      </pc:sldChg>
      <pc:sldChg chg="del">
        <pc:chgData name="Nane Kratzke" userId="971be13ff4ee5ef6" providerId="LiveId" clId="{039D97D4-F07F-3243-AE1F-54C7A56CD471}" dt="2023-03-02T13:41:49.097" v="117" actId="2696"/>
        <pc:sldMkLst>
          <pc:docMk/>
          <pc:sldMk cId="767154734" sldId="643"/>
        </pc:sldMkLst>
      </pc:sldChg>
      <pc:sldChg chg="del">
        <pc:chgData name="Nane Kratzke" userId="971be13ff4ee5ef6" providerId="LiveId" clId="{039D97D4-F07F-3243-AE1F-54C7A56CD471}" dt="2023-03-02T13:41:48.824" v="104" actId="2696"/>
        <pc:sldMkLst>
          <pc:docMk/>
          <pc:sldMk cId="3128018776" sldId="645"/>
        </pc:sldMkLst>
      </pc:sldChg>
      <pc:sldChg chg="del">
        <pc:chgData name="Nane Kratzke" userId="971be13ff4ee5ef6" providerId="LiveId" clId="{039D97D4-F07F-3243-AE1F-54C7A56CD471}" dt="2023-03-02T13:41:49.971" v="148" actId="2696"/>
        <pc:sldMkLst>
          <pc:docMk/>
          <pc:sldMk cId="158260251" sldId="646"/>
        </pc:sldMkLst>
      </pc:sldChg>
      <pc:sldChg chg="add del">
        <pc:chgData name="Nane Kratzke" userId="971be13ff4ee5ef6" providerId="LiveId" clId="{039D97D4-F07F-3243-AE1F-54C7A56CD471}" dt="2023-03-02T09:50:14.568" v="41" actId="2696"/>
        <pc:sldMkLst>
          <pc:docMk/>
          <pc:sldMk cId="4060232820" sldId="647"/>
        </pc:sldMkLst>
      </pc:sldChg>
      <pc:sldChg chg="add del">
        <pc:chgData name="Nane Kratzke" userId="971be13ff4ee5ef6" providerId="LiveId" clId="{039D97D4-F07F-3243-AE1F-54C7A56CD471}" dt="2023-03-02T09:50:14.575" v="42" actId="2696"/>
        <pc:sldMkLst>
          <pc:docMk/>
          <pc:sldMk cId="2056457870" sldId="648"/>
        </pc:sldMkLst>
      </pc:sldChg>
      <pc:sldChg chg="del">
        <pc:chgData name="Nane Kratzke" userId="971be13ff4ee5ef6" providerId="LiveId" clId="{039D97D4-F07F-3243-AE1F-54C7A56CD471}" dt="2023-03-02T13:41:48.599" v="97" actId="2696"/>
        <pc:sldMkLst>
          <pc:docMk/>
          <pc:sldMk cId="72813509" sldId="649"/>
        </pc:sldMkLst>
      </pc:sldChg>
      <pc:sldChg chg="del">
        <pc:chgData name="Nane Kratzke" userId="971be13ff4ee5ef6" providerId="LiveId" clId="{039D97D4-F07F-3243-AE1F-54C7A56CD471}" dt="2023-03-02T13:41:50.168" v="170" actId="2696"/>
        <pc:sldMkLst>
          <pc:docMk/>
          <pc:sldMk cId="3757215974" sldId="650"/>
        </pc:sldMkLst>
      </pc:sldChg>
      <pc:sldChg chg="del">
        <pc:chgData name="Nane Kratzke" userId="971be13ff4ee5ef6" providerId="LiveId" clId="{039D97D4-F07F-3243-AE1F-54C7A56CD471}" dt="2023-03-02T13:41:49.204" v="119" actId="2696"/>
        <pc:sldMkLst>
          <pc:docMk/>
          <pc:sldMk cId="1524248594" sldId="651"/>
        </pc:sldMkLst>
      </pc:sldChg>
      <pc:sldChg chg="del">
        <pc:chgData name="Nane Kratzke" userId="971be13ff4ee5ef6" providerId="LiveId" clId="{039D97D4-F07F-3243-AE1F-54C7A56CD471}" dt="2023-03-02T13:41:49.237" v="126" actId="2696"/>
        <pc:sldMkLst>
          <pc:docMk/>
          <pc:sldMk cId="3366349958" sldId="652"/>
        </pc:sldMkLst>
      </pc:sldChg>
      <pc:sldChg chg="add del">
        <pc:chgData name="Nane Kratzke" userId="971be13ff4ee5ef6" providerId="LiveId" clId="{039D97D4-F07F-3243-AE1F-54C7A56CD471}" dt="2023-03-02T09:50:14.732" v="50" actId="2696"/>
        <pc:sldMkLst>
          <pc:docMk/>
          <pc:sldMk cId="1814355379" sldId="653"/>
        </pc:sldMkLst>
      </pc:sldChg>
      <pc:sldChg chg="add del">
        <pc:chgData name="Nane Kratzke" userId="971be13ff4ee5ef6" providerId="LiveId" clId="{039D97D4-F07F-3243-AE1F-54C7A56CD471}" dt="2023-03-02T09:50:14.562" v="40" actId="2696"/>
        <pc:sldMkLst>
          <pc:docMk/>
          <pc:sldMk cId="2642890619" sldId="654"/>
        </pc:sldMkLst>
      </pc:sldChg>
      <pc:sldChg chg="addSp delSp modSp add mod ord">
        <pc:chgData name="Nane Kratzke" userId="971be13ff4ee5ef6" providerId="LiveId" clId="{039D97D4-F07F-3243-AE1F-54C7A56CD471}" dt="2023-03-02T09:57:02.695" v="96" actId="20577"/>
        <pc:sldMkLst>
          <pc:docMk/>
          <pc:sldMk cId="1604666750" sldId="660"/>
        </pc:sldMkLst>
        <pc:spChg chg="mod">
          <ac:chgData name="Nane Kratzke" userId="971be13ff4ee5ef6" providerId="LiveId" clId="{039D97D4-F07F-3243-AE1F-54C7A56CD471}" dt="2023-03-02T09:57:02.695" v="96" actId="20577"/>
          <ac:spMkLst>
            <pc:docMk/>
            <pc:sldMk cId="1604666750" sldId="660"/>
            <ac:spMk id="2" creationId="{443BD989-6A30-F844-8F8F-9B1EC319CC0D}"/>
          </ac:spMkLst>
        </pc:spChg>
        <pc:spChg chg="del">
          <ac:chgData name="Nane Kratzke" userId="971be13ff4ee5ef6" providerId="LiveId" clId="{039D97D4-F07F-3243-AE1F-54C7A56CD471}" dt="2023-03-02T09:47:11.762" v="25" actId="478"/>
          <ac:spMkLst>
            <pc:docMk/>
            <pc:sldMk cId="1604666750" sldId="660"/>
            <ac:spMk id="5" creationId="{5082D9F1-3861-9B4D-8C8C-4A277EAA3ABB}"/>
          </ac:spMkLst>
        </pc:spChg>
        <pc:spChg chg="add del mod">
          <ac:chgData name="Nane Kratzke" userId="971be13ff4ee5ef6" providerId="LiveId" clId="{039D97D4-F07F-3243-AE1F-54C7A56CD471}" dt="2023-03-02T09:47:28.431" v="29" actId="478"/>
          <ac:spMkLst>
            <pc:docMk/>
            <pc:sldMk cId="1604666750" sldId="660"/>
            <ac:spMk id="6" creationId="{62BC4BBB-6017-3649-A831-3D2FB2D1DE3B}"/>
          </ac:spMkLst>
        </pc:spChg>
        <pc:spChg chg="del">
          <ac:chgData name="Nane Kratzke" userId="971be13ff4ee5ef6" providerId="LiveId" clId="{039D97D4-F07F-3243-AE1F-54C7A56CD471}" dt="2023-03-02T09:47:35.870" v="31" actId="478"/>
          <ac:spMkLst>
            <pc:docMk/>
            <pc:sldMk cId="1604666750" sldId="660"/>
            <ac:spMk id="8" creationId="{A77F71B7-DD27-2CBE-E5D7-63B0B3F28C0B}"/>
          </ac:spMkLst>
        </pc:spChg>
        <pc:picChg chg="add del mod">
          <ac:chgData name="Nane Kratzke" userId="971be13ff4ee5ef6" providerId="LiveId" clId="{039D97D4-F07F-3243-AE1F-54C7A56CD471}" dt="2023-03-02T09:47:32.970" v="30" actId="14100"/>
          <ac:picMkLst>
            <pc:docMk/>
            <pc:sldMk cId="1604666750" sldId="660"/>
            <ac:picMk id="9" creationId="{0F1409EB-2316-CE3A-1A59-4C0F24348A0D}"/>
          </ac:picMkLst>
        </pc:picChg>
      </pc:sldChg>
    </pc:docChg>
  </pc:docChgLst>
  <pc:docChgLst>
    <pc:chgData name="Nane Kratzke" userId="971be13ff4ee5ef6" providerId="LiveId" clId="{19075A5A-D245-0240-878E-CFB172C98ECA}"/>
    <pc:docChg chg="undo custSel addSld delSld modSld sldOrd">
      <pc:chgData name="Nane Kratzke" userId="971be13ff4ee5ef6" providerId="LiveId" clId="{19075A5A-D245-0240-878E-CFB172C98ECA}" dt="2020-09-25T07:43:44.573" v="44148" actId="20577"/>
      <pc:docMkLst>
        <pc:docMk/>
      </pc:docMkLst>
      <pc:sldChg chg="delSp add del mod ord">
        <pc:chgData name="Nane Kratzke" userId="971be13ff4ee5ef6" providerId="LiveId" clId="{19075A5A-D245-0240-878E-CFB172C98ECA}" dt="2020-09-24T12:35:21.234" v="32924" actId="2696"/>
        <pc:sldMkLst>
          <pc:docMk/>
          <pc:sldMk cId="3738132332" sldId="317"/>
        </pc:sldMkLst>
        <pc:picChg chg="del">
          <ac:chgData name="Nane Kratzke" userId="971be13ff4ee5ef6" providerId="LiveId" clId="{19075A5A-D245-0240-878E-CFB172C98ECA}" dt="2020-09-24T09:15:39.534" v="28204" actId="478"/>
          <ac:picMkLst>
            <pc:docMk/>
            <pc:sldMk cId="3738132332" sldId="317"/>
            <ac:picMk id="6" creationId="{93D5DBCB-6E96-B845-BC8A-FFD23C5B847B}"/>
          </ac:picMkLst>
        </pc:picChg>
      </pc:sldChg>
      <pc:sldChg chg="addSp delSp modSp add mod ord">
        <pc:chgData name="Nane Kratzke" userId="971be13ff4ee5ef6" providerId="LiveId" clId="{19075A5A-D245-0240-878E-CFB172C98ECA}" dt="2020-09-25T06:54:42.700" v="44047" actId="1076"/>
        <pc:sldMkLst>
          <pc:docMk/>
          <pc:sldMk cId="1261074856" sldId="321"/>
        </pc:sldMkLst>
        <pc:spChg chg="mod">
          <ac:chgData name="Nane Kratzke" userId="971be13ff4ee5ef6" providerId="LiveId" clId="{19075A5A-D245-0240-878E-CFB172C98ECA}" dt="2020-09-25T06:48:32.384" v="43856" actId="20577"/>
          <ac:spMkLst>
            <pc:docMk/>
            <pc:sldMk cId="1261074856" sldId="321"/>
            <ac:spMk id="3" creationId="{B052E754-B813-E948-8F2C-39790F3645A4}"/>
          </ac:spMkLst>
        </pc:spChg>
        <pc:spChg chg="mod">
          <ac:chgData name="Nane Kratzke" userId="971be13ff4ee5ef6" providerId="LiveId" clId="{19075A5A-D245-0240-878E-CFB172C98ECA}" dt="2020-09-25T06:51:34.743" v="44022" actId="20577"/>
          <ac:spMkLst>
            <pc:docMk/>
            <pc:sldMk cId="1261074856" sldId="321"/>
            <ac:spMk id="4" creationId="{50DF3BCE-F0C0-534C-BAC2-0A8E975F6B1F}"/>
          </ac:spMkLst>
        </pc:spChg>
        <pc:spChg chg="del">
          <ac:chgData name="Nane Kratzke" userId="971be13ff4ee5ef6" providerId="LiveId" clId="{19075A5A-D245-0240-878E-CFB172C98ECA}" dt="2020-09-25T06:32:54.878" v="43550" actId="478"/>
          <ac:spMkLst>
            <pc:docMk/>
            <pc:sldMk cId="1261074856" sldId="321"/>
            <ac:spMk id="8" creationId="{52079499-E27F-9843-90AB-4A979B78DF81}"/>
          </ac:spMkLst>
        </pc:spChg>
        <pc:spChg chg="add mod">
          <ac:chgData name="Nane Kratzke" userId="971be13ff4ee5ef6" providerId="LiveId" clId="{19075A5A-D245-0240-878E-CFB172C98ECA}" dt="2020-09-25T06:54:42.700" v="44047" actId="1076"/>
          <ac:spMkLst>
            <pc:docMk/>
            <pc:sldMk cId="1261074856" sldId="321"/>
            <ac:spMk id="11" creationId="{C3C245D6-0374-6844-B4C4-B12E5ECFC869}"/>
          </ac:spMkLst>
        </pc:spChg>
        <pc:picChg chg="del">
          <ac:chgData name="Nane Kratzke" userId="971be13ff4ee5ef6" providerId="LiveId" clId="{19075A5A-D245-0240-878E-CFB172C98ECA}" dt="2020-09-25T06:48:37.632" v="43857" actId="478"/>
          <ac:picMkLst>
            <pc:docMk/>
            <pc:sldMk cId="1261074856" sldId="321"/>
            <ac:picMk id="6" creationId="{4B5B6E82-8736-AB49-BCEE-9F6B02522454}"/>
          </ac:picMkLst>
        </pc:picChg>
        <pc:picChg chg="mod">
          <ac:chgData name="Nane Kratzke" userId="971be13ff4ee5ef6" providerId="LiveId" clId="{19075A5A-D245-0240-878E-CFB172C98ECA}" dt="2020-09-25T06:51:42.319" v="44023" actId="1076"/>
          <ac:picMkLst>
            <pc:docMk/>
            <pc:sldMk cId="1261074856" sldId="321"/>
            <ac:picMk id="7" creationId="{D93F6549-0889-D845-9E06-E2747D45482F}"/>
          </ac:picMkLst>
        </pc:picChg>
        <pc:picChg chg="add mod">
          <ac:chgData name="Nane Kratzke" userId="971be13ff4ee5ef6" providerId="LiveId" clId="{19075A5A-D245-0240-878E-CFB172C98ECA}" dt="2020-09-25T06:53:11.074" v="44030" actId="1037"/>
          <ac:picMkLst>
            <pc:docMk/>
            <pc:sldMk cId="1261074856" sldId="321"/>
            <ac:picMk id="10" creationId="{E5CD3BFB-C3F7-7E44-85E3-6F2BFEB1387C}"/>
          </ac:picMkLst>
        </pc:picChg>
      </pc:sldChg>
      <pc:sldChg chg="addSp delSp modSp mod">
        <pc:chgData name="Nane Kratzke" userId="971be13ff4ee5ef6" providerId="LiveId" clId="{19075A5A-D245-0240-878E-CFB172C98ECA}" dt="2020-09-25T07:09:00.043" v="44147" actId="1076"/>
        <pc:sldMkLst>
          <pc:docMk/>
          <pc:sldMk cId="704272100" sldId="323"/>
        </pc:sldMkLst>
        <pc:spChg chg="mod">
          <ac:chgData name="Nane Kratzke" userId="971be13ff4ee5ef6" providerId="LiveId" clId="{19075A5A-D245-0240-878E-CFB172C98ECA}" dt="2020-09-22T05:53:49.660" v="249" actId="1076"/>
          <ac:spMkLst>
            <pc:docMk/>
            <pc:sldMk cId="704272100" sldId="323"/>
            <ac:spMk id="2" creationId="{6D39A0F7-5B8F-5047-AD5F-FC2C4F71D320}"/>
          </ac:spMkLst>
        </pc:spChg>
        <pc:spChg chg="add mod">
          <ac:chgData name="Nane Kratzke" userId="971be13ff4ee5ef6" providerId="LiveId" clId="{19075A5A-D245-0240-878E-CFB172C98ECA}" dt="2020-09-25T07:08:55.365" v="44146" actId="1076"/>
          <ac:spMkLst>
            <pc:docMk/>
            <pc:sldMk cId="704272100" sldId="323"/>
            <ac:spMk id="5" creationId="{76250C44-F4B4-894E-89A1-33E5BA4BA373}"/>
          </ac:spMkLst>
        </pc:spChg>
        <pc:spChg chg="mod">
          <ac:chgData name="Nane Kratzke" userId="971be13ff4ee5ef6" providerId="LiveId" clId="{19075A5A-D245-0240-878E-CFB172C98ECA}" dt="2020-09-22T05:56:24.496" v="262" actId="114"/>
          <ac:spMkLst>
            <pc:docMk/>
            <pc:sldMk cId="704272100" sldId="323"/>
            <ac:spMk id="6" creationId="{B2FFA29F-8624-FF49-B909-50A409457B33}"/>
          </ac:spMkLst>
        </pc:spChg>
        <pc:spChg chg="mod">
          <ac:chgData name="Nane Kratzke" userId="971be13ff4ee5ef6" providerId="LiveId" clId="{19075A5A-D245-0240-878E-CFB172C98ECA}" dt="2020-09-22T05:56:24.496" v="262" actId="114"/>
          <ac:spMkLst>
            <pc:docMk/>
            <pc:sldMk cId="704272100" sldId="323"/>
            <ac:spMk id="7" creationId="{2573F0DD-86C7-194B-BB00-916C460CF449}"/>
          </ac:spMkLst>
        </pc:spChg>
        <pc:spChg chg="mod">
          <ac:chgData name="Nane Kratzke" userId="971be13ff4ee5ef6" providerId="LiveId" clId="{19075A5A-D245-0240-878E-CFB172C98ECA}" dt="2020-09-23T14:42:37.899" v="27944" actId="20577"/>
          <ac:spMkLst>
            <pc:docMk/>
            <pc:sldMk cId="704272100" sldId="323"/>
            <ac:spMk id="8" creationId="{0C508602-457E-2C4E-A9AC-85A3D0BD58E5}"/>
          </ac:spMkLst>
        </pc:spChg>
        <pc:spChg chg="mod">
          <ac:chgData name="Nane Kratzke" userId="971be13ff4ee5ef6" providerId="LiveId" clId="{19075A5A-D245-0240-878E-CFB172C98ECA}" dt="2020-09-22T05:56:59.846" v="266" actId="208"/>
          <ac:spMkLst>
            <pc:docMk/>
            <pc:sldMk cId="704272100" sldId="323"/>
            <ac:spMk id="9" creationId="{00115806-6A32-F54E-9BC4-E5EE59629008}"/>
          </ac:spMkLst>
        </pc:spChg>
        <pc:spChg chg="mod">
          <ac:chgData name="Nane Kratzke" userId="971be13ff4ee5ef6" providerId="LiveId" clId="{19075A5A-D245-0240-878E-CFB172C98ECA}" dt="2020-09-22T05:56:59.846" v="266" actId="208"/>
          <ac:spMkLst>
            <pc:docMk/>
            <pc:sldMk cId="704272100" sldId="323"/>
            <ac:spMk id="10" creationId="{8AE1F451-539F-1A4F-AC27-063749464136}"/>
          </ac:spMkLst>
        </pc:spChg>
        <pc:spChg chg="mod">
          <ac:chgData name="Nane Kratzke" userId="971be13ff4ee5ef6" providerId="LiveId" clId="{19075A5A-D245-0240-878E-CFB172C98ECA}" dt="2020-09-22T05:56:24.496" v="262" actId="114"/>
          <ac:spMkLst>
            <pc:docMk/>
            <pc:sldMk cId="704272100" sldId="323"/>
            <ac:spMk id="11" creationId="{EF7CB2A2-8DEF-4342-BDE5-612E783EBFF2}"/>
          </ac:spMkLst>
        </pc:spChg>
        <pc:spChg chg="del mod">
          <ac:chgData name="Nane Kratzke" userId="971be13ff4ee5ef6" providerId="LiveId" clId="{19075A5A-D245-0240-878E-CFB172C98ECA}" dt="2020-09-22T05:42:27.084" v="158" actId="478"/>
          <ac:spMkLst>
            <pc:docMk/>
            <pc:sldMk cId="704272100" sldId="323"/>
            <ac:spMk id="12" creationId="{DCE87366-1AB4-E345-8C23-A5974F2B8036}"/>
          </ac:spMkLst>
        </pc:spChg>
        <pc:spChg chg="mod">
          <ac:chgData name="Nane Kratzke" userId="971be13ff4ee5ef6" providerId="LiveId" clId="{19075A5A-D245-0240-878E-CFB172C98ECA}" dt="2020-09-22T05:56:24.496" v="262" actId="114"/>
          <ac:spMkLst>
            <pc:docMk/>
            <pc:sldMk cId="704272100" sldId="323"/>
            <ac:spMk id="18" creationId="{74BF62C8-01BB-354F-81AE-D94610B8B132}"/>
          </ac:spMkLst>
        </pc:spChg>
        <pc:spChg chg="mod">
          <ac:chgData name="Nane Kratzke" userId="971be13ff4ee5ef6" providerId="LiveId" clId="{19075A5A-D245-0240-878E-CFB172C98ECA}" dt="2020-09-22T05:56:37.759" v="263" actId="207"/>
          <ac:spMkLst>
            <pc:docMk/>
            <pc:sldMk cId="704272100" sldId="323"/>
            <ac:spMk id="19" creationId="{9FCD17D6-8DFD-AC4D-802C-24291272A02A}"/>
          </ac:spMkLst>
        </pc:spChg>
        <pc:spChg chg="mod">
          <ac:chgData name="Nane Kratzke" userId="971be13ff4ee5ef6" providerId="LiveId" clId="{19075A5A-D245-0240-878E-CFB172C98ECA}" dt="2020-09-22T14:42:16.473" v="16361" actId="20577"/>
          <ac:spMkLst>
            <pc:docMk/>
            <pc:sldMk cId="704272100" sldId="323"/>
            <ac:spMk id="20" creationId="{FA44ADB4-C0C1-0344-AFAA-2667CC2580AF}"/>
          </ac:spMkLst>
        </pc:spChg>
        <pc:spChg chg="mod">
          <ac:chgData name="Nane Kratzke" userId="971be13ff4ee5ef6" providerId="LiveId" clId="{19075A5A-D245-0240-878E-CFB172C98ECA}" dt="2020-09-22T05:56:37.759" v="263" actId="207"/>
          <ac:spMkLst>
            <pc:docMk/>
            <pc:sldMk cId="704272100" sldId="323"/>
            <ac:spMk id="21" creationId="{7F42BBF5-3C44-C047-B360-7239ACDC5FDD}"/>
          </ac:spMkLst>
        </pc:spChg>
        <pc:spChg chg="del mod">
          <ac:chgData name="Nane Kratzke" userId="971be13ff4ee5ef6" providerId="LiveId" clId="{19075A5A-D245-0240-878E-CFB172C98ECA}" dt="2020-09-22T05:41:15.502" v="122" actId="478"/>
          <ac:spMkLst>
            <pc:docMk/>
            <pc:sldMk cId="704272100" sldId="323"/>
            <ac:spMk id="22" creationId="{854D227D-82E5-E34D-9A80-FDA2C24305B8}"/>
          </ac:spMkLst>
        </pc:spChg>
        <pc:spChg chg="add mod">
          <ac:chgData name="Nane Kratzke" userId="971be13ff4ee5ef6" providerId="LiveId" clId="{19075A5A-D245-0240-878E-CFB172C98ECA}" dt="2020-09-22T05:56:24.496" v="262" actId="114"/>
          <ac:spMkLst>
            <pc:docMk/>
            <pc:sldMk cId="704272100" sldId="323"/>
            <ac:spMk id="39" creationId="{36605F84-6B68-D44F-A9F4-CE20802DE2F3}"/>
          </ac:spMkLst>
        </pc:spChg>
        <pc:spChg chg="add del mod">
          <ac:chgData name="Nane Kratzke" userId="971be13ff4ee5ef6" providerId="LiveId" clId="{19075A5A-D245-0240-878E-CFB172C98ECA}" dt="2020-09-22T06:00:34.187" v="322" actId="478"/>
          <ac:spMkLst>
            <pc:docMk/>
            <pc:sldMk cId="704272100" sldId="323"/>
            <ac:spMk id="42" creationId="{70943663-4062-A849-B0AD-BF0E8AAFD137}"/>
          </ac:spMkLst>
        </pc:spChg>
        <pc:spChg chg="add mod">
          <ac:chgData name="Nane Kratzke" userId="971be13ff4ee5ef6" providerId="LiveId" clId="{19075A5A-D245-0240-878E-CFB172C98ECA}" dt="2020-09-22T06:00:51.496" v="324" actId="1076"/>
          <ac:spMkLst>
            <pc:docMk/>
            <pc:sldMk cId="704272100" sldId="323"/>
            <ac:spMk id="82" creationId="{0D3B4571-CB2A-AB4F-9F62-A3E82E0A8784}"/>
          </ac:spMkLst>
        </pc:spChg>
        <pc:picChg chg="add mod">
          <ac:chgData name="Nane Kratzke" userId="971be13ff4ee5ef6" providerId="LiveId" clId="{19075A5A-D245-0240-878E-CFB172C98ECA}" dt="2020-09-25T07:09:00.043" v="44147" actId="1076"/>
          <ac:picMkLst>
            <pc:docMk/>
            <pc:sldMk cId="704272100" sldId="323"/>
            <ac:picMk id="4" creationId="{7167DD6C-FCDB-FB42-80A5-B4A12AE545BA}"/>
          </ac:picMkLst>
        </pc:picChg>
        <pc:picChg chg="add del mod">
          <ac:chgData name="Nane Kratzke" userId="971be13ff4ee5ef6" providerId="LiveId" clId="{19075A5A-D245-0240-878E-CFB172C98ECA}" dt="2020-09-25T07:01:52.220" v="44109" actId="478"/>
          <ac:picMkLst>
            <pc:docMk/>
            <pc:sldMk cId="704272100" sldId="323"/>
            <ac:picMk id="24" creationId="{54F13067-3E46-2744-8FEF-1F6643D28D12}"/>
          </ac:picMkLst>
        </pc:picChg>
        <pc:picChg chg="add mod">
          <ac:chgData name="Nane Kratzke" userId="971be13ff4ee5ef6" providerId="LiveId" clId="{19075A5A-D245-0240-878E-CFB172C98ECA}" dt="2020-09-22T06:00:41.539" v="323" actId="1076"/>
          <ac:picMkLst>
            <pc:docMk/>
            <pc:sldMk cId="704272100" sldId="323"/>
            <ac:picMk id="81" creationId="{6AB9A12E-912E-CC43-9894-1AD3F4CEF900}"/>
          </ac:picMkLst>
        </pc:picChg>
        <pc:cxnChg chg="mod">
          <ac:chgData name="Nane Kratzke" userId="971be13ff4ee5ef6" providerId="LiveId" clId="{19075A5A-D245-0240-878E-CFB172C98ECA}" dt="2020-09-22T05:56:59.846" v="266" actId="208"/>
          <ac:cxnSpMkLst>
            <pc:docMk/>
            <pc:sldMk cId="704272100" sldId="323"/>
            <ac:cxnSpMk id="13" creationId="{F3C37285-1A19-794C-8268-3568881D9039}"/>
          </ac:cxnSpMkLst>
        </pc:cxnChg>
        <pc:cxnChg chg="mod">
          <ac:chgData name="Nane Kratzke" userId="971be13ff4ee5ef6" providerId="LiveId" clId="{19075A5A-D245-0240-878E-CFB172C98ECA}" dt="2020-09-22T05:56:59.846" v="266" actId="208"/>
          <ac:cxnSpMkLst>
            <pc:docMk/>
            <pc:sldMk cId="704272100" sldId="323"/>
            <ac:cxnSpMk id="14" creationId="{468D2ABF-9282-0142-865F-C3A8C968E076}"/>
          </ac:cxnSpMkLst>
        </pc:cxnChg>
        <pc:cxnChg chg="mod">
          <ac:chgData name="Nane Kratzke" userId="971be13ff4ee5ef6" providerId="LiveId" clId="{19075A5A-D245-0240-878E-CFB172C98ECA}" dt="2020-09-22T05:56:59.846" v="266" actId="208"/>
          <ac:cxnSpMkLst>
            <pc:docMk/>
            <pc:sldMk cId="704272100" sldId="323"/>
            <ac:cxnSpMk id="15" creationId="{3298D7B8-E3ED-CA4E-BC12-F31964FDE137}"/>
          </ac:cxnSpMkLst>
        </pc:cxnChg>
        <pc:cxnChg chg="mod">
          <ac:chgData name="Nane Kratzke" userId="971be13ff4ee5ef6" providerId="LiveId" clId="{19075A5A-D245-0240-878E-CFB172C98ECA}" dt="2020-09-22T05:55:24.874" v="256" actId="208"/>
          <ac:cxnSpMkLst>
            <pc:docMk/>
            <pc:sldMk cId="704272100" sldId="323"/>
            <ac:cxnSpMk id="16" creationId="{5724F75F-E84A-7B46-B754-E6A3A1AF89A1}"/>
          </ac:cxnSpMkLst>
        </pc:cxnChg>
        <pc:cxnChg chg="mod">
          <ac:chgData name="Nane Kratzke" userId="971be13ff4ee5ef6" providerId="LiveId" clId="{19075A5A-D245-0240-878E-CFB172C98ECA}" dt="2020-09-22T06:00:34.187" v="322" actId="478"/>
          <ac:cxnSpMkLst>
            <pc:docMk/>
            <pc:sldMk cId="704272100" sldId="323"/>
            <ac:cxnSpMk id="17" creationId="{01370532-A37D-2A47-80B5-479571D237F8}"/>
          </ac:cxnSpMkLst>
        </pc:cxnChg>
        <pc:cxnChg chg="mod">
          <ac:chgData name="Nane Kratzke" userId="971be13ff4ee5ef6" providerId="LiveId" clId="{19075A5A-D245-0240-878E-CFB172C98ECA}" dt="2020-09-22T05:55:24.874" v="256" actId="208"/>
          <ac:cxnSpMkLst>
            <pc:docMk/>
            <pc:sldMk cId="704272100" sldId="323"/>
            <ac:cxnSpMk id="23" creationId="{EBFAFA88-648D-F543-B526-BB94B9F324C3}"/>
          </ac:cxnSpMkLst>
        </pc:cxnChg>
      </pc:sldChg>
      <pc:sldChg chg="addSp delSp modSp mod">
        <pc:chgData name="Nane Kratzke" userId="971be13ff4ee5ef6" providerId="LiveId" clId="{19075A5A-D245-0240-878E-CFB172C98ECA}" dt="2020-09-22T06:18:53.045" v="814" actId="114"/>
        <pc:sldMkLst>
          <pc:docMk/>
          <pc:sldMk cId="808877367" sldId="324"/>
        </pc:sldMkLst>
        <pc:spChg chg="add mod">
          <ac:chgData name="Nane Kratzke" userId="971be13ff4ee5ef6" providerId="LiveId" clId="{19075A5A-D245-0240-878E-CFB172C98ECA}" dt="2020-09-22T06:16:18.949" v="643" actId="1076"/>
          <ac:spMkLst>
            <pc:docMk/>
            <pc:sldMk cId="808877367" sldId="324"/>
            <ac:spMk id="2" creationId="{D4FF6E21-3FE4-F24A-852F-7CE7F07468A2}"/>
          </ac:spMkLst>
        </pc:spChg>
        <pc:spChg chg="add del mod">
          <ac:chgData name="Nane Kratzke" userId="971be13ff4ee5ef6" providerId="LiveId" clId="{19075A5A-D245-0240-878E-CFB172C98ECA}" dt="2020-09-22T06:13:31.346" v="602" actId="478"/>
          <ac:spMkLst>
            <pc:docMk/>
            <pc:sldMk cId="808877367" sldId="324"/>
            <ac:spMk id="5" creationId="{F6C071F6-E0AF-F944-91E0-BE7D0E5E2ED1}"/>
          </ac:spMkLst>
        </pc:spChg>
        <pc:spChg chg="add mod">
          <ac:chgData name="Nane Kratzke" userId="971be13ff4ee5ef6" providerId="LiveId" clId="{19075A5A-D245-0240-878E-CFB172C98ECA}" dt="2020-09-22T06:16:18.949" v="643" actId="1076"/>
          <ac:spMkLst>
            <pc:docMk/>
            <pc:sldMk cId="808877367" sldId="324"/>
            <ac:spMk id="6" creationId="{5B10EF06-B437-3442-87B3-AA21E9C046F0}"/>
          </ac:spMkLst>
        </pc:spChg>
        <pc:spChg chg="add mod">
          <ac:chgData name="Nane Kratzke" userId="971be13ff4ee5ef6" providerId="LiveId" clId="{19075A5A-D245-0240-878E-CFB172C98ECA}" dt="2020-09-22T06:16:18.949" v="643" actId="1076"/>
          <ac:spMkLst>
            <pc:docMk/>
            <pc:sldMk cId="808877367" sldId="324"/>
            <ac:spMk id="7" creationId="{90FC88E0-6E0F-B245-952E-2AEED39F6828}"/>
          </ac:spMkLst>
        </pc:spChg>
        <pc:spChg chg="del">
          <ac:chgData name="Nane Kratzke" userId="971be13ff4ee5ef6" providerId="LiveId" clId="{19075A5A-D245-0240-878E-CFB172C98ECA}" dt="2020-09-22T06:03:56.883" v="367" actId="478"/>
          <ac:spMkLst>
            <pc:docMk/>
            <pc:sldMk cId="808877367" sldId="324"/>
            <ac:spMk id="8" creationId="{BF8F0306-CEB2-D441-9F0A-14468F891084}"/>
          </ac:spMkLst>
        </pc:spChg>
        <pc:spChg chg="mod">
          <ac:chgData name="Nane Kratzke" userId="971be13ff4ee5ef6" providerId="LiveId" clId="{19075A5A-D245-0240-878E-CFB172C98ECA}" dt="2020-09-22T06:03:40.369" v="355" actId="20577"/>
          <ac:spMkLst>
            <pc:docMk/>
            <pc:sldMk cId="808877367" sldId="324"/>
            <ac:spMk id="9" creationId="{4A6D1888-2806-EE4D-9CB5-F95C7677BADB}"/>
          </ac:spMkLst>
        </pc:spChg>
        <pc:spChg chg="mod">
          <ac:chgData name="Nane Kratzke" userId="971be13ff4ee5ef6" providerId="LiveId" clId="{19075A5A-D245-0240-878E-CFB172C98ECA}" dt="2020-09-22T06:16:37.650" v="655" actId="20577"/>
          <ac:spMkLst>
            <pc:docMk/>
            <pc:sldMk cId="808877367" sldId="324"/>
            <ac:spMk id="10" creationId="{220425A0-FB0A-1B4F-9348-FBAF265B632B}"/>
          </ac:spMkLst>
        </pc:spChg>
        <pc:spChg chg="add mod">
          <ac:chgData name="Nane Kratzke" userId="971be13ff4ee5ef6" providerId="LiveId" clId="{19075A5A-D245-0240-878E-CFB172C98ECA}" dt="2020-09-22T06:16:18.949" v="643" actId="1076"/>
          <ac:spMkLst>
            <pc:docMk/>
            <pc:sldMk cId="808877367" sldId="324"/>
            <ac:spMk id="11" creationId="{D1C59A05-2C37-5F4F-9ABA-1FE6D3E9194C}"/>
          </ac:spMkLst>
        </pc:spChg>
        <pc:spChg chg="add mod">
          <ac:chgData name="Nane Kratzke" userId="971be13ff4ee5ef6" providerId="LiveId" clId="{19075A5A-D245-0240-878E-CFB172C98ECA}" dt="2020-09-22T06:16:18.949" v="643" actId="1076"/>
          <ac:spMkLst>
            <pc:docMk/>
            <pc:sldMk cId="808877367" sldId="324"/>
            <ac:spMk id="12" creationId="{7E95457F-6EBC-414A-A7CA-CCC73457C174}"/>
          </ac:spMkLst>
        </pc:spChg>
        <pc:spChg chg="add mod">
          <ac:chgData name="Nane Kratzke" userId="971be13ff4ee5ef6" providerId="LiveId" clId="{19075A5A-D245-0240-878E-CFB172C98ECA}" dt="2020-09-22T06:16:18.949" v="643" actId="1076"/>
          <ac:spMkLst>
            <pc:docMk/>
            <pc:sldMk cId="808877367" sldId="324"/>
            <ac:spMk id="13" creationId="{966A8420-BC82-2A4A-8BFE-07687B48DCA2}"/>
          </ac:spMkLst>
        </pc:spChg>
        <pc:spChg chg="add del mod">
          <ac:chgData name="Nane Kratzke" userId="971be13ff4ee5ef6" providerId="LiveId" clId="{19075A5A-D245-0240-878E-CFB172C98ECA}" dt="2020-09-22T06:13:27.651" v="601" actId="478"/>
          <ac:spMkLst>
            <pc:docMk/>
            <pc:sldMk cId="808877367" sldId="324"/>
            <ac:spMk id="19" creationId="{F172DCEA-9D84-1E44-8BEB-9607323F61C9}"/>
          </ac:spMkLst>
        </pc:spChg>
        <pc:spChg chg="add del mod">
          <ac:chgData name="Nane Kratzke" userId="971be13ff4ee5ef6" providerId="LiveId" clId="{19075A5A-D245-0240-878E-CFB172C98ECA}" dt="2020-09-22T06:13:34.383" v="603" actId="478"/>
          <ac:spMkLst>
            <pc:docMk/>
            <pc:sldMk cId="808877367" sldId="324"/>
            <ac:spMk id="20" creationId="{A1C6B029-853E-6F4C-BEFE-DD6E7742A6DE}"/>
          </ac:spMkLst>
        </pc:spChg>
        <pc:spChg chg="add del mod">
          <ac:chgData name="Nane Kratzke" userId="971be13ff4ee5ef6" providerId="LiveId" clId="{19075A5A-D245-0240-878E-CFB172C98ECA}" dt="2020-09-22T06:16:51.697" v="659" actId="478"/>
          <ac:spMkLst>
            <pc:docMk/>
            <pc:sldMk cId="808877367" sldId="324"/>
            <ac:spMk id="21" creationId="{E2C96852-CFD8-4D4B-93A2-8885BCE0A756}"/>
          </ac:spMkLst>
        </pc:spChg>
        <pc:spChg chg="add del mod">
          <ac:chgData name="Nane Kratzke" userId="971be13ff4ee5ef6" providerId="LiveId" clId="{19075A5A-D245-0240-878E-CFB172C98ECA}" dt="2020-09-22T06:16:53.369" v="660" actId="478"/>
          <ac:spMkLst>
            <pc:docMk/>
            <pc:sldMk cId="808877367" sldId="324"/>
            <ac:spMk id="22" creationId="{D1D00E71-5912-EA40-8F12-1A3A4C94536E}"/>
          </ac:spMkLst>
        </pc:spChg>
        <pc:spChg chg="add del mod">
          <ac:chgData name="Nane Kratzke" userId="971be13ff4ee5ef6" providerId="LiveId" clId="{19075A5A-D245-0240-878E-CFB172C98ECA}" dt="2020-09-22T06:16:49.953" v="658" actId="478"/>
          <ac:spMkLst>
            <pc:docMk/>
            <pc:sldMk cId="808877367" sldId="324"/>
            <ac:spMk id="23" creationId="{AF3214BB-D136-A540-BE2F-008A325B2E3F}"/>
          </ac:spMkLst>
        </pc:spChg>
        <pc:spChg chg="add del mod">
          <ac:chgData name="Nane Kratzke" userId="971be13ff4ee5ef6" providerId="LiveId" clId="{19075A5A-D245-0240-878E-CFB172C98ECA}" dt="2020-09-22T06:16:48.013" v="657" actId="478"/>
          <ac:spMkLst>
            <pc:docMk/>
            <pc:sldMk cId="808877367" sldId="324"/>
            <ac:spMk id="24" creationId="{B5547DBD-6367-714B-8570-11E9A897B0EE}"/>
          </ac:spMkLst>
        </pc:spChg>
        <pc:spChg chg="add del mod">
          <ac:chgData name="Nane Kratzke" userId="971be13ff4ee5ef6" providerId="LiveId" clId="{19075A5A-D245-0240-878E-CFB172C98ECA}" dt="2020-09-22T06:16:46.977" v="656" actId="478"/>
          <ac:spMkLst>
            <pc:docMk/>
            <pc:sldMk cId="808877367" sldId="324"/>
            <ac:spMk id="25" creationId="{CBADA13E-FCB8-C24E-91B0-DC0B5B506F40}"/>
          </ac:spMkLst>
        </pc:spChg>
        <pc:spChg chg="add del mod">
          <ac:chgData name="Nane Kratzke" userId="971be13ff4ee5ef6" providerId="LiveId" clId="{19075A5A-D245-0240-878E-CFB172C98ECA}" dt="2020-09-22T06:16:18.281" v="642" actId="11529"/>
          <ac:spMkLst>
            <pc:docMk/>
            <pc:sldMk cId="808877367" sldId="324"/>
            <ac:spMk id="26" creationId="{8436CE97-3ADB-5745-B5DF-3606600BC25C}"/>
          </ac:spMkLst>
        </pc:spChg>
        <pc:spChg chg="add del mod">
          <ac:chgData name="Nane Kratzke" userId="971be13ff4ee5ef6" providerId="LiveId" clId="{19075A5A-D245-0240-878E-CFB172C98ECA}" dt="2020-09-22T06:16:17.873" v="641"/>
          <ac:spMkLst>
            <pc:docMk/>
            <pc:sldMk cId="808877367" sldId="324"/>
            <ac:spMk id="27" creationId="{972B2242-D072-8044-875E-63E295D9CCD4}"/>
          </ac:spMkLst>
        </pc:spChg>
        <pc:spChg chg="add del mod">
          <ac:chgData name="Nane Kratzke" userId="971be13ff4ee5ef6" providerId="LiveId" clId="{19075A5A-D245-0240-878E-CFB172C98ECA}" dt="2020-09-22T06:16:13.941" v="632"/>
          <ac:spMkLst>
            <pc:docMk/>
            <pc:sldMk cId="808877367" sldId="324"/>
            <ac:spMk id="28" creationId="{FF620077-3C85-DB4E-A842-DB994485DC62}"/>
          </ac:spMkLst>
        </pc:spChg>
        <pc:spChg chg="add del mod">
          <ac:chgData name="Nane Kratzke" userId="971be13ff4ee5ef6" providerId="LiveId" clId="{19075A5A-D245-0240-878E-CFB172C98ECA}" dt="2020-09-22T06:16:12.024" v="627"/>
          <ac:spMkLst>
            <pc:docMk/>
            <pc:sldMk cId="808877367" sldId="324"/>
            <ac:spMk id="29" creationId="{DA5E6532-3D0F-F94F-93E6-3389D2C32CD3}"/>
          </ac:spMkLst>
        </pc:spChg>
        <pc:spChg chg="add mod">
          <ac:chgData name="Nane Kratzke" userId="971be13ff4ee5ef6" providerId="LiveId" clId="{19075A5A-D245-0240-878E-CFB172C98ECA}" dt="2020-09-22T06:17:36.750" v="697" actId="1076"/>
          <ac:spMkLst>
            <pc:docMk/>
            <pc:sldMk cId="808877367" sldId="324"/>
            <ac:spMk id="30" creationId="{7A51CA3C-742A-1E4F-B5EE-D357A43963F8}"/>
          </ac:spMkLst>
        </pc:spChg>
        <pc:spChg chg="add mod">
          <ac:chgData name="Nane Kratzke" userId="971be13ff4ee5ef6" providerId="LiveId" clId="{19075A5A-D245-0240-878E-CFB172C98ECA}" dt="2020-09-22T06:17:57.882" v="731" actId="20577"/>
          <ac:spMkLst>
            <pc:docMk/>
            <pc:sldMk cId="808877367" sldId="324"/>
            <ac:spMk id="31" creationId="{1B1F51DE-22D1-634B-9C98-750C7A5D00ED}"/>
          </ac:spMkLst>
        </pc:spChg>
        <pc:spChg chg="add mod">
          <ac:chgData name="Nane Kratzke" userId="971be13ff4ee5ef6" providerId="LiveId" clId="{19075A5A-D245-0240-878E-CFB172C98ECA}" dt="2020-09-22T06:18:53.045" v="814" actId="114"/>
          <ac:spMkLst>
            <pc:docMk/>
            <pc:sldMk cId="808877367" sldId="324"/>
            <ac:spMk id="32" creationId="{495CA925-9227-5A40-B1C3-1C460A51962D}"/>
          </ac:spMkLst>
        </pc:spChg>
        <pc:picChg chg="add mod">
          <ac:chgData name="Nane Kratzke" userId="971be13ff4ee5ef6" providerId="LiveId" clId="{19075A5A-D245-0240-878E-CFB172C98ECA}" dt="2020-09-22T06:16:18.949" v="643" actId="1076"/>
          <ac:picMkLst>
            <pc:docMk/>
            <pc:sldMk cId="808877367" sldId="324"/>
            <ac:picMk id="4" creationId="{7BAB0129-CD05-6D4D-A165-D9801A0B45AD}"/>
          </ac:picMkLst>
        </pc:picChg>
        <pc:picChg chg="add mod">
          <ac:chgData name="Nane Kratzke" userId="971be13ff4ee5ef6" providerId="LiveId" clId="{19075A5A-D245-0240-878E-CFB172C98ECA}" dt="2020-09-22T06:16:18.949" v="643" actId="1076"/>
          <ac:picMkLst>
            <pc:docMk/>
            <pc:sldMk cId="808877367" sldId="324"/>
            <ac:picMk id="14" creationId="{7B364174-5EF1-0D43-BA70-F02584268F13}"/>
          </ac:picMkLst>
        </pc:picChg>
        <pc:picChg chg="add mod">
          <ac:chgData name="Nane Kratzke" userId="971be13ff4ee5ef6" providerId="LiveId" clId="{19075A5A-D245-0240-878E-CFB172C98ECA}" dt="2020-09-22T06:16:18.949" v="643" actId="1076"/>
          <ac:picMkLst>
            <pc:docMk/>
            <pc:sldMk cId="808877367" sldId="324"/>
            <ac:picMk id="15" creationId="{03A1797D-B2F8-1C49-AC75-6225E23D4001}"/>
          </ac:picMkLst>
        </pc:picChg>
        <pc:picChg chg="add mod">
          <ac:chgData name="Nane Kratzke" userId="971be13ff4ee5ef6" providerId="LiveId" clId="{19075A5A-D245-0240-878E-CFB172C98ECA}" dt="2020-09-22T06:16:18.949" v="643" actId="1076"/>
          <ac:picMkLst>
            <pc:docMk/>
            <pc:sldMk cId="808877367" sldId="324"/>
            <ac:picMk id="16" creationId="{6FA8C34A-A4C8-3147-9CCA-0E9D103E6012}"/>
          </ac:picMkLst>
        </pc:picChg>
        <pc:picChg chg="add mod">
          <ac:chgData name="Nane Kratzke" userId="971be13ff4ee5ef6" providerId="LiveId" clId="{19075A5A-D245-0240-878E-CFB172C98ECA}" dt="2020-09-22T06:16:18.949" v="643" actId="1076"/>
          <ac:picMkLst>
            <pc:docMk/>
            <pc:sldMk cId="808877367" sldId="324"/>
            <ac:picMk id="17" creationId="{6EC59DB6-C831-4F4E-93FD-A7B5A9C49690}"/>
          </ac:picMkLst>
        </pc:picChg>
        <pc:picChg chg="add mod">
          <ac:chgData name="Nane Kratzke" userId="971be13ff4ee5ef6" providerId="LiveId" clId="{19075A5A-D245-0240-878E-CFB172C98ECA}" dt="2020-09-22T06:16:18.949" v="643" actId="1076"/>
          <ac:picMkLst>
            <pc:docMk/>
            <pc:sldMk cId="808877367" sldId="324"/>
            <ac:picMk id="18" creationId="{5A02CCE8-1A36-3D49-ABD8-0CA945A91C61}"/>
          </ac:picMkLst>
        </pc:picChg>
      </pc:sldChg>
      <pc:sldChg chg="del">
        <pc:chgData name="Nane Kratzke" userId="971be13ff4ee5ef6" providerId="LiveId" clId="{19075A5A-D245-0240-878E-CFB172C98ECA}" dt="2020-09-22T05:46:19.821" v="220" actId="2696"/>
        <pc:sldMkLst>
          <pc:docMk/>
          <pc:sldMk cId="2538430848" sldId="325"/>
        </pc:sldMkLst>
      </pc:sldChg>
      <pc:sldChg chg="delSp add mod">
        <pc:chgData name="Nane Kratzke" userId="971be13ff4ee5ef6" providerId="LiveId" clId="{19075A5A-D245-0240-878E-CFB172C98ECA}" dt="2020-09-23T09:57:30.964" v="23700" actId="478"/>
        <pc:sldMkLst>
          <pc:docMk/>
          <pc:sldMk cId="430288380" sldId="326"/>
        </pc:sldMkLst>
        <pc:picChg chg="del">
          <ac:chgData name="Nane Kratzke" userId="971be13ff4ee5ef6" providerId="LiveId" clId="{19075A5A-D245-0240-878E-CFB172C98ECA}" dt="2020-09-23T09:57:30.964" v="23700" actId="478"/>
          <ac:picMkLst>
            <pc:docMk/>
            <pc:sldMk cId="430288380" sldId="326"/>
            <ac:picMk id="8" creationId="{5553774B-F4E0-C842-84EC-CBA62605D83F}"/>
          </ac:picMkLst>
        </pc:picChg>
        <pc:picChg chg="del">
          <ac:chgData name="Nane Kratzke" userId="971be13ff4ee5ef6" providerId="LiveId" clId="{19075A5A-D245-0240-878E-CFB172C98ECA}" dt="2020-09-23T09:56:29.399" v="23689" actId="478"/>
          <ac:picMkLst>
            <pc:docMk/>
            <pc:sldMk cId="430288380" sldId="326"/>
            <ac:picMk id="9" creationId="{D0CB5B1E-A98E-2C47-ADDD-51D96CA5944D}"/>
          </ac:picMkLst>
        </pc:picChg>
      </pc:sldChg>
      <pc:sldChg chg="del">
        <pc:chgData name="Nane Kratzke" userId="971be13ff4ee5ef6" providerId="LiveId" clId="{19075A5A-D245-0240-878E-CFB172C98ECA}" dt="2020-09-22T05:46:19.577" v="197" actId="2696"/>
        <pc:sldMkLst>
          <pc:docMk/>
          <pc:sldMk cId="1152287989" sldId="326"/>
        </pc:sldMkLst>
      </pc:sldChg>
      <pc:sldChg chg="delSp add mod">
        <pc:chgData name="Nane Kratzke" userId="971be13ff4ee5ef6" providerId="LiveId" clId="{19075A5A-D245-0240-878E-CFB172C98ECA}" dt="2020-09-23T09:57:42.563" v="23701" actId="478"/>
        <pc:sldMkLst>
          <pc:docMk/>
          <pc:sldMk cId="33612913" sldId="327"/>
        </pc:sldMkLst>
        <pc:picChg chg="del">
          <ac:chgData name="Nane Kratzke" userId="971be13ff4ee5ef6" providerId="LiveId" clId="{19075A5A-D245-0240-878E-CFB172C98ECA}" dt="2020-09-23T09:57:42.563" v="23701" actId="478"/>
          <ac:picMkLst>
            <pc:docMk/>
            <pc:sldMk cId="33612913" sldId="327"/>
            <ac:picMk id="8" creationId="{1E0FA772-B9FE-0A4A-9739-9F90EEF0F311}"/>
          </ac:picMkLst>
        </pc:picChg>
      </pc:sldChg>
      <pc:sldChg chg="del">
        <pc:chgData name="Nane Kratzke" userId="971be13ff4ee5ef6" providerId="LiveId" clId="{19075A5A-D245-0240-878E-CFB172C98ECA}" dt="2020-09-22T05:46:19.201" v="169" actId="2696"/>
        <pc:sldMkLst>
          <pc:docMk/>
          <pc:sldMk cId="3110368165" sldId="327"/>
        </pc:sldMkLst>
      </pc:sldChg>
      <pc:sldChg chg="addSp delSp modSp add mod">
        <pc:chgData name="Nane Kratzke" userId="971be13ff4ee5ef6" providerId="LiveId" clId="{19075A5A-D245-0240-878E-CFB172C98ECA}" dt="2020-09-23T12:03:56.635" v="23842" actId="20577"/>
        <pc:sldMkLst>
          <pc:docMk/>
          <pc:sldMk cId="534949039" sldId="329"/>
        </pc:sldMkLst>
        <pc:spChg chg="mod">
          <ac:chgData name="Nane Kratzke" userId="971be13ff4ee5ef6" providerId="LiveId" clId="{19075A5A-D245-0240-878E-CFB172C98ECA}" dt="2020-09-23T11:55:55.707" v="23743" actId="1076"/>
          <ac:spMkLst>
            <pc:docMk/>
            <pc:sldMk cId="534949039" sldId="329"/>
            <ac:spMk id="3" creationId="{E3F7BC74-9A13-A448-A42E-02EC649C1954}"/>
          </ac:spMkLst>
        </pc:spChg>
        <pc:spChg chg="add mod">
          <ac:chgData name="Nane Kratzke" userId="971be13ff4ee5ef6" providerId="LiveId" clId="{19075A5A-D245-0240-878E-CFB172C98ECA}" dt="2020-09-23T12:02:05.827" v="23817" actId="14100"/>
          <ac:spMkLst>
            <pc:docMk/>
            <pc:sldMk cId="534949039" sldId="329"/>
            <ac:spMk id="4" creationId="{860594D6-DDFF-0642-B550-29E0446FAB64}"/>
          </ac:spMkLst>
        </pc:spChg>
        <pc:spChg chg="del">
          <ac:chgData name="Nane Kratzke" userId="971be13ff4ee5ef6" providerId="LiveId" clId="{19075A5A-D245-0240-878E-CFB172C98ECA}" dt="2020-09-23T09:35:17.735" v="23455" actId="478"/>
          <ac:spMkLst>
            <pc:docMk/>
            <pc:sldMk cId="534949039" sldId="329"/>
            <ac:spMk id="21" creationId="{84A1885B-AF71-3845-8F0F-F01EBCE21C9F}"/>
          </ac:spMkLst>
        </pc:spChg>
        <pc:spChg chg="del">
          <ac:chgData name="Nane Kratzke" userId="971be13ff4ee5ef6" providerId="LiveId" clId="{19075A5A-D245-0240-878E-CFB172C98ECA}" dt="2020-09-23T11:56:30.416" v="23747" actId="478"/>
          <ac:spMkLst>
            <pc:docMk/>
            <pc:sldMk cId="534949039" sldId="329"/>
            <ac:spMk id="22" creationId="{29F9D116-CA12-B44A-8DF3-4760C8C8BBE1}"/>
          </ac:spMkLst>
        </pc:spChg>
        <pc:spChg chg="del">
          <ac:chgData name="Nane Kratzke" userId="971be13ff4ee5ef6" providerId="LiveId" clId="{19075A5A-D245-0240-878E-CFB172C98ECA}" dt="2020-09-23T09:35:31.673" v="23459" actId="478"/>
          <ac:spMkLst>
            <pc:docMk/>
            <pc:sldMk cId="534949039" sldId="329"/>
            <ac:spMk id="23" creationId="{5141055D-022E-DD49-8761-AB60FCF59E98}"/>
          </ac:spMkLst>
        </pc:spChg>
        <pc:spChg chg="mod">
          <ac:chgData name="Nane Kratzke" userId="971be13ff4ee5ef6" providerId="LiveId" clId="{19075A5A-D245-0240-878E-CFB172C98ECA}" dt="2020-09-23T12:03:48.937" v="23838" actId="404"/>
          <ac:spMkLst>
            <pc:docMk/>
            <pc:sldMk cId="534949039" sldId="329"/>
            <ac:spMk id="26" creationId="{5063B105-58A5-854F-9125-161FD22A6A26}"/>
          </ac:spMkLst>
        </pc:spChg>
        <pc:spChg chg="mod">
          <ac:chgData name="Nane Kratzke" userId="971be13ff4ee5ef6" providerId="LiveId" clId="{19075A5A-D245-0240-878E-CFB172C98ECA}" dt="2020-09-23T12:01:39.518" v="23813" actId="1076"/>
          <ac:spMkLst>
            <pc:docMk/>
            <pc:sldMk cId="534949039" sldId="329"/>
            <ac:spMk id="27" creationId="{AF81DA72-7522-CC4E-93F4-B5908BE1ADCE}"/>
          </ac:spMkLst>
        </pc:spChg>
        <pc:spChg chg="mod">
          <ac:chgData name="Nane Kratzke" userId="971be13ff4ee5ef6" providerId="LiveId" clId="{19075A5A-D245-0240-878E-CFB172C98ECA}" dt="2020-09-23T12:01:39.518" v="23813" actId="1076"/>
          <ac:spMkLst>
            <pc:docMk/>
            <pc:sldMk cId="534949039" sldId="329"/>
            <ac:spMk id="29" creationId="{AC42805A-4A47-6B49-B782-846258EC95E9}"/>
          </ac:spMkLst>
        </pc:spChg>
        <pc:spChg chg="mod">
          <ac:chgData name="Nane Kratzke" userId="971be13ff4ee5ef6" providerId="LiveId" clId="{19075A5A-D245-0240-878E-CFB172C98ECA}" dt="2020-09-23T12:03:48.937" v="23838" actId="404"/>
          <ac:spMkLst>
            <pc:docMk/>
            <pc:sldMk cId="534949039" sldId="329"/>
            <ac:spMk id="68" creationId="{E9DFBF75-CCFE-7546-AD3B-8F1222403E29}"/>
          </ac:spMkLst>
        </pc:spChg>
        <pc:spChg chg="mod">
          <ac:chgData name="Nane Kratzke" userId="971be13ff4ee5ef6" providerId="LiveId" clId="{19075A5A-D245-0240-878E-CFB172C98ECA}" dt="2020-09-23T12:03:48.937" v="23838" actId="404"/>
          <ac:spMkLst>
            <pc:docMk/>
            <pc:sldMk cId="534949039" sldId="329"/>
            <ac:spMk id="73" creationId="{F3E676F2-D1F1-A143-A840-EEB136A4F4C0}"/>
          </ac:spMkLst>
        </pc:spChg>
        <pc:spChg chg="mod">
          <ac:chgData name="Nane Kratzke" userId="971be13ff4ee5ef6" providerId="LiveId" clId="{19075A5A-D245-0240-878E-CFB172C98ECA}" dt="2020-09-23T12:03:48.937" v="23838" actId="404"/>
          <ac:spMkLst>
            <pc:docMk/>
            <pc:sldMk cId="534949039" sldId="329"/>
            <ac:spMk id="74" creationId="{5ADFA4F6-6D9A-0E4F-A173-1FF576E9A91A}"/>
          </ac:spMkLst>
        </pc:spChg>
        <pc:spChg chg="mod">
          <ac:chgData name="Nane Kratzke" userId="971be13ff4ee5ef6" providerId="LiveId" clId="{19075A5A-D245-0240-878E-CFB172C98ECA}" dt="2020-09-23T12:03:48.937" v="23838" actId="404"/>
          <ac:spMkLst>
            <pc:docMk/>
            <pc:sldMk cId="534949039" sldId="329"/>
            <ac:spMk id="75" creationId="{27A0CEAA-783B-674D-BE34-ECF7105CDBBB}"/>
          </ac:spMkLst>
        </pc:spChg>
        <pc:spChg chg="mod">
          <ac:chgData name="Nane Kratzke" userId="971be13ff4ee5ef6" providerId="LiveId" clId="{19075A5A-D245-0240-878E-CFB172C98ECA}" dt="2020-09-23T12:01:39.518" v="23813" actId="1076"/>
          <ac:spMkLst>
            <pc:docMk/>
            <pc:sldMk cId="534949039" sldId="329"/>
            <ac:spMk id="76" creationId="{E2194F07-D4BD-F049-B6BA-930E9C311BF8}"/>
          </ac:spMkLst>
        </pc:spChg>
        <pc:spChg chg="mod">
          <ac:chgData name="Nane Kratzke" userId="971be13ff4ee5ef6" providerId="LiveId" clId="{19075A5A-D245-0240-878E-CFB172C98ECA}" dt="2020-09-23T12:03:48.937" v="23838" actId="404"/>
          <ac:spMkLst>
            <pc:docMk/>
            <pc:sldMk cId="534949039" sldId="329"/>
            <ac:spMk id="77" creationId="{D2EBA26A-6198-0E42-BD5F-D671FC580579}"/>
          </ac:spMkLst>
        </pc:spChg>
        <pc:spChg chg="mod">
          <ac:chgData name="Nane Kratzke" userId="971be13ff4ee5ef6" providerId="LiveId" clId="{19075A5A-D245-0240-878E-CFB172C98ECA}" dt="2020-09-23T12:01:39.518" v="23813" actId="1076"/>
          <ac:spMkLst>
            <pc:docMk/>
            <pc:sldMk cId="534949039" sldId="329"/>
            <ac:spMk id="78" creationId="{9E273C53-174B-174F-8FF4-157ADE55F70D}"/>
          </ac:spMkLst>
        </pc:spChg>
        <pc:spChg chg="mod">
          <ac:chgData name="Nane Kratzke" userId="971be13ff4ee5ef6" providerId="LiveId" clId="{19075A5A-D245-0240-878E-CFB172C98ECA}" dt="2020-09-23T12:03:48.937" v="23838" actId="404"/>
          <ac:spMkLst>
            <pc:docMk/>
            <pc:sldMk cId="534949039" sldId="329"/>
            <ac:spMk id="80" creationId="{141E4693-0A90-3A46-9596-A21D07D49571}"/>
          </ac:spMkLst>
        </pc:spChg>
        <pc:spChg chg="mod">
          <ac:chgData name="Nane Kratzke" userId="971be13ff4ee5ef6" providerId="LiveId" clId="{19075A5A-D245-0240-878E-CFB172C98ECA}" dt="2020-09-23T12:03:48.937" v="23838" actId="404"/>
          <ac:spMkLst>
            <pc:docMk/>
            <pc:sldMk cId="534949039" sldId="329"/>
            <ac:spMk id="81" creationId="{F6670A1D-F19D-AE45-B05C-518A2B00DC60}"/>
          </ac:spMkLst>
        </pc:spChg>
        <pc:spChg chg="mod">
          <ac:chgData name="Nane Kratzke" userId="971be13ff4ee5ef6" providerId="LiveId" clId="{19075A5A-D245-0240-878E-CFB172C98ECA}" dt="2020-09-23T12:01:39.518" v="23813" actId="1076"/>
          <ac:spMkLst>
            <pc:docMk/>
            <pc:sldMk cId="534949039" sldId="329"/>
            <ac:spMk id="91" creationId="{F5665DA1-A665-D141-9418-33C31A73807A}"/>
          </ac:spMkLst>
        </pc:spChg>
        <pc:spChg chg="del">
          <ac:chgData name="Nane Kratzke" userId="971be13ff4ee5ef6" providerId="LiveId" clId="{19075A5A-D245-0240-878E-CFB172C98ECA}" dt="2020-09-23T09:36:11.918" v="23460" actId="478"/>
          <ac:spMkLst>
            <pc:docMk/>
            <pc:sldMk cId="534949039" sldId="329"/>
            <ac:spMk id="102" creationId="{617FBDCA-7768-C846-903F-24E7ED8027FB}"/>
          </ac:spMkLst>
        </pc:spChg>
        <pc:spChg chg="del">
          <ac:chgData name="Nane Kratzke" userId="971be13ff4ee5ef6" providerId="LiveId" clId="{19075A5A-D245-0240-878E-CFB172C98ECA}" dt="2020-09-23T09:36:11.918" v="23460" actId="478"/>
          <ac:spMkLst>
            <pc:docMk/>
            <pc:sldMk cId="534949039" sldId="329"/>
            <ac:spMk id="103" creationId="{AF235A48-C870-904D-927C-2C8B11402991}"/>
          </ac:spMkLst>
        </pc:spChg>
        <pc:spChg chg="del">
          <ac:chgData name="Nane Kratzke" userId="971be13ff4ee5ef6" providerId="LiveId" clId="{19075A5A-D245-0240-878E-CFB172C98ECA}" dt="2020-09-23T09:36:11.918" v="23460" actId="478"/>
          <ac:spMkLst>
            <pc:docMk/>
            <pc:sldMk cId="534949039" sldId="329"/>
            <ac:spMk id="104" creationId="{7E8A4744-4C02-BB44-9D6A-297109C3E4E6}"/>
          </ac:spMkLst>
        </pc:spChg>
        <pc:spChg chg="del">
          <ac:chgData name="Nane Kratzke" userId="971be13ff4ee5ef6" providerId="LiveId" clId="{19075A5A-D245-0240-878E-CFB172C98ECA}" dt="2020-09-23T09:36:11.918" v="23460" actId="478"/>
          <ac:spMkLst>
            <pc:docMk/>
            <pc:sldMk cId="534949039" sldId="329"/>
            <ac:spMk id="105" creationId="{CB92EDAD-72EA-604D-AA15-007B025E7F46}"/>
          </ac:spMkLst>
        </pc:spChg>
        <pc:spChg chg="del">
          <ac:chgData name="Nane Kratzke" userId="971be13ff4ee5ef6" providerId="LiveId" clId="{19075A5A-D245-0240-878E-CFB172C98ECA}" dt="2020-09-23T09:36:11.918" v="23460" actId="478"/>
          <ac:spMkLst>
            <pc:docMk/>
            <pc:sldMk cId="534949039" sldId="329"/>
            <ac:spMk id="106" creationId="{FE98545D-C633-0A47-A58B-49FBB75BB0D2}"/>
          </ac:spMkLst>
        </pc:spChg>
        <pc:spChg chg="del">
          <ac:chgData name="Nane Kratzke" userId="971be13ff4ee5ef6" providerId="LiveId" clId="{19075A5A-D245-0240-878E-CFB172C98ECA}" dt="2020-09-23T09:36:11.918" v="23460" actId="478"/>
          <ac:spMkLst>
            <pc:docMk/>
            <pc:sldMk cId="534949039" sldId="329"/>
            <ac:spMk id="107" creationId="{D16D5BBD-E2E3-6A45-9FD6-A6F383E96CC1}"/>
          </ac:spMkLst>
        </pc:spChg>
        <pc:spChg chg="del">
          <ac:chgData name="Nane Kratzke" userId="971be13ff4ee5ef6" providerId="LiveId" clId="{19075A5A-D245-0240-878E-CFB172C98ECA}" dt="2020-09-23T09:36:11.918" v="23460" actId="478"/>
          <ac:spMkLst>
            <pc:docMk/>
            <pc:sldMk cId="534949039" sldId="329"/>
            <ac:spMk id="108" creationId="{ECEA4FA1-E8C5-4040-8F7B-5384CF4005AC}"/>
          </ac:spMkLst>
        </pc:spChg>
        <pc:spChg chg="del">
          <ac:chgData name="Nane Kratzke" userId="971be13ff4ee5ef6" providerId="LiveId" clId="{19075A5A-D245-0240-878E-CFB172C98ECA}" dt="2020-09-23T09:36:11.918" v="23460" actId="478"/>
          <ac:spMkLst>
            <pc:docMk/>
            <pc:sldMk cId="534949039" sldId="329"/>
            <ac:spMk id="109" creationId="{27E01E49-3BED-0D40-8647-1B9EC9DA53AB}"/>
          </ac:spMkLst>
        </pc:spChg>
        <pc:spChg chg="del">
          <ac:chgData name="Nane Kratzke" userId="971be13ff4ee5ef6" providerId="LiveId" clId="{19075A5A-D245-0240-878E-CFB172C98ECA}" dt="2020-09-23T09:36:11.918" v="23460" actId="478"/>
          <ac:spMkLst>
            <pc:docMk/>
            <pc:sldMk cId="534949039" sldId="329"/>
            <ac:spMk id="110" creationId="{908E87EC-9F88-0440-B1AD-6E991D05A0DE}"/>
          </ac:spMkLst>
        </pc:spChg>
        <pc:spChg chg="del">
          <ac:chgData name="Nane Kratzke" userId="971be13ff4ee5ef6" providerId="LiveId" clId="{19075A5A-D245-0240-878E-CFB172C98ECA}" dt="2020-09-23T09:36:11.918" v="23460" actId="478"/>
          <ac:spMkLst>
            <pc:docMk/>
            <pc:sldMk cId="534949039" sldId="329"/>
            <ac:spMk id="111" creationId="{A4BAB43D-DA03-E64C-9651-B3DEB01D2367}"/>
          </ac:spMkLst>
        </pc:spChg>
        <pc:spChg chg="del">
          <ac:chgData name="Nane Kratzke" userId="971be13ff4ee5ef6" providerId="LiveId" clId="{19075A5A-D245-0240-878E-CFB172C98ECA}" dt="2020-09-23T09:36:11.918" v="23460" actId="478"/>
          <ac:spMkLst>
            <pc:docMk/>
            <pc:sldMk cId="534949039" sldId="329"/>
            <ac:spMk id="112" creationId="{E546ABAD-0C1E-6D4A-85D5-8F3EF18EF889}"/>
          </ac:spMkLst>
        </pc:spChg>
        <pc:spChg chg="del">
          <ac:chgData name="Nane Kratzke" userId="971be13ff4ee5ef6" providerId="LiveId" clId="{19075A5A-D245-0240-878E-CFB172C98ECA}" dt="2020-09-23T09:36:11.918" v="23460" actId="478"/>
          <ac:spMkLst>
            <pc:docMk/>
            <pc:sldMk cId="534949039" sldId="329"/>
            <ac:spMk id="113" creationId="{31063EFD-4DAE-CA4D-B0A1-8DE229ED610B}"/>
          </ac:spMkLst>
        </pc:spChg>
        <pc:spChg chg="del">
          <ac:chgData name="Nane Kratzke" userId="971be13ff4ee5ef6" providerId="LiveId" clId="{19075A5A-D245-0240-878E-CFB172C98ECA}" dt="2020-09-23T09:36:11.918" v="23460" actId="478"/>
          <ac:spMkLst>
            <pc:docMk/>
            <pc:sldMk cId="534949039" sldId="329"/>
            <ac:spMk id="114" creationId="{D05C2297-C24B-3E43-90CF-26124908B8D0}"/>
          </ac:spMkLst>
        </pc:spChg>
        <pc:spChg chg="del">
          <ac:chgData name="Nane Kratzke" userId="971be13ff4ee5ef6" providerId="LiveId" clId="{19075A5A-D245-0240-878E-CFB172C98ECA}" dt="2020-09-23T09:36:11.918" v="23460" actId="478"/>
          <ac:spMkLst>
            <pc:docMk/>
            <pc:sldMk cId="534949039" sldId="329"/>
            <ac:spMk id="115" creationId="{0BA8315C-C3CE-FA4A-BD1F-F3B0CA5F81AA}"/>
          </ac:spMkLst>
        </pc:spChg>
        <pc:spChg chg="del">
          <ac:chgData name="Nane Kratzke" userId="971be13ff4ee5ef6" providerId="LiveId" clId="{19075A5A-D245-0240-878E-CFB172C98ECA}" dt="2020-09-23T09:36:11.918" v="23460" actId="478"/>
          <ac:spMkLst>
            <pc:docMk/>
            <pc:sldMk cId="534949039" sldId="329"/>
            <ac:spMk id="116" creationId="{67021138-AE36-8240-A302-80CA65D39E44}"/>
          </ac:spMkLst>
        </pc:spChg>
        <pc:spChg chg="del">
          <ac:chgData name="Nane Kratzke" userId="971be13ff4ee5ef6" providerId="LiveId" clId="{19075A5A-D245-0240-878E-CFB172C98ECA}" dt="2020-09-23T09:36:11.918" v="23460" actId="478"/>
          <ac:spMkLst>
            <pc:docMk/>
            <pc:sldMk cId="534949039" sldId="329"/>
            <ac:spMk id="117" creationId="{C711BFAC-4162-114D-B520-E050251AE418}"/>
          </ac:spMkLst>
        </pc:spChg>
        <pc:spChg chg="del">
          <ac:chgData name="Nane Kratzke" userId="971be13ff4ee5ef6" providerId="LiveId" clId="{19075A5A-D245-0240-878E-CFB172C98ECA}" dt="2020-09-23T09:36:11.918" v="23460" actId="478"/>
          <ac:spMkLst>
            <pc:docMk/>
            <pc:sldMk cId="534949039" sldId="329"/>
            <ac:spMk id="118" creationId="{D3F3506A-C72C-5A43-8E1A-67DB4D1F9C09}"/>
          </ac:spMkLst>
        </pc:spChg>
        <pc:spChg chg="del">
          <ac:chgData name="Nane Kratzke" userId="971be13ff4ee5ef6" providerId="LiveId" clId="{19075A5A-D245-0240-878E-CFB172C98ECA}" dt="2020-09-23T09:36:11.918" v="23460" actId="478"/>
          <ac:spMkLst>
            <pc:docMk/>
            <pc:sldMk cId="534949039" sldId="329"/>
            <ac:spMk id="119" creationId="{49BED16C-2241-5F4B-9A25-29FB27ACAB84}"/>
          </ac:spMkLst>
        </pc:spChg>
        <pc:spChg chg="del">
          <ac:chgData name="Nane Kratzke" userId="971be13ff4ee5ef6" providerId="LiveId" clId="{19075A5A-D245-0240-878E-CFB172C98ECA}" dt="2020-09-23T09:36:11.918" v="23460" actId="478"/>
          <ac:spMkLst>
            <pc:docMk/>
            <pc:sldMk cId="534949039" sldId="329"/>
            <ac:spMk id="120" creationId="{DD6C5FF2-85CD-2C4A-9B84-71681AB2DD36}"/>
          </ac:spMkLst>
        </pc:spChg>
        <pc:spChg chg="del">
          <ac:chgData name="Nane Kratzke" userId="971be13ff4ee5ef6" providerId="LiveId" clId="{19075A5A-D245-0240-878E-CFB172C98ECA}" dt="2020-09-23T09:36:11.918" v="23460" actId="478"/>
          <ac:spMkLst>
            <pc:docMk/>
            <pc:sldMk cId="534949039" sldId="329"/>
            <ac:spMk id="122" creationId="{18D02ACE-948D-7E45-AFFB-F261E756B163}"/>
          </ac:spMkLst>
        </pc:spChg>
        <pc:spChg chg="del">
          <ac:chgData name="Nane Kratzke" userId="971be13ff4ee5ef6" providerId="LiveId" clId="{19075A5A-D245-0240-878E-CFB172C98ECA}" dt="2020-09-23T09:36:11.918" v="23460" actId="478"/>
          <ac:spMkLst>
            <pc:docMk/>
            <pc:sldMk cId="534949039" sldId="329"/>
            <ac:spMk id="123" creationId="{E8028021-463B-664E-9BC4-E75AF2F1DA04}"/>
          </ac:spMkLst>
        </pc:spChg>
        <pc:spChg chg="add del mod">
          <ac:chgData name="Nane Kratzke" userId="971be13ff4ee5ef6" providerId="LiveId" clId="{19075A5A-D245-0240-878E-CFB172C98ECA}" dt="2020-09-23T12:01:55.413" v="23814" actId="478"/>
          <ac:spMkLst>
            <pc:docMk/>
            <pc:sldMk cId="534949039" sldId="329"/>
            <ac:spMk id="124" creationId="{A20E86D9-53C9-734E-932E-0BFCABECDAD7}"/>
          </ac:spMkLst>
        </pc:spChg>
        <pc:spChg chg="add del mod">
          <ac:chgData name="Nane Kratzke" userId="971be13ff4ee5ef6" providerId="LiveId" clId="{19075A5A-D245-0240-878E-CFB172C98ECA}" dt="2020-09-23T12:01:59.702" v="23816" actId="478"/>
          <ac:spMkLst>
            <pc:docMk/>
            <pc:sldMk cId="534949039" sldId="329"/>
            <ac:spMk id="125" creationId="{490FAACE-EB58-064C-92DA-E46621F6BE83}"/>
          </ac:spMkLst>
        </pc:spChg>
        <pc:spChg chg="add del mod">
          <ac:chgData name="Nane Kratzke" userId="971be13ff4ee5ef6" providerId="LiveId" clId="{19075A5A-D245-0240-878E-CFB172C98ECA}" dt="2020-09-23T12:01:57.671" v="23815" actId="478"/>
          <ac:spMkLst>
            <pc:docMk/>
            <pc:sldMk cId="534949039" sldId="329"/>
            <ac:spMk id="126" creationId="{386DAEAE-6C26-E641-A7B9-1F4BF9BB176F}"/>
          </ac:spMkLst>
        </pc:spChg>
        <pc:spChg chg="add mod">
          <ac:chgData name="Nane Kratzke" userId="971be13ff4ee5ef6" providerId="LiveId" clId="{19075A5A-D245-0240-878E-CFB172C98ECA}" dt="2020-09-23T12:02:27.259" v="23821" actId="14100"/>
          <ac:spMkLst>
            <pc:docMk/>
            <pc:sldMk cId="534949039" sldId="329"/>
            <ac:spMk id="127" creationId="{D06E150F-7030-194C-A618-20D4128F4964}"/>
          </ac:spMkLst>
        </pc:spChg>
        <pc:spChg chg="add del mod">
          <ac:chgData name="Nane Kratzke" userId="971be13ff4ee5ef6" providerId="LiveId" clId="{19075A5A-D245-0240-878E-CFB172C98ECA}" dt="2020-09-23T12:02:22.312" v="23820" actId="478"/>
          <ac:spMkLst>
            <pc:docMk/>
            <pc:sldMk cId="534949039" sldId="329"/>
            <ac:spMk id="128" creationId="{9963B1E7-FB18-0F4F-B5A1-F9CBFA2D92CF}"/>
          </ac:spMkLst>
        </pc:spChg>
        <pc:spChg chg="add mod">
          <ac:chgData name="Nane Kratzke" userId="971be13ff4ee5ef6" providerId="LiveId" clId="{19075A5A-D245-0240-878E-CFB172C98ECA}" dt="2020-09-23T12:02:39.431" v="23823" actId="14100"/>
          <ac:spMkLst>
            <pc:docMk/>
            <pc:sldMk cId="534949039" sldId="329"/>
            <ac:spMk id="129" creationId="{DC377CA8-14D7-4848-A51F-CB8F3A830789}"/>
          </ac:spMkLst>
        </pc:spChg>
        <pc:spChg chg="add del mod">
          <ac:chgData name="Nane Kratzke" userId="971be13ff4ee5ef6" providerId="LiveId" clId="{19075A5A-D245-0240-878E-CFB172C98ECA}" dt="2020-09-23T12:02:35.415" v="23822" actId="478"/>
          <ac:spMkLst>
            <pc:docMk/>
            <pc:sldMk cId="534949039" sldId="329"/>
            <ac:spMk id="130" creationId="{05ABA191-4F6B-3E47-8D53-667FC119E735}"/>
          </ac:spMkLst>
        </pc:spChg>
        <pc:spChg chg="add mod">
          <ac:chgData name="Nane Kratzke" userId="971be13ff4ee5ef6" providerId="LiveId" clId="{19075A5A-D245-0240-878E-CFB172C98ECA}" dt="2020-09-23T12:02:18.408" v="23819" actId="14100"/>
          <ac:spMkLst>
            <pc:docMk/>
            <pc:sldMk cId="534949039" sldId="329"/>
            <ac:spMk id="131" creationId="{1744A97D-516B-EC4F-865B-4F3C4A3F5ABA}"/>
          </ac:spMkLst>
        </pc:spChg>
        <pc:spChg chg="add mod">
          <ac:chgData name="Nane Kratzke" userId="971be13ff4ee5ef6" providerId="LiveId" clId="{19075A5A-D245-0240-878E-CFB172C98ECA}" dt="2020-09-23T12:01:39.518" v="23813" actId="1076"/>
          <ac:spMkLst>
            <pc:docMk/>
            <pc:sldMk cId="534949039" sldId="329"/>
            <ac:spMk id="132" creationId="{6544B590-6D31-9243-9E86-5EB212A6BC40}"/>
          </ac:spMkLst>
        </pc:spChg>
        <pc:spChg chg="add del mod">
          <ac:chgData name="Nane Kratzke" userId="971be13ff4ee5ef6" providerId="LiveId" clId="{19075A5A-D245-0240-878E-CFB172C98ECA}" dt="2020-09-23T12:02:14.684" v="23818" actId="478"/>
          <ac:spMkLst>
            <pc:docMk/>
            <pc:sldMk cId="534949039" sldId="329"/>
            <ac:spMk id="135" creationId="{95B9A038-42A9-AB40-88C0-FDA6886917CB}"/>
          </ac:spMkLst>
        </pc:spChg>
        <pc:spChg chg="add mod">
          <ac:chgData name="Nane Kratzke" userId="971be13ff4ee5ef6" providerId="LiveId" clId="{19075A5A-D245-0240-878E-CFB172C98ECA}" dt="2020-09-23T12:03:53.932" v="23840" actId="20577"/>
          <ac:spMkLst>
            <pc:docMk/>
            <pc:sldMk cId="534949039" sldId="329"/>
            <ac:spMk id="137" creationId="{BC7A94B6-5C76-ED42-A230-4DDF4D7F5632}"/>
          </ac:spMkLst>
        </pc:spChg>
        <pc:spChg chg="add mod">
          <ac:chgData name="Nane Kratzke" userId="971be13ff4ee5ef6" providerId="LiveId" clId="{19075A5A-D245-0240-878E-CFB172C98ECA}" dt="2020-09-23T12:03:56.635" v="23842" actId="20577"/>
          <ac:spMkLst>
            <pc:docMk/>
            <pc:sldMk cId="534949039" sldId="329"/>
            <ac:spMk id="138" creationId="{945353CE-0288-8A4F-B444-C37AE727604C}"/>
          </ac:spMkLst>
        </pc:spChg>
        <pc:picChg chg="mod">
          <ac:chgData name="Nane Kratzke" userId="971be13ff4ee5ef6" providerId="LiveId" clId="{19075A5A-D245-0240-878E-CFB172C98ECA}" dt="2020-09-23T12:01:39.518" v="23813" actId="1076"/>
          <ac:picMkLst>
            <pc:docMk/>
            <pc:sldMk cId="534949039" sldId="329"/>
            <ac:picMk id="79" creationId="{F6F08B27-2937-8142-8CDA-0797FB999C10}"/>
          </ac:picMkLst>
        </pc:picChg>
        <pc:picChg chg="del">
          <ac:chgData name="Nane Kratzke" userId="971be13ff4ee5ef6" providerId="LiveId" clId="{19075A5A-D245-0240-878E-CFB172C98ECA}" dt="2020-09-23T09:36:11.918" v="23460" actId="478"/>
          <ac:picMkLst>
            <pc:docMk/>
            <pc:sldMk cId="534949039" sldId="329"/>
            <ac:picMk id="82" creationId="{F5FB8AA6-6368-F347-8664-799224BD4776}"/>
          </ac:picMkLst>
        </pc:picChg>
        <pc:picChg chg="del">
          <ac:chgData name="Nane Kratzke" userId="971be13ff4ee5ef6" providerId="LiveId" clId="{19075A5A-D245-0240-878E-CFB172C98ECA}" dt="2020-09-23T09:36:11.918" v="23460" actId="478"/>
          <ac:picMkLst>
            <pc:docMk/>
            <pc:sldMk cId="534949039" sldId="329"/>
            <ac:picMk id="83" creationId="{BFA83DF1-A01B-9148-8586-583BA14EE1CC}"/>
          </ac:picMkLst>
        </pc:picChg>
        <pc:picChg chg="del">
          <ac:chgData name="Nane Kratzke" userId="971be13ff4ee5ef6" providerId="LiveId" clId="{19075A5A-D245-0240-878E-CFB172C98ECA}" dt="2020-09-23T09:36:11.918" v="23460" actId="478"/>
          <ac:picMkLst>
            <pc:docMk/>
            <pc:sldMk cId="534949039" sldId="329"/>
            <ac:picMk id="84" creationId="{1C8A30AB-6182-6041-A511-1D9590BE005D}"/>
          </ac:picMkLst>
        </pc:picChg>
        <pc:picChg chg="del">
          <ac:chgData name="Nane Kratzke" userId="971be13ff4ee5ef6" providerId="LiveId" clId="{19075A5A-D245-0240-878E-CFB172C98ECA}" dt="2020-09-23T09:36:11.918" v="23460" actId="478"/>
          <ac:picMkLst>
            <pc:docMk/>
            <pc:sldMk cId="534949039" sldId="329"/>
            <ac:picMk id="85" creationId="{BA0AAA90-D9D4-214B-8B1B-F65FF75B9981}"/>
          </ac:picMkLst>
        </pc:picChg>
        <pc:picChg chg="del">
          <ac:chgData name="Nane Kratzke" userId="971be13ff4ee5ef6" providerId="LiveId" clId="{19075A5A-D245-0240-878E-CFB172C98ECA}" dt="2020-09-23T09:36:11.918" v="23460" actId="478"/>
          <ac:picMkLst>
            <pc:docMk/>
            <pc:sldMk cId="534949039" sldId="329"/>
            <ac:picMk id="86" creationId="{56B0366D-4AEF-424F-BC5F-17922637AE31}"/>
          </ac:picMkLst>
        </pc:picChg>
        <pc:picChg chg="del">
          <ac:chgData name="Nane Kratzke" userId="971be13ff4ee5ef6" providerId="LiveId" clId="{19075A5A-D245-0240-878E-CFB172C98ECA}" dt="2020-09-23T09:36:11.918" v="23460" actId="478"/>
          <ac:picMkLst>
            <pc:docMk/>
            <pc:sldMk cId="534949039" sldId="329"/>
            <ac:picMk id="87" creationId="{355AC7C3-7BF7-4F4D-AEAD-547DBFC939BB}"/>
          </ac:picMkLst>
        </pc:picChg>
        <pc:picChg chg="del">
          <ac:chgData name="Nane Kratzke" userId="971be13ff4ee5ef6" providerId="LiveId" clId="{19075A5A-D245-0240-878E-CFB172C98ECA}" dt="2020-09-23T09:36:11.918" v="23460" actId="478"/>
          <ac:picMkLst>
            <pc:docMk/>
            <pc:sldMk cId="534949039" sldId="329"/>
            <ac:picMk id="88" creationId="{8B438F46-9076-7A48-A6D2-46CD347AEA7E}"/>
          </ac:picMkLst>
        </pc:picChg>
        <pc:picChg chg="del">
          <ac:chgData name="Nane Kratzke" userId="971be13ff4ee5ef6" providerId="LiveId" clId="{19075A5A-D245-0240-878E-CFB172C98ECA}" dt="2020-09-23T09:36:11.918" v="23460" actId="478"/>
          <ac:picMkLst>
            <pc:docMk/>
            <pc:sldMk cId="534949039" sldId="329"/>
            <ac:picMk id="89" creationId="{0816E3B2-9B09-794B-AA49-B0C30C8B8BE2}"/>
          </ac:picMkLst>
        </pc:picChg>
        <pc:picChg chg="del">
          <ac:chgData name="Nane Kratzke" userId="971be13ff4ee5ef6" providerId="LiveId" clId="{19075A5A-D245-0240-878E-CFB172C98ECA}" dt="2020-09-23T09:36:11.918" v="23460" actId="478"/>
          <ac:picMkLst>
            <pc:docMk/>
            <pc:sldMk cId="534949039" sldId="329"/>
            <ac:picMk id="90" creationId="{67D3315D-1B3D-B449-AF88-958279E98D35}"/>
          </ac:picMkLst>
        </pc:picChg>
        <pc:picChg chg="del">
          <ac:chgData name="Nane Kratzke" userId="971be13ff4ee5ef6" providerId="LiveId" clId="{19075A5A-D245-0240-878E-CFB172C98ECA}" dt="2020-09-23T09:36:11.918" v="23460" actId="478"/>
          <ac:picMkLst>
            <pc:docMk/>
            <pc:sldMk cId="534949039" sldId="329"/>
            <ac:picMk id="92" creationId="{4973B038-997B-EE49-86FF-EB3685ABDD0C}"/>
          </ac:picMkLst>
        </pc:picChg>
        <pc:picChg chg="del">
          <ac:chgData name="Nane Kratzke" userId="971be13ff4ee5ef6" providerId="LiveId" clId="{19075A5A-D245-0240-878E-CFB172C98ECA}" dt="2020-09-23T09:36:11.918" v="23460" actId="478"/>
          <ac:picMkLst>
            <pc:docMk/>
            <pc:sldMk cId="534949039" sldId="329"/>
            <ac:picMk id="93" creationId="{D6A68834-E486-7C49-A30D-22E9D72E202F}"/>
          </ac:picMkLst>
        </pc:picChg>
        <pc:picChg chg="del">
          <ac:chgData name="Nane Kratzke" userId="971be13ff4ee5ef6" providerId="LiveId" clId="{19075A5A-D245-0240-878E-CFB172C98ECA}" dt="2020-09-23T09:36:11.918" v="23460" actId="478"/>
          <ac:picMkLst>
            <pc:docMk/>
            <pc:sldMk cId="534949039" sldId="329"/>
            <ac:picMk id="94" creationId="{A530B2A0-23F4-8148-8057-F5FF9F75D2C8}"/>
          </ac:picMkLst>
        </pc:picChg>
        <pc:picChg chg="del">
          <ac:chgData name="Nane Kratzke" userId="971be13ff4ee5ef6" providerId="LiveId" clId="{19075A5A-D245-0240-878E-CFB172C98ECA}" dt="2020-09-23T09:36:11.918" v="23460" actId="478"/>
          <ac:picMkLst>
            <pc:docMk/>
            <pc:sldMk cId="534949039" sldId="329"/>
            <ac:picMk id="95" creationId="{7F131BE1-1EE7-0F43-98CD-97DB555EAF77}"/>
          </ac:picMkLst>
        </pc:picChg>
        <pc:picChg chg="del">
          <ac:chgData name="Nane Kratzke" userId="971be13ff4ee5ef6" providerId="LiveId" clId="{19075A5A-D245-0240-878E-CFB172C98ECA}" dt="2020-09-23T09:36:11.918" v="23460" actId="478"/>
          <ac:picMkLst>
            <pc:docMk/>
            <pc:sldMk cId="534949039" sldId="329"/>
            <ac:picMk id="96" creationId="{DDD7073D-9BB2-6E4A-9889-F2C9EE669280}"/>
          </ac:picMkLst>
        </pc:picChg>
        <pc:picChg chg="del">
          <ac:chgData name="Nane Kratzke" userId="971be13ff4ee5ef6" providerId="LiveId" clId="{19075A5A-D245-0240-878E-CFB172C98ECA}" dt="2020-09-23T09:36:11.918" v="23460" actId="478"/>
          <ac:picMkLst>
            <pc:docMk/>
            <pc:sldMk cId="534949039" sldId="329"/>
            <ac:picMk id="97" creationId="{E615660B-056C-9742-A79A-A161C0ADEC28}"/>
          </ac:picMkLst>
        </pc:picChg>
        <pc:picChg chg="del">
          <ac:chgData name="Nane Kratzke" userId="971be13ff4ee5ef6" providerId="LiveId" clId="{19075A5A-D245-0240-878E-CFB172C98ECA}" dt="2020-09-23T09:36:11.918" v="23460" actId="478"/>
          <ac:picMkLst>
            <pc:docMk/>
            <pc:sldMk cId="534949039" sldId="329"/>
            <ac:picMk id="98" creationId="{FD1E8858-1F83-284F-B88B-CF30EA43F70E}"/>
          </ac:picMkLst>
        </pc:picChg>
        <pc:picChg chg="del">
          <ac:chgData name="Nane Kratzke" userId="971be13ff4ee5ef6" providerId="LiveId" clId="{19075A5A-D245-0240-878E-CFB172C98ECA}" dt="2020-09-23T09:36:11.918" v="23460" actId="478"/>
          <ac:picMkLst>
            <pc:docMk/>
            <pc:sldMk cId="534949039" sldId="329"/>
            <ac:picMk id="99" creationId="{F30DB22F-EC0E-F44B-9450-D2E023007B5F}"/>
          </ac:picMkLst>
        </pc:picChg>
        <pc:picChg chg="del">
          <ac:chgData name="Nane Kratzke" userId="971be13ff4ee5ef6" providerId="LiveId" clId="{19075A5A-D245-0240-878E-CFB172C98ECA}" dt="2020-09-23T09:36:11.918" v="23460" actId="478"/>
          <ac:picMkLst>
            <pc:docMk/>
            <pc:sldMk cId="534949039" sldId="329"/>
            <ac:picMk id="100" creationId="{78866560-FF6C-1A4C-8B39-0564F8283DFA}"/>
          </ac:picMkLst>
        </pc:picChg>
        <pc:picChg chg="del">
          <ac:chgData name="Nane Kratzke" userId="971be13ff4ee5ef6" providerId="LiveId" clId="{19075A5A-D245-0240-878E-CFB172C98ECA}" dt="2020-09-23T09:36:11.918" v="23460" actId="478"/>
          <ac:picMkLst>
            <pc:docMk/>
            <pc:sldMk cId="534949039" sldId="329"/>
            <ac:picMk id="101" creationId="{CF57DE60-9A9D-1748-A243-1F603B45FA1A}"/>
          </ac:picMkLst>
        </pc:picChg>
        <pc:picChg chg="del">
          <ac:chgData name="Nane Kratzke" userId="971be13ff4ee5ef6" providerId="LiveId" clId="{19075A5A-D245-0240-878E-CFB172C98ECA}" dt="2020-09-23T09:36:11.918" v="23460" actId="478"/>
          <ac:picMkLst>
            <pc:docMk/>
            <pc:sldMk cId="534949039" sldId="329"/>
            <ac:picMk id="121" creationId="{A20A7F99-9658-7A4F-AB56-836FDB35A7EC}"/>
          </ac:picMkLst>
        </pc:picChg>
        <pc:picChg chg="add del mod">
          <ac:chgData name="Nane Kratzke" userId="971be13ff4ee5ef6" providerId="LiveId" clId="{19075A5A-D245-0240-878E-CFB172C98ECA}" dt="2020-09-23T12:00:47.906" v="23809" actId="478"/>
          <ac:picMkLst>
            <pc:docMk/>
            <pc:sldMk cId="534949039" sldId="329"/>
            <ac:picMk id="133" creationId="{DF8B2ECE-53FD-2E41-8B9A-73177509691A}"/>
          </ac:picMkLst>
        </pc:picChg>
        <pc:picChg chg="add mod">
          <ac:chgData name="Nane Kratzke" userId="971be13ff4ee5ef6" providerId="LiveId" clId="{19075A5A-D245-0240-878E-CFB172C98ECA}" dt="2020-09-23T12:01:39.518" v="23813" actId="1076"/>
          <ac:picMkLst>
            <pc:docMk/>
            <pc:sldMk cId="534949039" sldId="329"/>
            <ac:picMk id="134" creationId="{7554F3D9-A80C-F746-85C4-18A28DC4319C}"/>
          </ac:picMkLst>
        </pc:picChg>
        <pc:picChg chg="add mod">
          <ac:chgData name="Nane Kratzke" userId="971be13ff4ee5ef6" providerId="LiveId" clId="{19075A5A-D245-0240-878E-CFB172C98ECA}" dt="2020-09-23T12:01:39.518" v="23813" actId="1076"/>
          <ac:picMkLst>
            <pc:docMk/>
            <pc:sldMk cId="534949039" sldId="329"/>
            <ac:picMk id="136" creationId="{01FC1095-D87A-B945-922F-5A115CF06B47}"/>
          </ac:picMkLst>
        </pc:picChg>
        <pc:picChg chg="del">
          <ac:chgData name="Nane Kratzke" userId="971be13ff4ee5ef6" providerId="LiveId" clId="{19075A5A-D245-0240-878E-CFB172C98ECA}" dt="2020-09-23T09:35:20.467" v="23456" actId="478"/>
          <ac:picMkLst>
            <pc:docMk/>
            <pc:sldMk cId="534949039" sldId="329"/>
            <ac:picMk id="1026" creationId="{A018DE0B-FC5B-C74C-8591-F2EDB99CAC4C}"/>
          </ac:picMkLst>
        </pc:picChg>
        <pc:picChg chg="mod">
          <ac:chgData name="Nane Kratzke" userId="971be13ff4ee5ef6" providerId="LiveId" clId="{19075A5A-D245-0240-878E-CFB172C98ECA}" dt="2020-09-23T12:01:39.518" v="23813" actId="1076"/>
          <ac:picMkLst>
            <pc:docMk/>
            <pc:sldMk cId="534949039" sldId="329"/>
            <ac:picMk id="1052" creationId="{0781EC11-CEB1-B34C-BC02-EBCE8F7A675B}"/>
          </ac:picMkLst>
        </pc:picChg>
        <pc:picChg chg="mod">
          <ac:chgData name="Nane Kratzke" userId="971be13ff4ee5ef6" providerId="LiveId" clId="{19075A5A-D245-0240-878E-CFB172C98ECA}" dt="2020-09-23T12:01:39.518" v="23813" actId="1076"/>
          <ac:picMkLst>
            <pc:docMk/>
            <pc:sldMk cId="534949039" sldId="329"/>
            <ac:picMk id="1054" creationId="{12AE6375-E091-0E43-BCC0-7964193522B5}"/>
          </ac:picMkLst>
        </pc:picChg>
        <pc:picChg chg="mod">
          <ac:chgData name="Nane Kratzke" userId="971be13ff4ee5ef6" providerId="LiveId" clId="{19075A5A-D245-0240-878E-CFB172C98ECA}" dt="2020-09-23T12:01:39.518" v="23813" actId="1076"/>
          <ac:picMkLst>
            <pc:docMk/>
            <pc:sldMk cId="534949039" sldId="329"/>
            <ac:picMk id="1056" creationId="{63FFB1C2-0D2E-5042-B775-910095E1CB8D}"/>
          </ac:picMkLst>
        </pc:picChg>
        <pc:picChg chg="mod">
          <ac:chgData name="Nane Kratzke" userId="971be13ff4ee5ef6" providerId="LiveId" clId="{19075A5A-D245-0240-878E-CFB172C98ECA}" dt="2020-09-23T12:01:39.518" v="23813" actId="1076"/>
          <ac:picMkLst>
            <pc:docMk/>
            <pc:sldMk cId="534949039" sldId="329"/>
            <ac:picMk id="1057" creationId="{052E2773-90CF-3D4E-9DB7-9D0AA6C5AE47}"/>
          </ac:picMkLst>
        </pc:picChg>
        <pc:picChg chg="mod">
          <ac:chgData name="Nane Kratzke" userId="971be13ff4ee5ef6" providerId="LiveId" clId="{19075A5A-D245-0240-878E-CFB172C98ECA}" dt="2020-09-23T12:01:39.518" v="23813" actId="1076"/>
          <ac:picMkLst>
            <pc:docMk/>
            <pc:sldMk cId="534949039" sldId="329"/>
            <ac:picMk id="1058" creationId="{9005B2A9-D614-3742-AD7B-E67DD24A1BBC}"/>
          </ac:picMkLst>
        </pc:picChg>
        <pc:picChg chg="mod">
          <ac:chgData name="Nane Kratzke" userId="971be13ff4ee5ef6" providerId="LiveId" clId="{19075A5A-D245-0240-878E-CFB172C98ECA}" dt="2020-09-23T12:01:39.518" v="23813" actId="1076"/>
          <ac:picMkLst>
            <pc:docMk/>
            <pc:sldMk cId="534949039" sldId="329"/>
            <ac:picMk id="1060" creationId="{F5DA8AE1-8904-6F48-827D-A8B82F0A351B}"/>
          </ac:picMkLst>
        </pc:picChg>
        <pc:picChg chg="mod">
          <ac:chgData name="Nane Kratzke" userId="971be13ff4ee5ef6" providerId="LiveId" clId="{19075A5A-D245-0240-878E-CFB172C98ECA}" dt="2020-09-23T12:01:39.518" v="23813" actId="1076"/>
          <ac:picMkLst>
            <pc:docMk/>
            <pc:sldMk cId="534949039" sldId="329"/>
            <ac:picMk id="1061" creationId="{1965F56F-2751-6C4F-AB30-AEFF256CCF6B}"/>
          </ac:picMkLst>
        </pc:picChg>
        <pc:picChg chg="mod">
          <ac:chgData name="Nane Kratzke" userId="971be13ff4ee5ef6" providerId="LiveId" clId="{19075A5A-D245-0240-878E-CFB172C98ECA}" dt="2020-09-23T12:01:39.518" v="23813" actId="1076"/>
          <ac:picMkLst>
            <pc:docMk/>
            <pc:sldMk cId="534949039" sldId="329"/>
            <ac:picMk id="1063" creationId="{044ED7CD-6D81-7E40-B7D1-B8E87EAA2E86}"/>
          </ac:picMkLst>
        </pc:picChg>
        <pc:picChg chg="mod">
          <ac:chgData name="Nane Kratzke" userId="971be13ff4ee5ef6" providerId="LiveId" clId="{19075A5A-D245-0240-878E-CFB172C98ECA}" dt="2020-09-23T12:01:39.518" v="23813" actId="1076"/>
          <ac:picMkLst>
            <pc:docMk/>
            <pc:sldMk cId="534949039" sldId="329"/>
            <ac:picMk id="1064" creationId="{781C98E9-592D-9F46-A971-775CA5568B95}"/>
          </ac:picMkLst>
        </pc:picChg>
        <pc:cxnChg chg="del">
          <ac:chgData name="Nane Kratzke" userId="971be13ff4ee5ef6" providerId="LiveId" clId="{19075A5A-D245-0240-878E-CFB172C98ECA}" dt="2020-09-23T09:35:23.369" v="23457" actId="478"/>
          <ac:cxnSpMkLst>
            <pc:docMk/>
            <pc:sldMk cId="534949039" sldId="329"/>
            <ac:cxnSpMk id="7" creationId="{163B01A7-6485-8B46-B2F4-90AC0B97AD31}"/>
          </ac:cxnSpMkLst>
        </pc:cxnChg>
        <pc:cxnChg chg="del">
          <ac:chgData name="Nane Kratzke" userId="971be13ff4ee5ef6" providerId="LiveId" clId="{19075A5A-D245-0240-878E-CFB172C98ECA}" dt="2020-09-23T09:36:38.150" v="23462" actId="478"/>
          <ac:cxnSpMkLst>
            <pc:docMk/>
            <pc:sldMk cId="534949039" sldId="329"/>
            <ac:cxnSpMk id="9" creationId="{02F84500-C004-1547-B324-1E1B64097EBE}"/>
          </ac:cxnSpMkLst>
        </pc:cxnChg>
        <pc:cxnChg chg="del">
          <ac:chgData name="Nane Kratzke" userId="971be13ff4ee5ef6" providerId="LiveId" clId="{19075A5A-D245-0240-878E-CFB172C98ECA}" dt="2020-09-23T09:36:41.250" v="23463" actId="478"/>
          <ac:cxnSpMkLst>
            <pc:docMk/>
            <pc:sldMk cId="534949039" sldId="329"/>
            <ac:cxnSpMk id="10" creationId="{B9FE1EF1-0DA0-894E-AFDA-EF2D28E9AEC9}"/>
          </ac:cxnSpMkLst>
        </pc:cxnChg>
        <pc:cxnChg chg="del">
          <ac:chgData name="Nane Kratzke" userId="971be13ff4ee5ef6" providerId="LiveId" clId="{19075A5A-D245-0240-878E-CFB172C98ECA}" dt="2020-09-23T09:35:28.820" v="23458" actId="478"/>
          <ac:cxnSpMkLst>
            <pc:docMk/>
            <pc:sldMk cId="534949039" sldId="329"/>
            <ac:cxnSpMk id="14" creationId="{9ED01F35-4812-854B-8F62-A2940659596B}"/>
          </ac:cxnSpMkLst>
        </pc:cxnChg>
        <pc:cxnChg chg="del mod">
          <ac:chgData name="Nane Kratzke" userId="971be13ff4ee5ef6" providerId="LiveId" clId="{19075A5A-D245-0240-878E-CFB172C98ECA}" dt="2020-09-23T09:42:33.945" v="23519" actId="478"/>
          <ac:cxnSpMkLst>
            <pc:docMk/>
            <pc:sldMk cId="534949039" sldId="329"/>
            <ac:cxnSpMk id="17" creationId="{63907426-8E18-534B-848C-0BA95C73F327}"/>
          </ac:cxnSpMkLst>
        </pc:cxnChg>
        <pc:cxnChg chg="del">
          <ac:chgData name="Nane Kratzke" userId="971be13ff4ee5ef6" providerId="LiveId" clId="{19075A5A-D245-0240-878E-CFB172C98ECA}" dt="2020-09-23T09:38:06.171" v="23474" actId="478"/>
          <ac:cxnSpMkLst>
            <pc:docMk/>
            <pc:sldMk cId="534949039" sldId="329"/>
            <ac:cxnSpMk id="19" creationId="{35D4DFFC-28C4-D649-9570-B3DE5133A520}"/>
          </ac:cxnSpMkLst>
        </pc:cxnChg>
      </pc:sldChg>
      <pc:sldChg chg="del">
        <pc:chgData name="Nane Kratzke" userId="971be13ff4ee5ef6" providerId="LiveId" clId="{19075A5A-D245-0240-878E-CFB172C98ECA}" dt="2020-09-22T05:46:19.331" v="178" actId="2696"/>
        <pc:sldMkLst>
          <pc:docMk/>
          <pc:sldMk cId="2967954036" sldId="329"/>
        </pc:sldMkLst>
      </pc:sldChg>
      <pc:sldChg chg="del">
        <pc:chgData name="Nane Kratzke" userId="971be13ff4ee5ef6" providerId="LiveId" clId="{19075A5A-D245-0240-878E-CFB172C98ECA}" dt="2020-09-22T05:46:19.541" v="194" actId="2696"/>
        <pc:sldMkLst>
          <pc:docMk/>
          <pc:sldMk cId="1355761083" sldId="330"/>
        </pc:sldMkLst>
      </pc:sldChg>
      <pc:sldChg chg="add ord">
        <pc:chgData name="Nane Kratzke" userId="971be13ff4ee5ef6" providerId="LiveId" clId="{19075A5A-D245-0240-878E-CFB172C98ECA}" dt="2020-09-23T08:31:39.969" v="22538" actId="20578"/>
        <pc:sldMkLst>
          <pc:docMk/>
          <pc:sldMk cId="3078893197" sldId="330"/>
        </pc:sldMkLst>
      </pc:sldChg>
      <pc:sldChg chg="del">
        <pc:chgData name="Nane Kratzke" userId="971be13ff4ee5ef6" providerId="LiveId" clId="{19075A5A-D245-0240-878E-CFB172C98ECA}" dt="2020-09-22T05:46:19.408" v="184" actId="2696"/>
        <pc:sldMkLst>
          <pc:docMk/>
          <pc:sldMk cId="335871805" sldId="331"/>
        </pc:sldMkLst>
      </pc:sldChg>
      <pc:sldChg chg="modSp add mod">
        <pc:chgData name="Nane Kratzke" userId="971be13ff4ee5ef6" providerId="LiveId" clId="{19075A5A-D245-0240-878E-CFB172C98ECA}" dt="2020-09-23T09:49:49.203" v="23656" actId="20577"/>
        <pc:sldMkLst>
          <pc:docMk/>
          <pc:sldMk cId="2219886769" sldId="331"/>
        </pc:sldMkLst>
        <pc:spChg chg="mod">
          <ac:chgData name="Nane Kratzke" userId="971be13ff4ee5ef6" providerId="LiveId" clId="{19075A5A-D245-0240-878E-CFB172C98ECA}" dt="2020-09-23T09:49:49.203" v="23656" actId="20577"/>
          <ac:spMkLst>
            <pc:docMk/>
            <pc:sldMk cId="2219886769" sldId="331"/>
            <ac:spMk id="2" creationId="{BEBECCD0-0365-6042-8374-D298183801AF}"/>
          </ac:spMkLst>
        </pc:spChg>
        <pc:spChg chg="mod">
          <ac:chgData name="Nane Kratzke" userId="971be13ff4ee5ef6" providerId="LiveId" clId="{19075A5A-D245-0240-878E-CFB172C98ECA}" dt="2020-09-23T09:49:46.361" v="23655" actId="20577"/>
          <ac:spMkLst>
            <pc:docMk/>
            <pc:sldMk cId="2219886769" sldId="331"/>
            <ac:spMk id="6" creationId="{1DD2A273-1E9C-B14C-9873-ECAFF17E685C}"/>
          </ac:spMkLst>
        </pc:spChg>
      </pc:sldChg>
      <pc:sldChg chg="addSp delSp modSp add mod">
        <pc:chgData name="Nane Kratzke" userId="971be13ff4ee5ef6" providerId="LiveId" clId="{19075A5A-D245-0240-878E-CFB172C98ECA}" dt="2020-09-24T12:34:14.661" v="32923" actId="1076"/>
        <pc:sldMkLst>
          <pc:docMk/>
          <pc:sldMk cId="982004980" sldId="332"/>
        </pc:sldMkLst>
        <pc:spChg chg="mod">
          <ac:chgData name="Nane Kratzke" userId="971be13ff4ee5ef6" providerId="LiveId" clId="{19075A5A-D245-0240-878E-CFB172C98ECA}" dt="2020-09-24T12:34:10.293" v="32922" actId="14100"/>
          <ac:spMkLst>
            <pc:docMk/>
            <pc:sldMk cId="982004980" sldId="332"/>
            <ac:spMk id="4" creationId="{1A54BDE3-089A-B947-B36C-1DA2EA047FE2}"/>
          </ac:spMkLst>
        </pc:spChg>
        <pc:spChg chg="del">
          <ac:chgData name="Nane Kratzke" userId="971be13ff4ee5ef6" providerId="LiveId" clId="{19075A5A-D245-0240-878E-CFB172C98ECA}" dt="2020-09-24T09:16:50.865" v="28209" actId="478"/>
          <ac:spMkLst>
            <pc:docMk/>
            <pc:sldMk cId="982004980" sldId="332"/>
            <ac:spMk id="8" creationId="{17A49567-6F8B-AD4E-AA7C-57FEE52C771D}"/>
          </ac:spMkLst>
        </pc:spChg>
        <pc:spChg chg="del">
          <ac:chgData name="Nane Kratzke" userId="971be13ff4ee5ef6" providerId="LiveId" clId="{19075A5A-D245-0240-878E-CFB172C98ECA}" dt="2020-09-24T09:16:53.239" v="28210" actId="478"/>
          <ac:spMkLst>
            <pc:docMk/>
            <pc:sldMk cId="982004980" sldId="332"/>
            <ac:spMk id="9" creationId="{7E39AC3C-D7D5-3F4B-8ECD-B5251D5C44B1}"/>
          </ac:spMkLst>
        </pc:spChg>
        <pc:spChg chg="del">
          <ac:chgData name="Nane Kratzke" userId="971be13ff4ee5ef6" providerId="LiveId" clId="{19075A5A-D245-0240-878E-CFB172C98ECA}" dt="2020-09-24T09:16:54.940" v="28211" actId="478"/>
          <ac:spMkLst>
            <pc:docMk/>
            <pc:sldMk cId="982004980" sldId="332"/>
            <ac:spMk id="10" creationId="{B4195300-5C3F-E44B-B320-1C847BE6087E}"/>
          </ac:spMkLst>
        </pc:spChg>
        <pc:spChg chg="add mod">
          <ac:chgData name="Nane Kratzke" userId="971be13ff4ee5ef6" providerId="LiveId" clId="{19075A5A-D245-0240-878E-CFB172C98ECA}" dt="2020-09-24T12:32:04.625" v="32888" actId="1076"/>
          <ac:spMkLst>
            <pc:docMk/>
            <pc:sldMk cId="982004980" sldId="332"/>
            <ac:spMk id="12" creationId="{90AF0720-D16B-4349-A771-2818C6059C4A}"/>
          </ac:spMkLst>
        </pc:spChg>
        <pc:picChg chg="mod">
          <ac:chgData name="Nane Kratzke" userId="971be13ff4ee5ef6" providerId="LiveId" clId="{19075A5A-D245-0240-878E-CFB172C98ECA}" dt="2020-09-24T12:34:14.661" v="32923" actId="1076"/>
          <ac:picMkLst>
            <pc:docMk/>
            <pc:sldMk cId="982004980" sldId="332"/>
            <ac:picMk id="11" creationId="{9E13CA18-765E-434F-9592-6A89336A66FA}"/>
          </ac:picMkLst>
        </pc:picChg>
      </pc:sldChg>
      <pc:sldChg chg="del">
        <pc:chgData name="Nane Kratzke" userId="971be13ff4ee5ef6" providerId="LiveId" clId="{19075A5A-D245-0240-878E-CFB172C98ECA}" dt="2020-09-22T05:46:19.759" v="214" actId="2696"/>
        <pc:sldMkLst>
          <pc:docMk/>
          <pc:sldMk cId="2225302233" sldId="332"/>
        </pc:sldMkLst>
      </pc:sldChg>
      <pc:sldChg chg="del">
        <pc:chgData name="Nane Kratzke" userId="971be13ff4ee5ef6" providerId="LiveId" clId="{19075A5A-D245-0240-878E-CFB172C98ECA}" dt="2020-09-22T05:46:19.722" v="211" actId="2696"/>
        <pc:sldMkLst>
          <pc:docMk/>
          <pc:sldMk cId="4223858906" sldId="333"/>
        </pc:sldMkLst>
      </pc:sldChg>
      <pc:sldChg chg="del">
        <pc:chgData name="Nane Kratzke" userId="971be13ff4ee5ef6" providerId="LiveId" clId="{19075A5A-D245-0240-878E-CFB172C98ECA}" dt="2020-09-22T05:46:19.503" v="191" actId="2696"/>
        <pc:sldMkLst>
          <pc:docMk/>
          <pc:sldMk cId="889987673" sldId="334"/>
        </pc:sldMkLst>
      </pc:sldChg>
      <pc:sldChg chg="del">
        <pc:chgData name="Nane Kratzke" userId="971be13ff4ee5ef6" providerId="LiveId" clId="{19075A5A-D245-0240-878E-CFB172C98ECA}" dt="2020-09-22T05:46:19.791" v="218" actId="2696"/>
        <pc:sldMkLst>
          <pc:docMk/>
          <pc:sldMk cId="1902238106" sldId="335"/>
        </pc:sldMkLst>
      </pc:sldChg>
      <pc:sldChg chg="del">
        <pc:chgData name="Nane Kratzke" userId="971be13ff4ee5ef6" providerId="LiveId" clId="{19075A5A-D245-0240-878E-CFB172C98ECA}" dt="2020-09-22T05:46:19.752" v="213" actId="2696"/>
        <pc:sldMkLst>
          <pc:docMk/>
          <pc:sldMk cId="1937801618" sldId="336"/>
        </pc:sldMkLst>
      </pc:sldChg>
      <pc:sldChg chg="modSp add mod">
        <pc:chgData name="Nane Kratzke" userId="971be13ff4ee5ef6" providerId="LiveId" clId="{19075A5A-D245-0240-878E-CFB172C98ECA}" dt="2020-09-23T15:00:36.689" v="28147" actId="255"/>
        <pc:sldMkLst>
          <pc:docMk/>
          <pc:sldMk cId="3201834561" sldId="337"/>
        </pc:sldMkLst>
        <pc:spChg chg="mod">
          <ac:chgData name="Nane Kratzke" userId="971be13ff4ee5ef6" providerId="LiveId" clId="{19075A5A-D245-0240-878E-CFB172C98ECA}" dt="2020-09-23T15:00:36.689" v="28147" actId="255"/>
          <ac:spMkLst>
            <pc:docMk/>
            <pc:sldMk cId="3201834561" sldId="337"/>
            <ac:spMk id="4" creationId="{1A1F085B-B0A9-1B43-97C4-4B3A75E7F90D}"/>
          </ac:spMkLst>
        </pc:spChg>
        <pc:picChg chg="mod">
          <ac:chgData name="Nane Kratzke" userId="971be13ff4ee5ef6" providerId="LiveId" clId="{19075A5A-D245-0240-878E-CFB172C98ECA}" dt="2020-09-23T14:48:00.030" v="27980" actId="1076"/>
          <ac:picMkLst>
            <pc:docMk/>
            <pc:sldMk cId="3201834561" sldId="337"/>
            <ac:picMk id="7" creationId="{A6B4AD59-A591-A340-832E-0A904769050F}"/>
          </ac:picMkLst>
        </pc:picChg>
      </pc:sldChg>
      <pc:sldChg chg="addSp delSp modSp add mod">
        <pc:chgData name="Nane Kratzke" userId="971be13ff4ee5ef6" providerId="LiveId" clId="{19075A5A-D245-0240-878E-CFB172C98ECA}" dt="2020-09-24T14:24:00.923" v="37092" actId="1076"/>
        <pc:sldMkLst>
          <pc:docMk/>
          <pc:sldMk cId="596661056" sldId="338"/>
        </pc:sldMkLst>
        <pc:spChg chg="mod">
          <ac:chgData name="Nane Kratzke" userId="971be13ff4ee5ef6" providerId="LiveId" clId="{19075A5A-D245-0240-878E-CFB172C98ECA}" dt="2020-09-24T14:23:20.802" v="37088" actId="20577"/>
          <ac:spMkLst>
            <pc:docMk/>
            <pc:sldMk cId="596661056" sldId="338"/>
            <ac:spMk id="2" creationId="{A4CF4022-BF5C-3940-9B40-C35E57AB4130}"/>
          </ac:spMkLst>
        </pc:spChg>
        <pc:spChg chg="mod">
          <ac:chgData name="Nane Kratzke" userId="971be13ff4ee5ef6" providerId="LiveId" clId="{19075A5A-D245-0240-878E-CFB172C98ECA}" dt="2020-09-24T14:23:44.661" v="37090" actId="20577"/>
          <ac:spMkLst>
            <pc:docMk/>
            <pc:sldMk cId="596661056" sldId="338"/>
            <ac:spMk id="4" creationId="{1A54BDE3-089A-B947-B36C-1DA2EA047FE2}"/>
          </ac:spMkLst>
        </pc:spChg>
        <pc:spChg chg="add mod">
          <ac:chgData name="Nane Kratzke" userId="971be13ff4ee5ef6" providerId="LiveId" clId="{19075A5A-D245-0240-878E-CFB172C98ECA}" dt="2020-09-24T14:21:26.994" v="37080" actId="1076"/>
          <ac:spMkLst>
            <pc:docMk/>
            <pc:sldMk cId="596661056" sldId="338"/>
            <ac:spMk id="6" creationId="{134688E8-5640-0A4B-8A7A-7CF1F3DE5E6C}"/>
          </ac:spMkLst>
        </pc:spChg>
        <pc:spChg chg="mod">
          <ac:chgData name="Nane Kratzke" userId="971be13ff4ee5ef6" providerId="LiveId" clId="{19075A5A-D245-0240-878E-CFB172C98ECA}" dt="2020-09-24T14:12:33.351" v="37061" actId="20577"/>
          <ac:spMkLst>
            <pc:docMk/>
            <pc:sldMk cId="596661056" sldId="338"/>
            <ac:spMk id="12" creationId="{7852A9B7-3B4B-AF48-BC36-5419D76C0EAF}"/>
          </ac:spMkLst>
        </pc:spChg>
        <pc:picChg chg="mod">
          <ac:chgData name="Nane Kratzke" userId="971be13ff4ee5ef6" providerId="LiveId" clId="{19075A5A-D245-0240-878E-CFB172C98ECA}" dt="2020-09-24T14:24:00.923" v="37092" actId="1076"/>
          <ac:picMkLst>
            <pc:docMk/>
            <pc:sldMk cId="596661056" sldId="338"/>
            <ac:picMk id="8" creationId="{0EE2414F-B35A-CA4A-B4B5-5B86E36F88E1}"/>
          </ac:picMkLst>
        </pc:picChg>
        <pc:picChg chg="del">
          <ac:chgData name="Nane Kratzke" userId="971be13ff4ee5ef6" providerId="LiveId" clId="{19075A5A-D245-0240-878E-CFB172C98ECA}" dt="2020-09-24T14:23:56.369" v="37091" actId="478"/>
          <ac:picMkLst>
            <pc:docMk/>
            <pc:sldMk cId="596661056" sldId="338"/>
            <ac:picMk id="9" creationId="{597FA084-F94C-354E-8DC7-012902E3CEC5}"/>
          </ac:picMkLst>
        </pc:picChg>
      </pc:sldChg>
      <pc:sldChg chg="delSp modSp add mod">
        <pc:chgData name="Nane Kratzke" userId="971be13ff4ee5ef6" providerId="LiveId" clId="{19075A5A-D245-0240-878E-CFB172C98ECA}" dt="2020-09-24T14:44:20.088" v="38120" actId="1076"/>
        <pc:sldMkLst>
          <pc:docMk/>
          <pc:sldMk cId="1508817570" sldId="339"/>
        </pc:sldMkLst>
        <pc:spChg chg="mod">
          <ac:chgData name="Nane Kratzke" userId="971be13ff4ee5ef6" providerId="LiveId" clId="{19075A5A-D245-0240-878E-CFB172C98ECA}" dt="2020-09-24T14:44:12.021" v="38119" actId="403"/>
          <ac:spMkLst>
            <pc:docMk/>
            <pc:sldMk cId="1508817570" sldId="339"/>
            <ac:spMk id="4" creationId="{1A54BDE3-089A-B947-B36C-1DA2EA047FE2}"/>
          </ac:spMkLst>
        </pc:spChg>
        <pc:spChg chg="mod">
          <ac:chgData name="Nane Kratzke" userId="971be13ff4ee5ef6" providerId="LiveId" clId="{19075A5A-D245-0240-878E-CFB172C98ECA}" dt="2020-09-24T14:43:44.978" v="38113" actId="14100"/>
          <ac:spMkLst>
            <pc:docMk/>
            <pc:sldMk cId="1508817570" sldId="339"/>
            <ac:spMk id="7" creationId="{FFC30D2D-B621-5F44-AD0F-8CEAD655D8CB}"/>
          </ac:spMkLst>
        </pc:spChg>
        <pc:spChg chg="mod">
          <ac:chgData name="Nane Kratzke" userId="971be13ff4ee5ef6" providerId="LiveId" clId="{19075A5A-D245-0240-878E-CFB172C98ECA}" dt="2020-09-24T14:44:20.088" v="38120" actId="1076"/>
          <ac:spMkLst>
            <pc:docMk/>
            <pc:sldMk cId="1508817570" sldId="339"/>
            <ac:spMk id="9" creationId="{BC66D217-D0C7-AA4E-914C-666732F02B44}"/>
          </ac:spMkLst>
        </pc:spChg>
        <pc:spChg chg="mod">
          <ac:chgData name="Nane Kratzke" userId="971be13ff4ee5ef6" providerId="LiveId" clId="{19075A5A-D245-0240-878E-CFB172C98ECA}" dt="2020-09-24T14:44:00.274" v="38116" actId="1076"/>
          <ac:spMkLst>
            <pc:docMk/>
            <pc:sldMk cId="1508817570" sldId="339"/>
            <ac:spMk id="10" creationId="{86BB4EED-806D-DD4A-A77A-EE4631A3CE1F}"/>
          </ac:spMkLst>
        </pc:spChg>
        <pc:picChg chg="del">
          <ac:chgData name="Nane Kratzke" userId="971be13ff4ee5ef6" providerId="LiveId" clId="{19075A5A-D245-0240-878E-CFB172C98ECA}" dt="2020-09-24T14:38:36.150" v="37806" actId="478"/>
          <ac:picMkLst>
            <pc:docMk/>
            <pc:sldMk cId="1508817570" sldId="339"/>
            <ac:picMk id="11" creationId="{EFFDDBF0-5DE4-404D-A624-C153540C4D12}"/>
          </ac:picMkLst>
        </pc:picChg>
      </pc:sldChg>
      <pc:sldChg chg="addSp delSp modSp add mod">
        <pc:chgData name="Nane Kratzke" userId="971be13ff4ee5ef6" providerId="LiveId" clId="{19075A5A-D245-0240-878E-CFB172C98ECA}" dt="2020-09-24T14:48:41.205" v="38156" actId="1076"/>
        <pc:sldMkLst>
          <pc:docMk/>
          <pc:sldMk cId="2273577900" sldId="340"/>
        </pc:sldMkLst>
        <pc:spChg chg="mod">
          <ac:chgData name="Nane Kratzke" userId="971be13ff4ee5ef6" providerId="LiveId" clId="{19075A5A-D245-0240-878E-CFB172C98ECA}" dt="2020-09-24T14:47:39.058" v="38139" actId="14100"/>
          <ac:spMkLst>
            <pc:docMk/>
            <pc:sldMk cId="2273577900" sldId="340"/>
            <ac:spMk id="4" creationId="{1A54BDE3-089A-B947-B36C-1DA2EA047FE2}"/>
          </ac:spMkLst>
        </pc:spChg>
        <pc:spChg chg="add mod">
          <ac:chgData name="Nane Kratzke" userId="971be13ff4ee5ef6" providerId="LiveId" clId="{19075A5A-D245-0240-878E-CFB172C98ECA}" dt="2020-09-24T14:48:41.205" v="38156" actId="1076"/>
          <ac:spMkLst>
            <pc:docMk/>
            <pc:sldMk cId="2273577900" sldId="340"/>
            <ac:spMk id="6" creationId="{8C2CDB3B-D62B-5041-8602-772AC75E070E}"/>
          </ac:spMkLst>
        </pc:spChg>
        <pc:spChg chg="del">
          <ac:chgData name="Nane Kratzke" userId="971be13ff4ee5ef6" providerId="LiveId" clId="{19075A5A-D245-0240-878E-CFB172C98ECA}" dt="2020-09-24T14:46:15.633" v="38125" actId="478"/>
          <ac:spMkLst>
            <pc:docMk/>
            <pc:sldMk cId="2273577900" sldId="340"/>
            <ac:spMk id="9" creationId="{C2EFB732-DF93-E74C-A208-E9E925FA19DE}"/>
          </ac:spMkLst>
        </pc:spChg>
        <pc:spChg chg="del">
          <ac:chgData name="Nane Kratzke" userId="971be13ff4ee5ef6" providerId="LiveId" clId="{19075A5A-D245-0240-878E-CFB172C98ECA}" dt="2020-09-24T14:46:19.131" v="38126" actId="478"/>
          <ac:spMkLst>
            <pc:docMk/>
            <pc:sldMk cId="2273577900" sldId="340"/>
            <ac:spMk id="10" creationId="{1A5E4309-83B1-9E4A-B60B-E08A957755DB}"/>
          </ac:spMkLst>
        </pc:spChg>
        <pc:spChg chg="del">
          <ac:chgData name="Nane Kratzke" userId="971be13ff4ee5ef6" providerId="LiveId" clId="{19075A5A-D245-0240-878E-CFB172C98ECA}" dt="2020-09-24T14:46:21.889" v="38127" actId="478"/>
          <ac:spMkLst>
            <pc:docMk/>
            <pc:sldMk cId="2273577900" sldId="340"/>
            <ac:spMk id="11" creationId="{18938D84-C29E-DB44-9D4A-1ED262027EB9}"/>
          </ac:spMkLst>
        </pc:spChg>
        <pc:picChg chg="mod">
          <ac:chgData name="Nane Kratzke" userId="971be13ff4ee5ef6" providerId="LiveId" clId="{19075A5A-D245-0240-878E-CFB172C98ECA}" dt="2020-09-24T14:46:40.212" v="38131" actId="1076"/>
          <ac:picMkLst>
            <pc:docMk/>
            <pc:sldMk cId="2273577900" sldId="340"/>
            <ac:picMk id="7" creationId="{00273028-913E-BC4E-9ECA-D9D5048CEE31}"/>
          </ac:picMkLst>
        </pc:picChg>
      </pc:sldChg>
      <pc:sldChg chg="addSp delSp modSp add mod ord">
        <pc:chgData name="Nane Kratzke" userId="971be13ff4ee5ef6" providerId="LiveId" clId="{19075A5A-D245-0240-878E-CFB172C98ECA}" dt="2020-09-25T06:47:55.036" v="43840" actId="1076"/>
        <pc:sldMkLst>
          <pc:docMk/>
          <pc:sldMk cId="883740929" sldId="342"/>
        </pc:sldMkLst>
        <pc:spChg chg="del">
          <ac:chgData name="Nane Kratzke" userId="971be13ff4ee5ef6" providerId="LiveId" clId="{19075A5A-D245-0240-878E-CFB172C98ECA}" dt="2020-09-25T06:33:21.305" v="43553" actId="478"/>
          <ac:spMkLst>
            <pc:docMk/>
            <pc:sldMk cId="883740929" sldId="342"/>
            <ac:spMk id="4" creationId="{1A54BDE3-089A-B947-B36C-1DA2EA047FE2}"/>
          </ac:spMkLst>
        </pc:spChg>
        <pc:spChg chg="add del mod">
          <ac:chgData name="Nane Kratzke" userId="971be13ff4ee5ef6" providerId="LiveId" clId="{19075A5A-D245-0240-878E-CFB172C98ECA}" dt="2020-09-25T06:33:25.079" v="43554" actId="478"/>
          <ac:spMkLst>
            <pc:docMk/>
            <pc:sldMk cId="883740929" sldId="342"/>
            <ac:spMk id="7" creationId="{03314641-9945-3C40-AD44-698A52B8E7B4}"/>
          </ac:spMkLst>
        </pc:spChg>
        <pc:spChg chg="mod">
          <ac:chgData name="Nane Kratzke" userId="971be13ff4ee5ef6" providerId="LiveId" clId="{19075A5A-D245-0240-878E-CFB172C98ECA}" dt="2020-09-25T06:43:06.789" v="43799" actId="20577"/>
          <ac:spMkLst>
            <pc:docMk/>
            <pc:sldMk cId="883740929" sldId="342"/>
            <ac:spMk id="10" creationId="{5A03F048-D319-5A4B-A0D6-B05FF2F39D68}"/>
          </ac:spMkLst>
        </pc:spChg>
        <pc:spChg chg="mod">
          <ac:chgData name="Nane Kratzke" userId="971be13ff4ee5ef6" providerId="LiveId" clId="{19075A5A-D245-0240-878E-CFB172C98ECA}" dt="2020-09-25T06:39:31.176" v="43755" actId="1076"/>
          <ac:spMkLst>
            <pc:docMk/>
            <pc:sldMk cId="883740929" sldId="342"/>
            <ac:spMk id="11" creationId="{68DD41EB-32FB-F444-B063-98AD644BCCA7}"/>
          </ac:spMkLst>
        </pc:spChg>
        <pc:spChg chg="mod">
          <ac:chgData name="Nane Kratzke" userId="971be13ff4ee5ef6" providerId="LiveId" clId="{19075A5A-D245-0240-878E-CFB172C98ECA}" dt="2020-09-25T06:39:46.428" v="43759" actId="14100"/>
          <ac:spMkLst>
            <pc:docMk/>
            <pc:sldMk cId="883740929" sldId="342"/>
            <ac:spMk id="12" creationId="{FFFE009A-F0D2-0547-8B32-CB8F9915007B}"/>
          </ac:spMkLst>
        </pc:spChg>
        <pc:spChg chg="add del mod">
          <ac:chgData name="Nane Kratzke" userId="971be13ff4ee5ef6" providerId="LiveId" clId="{19075A5A-D245-0240-878E-CFB172C98ECA}" dt="2020-09-25T06:44:37.038" v="43818" actId="478"/>
          <ac:spMkLst>
            <pc:docMk/>
            <pc:sldMk cId="883740929" sldId="342"/>
            <ac:spMk id="13" creationId="{43E3F01C-44FD-094B-8AB6-8F793389207A}"/>
          </ac:spMkLst>
        </pc:spChg>
        <pc:spChg chg="add mod">
          <ac:chgData name="Nane Kratzke" userId="971be13ff4ee5ef6" providerId="LiveId" clId="{19075A5A-D245-0240-878E-CFB172C98ECA}" dt="2020-09-25T06:39:27.448" v="43754" actId="1076"/>
          <ac:spMkLst>
            <pc:docMk/>
            <pc:sldMk cId="883740929" sldId="342"/>
            <ac:spMk id="14" creationId="{17321740-D934-7645-A99D-E29EE7411AC1}"/>
          </ac:spMkLst>
        </pc:spChg>
        <pc:spChg chg="add mod">
          <ac:chgData name="Nane Kratzke" userId="971be13ff4ee5ef6" providerId="LiveId" clId="{19075A5A-D245-0240-878E-CFB172C98ECA}" dt="2020-09-25T06:42:31.680" v="43778" actId="1582"/>
          <ac:spMkLst>
            <pc:docMk/>
            <pc:sldMk cId="883740929" sldId="342"/>
            <ac:spMk id="17" creationId="{D2C434BE-8BCE-DC43-B826-0B5B3DD80391}"/>
          </ac:spMkLst>
        </pc:spChg>
        <pc:spChg chg="add del mod">
          <ac:chgData name="Nane Kratzke" userId="971be13ff4ee5ef6" providerId="LiveId" clId="{19075A5A-D245-0240-878E-CFB172C98ECA}" dt="2020-09-25T06:45:08.636" v="43819" actId="478"/>
          <ac:spMkLst>
            <pc:docMk/>
            <pc:sldMk cId="883740929" sldId="342"/>
            <ac:spMk id="18" creationId="{07105EAC-4209-DA4B-B663-253926C0B595}"/>
          </ac:spMkLst>
        </pc:spChg>
        <pc:spChg chg="add mod">
          <ac:chgData name="Nane Kratzke" userId="971be13ff4ee5ef6" providerId="LiveId" clId="{19075A5A-D245-0240-878E-CFB172C98ECA}" dt="2020-09-25T06:45:47.913" v="43827" actId="14100"/>
          <ac:spMkLst>
            <pc:docMk/>
            <pc:sldMk cId="883740929" sldId="342"/>
            <ac:spMk id="26" creationId="{C286953B-79A3-C64F-8AA3-E4B9990C7F2E}"/>
          </ac:spMkLst>
        </pc:spChg>
        <pc:picChg chg="del">
          <ac:chgData name="Nane Kratzke" userId="971be13ff4ee5ef6" providerId="LiveId" clId="{19075A5A-D245-0240-878E-CFB172C98ECA}" dt="2020-09-25T06:33:08.973" v="43552" actId="478"/>
          <ac:picMkLst>
            <pc:docMk/>
            <pc:sldMk cId="883740929" sldId="342"/>
            <ac:picMk id="9" creationId="{69D028E7-0D22-C846-BF8F-D434B9A0C1BC}"/>
          </ac:picMkLst>
        </pc:picChg>
        <pc:picChg chg="add mod">
          <ac:chgData name="Nane Kratzke" userId="971be13ff4ee5ef6" providerId="LiveId" clId="{19075A5A-D245-0240-878E-CFB172C98ECA}" dt="2020-09-25T06:41:20.464" v="43768" actId="1076"/>
          <ac:picMkLst>
            <pc:docMk/>
            <pc:sldMk cId="883740929" sldId="342"/>
            <ac:picMk id="15" creationId="{F8173BA4-12DA-0749-9E33-5D7B9F4E93B5}"/>
          </ac:picMkLst>
        </pc:picChg>
        <pc:picChg chg="add mod">
          <ac:chgData name="Nane Kratzke" userId="971be13ff4ee5ef6" providerId="LiveId" clId="{19075A5A-D245-0240-878E-CFB172C98ECA}" dt="2020-09-25T06:41:09.493" v="43766" actId="1076"/>
          <ac:picMkLst>
            <pc:docMk/>
            <pc:sldMk cId="883740929" sldId="342"/>
            <ac:picMk id="16" creationId="{64ED2824-8C30-3842-A779-E41E94E21812}"/>
          </ac:picMkLst>
        </pc:picChg>
        <pc:picChg chg="add mod">
          <ac:chgData name="Nane Kratzke" userId="971be13ff4ee5ef6" providerId="LiveId" clId="{19075A5A-D245-0240-878E-CFB172C98ECA}" dt="2020-09-25T06:47:55.036" v="43840" actId="1076"/>
          <ac:picMkLst>
            <pc:docMk/>
            <pc:sldMk cId="883740929" sldId="342"/>
            <ac:picMk id="31" creationId="{34A46797-66B2-B44A-A70E-E02217B393C3}"/>
          </ac:picMkLst>
        </pc:picChg>
        <pc:cxnChg chg="add del mod">
          <ac:chgData name="Nane Kratzke" userId="971be13ff4ee5ef6" providerId="LiveId" clId="{19075A5A-D245-0240-878E-CFB172C98ECA}" dt="2020-09-25T06:44:33.478" v="43816" actId="478"/>
          <ac:cxnSpMkLst>
            <pc:docMk/>
            <pc:sldMk cId="883740929" sldId="342"/>
            <ac:cxnSpMk id="20" creationId="{D1A99DB8-9AE2-C444-99DA-673C04FB42E5}"/>
          </ac:cxnSpMkLst>
        </pc:cxnChg>
        <pc:cxnChg chg="add mod">
          <ac:chgData name="Nane Kratzke" userId="971be13ff4ee5ef6" providerId="LiveId" clId="{19075A5A-D245-0240-878E-CFB172C98ECA}" dt="2020-09-25T06:46:47.547" v="43834" actId="14861"/>
          <ac:cxnSpMkLst>
            <pc:docMk/>
            <pc:sldMk cId="883740929" sldId="342"/>
            <ac:cxnSpMk id="28" creationId="{F97ADC72-64F2-BC44-A51F-5E386CC3F97F}"/>
          </ac:cxnSpMkLst>
        </pc:cxnChg>
      </pc:sldChg>
      <pc:sldChg chg="addSp delSp modSp add mod">
        <pc:chgData name="Nane Kratzke" userId="971be13ff4ee5ef6" providerId="LiveId" clId="{19075A5A-D245-0240-878E-CFB172C98ECA}" dt="2020-09-25T06:53:16.467" v="44031"/>
        <pc:sldMkLst>
          <pc:docMk/>
          <pc:sldMk cId="1623516218" sldId="343"/>
        </pc:sldMkLst>
        <pc:picChg chg="del">
          <ac:chgData name="Nane Kratzke" userId="971be13ff4ee5ef6" providerId="LiveId" clId="{19075A5A-D245-0240-878E-CFB172C98ECA}" dt="2020-09-25T06:53:01.739" v="44025" actId="21"/>
          <ac:picMkLst>
            <pc:docMk/>
            <pc:sldMk cId="1623516218" sldId="343"/>
            <ac:picMk id="7" creationId="{7BA030DF-024C-3C49-8781-4F3DABA73DEA}"/>
          </ac:picMkLst>
        </pc:picChg>
        <pc:picChg chg="mod">
          <ac:chgData name="Nane Kratzke" userId="971be13ff4ee5ef6" providerId="LiveId" clId="{19075A5A-D245-0240-878E-CFB172C98ECA}" dt="2020-09-25T06:52:44.100" v="44024" actId="2085"/>
          <ac:picMkLst>
            <pc:docMk/>
            <pc:sldMk cId="1623516218" sldId="343"/>
            <ac:picMk id="9" creationId="{BFBB9838-56EC-CB4B-91B0-179D2F5B8615}"/>
          </ac:picMkLst>
        </pc:picChg>
        <pc:picChg chg="add mod">
          <ac:chgData name="Nane Kratzke" userId="971be13ff4ee5ef6" providerId="LiveId" clId="{19075A5A-D245-0240-878E-CFB172C98ECA}" dt="2020-09-25T06:53:16.467" v="44031"/>
          <ac:picMkLst>
            <pc:docMk/>
            <pc:sldMk cId="1623516218" sldId="343"/>
            <ac:picMk id="12" creationId="{8D037730-9C83-FA49-AE80-AA2329E19B3D}"/>
          </ac:picMkLst>
        </pc:picChg>
      </pc:sldChg>
      <pc:sldChg chg="addSp delSp modSp add mod ord">
        <pc:chgData name="Nane Kratzke" userId="971be13ff4ee5ef6" providerId="LiveId" clId="{19075A5A-D245-0240-878E-CFB172C98ECA}" dt="2020-09-24T15:19:32.091" v="39178" actId="14861"/>
        <pc:sldMkLst>
          <pc:docMk/>
          <pc:sldMk cId="3306450770" sldId="344"/>
        </pc:sldMkLst>
        <pc:spChg chg="mod">
          <ac:chgData name="Nane Kratzke" userId="971be13ff4ee5ef6" providerId="LiveId" clId="{19075A5A-D245-0240-878E-CFB172C98ECA}" dt="2020-09-24T15:17:55.460" v="39164" actId="1076"/>
          <ac:spMkLst>
            <pc:docMk/>
            <pc:sldMk cId="3306450770" sldId="344"/>
            <ac:spMk id="4" creationId="{1A54BDE3-089A-B947-B36C-1DA2EA047FE2}"/>
          </ac:spMkLst>
        </pc:spChg>
        <pc:spChg chg="add del mod">
          <ac:chgData name="Nane Kratzke" userId="971be13ff4ee5ef6" providerId="LiveId" clId="{19075A5A-D245-0240-878E-CFB172C98ECA}" dt="2020-09-24T15:14:28.494" v="39042" actId="1036"/>
          <ac:spMkLst>
            <pc:docMk/>
            <pc:sldMk cId="3306450770" sldId="344"/>
            <ac:spMk id="5" creationId="{AFB4BCAF-7B0C-5241-A55F-A9D6E8CC8173}"/>
          </ac:spMkLst>
        </pc:spChg>
        <pc:spChg chg="add mod">
          <ac:chgData name="Nane Kratzke" userId="971be13ff4ee5ef6" providerId="LiveId" clId="{19075A5A-D245-0240-878E-CFB172C98ECA}" dt="2020-09-24T15:11:59.859" v="39007" actId="1076"/>
          <ac:spMkLst>
            <pc:docMk/>
            <pc:sldMk cId="3306450770" sldId="344"/>
            <ac:spMk id="6" creationId="{56409B46-5CF0-104F-9079-495AA7C0D088}"/>
          </ac:spMkLst>
        </pc:spChg>
        <pc:spChg chg="mod">
          <ac:chgData name="Nane Kratzke" userId="971be13ff4ee5ef6" providerId="LiveId" clId="{19075A5A-D245-0240-878E-CFB172C98ECA}" dt="2020-09-24T15:14:48.655" v="39044" actId="1076"/>
          <ac:spMkLst>
            <pc:docMk/>
            <pc:sldMk cId="3306450770" sldId="344"/>
            <ac:spMk id="10" creationId="{16434EBC-48FC-C241-AB56-2AAD726A2EF8}"/>
          </ac:spMkLst>
        </pc:spChg>
        <pc:spChg chg="mod">
          <ac:chgData name="Nane Kratzke" userId="971be13ff4ee5ef6" providerId="LiveId" clId="{19075A5A-D245-0240-878E-CFB172C98ECA}" dt="2020-09-24T15:14:48.655" v="39044" actId="1076"/>
          <ac:spMkLst>
            <pc:docMk/>
            <pc:sldMk cId="3306450770" sldId="344"/>
            <ac:spMk id="11" creationId="{2D3F1FC2-64E7-2F4C-AD16-DB779493F41B}"/>
          </ac:spMkLst>
        </pc:spChg>
        <pc:spChg chg="mod">
          <ac:chgData name="Nane Kratzke" userId="971be13ff4ee5ef6" providerId="LiveId" clId="{19075A5A-D245-0240-878E-CFB172C98ECA}" dt="2020-09-24T15:14:48.655" v="39044" actId="1076"/>
          <ac:spMkLst>
            <pc:docMk/>
            <pc:sldMk cId="3306450770" sldId="344"/>
            <ac:spMk id="12" creationId="{BE372825-9698-0741-92C0-0E09CAAFC044}"/>
          </ac:spMkLst>
        </pc:spChg>
        <pc:spChg chg="mod">
          <ac:chgData name="Nane Kratzke" userId="971be13ff4ee5ef6" providerId="LiveId" clId="{19075A5A-D245-0240-878E-CFB172C98ECA}" dt="2020-09-24T15:14:48.655" v="39044" actId="1076"/>
          <ac:spMkLst>
            <pc:docMk/>
            <pc:sldMk cId="3306450770" sldId="344"/>
            <ac:spMk id="13" creationId="{F111D6F3-0423-B14C-B5FC-9422280255C5}"/>
          </ac:spMkLst>
        </pc:spChg>
        <pc:spChg chg="add mod">
          <ac:chgData name="Nane Kratzke" userId="971be13ff4ee5ef6" providerId="LiveId" clId="{19075A5A-D245-0240-878E-CFB172C98ECA}" dt="2020-09-24T15:19:32.091" v="39178" actId="14861"/>
          <ac:spMkLst>
            <pc:docMk/>
            <pc:sldMk cId="3306450770" sldId="344"/>
            <ac:spMk id="14" creationId="{03E4853E-51FD-D645-8E9E-A4477B8250F5}"/>
          </ac:spMkLst>
        </pc:spChg>
        <pc:spChg chg="mod">
          <ac:chgData name="Nane Kratzke" userId="971be13ff4ee5ef6" providerId="LiveId" clId="{19075A5A-D245-0240-878E-CFB172C98ECA}" dt="2020-09-24T15:14:48.655" v="39044" actId="1076"/>
          <ac:spMkLst>
            <pc:docMk/>
            <pc:sldMk cId="3306450770" sldId="344"/>
            <ac:spMk id="15" creationId="{E662669C-7CC4-9C45-981E-5264478E1AF6}"/>
          </ac:spMkLst>
        </pc:spChg>
        <pc:spChg chg="mod">
          <ac:chgData name="Nane Kratzke" userId="971be13ff4ee5ef6" providerId="LiveId" clId="{19075A5A-D245-0240-878E-CFB172C98ECA}" dt="2020-09-24T15:14:48.655" v="39044" actId="1076"/>
          <ac:spMkLst>
            <pc:docMk/>
            <pc:sldMk cId="3306450770" sldId="344"/>
            <ac:spMk id="16" creationId="{C60724C8-0A6F-8E48-9DAE-440C0042929E}"/>
          </ac:spMkLst>
        </pc:spChg>
        <pc:spChg chg="add del">
          <ac:chgData name="Nane Kratzke" userId="971be13ff4ee5ef6" providerId="LiveId" clId="{19075A5A-D245-0240-878E-CFB172C98ECA}" dt="2020-09-24T15:13:40.018" v="39028" actId="478"/>
          <ac:spMkLst>
            <pc:docMk/>
            <pc:sldMk cId="3306450770" sldId="344"/>
            <ac:spMk id="17" creationId="{50800248-8587-D14C-BC26-DD63148E5E6E}"/>
          </ac:spMkLst>
        </pc:spChg>
        <pc:spChg chg="add mod">
          <ac:chgData name="Nane Kratzke" userId="971be13ff4ee5ef6" providerId="LiveId" clId="{19075A5A-D245-0240-878E-CFB172C98ECA}" dt="2020-09-24T15:12:36.509" v="39016"/>
          <ac:spMkLst>
            <pc:docMk/>
            <pc:sldMk cId="3306450770" sldId="344"/>
            <ac:spMk id="18" creationId="{D4DE9A96-8678-7847-9FF2-235DF19480D1}"/>
          </ac:spMkLst>
        </pc:spChg>
        <pc:picChg chg="del mod modCrop">
          <ac:chgData name="Nane Kratzke" userId="971be13ff4ee5ef6" providerId="LiveId" clId="{19075A5A-D245-0240-878E-CFB172C98ECA}" dt="2020-09-24T15:15:37.601" v="39053" actId="478"/>
          <ac:picMkLst>
            <pc:docMk/>
            <pc:sldMk cId="3306450770" sldId="344"/>
            <ac:picMk id="8" creationId="{E886A129-ED34-2043-92AA-C2DE33ABED84}"/>
          </ac:picMkLst>
        </pc:picChg>
        <pc:picChg chg="add mod">
          <ac:chgData name="Nane Kratzke" userId="971be13ff4ee5ef6" providerId="LiveId" clId="{19075A5A-D245-0240-878E-CFB172C98ECA}" dt="2020-09-24T15:19:27.549" v="39177" actId="14861"/>
          <ac:picMkLst>
            <pc:docMk/>
            <pc:sldMk cId="3306450770" sldId="344"/>
            <ac:picMk id="19" creationId="{CE5F36C5-DE7E-8B4A-A22B-760E86EBBC6B}"/>
          </ac:picMkLst>
        </pc:picChg>
        <pc:picChg chg="add mod">
          <ac:chgData name="Nane Kratzke" userId="971be13ff4ee5ef6" providerId="LiveId" clId="{19075A5A-D245-0240-878E-CFB172C98ECA}" dt="2020-09-24T15:19:27.549" v="39177" actId="14861"/>
          <ac:picMkLst>
            <pc:docMk/>
            <pc:sldMk cId="3306450770" sldId="344"/>
            <ac:picMk id="20" creationId="{8B6C80FC-59DC-D24A-B470-1C6596F2AE5D}"/>
          </ac:picMkLst>
        </pc:picChg>
        <pc:picChg chg="add mod">
          <ac:chgData name="Nane Kratzke" userId="971be13ff4ee5ef6" providerId="LiveId" clId="{19075A5A-D245-0240-878E-CFB172C98ECA}" dt="2020-09-24T15:19:27.549" v="39177" actId="14861"/>
          <ac:picMkLst>
            <pc:docMk/>
            <pc:sldMk cId="3306450770" sldId="344"/>
            <ac:picMk id="21" creationId="{DCADC98B-4B86-934D-AD5F-B7E7D71CCBB7}"/>
          </ac:picMkLst>
        </pc:picChg>
      </pc:sldChg>
      <pc:sldChg chg="addSp delSp modSp add mod ord">
        <pc:chgData name="Nane Kratzke" userId="971be13ff4ee5ef6" providerId="LiveId" clId="{19075A5A-D245-0240-878E-CFB172C98ECA}" dt="2020-09-24T15:08:46.923" v="38978" actId="2711"/>
        <pc:sldMkLst>
          <pc:docMk/>
          <pc:sldMk cId="1536310720" sldId="345"/>
        </pc:sldMkLst>
        <pc:spChg chg="mod">
          <ac:chgData name="Nane Kratzke" userId="971be13ff4ee5ef6" providerId="LiveId" clId="{19075A5A-D245-0240-878E-CFB172C98ECA}" dt="2020-09-24T15:08:18.512" v="38974" actId="20577"/>
          <ac:spMkLst>
            <pc:docMk/>
            <pc:sldMk cId="1536310720" sldId="345"/>
            <ac:spMk id="2" creationId="{A4CF4022-BF5C-3940-9B40-C35E57AB4130}"/>
          </ac:spMkLst>
        </pc:spChg>
        <pc:spChg chg="mod">
          <ac:chgData name="Nane Kratzke" userId="971be13ff4ee5ef6" providerId="LiveId" clId="{19075A5A-D245-0240-878E-CFB172C98ECA}" dt="2020-09-24T15:02:44.384" v="38626" actId="404"/>
          <ac:spMkLst>
            <pc:docMk/>
            <pc:sldMk cId="1536310720" sldId="345"/>
            <ac:spMk id="4" creationId="{1A54BDE3-089A-B947-B36C-1DA2EA047FE2}"/>
          </ac:spMkLst>
        </pc:spChg>
        <pc:spChg chg="add mod">
          <ac:chgData name="Nane Kratzke" userId="971be13ff4ee5ef6" providerId="LiveId" clId="{19075A5A-D245-0240-878E-CFB172C98ECA}" dt="2020-09-24T15:08:04.523" v="38971" actId="113"/>
          <ac:spMkLst>
            <pc:docMk/>
            <pc:sldMk cId="1536310720" sldId="345"/>
            <ac:spMk id="6" creationId="{0B35A60C-E164-A64E-8E7B-306885C21D59}"/>
          </ac:spMkLst>
        </pc:spChg>
        <pc:spChg chg="add mod">
          <ac:chgData name="Nane Kratzke" userId="971be13ff4ee5ef6" providerId="LiveId" clId="{19075A5A-D245-0240-878E-CFB172C98ECA}" dt="2020-09-24T15:07:50.151" v="38969" actId="1076"/>
          <ac:spMkLst>
            <pc:docMk/>
            <pc:sldMk cId="1536310720" sldId="345"/>
            <ac:spMk id="7" creationId="{7AF7FF9D-C1AD-E343-B36F-5959C075BA38}"/>
          </ac:spMkLst>
        </pc:spChg>
        <pc:spChg chg="del">
          <ac:chgData name="Nane Kratzke" userId="971be13ff4ee5ef6" providerId="LiveId" clId="{19075A5A-D245-0240-878E-CFB172C98ECA}" dt="2020-09-24T14:58:01.315" v="38561" actId="478"/>
          <ac:spMkLst>
            <pc:docMk/>
            <pc:sldMk cId="1536310720" sldId="345"/>
            <ac:spMk id="9" creationId="{C10AAD7E-9DD5-1343-8A17-3F9C4D0B8DD9}"/>
          </ac:spMkLst>
        </pc:spChg>
        <pc:spChg chg="del">
          <ac:chgData name="Nane Kratzke" userId="971be13ff4ee5ef6" providerId="LiveId" clId="{19075A5A-D245-0240-878E-CFB172C98ECA}" dt="2020-09-24T14:58:13.852" v="38565" actId="478"/>
          <ac:spMkLst>
            <pc:docMk/>
            <pc:sldMk cId="1536310720" sldId="345"/>
            <ac:spMk id="11" creationId="{8F82CDB8-B86E-A84E-B5AB-3E0F2043BA8D}"/>
          </ac:spMkLst>
        </pc:spChg>
        <pc:spChg chg="del">
          <ac:chgData name="Nane Kratzke" userId="971be13ff4ee5ef6" providerId="LiveId" clId="{19075A5A-D245-0240-878E-CFB172C98ECA}" dt="2020-09-24T14:58:11.170" v="38564" actId="478"/>
          <ac:spMkLst>
            <pc:docMk/>
            <pc:sldMk cId="1536310720" sldId="345"/>
            <ac:spMk id="12" creationId="{D5E25A22-15A5-A649-AEED-6542DBAA7A3C}"/>
          </ac:spMkLst>
        </pc:spChg>
        <pc:spChg chg="del">
          <ac:chgData name="Nane Kratzke" userId="971be13ff4ee5ef6" providerId="LiveId" clId="{19075A5A-D245-0240-878E-CFB172C98ECA}" dt="2020-09-24T14:58:04.585" v="38562" actId="478"/>
          <ac:spMkLst>
            <pc:docMk/>
            <pc:sldMk cId="1536310720" sldId="345"/>
            <ac:spMk id="13" creationId="{6F6E5405-0B57-FC4E-8832-4E6DA7A3CE9D}"/>
          </ac:spMkLst>
        </pc:spChg>
        <pc:spChg chg="del">
          <ac:chgData name="Nane Kratzke" userId="971be13ff4ee5ef6" providerId="LiveId" clId="{19075A5A-D245-0240-878E-CFB172C98ECA}" dt="2020-09-24T14:58:08.184" v="38563" actId="478"/>
          <ac:spMkLst>
            <pc:docMk/>
            <pc:sldMk cId="1536310720" sldId="345"/>
            <ac:spMk id="14" creationId="{610F4679-19BA-1149-BA88-1DB1D6B7FA74}"/>
          </ac:spMkLst>
        </pc:spChg>
        <pc:spChg chg="add mod">
          <ac:chgData name="Nane Kratzke" userId="971be13ff4ee5ef6" providerId="LiveId" clId="{19075A5A-D245-0240-878E-CFB172C98ECA}" dt="2020-09-24T15:08:46.923" v="38978" actId="2711"/>
          <ac:spMkLst>
            <pc:docMk/>
            <pc:sldMk cId="1536310720" sldId="345"/>
            <ac:spMk id="17" creationId="{91E3C972-C40C-A64A-86AD-0B22732F7DDA}"/>
          </ac:spMkLst>
        </pc:spChg>
        <pc:picChg chg="mod">
          <ac:chgData name="Nane Kratzke" userId="971be13ff4ee5ef6" providerId="LiveId" clId="{19075A5A-D245-0240-878E-CFB172C98ECA}" dt="2020-09-24T15:08:22.592" v="38975" actId="1076"/>
          <ac:picMkLst>
            <pc:docMk/>
            <pc:sldMk cId="1536310720" sldId="345"/>
            <ac:picMk id="8" creationId="{596406C1-81C3-984C-AA48-73EA1A7CA605}"/>
          </ac:picMkLst>
        </pc:picChg>
        <pc:picChg chg="mod">
          <ac:chgData name="Nane Kratzke" userId="971be13ff4ee5ef6" providerId="LiveId" clId="{19075A5A-D245-0240-878E-CFB172C98ECA}" dt="2020-09-24T15:08:22.592" v="38975" actId="1076"/>
          <ac:picMkLst>
            <pc:docMk/>
            <pc:sldMk cId="1536310720" sldId="345"/>
            <ac:picMk id="10" creationId="{0ADF2A60-419C-C546-982D-2C04157CAAB0}"/>
          </ac:picMkLst>
        </pc:picChg>
        <pc:picChg chg="add mod modCrop">
          <ac:chgData name="Nane Kratzke" userId="971be13ff4ee5ef6" providerId="LiveId" clId="{19075A5A-D245-0240-878E-CFB172C98ECA}" dt="2020-09-24T15:08:31.719" v="38976" actId="1076"/>
          <ac:picMkLst>
            <pc:docMk/>
            <pc:sldMk cId="1536310720" sldId="345"/>
            <ac:picMk id="15" creationId="{271FBD7B-5727-724A-92F1-7624B4CB9079}"/>
          </ac:picMkLst>
        </pc:picChg>
        <pc:picChg chg="add del mod">
          <ac:chgData name="Nane Kratzke" userId="971be13ff4ee5ef6" providerId="LiveId" clId="{19075A5A-D245-0240-878E-CFB172C98ECA}" dt="2020-09-24T15:01:51.171" v="38614"/>
          <ac:picMkLst>
            <pc:docMk/>
            <pc:sldMk cId="1536310720" sldId="345"/>
            <ac:picMk id="16" creationId="{8D0006D0-37C6-F34C-9DCC-00578CA0A6D6}"/>
          </ac:picMkLst>
        </pc:picChg>
      </pc:sldChg>
      <pc:sldChg chg="del">
        <pc:chgData name="Nane Kratzke" userId="971be13ff4ee5ef6" providerId="LiveId" clId="{19075A5A-D245-0240-878E-CFB172C98ECA}" dt="2020-09-22T05:46:19.229" v="170" actId="2696"/>
        <pc:sldMkLst>
          <pc:docMk/>
          <pc:sldMk cId="4280504934" sldId="355"/>
        </pc:sldMkLst>
      </pc:sldChg>
      <pc:sldChg chg="del">
        <pc:chgData name="Nane Kratzke" userId="971be13ff4ee5ef6" providerId="LiveId" clId="{19075A5A-D245-0240-878E-CFB172C98ECA}" dt="2020-09-22T06:48:28.588" v="2519" actId="2696"/>
        <pc:sldMkLst>
          <pc:docMk/>
          <pc:sldMk cId="4159471193" sldId="368"/>
        </pc:sldMkLst>
      </pc:sldChg>
      <pc:sldChg chg="del">
        <pc:chgData name="Nane Kratzke" userId="971be13ff4ee5ef6" providerId="LiveId" clId="{19075A5A-D245-0240-878E-CFB172C98ECA}" dt="2020-09-22T05:46:19.422" v="185" actId="2696"/>
        <pc:sldMkLst>
          <pc:docMk/>
          <pc:sldMk cId="310987539" sldId="369"/>
        </pc:sldMkLst>
      </pc:sldChg>
      <pc:sldChg chg="del">
        <pc:chgData name="Nane Kratzke" userId="971be13ff4ee5ef6" providerId="LiveId" clId="{19075A5A-D245-0240-878E-CFB172C98ECA}" dt="2020-09-22T05:46:19.696" v="208" actId="2696"/>
        <pc:sldMkLst>
          <pc:docMk/>
          <pc:sldMk cId="2125340085" sldId="370"/>
        </pc:sldMkLst>
      </pc:sldChg>
      <pc:sldChg chg="del">
        <pc:chgData name="Nane Kratzke" userId="971be13ff4ee5ef6" providerId="LiveId" clId="{19075A5A-D245-0240-878E-CFB172C98ECA}" dt="2020-09-22T05:46:19.277" v="173" actId="2696"/>
        <pc:sldMkLst>
          <pc:docMk/>
          <pc:sldMk cId="2620595261" sldId="371"/>
        </pc:sldMkLst>
      </pc:sldChg>
      <pc:sldChg chg="del">
        <pc:chgData name="Nane Kratzke" userId="971be13ff4ee5ef6" providerId="LiveId" clId="{19075A5A-D245-0240-878E-CFB172C98ECA}" dt="2020-09-22T05:46:19.258" v="172" actId="2696"/>
        <pc:sldMkLst>
          <pc:docMk/>
          <pc:sldMk cId="2008169061" sldId="372"/>
        </pc:sldMkLst>
      </pc:sldChg>
      <pc:sldChg chg="del">
        <pc:chgData name="Nane Kratzke" userId="971be13ff4ee5ef6" providerId="LiveId" clId="{19075A5A-D245-0240-878E-CFB172C98ECA}" dt="2020-09-22T05:46:19.244" v="171" actId="2696"/>
        <pc:sldMkLst>
          <pc:docMk/>
          <pc:sldMk cId="3612261834" sldId="373"/>
        </pc:sldMkLst>
      </pc:sldChg>
      <pc:sldChg chg="del">
        <pc:chgData name="Nane Kratzke" userId="971be13ff4ee5ef6" providerId="LiveId" clId="{19075A5A-D245-0240-878E-CFB172C98ECA}" dt="2020-09-22T05:46:19.485" v="189" actId="2696"/>
        <pc:sldMkLst>
          <pc:docMk/>
          <pc:sldMk cId="3959218217" sldId="374"/>
        </pc:sldMkLst>
      </pc:sldChg>
      <pc:sldChg chg="del">
        <pc:chgData name="Nane Kratzke" userId="971be13ff4ee5ef6" providerId="LiveId" clId="{19075A5A-D245-0240-878E-CFB172C98ECA}" dt="2020-09-22T05:46:19.596" v="199" actId="2696"/>
        <pc:sldMkLst>
          <pc:docMk/>
          <pc:sldMk cId="2975391939" sldId="375"/>
        </pc:sldMkLst>
      </pc:sldChg>
      <pc:sldChg chg="del">
        <pc:chgData name="Nane Kratzke" userId="971be13ff4ee5ef6" providerId="LiveId" clId="{19075A5A-D245-0240-878E-CFB172C98ECA}" dt="2020-09-22T05:46:19.617" v="201" actId="2696"/>
        <pc:sldMkLst>
          <pc:docMk/>
          <pc:sldMk cId="2290547993" sldId="376"/>
        </pc:sldMkLst>
      </pc:sldChg>
      <pc:sldChg chg="del">
        <pc:chgData name="Nane Kratzke" userId="971be13ff4ee5ef6" providerId="LiveId" clId="{19075A5A-D245-0240-878E-CFB172C98ECA}" dt="2020-09-22T05:46:19.190" v="168" actId="2696"/>
        <pc:sldMkLst>
          <pc:docMk/>
          <pc:sldMk cId="4276357788" sldId="377"/>
        </pc:sldMkLst>
      </pc:sldChg>
      <pc:sldChg chg="del">
        <pc:chgData name="Nane Kratzke" userId="971be13ff4ee5ef6" providerId="LiveId" clId="{19075A5A-D245-0240-878E-CFB172C98ECA}" dt="2020-09-22T05:46:19.829" v="221" actId="2696"/>
        <pc:sldMkLst>
          <pc:docMk/>
          <pc:sldMk cId="1830580882" sldId="378"/>
        </pc:sldMkLst>
      </pc:sldChg>
      <pc:sldChg chg="del">
        <pc:chgData name="Nane Kratzke" userId="971be13ff4ee5ef6" providerId="LiveId" clId="{19075A5A-D245-0240-878E-CFB172C98ECA}" dt="2020-09-22T05:46:19.588" v="198" actId="2696"/>
        <pc:sldMkLst>
          <pc:docMk/>
          <pc:sldMk cId="143991081" sldId="380"/>
        </pc:sldMkLst>
      </pc:sldChg>
      <pc:sldChg chg="del">
        <pc:chgData name="Nane Kratzke" userId="971be13ff4ee5ef6" providerId="LiveId" clId="{19075A5A-D245-0240-878E-CFB172C98ECA}" dt="2020-09-22T05:46:19.678" v="206" actId="2696"/>
        <pc:sldMkLst>
          <pc:docMk/>
          <pc:sldMk cId="3330758435" sldId="381"/>
        </pc:sldMkLst>
      </pc:sldChg>
      <pc:sldChg chg="del">
        <pc:chgData name="Nane Kratzke" userId="971be13ff4ee5ef6" providerId="LiveId" clId="{19075A5A-D245-0240-878E-CFB172C98ECA}" dt="2020-09-22T05:46:19.704" v="209" actId="2696"/>
        <pc:sldMkLst>
          <pc:docMk/>
          <pc:sldMk cId="366975201" sldId="382"/>
        </pc:sldMkLst>
      </pc:sldChg>
      <pc:sldChg chg="del">
        <pc:chgData name="Nane Kratzke" userId="971be13ff4ee5ef6" providerId="LiveId" clId="{19075A5A-D245-0240-878E-CFB172C98ECA}" dt="2020-09-22T05:46:19.398" v="183" actId="2696"/>
        <pc:sldMkLst>
          <pc:docMk/>
          <pc:sldMk cId="3862908966" sldId="383"/>
        </pc:sldMkLst>
      </pc:sldChg>
      <pc:sldChg chg="del">
        <pc:chgData name="Nane Kratzke" userId="971be13ff4ee5ef6" providerId="LiveId" clId="{19075A5A-D245-0240-878E-CFB172C98ECA}" dt="2020-09-22T05:46:19.311" v="176" actId="2696"/>
        <pc:sldMkLst>
          <pc:docMk/>
          <pc:sldMk cId="3004243446" sldId="384"/>
        </pc:sldMkLst>
      </pc:sldChg>
      <pc:sldChg chg="del">
        <pc:chgData name="Nane Kratzke" userId="971be13ff4ee5ef6" providerId="LiveId" clId="{19075A5A-D245-0240-878E-CFB172C98ECA}" dt="2020-09-22T05:46:19.179" v="167" actId="2696"/>
        <pc:sldMkLst>
          <pc:docMk/>
          <pc:sldMk cId="243993919" sldId="385"/>
        </pc:sldMkLst>
      </pc:sldChg>
      <pc:sldChg chg="del">
        <pc:chgData name="Nane Kratzke" userId="971be13ff4ee5ef6" providerId="LiveId" clId="{19075A5A-D245-0240-878E-CFB172C98ECA}" dt="2020-09-22T05:46:19.605" v="200" actId="2696"/>
        <pc:sldMkLst>
          <pc:docMk/>
          <pc:sldMk cId="3855353074" sldId="386"/>
        </pc:sldMkLst>
      </pc:sldChg>
      <pc:sldChg chg="del">
        <pc:chgData name="Nane Kratzke" userId="971be13ff4ee5ef6" providerId="LiveId" clId="{19075A5A-D245-0240-878E-CFB172C98ECA}" dt="2020-09-22T05:46:19.321" v="177" actId="2696"/>
        <pc:sldMkLst>
          <pc:docMk/>
          <pc:sldMk cId="2367191596" sldId="387"/>
        </pc:sldMkLst>
      </pc:sldChg>
      <pc:sldChg chg="del">
        <pc:chgData name="Nane Kratzke" userId="971be13ff4ee5ef6" providerId="LiveId" clId="{19075A5A-D245-0240-878E-CFB172C98ECA}" dt="2020-09-22T05:46:19.463" v="188" actId="2696"/>
        <pc:sldMkLst>
          <pc:docMk/>
          <pc:sldMk cId="2812399017" sldId="388"/>
        </pc:sldMkLst>
      </pc:sldChg>
      <pc:sldChg chg="del">
        <pc:chgData name="Nane Kratzke" userId="971be13ff4ee5ef6" providerId="LiveId" clId="{19075A5A-D245-0240-878E-CFB172C98ECA}" dt="2020-09-22T05:46:19.342" v="179" actId="2696"/>
        <pc:sldMkLst>
          <pc:docMk/>
          <pc:sldMk cId="1657841985" sldId="389"/>
        </pc:sldMkLst>
      </pc:sldChg>
      <pc:sldChg chg="del">
        <pc:chgData name="Nane Kratzke" userId="971be13ff4ee5ef6" providerId="LiveId" clId="{19075A5A-D245-0240-878E-CFB172C98ECA}" dt="2020-09-22T05:46:19.642" v="203" actId="2696"/>
        <pc:sldMkLst>
          <pc:docMk/>
          <pc:sldMk cId="738018681" sldId="390"/>
        </pc:sldMkLst>
      </pc:sldChg>
      <pc:sldChg chg="del">
        <pc:chgData name="Nane Kratzke" userId="971be13ff4ee5ef6" providerId="LiveId" clId="{19075A5A-D245-0240-878E-CFB172C98ECA}" dt="2020-09-22T05:46:19.529" v="193" actId="2696"/>
        <pc:sldMkLst>
          <pc:docMk/>
          <pc:sldMk cId="2484808012" sldId="391"/>
        </pc:sldMkLst>
      </pc:sldChg>
      <pc:sldChg chg="del">
        <pc:chgData name="Nane Kratzke" userId="971be13ff4ee5ef6" providerId="LiveId" clId="{19075A5A-D245-0240-878E-CFB172C98ECA}" dt="2020-09-22T05:46:19.388" v="182" actId="2696"/>
        <pc:sldMkLst>
          <pc:docMk/>
          <pc:sldMk cId="2483948438" sldId="392"/>
        </pc:sldMkLst>
      </pc:sldChg>
      <pc:sldChg chg="del">
        <pc:chgData name="Nane Kratzke" userId="971be13ff4ee5ef6" providerId="LiveId" clId="{19075A5A-D245-0240-878E-CFB172C98ECA}" dt="2020-09-22T05:46:19.687" v="207" actId="2696"/>
        <pc:sldMkLst>
          <pc:docMk/>
          <pc:sldMk cId="2664210598" sldId="393"/>
        </pc:sldMkLst>
      </pc:sldChg>
      <pc:sldChg chg="del">
        <pc:chgData name="Nane Kratzke" userId="971be13ff4ee5ef6" providerId="LiveId" clId="{19075A5A-D245-0240-878E-CFB172C98ECA}" dt="2020-09-22T05:46:19.775" v="216" actId="2696"/>
        <pc:sldMkLst>
          <pc:docMk/>
          <pc:sldMk cId="3998455780" sldId="394"/>
        </pc:sldMkLst>
      </pc:sldChg>
      <pc:sldChg chg="del">
        <pc:chgData name="Nane Kratzke" userId="971be13ff4ee5ef6" providerId="LiveId" clId="{19075A5A-D245-0240-878E-CFB172C98ECA}" dt="2020-09-22T05:46:19.714" v="210" actId="2696"/>
        <pc:sldMkLst>
          <pc:docMk/>
          <pc:sldMk cId="1919294937" sldId="395"/>
        </pc:sldMkLst>
      </pc:sldChg>
      <pc:sldChg chg="del">
        <pc:chgData name="Nane Kratzke" userId="971be13ff4ee5ef6" providerId="LiveId" clId="{19075A5A-D245-0240-878E-CFB172C98ECA}" dt="2020-09-22T05:46:19.285" v="174" actId="2696"/>
        <pc:sldMkLst>
          <pc:docMk/>
          <pc:sldMk cId="3819730600" sldId="396"/>
        </pc:sldMkLst>
      </pc:sldChg>
      <pc:sldChg chg="del">
        <pc:chgData name="Nane Kratzke" userId="971be13ff4ee5ef6" providerId="LiveId" clId="{19075A5A-D245-0240-878E-CFB172C98ECA}" dt="2020-09-22T05:46:19.782" v="217" actId="2696"/>
        <pc:sldMkLst>
          <pc:docMk/>
          <pc:sldMk cId="697572595" sldId="397"/>
        </pc:sldMkLst>
      </pc:sldChg>
      <pc:sldChg chg="del">
        <pc:chgData name="Nane Kratzke" userId="971be13ff4ee5ef6" providerId="LiveId" clId="{19075A5A-D245-0240-878E-CFB172C98ECA}" dt="2020-09-22T05:46:19.351" v="180" actId="2696"/>
        <pc:sldMkLst>
          <pc:docMk/>
          <pc:sldMk cId="1731001463" sldId="398"/>
        </pc:sldMkLst>
      </pc:sldChg>
      <pc:sldChg chg="addSp modSp mod">
        <pc:chgData name="Nane Kratzke" userId="971be13ff4ee5ef6" providerId="LiveId" clId="{19075A5A-D245-0240-878E-CFB172C98ECA}" dt="2020-09-25T07:03:18.559" v="44121" actId="1076"/>
        <pc:sldMkLst>
          <pc:docMk/>
          <pc:sldMk cId="4032822108" sldId="399"/>
        </pc:sldMkLst>
        <pc:picChg chg="add mod">
          <ac:chgData name="Nane Kratzke" userId="971be13ff4ee5ef6" providerId="LiveId" clId="{19075A5A-D245-0240-878E-CFB172C98ECA}" dt="2020-09-25T07:03:18.559" v="44121" actId="1076"/>
          <ac:picMkLst>
            <pc:docMk/>
            <pc:sldMk cId="4032822108" sldId="399"/>
            <ac:picMk id="11" creationId="{3AFC1267-C6E2-6543-9F52-EE95FB91BFCC}"/>
          </ac:picMkLst>
        </pc:picChg>
      </pc:sldChg>
      <pc:sldChg chg="modSp add">
        <pc:chgData name="Nane Kratzke" userId="971be13ff4ee5ef6" providerId="LiveId" clId="{19075A5A-D245-0240-878E-CFB172C98ECA}" dt="2020-09-23T09:32:49.108" v="23454" actId="2085"/>
        <pc:sldMkLst>
          <pc:docMk/>
          <pc:sldMk cId="87679749" sldId="400"/>
        </pc:sldMkLst>
        <pc:graphicFrameChg chg="mod">
          <ac:chgData name="Nane Kratzke" userId="971be13ff4ee5ef6" providerId="LiveId" clId="{19075A5A-D245-0240-878E-CFB172C98ECA}" dt="2020-09-23T09:32:49.108" v="23454" actId="2085"/>
          <ac:graphicFrameMkLst>
            <pc:docMk/>
            <pc:sldMk cId="87679749" sldId="400"/>
            <ac:graphicFrameMk id="7" creationId="{2756EC5E-8F10-414E-A279-4316B3150B0D}"/>
          </ac:graphicFrameMkLst>
        </pc:graphicFrameChg>
      </pc:sldChg>
      <pc:sldChg chg="del">
        <pc:chgData name="Nane Kratzke" userId="971be13ff4ee5ef6" providerId="LiveId" clId="{19075A5A-D245-0240-878E-CFB172C98ECA}" dt="2020-09-22T05:46:19.164" v="166" actId="2696"/>
        <pc:sldMkLst>
          <pc:docMk/>
          <pc:sldMk cId="3338376185" sldId="400"/>
        </pc:sldMkLst>
      </pc:sldChg>
      <pc:sldChg chg="addSp delSp modSp add mod">
        <pc:chgData name="Nane Kratzke" userId="971be13ff4ee5ef6" providerId="LiveId" clId="{19075A5A-D245-0240-878E-CFB172C98ECA}" dt="2020-09-22T08:27:30.415" v="6827" actId="20577"/>
        <pc:sldMkLst>
          <pc:docMk/>
          <pc:sldMk cId="678295902" sldId="401"/>
        </pc:sldMkLst>
        <pc:spChg chg="add mod">
          <ac:chgData name="Nane Kratzke" userId="971be13ff4ee5ef6" providerId="LiveId" clId="{19075A5A-D245-0240-878E-CFB172C98ECA}" dt="2020-09-22T06:30:41.334" v="1877" actId="1076"/>
          <ac:spMkLst>
            <pc:docMk/>
            <pc:sldMk cId="678295902" sldId="401"/>
            <ac:spMk id="5" creationId="{159ED934-9B09-FF44-9CD0-C3F9D93C368E}"/>
          </ac:spMkLst>
        </pc:spChg>
        <pc:spChg chg="add mod">
          <ac:chgData name="Nane Kratzke" userId="971be13ff4ee5ef6" providerId="LiveId" clId="{19075A5A-D245-0240-878E-CFB172C98ECA}" dt="2020-09-22T06:30:44.289" v="1878" actId="1076"/>
          <ac:spMkLst>
            <pc:docMk/>
            <pc:sldMk cId="678295902" sldId="401"/>
            <ac:spMk id="30" creationId="{1C518777-11F0-5D4D-815F-DF5171EFAD7B}"/>
          </ac:spMkLst>
        </pc:spChg>
        <pc:spChg chg="add mod">
          <ac:chgData name="Nane Kratzke" userId="971be13ff4ee5ef6" providerId="LiveId" clId="{19075A5A-D245-0240-878E-CFB172C98ECA}" dt="2020-09-22T06:30:38.011" v="1876" actId="1076"/>
          <ac:spMkLst>
            <pc:docMk/>
            <pc:sldMk cId="678295902" sldId="401"/>
            <ac:spMk id="31" creationId="{7B7572C6-FA18-1243-A143-2345B542F4A8}"/>
          </ac:spMkLst>
        </pc:spChg>
        <pc:spChg chg="add mod">
          <ac:chgData name="Nane Kratzke" userId="971be13ff4ee5ef6" providerId="LiveId" clId="{19075A5A-D245-0240-878E-CFB172C98ECA}" dt="2020-09-22T06:30:28.945" v="1875" actId="1076"/>
          <ac:spMkLst>
            <pc:docMk/>
            <pc:sldMk cId="678295902" sldId="401"/>
            <ac:spMk id="32" creationId="{5BFD5134-0AC1-5942-9349-BE14F938B550}"/>
          </ac:spMkLst>
        </pc:spChg>
        <pc:spChg chg="add mod">
          <ac:chgData name="Nane Kratzke" userId="971be13ff4ee5ef6" providerId="LiveId" clId="{19075A5A-D245-0240-878E-CFB172C98ECA}" dt="2020-09-22T08:27:30.415" v="6827" actId="20577"/>
          <ac:spMkLst>
            <pc:docMk/>
            <pc:sldMk cId="678295902" sldId="401"/>
            <ac:spMk id="33" creationId="{EF69FE3A-3282-C049-BCB5-56B2BEFF2180}"/>
          </ac:spMkLst>
        </pc:spChg>
        <pc:grpChg chg="mod">
          <ac:chgData name="Nane Kratzke" userId="971be13ff4ee5ef6" providerId="LiveId" clId="{19075A5A-D245-0240-878E-CFB172C98ECA}" dt="2020-09-22T06:37:04.568" v="1883"/>
          <ac:grpSpMkLst>
            <pc:docMk/>
            <pc:sldMk cId="678295902" sldId="401"/>
            <ac:grpSpMk id="20" creationId="{06FE60D0-73A2-974F-A826-45F71FFCA405}"/>
          </ac:grpSpMkLst>
        </pc:grpChg>
        <pc:grpChg chg="mod">
          <ac:chgData name="Nane Kratzke" userId="971be13ff4ee5ef6" providerId="LiveId" clId="{19075A5A-D245-0240-878E-CFB172C98ECA}" dt="2020-09-22T06:37:53.133" v="1913"/>
          <ac:grpSpMkLst>
            <pc:docMk/>
            <pc:sldMk cId="678295902" sldId="401"/>
            <ac:grpSpMk id="36" creationId="{2088A34A-8EFF-5540-BB09-14D529AF7742}"/>
          </ac:grpSpMkLst>
        </pc:grpChg>
        <pc:grpChg chg="mod">
          <ac:chgData name="Nane Kratzke" userId="971be13ff4ee5ef6" providerId="LiveId" clId="{19075A5A-D245-0240-878E-CFB172C98ECA}" dt="2020-09-22T06:37:52.381" v="1910"/>
          <ac:grpSpMkLst>
            <pc:docMk/>
            <pc:sldMk cId="678295902" sldId="401"/>
            <ac:grpSpMk id="39" creationId="{194C7E55-A1F4-554E-9CD4-6CA8DDB299A4}"/>
          </ac:grpSpMkLst>
        </pc:grpChg>
        <pc:grpChg chg="mod">
          <ac:chgData name="Nane Kratzke" userId="971be13ff4ee5ef6" providerId="LiveId" clId="{19075A5A-D245-0240-878E-CFB172C98ECA}" dt="2020-09-22T06:37:51.664" v="1907"/>
          <ac:grpSpMkLst>
            <pc:docMk/>
            <pc:sldMk cId="678295902" sldId="401"/>
            <ac:grpSpMk id="42" creationId="{35C6DEE0-D758-E743-A164-F7C318FCD572}"/>
          </ac:grpSpMkLst>
        </pc:grpChg>
        <pc:grpChg chg="mod">
          <ac:chgData name="Nane Kratzke" userId="971be13ff4ee5ef6" providerId="LiveId" clId="{19075A5A-D245-0240-878E-CFB172C98ECA}" dt="2020-09-22T06:37:51.228" v="1904"/>
          <ac:grpSpMkLst>
            <pc:docMk/>
            <pc:sldMk cId="678295902" sldId="401"/>
            <ac:grpSpMk id="45" creationId="{82915281-525E-A04F-A23D-9A7CDA13BFE9}"/>
          </ac:grpSpMkLst>
        </pc:grpChg>
        <pc:grpChg chg="mod">
          <ac:chgData name="Nane Kratzke" userId="971be13ff4ee5ef6" providerId="LiveId" clId="{19075A5A-D245-0240-878E-CFB172C98ECA}" dt="2020-09-22T06:37:50.828" v="1901"/>
          <ac:grpSpMkLst>
            <pc:docMk/>
            <pc:sldMk cId="678295902" sldId="401"/>
            <ac:grpSpMk id="48" creationId="{36FA415F-4B75-C94C-B5E9-48328555AA56}"/>
          </ac:grpSpMkLst>
        </pc:grpChg>
        <pc:grpChg chg="mod">
          <ac:chgData name="Nane Kratzke" userId="971be13ff4ee5ef6" providerId="LiveId" clId="{19075A5A-D245-0240-878E-CFB172C98ECA}" dt="2020-09-22T06:39:16.248" v="1969"/>
          <ac:grpSpMkLst>
            <pc:docMk/>
            <pc:sldMk cId="678295902" sldId="401"/>
            <ac:grpSpMk id="51" creationId="{A6553B3F-E467-2E46-893A-07C7A2AA6CC5}"/>
          </ac:grpSpMkLst>
        </pc:grpChg>
        <pc:grpChg chg="add del mod">
          <ac:chgData name="Nane Kratzke" userId="971be13ff4ee5ef6" providerId="LiveId" clId="{19075A5A-D245-0240-878E-CFB172C98ECA}" dt="2020-09-22T06:39:15.504" v="1966"/>
          <ac:grpSpMkLst>
            <pc:docMk/>
            <pc:sldMk cId="678295902" sldId="401"/>
            <ac:grpSpMk id="54" creationId="{FA51F4AC-BE04-334C-858E-459678EBE803}"/>
          </ac:grpSpMkLst>
        </pc:grpChg>
        <pc:grpChg chg="mod">
          <ac:chgData name="Nane Kratzke" userId="971be13ff4ee5ef6" providerId="LiveId" clId="{19075A5A-D245-0240-878E-CFB172C98ECA}" dt="2020-09-22T06:38:18.980" v="1931"/>
          <ac:grpSpMkLst>
            <pc:docMk/>
            <pc:sldMk cId="678295902" sldId="401"/>
            <ac:grpSpMk id="57" creationId="{998F1C5E-59F0-7746-9586-A95C5F21DE94}"/>
          </ac:grpSpMkLst>
        </pc:grpChg>
        <pc:grpChg chg="mod">
          <ac:chgData name="Nane Kratzke" userId="971be13ff4ee5ef6" providerId="LiveId" clId="{19075A5A-D245-0240-878E-CFB172C98ECA}" dt="2020-09-22T06:38:17.773" v="1928"/>
          <ac:grpSpMkLst>
            <pc:docMk/>
            <pc:sldMk cId="678295902" sldId="401"/>
            <ac:grpSpMk id="60" creationId="{2A906614-D1F7-CC4C-8D3C-BDA22E68C197}"/>
          </ac:grpSpMkLst>
        </pc:grpChg>
        <pc:grpChg chg="mod">
          <ac:chgData name="Nane Kratzke" userId="971be13ff4ee5ef6" providerId="LiveId" clId="{19075A5A-D245-0240-878E-CFB172C98ECA}" dt="2020-09-22T06:39:14.309" v="1961"/>
          <ac:grpSpMkLst>
            <pc:docMk/>
            <pc:sldMk cId="678295902" sldId="401"/>
            <ac:grpSpMk id="64" creationId="{B6A13D8A-6316-8649-95E6-1B664050D196}"/>
          </ac:grpSpMkLst>
        </pc:grpChg>
        <pc:grpChg chg="mod">
          <ac:chgData name="Nane Kratzke" userId="971be13ff4ee5ef6" providerId="LiveId" clId="{19075A5A-D245-0240-878E-CFB172C98ECA}" dt="2020-09-22T06:39:13.324" v="1958"/>
          <ac:grpSpMkLst>
            <pc:docMk/>
            <pc:sldMk cId="678295902" sldId="401"/>
            <ac:grpSpMk id="67" creationId="{27440E84-32B1-B543-A1A9-7C17DF685539}"/>
          </ac:grpSpMkLst>
        </pc:grpChg>
        <pc:grpChg chg="mod">
          <ac:chgData name="Nane Kratzke" userId="971be13ff4ee5ef6" providerId="LiveId" clId="{19075A5A-D245-0240-878E-CFB172C98ECA}" dt="2020-09-22T06:39:09.296" v="1955"/>
          <ac:grpSpMkLst>
            <pc:docMk/>
            <pc:sldMk cId="678295902" sldId="401"/>
            <ac:grpSpMk id="70" creationId="{1622861D-784C-5C40-88E5-BDA06A5C0D06}"/>
          </ac:grpSpMkLst>
        </pc:grpChg>
        <pc:grpChg chg="mod">
          <ac:chgData name="Nane Kratzke" userId="971be13ff4ee5ef6" providerId="LiveId" clId="{19075A5A-D245-0240-878E-CFB172C98ECA}" dt="2020-09-22T06:39:08.573" v="1952"/>
          <ac:grpSpMkLst>
            <pc:docMk/>
            <pc:sldMk cId="678295902" sldId="401"/>
            <ac:grpSpMk id="73" creationId="{AFB7082C-2D46-E846-A1D9-B1559D7E374A}"/>
          </ac:grpSpMkLst>
        </pc:grpChg>
        <pc:grpChg chg="mod">
          <ac:chgData name="Nane Kratzke" userId="971be13ff4ee5ef6" providerId="LiveId" clId="{19075A5A-D245-0240-878E-CFB172C98ECA}" dt="2020-09-22T06:39:33.750" v="1975"/>
          <ac:grpSpMkLst>
            <pc:docMk/>
            <pc:sldMk cId="678295902" sldId="401"/>
            <ac:grpSpMk id="79" creationId="{22219F51-1100-CA40-A2F4-19FD6405B49D}"/>
          </ac:grpSpMkLst>
        </pc:grpChg>
        <pc:grpChg chg="mod">
          <ac:chgData name="Nane Kratzke" userId="971be13ff4ee5ef6" providerId="LiveId" clId="{19075A5A-D245-0240-878E-CFB172C98ECA}" dt="2020-09-22T06:39:40.315" v="1979"/>
          <ac:grpSpMkLst>
            <pc:docMk/>
            <pc:sldMk cId="678295902" sldId="401"/>
            <ac:grpSpMk id="82" creationId="{AB900A38-180B-F742-ABDB-0827B04931A4}"/>
          </ac:grpSpMkLst>
        </pc:grpChg>
        <pc:grpChg chg="mod">
          <ac:chgData name="Nane Kratzke" userId="971be13ff4ee5ef6" providerId="LiveId" clId="{19075A5A-D245-0240-878E-CFB172C98ECA}" dt="2020-09-22T06:39:43.591" v="1982"/>
          <ac:grpSpMkLst>
            <pc:docMk/>
            <pc:sldMk cId="678295902" sldId="401"/>
            <ac:grpSpMk id="85" creationId="{A2809BE0-A1F6-524C-A13E-96BFDBF2A463}"/>
          </ac:grpSpMkLst>
        </pc:grpChg>
        <pc:grpChg chg="mod">
          <ac:chgData name="Nane Kratzke" userId="971be13ff4ee5ef6" providerId="LiveId" clId="{19075A5A-D245-0240-878E-CFB172C98ECA}" dt="2020-09-22T06:39:53.565" v="1985"/>
          <ac:grpSpMkLst>
            <pc:docMk/>
            <pc:sldMk cId="678295902" sldId="401"/>
            <ac:grpSpMk id="88" creationId="{7BA982D6-1ADA-2543-B70B-E5B1E1908855}"/>
          </ac:grpSpMkLst>
        </pc:grpChg>
        <pc:grpChg chg="mod">
          <ac:chgData name="Nane Kratzke" userId="971be13ff4ee5ef6" providerId="LiveId" clId="{19075A5A-D245-0240-878E-CFB172C98ECA}" dt="2020-09-22T06:39:57.789" v="1988"/>
          <ac:grpSpMkLst>
            <pc:docMk/>
            <pc:sldMk cId="678295902" sldId="401"/>
            <ac:grpSpMk id="91" creationId="{5D6CA388-8C0D-2E4D-94C6-0DDEEA20EBE4}"/>
          </ac:grpSpMkLst>
        </pc:grpChg>
        <pc:grpChg chg="mod">
          <ac:chgData name="Nane Kratzke" userId="971be13ff4ee5ef6" providerId="LiveId" clId="{19075A5A-D245-0240-878E-CFB172C98ECA}" dt="2020-09-22T06:40:06.595" v="1993"/>
          <ac:grpSpMkLst>
            <pc:docMk/>
            <pc:sldMk cId="678295902" sldId="401"/>
            <ac:grpSpMk id="95" creationId="{55CB50E3-0EB7-C649-8860-4063C0848820}"/>
          </ac:grpSpMkLst>
        </pc:grpChg>
        <pc:inkChg chg="add del mod">
          <ac:chgData name="Nane Kratzke" userId="971be13ff4ee5ef6" providerId="LiveId" clId="{19075A5A-D245-0240-878E-CFB172C98ECA}" dt="2020-09-22T06:37:05.160" v="1884" actId="9405"/>
          <ac:inkMkLst>
            <pc:docMk/>
            <pc:sldMk cId="678295902" sldId="401"/>
            <ac:inkMk id="8" creationId="{65AB3157-6383-1142-B2C3-289B8098EA09}"/>
          </ac:inkMkLst>
        </pc:inkChg>
        <pc:inkChg chg="add del mod">
          <ac:chgData name="Nane Kratzke" userId="971be13ff4ee5ef6" providerId="LiveId" clId="{19075A5A-D245-0240-878E-CFB172C98ECA}" dt="2020-09-22T06:37:04.568" v="1883"/>
          <ac:inkMkLst>
            <pc:docMk/>
            <pc:sldMk cId="678295902" sldId="401"/>
            <ac:inkMk id="19" creationId="{E145209D-277D-EC49-9C91-E9A971188E52}"/>
          </ac:inkMkLst>
        </pc:inkChg>
        <pc:inkChg chg="add del mod">
          <ac:chgData name="Nane Kratzke" userId="971be13ff4ee5ef6" providerId="LiveId" clId="{19075A5A-D245-0240-878E-CFB172C98ECA}" dt="2020-09-22T06:37:53.469" v="1914" actId="9405"/>
          <ac:inkMkLst>
            <pc:docMk/>
            <pc:sldMk cId="678295902" sldId="401"/>
            <ac:inkMk id="34" creationId="{C32CC3E2-CB49-AF40-A811-988E58FA4F99}"/>
          </ac:inkMkLst>
        </pc:inkChg>
        <pc:inkChg chg="add del mod">
          <ac:chgData name="Nane Kratzke" userId="971be13ff4ee5ef6" providerId="LiveId" clId="{19075A5A-D245-0240-878E-CFB172C98ECA}" dt="2020-09-22T06:37:53.133" v="1913"/>
          <ac:inkMkLst>
            <pc:docMk/>
            <pc:sldMk cId="678295902" sldId="401"/>
            <ac:inkMk id="35" creationId="{87703523-4D64-D24D-BF82-C626E9154861}"/>
          </ac:inkMkLst>
        </pc:inkChg>
        <pc:inkChg chg="add del mod">
          <ac:chgData name="Nane Kratzke" userId="971be13ff4ee5ef6" providerId="LiveId" clId="{19075A5A-D245-0240-878E-CFB172C98ECA}" dt="2020-09-22T06:37:52.771" v="1911" actId="9405"/>
          <ac:inkMkLst>
            <pc:docMk/>
            <pc:sldMk cId="678295902" sldId="401"/>
            <ac:inkMk id="37" creationId="{75F68523-7DC4-4543-B465-944C083B1131}"/>
          </ac:inkMkLst>
        </pc:inkChg>
        <pc:inkChg chg="add del mod">
          <ac:chgData name="Nane Kratzke" userId="971be13ff4ee5ef6" providerId="LiveId" clId="{19075A5A-D245-0240-878E-CFB172C98ECA}" dt="2020-09-22T06:37:52.381" v="1910"/>
          <ac:inkMkLst>
            <pc:docMk/>
            <pc:sldMk cId="678295902" sldId="401"/>
            <ac:inkMk id="38" creationId="{227939D8-30F1-C042-A73F-7DECD557E16A}"/>
          </ac:inkMkLst>
        </pc:inkChg>
        <pc:inkChg chg="add del mod">
          <ac:chgData name="Nane Kratzke" userId="971be13ff4ee5ef6" providerId="LiveId" clId="{19075A5A-D245-0240-878E-CFB172C98ECA}" dt="2020-09-22T06:37:52.012" v="1908" actId="9405"/>
          <ac:inkMkLst>
            <pc:docMk/>
            <pc:sldMk cId="678295902" sldId="401"/>
            <ac:inkMk id="40" creationId="{A5D5CA1B-9F37-B143-B1A6-F2A1FA94C6FB}"/>
          </ac:inkMkLst>
        </pc:inkChg>
        <pc:inkChg chg="add del mod">
          <ac:chgData name="Nane Kratzke" userId="971be13ff4ee5ef6" providerId="LiveId" clId="{19075A5A-D245-0240-878E-CFB172C98ECA}" dt="2020-09-22T06:37:51.664" v="1907"/>
          <ac:inkMkLst>
            <pc:docMk/>
            <pc:sldMk cId="678295902" sldId="401"/>
            <ac:inkMk id="41" creationId="{DA98E7B6-46C7-1F4D-B85C-2AF48795F451}"/>
          </ac:inkMkLst>
        </pc:inkChg>
        <pc:inkChg chg="add del mod">
          <ac:chgData name="Nane Kratzke" userId="971be13ff4ee5ef6" providerId="LiveId" clId="{19075A5A-D245-0240-878E-CFB172C98ECA}" dt="2020-09-22T06:37:51.436" v="1905" actId="9405"/>
          <ac:inkMkLst>
            <pc:docMk/>
            <pc:sldMk cId="678295902" sldId="401"/>
            <ac:inkMk id="43" creationId="{202DE2EA-A28D-9140-B33A-BFFE10E81085}"/>
          </ac:inkMkLst>
        </pc:inkChg>
        <pc:inkChg chg="add del mod">
          <ac:chgData name="Nane Kratzke" userId="971be13ff4ee5ef6" providerId="LiveId" clId="{19075A5A-D245-0240-878E-CFB172C98ECA}" dt="2020-09-22T06:37:51.228" v="1904"/>
          <ac:inkMkLst>
            <pc:docMk/>
            <pc:sldMk cId="678295902" sldId="401"/>
            <ac:inkMk id="44" creationId="{E58B4109-AE20-0840-84AB-A491916DE8FF}"/>
          </ac:inkMkLst>
        </pc:inkChg>
        <pc:inkChg chg="add del mod">
          <ac:chgData name="Nane Kratzke" userId="971be13ff4ee5ef6" providerId="LiveId" clId="{19075A5A-D245-0240-878E-CFB172C98ECA}" dt="2020-09-22T06:37:51.080" v="1902" actId="9405"/>
          <ac:inkMkLst>
            <pc:docMk/>
            <pc:sldMk cId="678295902" sldId="401"/>
            <ac:inkMk id="46" creationId="{79AF6395-6987-8B48-8F43-5D83145C29ED}"/>
          </ac:inkMkLst>
        </pc:inkChg>
        <pc:inkChg chg="add del mod">
          <ac:chgData name="Nane Kratzke" userId="971be13ff4ee5ef6" providerId="LiveId" clId="{19075A5A-D245-0240-878E-CFB172C98ECA}" dt="2020-09-22T06:37:50.828" v="1901"/>
          <ac:inkMkLst>
            <pc:docMk/>
            <pc:sldMk cId="678295902" sldId="401"/>
            <ac:inkMk id="47" creationId="{52C1B645-DEA6-084E-BF09-812B153A6478}"/>
          </ac:inkMkLst>
        </pc:inkChg>
        <pc:inkChg chg="add del mod">
          <ac:chgData name="Nane Kratzke" userId="971be13ff4ee5ef6" providerId="LiveId" clId="{19075A5A-D245-0240-878E-CFB172C98ECA}" dt="2020-09-22T06:39:16.647" v="1970" actId="9405"/>
          <ac:inkMkLst>
            <pc:docMk/>
            <pc:sldMk cId="678295902" sldId="401"/>
            <ac:inkMk id="49" creationId="{FC065C8D-BF75-394B-B3AE-72A0493C8B6C}"/>
          </ac:inkMkLst>
        </pc:inkChg>
        <pc:inkChg chg="add del mod">
          <ac:chgData name="Nane Kratzke" userId="971be13ff4ee5ef6" providerId="LiveId" clId="{19075A5A-D245-0240-878E-CFB172C98ECA}" dt="2020-09-22T06:39:16.248" v="1969"/>
          <ac:inkMkLst>
            <pc:docMk/>
            <pc:sldMk cId="678295902" sldId="401"/>
            <ac:inkMk id="50" creationId="{2E1BE52E-EB12-F14D-9B3C-44ED871D92A9}"/>
          </ac:inkMkLst>
        </pc:inkChg>
        <pc:inkChg chg="add del mod">
          <ac:chgData name="Nane Kratzke" userId="971be13ff4ee5ef6" providerId="LiveId" clId="{19075A5A-D245-0240-878E-CFB172C98ECA}" dt="2020-09-22T06:39:15.875" v="1967" actId="9405"/>
          <ac:inkMkLst>
            <pc:docMk/>
            <pc:sldMk cId="678295902" sldId="401"/>
            <ac:inkMk id="52" creationId="{E748E05A-4A5E-804C-8BDA-06C27D52325C}"/>
          </ac:inkMkLst>
        </pc:inkChg>
        <pc:inkChg chg="add del mod">
          <ac:chgData name="Nane Kratzke" userId="971be13ff4ee5ef6" providerId="LiveId" clId="{19075A5A-D245-0240-878E-CFB172C98ECA}" dt="2020-09-22T06:39:15.504" v="1966"/>
          <ac:inkMkLst>
            <pc:docMk/>
            <pc:sldMk cId="678295902" sldId="401"/>
            <ac:inkMk id="53" creationId="{03E8F5C2-8064-734A-BBB3-ED6C0CBDBFE4}"/>
          </ac:inkMkLst>
        </pc:inkChg>
        <pc:inkChg chg="add del mod">
          <ac:chgData name="Nane Kratzke" userId="971be13ff4ee5ef6" providerId="LiveId" clId="{19075A5A-D245-0240-878E-CFB172C98ECA}" dt="2020-09-22T06:39:15.144" v="1964" actId="9405"/>
          <ac:inkMkLst>
            <pc:docMk/>
            <pc:sldMk cId="678295902" sldId="401"/>
            <ac:inkMk id="55" creationId="{47CFF3C3-7D63-6A45-BF90-D8BF0C4878E2}"/>
          </ac:inkMkLst>
        </pc:inkChg>
        <pc:inkChg chg="add del mod">
          <ac:chgData name="Nane Kratzke" userId="971be13ff4ee5ef6" providerId="LiveId" clId="{19075A5A-D245-0240-878E-CFB172C98ECA}" dt="2020-09-22T06:38:18.980" v="1931"/>
          <ac:inkMkLst>
            <pc:docMk/>
            <pc:sldMk cId="678295902" sldId="401"/>
            <ac:inkMk id="56" creationId="{2198F49D-C20A-EB4C-9F73-39CFFBA84E22}"/>
          </ac:inkMkLst>
        </pc:inkChg>
        <pc:inkChg chg="add del mod">
          <ac:chgData name="Nane Kratzke" userId="971be13ff4ee5ef6" providerId="LiveId" clId="{19075A5A-D245-0240-878E-CFB172C98ECA}" dt="2020-09-22T06:38:18.197" v="1929" actId="9405"/>
          <ac:inkMkLst>
            <pc:docMk/>
            <pc:sldMk cId="678295902" sldId="401"/>
            <ac:inkMk id="58" creationId="{63B66242-7B68-3E4E-A863-B558AD101960}"/>
          </ac:inkMkLst>
        </pc:inkChg>
        <pc:inkChg chg="add del mod">
          <ac:chgData name="Nane Kratzke" userId="971be13ff4ee5ef6" providerId="LiveId" clId="{19075A5A-D245-0240-878E-CFB172C98ECA}" dt="2020-09-22T06:38:17.773" v="1928"/>
          <ac:inkMkLst>
            <pc:docMk/>
            <pc:sldMk cId="678295902" sldId="401"/>
            <ac:inkMk id="59" creationId="{047238BF-66AA-004E-9ECA-404C3C7DB6E7}"/>
          </ac:inkMkLst>
        </pc:inkChg>
        <pc:inkChg chg="add del">
          <ac:chgData name="Nane Kratzke" userId="971be13ff4ee5ef6" providerId="LiveId" clId="{19075A5A-D245-0240-878E-CFB172C98ECA}" dt="2020-09-22T06:39:14.771" v="1963" actId="9405"/>
          <ac:inkMkLst>
            <pc:docMk/>
            <pc:sldMk cId="678295902" sldId="401"/>
            <ac:inkMk id="61" creationId="{919401AA-AA13-7A4F-933C-5C6F65CF70C2}"/>
          </ac:inkMkLst>
        </pc:inkChg>
        <pc:inkChg chg="add del mod">
          <ac:chgData name="Nane Kratzke" userId="971be13ff4ee5ef6" providerId="LiveId" clId="{19075A5A-D245-0240-878E-CFB172C98ECA}" dt="2020-09-22T06:39:14.490" v="1962" actId="9405"/>
          <ac:inkMkLst>
            <pc:docMk/>
            <pc:sldMk cId="678295902" sldId="401"/>
            <ac:inkMk id="62" creationId="{F1888286-647B-5846-B447-50A5C203BEDD}"/>
          </ac:inkMkLst>
        </pc:inkChg>
        <pc:inkChg chg="add del mod">
          <ac:chgData name="Nane Kratzke" userId="971be13ff4ee5ef6" providerId="LiveId" clId="{19075A5A-D245-0240-878E-CFB172C98ECA}" dt="2020-09-22T06:39:14.309" v="1961"/>
          <ac:inkMkLst>
            <pc:docMk/>
            <pc:sldMk cId="678295902" sldId="401"/>
            <ac:inkMk id="63" creationId="{DAF75E46-A858-CC42-A549-82A9DCA8034B}"/>
          </ac:inkMkLst>
        </pc:inkChg>
        <pc:inkChg chg="add del mod">
          <ac:chgData name="Nane Kratzke" userId="971be13ff4ee5ef6" providerId="LiveId" clId="{19075A5A-D245-0240-878E-CFB172C98ECA}" dt="2020-09-22T06:39:13.918" v="1959" actId="9405"/>
          <ac:inkMkLst>
            <pc:docMk/>
            <pc:sldMk cId="678295902" sldId="401"/>
            <ac:inkMk id="65" creationId="{F8204CA1-8F21-FB40-9754-D6F0A3DB7B61}"/>
          </ac:inkMkLst>
        </pc:inkChg>
        <pc:inkChg chg="add del mod">
          <ac:chgData name="Nane Kratzke" userId="971be13ff4ee5ef6" providerId="LiveId" clId="{19075A5A-D245-0240-878E-CFB172C98ECA}" dt="2020-09-22T06:39:13.324" v="1958"/>
          <ac:inkMkLst>
            <pc:docMk/>
            <pc:sldMk cId="678295902" sldId="401"/>
            <ac:inkMk id="66" creationId="{97809F2E-339E-3041-B91B-D3E708A680A5}"/>
          </ac:inkMkLst>
        </pc:inkChg>
        <pc:inkChg chg="add del mod">
          <ac:chgData name="Nane Kratzke" userId="971be13ff4ee5ef6" providerId="LiveId" clId="{19075A5A-D245-0240-878E-CFB172C98ECA}" dt="2020-09-22T06:39:09.733" v="1956" actId="9405"/>
          <ac:inkMkLst>
            <pc:docMk/>
            <pc:sldMk cId="678295902" sldId="401"/>
            <ac:inkMk id="68" creationId="{9B3F63CC-469A-9046-B8C8-38557E842BD8}"/>
          </ac:inkMkLst>
        </pc:inkChg>
        <pc:inkChg chg="add del mod">
          <ac:chgData name="Nane Kratzke" userId="971be13ff4ee5ef6" providerId="LiveId" clId="{19075A5A-D245-0240-878E-CFB172C98ECA}" dt="2020-09-22T06:39:09.296" v="1955"/>
          <ac:inkMkLst>
            <pc:docMk/>
            <pc:sldMk cId="678295902" sldId="401"/>
            <ac:inkMk id="69" creationId="{AE482A6E-B651-264E-B610-FD82786B23F3}"/>
          </ac:inkMkLst>
        </pc:inkChg>
        <pc:inkChg chg="add del">
          <ac:chgData name="Nane Kratzke" userId="971be13ff4ee5ef6" providerId="LiveId" clId="{19075A5A-D245-0240-878E-CFB172C98ECA}" dt="2020-09-22T06:39:08.918" v="1953" actId="9405"/>
          <ac:inkMkLst>
            <pc:docMk/>
            <pc:sldMk cId="678295902" sldId="401"/>
            <ac:inkMk id="71" creationId="{C29CD464-030F-D647-A941-29170DBA24DC}"/>
          </ac:inkMkLst>
        </pc:inkChg>
        <pc:inkChg chg="add del mod">
          <ac:chgData name="Nane Kratzke" userId="971be13ff4ee5ef6" providerId="LiveId" clId="{19075A5A-D245-0240-878E-CFB172C98ECA}" dt="2020-09-22T06:39:08.573" v="1952"/>
          <ac:inkMkLst>
            <pc:docMk/>
            <pc:sldMk cId="678295902" sldId="401"/>
            <ac:inkMk id="72" creationId="{317D816F-EF7A-8A46-8224-13A98E9F1AFD}"/>
          </ac:inkMkLst>
        </pc:inkChg>
        <pc:inkChg chg="add del">
          <ac:chgData name="Nane Kratzke" userId="971be13ff4ee5ef6" providerId="LiveId" clId="{19075A5A-D245-0240-878E-CFB172C98ECA}" dt="2020-09-22T06:39:08.313" v="1950" actId="9405"/>
          <ac:inkMkLst>
            <pc:docMk/>
            <pc:sldMk cId="678295902" sldId="401"/>
            <ac:inkMk id="74" creationId="{85F5AE81-1A47-C549-A3B0-62A6F32593F8}"/>
          </ac:inkMkLst>
        </pc:inkChg>
        <pc:inkChg chg="add del">
          <ac:chgData name="Nane Kratzke" userId="971be13ff4ee5ef6" providerId="LiveId" clId="{19075A5A-D245-0240-878E-CFB172C98ECA}" dt="2020-09-22T06:39:08.120" v="1949" actId="9405"/>
          <ac:inkMkLst>
            <pc:docMk/>
            <pc:sldMk cId="678295902" sldId="401"/>
            <ac:inkMk id="75" creationId="{9829A6CC-2070-134B-96F0-51BB0C329761}"/>
          </ac:inkMkLst>
        </pc:inkChg>
        <pc:inkChg chg="add del">
          <ac:chgData name="Nane Kratzke" userId="971be13ff4ee5ef6" providerId="LiveId" clId="{19075A5A-D245-0240-878E-CFB172C98ECA}" dt="2020-09-22T06:39:07.703" v="1948" actId="9405"/>
          <ac:inkMkLst>
            <pc:docMk/>
            <pc:sldMk cId="678295902" sldId="401"/>
            <ac:inkMk id="76" creationId="{0CA7747C-1232-E349-B151-AFFB2D1CD8FF}"/>
          </ac:inkMkLst>
        </pc:inkChg>
        <pc:inkChg chg="add del mod">
          <ac:chgData name="Nane Kratzke" userId="971be13ff4ee5ef6" providerId="LiveId" clId="{19075A5A-D245-0240-878E-CFB172C98ECA}" dt="2020-09-22T06:39:35.276" v="1976" actId="9405"/>
          <ac:inkMkLst>
            <pc:docMk/>
            <pc:sldMk cId="678295902" sldId="401"/>
            <ac:inkMk id="77" creationId="{C2A2649D-8C51-064E-9705-521288D5AFEA}"/>
          </ac:inkMkLst>
        </pc:inkChg>
        <pc:inkChg chg="add del mod">
          <ac:chgData name="Nane Kratzke" userId="971be13ff4ee5ef6" providerId="LiveId" clId="{19075A5A-D245-0240-878E-CFB172C98ECA}" dt="2020-09-22T06:39:33.750" v="1975"/>
          <ac:inkMkLst>
            <pc:docMk/>
            <pc:sldMk cId="678295902" sldId="401"/>
            <ac:inkMk id="78" creationId="{211B50E2-8720-934F-ACAE-75CD6F154353}"/>
          </ac:inkMkLst>
        </pc:inkChg>
        <pc:inkChg chg="add mod">
          <ac:chgData name="Nane Kratzke" userId="971be13ff4ee5ef6" providerId="LiveId" clId="{19075A5A-D245-0240-878E-CFB172C98ECA}" dt="2020-09-22T06:39:40.315" v="1979"/>
          <ac:inkMkLst>
            <pc:docMk/>
            <pc:sldMk cId="678295902" sldId="401"/>
            <ac:inkMk id="80" creationId="{11346419-DFA6-684F-8F2B-8342C053A270}"/>
          </ac:inkMkLst>
        </pc:inkChg>
        <pc:inkChg chg="add mod">
          <ac:chgData name="Nane Kratzke" userId="971be13ff4ee5ef6" providerId="LiveId" clId="{19075A5A-D245-0240-878E-CFB172C98ECA}" dt="2020-09-22T06:39:40.315" v="1979"/>
          <ac:inkMkLst>
            <pc:docMk/>
            <pc:sldMk cId="678295902" sldId="401"/>
            <ac:inkMk id="81" creationId="{1452E3CD-66FF-CC45-9BBE-314323892695}"/>
          </ac:inkMkLst>
        </pc:inkChg>
        <pc:inkChg chg="add mod">
          <ac:chgData name="Nane Kratzke" userId="971be13ff4ee5ef6" providerId="LiveId" clId="{19075A5A-D245-0240-878E-CFB172C98ECA}" dt="2020-09-22T06:39:43.591" v="1982"/>
          <ac:inkMkLst>
            <pc:docMk/>
            <pc:sldMk cId="678295902" sldId="401"/>
            <ac:inkMk id="83" creationId="{F9EC2D40-11CA-4040-9A77-A567DF8A4609}"/>
          </ac:inkMkLst>
        </pc:inkChg>
        <pc:inkChg chg="add mod">
          <ac:chgData name="Nane Kratzke" userId="971be13ff4ee5ef6" providerId="LiveId" clId="{19075A5A-D245-0240-878E-CFB172C98ECA}" dt="2020-09-22T06:39:43.591" v="1982"/>
          <ac:inkMkLst>
            <pc:docMk/>
            <pc:sldMk cId="678295902" sldId="401"/>
            <ac:inkMk id="84" creationId="{A07E3E74-C752-9F4A-AB91-F13E076DDC49}"/>
          </ac:inkMkLst>
        </pc:inkChg>
        <pc:inkChg chg="add mod">
          <ac:chgData name="Nane Kratzke" userId="971be13ff4ee5ef6" providerId="LiveId" clId="{19075A5A-D245-0240-878E-CFB172C98ECA}" dt="2020-09-22T06:39:53.565" v="1985"/>
          <ac:inkMkLst>
            <pc:docMk/>
            <pc:sldMk cId="678295902" sldId="401"/>
            <ac:inkMk id="86" creationId="{8A935B99-2529-8945-8AD2-76064E6E1186}"/>
          </ac:inkMkLst>
        </pc:inkChg>
        <pc:inkChg chg="add mod">
          <ac:chgData name="Nane Kratzke" userId="971be13ff4ee5ef6" providerId="LiveId" clId="{19075A5A-D245-0240-878E-CFB172C98ECA}" dt="2020-09-22T06:39:53.565" v="1985"/>
          <ac:inkMkLst>
            <pc:docMk/>
            <pc:sldMk cId="678295902" sldId="401"/>
            <ac:inkMk id="87" creationId="{DAD161D1-15A6-8945-8AF2-D90B8BCC2097}"/>
          </ac:inkMkLst>
        </pc:inkChg>
        <pc:inkChg chg="add mod">
          <ac:chgData name="Nane Kratzke" userId="971be13ff4ee5ef6" providerId="LiveId" clId="{19075A5A-D245-0240-878E-CFB172C98ECA}" dt="2020-09-22T06:39:57.789" v="1988"/>
          <ac:inkMkLst>
            <pc:docMk/>
            <pc:sldMk cId="678295902" sldId="401"/>
            <ac:inkMk id="89" creationId="{B34072CE-3E47-9D41-A525-6E12265B6EB6}"/>
          </ac:inkMkLst>
        </pc:inkChg>
        <pc:inkChg chg="add mod">
          <ac:chgData name="Nane Kratzke" userId="971be13ff4ee5ef6" providerId="LiveId" clId="{19075A5A-D245-0240-878E-CFB172C98ECA}" dt="2020-09-22T06:39:57.789" v="1988"/>
          <ac:inkMkLst>
            <pc:docMk/>
            <pc:sldMk cId="678295902" sldId="401"/>
            <ac:inkMk id="90" creationId="{12D7772D-9DFA-E24D-8C75-065486CF7D7F}"/>
          </ac:inkMkLst>
        </pc:inkChg>
        <pc:inkChg chg="add del">
          <ac:chgData name="Nane Kratzke" userId="971be13ff4ee5ef6" providerId="LiveId" clId="{19075A5A-D245-0240-878E-CFB172C98ECA}" dt="2020-09-22T06:40:01.850" v="1990" actId="9405"/>
          <ac:inkMkLst>
            <pc:docMk/>
            <pc:sldMk cId="678295902" sldId="401"/>
            <ac:inkMk id="92" creationId="{3B40E2D6-6CC8-DF40-BA9B-06668807D333}"/>
          </ac:inkMkLst>
        </pc:inkChg>
        <pc:inkChg chg="add mod">
          <ac:chgData name="Nane Kratzke" userId="971be13ff4ee5ef6" providerId="LiveId" clId="{19075A5A-D245-0240-878E-CFB172C98ECA}" dt="2020-09-22T06:40:06.595" v="1993"/>
          <ac:inkMkLst>
            <pc:docMk/>
            <pc:sldMk cId="678295902" sldId="401"/>
            <ac:inkMk id="93" creationId="{5AF3F7C8-CA7D-1A4C-9E71-A497BAAE0BB7}"/>
          </ac:inkMkLst>
        </pc:inkChg>
        <pc:inkChg chg="add mod">
          <ac:chgData name="Nane Kratzke" userId="971be13ff4ee5ef6" providerId="LiveId" clId="{19075A5A-D245-0240-878E-CFB172C98ECA}" dt="2020-09-22T06:40:06.595" v="1993"/>
          <ac:inkMkLst>
            <pc:docMk/>
            <pc:sldMk cId="678295902" sldId="401"/>
            <ac:inkMk id="94" creationId="{24715F4E-2794-6448-BD64-27E028DD2FED}"/>
          </ac:inkMkLst>
        </pc:inkChg>
      </pc:sldChg>
      <pc:sldChg chg="del">
        <pc:chgData name="Nane Kratzke" userId="971be13ff4ee5ef6" providerId="LiveId" clId="{19075A5A-D245-0240-878E-CFB172C98ECA}" dt="2020-09-22T05:46:19.814" v="219" actId="2696"/>
        <pc:sldMkLst>
          <pc:docMk/>
          <pc:sldMk cId="786740167" sldId="401"/>
        </pc:sldMkLst>
      </pc:sldChg>
      <pc:sldChg chg="del">
        <pc:chgData name="Nane Kratzke" userId="971be13ff4ee5ef6" providerId="LiveId" clId="{19075A5A-D245-0240-878E-CFB172C98ECA}" dt="2020-09-22T05:46:19.435" v="186" actId="2696"/>
        <pc:sldMkLst>
          <pc:docMk/>
          <pc:sldMk cId="284200008" sldId="402"/>
        </pc:sldMkLst>
      </pc:sldChg>
      <pc:sldChg chg="addSp delSp modSp add mod">
        <pc:chgData name="Nane Kratzke" userId="971be13ff4ee5ef6" providerId="LiveId" clId="{19075A5A-D245-0240-878E-CFB172C98ECA}" dt="2020-09-22T06:47:43.280" v="2518" actId="1076"/>
        <pc:sldMkLst>
          <pc:docMk/>
          <pc:sldMk cId="3210203829" sldId="402"/>
        </pc:sldMkLst>
        <pc:spChg chg="mod">
          <ac:chgData name="Nane Kratzke" userId="971be13ff4ee5ef6" providerId="LiveId" clId="{19075A5A-D245-0240-878E-CFB172C98ECA}" dt="2020-09-22T06:40:46.146" v="2019" actId="20577"/>
          <ac:spMkLst>
            <pc:docMk/>
            <pc:sldMk cId="3210203829" sldId="402"/>
            <ac:spMk id="2" creationId="{688114A5-6BD4-B444-8D4D-1170B571D19A}"/>
          </ac:spMkLst>
        </pc:spChg>
        <pc:spChg chg="mod">
          <ac:chgData name="Nane Kratzke" userId="971be13ff4ee5ef6" providerId="LiveId" clId="{19075A5A-D245-0240-878E-CFB172C98ECA}" dt="2020-09-22T06:40:48.722" v="2027" actId="20577"/>
          <ac:spMkLst>
            <pc:docMk/>
            <pc:sldMk cId="3210203829" sldId="402"/>
            <ac:spMk id="3" creationId="{ECC99421-B804-DD45-ADB8-220A3256D7C7}"/>
          </ac:spMkLst>
        </pc:spChg>
        <pc:spChg chg="add mod">
          <ac:chgData name="Nane Kratzke" userId="971be13ff4ee5ef6" providerId="LiveId" clId="{19075A5A-D245-0240-878E-CFB172C98ECA}" dt="2020-09-22T06:47:43.280" v="2518" actId="1076"/>
          <ac:spMkLst>
            <pc:docMk/>
            <pc:sldMk cId="3210203829" sldId="402"/>
            <ac:spMk id="10" creationId="{25C3F3EB-DDC5-9A4B-A798-5DABE5153231}"/>
          </ac:spMkLst>
        </pc:spChg>
        <pc:spChg chg="add mod">
          <ac:chgData name="Nane Kratzke" userId="971be13ff4ee5ef6" providerId="LiveId" clId="{19075A5A-D245-0240-878E-CFB172C98ECA}" dt="2020-09-22T06:47:43.280" v="2518" actId="1076"/>
          <ac:spMkLst>
            <pc:docMk/>
            <pc:sldMk cId="3210203829" sldId="402"/>
            <ac:spMk id="11" creationId="{4A63C0C3-AFE4-244C-ADE0-D65C889F7154}"/>
          </ac:spMkLst>
        </pc:spChg>
        <pc:spChg chg="add mod">
          <ac:chgData name="Nane Kratzke" userId="971be13ff4ee5ef6" providerId="LiveId" clId="{19075A5A-D245-0240-878E-CFB172C98ECA}" dt="2020-09-22T06:47:43.280" v="2518" actId="1076"/>
          <ac:spMkLst>
            <pc:docMk/>
            <pc:sldMk cId="3210203829" sldId="402"/>
            <ac:spMk id="15" creationId="{F66822ED-5049-824D-9B3A-1CE343E8F876}"/>
          </ac:spMkLst>
        </pc:spChg>
        <pc:spChg chg="add mod">
          <ac:chgData name="Nane Kratzke" userId="971be13ff4ee5ef6" providerId="LiveId" clId="{19075A5A-D245-0240-878E-CFB172C98ECA}" dt="2020-09-22T06:47:43.280" v="2518" actId="1076"/>
          <ac:spMkLst>
            <pc:docMk/>
            <pc:sldMk cId="3210203829" sldId="402"/>
            <ac:spMk id="16" creationId="{05230CFA-1406-5940-BD17-91251248DF66}"/>
          </ac:spMkLst>
        </pc:spChg>
        <pc:spChg chg="add mod">
          <ac:chgData name="Nane Kratzke" userId="971be13ff4ee5ef6" providerId="LiveId" clId="{19075A5A-D245-0240-878E-CFB172C98ECA}" dt="2020-09-22T06:47:43.280" v="2518" actId="1076"/>
          <ac:spMkLst>
            <pc:docMk/>
            <pc:sldMk cId="3210203829" sldId="402"/>
            <ac:spMk id="17" creationId="{F5494EE9-049D-A14E-AADB-5F405C4492B3}"/>
          </ac:spMkLst>
        </pc:spChg>
        <pc:spChg chg="add mod">
          <ac:chgData name="Nane Kratzke" userId="971be13ff4ee5ef6" providerId="LiveId" clId="{19075A5A-D245-0240-878E-CFB172C98ECA}" dt="2020-09-22T06:47:43.280" v="2518" actId="1076"/>
          <ac:spMkLst>
            <pc:docMk/>
            <pc:sldMk cId="3210203829" sldId="402"/>
            <ac:spMk id="18" creationId="{04451D89-F7E4-7D4E-8490-FDB1217F28FE}"/>
          </ac:spMkLst>
        </pc:spChg>
        <pc:spChg chg="add mod">
          <ac:chgData name="Nane Kratzke" userId="971be13ff4ee5ef6" providerId="LiveId" clId="{19075A5A-D245-0240-878E-CFB172C98ECA}" dt="2020-09-22T06:47:43.280" v="2518" actId="1076"/>
          <ac:spMkLst>
            <pc:docMk/>
            <pc:sldMk cId="3210203829" sldId="402"/>
            <ac:spMk id="19" creationId="{28B4C44F-583D-F547-81BD-1096227DB19F}"/>
          </ac:spMkLst>
        </pc:spChg>
        <pc:spChg chg="add mod">
          <ac:chgData name="Nane Kratzke" userId="971be13ff4ee5ef6" providerId="LiveId" clId="{19075A5A-D245-0240-878E-CFB172C98ECA}" dt="2020-09-22T06:47:27.946" v="2515" actId="1076"/>
          <ac:spMkLst>
            <pc:docMk/>
            <pc:sldMk cId="3210203829" sldId="402"/>
            <ac:spMk id="20" creationId="{024A5381-9D2C-1943-9B64-A1C4493525E2}"/>
          </ac:spMkLst>
        </pc:spChg>
        <pc:spChg chg="add mod">
          <ac:chgData name="Nane Kratzke" userId="971be13ff4ee5ef6" providerId="LiveId" clId="{19075A5A-D245-0240-878E-CFB172C98ECA}" dt="2020-09-22T06:47:19.845" v="2514" actId="14100"/>
          <ac:spMkLst>
            <pc:docMk/>
            <pc:sldMk cId="3210203829" sldId="402"/>
            <ac:spMk id="21" creationId="{E581A7C2-3435-4541-9CEA-8F720887A119}"/>
          </ac:spMkLst>
        </pc:spChg>
        <pc:spChg chg="add mod">
          <ac:chgData name="Nane Kratzke" userId="971be13ff4ee5ef6" providerId="LiveId" clId="{19075A5A-D245-0240-878E-CFB172C98ECA}" dt="2020-09-22T06:47:30.185" v="2516" actId="1076"/>
          <ac:spMkLst>
            <pc:docMk/>
            <pc:sldMk cId="3210203829" sldId="402"/>
            <ac:spMk id="22" creationId="{49AF035A-ABCF-5848-B59F-5F7B3A6C4FAE}"/>
          </ac:spMkLst>
        </pc:spChg>
        <pc:grpChg chg="del mod">
          <ac:chgData name="Nane Kratzke" userId="971be13ff4ee5ef6" providerId="LiveId" clId="{19075A5A-D245-0240-878E-CFB172C98ECA}" dt="2020-09-22T06:40:41.481" v="2001" actId="478"/>
          <ac:grpSpMkLst>
            <pc:docMk/>
            <pc:sldMk cId="3210203829" sldId="402"/>
            <ac:grpSpMk id="8" creationId="{E9528CDE-CE31-7B46-8A93-CC254129DC2B}"/>
          </ac:grpSpMkLst>
        </pc:grpChg>
        <pc:picChg chg="add mod">
          <ac:chgData name="Nane Kratzke" userId="971be13ff4ee5ef6" providerId="LiveId" clId="{19075A5A-D245-0240-878E-CFB172C98ECA}" dt="2020-09-22T06:47:43.280" v="2518" actId="1076"/>
          <ac:picMkLst>
            <pc:docMk/>
            <pc:sldMk cId="3210203829" sldId="402"/>
            <ac:picMk id="12" creationId="{3A18E01A-C54A-474F-856A-FF37C4D8057D}"/>
          </ac:picMkLst>
        </pc:picChg>
        <pc:picChg chg="add mod">
          <ac:chgData name="Nane Kratzke" userId="971be13ff4ee5ef6" providerId="LiveId" clId="{19075A5A-D245-0240-878E-CFB172C98ECA}" dt="2020-09-22T06:47:43.280" v="2518" actId="1076"/>
          <ac:picMkLst>
            <pc:docMk/>
            <pc:sldMk cId="3210203829" sldId="402"/>
            <ac:picMk id="13" creationId="{03DB56D4-3EB9-B041-85B0-3141865B2813}"/>
          </ac:picMkLst>
        </pc:picChg>
        <pc:picChg chg="add mod">
          <ac:chgData name="Nane Kratzke" userId="971be13ff4ee5ef6" providerId="LiveId" clId="{19075A5A-D245-0240-878E-CFB172C98ECA}" dt="2020-09-22T06:47:43.280" v="2518" actId="1076"/>
          <ac:picMkLst>
            <pc:docMk/>
            <pc:sldMk cId="3210203829" sldId="402"/>
            <ac:picMk id="14" creationId="{0720C5F6-61C4-3A48-B41B-1EFCAFDDE667}"/>
          </ac:picMkLst>
        </pc:picChg>
        <pc:inkChg chg="add mod">
          <ac:chgData name="Nane Kratzke" userId="971be13ff4ee5ef6" providerId="LiveId" clId="{19075A5A-D245-0240-878E-CFB172C98ECA}" dt="2020-09-22T06:40:31.325" v="1998"/>
          <ac:inkMkLst>
            <pc:docMk/>
            <pc:sldMk cId="3210203829" sldId="402"/>
            <ac:inkMk id="5" creationId="{5FDDACA9-AC62-2642-88BF-0E594D6C4A8E}"/>
          </ac:inkMkLst>
        </pc:inkChg>
        <pc:inkChg chg="add mod">
          <ac:chgData name="Nane Kratzke" userId="971be13ff4ee5ef6" providerId="LiveId" clId="{19075A5A-D245-0240-878E-CFB172C98ECA}" dt="2020-09-22T06:40:31.325" v="1998"/>
          <ac:inkMkLst>
            <pc:docMk/>
            <pc:sldMk cId="3210203829" sldId="402"/>
            <ac:inkMk id="6" creationId="{D9F2EB4E-1AAD-CD47-83CC-F04A60BF88A0}"/>
          </ac:inkMkLst>
        </pc:inkChg>
        <pc:inkChg chg="add mod">
          <ac:chgData name="Nane Kratzke" userId="971be13ff4ee5ef6" providerId="LiveId" clId="{19075A5A-D245-0240-878E-CFB172C98ECA}" dt="2020-09-22T06:40:31.325" v="1998"/>
          <ac:inkMkLst>
            <pc:docMk/>
            <pc:sldMk cId="3210203829" sldId="402"/>
            <ac:inkMk id="7" creationId="{03026F7E-6F99-A544-89DB-C73DF5F8DE59}"/>
          </ac:inkMkLst>
        </pc:inkChg>
        <pc:inkChg chg="add del">
          <ac:chgData name="Nane Kratzke" userId="971be13ff4ee5ef6" providerId="LiveId" clId="{19075A5A-D245-0240-878E-CFB172C98ECA}" dt="2020-09-22T06:40:37.683" v="2000" actId="478"/>
          <ac:inkMkLst>
            <pc:docMk/>
            <pc:sldMk cId="3210203829" sldId="402"/>
            <ac:inkMk id="9" creationId="{A91508FA-5010-3440-9817-EBAE71250285}"/>
          </ac:inkMkLst>
        </pc:inkChg>
      </pc:sldChg>
      <pc:sldChg chg="del">
        <pc:chgData name="Nane Kratzke" userId="971be13ff4ee5ef6" providerId="LiveId" clId="{19075A5A-D245-0240-878E-CFB172C98ECA}" dt="2020-09-22T05:46:19.768" v="215" actId="2696"/>
        <pc:sldMkLst>
          <pc:docMk/>
          <pc:sldMk cId="1267612541" sldId="403"/>
        </pc:sldMkLst>
      </pc:sldChg>
      <pc:sldChg chg="addSp delSp modSp add mod">
        <pc:chgData name="Nane Kratzke" userId="971be13ff4ee5ef6" providerId="LiveId" clId="{19075A5A-D245-0240-878E-CFB172C98ECA}" dt="2020-09-22T07:10:20.071" v="2947" actId="313"/>
        <pc:sldMkLst>
          <pc:docMk/>
          <pc:sldMk cId="2992352319" sldId="403"/>
        </pc:sldMkLst>
        <pc:spChg chg="mod">
          <ac:chgData name="Nane Kratzke" userId="971be13ff4ee5ef6" providerId="LiveId" clId="{19075A5A-D245-0240-878E-CFB172C98ECA}" dt="2020-09-22T06:49:39.741" v="2530" actId="20577"/>
          <ac:spMkLst>
            <pc:docMk/>
            <pc:sldMk cId="2992352319" sldId="403"/>
            <ac:spMk id="2" creationId="{CC82834A-F0AC-8F4F-95A5-C63C243F6047}"/>
          </ac:spMkLst>
        </pc:spChg>
        <pc:spChg chg="mod">
          <ac:chgData name="Nane Kratzke" userId="971be13ff4ee5ef6" providerId="LiveId" clId="{19075A5A-D245-0240-878E-CFB172C98ECA}" dt="2020-09-22T06:49:49.699" v="2555" actId="20577"/>
          <ac:spMkLst>
            <pc:docMk/>
            <pc:sldMk cId="2992352319" sldId="403"/>
            <ac:spMk id="3" creationId="{D529BF0C-FCEE-5347-BAAC-7DB50DF7B602}"/>
          </ac:spMkLst>
        </pc:spChg>
        <pc:spChg chg="add del mod">
          <ac:chgData name="Nane Kratzke" userId="971be13ff4ee5ef6" providerId="LiveId" clId="{19075A5A-D245-0240-878E-CFB172C98ECA}" dt="2020-09-22T07:02:17.616" v="2566"/>
          <ac:spMkLst>
            <pc:docMk/>
            <pc:sldMk cId="2992352319" sldId="403"/>
            <ac:spMk id="6" creationId="{4CA71511-2F06-9242-B780-208901CBB0E8}"/>
          </ac:spMkLst>
        </pc:spChg>
        <pc:spChg chg="add mod">
          <ac:chgData name="Nane Kratzke" userId="971be13ff4ee5ef6" providerId="LiveId" clId="{19075A5A-D245-0240-878E-CFB172C98ECA}" dt="2020-09-22T07:10:20.071" v="2947" actId="313"/>
          <ac:spMkLst>
            <pc:docMk/>
            <pc:sldMk cId="2992352319" sldId="403"/>
            <ac:spMk id="8" creationId="{512F6DE4-6CDA-684E-9962-4789705051B5}"/>
          </ac:spMkLst>
        </pc:spChg>
        <pc:spChg chg="add mod">
          <ac:chgData name="Nane Kratzke" userId="971be13ff4ee5ef6" providerId="LiveId" clId="{19075A5A-D245-0240-878E-CFB172C98ECA}" dt="2020-09-22T07:06:30.045" v="2750" actId="20577"/>
          <ac:spMkLst>
            <pc:docMk/>
            <pc:sldMk cId="2992352319" sldId="403"/>
            <ac:spMk id="9" creationId="{01996E4D-C709-084E-B81C-93905AB0DF9D}"/>
          </ac:spMkLst>
        </pc:spChg>
        <pc:spChg chg="add mod">
          <ac:chgData name="Nane Kratzke" userId="971be13ff4ee5ef6" providerId="LiveId" clId="{19075A5A-D245-0240-878E-CFB172C98ECA}" dt="2020-09-22T07:09:58.630" v="2919" actId="1076"/>
          <ac:spMkLst>
            <pc:docMk/>
            <pc:sldMk cId="2992352319" sldId="403"/>
            <ac:spMk id="10" creationId="{C030245C-1E5B-3D42-A382-C1794160FEF4}"/>
          </ac:spMkLst>
        </pc:spChg>
        <pc:picChg chg="add mod">
          <ac:chgData name="Nane Kratzke" userId="971be13ff4ee5ef6" providerId="LiveId" clId="{19075A5A-D245-0240-878E-CFB172C98ECA}" dt="2020-09-22T07:09:58.630" v="2919" actId="1076"/>
          <ac:picMkLst>
            <pc:docMk/>
            <pc:sldMk cId="2992352319" sldId="403"/>
            <ac:picMk id="5" creationId="{EE4A56CB-CEA3-0C4E-9E2B-93BAC2536FEC}"/>
          </ac:picMkLst>
        </pc:picChg>
        <pc:picChg chg="add mod">
          <ac:chgData name="Nane Kratzke" userId="971be13ff4ee5ef6" providerId="LiveId" clId="{19075A5A-D245-0240-878E-CFB172C98ECA}" dt="2020-09-22T07:09:58.630" v="2919" actId="1076"/>
          <ac:picMkLst>
            <pc:docMk/>
            <pc:sldMk cId="2992352319" sldId="403"/>
            <ac:picMk id="7" creationId="{848A684D-1378-854E-9059-030392D5287B}"/>
          </ac:picMkLst>
        </pc:picChg>
      </pc:sldChg>
      <pc:sldChg chg="del">
        <pc:chgData name="Nane Kratzke" userId="971be13ff4ee5ef6" providerId="LiveId" clId="{19075A5A-D245-0240-878E-CFB172C98ECA}" dt="2020-09-22T05:46:19.366" v="181" actId="2696"/>
        <pc:sldMkLst>
          <pc:docMk/>
          <pc:sldMk cId="1912849434" sldId="404"/>
        </pc:sldMkLst>
      </pc:sldChg>
      <pc:sldChg chg="addSp delSp modSp add mod">
        <pc:chgData name="Nane Kratzke" userId="971be13ff4ee5ef6" providerId="LiveId" clId="{19075A5A-D245-0240-878E-CFB172C98ECA}" dt="2020-09-22T07:41:46.927" v="4407" actId="20577"/>
        <pc:sldMkLst>
          <pc:docMk/>
          <pc:sldMk cId="2899132080" sldId="404"/>
        </pc:sldMkLst>
        <pc:spChg chg="mod">
          <ac:chgData name="Nane Kratzke" userId="971be13ff4ee5ef6" providerId="LiveId" clId="{19075A5A-D245-0240-878E-CFB172C98ECA}" dt="2020-09-22T07:17:47.323" v="2972" actId="20577"/>
          <ac:spMkLst>
            <pc:docMk/>
            <pc:sldMk cId="2899132080" sldId="404"/>
            <ac:spMk id="2" creationId="{6100C93D-D4F7-0548-B028-6E242FA889D4}"/>
          </ac:spMkLst>
        </pc:spChg>
        <pc:spChg chg="mod">
          <ac:chgData name="Nane Kratzke" userId="971be13ff4ee5ef6" providerId="LiveId" clId="{19075A5A-D245-0240-878E-CFB172C98ECA}" dt="2020-09-22T07:17:53.777" v="2986" actId="20577"/>
          <ac:spMkLst>
            <pc:docMk/>
            <pc:sldMk cId="2899132080" sldId="404"/>
            <ac:spMk id="3" creationId="{D154CB3C-D19E-174F-B2FE-3A61A5438E69}"/>
          </ac:spMkLst>
        </pc:spChg>
        <pc:spChg chg="add mod">
          <ac:chgData name="Nane Kratzke" userId="971be13ff4ee5ef6" providerId="LiveId" clId="{19075A5A-D245-0240-878E-CFB172C98ECA}" dt="2020-09-22T07:40:33" v="4374" actId="1076"/>
          <ac:spMkLst>
            <pc:docMk/>
            <pc:sldMk cId="2899132080" sldId="404"/>
            <ac:spMk id="7" creationId="{EE03E84E-39D4-8C44-87B4-06CA40B4818F}"/>
          </ac:spMkLst>
        </pc:spChg>
        <pc:spChg chg="add mod">
          <ac:chgData name="Nane Kratzke" userId="971be13ff4ee5ef6" providerId="LiveId" clId="{19075A5A-D245-0240-878E-CFB172C98ECA}" dt="2020-09-22T07:24:06.922" v="3045" actId="20577"/>
          <ac:spMkLst>
            <pc:docMk/>
            <pc:sldMk cId="2899132080" sldId="404"/>
            <ac:spMk id="8" creationId="{A9124DBA-D70A-6744-8EF9-9AA4C98F4D90}"/>
          </ac:spMkLst>
        </pc:spChg>
        <pc:spChg chg="add del mod">
          <ac:chgData name="Nane Kratzke" userId="971be13ff4ee5ef6" providerId="LiveId" clId="{19075A5A-D245-0240-878E-CFB172C98ECA}" dt="2020-09-22T07:25:29.518" v="3048"/>
          <ac:spMkLst>
            <pc:docMk/>
            <pc:sldMk cId="2899132080" sldId="404"/>
            <ac:spMk id="9" creationId="{FEE0111E-A3A0-4E42-85BC-48ADD2AC4A78}"/>
          </ac:spMkLst>
        </pc:spChg>
        <pc:spChg chg="add mod">
          <ac:chgData name="Nane Kratzke" userId="971be13ff4ee5ef6" providerId="LiveId" clId="{19075A5A-D245-0240-878E-CFB172C98ECA}" dt="2020-09-22T07:41:07.043" v="4402" actId="14100"/>
          <ac:spMkLst>
            <pc:docMk/>
            <pc:sldMk cId="2899132080" sldId="404"/>
            <ac:spMk id="10" creationId="{5BDC942F-4DB7-A144-B80E-DD724BBFFF90}"/>
          </ac:spMkLst>
        </pc:spChg>
        <pc:spChg chg="add mod">
          <ac:chgData name="Nane Kratzke" userId="971be13ff4ee5ef6" providerId="LiveId" clId="{19075A5A-D245-0240-878E-CFB172C98ECA}" dt="2020-09-22T07:41:46.927" v="4407" actId="20577"/>
          <ac:spMkLst>
            <pc:docMk/>
            <pc:sldMk cId="2899132080" sldId="404"/>
            <ac:spMk id="11" creationId="{FF3D0721-C3C5-D54E-80CF-8A37F52FE37B}"/>
          </ac:spMkLst>
        </pc:spChg>
        <pc:picChg chg="add mod">
          <ac:chgData name="Nane Kratzke" userId="971be13ff4ee5ef6" providerId="LiveId" clId="{19075A5A-D245-0240-878E-CFB172C98ECA}" dt="2020-09-22T07:28:16.401" v="3266" actId="14100"/>
          <ac:picMkLst>
            <pc:docMk/>
            <pc:sldMk cId="2899132080" sldId="404"/>
            <ac:picMk id="5" creationId="{5EF5C09B-B58C-8A4D-8D30-F18483B58C01}"/>
          </ac:picMkLst>
        </pc:picChg>
        <pc:picChg chg="add mod">
          <ac:chgData name="Nane Kratzke" userId="971be13ff4ee5ef6" providerId="LiveId" clId="{19075A5A-D245-0240-878E-CFB172C98ECA}" dt="2020-09-22T07:28:16.401" v="3266" actId="14100"/>
          <ac:picMkLst>
            <pc:docMk/>
            <pc:sldMk cId="2899132080" sldId="404"/>
            <ac:picMk id="6" creationId="{C5E7D410-65F9-9040-BDD5-1CBDDB0D2F72}"/>
          </ac:picMkLst>
        </pc:picChg>
      </pc:sldChg>
      <pc:sldChg chg="addSp delSp modSp add mod">
        <pc:chgData name="Nane Kratzke" userId="971be13ff4ee5ef6" providerId="LiveId" clId="{19075A5A-D245-0240-878E-CFB172C98ECA}" dt="2020-09-22T15:31:40.483" v="16399" actId="14861"/>
        <pc:sldMkLst>
          <pc:docMk/>
          <pc:sldMk cId="429683170" sldId="405"/>
        </pc:sldMkLst>
        <pc:spChg chg="mod">
          <ac:chgData name="Nane Kratzke" userId="971be13ff4ee5ef6" providerId="LiveId" clId="{19075A5A-D245-0240-878E-CFB172C98ECA}" dt="2020-09-22T08:05:40.612" v="6007" actId="20577"/>
          <ac:spMkLst>
            <pc:docMk/>
            <pc:sldMk cId="429683170" sldId="405"/>
            <ac:spMk id="2" creationId="{55924593-E4D7-0A49-A242-21AC765C72E1}"/>
          </ac:spMkLst>
        </pc:spChg>
        <pc:spChg chg="mod">
          <ac:chgData name="Nane Kratzke" userId="971be13ff4ee5ef6" providerId="LiveId" clId="{19075A5A-D245-0240-878E-CFB172C98ECA}" dt="2020-09-22T08:19:03.815" v="6814" actId="20577"/>
          <ac:spMkLst>
            <pc:docMk/>
            <pc:sldMk cId="429683170" sldId="405"/>
            <ac:spMk id="3" creationId="{ABA5F95F-B4A9-0741-84E2-E5798882F48B}"/>
          </ac:spMkLst>
        </pc:spChg>
        <pc:spChg chg="add mod">
          <ac:chgData name="Nane Kratzke" userId="971be13ff4ee5ef6" providerId="LiveId" clId="{19075A5A-D245-0240-878E-CFB172C98ECA}" dt="2020-09-22T08:01:13.525" v="5901" actId="1076"/>
          <ac:spMkLst>
            <pc:docMk/>
            <pc:sldMk cId="429683170" sldId="405"/>
            <ac:spMk id="5" creationId="{FB38C26C-0D11-2448-9596-A2D8BE241D41}"/>
          </ac:spMkLst>
        </pc:spChg>
        <pc:spChg chg="add mod">
          <ac:chgData name="Nane Kratzke" userId="971be13ff4ee5ef6" providerId="LiveId" clId="{19075A5A-D245-0240-878E-CFB172C98ECA}" dt="2020-09-22T08:01:27.238" v="5904" actId="1076"/>
          <ac:spMkLst>
            <pc:docMk/>
            <pc:sldMk cId="429683170" sldId="405"/>
            <ac:spMk id="6" creationId="{1AB7F870-1760-0241-9198-7F0E11EA64B2}"/>
          </ac:spMkLst>
        </pc:spChg>
        <pc:spChg chg="add mod">
          <ac:chgData name="Nane Kratzke" userId="971be13ff4ee5ef6" providerId="LiveId" clId="{19075A5A-D245-0240-878E-CFB172C98ECA}" dt="2020-09-22T15:31:40.483" v="16399" actId="14861"/>
          <ac:spMkLst>
            <pc:docMk/>
            <pc:sldMk cId="429683170" sldId="405"/>
            <ac:spMk id="7" creationId="{4B23C8BB-4ACA-7442-B06F-38A3644CB77E}"/>
          </ac:spMkLst>
        </pc:spChg>
        <pc:spChg chg="add mod">
          <ac:chgData name="Nane Kratzke" userId="971be13ff4ee5ef6" providerId="LiveId" clId="{19075A5A-D245-0240-878E-CFB172C98ECA}" dt="2020-09-22T08:18:28.452" v="6804" actId="113"/>
          <ac:spMkLst>
            <pc:docMk/>
            <pc:sldMk cId="429683170" sldId="405"/>
            <ac:spMk id="8" creationId="{5A37F6BE-09FF-9546-A53B-D31D82FD8525}"/>
          </ac:spMkLst>
        </pc:spChg>
        <pc:spChg chg="add del mod">
          <ac:chgData name="Nane Kratzke" userId="971be13ff4ee5ef6" providerId="LiveId" clId="{19075A5A-D245-0240-878E-CFB172C98ECA}" dt="2020-09-22T08:05:16.855" v="5990" actId="478"/>
          <ac:spMkLst>
            <pc:docMk/>
            <pc:sldMk cId="429683170" sldId="405"/>
            <ac:spMk id="9" creationId="{737C2206-1312-1C42-A5AA-2083D55C8379}"/>
          </ac:spMkLst>
        </pc:spChg>
      </pc:sldChg>
      <pc:sldChg chg="del">
        <pc:chgData name="Nane Kratzke" userId="971be13ff4ee5ef6" providerId="LiveId" clId="{19075A5A-D245-0240-878E-CFB172C98ECA}" dt="2020-09-22T05:46:19.656" v="204" actId="2696"/>
        <pc:sldMkLst>
          <pc:docMk/>
          <pc:sldMk cId="1079793489" sldId="405"/>
        </pc:sldMkLst>
      </pc:sldChg>
      <pc:sldChg chg="addSp delSp modSp add mod">
        <pc:chgData name="Nane Kratzke" userId="971be13ff4ee5ef6" providerId="LiveId" clId="{19075A5A-D245-0240-878E-CFB172C98ECA}" dt="2020-09-22T08:20:12.326" v="6823" actId="20577"/>
        <pc:sldMkLst>
          <pc:docMk/>
          <pc:sldMk cId="2827725247" sldId="406"/>
        </pc:sldMkLst>
        <pc:spChg chg="mod">
          <ac:chgData name="Nane Kratzke" userId="971be13ff4ee5ef6" providerId="LiveId" clId="{19075A5A-D245-0240-878E-CFB172C98ECA}" dt="2020-09-22T08:05:52.627" v="6019" actId="20577"/>
          <ac:spMkLst>
            <pc:docMk/>
            <pc:sldMk cId="2827725247" sldId="406"/>
            <ac:spMk id="2" creationId="{55924593-E4D7-0A49-A242-21AC765C72E1}"/>
          </ac:spMkLst>
        </pc:spChg>
        <pc:spChg chg="mod">
          <ac:chgData name="Nane Kratzke" userId="971be13ff4ee5ef6" providerId="LiveId" clId="{19075A5A-D245-0240-878E-CFB172C98ECA}" dt="2020-09-22T08:07:38.188" v="6094" actId="20577"/>
          <ac:spMkLst>
            <pc:docMk/>
            <pc:sldMk cId="2827725247" sldId="406"/>
            <ac:spMk id="3" creationId="{ABA5F95F-B4A9-0741-84E2-E5798882F48B}"/>
          </ac:spMkLst>
        </pc:spChg>
        <pc:spChg chg="del">
          <ac:chgData name="Nane Kratzke" userId="971be13ff4ee5ef6" providerId="LiveId" clId="{19075A5A-D245-0240-878E-CFB172C98ECA}" dt="2020-09-22T08:06:52.995" v="6072" actId="478"/>
          <ac:spMkLst>
            <pc:docMk/>
            <pc:sldMk cId="2827725247" sldId="406"/>
            <ac:spMk id="5" creationId="{FB38C26C-0D11-2448-9596-A2D8BE241D41}"/>
          </ac:spMkLst>
        </pc:spChg>
        <pc:spChg chg="del">
          <ac:chgData name="Nane Kratzke" userId="971be13ff4ee5ef6" providerId="LiveId" clId="{19075A5A-D245-0240-878E-CFB172C98ECA}" dt="2020-09-22T08:07:00.870" v="6075" actId="478"/>
          <ac:spMkLst>
            <pc:docMk/>
            <pc:sldMk cId="2827725247" sldId="406"/>
            <ac:spMk id="6" creationId="{1AB7F870-1760-0241-9198-7F0E11EA64B2}"/>
          </ac:spMkLst>
        </pc:spChg>
        <pc:spChg chg="del">
          <ac:chgData name="Nane Kratzke" userId="971be13ff4ee5ef6" providerId="LiveId" clId="{19075A5A-D245-0240-878E-CFB172C98ECA}" dt="2020-09-22T08:06:57.329" v="6074" actId="478"/>
          <ac:spMkLst>
            <pc:docMk/>
            <pc:sldMk cId="2827725247" sldId="406"/>
            <ac:spMk id="7" creationId="{4B23C8BB-4ACA-7442-B06F-38A3644CB77E}"/>
          </ac:spMkLst>
        </pc:spChg>
        <pc:spChg chg="del">
          <ac:chgData name="Nane Kratzke" userId="971be13ff4ee5ef6" providerId="LiveId" clId="{19075A5A-D245-0240-878E-CFB172C98ECA}" dt="2020-09-22T08:06:55.598" v="6073" actId="478"/>
          <ac:spMkLst>
            <pc:docMk/>
            <pc:sldMk cId="2827725247" sldId="406"/>
            <ac:spMk id="8" creationId="{5A37F6BE-09FF-9546-A53B-D31D82FD8525}"/>
          </ac:spMkLst>
        </pc:spChg>
        <pc:spChg chg="add mod">
          <ac:chgData name="Nane Kratzke" userId="971be13ff4ee5ef6" providerId="LiveId" clId="{19075A5A-D245-0240-878E-CFB172C98ECA}" dt="2020-09-22T08:20:12.326" v="6823" actId="20577"/>
          <ac:spMkLst>
            <pc:docMk/>
            <pc:sldMk cId="2827725247" sldId="406"/>
            <ac:spMk id="10" creationId="{CE409C7F-99CF-DC46-992E-D3C404250604}"/>
          </ac:spMkLst>
        </pc:spChg>
        <pc:spChg chg="add mod">
          <ac:chgData name="Nane Kratzke" userId="971be13ff4ee5ef6" providerId="LiveId" clId="{19075A5A-D245-0240-878E-CFB172C98ECA}" dt="2020-09-22T08:15:31.051" v="6682" actId="1076"/>
          <ac:spMkLst>
            <pc:docMk/>
            <pc:sldMk cId="2827725247" sldId="406"/>
            <ac:spMk id="11" creationId="{A96E3C2B-7A6C-884D-83C9-70C1355C0A38}"/>
          </ac:spMkLst>
        </pc:spChg>
        <pc:spChg chg="add mod">
          <ac:chgData name="Nane Kratzke" userId="971be13ff4ee5ef6" providerId="LiveId" clId="{19075A5A-D245-0240-878E-CFB172C98ECA}" dt="2020-09-22T08:17:01.546" v="6781" actId="20577"/>
          <ac:spMkLst>
            <pc:docMk/>
            <pc:sldMk cId="2827725247" sldId="406"/>
            <ac:spMk id="12" creationId="{02F23FDE-BBBE-8840-B206-488D4CE55843}"/>
          </ac:spMkLst>
        </pc:spChg>
        <pc:picChg chg="add mod">
          <ac:chgData name="Nane Kratzke" userId="971be13ff4ee5ef6" providerId="LiveId" clId="{19075A5A-D245-0240-878E-CFB172C98ECA}" dt="2020-09-22T08:15:00.766" v="6676" actId="1076"/>
          <ac:picMkLst>
            <pc:docMk/>
            <pc:sldMk cId="2827725247" sldId="406"/>
            <ac:picMk id="9" creationId="{3DFCA27B-EDAE-944D-AEC4-E6115F7840BE}"/>
          </ac:picMkLst>
        </pc:picChg>
      </pc:sldChg>
      <pc:sldChg chg="del">
        <pc:chgData name="Nane Kratzke" userId="971be13ff4ee5ef6" providerId="LiveId" clId="{19075A5A-D245-0240-878E-CFB172C98ECA}" dt="2020-09-22T05:46:19.450" v="187" actId="2696"/>
        <pc:sldMkLst>
          <pc:docMk/>
          <pc:sldMk cId="3258507040" sldId="406"/>
        </pc:sldMkLst>
      </pc:sldChg>
      <pc:sldChg chg="addSp delSp modSp add mod">
        <pc:chgData name="Nane Kratzke" userId="971be13ff4ee5ef6" providerId="LiveId" clId="{19075A5A-D245-0240-878E-CFB172C98ECA}" dt="2020-09-22T14:49:56.001" v="16383" actId="1366"/>
        <pc:sldMkLst>
          <pc:docMk/>
          <pc:sldMk cId="515817754" sldId="407"/>
        </pc:sldMkLst>
        <pc:spChg chg="mod">
          <ac:chgData name="Nane Kratzke" userId="971be13ff4ee5ef6" providerId="LiveId" clId="{19075A5A-D245-0240-878E-CFB172C98ECA}" dt="2020-09-22T08:40:48.945" v="6838" actId="20577"/>
          <ac:spMkLst>
            <pc:docMk/>
            <pc:sldMk cId="515817754" sldId="407"/>
            <ac:spMk id="2" creationId="{A6502D87-65F3-1648-A2FF-10EEAA6A3A9A}"/>
          </ac:spMkLst>
        </pc:spChg>
        <pc:spChg chg="mod">
          <ac:chgData name="Nane Kratzke" userId="971be13ff4ee5ef6" providerId="LiveId" clId="{19075A5A-D245-0240-878E-CFB172C98ECA}" dt="2020-09-22T08:40:55.417" v="6858" actId="20577"/>
          <ac:spMkLst>
            <pc:docMk/>
            <pc:sldMk cId="515817754" sldId="407"/>
            <ac:spMk id="3" creationId="{07897528-EFAE-B74E-8829-A39FEAB54C71}"/>
          </ac:spMkLst>
        </pc:spChg>
        <pc:spChg chg="add mod">
          <ac:chgData name="Nane Kratzke" userId="971be13ff4ee5ef6" providerId="LiveId" clId="{19075A5A-D245-0240-878E-CFB172C98ECA}" dt="2020-09-22T12:07:47.792" v="9193" actId="14100"/>
          <ac:spMkLst>
            <pc:docMk/>
            <pc:sldMk cId="515817754" sldId="407"/>
            <ac:spMk id="6" creationId="{B5E065E7-DA3A-9F47-AF6C-8653BEB61B29}"/>
          </ac:spMkLst>
        </pc:spChg>
        <pc:spChg chg="add mod">
          <ac:chgData name="Nane Kratzke" userId="971be13ff4ee5ef6" providerId="LiveId" clId="{19075A5A-D245-0240-878E-CFB172C98ECA}" dt="2020-09-22T14:49:36.145" v="16380" actId="1076"/>
          <ac:spMkLst>
            <pc:docMk/>
            <pc:sldMk cId="515817754" sldId="407"/>
            <ac:spMk id="8" creationId="{92E8FFCF-D9F7-684A-8F06-174F8DCC07A4}"/>
          </ac:spMkLst>
        </pc:spChg>
        <pc:picChg chg="add del mod">
          <ac:chgData name="Nane Kratzke" userId="971be13ff4ee5ef6" providerId="LiveId" clId="{19075A5A-D245-0240-878E-CFB172C98ECA}" dt="2020-09-22T08:46:32.506" v="7205" actId="478"/>
          <ac:picMkLst>
            <pc:docMk/>
            <pc:sldMk cId="515817754" sldId="407"/>
            <ac:picMk id="5" creationId="{856A9196-F52F-2F4A-B2E6-6D8E2C004CF8}"/>
          </ac:picMkLst>
        </pc:picChg>
        <pc:picChg chg="add mod">
          <ac:chgData name="Nane Kratzke" userId="971be13ff4ee5ef6" providerId="LiveId" clId="{19075A5A-D245-0240-878E-CFB172C98ECA}" dt="2020-09-22T14:49:56.001" v="16383" actId="1366"/>
          <ac:picMkLst>
            <pc:docMk/>
            <pc:sldMk cId="515817754" sldId="407"/>
            <ac:picMk id="5" creationId="{E2CE8214-3E2D-704A-AA85-8033E32C7E46}"/>
          </ac:picMkLst>
        </pc:picChg>
        <pc:picChg chg="add mod">
          <ac:chgData name="Nane Kratzke" userId="971be13ff4ee5ef6" providerId="LiveId" clId="{19075A5A-D245-0240-878E-CFB172C98ECA}" dt="2020-09-22T08:46:46.453" v="7210" actId="1076"/>
          <ac:picMkLst>
            <pc:docMk/>
            <pc:sldMk cId="515817754" sldId="407"/>
            <ac:picMk id="7" creationId="{718C392D-8EE2-9540-B076-75D84495D22F}"/>
          </ac:picMkLst>
        </pc:picChg>
      </pc:sldChg>
      <pc:sldChg chg="del">
        <pc:chgData name="Nane Kratzke" userId="971be13ff4ee5ef6" providerId="LiveId" clId="{19075A5A-D245-0240-878E-CFB172C98ECA}" dt="2020-09-22T05:46:19.553" v="195" actId="2696"/>
        <pc:sldMkLst>
          <pc:docMk/>
          <pc:sldMk cId="1680225601" sldId="407"/>
        </pc:sldMkLst>
      </pc:sldChg>
      <pc:sldChg chg="addSp delSp modSp add mod">
        <pc:chgData name="Nane Kratzke" userId="971be13ff4ee5ef6" providerId="LiveId" clId="{19075A5A-D245-0240-878E-CFB172C98ECA}" dt="2020-09-25T07:43:44.573" v="44148" actId="20577"/>
        <pc:sldMkLst>
          <pc:docMk/>
          <pc:sldMk cId="1137104576" sldId="408"/>
        </pc:sldMkLst>
        <pc:spChg chg="mod">
          <ac:chgData name="Nane Kratzke" userId="971be13ff4ee5ef6" providerId="LiveId" clId="{19075A5A-D245-0240-878E-CFB172C98ECA}" dt="2020-09-22T08:49:46.202" v="7221" actId="20577"/>
          <ac:spMkLst>
            <pc:docMk/>
            <pc:sldMk cId="1137104576" sldId="408"/>
            <ac:spMk id="2" creationId="{90AF8DE0-13F9-3744-B157-2514D5F39081}"/>
          </ac:spMkLst>
        </pc:spChg>
        <pc:spChg chg="mod">
          <ac:chgData name="Nane Kratzke" userId="971be13ff4ee5ef6" providerId="LiveId" clId="{19075A5A-D245-0240-878E-CFB172C98ECA}" dt="2020-09-22T15:06:09.424" v="16395" actId="20577"/>
          <ac:spMkLst>
            <pc:docMk/>
            <pc:sldMk cId="1137104576" sldId="408"/>
            <ac:spMk id="3" creationId="{75F51708-2E84-644B-8E56-F71D8142531E}"/>
          </ac:spMkLst>
        </pc:spChg>
        <pc:spChg chg="add mod">
          <ac:chgData name="Nane Kratzke" userId="971be13ff4ee5ef6" providerId="LiveId" clId="{19075A5A-D245-0240-878E-CFB172C98ECA}" dt="2020-09-22T09:52:12.896" v="8952" actId="14861"/>
          <ac:spMkLst>
            <pc:docMk/>
            <pc:sldMk cId="1137104576" sldId="408"/>
            <ac:spMk id="6" creationId="{81E9E1CE-3A6C-8046-AF6B-028E91874076}"/>
          </ac:spMkLst>
        </pc:spChg>
        <pc:spChg chg="add mod">
          <ac:chgData name="Nane Kratzke" userId="971be13ff4ee5ef6" providerId="LiveId" clId="{19075A5A-D245-0240-878E-CFB172C98ECA}" dt="2020-09-22T10:14:00.616" v="9173" actId="1076"/>
          <ac:spMkLst>
            <pc:docMk/>
            <pc:sldMk cId="1137104576" sldId="408"/>
            <ac:spMk id="7" creationId="{7B8A4168-FE69-A549-A9A0-B029B693E5A9}"/>
          </ac:spMkLst>
        </pc:spChg>
        <pc:spChg chg="add mod">
          <ac:chgData name="Nane Kratzke" userId="971be13ff4ee5ef6" providerId="LiveId" clId="{19075A5A-D245-0240-878E-CFB172C98ECA}" dt="2020-09-25T07:43:44.573" v="44148" actId="20577"/>
          <ac:spMkLst>
            <pc:docMk/>
            <pc:sldMk cId="1137104576" sldId="408"/>
            <ac:spMk id="9" creationId="{6F09DD03-4AD5-E642-B2C1-AE95868DDADC}"/>
          </ac:spMkLst>
        </pc:spChg>
        <pc:spChg chg="add mod">
          <ac:chgData name="Nane Kratzke" userId="971be13ff4ee5ef6" providerId="LiveId" clId="{19075A5A-D245-0240-878E-CFB172C98ECA}" dt="2020-09-22T15:37:34.176" v="16405" actId="20577"/>
          <ac:spMkLst>
            <pc:docMk/>
            <pc:sldMk cId="1137104576" sldId="408"/>
            <ac:spMk id="10" creationId="{A49DCD23-0EB1-914D-AEF9-E713428D6E9D}"/>
          </ac:spMkLst>
        </pc:spChg>
        <pc:spChg chg="add mod">
          <ac:chgData name="Nane Kratzke" userId="971be13ff4ee5ef6" providerId="LiveId" clId="{19075A5A-D245-0240-878E-CFB172C98ECA}" dt="2020-09-22T10:06:37.540" v="9126" actId="20577"/>
          <ac:spMkLst>
            <pc:docMk/>
            <pc:sldMk cId="1137104576" sldId="408"/>
            <ac:spMk id="11" creationId="{2983A09B-6DCE-9646-BDD4-38620497E068}"/>
          </ac:spMkLst>
        </pc:spChg>
        <pc:spChg chg="add del mod">
          <ac:chgData name="Nane Kratzke" userId="971be13ff4ee5ef6" providerId="LiveId" clId="{19075A5A-D245-0240-878E-CFB172C98ECA}" dt="2020-09-22T10:04:27.025" v="9110"/>
          <ac:spMkLst>
            <pc:docMk/>
            <pc:sldMk cId="1137104576" sldId="408"/>
            <ac:spMk id="12" creationId="{3EE2F346-C775-C54C-BCC9-B9CEBE3E3FD3}"/>
          </ac:spMkLst>
        </pc:spChg>
        <pc:spChg chg="add mod">
          <ac:chgData name="Nane Kratzke" userId="971be13ff4ee5ef6" providerId="LiveId" clId="{19075A5A-D245-0240-878E-CFB172C98ECA}" dt="2020-09-22T10:12:04.111" v="9169" actId="20577"/>
          <ac:spMkLst>
            <pc:docMk/>
            <pc:sldMk cId="1137104576" sldId="408"/>
            <ac:spMk id="13" creationId="{B7C745C1-74F0-2744-88A6-D4FF803BAA34}"/>
          </ac:spMkLst>
        </pc:spChg>
        <pc:spChg chg="add mod">
          <ac:chgData name="Nane Kratzke" userId="971be13ff4ee5ef6" providerId="LiveId" clId="{19075A5A-D245-0240-878E-CFB172C98ECA}" dt="2020-09-22T10:05:01.347" v="9121" actId="20577"/>
          <ac:spMkLst>
            <pc:docMk/>
            <pc:sldMk cId="1137104576" sldId="408"/>
            <ac:spMk id="16" creationId="{AA24DA27-C5AB-374F-990C-562EA640B1DE}"/>
          </ac:spMkLst>
        </pc:spChg>
        <pc:spChg chg="add mod">
          <ac:chgData name="Nane Kratzke" userId="971be13ff4ee5ef6" providerId="LiveId" clId="{19075A5A-D245-0240-878E-CFB172C98ECA}" dt="2020-09-22T15:37:36.605" v="16408" actId="20577"/>
          <ac:spMkLst>
            <pc:docMk/>
            <pc:sldMk cId="1137104576" sldId="408"/>
            <ac:spMk id="19" creationId="{90697ED6-549A-8042-AAD3-D31E70841A84}"/>
          </ac:spMkLst>
        </pc:spChg>
        <pc:spChg chg="add mod">
          <ac:chgData name="Nane Kratzke" userId="971be13ff4ee5ef6" providerId="LiveId" clId="{19075A5A-D245-0240-878E-CFB172C98ECA}" dt="2020-09-22T09:52:28.129" v="8954" actId="1076"/>
          <ac:spMkLst>
            <pc:docMk/>
            <pc:sldMk cId="1137104576" sldId="408"/>
            <ac:spMk id="20" creationId="{59D21B77-5369-6845-A913-0F1C46648EC6}"/>
          </ac:spMkLst>
        </pc:spChg>
        <pc:spChg chg="add del mod">
          <ac:chgData name="Nane Kratzke" userId="971be13ff4ee5ef6" providerId="LiveId" clId="{19075A5A-D245-0240-878E-CFB172C98ECA}" dt="2020-09-22T10:02:29.646" v="9106" actId="478"/>
          <ac:spMkLst>
            <pc:docMk/>
            <pc:sldMk cId="1137104576" sldId="408"/>
            <ac:spMk id="21" creationId="{A33EA43A-3010-A248-A62A-5E158AF9304C}"/>
          </ac:spMkLst>
        </pc:spChg>
        <pc:spChg chg="add mod">
          <ac:chgData name="Nane Kratzke" userId="971be13ff4ee5ef6" providerId="LiveId" clId="{19075A5A-D245-0240-878E-CFB172C98ECA}" dt="2020-09-22T12:22:32.860" v="10012" actId="113"/>
          <ac:spMkLst>
            <pc:docMk/>
            <pc:sldMk cId="1137104576" sldId="408"/>
            <ac:spMk id="25" creationId="{4F48AB70-B557-0340-ABDD-32709C7A1D7F}"/>
          </ac:spMkLst>
        </pc:spChg>
        <pc:picChg chg="add del mod">
          <ac:chgData name="Nane Kratzke" userId="971be13ff4ee5ef6" providerId="LiveId" clId="{19075A5A-D245-0240-878E-CFB172C98ECA}" dt="2020-09-22T09:25:07.458" v="8320" actId="478"/>
          <ac:picMkLst>
            <pc:docMk/>
            <pc:sldMk cId="1137104576" sldId="408"/>
            <ac:picMk id="5" creationId="{28D97422-A290-2A47-9E40-ACBC9892D098}"/>
          </ac:picMkLst>
        </pc:picChg>
        <pc:picChg chg="add mod">
          <ac:chgData name="Nane Kratzke" userId="971be13ff4ee5ef6" providerId="LiveId" clId="{19075A5A-D245-0240-878E-CFB172C98ECA}" dt="2020-09-22T10:13:54.384" v="9172" actId="1076"/>
          <ac:picMkLst>
            <pc:docMk/>
            <pc:sldMk cId="1137104576" sldId="408"/>
            <ac:picMk id="8" creationId="{9EBE68DF-5D37-B447-A375-CDDECFF9BE79}"/>
          </ac:picMkLst>
        </pc:picChg>
        <pc:picChg chg="add del">
          <ac:chgData name="Nane Kratzke" userId="971be13ff4ee5ef6" providerId="LiveId" clId="{19075A5A-D245-0240-878E-CFB172C98ECA}" dt="2020-09-22T08:59:10.897" v="7493"/>
          <ac:picMkLst>
            <pc:docMk/>
            <pc:sldMk cId="1137104576" sldId="408"/>
            <ac:picMk id="1025" creationId="{62008C8C-87F8-4A48-9E52-342838293E78}"/>
          </ac:picMkLst>
        </pc:picChg>
        <pc:picChg chg="add del">
          <ac:chgData name="Nane Kratzke" userId="971be13ff4ee5ef6" providerId="LiveId" clId="{19075A5A-D245-0240-878E-CFB172C98ECA}" dt="2020-09-22T08:59:10.897" v="7493"/>
          <ac:picMkLst>
            <pc:docMk/>
            <pc:sldMk cId="1137104576" sldId="408"/>
            <ac:picMk id="1026" creationId="{879A11E2-11BB-4D4F-BC3A-D6E68918F7B2}"/>
          </ac:picMkLst>
        </pc:picChg>
        <pc:picChg chg="add del">
          <ac:chgData name="Nane Kratzke" userId="971be13ff4ee5ef6" providerId="LiveId" clId="{19075A5A-D245-0240-878E-CFB172C98ECA}" dt="2020-09-22T08:59:10.897" v="7493"/>
          <ac:picMkLst>
            <pc:docMk/>
            <pc:sldMk cId="1137104576" sldId="408"/>
            <ac:picMk id="1027" creationId="{4E25EDBC-1529-604A-BDF7-5A8DB1E2F3AF}"/>
          </ac:picMkLst>
        </pc:picChg>
        <pc:picChg chg="add del">
          <ac:chgData name="Nane Kratzke" userId="971be13ff4ee5ef6" providerId="LiveId" clId="{19075A5A-D245-0240-878E-CFB172C98ECA}" dt="2020-09-22T08:59:10.897" v="7493"/>
          <ac:picMkLst>
            <pc:docMk/>
            <pc:sldMk cId="1137104576" sldId="408"/>
            <ac:picMk id="1028" creationId="{D3E7F018-5032-E649-89F5-3CBF557CAB4B}"/>
          </ac:picMkLst>
        </pc:picChg>
        <pc:picChg chg="add del">
          <ac:chgData name="Nane Kratzke" userId="971be13ff4ee5ef6" providerId="LiveId" clId="{19075A5A-D245-0240-878E-CFB172C98ECA}" dt="2020-09-22T08:59:10.897" v="7493"/>
          <ac:picMkLst>
            <pc:docMk/>
            <pc:sldMk cId="1137104576" sldId="408"/>
            <ac:picMk id="1029" creationId="{9F6B894C-30C9-E041-85C2-45A64C36419D}"/>
          </ac:picMkLst>
        </pc:picChg>
        <pc:picChg chg="add del">
          <ac:chgData name="Nane Kratzke" userId="971be13ff4ee5ef6" providerId="LiveId" clId="{19075A5A-D245-0240-878E-CFB172C98ECA}" dt="2020-09-22T08:59:10.897" v="7493"/>
          <ac:picMkLst>
            <pc:docMk/>
            <pc:sldMk cId="1137104576" sldId="408"/>
            <ac:picMk id="1030" creationId="{CA4241D3-7964-F941-A01F-26D5C586CADE}"/>
          </ac:picMkLst>
        </pc:picChg>
        <pc:picChg chg="add del">
          <ac:chgData name="Nane Kratzke" userId="971be13ff4ee5ef6" providerId="LiveId" clId="{19075A5A-D245-0240-878E-CFB172C98ECA}" dt="2020-09-22T08:59:10.897" v="7493"/>
          <ac:picMkLst>
            <pc:docMk/>
            <pc:sldMk cId="1137104576" sldId="408"/>
            <ac:picMk id="1031" creationId="{17420FB5-CEBD-174C-AA86-35C928D3A87C}"/>
          </ac:picMkLst>
        </pc:picChg>
      </pc:sldChg>
      <pc:sldChg chg="del">
        <pc:chgData name="Nane Kratzke" userId="971be13ff4ee5ef6" providerId="LiveId" clId="{19075A5A-D245-0240-878E-CFB172C98ECA}" dt="2020-09-22T05:46:19.299" v="175" actId="2696"/>
        <pc:sldMkLst>
          <pc:docMk/>
          <pc:sldMk cId="3779774743" sldId="408"/>
        </pc:sldMkLst>
      </pc:sldChg>
      <pc:sldChg chg="del">
        <pc:chgData name="Nane Kratzke" userId="971be13ff4ee5ef6" providerId="LiveId" clId="{19075A5A-D245-0240-878E-CFB172C98ECA}" dt="2020-09-22T05:46:19.668" v="205" actId="2696"/>
        <pc:sldMkLst>
          <pc:docMk/>
          <pc:sldMk cId="110797625" sldId="409"/>
        </pc:sldMkLst>
      </pc:sldChg>
      <pc:sldChg chg="addSp modSp add mod">
        <pc:chgData name="Nane Kratzke" userId="971be13ff4ee5ef6" providerId="LiveId" clId="{19075A5A-D245-0240-878E-CFB172C98ECA}" dt="2020-09-22T15:42:49.399" v="16422" actId="14100"/>
        <pc:sldMkLst>
          <pc:docMk/>
          <pc:sldMk cId="1186629863" sldId="409"/>
        </pc:sldMkLst>
        <pc:spChg chg="mod">
          <ac:chgData name="Nane Kratzke" userId="971be13ff4ee5ef6" providerId="LiveId" clId="{19075A5A-D245-0240-878E-CFB172C98ECA}" dt="2020-09-22T08:51:18.717" v="7378" actId="20577"/>
          <ac:spMkLst>
            <pc:docMk/>
            <pc:sldMk cId="1186629863" sldId="409"/>
            <ac:spMk id="3" creationId="{75F51708-2E84-644B-8E56-F71D8142531E}"/>
          </ac:spMkLst>
        </pc:spChg>
        <pc:spChg chg="add mod">
          <ac:chgData name="Nane Kratzke" userId="971be13ff4ee5ef6" providerId="LiveId" clId="{19075A5A-D245-0240-878E-CFB172C98ECA}" dt="2020-09-22T15:42:49.399" v="16422" actId="14100"/>
          <ac:spMkLst>
            <pc:docMk/>
            <pc:sldMk cId="1186629863" sldId="409"/>
            <ac:spMk id="5" creationId="{6F23112D-C246-6E40-A5C5-02A44226B9E9}"/>
          </ac:spMkLst>
        </pc:spChg>
        <pc:spChg chg="add mod">
          <ac:chgData name="Nane Kratzke" userId="971be13ff4ee5ef6" providerId="LiveId" clId="{19075A5A-D245-0240-878E-CFB172C98ECA}" dt="2020-09-22T14:45:45.533" v="16362" actId="20577"/>
          <ac:spMkLst>
            <pc:docMk/>
            <pc:sldMk cId="1186629863" sldId="409"/>
            <ac:spMk id="7" creationId="{D1473EE4-FDDC-3949-9935-CA5C602F73CE}"/>
          </ac:spMkLst>
        </pc:spChg>
        <pc:picChg chg="add mod">
          <ac:chgData name="Nane Kratzke" userId="971be13ff4ee5ef6" providerId="LiveId" clId="{19075A5A-D245-0240-878E-CFB172C98ECA}" dt="2020-09-22T12:17:18.506" v="9847" actId="1076"/>
          <ac:picMkLst>
            <pc:docMk/>
            <pc:sldMk cId="1186629863" sldId="409"/>
            <ac:picMk id="6" creationId="{32A43027-C390-6048-BF54-3170490F28C4}"/>
          </ac:picMkLst>
        </pc:picChg>
        <pc:picChg chg="add mod">
          <ac:chgData name="Nane Kratzke" userId="971be13ff4ee5ef6" providerId="LiveId" clId="{19075A5A-D245-0240-878E-CFB172C98ECA}" dt="2020-09-22T14:47:58.598" v="16370"/>
          <ac:picMkLst>
            <pc:docMk/>
            <pc:sldMk cId="1186629863" sldId="409"/>
            <ac:picMk id="8" creationId="{E77AAC96-F616-5949-A3F9-37E815676A2B}"/>
          </ac:picMkLst>
        </pc:picChg>
      </pc:sldChg>
      <pc:sldChg chg="addSp modSp add mod">
        <pc:chgData name="Nane Kratzke" userId="971be13ff4ee5ef6" providerId="LiveId" clId="{19075A5A-D245-0240-878E-CFB172C98ECA}" dt="2020-09-22T12:29:57.827" v="10441" actId="20577"/>
        <pc:sldMkLst>
          <pc:docMk/>
          <pc:sldMk cId="514950785" sldId="410"/>
        </pc:sldMkLst>
        <pc:spChg chg="mod">
          <ac:chgData name="Nane Kratzke" userId="971be13ff4ee5ef6" providerId="LiveId" clId="{19075A5A-D245-0240-878E-CFB172C98ECA}" dt="2020-09-22T12:25:52.113" v="10126" actId="20577"/>
          <ac:spMkLst>
            <pc:docMk/>
            <pc:sldMk cId="514950785" sldId="410"/>
            <ac:spMk id="2" creationId="{9E0EF137-0917-1348-A7FD-F90DF2718356}"/>
          </ac:spMkLst>
        </pc:spChg>
        <pc:spChg chg="mod">
          <ac:chgData name="Nane Kratzke" userId="971be13ff4ee5ef6" providerId="LiveId" clId="{19075A5A-D245-0240-878E-CFB172C98ECA}" dt="2020-09-22T12:26:01.584" v="10154" actId="20577"/>
          <ac:spMkLst>
            <pc:docMk/>
            <pc:sldMk cId="514950785" sldId="410"/>
            <ac:spMk id="3" creationId="{DD31B9DC-F7E1-9A4B-B056-E7427E104A9B}"/>
          </ac:spMkLst>
        </pc:spChg>
        <pc:spChg chg="add mod">
          <ac:chgData name="Nane Kratzke" userId="971be13ff4ee5ef6" providerId="LiveId" clId="{19075A5A-D245-0240-878E-CFB172C98ECA}" dt="2020-09-22T12:27:54.332" v="10176" actId="1076"/>
          <ac:spMkLst>
            <pc:docMk/>
            <pc:sldMk cId="514950785" sldId="410"/>
            <ac:spMk id="5" creationId="{53FC1A82-B72F-3E48-9998-632BB85C5812}"/>
          </ac:spMkLst>
        </pc:spChg>
        <pc:spChg chg="add mod">
          <ac:chgData name="Nane Kratzke" userId="971be13ff4ee5ef6" providerId="LiveId" clId="{19075A5A-D245-0240-878E-CFB172C98ECA}" dt="2020-09-22T12:27:54.332" v="10176" actId="1076"/>
          <ac:spMkLst>
            <pc:docMk/>
            <pc:sldMk cId="514950785" sldId="410"/>
            <ac:spMk id="6" creationId="{314FA769-3D09-D342-8665-75FB7997C9E0}"/>
          </ac:spMkLst>
        </pc:spChg>
        <pc:spChg chg="add mod">
          <ac:chgData name="Nane Kratzke" userId="971be13ff4ee5ef6" providerId="LiveId" clId="{19075A5A-D245-0240-878E-CFB172C98ECA}" dt="2020-09-22T12:27:54.332" v="10176" actId="1076"/>
          <ac:spMkLst>
            <pc:docMk/>
            <pc:sldMk cId="514950785" sldId="410"/>
            <ac:spMk id="7" creationId="{29B5A3B2-BE0B-8245-BF45-71889A281439}"/>
          </ac:spMkLst>
        </pc:spChg>
        <pc:spChg chg="add mod">
          <ac:chgData name="Nane Kratzke" userId="971be13ff4ee5ef6" providerId="LiveId" clId="{19075A5A-D245-0240-878E-CFB172C98ECA}" dt="2020-09-22T12:27:54.332" v="10176" actId="1076"/>
          <ac:spMkLst>
            <pc:docMk/>
            <pc:sldMk cId="514950785" sldId="410"/>
            <ac:spMk id="8" creationId="{EE6978E2-54B7-054D-90D4-27B89BEDB0C6}"/>
          </ac:spMkLst>
        </pc:spChg>
        <pc:spChg chg="add mod">
          <ac:chgData name="Nane Kratzke" userId="971be13ff4ee5ef6" providerId="LiveId" clId="{19075A5A-D245-0240-878E-CFB172C98ECA}" dt="2020-09-22T12:27:54.332" v="10176" actId="1076"/>
          <ac:spMkLst>
            <pc:docMk/>
            <pc:sldMk cId="514950785" sldId="410"/>
            <ac:spMk id="9" creationId="{CBD00FC8-1814-E247-AAF0-604D434A8099}"/>
          </ac:spMkLst>
        </pc:spChg>
        <pc:spChg chg="add mod">
          <ac:chgData name="Nane Kratzke" userId="971be13ff4ee5ef6" providerId="LiveId" clId="{19075A5A-D245-0240-878E-CFB172C98ECA}" dt="2020-09-22T12:27:54.332" v="10176" actId="1076"/>
          <ac:spMkLst>
            <pc:docMk/>
            <pc:sldMk cId="514950785" sldId="410"/>
            <ac:spMk id="10" creationId="{30CC2518-BC06-D642-B808-95A99097294F}"/>
          </ac:spMkLst>
        </pc:spChg>
        <pc:spChg chg="add mod">
          <ac:chgData name="Nane Kratzke" userId="971be13ff4ee5ef6" providerId="LiveId" clId="{19075A5A-D245-0240-878E-CFB172C98ECA}" dt="2020-09-22T12:27:54.332" v="10176" actId="1076"/>
          <ac:spMkLst>
            <pc:docMk/>
            <pc:sldMk cId="514950785" sldId="410"/>
            <ac:spMk id="11" creationId="{96FE7E66-AE8F-5345-8407-03CD000C2E36}"/>
          </ac:spMkLst>
        </pc:spChg>
        <pc:spChg chg="add mod">
          <ac:chgData name="Nane Kratzke" userId="971be13ff4ee5ef6" providerId="LiveId" clId="{19075A5A-D245-0240-878E-CFB172C98ECA}" dt="2020-09-22T12:27:54.332" v="10176" actId="1076"/>
          <ac:spMkLst>
            <pc:docMk/>
            <pc:sldMk cId="514950785" sldId="410"/>
            <ac:spMk id="12" creationId="{4EA6DAD7-A822-2B4B-9877-79D30F68DBDA}"/>
          </ac:spMkLst>
        </pc:spChg>
        <pc:spChg chg="add mod">
          <ac:chgData name="Nane Kratzke" userId="971be13ff4ee5ef6" providerId="LiveId" clId="{19075A5A-D245-0240-878E-CFB172C98ECA}" dt="2020-09-22T12:27:54.332" v="10176" actId="1076"/>
          <ac:spMkLst>
            <pc:docMk/>
            <pc:sldMk cId="514950785" sldId="410"/>
            <ac:spMk id="13" creationId="{0254B62D-3ECB-BA4F-93BF-746A9575DCB9}"/>
          </ac:spMkLst>
        </pc:spChg>
        <pc:spChg chg="add mod">
          <ac:chgData name="Nane Kratzke" userId="971be13ff4ee5ef6" providerId="LiveId" clId="{19075A5A-D245-0240-878E-CFB172C98ECA}" dt="2020-09-22T12:27:54.332" v="10176" actId="1076"/>
          <ac:spMkLst>
            <pc:docMk/>
            <pc:sldMk cId="514950785" sldId="410"/>
            <ac:spMk id="14" creationId="{12A0EF9E-C931-234A-9CD9-55823A8BED80}"/>
          </ac:spMkLst>
        </pc:spChg>
        <pc:spChg chg="add mod">
          <ac:chgData name="Nane Kratzke" userId="971be13ff4ee5ef6" providerId="LiveId" clId="{19075A5A-D245-0240-878E-CFB172C98ECA}" dt="2020-09-22T12:27:54.332" v="10176" actId="1076"/>
          <ac:spMkLst>
            <pc:docMk/>
            <pc:sldMk cId="514950785" sldId="410"/>
            <ac:spMk id="15" creationId="{DAE50C99-5EE9-6B4E-A711-4F1A2D5B8CB0}"/>
          </ac:spMkLst>
        </pc:spChg>
        <pc:spChg chg="add mod">
          <ac:chgData name="Nane Kratzke" userId="971be13ff4ee5ef6" providerId="LiveId" clId="{19075A5A-D245-0240-878E-CFB172C98ECA}" dt="2020-09-22T12:27:54.332" v="10176" actId="1076"/>
          <ac:spMkLst>
            <pc:docMk/>
            <pc:sldMk cId="514950785" sldId="410"/>
            <ac:spMk id="16" creationId="{0DE2E5F3-4BDF-3A4B-80B8-E09160ADDF67}"/>
          </ac:spMkLst>
        </pc:spChg>
        <pc:spChg chg="add mod">
          <ac:chgData name="Nane Kratzke" userId="971be13ff4ee5ef6" providerId="LiveId" clId="{19075A5A-D245-0240-878E-CFB172C98ECA}" dt="2020-09-22T12:27:54.332" v="10176" actId="1076"/>
          <ac:spMkLst>
            <pc:docMk/>
            <pc:sldMk cId="514950785" sldId="410"/>
            <ac:spMk id="17" creationId="{130AF6D1-5E4B-AA46-B4BB-4A9D109CA3E1}"/>
          </ac:spMkLst>
        </pc:spChg>
        <pc:spChg chg="add mod">
          <ac:chgData name="Nane Kratzke" userId="971be13ff4ee5ef6" providerId="LiveId" clId="{19075A5A-D245-0240-878E-CFB172C98ECA}" dt="2020-09-22T12:27:54.332" v="10176" actId="1076"/>
          <ac:spMkLst>
            <pc:docMk/>
            <pc:sldMk cId="514950785" sldId="410"/>
            <ac:spMk id="18" creationId="{6B1B500C-ADC6-8041-8167-67BFA60AF541}"/>
          </ac:spMkLst>
        </pc:spChg>
        <pc:spChg chg="add mod">
          <ac:chgData name="Nane Kratzke" userId="971be13ff4ee5ef6" providerId="LiveId" clId="{19075A5A-D245-0240-878E-CFB172C98ECA}" dt="2020-09-22T12:27:54.332" v="10176" actId="1076"/>
          <ac:spMkLst>
            <pc:docMk/>
            <pc:sldMk cId="514950785" sldId="410"/>
            <ac:spMk id="19" creationId="{CABAFF6F-06B9-BC4A-BC5E-69C9DFC900AC}"/>
          </ac:spMkLst>
        </pc:spChg>
        <pc:spChg chg="add mod">
          <ac:chgData name="Nane Kratzke" userId="971be13ff4ee5ef6" providerId="LiveId" clId="{19075A5A-D245-0240-878E-CFB172C98ECA}" dt="2020-09-22T12:27:54.332" v="10176" actId="1076"/>
          <ac:spMkLst>
            <pc:docMk/>
            <pc:sldMk cId="514950785" sldId="410"/>
            <ac:spMk id="20" creationId="{8FBC736D-AF5B-E842-92A8-CD70ADD5903A}"/>
          </ac:spMkLst>
        </pc:spChg>
        <pc:spChg chg="add mod">
          <ac:chgData name="Nane Kratzke" userId="971be13ff4ee5ef6" providerId="LiveId" clId="{19075A5A-D245-0240-878E-CFB172C98ECA}" dt="2020-09-22T12:27:54.332" v="10176" actId="1076"/>
          <ac:spMkLst>
            <pc:docMk/>
            <pc:sldMk cId="514950785" sldId="410"/>
            <ac:spMk id="21" creationId="{51680E8F-A7E2-F24F-8B49-8972BBCF5D4C}"/>
          </ac:spMkLst>
        </pc:spChg>
        <pc:spChg chg="add mod">
          <ac:chgData name="Nane Kratzke" userId="971be13ff4ee5ef6" providerId="LiveId" clId="{19075A5A-D245-0240-878E-CFB172C98ECA}" dt="2020-09-22T12:29:57.827" v="10441" actId="20577"/>
          <ac:spMkLst>
            <pc:docMk/>
            <pc:sldMk cId="514950785" sldId="410"/>
            <ac:spMk id="22" creationId="{C7A5FAC9-3E10-CD43-9E98-B562AFB77CCC}"/>
          </ac:spMkLst>
        </pc:spChg>
      </pc:sldChg>
      <pc:sldChg chg="del">
        <pc:chgData name="Nane Kratzke" userId="971be13ff4ee5ef6" providerId="LiveId" clId="{19075A5A-D245-0240-878E-CFB172C98ECA}" dt="2020-09-22T05:46:19.519" v="192" actId="2696"/>
        <pc:sldMkLst>
          <pc:docMk/>
          <pc:sldMk cId="4183557273" sldId="410"/>
        </pc:sldMkLst>
      </pc:sldChg>
      <pc:sldChg chg="addSp delSp modSp add mod">
        <pc:chgData name="Nane Kratzke" userId="971be13ff4ee5ef6" providerId="LiveId" clId="{19075A5A-D245-0240-878E-CFB172C98ECA}" dt="2020-09-22T12:39:34.433" v="10962" actId="20577"/>
        <pc:sldMkLst>
          <pc:docMk/>
          <pc:sldMk cId="1489937729" sldId="411"/>
        </pc:sldMkLst>
        <pc:spChg chg="mod">
          <ac:chgData name="Nane Kratzke" userId="971be13ff4ee5ef6" providerId="LiveId" clId="{19075A5A-D245-0240-878E-CFB172C98ECA}" dt="2020-09-22T12:30:56.486" v="10473" actId="20577"/>
          <ac:spMkLst>
            <pc:docMk/>
            <pc:sldMk cId="1489937729" sldId="411"/>
            <ac:spMk id="3" creationId="{DD31B9DC-F7E1-9A4B-B056-E7427E104A9B}"/>
          </ac:spMkLst>
        </pc:spChg>
        <pc:spChg chg="del">
          <ac:chgData name="Nane Kratzke" userId="971be13ff4ee5ef6" providerId="LiveId" clId="{19075A5A-D245-0240-878E-CFB172C98ECA}" dt="2020-09-22T12:31:40.279" v="10474" actId="478"/>
          <ac:spMkLst>
            <pc:docMk/>
            <pc:sldMk cId="1489937729" sldId="411"/>
            <ac:spMk id="5" creationId="{53FC1A82-B72F-3E48-9998-632BB85C5812}"/>
          </ac:spMkLst>
        </pc:spChg>
        <pc:spChg chg="del">
          <ac:chgData name="Nane Kratzke" userId="971be13ff4ee5ef6" providerId="LiveId" clId="{19075A5A-D245-0240-878E-CFB172C98ECA}" dt="2020-09-22T12:31:40.279" v="10474" actId="478"/>
          <ac:spMkLst>
            <pc:docMk/>
            <pc:sldMk cId="1489937729" sldId="411"/>
            <ac:spMk id="6" creationId="{314FA769-3D09-D342-8665-75FB7997C9E0}"/>
          </ac:spMkLst>
        </pc:spChg>
        <pc:spChg chg="del">
          <ac:chgData name="Nane Kratzke" userId="971be13ff4ee5ef6" providerId="LiveId" clId="{19075A5A-D245-0240-878E-CFB172C98ECA}" dt="2020-09-22T12:31:40.279" v="10474" actId="478"/>
          <ac:spMkLst>
            <pc:docMk/>
            <pc:sldMk cId="1489937729" sldId="411"/>
            <ac:spMk id="7" creationId="{29B5A3B2-BE0B-8245-BF45-71889A281439}"/>
          </ac:spMkLst>
        </pc:spChg>
        <pc:spChg chg="del">
          <ac:chgData name="Nane Kratzke" userId="971be13ff4ee5ef6" providerId="LiveId" clId="{19075A5A-D245-0240-878E-CFB172C98ECA}" dt="2020-09-22T12:31:40.279" v="10474" actId="478"/>
          <ac:spMkLst>
            <pc:docMk/>
            <pc:sldMk cId="1489937729" sldId="411"/>
            <ac:spMk id="8" creationId="{EE6978E2-54B7-054D-90D4-27B89BEDB0C6}"/>
          </ac:spMkLst>
        </pc:spChg>
        <pc:spChg chg="del">
          <ac:chgData name="Nane Kratzke" userId="971be13ff4ee5ef6" providerId="LiveId" clId="{19075A5A-D245-0240-878E-CFB172C98ECA}" dt="2020-09-22T12:31:40.279" v="10474" actId="478"/>
          <ac:spMkLst>
            <pc:docMk/>
            <pc:sldMk cId="1489937729" sldId="411"/>
            <ac:spMk id="9" creationId="{CBD00FC8-1814-E247-AAF0-604D434A8099}"/>
          </ac:spMkLst>
        </pc:spChg>
        <pc:spChg chg="del">
          <ac:chgData name="Nane Kratzke" userId="971be13ff4ee5ef6" providerId="LiveId" clId="{19075A5A-D245-0240-878E-CFB172C98ECA}" dt="2020-09-22T12:31:40.279" v="10474" actId="478"/>
          <ac:spMkLst>
            <pc:docMk/>
            <pc:sldMk cId="1489937729" sldId="411"/>
            <ac:spMk id="10" creationId="{30CC2518-BC06-D642-B808-95A99097294F}"/>
          </ac:spMkLst>
        </pc:spChg>
        <pc:spChg chg="del">
          <ac:chgData name="Nane Kratzke" userId="971be13ff4ee5ef6" providerId="LiveId" clId="{19075A5A-D245-0240-878E-CFB172C98ECA}" dt="2020-09-22T12:31:40.279" v="10474" actId="478"/>
          <ac:spMkLst>
            <pc:docMk/>
            <pc:sldMk cId="1489937729" sldId="411"/>
            <ac:spMk id="11" creationId="{96FE7E66-AE8F-5345-8407-03CD000C2E36}"/>
          </ac:spMkLst>
        </pc:spChg>
        <pc:spChg chg="del">
          <ac:chgData name="Nane Kratzke" userId="971be13ff4ee5ef6" providerId="LiveId" clId="{19075A5A-D245-0240-878E-CFB172C98ECA}" dt="2020-09-22T12:31:40.279" v="10474" actId="478"/>
          <ac:spMkLst>
            <pc:docMk/>
            <pc:sldMk cId="1489937729" sldId="411"/>
            <ac:spMk id="12" creationId="{4EA6DAD7-A822-2B4B-9877-79D30F68DBDA}"/>
          </ac:spMkLst>
        </pc:spChg>
        <pc:spChg chg="del">
          <ac:chgData name="Nane Kratzke" userId="971be13ff4ee5ef6" providerId="LiveId" clId="{19075A5A-D245-0240-878E-CFB172C98ECA}" dt="2020-09-22T12:31:40.279" v="10474" actId="478"/>
          <ac:spMkLst>
            <pc:docMk/>
            <pc:sldMk cId="1489937729" sldId="411"/>
            <ac:spMk id="13" creationId="{0254B62D-3ECB-BA4F-93BF-746A9575DCB9}"/>
          </ac:spMkLst>
        </pc:spChg>
        <pc:spChg chg="del">
          <ac:chgData name="Nane Kratzke" userId="971be13ff4ee5ef6" providerId="LiveId" clId="{19075A5A-D245-0240-878E-CFB172C98ECA}" dt="2020-09-22T12:31:40.279" v="10474" actId="478"/>
          <ac:spMkLst>
            <pc:docMk/>
            <pc:sldMk cId="1489937729" sldId="411"/>
            <ac:spMk id="14" creationId="{12A0EF9E-C931-234A-9CD9-55823A8BED80}"/>
          </ac:spMkLst>
        </pc:spChg>
        <pc:spChg chg="del">
          <ac:chgData name="Nane Kratzke" userId="971be13ff4ee5ef6" providerId="LiveId" clId="{19075A5A-D245-0240-878E-CFB172C98ECA}" dt="2020-09-22T12:31:40.279" v="10474" actId="478"/>
          <ac:spMkLst>
            <pc:docMk/>
            <pc:sldMk cId="1489937729" sldId="411"/>
            <ac:spMk id="15" creationId="{DAE50C99-5EE9-6B4E-A711-4F1A2D5B8CB0}"/>
          </ac:spMkLst>
        </pc:spChg>
        <pc:spChg chg="del">
          <ac:chgData name="Nane Kratzke" userId="971be13ff4ee5ef6" providerId="LiveId" clId="{19075A5A-D245-0240-878E-CFB172C98ECA}" dt="2020-09-22T12:31:40.279" v="10474" actId="478"/>
          <ac:spMkLst>
            <pc:docMk/>
            <pc:sldMk cId="1489937729" sldId="411"/>
            <ac:spMk id="16" creationId="{0DE2E5F3-4BDF-3A4B-80B8-E09160ADDF67}"/>
          </ac:spMkLst>
        </pc:spChg>
        <pc:spChg chg="del">
          <ac:chgData name="Nane Kratzke" userId="971be13ff4ee5ef6" providerId="LiveId" clId="{19075A5A-D245-0240-878E-CFB172C98ECA}" dt="2020-09-22T12:31:40.279" v="10474" actId="478"/>
          <ac:spMkLst>
            <pc:docMk/>
            <pc:sldMk cId="1489937729" sldId="411"/>
            <ac:spMk id="17" creationId="{130AF6D1-5E4B-AA46-B4BB-4A9D109CA3E1}"/>
          </ac:spMkLst>
        </pc:spChg>
        <pc:spChg chg="del">
          <ac:chgData name="Nane Kratzke" userId="971be13ff4ee5ef6" providerId="LiveId" clId="{19075A5A-D245-0240-878E-CFB172C98ECA}" dt="2020-09-22T12:31:40.279" v="10474" actId="478"/>
          <ac:spMkLst>
            <pc:docMk/>
            <pc:sldMk cId="1489937729" sldId="411"/>
            <ac:spMk id="18" creationId="{6B1B500C-ADC6-8041-8167-67BFA60AF541}"/>
          </ac:spMkLst>
        </pc:spChg>
        <pc:spChg chg="del">
          <ac:chgData name="Nane Kratzke" userId="971be13ff4ee5ef6" providerId="LiveId" clId="{19075A5A-D245-0240-878E-CFB172C98ECA}" dt="2020-09-22T12:31:40.279" v="10474" actId="478"/>
          <ac:spMkLst>
            <pc:docMk/>
            <pc:sldMk cId="1489937729" sldId="411"/>
            <ac:spMk id="19" creationId="{CABAFF6F-06B9-BC4A-BC5E-69C9DFC900AC}"/>
          </ac:spMkLst>
        </pc:spChg>
        <pc:spChg chg="del">
          <ac:chgData name="Nane Kratzke" userId="971be13ff4ee5ef6" providerId="LiveId" clId="{19075A5A-D245-0240-878E-CFB172C98ECA}" dt="2020-09-22T12:31:40.279" v="10474" actId="478"/>
          <ac:spMkLst>
            <pc:docMk/>
            <pc:sldMk cId="1489937729" sldId="411"/>
            <ac:spMk id="20" creationId="{8FBC736D-AF5B-E842-92A8-CD70ADD5903A}"/>
          </ac:spMkLst>
        </pc:spChg>
        <pc:spChg chg="del">
          <ac:chgData name="Nane Kratzke" userId="971be13ff4ee5ef6" providerId="LiveId" clId="{19075A5A-D245-0240-878E-CFB172C98ECA}" dt="2020-09-22T12:31:40.279" v="10474" actId="478"/>
          <ac:spMkLst>
            <pc:docMk/>
            <pc:sldMk cId="1489937729" sldId="411"/>
            <ac:spMk id="21" creationId="{51680E8F-A7E2-F24F-8B49-8972BBCF5D4C}"/>
          </ac:spMkLst>
        </pc:spChg>
        <pc:spChg chg="del">
          <ac:chgData name="Nane Kratzke" userId="971be13ff4ee5ef6" providerId="LiveId" clId="{19075A5A-D245-0240-878E-CFB172C98ECA}" dt="2020-09-22T12:31:40.279" v="10474" actId="478"/>
          <ac:spMkLst>
            <pc:docMk/>
            <pc:sldMk cId="1489937729" sldId="411"/>
            <ac:spMk id="22" creationId="{C7A5FAC9-3E10-CD43-9E98-B562AFB77CCC}"/>
          </ac:spMkLst>
        </pc:spChg>
        <pc:spChg chg="add mod">
          <ac:chgData name="Nane Kratzke" userId="971be13ff4ee5ef6" providerId="LiveId" clId="{19075A5A-D245-0240-878E-CFB172C98ECA}" dt="2020-09-22T12:39:25.920" v="10958" actId="1076"/>
          <ac:spMkLst>
            <pc:docMk/>
            <pc:sldMk cId="1489937729" sldId="411"/>
            <ac:spMk id="24" creationId="{72931420-4651-C243-A81B-C3EED5AF0825}"/>
          </ac:spMkLst>
        </pc:spChg>
        <pc:spChg chg="add mod">
          <ac:chgData name="Nane Kratzke" userId="971be13ff4ee5ef6" providerId="LiveId" clId="{19075A5A-D245-0240-878E-CFB172C98ECA}" dt="2020-09-22T12:39:25.920" v="10958" actId="1076"/>
          <ac:spMkLst>
            <pc:docMk/>
            <pc:sldMk cId="1489937729" sldId="411"/>
            <ac:spMk id="25" creationId="{902FB5C3-21B7-E749-A989-F94D680EBF5D}"/>
          </ac:spMkLst>
        </pc:spChg>
        <pc:spChg chg="add mod">
          <ac:chgData name="Nane Kratzke" userId="971be13ff4ee5ef6" providerId="LiveId" clId="{19075A5A-D245-0240-878E-CFB172C98ECA}" dt="2020-09-22T12:39:25.920" v="10958" actId="1076"/>
          <ac:spMkLst>
            <pc:docMk/>
            <pc:sldMk cId="1489937729" sldId="411"/>
            <ac:spMk id="26" creationId="{26921956-0FA8-5044-B419-A294B61AC6CD}"/>
          </ac:spMkLst>
        </pc:spChg>
        <pc:spChg chg="add mod">
          <ac:chgData name="Nane Kratzke" userId="971be13ff4ee5ef6" providerId="LiveId" clId="{19075A5A-D245-0240-878E-CFB172C98ECA}" dt="2020-09-22T12:39:34.433" v="10962" actId="20577"/>
          <ac:spMkLst>
            <pc:docMk/>
            <pc:sldMk cId="1489937729" sldId="411"/>
            <ac:spMk id="27" creationId="{48CFE8DD-C9F3-3E49-8ABB-E4350766B588}"/>
          </ac:spMkLst>
        </pc:spChg>
        <pc:spChg chg="add mod">
          <ac:chgData name="Nane Kratzke" userId="971be13ff4ee5ef6" providerId="LiveId" clId="{19075A5A-D245-0240-878E-CFB172C98ECA}" dt="2020-09-22T12:39:25.920" v="10958" actId="1076"/>
          <ac:spMkLst>
            <pc:docMk/>
            <pc:sldMk cId="1489937729" sldId="411"/>
            <ac:spMk id="28" creationId="{118B42FF-44D7-CA40-BCD5-418932082965}"/>
          </ac:spMkLst>
        </pc:spChg>
        <pc:picChg chg="add mod">
          <ac:chgData name="Nane Kratzke" userId="971be13ff4ee5ef6" providerId="LiveId" clId="{19075A5A-D245-0240-878E-CFB172C98ECA}" dt="2020-09-22T12:39:25.920" v="10958" actId="1076"/>
          <ac:picMkLst>
            <pc:docMk/>
            <pc:sldMk cId="1489937729" sldId="411"/>
            <ac:picMk id="23" creationId="{5F2BEA1F-D570-3C41-8E72-38790317568C}"/>
          </ac:picMkLst>
        </pc:picChg>
      </pc:sldChg>
      <pc:sldChg chg="del">
        <pc:chgData name="Nane Kratzke" userId="971be13ff4ee5ef6" providerId="LiveId" clId="{19075A5A-D245-0240-878E-CFB172C98ECA}" dt="2020-09-22T05:46:19.866" v="222" actId="2696"/>
        <pc:sldMkLst>
          <pc:docMk/>
          <pc:sldMk cId="4282661720" sldId="411"/>
        </pc:sldMkLst>
      </pc:sldChg>
      <pc:sldChg chg="del">
        <pc:chgData name="Nane Kratzke" userId="971be13ff4ee5ef6" providerId="LiveId" clId="{19075A5A-D245-0240-878E-CFB172C98ECA}" dt="2020-09-22T05:46:19.565" v="196" actId="2696"/>
        <pc:sldMkLst>
          <pc:docMk/>
          <pc:sldMk cId="2566496727" sldId="412"/>
        </pc:sldMkLst>
      </pc:sldChg>
      <pc:sldChg chg="addSp delSp modSp add mod">
        <pc:chgData name="Nane Kratzke" userId="971be13ff4ee5ef6" providerId="LiveId" clId="{19075A5A-D245-0240-878E-CFB172C98ECA}" dt="2020-09-22T15:47:11.869" v="16473" actId="14100"/>
        <pc:sldMkLst>
          <pc:docMk/>
          <pc:sldMk cId="2882640944" sldId="412"/>
        </pc:sldMkLst>
        <pc:spChg chg="mod">
          <ac:chgData name="Nane Kratzke" userId="971be13ff4ee5ef6" providerId="LiveId" clId="{19075A5A-D245-0240-878E-CFB172C98ECA}" dt="2020-09-22T12:40:45.188" v="10991" actId="20577"/>
          <ac:spMkLst>
            <pc:docMk/>
            <pc:sldMk cId="2882640944" sldId="412"/>
            <ac:spMk id="2" creationId="{FF4F4391-33E9-C04F-8531-72CD78533B0F}"/>
          </ac:spMkLst>
        </pc:spChg>
        <pc:spChg chg="mod">
          <ac:chgData name="Nane Kratzke" userId="971be13ff4ee5ef6" providerId="LiveId" clId="{19075A5A-D245-0240-878E-CFB172C98ECA}" dt="2020-09-22T15:46:41.768" v="16435" actId="20577"/>
          <ac:spMkLst>
            <pc:docMk/>
            <pc:sldMk cId="2882640944" sldId="412"/>
            <ac:spMk id="3" creationId="{2D855A6C-C233-3A4C-A5BA-96DFC9BC3BA5}"/>
          </ac:spMkLst>
        </pc:spChg>
        <pc:spChg chg="add mod">
          <ac:chgData name="Nane Kratzke" userId="971be13ff4ee5ef6" providerId="LiveId" clId="{19075A5A-D245-0240-878E-CFB172C98ECA}" dt="2020-09-22T12:45:53.360" v="11159" actId="1076"/>
          <ac:spMkLst>
            <pc:docMk/>
            <pc:sldMk cId="2882640944" sldId="412"/>
            <ac:spMk id="5" creationId="{51B9B935-5EE0-E943-B605-BD04A56DD05E}"/>
          </ac:spMkLst>
        </pc:spChg>
        <pc:spChg chg="add mod">
          <ac:chgData name="Nane Kratzke" userId="971be13ff4ee5ef6" providerId="LiveId" clId="{19075A5A-D245-0240-878E-CFB172C98ECA}" dt="2020-09-22T12:45:53.360" v="11159" actId="1076"/>
          <ac:spMkLst>
            <pc:docMk/>
            <pc:sldMk cId="2882640944" sldId="412"/>
            <ac:spMk id="6" creationId="{F5E6AB38-839F-D342-8B86-02B9496A640A}"/>
          </ac:spMkLst>
        </pc:spChg>
        <pc:spChg chg="add mod">
          <ac:chgData name="Nane Kratzke" userId="971be13ff4ee5ef6" providerId="LiveId" clId="{19075A5A-D245-0240-878E-CFB172C98ECA}" dt="2020-09-22T12:45:53.360" v="11159" actId="1076"/>
          <ac:spMkLst>
            <pc:docMk/>
            <pc:sldMk cId="2882640944" sldId="412"/>
            <ac:spMk id="7" creationId="{DAF4BCAB-659E-8940-8D27-1CB368FB424F}"/>
          </ac:spMkLst>
        </pc:spChg>
        <pc:spChg chg="add mod">
          <ac:chgData name="Nane Kratzke" userId="971be13ff4ee5ef6" providerId="LiveId" clId="{19075A5A-D245-0240-878E-CFB172C98ECA}" dt="2020-09-22T12:45:53.360" v="11159" actId="1076"/>
          <ac:spMkLst>
            <pc:docMk/>
            <pc:sldMk cId="2882640944" sldId="412"/>
            <ac:spMk id="8" creationId="{800BA800-C961-074A-923A-2A12F9305865}"/>
          </ac:spMkLst>
        </pc:spChg>
        <pc:spChg chg="add mod">
          <ac:chgData name="Nane Kratzke" userId="971be13ff4ee5ef6" providerId="LiveId" clId="{19075A5A-D245-0240-878E-CFB172C98ECA}" dt="2020-09-22T12:45:53.360" v="11159" actId="1076"/>
          <ac:spMkLst>
            <pc:docMk/>
            <pc:sldMk cId="2882640944" sldId="412"/>
            <ac:spMk id="9" creationId="{8B216CB0-C909-3F40-9CE2-DB2EDF465E1E}"/>
          </ac:spMkLst>
        </pc:spChg>
        <pc:spChg chg="add mod">
          <ac:chgData name="Nane Kratzke" userId="971be13ff4ee5ef6" providerId="LiveId" clId="{19075A5A-D245-0240-878E-CFB172C98ECA}" dt="2020-09-22T12:45:53.360" v="11159" actId="1076"/>
          <ac:spMkLst>
            <pc:docMk/>
            <pc:sldMk cId="2882640944" sldId="412"/>
            <ac:spMk id="10" creationId="{110CE352-B610-254C-8B5F-D689484F6D34}"/>
          </ac:spMkLst>
        </pc:spChg>
        <pc:spChg chg="add mod">
          <ac:chgData name="Nane Kratzke" userId="971be13ff4ee5ef6" providerId="LiveId" clId="{19075A5A-D245-0240-878E-CFB172C98ECA}" dt="2020-09-22T12:45:53.360" v="11159" actId="1076"/>
          <ac:spMkLst>
            <pc:docMk/>
            <pc:sldMk cId="2882640944" sldId="412"/>
            <ac:spMk id="11" creationId="{9A4D57D0-CBAA-8646-BB85-AD0F937AAED6}"/>
          </ac:spMkLst>
        </pc:spChg>
        <pc:spChg chg="add mod">
          <ac:chgData name="Nane Kratzke" userId="971be13ff4ee5ef6" providerId="LiveId" clId="{19075A5A-D245-0240-878E-CFB172C98ECA}" dt="2020-09-22T15:47:11.869" v="16473" actId="14100"/>
          <ac:spMkLst>
            <pc:docMk/>
            <pc:sldMk cId="2882640944" sldId="412"/>
            <ac:spMk id="12" creationId="{F66987ED-6242-A341-B1D3-6BC3421DA4B3}"/>
          </ac:spMkLst>
        </pc:spChg>
        <pc:spChg chg="add del mod">
          <ac:chgData name="Nane Kratzke" userId="971be13ff4ee5ef6" providerId="LiveId" clId="{19075A5A-D245-0240-878E-CFB172C98ECA}" dt="2020-09-22T12:43:46.145" v="11101" actId="478"/>
          <ac:spMkLst>
            <pc:docMk/>
            <pc:sldMk cId="2882640944" sldId="412"/>
            <ac:spMk id="12" creationId="{FC538E8B-4112-D446-91AE-8074884010AD}"/>
          </ac:spMkLst>
        </pc:spChg>
        <pc:spChg chg="add del mod">
          <ac:chgData name="Nane Kratzke" userId="971be13ff4ee5ef6" providerId="LiveId" clId="{19075A5A-D245-0240-878E-CFB172C98ECA}" dt="2020-09-22T12:45:38.813" v="11157" actId="478"/>
          <ac:spMkLst>
            <pc:docMk/>
            <pc:sldMk cId="2882640944" sldId="412"/>
            <ac:spMk id="13" creationId="{68940DFB-98F7-C343-80C5-B80C2E172593}"/>
          </ac:spMkLst>
        </pc:spChg>
        <pc:spChg chg="add mod">
          <ac:chgData name="Nane Kratzke" userId="971be13ff4ee5ef6" providerId="LiveId" clId="{19075A5A-D245-0240-878E-CFB172C98ECA}" dt="2020-09-22T12:45:53.360" v="11159" actId="1076"/>
          <ac:spMkLst>
            <pc:docMk/>
            <pc:sldMk cId="2882640944" sldId="412"/>
            <ac:spMk id="14" creationId="{08527345-DBB4-C840-BCA1-DDF2FAB85F0C}"/>
          </ac:spMkLst>
        </pc:spChg>
        <pc:spChg chg="add mod">
          <ac:chgData name="Nane Kratzke" userId="971be13ff4ee5ef6" providerId="LiveId" clId="{19075A5A-D245-0240-878E-CFB172C98ECA}" dt="2020-09-22T12:45:53.360" v="11159" actId="1076"/>
          <ac:spMkLst>
            <pc:docMk/>
            <pc:sldMk cId="2882640944" sldId="412"/>
            <ac:spMk id="15" creationId="{68CA4A51-A82A-2D4F-A36E-2E5C4DFCD974}"/>
          </ac:spMkLst>
        </pc:spChg>
        <pc:spChg chg="add mod">
          <ac:chgData name="Nane Kratzke" userId="971be13ff4ee5ef6" providerId="LiveId" clId="{19075A5A-D245-0240-878E-CFB172C98ECA}" dt="2020-09-22T12:45:53.360" v="11159" actId="1076"/>
          <ac:spMkLst>
            <pc:docMk/>
            <pc:sldMk cId="2882640944" sldId="412"/>
            <ac:spMk id="16" creationId="{ED95ED86-E681-D54F-8F69-ABFC693E0866}"/>
          </ac:spMkLst>
        </pc:spChg>
        <pc:spChg chg="add mod">
          <ac:chgData name="Nane Kratzke" userId="971be13ff4ee5ef6" providerId="LiveId" clId="{19075A5A-D245-0240-878E-CFB172C98ECA}" dt="2020-09-22T12:45:53.360" v="11159" actId="1076"/>
          <ac:spMkLst>
            <pc:docMk/>
            <pc:sldMk cId="2882640944" sldId="412"/>
            <ac:spMk id="17" creationId="{135E8F0E-8F2A-224D-8D59-9BCB9EF628AB}"/>
          </ac:spMkLst>
        </pc:spChg>
        <pc:spChg chg="add mod">
          <ac:chgData name="Nane Kratzke" userId="971be13ff4ee5ef6" providerId="LiveId" clId="{19075A5A-D245-0240-878E-CFB172C98ECA}" dt="2020-09-22T12:45:53.360" v="11159" actId="1076"/>
          <ac:spMkLst>
            <pc:docMk/>
            <pc:sldMk cId="2882640944" sldId="412"/>
            <ac:spMk id="18" creationId="{83835EA6-5C7E-734C-AC48-6CD4C2B0412C}"/>
          </ac:spMkLst>
        </pc:spChg>
        <pc:spChg chg="add mod">
          <ac:chgData name="Nane Kratzke" userId="971be13ff4ee5ef6" providerId="LiveId" clId="{19075A5A-D245-0240-878E-CFB172C98ECA}" dt="2020-09-22T12:45:53.360" v="11159" actId="1076"/>
          <ac:spMkLst>
            <pc:docMk/>
            <pc:sldMk cId="2882640944" sldId="412"/>
            <ac:spMk id="19" creationId="{EB027A4A-93F6-AA44-A16C-ADAD2D7C028E}"/>
          </ac:spMkLst>
        </pc:spChg>
        <pc:spChg chg="add mod">
          <ac:chgData name="Nane Kratzke" userId="971be13ff4ee5ef6" providerId="LiveId" clId="{19075A5A-D245-0240-878E-CFB172C98ECA}" dt="2020-09-22T12:45:53.360" v="11159" actId="1076"/>
          <ac:spMkLst>
            <pc:docMk/>
            <pc:sldMk cId="2882640944" sldId="412"/>
            <ac:spMk id="20" creationId="{E983D60F-CE83-854E-8799-FEE271839411}"/>
          </ac:spMkLst>
        </pc:spChg>
        <pc:spChg chg="add mod">
          <ac:chgData name="Nane Kratzke" userId="971be13ff4ee5ef6" providerId="LiveId" clId="{19075A5A-D245-0240-878E-CFB172C98ECA}" dt="2020-09-22T12:45:53.360" v="11159" actId="1076"/>
          <ac:spMkLst>
            <pc:docMk/>
            <pc:sldMk cId="2882640944" sldId="412"/>
            <ac:spMk id="21" creationId="{A9D68A97-2853-CD4E-B074-7DFA11F1C9F2}"/>
          </ac:spMkLst>
        </pc:spChg>
        <pc:spChg chg="add mod">
          <ac:chgData name="Nane Kratzke" userId="971be13ff4ee5ef6" providerId="LiveId" clId="{19075A5A-D245-0240-878E-CFB172C98ECA}" dt="2020-09-22T12:45:53.360" v="11159" actId="1076"/>
          <ac:spMkLst>
            <pc:docMk/>
            <pc:sldMk cId="2882640944" sldId="412"/>
            <ac:spMk id="22" creationId="{D32E152C-95FC-CA4D-906F-44E389ED9951}"/>
          </ac:spMkLst>
        </pc:spChg>
        <pc:spChg chg="add mod">
          <ac:chgData name="Nane Kratzke" userId="971be13ff4ee5ef6" providerId="LiveId" clId="{19075A5A-D245-0240-878E-CFB172C98ECA}" dt="2020-09-22T12:45:53.360" v="11159" actId="1076"/>
          <ac:spMkLst>
            <pc:docMk/>
            <pc:sldMk cId="2882640944" sldId="412"/>
            <ac:spMk id="23" creationId="{666E4B0C-A447-4F47-B46F-2DCFFFB00CB7}"/>
          </ac:spMkLst>
        </pc:spChg>
      </pc:sldChg>
      <pc:sldChg chg="addSp delSp modSp add mod">
        <pc:chgData name="Nane Kratzke" userId="971be13ff4ee5ef6" providerId="LiveId" clId="{19075A5A-D245-0240-878E-CFB172C98ECA}" dt="2020-09-22T15:59:20.489" v="16494" actId="1076"/>
        <pc:sldMkLst>
          <pc:docMk/>
          <pc:sldMk cId="652577850" sldId="413"/>
        </pc:sldMkLst>
        <pc:spChg chg="mod">
          <ac:chgData name="Nane Kratzke" userId="971be13ff4ee5ef6" providerId="LiveId" clId="{19075A5A-D245-0240-878E-CFB172C98ECA}" dt="2020-09-22T12:47:34.814" v="11179" actId="20577"/>
          <ac:spMkLst>
            <pc:docMk/>
            <pc:sldMk cId="652577850" sldId="413"/>
            <ac:spMk id="3" creationId="{2D855A6C-C233-3A4C-A5BA-96DFC9BC3BA5}"/>
          </ac:spMkLst>
        </pc:spChg>
        <pc:spChg chg="del">
          <ac:chgData name="Nane Kratzke" userId="971be13ff4ee5ef6" providerId="LiveId" clId="{19075A5A-D245-0240-878E-CFB172C98ECA}" dt="2020-09-22T12:47:39.905" v="11180" actId="478"/>
          <ac:spMkLst>
            <pc:docMk/>
            <pc:sldMk cId="652577850" sldId="413"/>
            <ac:spMk id="5" creationId="{51B9B935-5EE0-E943-B605-BD04A56DD05E}"/>
          </ac:spMkLst>
        </pc:spChg>
        <pc:spChg chg="del">
          <ac:chgData name="Nane Kratzke" userId="971be13ff4ee5ef6" providerId="LiveId" clId="{19075A5A-D245-0240-878E-CFB172C98ECA}" dt="2020-09-22T12:47:39.905" v="11180" actId="478"/>
          <ac:spMkLst>
            <pc:docMk/>
            <pc:sldMk cId="652577850" sldId="413"/>
            <ac:spMk id="6" creationId="{F5E6AB38-839F-D342-8B86-02B9496A640A}"/>
          </ac:spMkLst>
        </pc:spChg>
        <pc:spChg chg="del">
          <ac:chgData name="Nane Kratzke" userId="971be13ff4ee5ef6" providerId="LiveId" clId="{19075A5A-D245-0240-878E-CFB172C98ECA}" dt="2020-09-22T12:47:39.905" v="11180" actId="478"/>
          <ac:spMkLst>
            <pc:docMk/>
            <pc:sldMk cId="652577850" sldId="413"/>
            <ac:spMk id="7" creationId="{DAF4BCAB-659E-8940-8D27-1CB368FB424F}"/>
          </ac:spMkLst>
        </pc:spChg>
        <pc:spChg chg="del">
          <ac:chgData name="Nane Kratzke" userId="971be13ff4ee5ef6" providerId="LiveId" clId="{19075A5A-D245-0240-878E-CFB172C98ECA}" dt="2020-09-22T12:47:39.905" v="11180" actId="478"/>
          <ac:spMkLst>
            <pc:docMk/>
            <pc:sldMk cId="652577850" sldId="413"/>
            <ac:spMk id="8" creationId="{800BA800-C961-074A-923A-2A12F9305865}"/>
          </ac:spMkLst>
        </pc:spChg>
        <pc:spChg chg="del">
          <ac:chgData name="Nane Kratzke" userId="971be13ff4ee5ef6" providerId="LiveId" clId="{19075A5A-D245-0240-878E-CFB172C98ECA}" dt="2020-09-22T12:47:39.905" v="11180" actId="478"/>
          <ac:spMkLst>
            <pc:docMk/>
            <pc:sldMk cId="652577850" sldId="413"/>
            <ac:spMk id="9" creationId="{8B216CB0-C909-3F40-9CE2-DB2EDF465E1E}"/>
          </ac:spMkLst>
        </pc:spChg>
        <pc:spChg chg="del">
          <ac:chgData name="Nane Kratzke" userId="971be13ff4ee5ef6" providerId="LiveId" clId="{19075A5A-D245-0240-878E-CFB172C98ECA}" dt="2020-09-22T12:47:39.905" v="11180" actId="478"/>
          <ac:spMkLst>
            <pc:docMk/>
            <pc:sldMk cId="652577850" sldId="413"/>
            <ac:spMk id="10" creationId="{110CE352-B610-254C-8B5F-D689484F6D34}"/>
          </ac:spMkLst>
        </pc:spChg>
        <pc:spChg chg="del">
          <ac:chgData name="Nane Kratzke" userId="971be13ff4ee5ef6" providerId="LiveId" clId="{19075A5A-D245-0240-878E-CFB172C98ECA}" dt="2020-09-22T12:47:39.905" v="11180" actId="478"/>
          <ac:spMkLst>
            <pc:docMk/>
            <pc:sldMk cId="652577850" sldId="413"/>
            <ac:spMk id="11" creationId="{9A4D57D0-CBAA-8646-BB85-AD0F937AAED6}"/>
          </ac:spMkLst>
        </pc:spChg>
        <pc:spChg chg="add mod">
          <ac:chgData name="Nane Kratzke" userId="971be13ff4ee5ef6" providerId="LiveId" clId="{19075A5A-D245-0240-878E-CFB172C98ECA}" dt="2020-09-22T12:50:50.872" v="11490" actId="207"/>
          <ac:spMkLst>
            <pc:docMk/>
            <pc:sldMk cId="652577850" sldId="413"/>
            <ac:spMk id="13" creationId="{C340C318-8154-4041-8F36-36F1377245B8}"/>
          </ac:spMkLst>
        </pc:spChg>
        <pc:spChg chg="del">
          <ac:chgData name="Nane Kratzke" userId="971be13ff4ee5ef6" providerId="LiveId" clId="{19075A5A-D245-0240-878E-CFB172C98ECA}" dt="2020-09-22T12:47:39.905" v="11180" actId="478"/>
          <ac:spMkLst>
            <pc:docMk/>
            <pc:sldMk cId="652577850" sldId="413"/>
            <ac:spMk id="14" creationId="{08527345-DBB4-C840-BCA1-DDF2FAB85F0C}"/>
          </ac:spMkLst>
        </pc:spChg>
        <pc:spChg chg="del">
          <ac:chgData name="Nane Kratzke" userId="971be13ff4ee5ef6" providerId="LiveId" clId="{19075A5A-D245-0240-878E-CFB172C98ECA}" dt="2020-09-22T12:47:39.905" v="11180" actId="478"/>
          <ac:spMkLst>
            <pc:docMk/>
            <pc:sldMk cId="652577850" sldId="413"/>
            <ac:spMk id="15" creationId="{68CA4A51-A82A-2D4F-A36E-2E5C4DFCD974}"/>
          </ac:spMkLst>
        </pc:spChg>
        <pc:spChg chg="del">
          <ac:chgData name="Nane Kratzke" userId="971be13ff4ee5ef6" providerId="LiveId" clId="{19075A5A-D245-0240-878E-CFB172C98ECA}" dt="2020-09-22T12:47:39.905" v="11180" actId="478"/>
          <ac:spMkLst>
            <pc:docMk/>
            <pc:sldMk cId="652577850" sldId="413"/>
            <ac:spMk id="16" creationId="{ED95ED86-E681-D54F-8F69-ABFC693E0866}"/>
          </ac:spMkLst>
        </pc:spChg>
        <pc:spChg chg="del">
          <ac:chgData name="Nane Kratzke" userId="971be13ff4ee5ef6" providerId="LiveId" clId="{19075A5A-D245-0240-878E-CFB172C98ECA}" dt="2020-09-22T12:47:39.905" v="11180" actId="478"/>
          <ac:spMkLst>
            <pc:docMk/>
            <pc:sldMk cId="652577850" sldId="413"/>
            <ac:spMk id="17" creationId="{135E8F0E-8F2A-224D-8D59-9BCB9EF628AB}"/>
          </ac:spMkLst>
        </pc:spChg>
        <pc:spChg chg="del">
          <ac:chgData name="Nane Kratzke" userId="971be13ff4ee5ef6" providerId="LiveId" clId="{19075A5A-D245-0240-878E-CFB172C98ECA}" dt="2020-09-22T12:47:39.905" v="11180" actId="478"/>
          <ac:spMkLst>
            <pc:docMk/>
            <pc:sldMk cId="652577850" sldId="413"/>
            <ac:spMk id="18" creationId="{83835EA6-5C7E-734C-AC48-6CD4C2B0412C}"/>
          </ac:spMkLst>
        </pc:spChg>
        <pc:spChg chg="del">
          <ac:chgData name="Nane Kratzke" userId="971be13ff4ee5ef6" providerId="LiveId" clId="{19075A5A-D245-0240-878E-CFB172C98ECA}" dt="2020-09-22T12:47:39.905" v="11180" actId="478"/>
          <ac:spMkLst>
            <pc:docMk/>
            <pc:sldMk cId="652577850" sldId="413"/>
            <ac:spMk id="19" creationId="{EB027A4A-93F6-AA44-A16C-ADAD2D7C028E}"/>
          </ac:spMkLst>
        </pc:spChg>
        <pc:spChg chg="del">
          <ac:chgData name="Nane Kratzke" userId="971be13ff4ee5ef6" providerId="LiveId" clId="{19075A5A-D245-0240-878E-CFB172C98ECA}" dt="2020-09-22T12:47:39.905" v="11180" actId="478"/>
          <ac:spMkLst>
            <pc:docMk/>
            <pc:sldMk cId="652577850" sldId="413"/>
            <ac:spMk id="20" creationId="{E983D60F-CE83-854E-8799-FEE271839411}"/>
          </ac:spMkLst>
        </pc:spChg>
        <pc:spChg chg="del">
          <ac:chgData name="Nane Kratzke" userId="971be13ff4ee5ef6" providerId="LiveId" clId="{19075A5A-D245-0240-878E-CFB172C98ECA}" dt="2020-09-22T12:47:39.905" v="11180" actId="478"/>
          <ac:spMkLst>
            <pc:docMk/>
            <pc:sldMk cId="652577850" sldId="413"/>
            <ac:spMk id="21" creationId="{A9D68A97-2853-CD4E-B074-7DFA11F1C9F2}"/>
          </ac:spMkLst>
        </pc:spChg>
        <pc:spChg chg="del">
          <ac:chgData name="Nane Kratzke" userId="971be13ff4ee5ef6" providerId="LiveId" clId="{19075A5A-D245-0240-878E-CFB172C98ECA}" dt="2020-09-22T12:47:39.905" v="11180" actId="478"/>
          <ac:spMkLst>
            <pc:docMk/>
            <pc:sldMk cId="652577850" sldId="413"/>
            <ac:spMk id="22" creationId="{D32E152C-95FC-CA4D-906F-44E389ED9951}"/>
          </ac:spMkLst>
        </pc:spChg>
        <pc:spChg chg="del">
          <ac:chgData name="Nane Kratzke" userId="971be13ff4ee5ef6" providerId="LiveId" clId="{19075A5A-D245-0240-878E-CFB172C98ECA}" dt="2020-09-22T12:47:39.905" v="11180" actId="478"/>
          <ac:spMkLst>
            <pc:docMk/>
            <pc:sldMk cId="652577850" sldId="413"/>
            <ac:spMk id="23" creationId="{666E4B0C-A447-4F47-B46F-2DCFFFB00CB7}"/>
          </ac:spMkLst>
        </pc:spChg>
        <pc:spChg chg="add mod">
          <ac:chgData name="Nane Kratzke" userId="971be13ff4ee5ef6" providerId="LiveId" clId="{19075A5A-D245-0240-878E-CFB172C98ECA}" dt="2020-09-22T12:52:48.224" v="11557" actId="20577"/>
          <ac:spMkLst>
            <pc:docMk/>
            <pc:sldMk cId="652577850" sldId="413"/>
            <ac:spMk id="24" creationId="{0A488D65-D9BE-A04C-9EC0-FC142AF5CD91}"/>
          </ac:spMkLst>
        </pc:spChg>
        <pc:spChg chg="add mod">
          <ac:chgData name="Nane Kratzke" userId="971be13ff4ee5ef6" providerId="LiveId" clId="{19075A5A-D245-0240-878E-CFB172C98ECA}" dt="2020-09-22T13:22:55.264" v="13716" actId="20577"/>
          <ac:spMkLst>
            <pc:docMk/>
            <pc:sldMk cId="652577850" sldId="413"/>
            <ac:spMk id="25" creationId="{E78A001A-9130-164E-A461-3797C0E0097A}"/>
          </ac:spMkLst>
        </pc:spChg>
        <pc:picChg chg="add mod">
          <ac:chgData name="Nane Kratzke" userId="971be13ff4ee5ef6" providerId="LiveId" clId="{19075A5A-D245-0240-878E-CFB172C98ECA}" dt="2020-09-22T15:59:20.489" v="16494" actId="1076"/>
          <ac:picMkLst>
            <pc:docMk/>
            <pc:sldMk cId="652577850" sldId="413"/>
            <ac:picMk id="5" creationId="{D320EBEA-B82D-3B4D-92EB-C921525597DA}"/>
          </ac:picMkLst>
        </pc:picChg>
        <pc:picChg chg="add mod">
          <ac:chgData name="Nane Kratzke" userId="971be13ff4ee5ef6" providerId="LiveId" clId="{19075A5A-D245-0240-878E-CFB172C98ECA}" dt="2020-09-22T12:48:40.211" v="11186" actId="14861"/>
          <ac:picMkLst>
            <pc:docMk/>
            <pc:sldMk cId="652577850" sldId="413"/>
            <ac:picMk id="12" creationId="{E343A700-A3A4-FE4A-9EB9-15CE0F374195}"/>
          </ac:picMkLst>
        </pc:picChg>
      </pc:sldChg>
      <pc:sldChg chg="del">
        <pc:chgData name="Nane Kratzke" userId="971be13ff4ee5ef6" providerId="LiveId" clId="{19075A5A-D245-0240-878E-CFB172C98ECA}" dt="2020-09-22T05:46:19.744" v="212" actId="2696"/>
        <pc:sldMkLst>
          <pc:docMk/>
          <pc:sldMk cId="1094811382" sldId="413"/>
        </pc:sldMkLst>
      </pc:sldChg>
      <pc:sldChg chg="del">
        <pc:chgData name="Nane Kratzke" userId="971be13ff4ee5ef6" providerId="LiveId" clId="{19075A5A-D245-0240-878E-CFB172C98ECA}" dt="2020-09-22T05:46:19.493" v="190" actId="2696"/>
        <pc:sldMkLst>
          <pc:docMk/>
          <pc:sldMk cId="48934107" sldId="414"/>
        </pc:sldMkLst>
      </pc:sldChg>
      <pc:sldChg chg="addSp modSp add mod">
        <pc:chgData name="Nane Kratzke" userId="971be13ff4ee5ef6" providerId="LiveId" clId="{19075A5A-D245-0240-878E-CFB172C98ECA}" dt="2020-09-22T15:54:17.272" v="16483" actId="1366"/>
        <pc:sldMkLst>
          <pc:docMk/>
          <pc:sldMk cId="1306002383" sldId="414"/>
        </pc:sldMkLst>
        <pc:spChg chg="mod">
          <ac:chgData name="Nane Kratzke" userId="971be13ff4ee5ef6" providerId="LiveId" clId="{19075A5A-D245-0240-878E-CFB172C98ECA}" dt="2020-09-22T13:14:00.323" v="12730" actId="20577"/>
          <ac:spMkLst>
            <pc:docMk/>
            <pc:sldMk cId="1306002383" sldId="414"/>
            <ac:spMk id="3" creationId="{2D855A6C-C233-3A4C-A5BA-96DFC9BC3BA5}"/>
          </ac:spMkLst>
        </pc:spChg>
        <pc:spChg chg="add mod">
          <ac:chgData name="Nane Kratzke" userId="971be13ff4ee5ef6" providerId="LiveId" clId="{19075A5A-D245-0240-878E-CFB172C98ECA}" dt="2020-09-22T15:54:00.009" v="16479" actId="1076"/>
          <ac:spMkLst>
            <pc:docMk/>
            <pc:sldMk cId="1306002383" sldId="414"/>
            <ac:spMk id="9" creationId="{F37B3044-4CCE-5B4A-83BD-30766316B02F}"/>
          </ac:spMkLst>
        </pc:spChg>
        <pc:spChg chg="add mod">
          <ac:chgData name="Nane Kratzke" userId="971be13ff4ee5ef6" providerId="LiveId" clId="{19075A5A-D245-0240-878E-CFB172C98ECA}" dt="2020-09-22T15:54:00.009" v="16479" actId="1076"/>
          <ac:spMkLst>
            <pc:docMk/>
            <pc:sldMk cId="1306002383" sldId="414"/>
            <ac:spMk id="10" creationId="{A0035584-2AD6-2B48-A553-BBE28169366F}"/>
          </ac:spMkLst>
        </pc:spChg>
        <pc:spChg chg="mod">
          <ac:chgData name="Nane Kratzke" userId="971be13ff4ee5ef6" providerId="LiveId" clId="{19075A5A-D245-0240-878E-CFB172C98ECA}" dt="2020-09-22T13:11:45.815" v="12724" actId="14100"/>
          <ac:spMkLst>
            <pc:docMk/>
            <pc:sldMk cId="1306002383" sldId="414"/>
            <ac:spMk id="13" creationId="{C340C318-8154-4041-8F36-36F1377245B8}"/>
          </ac:spMkLst>
        </pc:spChg>
        <pc:spChg chg="mod">
          <ac:chgData name="Nane Kratzke" userId="971be13ff4ee5ef6" providerId="LiveId" clId="{19075A5A-D245-0240-878E-CFB172C98ECA}" dt="2020-09-22T13:11:12.692" v="12718" actId="3064"/>
          <ac:spMkLst>
            <pc:docMk/>
            <pc:sldMk cId="1306002383" sldId="414"/>
            <ac:spMk id="24" creationId="{0A488D65-D9BE-A04C-9EC0-FC142AF5CD91}"/>
          </ac:spMkLst>
        </pc:spChg>
        <pc:spChg chg="mod">
          <ac:chgData name="Nane Kratzke" userId="971be13ff4ee5ef6" providerId="LiveId" clId="{19075A5A-D245-0240-878E-CFB172C98ECA}" dt="2020-09-22T12:58:58.108" v="11610" actId="20577"/>
          <ac:spMkLst>
            <pc:docMk/>
            <pc:sldMk cId="1306002383" sldId="414"/>
            <ac:spMk id="25" creationId="{E78A001A-9130-164E-A461-3797C0E0097A}"/>
          </ac:spMkLst>
        </pc:spChg>
        <pc:picChg chg="add mod">
          <ac:chgData name="Nane Kratzke" userId="971be13ff4ee5ef6" providerId="LiveId" clId="{19075A5A-D245-0240-878E-CFB172C98ECA}" dt="2020-09-22T15:54:17.272" v="16483" actId="1366"/>
          <ac:picMkLst>
            <pc:docMk/>
            <pc:sldMk cId="1306002383" sldId="414"/>
            <ac:picMk id="5" creationId="{35CF7BE7-F4B6-DD49-B4CB-A564F62817E9}"/>
          </ac:picMkLst>
        </pc:picChg>
        <pc:picChg chg="mod">
          <ac:chgData name="Nane Kratzke" userId="971be13ff4ee5ef6" providerId="LiveId" clId="{19075A5A-D245-0240-878E-CFB172C98ECA}" dt="2020-09-22T13:11:41.321" v="12723" actId="14100"/>
          <ac:picMkLst>
            <pc:docMk/>
            <pc:sldMk cId="1306002383" sldId="414"/>
            <ac:picMk id="12" creationId="{E343A700-A3A4-FE4A-9EB9-15CE0F374195}"/>
          </ac:picMkLst>
        </pc:picChg>
      </pc:sldChg>
      <pc:sldChg chg="modSp add mod">
        <pc:chgData name="Nane Kratzke" userId="971be13ff4ee5ef6" providerId="LiveId" clId="{19075A5A-D245-0240-878E-CFB172C98ECA}" dt="2020-09-22T13:25:26.198" v="13751"/>
        <pc:sldMkLst>
          <pc:docMk/>
          <pc:sldMk cId="1483791297" sldId="415"/>
        </pc:sldMkLst>
        <pc:spChg chg="mod">
          <ac:chgData name="Nane Kratzke" userId="971be13ff4ee5ef6" providerId="LiveId" clId="{19075A5A-D245-0240-878E-CFB172C98ECA}" dt="2020-09-22T13:14:45.088" v="12749" actId="20577"/>
          <ac:spMkLst>
            <pc:docMk/>
            <pc:sldMk cId="1483791297" sldId="415"/>
            <ac:spMk id="3" creationId="{2D855A6C-C233-3A4C-A5BA-96DFC9BC3BA5}"/>
          </ac:spMkLst>
        </pc:spChg>
        <pc:spChg chg="mod">
          <ac:chgData name="Nane Kratzke" userId="971be13ff4ee5ef6" providerId="LiveId" clId="{19075A5A-D245-0240-878E-CFB172C98ECA}" dt="2020-09-22T13:20:19.078" v="13699" actId="1076"/>
          <ac:spMkLst>
            <pc:docMk/>
            <pc:sldMk cId="1483791297" sldId="415"/>
            <ac:spMk id="9" creationId="{F37B3044-4CCE-5B4A-83BD-30766316B02F}"/>
          </ac:spMkLst>
        </pc:spChg>
        <pc:spChg chg="mod">
          <ac:chgData name="Nane Kratzke" userId="971be13ff4ee5ef6" providerId="LiveId" clId="{19075A5A-D245-0240-878E-CFB172C98ECA}" dt="2020-09-22T13:20:12.520" v="13698" actId="1076"/>
          <ac:spMkLst>
            <pc:docMk/>
            <pc:sldMk cId="1483791297" sldId="415"/>
            <ac:spMk id="10" creationId="{A0035584-2AD6-2B48-A553-BBE28169366F}"/>
          </ac:spMkLst>
        </pc:spChg>
        <pc:spChg chg="mod">
          <ac:chgData name="Nane Kratzke" userId="971be13ff4ee5ef6" providerId="LiveId" clId="{19075A5A-D245-0240-878E-CFB172C98ECA}" dt="2020-09-22T13:18:15.423" v="13371" actId="14100"/>
          <ac:spMkLst>
            <pc:docMk/>
            <pc:sldMk cId="1483791297" sldId="415"/>
            <ac:spMk id="13" creationId="{C340C318-8154-4041-8F36-36F1377245B8}"/>
          </ac:spMkLst>
        </pc:spChg>
        <pc:spChg chg="mod">
          <ac:chgData name="Nane Kratzke" userId="971be13ff4ee5ef6" providerId="LiveId" clId="{19075A5A-D245-0240-878E-CFB172C98ECA}" dt="2020-09-22T13:14:54.484" v="12760" actId="20577"/>
          <ac:spMkLst>
            <pc:docMk/>
            <pc:sldMk cId="1483791297" sldId="415"/>
            <ac:spMk id="24" creationId="{0A488D65-D9BE-A04C-9EC0-FC142AF5CD91}"/>
          </ac:spMkLst>
        </pc:spChg>
        <pc:spChg chg="mod">
          <ac:chgData name="Nane Kratzke" userId="971be13ff4ee5ef6" providerId="LiveId" clId="{19075A5A-D245-0240-878E-CFB172C98ECA}" dt="2020-09-22T13:25:26.198" v="13751"/>
          <ac:spMkLst>
            <pc:docMk/>
            <pc:sldMk cId="1483791297" sldId="415"/>
            <ac:spMk id="25" creationId="{E78A001A-9130-164E-A461-3797C0E0097A}"/>
          </ac:spMkLst>
        </pc:spChg>
        <pc:picChg chg="mod">
          <ac:chgData name="Nane Kratzke" userId="971be13ff4ee5ef6" providerId="LiveId" clId="{19075A5A-D245-0240-878E-CFB172C98ECA}" dt="2020-09-22T13:15:43.535" v="12762" actId="1076"/>
          <ac:picMkLst>
            <pc:docMk/>
            <pc:sldMk cId="1483791297" sldId="415"/>
            <ac:picMk id="12" creationId="{E343A700-A3A4-FE4A-9EB9-15CE0F374195}"/>
          </ac:picMkLst>
        </pc:picChg>
      </pc:sldChg>
      <pc:sldChg chg="del">
        <pc:chgData name="Nane Kratzke" userId="971be13ff4ee5ef6" providerId="LiveId" clId="{19075A5A-D245-0240-878E-CFB172C98ECA}" dt="2020-09-22T05:46:19.893" v="223" actId="2696"/>
        <pc:sldMkLst>
          <pc:docMk/>
          <pc:sldMk cId="3537529939" sldId="415"/>
        </pc:sldMkLst>
      </pc:sldChg>
      <pc:sldChg chg="del">
        <pc:chgData name="Nane Kratzke" userId="971be13ff4ee5ef6" providerId="LiveId" clId="{19075A5A-D245-0240-878E-CFB172C98ECA}" dt="2020-09-22T05:46:19.627" v="202" actId="2696"/>
        <pc:sldMkLst>
          <pc:docMk/>
          <pc:sldMk cId="901601372" sldId="416"/>
        </pc:sldMkLst>
      </pc:sldChg>
      <pc:sldChg chg="addSp delSp modSp add mod">
        <pc:chgData name="Nane Kratzke" userId="971be13ff4ee5ef6" providerId="LiveId" clId="{19075A5A-D245-0240-878E-CFB172C98ECA}" dt="2020-09-22T13:34:57.721" v="14474" actId="20577"/>
        <pc:sldMkLst>
          <pc:docMk/>
          <pc:sldMk cId="3332016124" sldId="416"/>
        </pc:sldMkLst>
        <pc:spChg chg="mod">
          <ac:chgData name="Nane Kratzke" userId="971be13ff4ee5ef6" providerId="LiveId" clId="{19075A5A-D245-0240-878E-CFB172C98ECA}" dt="2020-09-22T13:27:34.379" v="13761" actId="20577"/>
          <ac:spMkLst>
            <pc:docMk/>
            <pc:sldMk cId="3332016124" sldId="416"/>
            <ac:spMk id="2" creationId="{42747490-25DE-5445-B143-60D17E8AECCF}"/>
          </ac:spMkLst>
        </pc:spChg>
        <pc:spChg chg="mod">
          <ac:chgData name="Nane Kratzke" userId="971be13ff4ee5ef6" providerId="LiveId" clId="{19075A5A-D245-0240-878E-CFB172C98ECA}" dt="2020-09-22T13:34:57.721" v="14474" actId="20577"/>
          <ac:spMkLst>
            <pc:docMk/>
            <pc:sldMk cId="3332016124" sldId="416"/>
            <ac:spMk id="3" creationId="{B959B030-6B06-044D-BA87-11ED6E878814}"/>
          </ac:spMkLst>
        </pc:spChg>
        <pc:spChg chg="add mod">
          <ac:chgData name="Nane Kratzke" userId="971be13ff4ee5ef6" providerId="LiveId" clId="{19075A5A-D245-0240-878E-CFB172C98ECA}" dt="2020-09-22T13:33:17.518" v="14455" actId="14100"/>
          <ac:spMkLst>
            <pc:docMk/>
            <pc:sldMk cId="3332016124" sldId="416"/>
            <ac:spMk id="5" creationId="{167CFCFC-2AC2-DB4A-AA43-5932368231CE}"/>
          </ac:spMkLst>
        </pc:spChg>
        <pc:spChg chg="add mod">
          <ac:chgData name="Nane Kratzke" userId="971be13ff4ee5ef6" providerId="LiveId" clId="{19075A5A-D245-0240-878E-CFB172C98ECA}" dt="2020-09-22T13:28:39.316" v="13774"/>
          <ac:spMkLst>
            <pc:docMk/>
            <pc:sldMk cId="3332016124" sldId="416"/>
            <ac:spMk id="6" creationId="{6429FDBC-2140-374C-8644-BD3C97DFB325}"/>
          </ac:spMkLst>
        </pc:spChg>
        <pc:spChg chg="add mod">
          <ac:chgData name="Nane Kratzke" userId="971be13ff4ee5ef6" providerId="LiveId" clId="{19075A5A-D245-0240-878E-CFB172C98ECA}" dt="2020-09-22T13:34:39.518" v="14467" actId="14861"/>
          <ac:spMkLst>
            <pc:docMk/>
            <pc:sldMk cId="3332016124" sldId="416"/>
            <ac:spMk id="7" creationId="{D41F791D-4AD2-5449-9700-9B4B3C0CBC5E}"/>
          </ac:spMkLst>
        </pc:spChg>
        <pc:picChg chg="add del mod">
          <ac:chgData name="Nane Kratzke" userId="971be13ff4ee5ef6" providerId="LiveId" clId="{19075A5A-D245-0240-878E-CFB172C98ECA}" dt="2020-09-22T13:33:53.998" v="14457" actId="478"/>
          <ac:picMkLst>
            <pc:docMk/>
            <pc:sldMk cId="3332016124" sldId="416"/>
            <ac:picMk id="6145" creationId="{D2B712C8-6DA8-3845-AA50-9E25F678AC91}"/>
          </ac:picMkLst>
        </pc:picChg>
        <pc:picChg chg="add mod">
          <ac:chgData name="Nane Kratzke" userId="971be13ff4ee5ef6" providerId="LiveId" clId="{19075A5A-D245-0240-878E-CFB172C98ECA}" dt="2020-09-22T13:34:31.730" v="14466" actId="1076"/>
          <ac:picMkLst>
            <pc:docMk/>
            <pc:sldMk cId="3332016124" sldId="416"/>
            <ac:picMk id="6146" creationId="{076ACED6-F69D-C54D-9883-82272DDA0AC0}"/>
          </ac:picMkLst>
        </pc:picChg>
      </pc:sldChg>
      <pc:sldChg chg="addSp delSp modSp add mod">
        <pc:chgData name="Nane Kratzke" userId="971be13ff4ee5ef6" providerId="LiveId" clId="{19075A5A-D245-0240-878E-CFB172C98ECA}" dt="2020-09-22T15:12:15.096" v="16398" actId="1076"/>
        <pc:sldMkLst>
          <pc:docMk/>
          <pc:sldMk cId="3086276217" sldId="417"/>
        </pc:sldMkLst>
        <pc:spChg chg="mod">
          <ac:chgData name="Nane Kratzke" userId="971be13ff4ee5ef6" providerId="LiveId" clId="{19075A5A-D245-0240-878E-CFB172C98ECA}" dt="2020-09-22T13:35:28.487" v="14486" actId="20577"/>
          <ac:spMkLst>
            <pc:docMk/>
            <pc:sldMk cId="3086276217" sldId="417"/>
            <ac:spMk id="3" creationId="{B959B030-6B06-044D-BA87-11ED6E878814}"/>
          </ac:spMkLst>
        </pc:spChg>
        <pc:spChg chg="mod">
          <ac:chgData name="Nane Kratzke" userId="971be13ff4ee5ef6" providerId="LiveId" clId="{19075A5A-D245-0240-878E-CFB172C98ECA}" dt="2020-09-22T15:11:57.515" v="16397" actId="14100"/>
          <ac:spMkLst>
            <pc:docMk/>
            <pc:sldMk cId="3086276217" sldId="417"/>
            <ac:spMk id="5" creationId="{167CFCFC-2AC2-DB4A-AA43-5932368231CE}"/>
          </ac:spMkLst>
        </pc:spChg>
        <pc:spChg chg="del">
          <ac:chgData name="Nane Kratzke" userId="971be13ff4ee5ef6" providerId="LiveId" clId="{19075A5A-D245-0240-878E-CFB172C98ECA}" dt="2020-09-22T13:38:24.242" v="14972" actId="478"/>
          <ac:spMkLst>
            <pc:docMk/>
            <pc:sldMk cId="3086276217" sldId="417"/>
            <ac:spMk id="6" creationId="{6429FDBC-2140-374C-8644-BD3C97DFB325}"/>
          </ac:spMkLst>
        </pc:spChg>
        <pc:spChg chg="del">
          <ac:chgData name="Nane Kratzke" userId="971be13ff4ee5ef6" providerId="LiveId" clId="{19075A5A-D245-0240-878E-CFB172C98ECA}" dt="2020-09-22T13:39:01.561" v="14974" actId="478"/>
          <ac:spMkLst>
            <pc:docMk/>
            <pc:sldMk cId="3086276217" sldId="417"/>
            <ac:spMk id="7" creationId="{D41F791D-4AD2-5449-9700-9B4B3C0CBC5E}"/>
          </ac:spMkLst>
        </pc:spChg>
        <pc:spChg chg="add mod">
          <ac:chgData name="Nane Kratzke" userId="971be13ff4ee5ef6" providerId="LiveId" clId="{19075A5A-D245-0240-878E-CFB172C98ECA}" dt="2020-09-22T13:41:47.155" v="14995" actId="1076"/>
          <ac:spMkLst>
            <pc:docMk/>
            <pc:sldMk cId="3086276217" sldId="417"/>
            <ac:spMk id="10" creationId="{4F48DF85-0EE6-2942-8489-41353D570478}"/>
          </ac:spMkLst>
        </pc:spChg>
        <pc:picChg chg="add del mod">
          <ac:chgData name="Nane Kratzke" userId="971be13ff4ee5ef6" providerId="LiveId" clId="{19075A5A-D245-0240-878E-CFB172C98ECA}" dt="2020-09-22T13:40:17.201" v="14981" actId="478"/>
          <ac:picMkLst>
            <pc:docMk/>
            <pc:sldMk cId="3086276217" sldId="417"/>
            <ac:picMk id="8" creationId="{79EF2A1E-57B0-AE48-9217-D116E0AE032A}"/>
          </ac:picMkLst>
        </pc:picChg>
        <pc:picChg chg="add mod">
          <ac:chgData name="Nane Kratzke" userId="971be13ff4ee5ef6" providerId="LiveId" clId="{19075A5A-D245-0240-878E-CFB172C98ECA}" dt="2020-09-22T15:12:15.096" v="16398" actId="1076"/>
          <ac:picMkLst>
            <pc:docMk/>
            <pc:sldMk cId="3086276217" sldId="417"/>
            <ac:picMk id="9" creationId="{F11A2C30-448D-264D-A53C-1E561616AEEF}"/>
          </ac:picMkLst>
        </pc:picChg>
        <pc:picChg chg="del">
          <ac:chgData name="Nane Kratzke" userId="971be13ff4ee5ef6" providerId="LiveId" clId="{19075A5A-D245-0240-878E-CFB172C98ECA}" dt="2020-09-22T13:39:04.294" v="14975" actId="478"/>
          <ac:picMkLst>
            <pc:docMk/>
            <pc:sldMk cId="3086276217" sldId="417"/>
            <ac:picMk id="6146" creationId="{076ACED6-F69D-C54D-9883-82272DDA0AC0}"/>
          </ac:picMkLst>
        </pc:picChg>
      </pc:sldChg>
      <pc:sldChg chg="addSp delSp modSp add mod">
        <pc:chgData name="Nane Kratzke" userId="971be13ff4ee5ef6" providerId="LiveId" clId="{19075A5A-D245-0240-878E-CFB172C98ECA}" dt="2020-09-22T14:37:30.482" v="16356" actId="1076"/>
        <pc:sldMkLst>
          <pc:docMk/>
          <pc:sldMk cId="2055604102" sldId="418"/>
        </pc:sldMkLst>
        <pc:spChg chg="mod">
          <ac:chgData name="Nane Kratzke" userId="971be13ff4ee5ef6" providerId="LiveId" clId="{19075A5A-D245-0240-878E-CFB172C98ECA}" dt="2020-09-22T13:42:10.981" v="15008" actId="20577"/>
          <ac:spMkLst>
            <pc:docMk/>
            <pc:sldMk cId="2055604102" sldId="418"/>
            <ac:spMk id="3" creationId="{B959B030-6B06-044D-BA87-11ED6E878814}"/>
          </ac:spMkLst>
        </pc:spChg>
        <pc:spChg chg="mod">
          <ac:chgData name="Nane Kratzke" userId="971be13ff4ee5ef6" providerId="LiveId" clId="{19075A5A-D245-0240-878E-CFB172C98ECA}" dt="2020-09-22T14:35:44.346" v="16338" actId="14100"/>
          <ac:spMkLst>
            <pc:docMk/>
            <pc:sldMk cId="2055604102" sldId="418"/>
            <ac:spMk id="5" creationId="{167CFCFC-2AC2-DB4A-AA43-5932368231CE}"/>
          </ac:spMkLst>
        </pc:spChg>
        <pc:spChg chg="add mod">
          <ac:chgData name="Nane Kratzke" userId="971be13ff4ee5ef6" providerId="LiveId" clId="{19075A5A-D245-0240-878E-CFB172C98ECA}" dt="2020-09-22T14:37:30.482" v="16356" actId="1076"/>
          <ac:spMkLst>
            <pc:docMk/>
            <pc:sldMk cId="2055604102" sldId="418"/>
            <ac:spMk id="6" creationId="{46DD4B25-C9FA-A349-A089-06B9EC582FE9}"/>
          </ac:spMkLst>
        </pc:spChg>
        <pc:spChg chg="add mod">
          <ac:chgData name="Nane Kratzke" userId="971be13ff4ee5ef6" providerId="LiveId" clId="{19075A5A-D245-0240-878E-CFB172C98ECA}" dt="2020-09-22T14:35:31.442" v="16336" actId="1076"/>
          <ac:spMkLst>
            <pc:docMk/>
            <pc:sldMk cId="2055604102" sldId="418"/>
            <ac:spMk id="8" creationId="{9219EC54-B05E-5B42-B4AE-19E997CB5DBC}"/>
          </ac:spMkLst>
        </pc:spChg>
        <pc:spChg chg="del">
          <ac:chgData name="Nane Kratzke" userId="971be13ff4ee5ef6" providerId="LiveId" clId="{19075A5A-D245-0240-878E-CFB172C98ECA}" dt="2020-09-22T13:55:18.999" v="16242" actId="478"/>
          <ac:spMkLst>
            <pc:docMk/>
            <pc:sldMk cId="2055604102" sldId="418"/>
            <ac:spMk id="10" creationId="{4F48DF85-0EE6-2942-8489-41353D570478}"/>
          </ac:spMkLst>
        </pc:spChg>
        <pc:picChg chg="mod">
          <ac:chgData name="Nane Kratzke" userId="971be13ff4ee5ef6" providerId="LiveId" clId="{19075A5A-D245-0240-878E-CFB172C98ECA}" dt="2020-09-22T14:35:31.442" v="16336" actId="1076"/>
          <ac:picMkLst>
            <pc:docMk/>
            <pc:sldMk cId="2055604102" sldId="418"/>
            <ac:picMk id="9" creationId="{F11A2C30-448D-264D-A53C-1E561616AEEF}"/>
          </ac:picMkLst>
        </pc:picChg>
      </pc:sldChg>
      <pc:sldChg chg="add del">
        <pc:chgData name="Nane Kratzke" userId="971be13ff4ee5ef6" providerId="LiveId" clId="{19075A5A-D245-0240-878E-CFB172C98ECA}" dt="2020-09-25T07:04:58.873" v="44127" actId="2696"/>
        <pc:sldMkLst>
          <pc:docMk/>
          <pc:sldMk cId="315736660" sldId="419"/>
        </pc:sldMkLst>
      </pc:sldChg>
      <pc:sldChg chg="addSp delSp modSp add mod">
        <pc:chgData name="Nane Kratzke" userId="971be13ff4ee5ef6" providerId="LiveId" clId="{19075A5A-D245-0240-878E-CFB172C98ECA}" dt="2020-09-23T05:43:56.148" v="16850" actId="1076"/>
        <pc:sldMkLst>
          <pc:docMk/>
          <pc:sldMk cId="3536118476" sldId="420"/>
        </pc:sldMkLst>
        <pc:spChg chg="mod">
          <ac:chgData name="Nane Kratzke" userId="971be13ff4ee5ef6" providerId="LiveId" clId="{19075A5A-D245-0240-878E-CFB172C98ECA}" dt="2020-09-23T05:42:27.697" v="16820" actId="20577"/>
          <ac:spMkLst>
            <pc:docMk/>
            <pc:sldMk cId="3536118476" sldId="420"/>
            <ac:spMk id="2" creationId="{749523EB-9AFF-1F4F-910E-6F3BDEC52800}"/>
          </ac:spMkLst>
        </pc:spChg>
        <pc:spChg chg="mod">
          <ac:chgData name="Nane Kratzke" userId="971be13ff4ee5ef6" providerId="LiveId" clId="{19075A5A-D245-0240-878E-CFB172C98ECA}" dt="2020-09-23T05:40:56.807" v="16694" actId="20577"/>
          <ac:spMkLst>
            <pc:docMk/>
            <pc:sldMk cId="3536118476" sldId="420"/>
            <ac:spMk id="3" creationId="{240B5B2B-13CB-8C49-AEF4-0345B6EE047C}"/>
          </ac:spMkLst>
        </pc:spChg>
        <pc:spChg chg="add del mod">
          <ac:chgData name="Nane Kratzke" userId="971be13ff4ee5ef6" providerId="LiveId" clId="{19075A5A-D245-0240-878E-CFB172C98ECA}" dt="2020-09-23T05:37:58.273" v="16498"/>
          <ac:spMkLst>
            <pc:docMk/>
            <pc:sldMk cId="3536118476" sldId="420"/>
            <ac:spMk id="10" creationId="{2C47BF3C-B9E1-1442-8DB0-788FD8EEC48E}"/>
          </ac:spMkLst>
        </pc:spChg>
        <pc:spChg chg="add del mod">
          <ac:chgData name="Nane Kratzke" userId="971be13ff4ee5ef6" providerId="LiveId" clId="{19075A5A-D245-0240-878E-CFB172C98ECA}" dt="2020-09-23T05:37:58.273" v="16498"/>
          <ac:spMkLst>
            <pc:docMk/>
            <pc:sldMk cId="3536118476" sldId="420"/>
            <ac:spMk id="11" creationId="{F02894B1-7F13-9F41-90B0-52C70501ADDB}"/>
          </ac:spMkLst>
        </pc:spChg>
        <pc:spChg chg="add del mod">
          <ac:chgData name="Nane Kratzke" userId="971be13ff4ee5ef6" providerId="LiveId" clId="{19075A5A-D245-0240-878E-CFB172C98ECA}" dt="2020-09-23T05:37:58.273" v="16498"/>
          <ac:spMkLst>
            <pc:docMk/>
            <pc:sldMk cId="3536118476" sldId="420"/>
            <ac:spMk id="12" creationId="{DEFE4078-FCE1-224E-A23E-F2595DD8DCB1}"/>
          </ac:spMkLst>
        </pc:spChg>
        <pc:spChg chg="add del mod">
          <ac:chgData name="Nane Kratzke" userId="971be13ff4ee5ef6" providerId="LiveId" clId="{19075A5A-D245-0240-878E-CFB172C98ECA}" dt="2020-09-23T05:37:58.273" v="16498"/>
          <ac:spMkLst>
            <pc:docMk/>
            <pc:sldMk cId="3536118476" sldId="420"/>
            <ac:spMk id="13" creationId="{B9EE385B-ABA3-DF4B-B8C7-3897BAD2CCB2}"/>
          </ac:spMkLst>
        </pc:spChg>
        <pc:spChg chg="add del mod">
          <ac:chgData name="Nane Kratzke" userId="971be13ff4ee5ef6" providerId="LiveId" clId="{19075A5A-D245-0240-878E-CFB172C98ECA}" dt="2020-09-23T05:37:58.273" v="16498"/>
          <ac:spMkLst>
            <pc:docMk/>
            <pc:sldMk cId="3536118476" sldId="420"/>
            <ac:spMk id="15" creationId="{6D7869B0-6940-5840-B26E-8662A048FAC8}"/>
          </ac:spMkLst>
        </pc:spChg>
        <pc:spChg chg="add del mod">
          <ac:chgData name="Nane Kratzke" userId="971be13ff4ee5ef6" providerId="LiveId" clId="{19075A5A-D245-0240-878E-CFB172C98ECA}" dt="2020-09-23T05:37:58.273" v="16498"/>
          <ac:spMkLst>
            <pc:docMk/>
            <pc:sldMk cId="3536118476" sldId="420"/>
            <ac:spMk id="16" creationId="{B84F12D3-9D9F-A945-AC87-991D3899B755}"/>
          </ac:spMkLst>
        </pc:spChg>
        <pc:spChg chg="add del mod">
          <ac:chgData name="Nane Kratzke" userId="971be13ff4ee5ef6" providerId="LiveId" clId="{19075A5A-D245-0240-878E-CFB172C98ECA}" dt="2020-09-23T05:37:58.273" v="16498"/>
          <ac:spMkLst>
            <pc:docMk/>
            <pc:sldMk cId="3536118476" sldId="420"/>
            <ac:spMk id="17" creationId="{1DD804A6-309C-7A48-8470-0BCE824E1DE6}"/>
          </ac:spMkLst>
        </pc:spChg>
        <pc:spChg chg="add del mod">
          <ac:chgData name="Nane Kratzke" userId="971be13ff4ee5ef6" providerId="LiveId" clId="{19075A5A-D245-0240-878E-CFB172C98ECA}" dt="2020-09-23T05:37:58.273" v="16498"/>
          <ac:spMkLst>
            <pc:docMk/>
            <pc:sldMk cId="3536118476" sldId="420"/>
            <ac:spMk id="18" creationId="{740A2AB2-52D3-A448-B32B-05CB1E68D08F}"/>
          </ac:spMkLst>
        </pc:spChg>
        <pc:spChg chg="add del mod">
          <ac:chgData name="Nane Kratzke" userId="971be13ff4ee5ef6" providerId="LiveId" clId="{19075A5A-D245-0240-878E-CFB172C98ECA}" dt="2020-09-23T05:37:58.273" v="16498"/>
          <ac:spMkLst>
            <pc:docMk/>
            <pc:sldMk cId="3536118476" sldId="420"/>
            <ac:spMk id="19" creationId="{7A018B00-90FE-0349-9905-9F2929183BBC}"/>
          </ac:spMkLst>
        </pc:spChg>
        <pc:spChg chg="add del mod">
          <ac:chgData name="Nane Kratzke" userId="971be13ff4ee5ef6" providerId="LiveId" clId="{19075A5A-D245-0240-878E-CFB172C98ECA}" dt="2020-09-23T05:37:58.273" v="16498"/>
          <ac:spMkLst>
            <pc:docMk/>
            <pc:sldMk cId="3536118476" sldId="420"/>
            <ac:spMk id="20" creationId="{738F0674-6599-6547-9A53-34805BDD1BFB}"/>
          </ac:spMkLst>
        </pc:spChg>
        <pc:spChg chg="add del mod">
          <ac:chgData name="Nane Kratzke" userId="971be13ff4ee5ef6" providerId="LiveId" clId="{19075A5A-D245-0240-878E-CFB172C98ECA}" dt="2020-09-23T05:37:58.273" v="16498"/>
          <ac:spMkLst>
            <pc:docMk/>
            <pc:sldMk cId="3536118476" sldId="420"/>
            <ac:spMk id="21" creationId="{2FFDC2E0-05BD-8A46-A29C-55AF9BBC6DF1}"/>
          </ac:spMkLst>
        </pc:spChg>
        <pc:spChg chg="add mod">
          <ac:chgData name="Nane Kratzke" userId="971be13ff4ee5ef6" providerId="LiveId" clId="{19075A5A-D245-0240-878E-CFB172C98ECA}" dt="2020-09-23T05:42:56.415" v="16834" actId="1076"/>
          <ac:spMkLst>
            <pc:docMk/>
            <pc:sldMk cId="3536118476" sldId="420"/>
            <ac:spMk id="27" creationId="{16B0557F-1E8E-1849-9346-3AC5EF1B1EF7}"/>
          </ac:spMkLst>
        </pc:spChg>
        <pc:spChg chg="add mod">
          <ac:chgData name="Nane Kratzke" userId="971be13ff4ee5ef6" providerId="LiveId" clId="{19075A5A-D245-0240-878E-CFB172C98ECA}" dt="2020-09-23T05:42:56.415" v="16834" actId="1076"/>
          <ac:spMkLst>
            <pc:docMk/>
            <pc:sldMk cId="3536118476" sldId="420"/>
            <ac:spMk id="28" creationId="{940EAD8B-38CA-2F47-A73D-B62CCAFFF38F}"/>
          </ac:spMkLst>
        </pc:spChg>
        <pc:spChg chg="add mod">
          <ac:chgData name="Nane Kratzke" userId="971be13ff4ee5ef6" providerId="LiveId" clId="{19075A5A-D245-0240-878E-CFB172C98ECA}" dt="2020-09-23T05:42:56.415" v="16834" actId="1076"/>
          <ac:spMkLst>
            <pc:docMk/>
            <pc:sldMk cId="3536118476" sldId="420"/>
            <ac:spMk id="29" creationId="{29CAB665-EB48-644B-8438-1486F1F5B194}"/>
          </ac:spMkLst>
        </pc:spChg>
        <pc:spChg chg="add mod">
          <ac:chgData name="Nane Kratzke" userId="971be13ff4ee5ef6" providerId="LiveId" clId="{19075A5A-D245-0240-878E-CFB172C98ECA}" dt="2020-09-23T05:42:56.415" v="16834" actId="1076"/>
          <ac:spMkLst>
            <pc:docMk/>
            <pc:sldMk cId="3536118476" sldId="420"/>
            <ac:spMk id="30" creationId="{B2293D3E-BA96-5A4F-8CFD-D278F34B4366}"/>
          </ac:spMkLst>
        </pc:spChg>
        <pc:spChg chg="add mod">
          <ac:chgData name="Nane Kratzke" userId="971be13ff4ee5ef6" providerId="LiveId" clId="{19075A5A-D245-0240-878E-CFB172C98ECA}" dt="2020-09-23T05:42:56.415" v="16834" actId="1076"/>
          <ac:spMkLst>
            <pc:docMk/>
            <pc:sldMk cId="3536118476" sldId="420"/>
            <ac:spMk id="32" creationId="{75F3D86E-1E45-FC4A-8992-359377C49885}"/>
          </ac:spMkLst>
        </pc:spChg>
        <pc:spChg chg="add mod">
          <ac:chgData name="Nane Kratzke" userId="971be13ff4ee5ef6" providerId="LiveId" clId="{19075A5A-D245-0240-878E-CFB172C98ECA}" dt="2020-09-23T05:42:56.415" v="16834" actId="1076"/>
          <ac:spMkLst>
            <pc:docMk/>
            <pc:sldMk cId="3536118476" sldId="420"/>
            <ac:spMk id="33" creationId="{B8AF9EB3-D8C4-0D4E-84CF-EF3D6F19333E}"/>
          </ac:spMkLst>
        </pc:spChg>
        <pc:spChg chg="add mod">
          <ac:chgData name="Nane Kratzke" userId="971be13ff4ee5ef6" providerId="LiveId" clId="{19075A5A-D245-0240-878E-CFB172C98ECA}" dt="2020-09-23T05:42:56.415" v="16834" actId="1076"/>
          <ac:spMkLst>
            <pc:docMk/>
            <pc:sldMk cId="3536118476" sldId="420"/>
            <ac:spMk id="34" creationId="{EF703F30-2C21-FD41-89C6-386BC48DC5B9}"/>
          </ac:spMkLst>
        </pc:spChg>
        <pc:spChg chg="add mod">
          <ac:chgData name="Nane Kratzke" userId="971be13ff4ee5ef6" providerId="LiveId" clId="{19075A5A-D245-0240-878E-CFB172C98ECA}" dt="2020-09-23T05:42:56.415" v="16834" actId="1076"/>
          <ac:spMkLst>
            <pc:docMk/>
            <pc:sldMk cId="3536118476" sldId="420"/>
            <ac:spMk id="35" creationId="{F6BA6F9A-B32E-F242-908C-87CF84575A2C}"/>
          </ac:spMkLst>
        </pc:spChg>
        <pc:spChg chg="add mod">
          <ac:chgData name="Nane Kratzke" userId="971be13ff4ee5ef6" providerId="LiveId" clId="{19075A5A-D245-0240-878E-CFB172C98ECA}" dt="2020-09-23T05:42:56.415" v="16834" actId="1076"/>
          <ac:spMkLst>
            <pc:docMk/>
            <pc:sldMk cId="3536118476" sldId="420"/>
            <ac:spMk id="36" creationId="{9D99F9D8-C4DA-9A45-81ED-0FEA25B71325}"/>
          </ac:spMkLst>
        </pc:spChg>
        <pc:spChg chg="add mod">
          <ac:chgData name="Nane Kratzke" userId="971be13ff4ee5ef6" providerId="LiveId" clId="{19075A5A-D245-0240-878E-CFB172C98ECA}" dt="2020-09-23T05:42:56.415" v="16834" actId="1076"/>
          <ac:spMkLst>
            <pc:docMk/>
            <pc:sldMk cId="3536118476" sldId="420"/>
            <ac:spMk id="37" creationId="{84095F3B-9DA2-0747-B289-19BB2B44AD9C}"/>
          </ac:spMkLst>
        </pc:spChg>
        <pc:spChg chg="add mod">
          <ac:chgData name="Nane Kratzke" userId="971be13ff4ee5ef6" providerId="LiveId" clId="{19075A5A-D245-0240-878E-CFB172C98ECA}" dt="2020-09-23T05:42:56.415" v="16834" actId="1076"/>
          <ac:spMkLst>
            <pc:docMk/>
            <pc:sldMk cId="3536118476" sldId="420"/>
            <ac:spMk id="39" creationId="{35BFDAAF-2C0B-554B-A5D3-696F0A369D47}"/>
          </ac:spMkLst>
        </pc:spChg>
        <pc:spChg chg="add mod">
          <ac:chgData name="Nane Kratzke" userId="971be13ff4ee5ef6" providerId="LiveId" clId="{19075A5A-D245-0240-878E-CFB172C98ECA}" dt="2020-09-23T05:43:01.671" v="16835" actId="1076"/>
          <ac:spMkLst>
            <pc:docMk/>
            <pc:sldMk cId="3536118476" sldId="420"/>
            <ac:spMk id="40" creationId="{1B135AFD-5E43-5843-9DA6-C7220398ADE1}"/>
          </ac:spMkLst>
        </pc:spChg>
        <pc:spChg chg="add mod">
          <ac:chgData name="Nane Kratzke" userId="971be13ff4ee5ef6" providerId="LiveId" clId="{19075A5A-D245-0240-878E-CFB172C98ECA}" dt="2020-09-23T05:43:10.416" v="16837" actId="20577"/>
          <ac:spMkLst>
            <pc:docMk/>
            <pc:sldMk cId="3536118476" sldId="420"/>
            <ac:spMk id="41" creationId="{05721F09-A72B-0543-9919-D70C88AF2925}"/>
          </ac:spMkLst>
        </pc:spChg>
        <pc:spChg chg="add mod">
          <ac:chgData name="Nane Kratzke" userId="971be13ff4ee5ef6" providerId="LiveId" clId="{19075A5A-D245-0240-878E-CFB172C98ECA}" dt="2020-09-23T05:43:56.148" v="16850" actId="1076"/>
          <ac:spMkLst>
            <pc:docMk/>
            <pc:sldMk cId="3536118476" sldId="420"/>
            <ac:spMk id="42" creationId="{C3CF2576-A76C-8448-9E51-FE367CFAF86A}"/>
          </ac:spMkLst>
        </pc:spChg>
        <pc:picChg chg="add mod">
          <ac:chgData name="Nane Kratzke" userId="971be13ff4ee5ef6" providerId="LiveId" clId="{19075A5A-D245-0240-878E-CFB172C98ECA}" dt="2020-09-23T05:42:56.415" v="16834" actId="1076"/>
          <ac:picMkLst>
            <pc:docMk/>
            <pc:sldMk cId="3536118476" sldId="420"/>
            <ac:picMk id="38" creationId="{4ED6E63A-D82D-AA40-954B-8843CEEDDF45}"/>
          </ac:picMkLst>
        </pc:picChg>
        <pc:cxnChg chg="add del mod">
          <ac:chgData name="Nane Kratzke" userId="971be13ff4ee5ef6" providerId="LiveId" clId="{19075A5A-D245-0240-878E-CFB172C98ECA}" dt="2020-09-23T05:37:58.273" v="16498"/>
          <ac:cxnSpMkLst>
            <pc:docMk/>
            <pc:sldMk cId="3536118476" sldId="420"/>
            <ac:cxnSpMk id="5" creationId="{839CED93-FBF0-AC4D-B806-ACA1E7F76620}"/>
          </ac:cxnSpMkLst>
        </pc:cxnChg>
        <pc:cxnChg chg="add del mod">
          <ac:chgData name="Nane Kratzke" userId="971be13ff4ee5ef6" providerId="LiveId" clId="{19075A5A-D245-0240-878E-CFB172C98ECA}" dt="2020-09-23T05:37:58.273" v="16498"/>
          <ac:cxnSpMkLst>
            <pc:docMk/>
            <pc:sldMk cId="3536118476" sldId="420"/>
            <ac:cxnSpMk id="6" creationId="{3301E5AD-09E6-6140-A8D2-7D86111CA12D}"/>
          </ac:cxnSpMkLst>
        </pc:cxnChg>
        <pc:cxnChg chg="add del mod">
          <ac:chgData name="Nane Kratzke" userId="971be13ff4ee5ef6" providerId="LiveId" clId="{19075A5A-D245-0240-878E-CFB172C98ECA}" dt="2020-09-23T05:37:58.273" v="16498"/>
          <ac:cxnSpMkLst>
            <pc:docMk/>
            <pc:sldMk cId="3536118476" sldId="420"/>
            <ac:cxnSpMk id="7" creationId="{530FFC5D-24FC-B640-9F6C-F22CF86C56DD}"/>
          </ac:cxnSpMkLst>
        </pc:cxnChg>
        <pc:cxnChg chg="add del mod">
          <ac:chgData name="Nane Kratzke" userId="971be13ff4ee5ef6" providerId="LiveId" clId="{19075A5A-D245-0240-878E-CFB172C98ECA}" dt="2020-09-23T05:37:58.273" v="16498"/>
          <ac:cxnSpMkLst>
            <pc:docMk/>
            <pc:sldMk cId="3536118476" sldId="420"/>
            <ac:cxnSpMk id="8" creationId="{C6FEF482-391F-F545-8741-2CD65BDF72B0}"/>
          </ac:cxnSpMkLst>
        </pc:cxnChg>
        <pc:cxnChg chg="add del mod">
          <ac:chgData name="Nane Kratzke" userId="971be13ff4ee5ef6" providerId="LiveId" clId="{19075A5A-D245-0240-878E-CFB172C98ECA}" dt="2020-09-23T05:37:58.273" v="16498"/>
          <ac:cxnSpMkLst>
            <pc:docMk/>
            <pc:sldMk cId="3536118476" sldId="420"/>
            <ac:cxnSpMk id="9" creationId="{9045C14D-E027-2B44-9B2C-AF1032029E50}"/>
          </ac:cxnSpMkLst>
        </pc:cxnChg>
        <pc:cxnChg chg="add del mod">
          <ac:chgData name="Nane Kratzke" userId="971be13ff4ee5ef6" providerId="LiveId" clId="{19075A5A-D245-0240-878E-CFB172C98ECA}" dt="2020-09-23T05:37:58.273" v="16498"/>
          <ac:cxnSpMkLst>
            <pc:docMk/>
            <pc:sldMk cId="3536118476" sldId="420"/>
            <ac:cxnSpMk id="14" creationId="{9DCFB455-0BDD-8C45-9D09-6FD1C9C8449C}"/>
          </ac:cxnSpMkLst>
        </pc:cxnChg>
        <pc:cxnChg chg="add mod">
          <ac:chgData name="Nane Kratzke" userId="971be13ff4ee5ef6" providerId="LiveId" clId="{19075A5A-D245-0240-878E-CFB172C98ECA}" dt="2020-09-23T05:42:56.415" v="16834" actId="1076"/>
          <ac:cxnSpMkLst>
            <pc:docMk/>
            <pc:sldMk cId="3536118476" sldId="420"/>
            <ac:cxnSpMk id="22" creationId="{A87B01C6-3701-F64B-AF3E-7BEA9E859C6A}"/>
          </ac:cxnSpMkLst>
        </pc:cxnChg>
        <pc:cxnChg chg="add mod">
          <ac:chgData name="Nane Kratzke" userId="971be13ff4ee5ef6" providerId="LiveId" clId="{19075A5A-D245-0240-878E-CFB172C98ECA}" dt="2020-09-23T05:42:56.415" v="16834" actId="1076"/>
          <ac:cxnSpMkLst>
            <pc:docMk/>
            <pc:sldMk cId="3536118476" sldId="420"/>
            <ac:cxnSpMk id="23" creationId="{1F37C277-140B-B245-8DED-F8BCF13F6E5C}"/>
          </ac:cxnSpMkLst>
        </pc:cxnChg>
        <pc:cxnChg chg="add mod">
          <ac:chgData name="Nane Kratzke" userId="971be13ff4ee5ef6" providerId="LiveId" clId="{19075A5A-D245-0240-878E-CFB172C98ECA}" dt="2020-09-23T05:42:56.415" v="16834" actId="1076"/>
          <ac:cxnSpMkLst>
            <pc:docMk/>
            <pc:sldMk cId="3536118476" sldId="420"/>
            <ac:cxnSpMk id="24" creationId="{7815A4B5-B869-624D-AECE-BC3E5F6CC065}"/>
          </ac:cxnSpMkLst>
        </pc:cxnChg>
        <pc:cxnChg chg="add mod">
          <ac:chgData name="Nane Kratzke" userId="971be13ff4ee5ef6" providerId="LiveId" clId="{19075A5A-D245-0240-878E-CFB172C98ECA}" dt="2020-09-23T05:42:56.415" v="16834" actId="1076"/>
          <ac:cxnSpMkLst>
            <pc:docMk/>
            <pc:sldMk cId="3536118476" sldId="420"/>
            <ac:cxnSpMk id="25" creationId="{C9CC1D7B-5067-1C44-A4B5-5E492A6F9D3A}"/>
          </ac:cxnSpMkLst>
        </pc:cxnChg>
        <pc:cxnChg chg="add mod">
          <ac:chgData name="Nane Kratzke" userId="971be13ff4ee5ef6" providerId="LiveId" clId="{19075A5A-D245-0240-878E-CFB172C98ECA}" dt="2020-09-23T05:42:56.415" v="16834" actId="1076"/>
          <ac:cxnSpMkLst>
            <pc:docMk/>
            <pc:sldMk cId="3536118476" sldId="420"/>
            <ac:cxnSpMk id="26" creationId="{BF78402D-4E2A-7249-B45F-2566F69D3BC6}"/>
          </ac:cxnSpMkLst>
        </pc:cxnChg>
        <pc:cxnChg chg="add mod">
          <ac:chgData name="Nane Kratzke" userId="971be13ff4ee5ef6" providerId="LiveId" clId="{19075A5A-D245-0240-878E-CFB172C98ECA}" dt="2020-09-23T05:42:56.415" v="16834" actId="1076"/>
          <ac:cxnSpMkLst>
            <pc:docMk/>
            <pc:sldMk cId="3536118476" sldId="420"/>
            <ac:cxnSpMk id="31" creationId="{3438351C-A249-3246-9BB1-359A6DB0CE53}"/>
          </ac:cxnSpMkLst>
        </pc:cxnChg>
      </pc:sldChg>
      <pc:sldChg chg="addSp modSp add mod">
        <pc:chgData name="Nane Kratzke" userId="971be13ff4ee5ef6" providerId="LiveId" clId="{19075A5A-D245-0240-878E-CFB172C98ECA}" dt="2020-09-23T06:23:24.876" v="18705"/>
        <pc:sldMkLst>
          <pc:docMk/>
          <pc:sldMk cId="3112563454" sldId="421"/>
        </pc:sldMkLst>
        <pc:spChg chg="mod">
          <ac:chgData name="Nane Kratzke" userId="971be13ff4ee5ef6" providerId="LiveId" clId="{19075A5A-D245-0240-878E-CFB172C98ECA}" dt="2020-09-23T05:53:37.384" v="17220" actId="20577"/>
          <ac:spMkLst>
            <pc:docMk/>
            <pc:sldMk cId="3112563454" sldId="421"/>
            <ac:spMk id="2" creationId="{6E996F27-E8F7-9E4E-A407-4E59E236C0E9}"/>
          </ac:spMkLst>
        </pc:spChg>
        <pc:spChg chg="mod">
          <ac:chgData name="Nane Kratzke" userId="971be13ff4ee5ef6" providerId="LiveId" clId="{19075A5A-D245-0240-878E-CFB172C98ECA}" dt="2020-09-23T05:53:30.686" v="17212" actId="20577"/>
          <ac:spMkLst>
            <pc:docMk/>
            <pc:sldMk cId="3112563454" sldId="421"/>
            <ac:spMk id="3" creationId="{B4ED57FB-0203-F345-8875-5FDFD80ED659}"/>
          </ac:spMkLst>
        </pc:spChg>
        <pc:spChg chg="add mod">
          <ac:chgData name="Nane Kratzke" userId="971be13ff4ee5ef6" providerId="LiveId" clId="{19075A5A-D245-0240-878E-CFB172C98ECA}" dt="2020-09-23T05:52:55.395" v="17140" actId="1076"/>
          <ac:spMkLst>
            <pc:docMk/>
            <pc:sldMk cId="3112563454" sldId="421"/>
            <ac:spMk id="6" creationId="{5CC91731-5A63-DD4D-89B6-7CC46C53C684}"/>
          </ac:spMkLst>
        </pc:spChg>
        <pc:spChg chg="add mod">
          <ac:chgData name="Nane Kratzke" userId="971be13ff4ee5ef6" providerId="LiveId" clId="{19075A5A-D245-0240-878E-CFB172C98ECA}" dt="2020-09-23T05:52:55.395" v="17140" actId="1076"/>
          <ac:spMkLst>
            <pc:docMk/>
            <pc:sldMk cId="3112563454" sldId="421"/>
            <ac:spMk id="7" creationId="{44F18B23-CA39-0348-8C4B-060D4E231CF5}"/>
          </ac:spMkLst>
        </pc:spChg>
        <pc:spChg chg="add mod">
          <ac:chgData name="Nane Kratzke" userId="971be13ff4ee5ef6" providerId="LiveId" clId="{19075A5A-D245-0240-878E-CFB172C98ECA}" dt="2020-09-23T05:52:55.395" v="17140" actId="1076"/>
          <ac:spMkLst>
            <pc:docMk/>
            <pc:sldMk cId="3112563454" sldId="421"/>
            <ac:spMk id="8" creationId="{C774577B-155D-EC4E-B69C-7ECDC2624120}"/>
          </ac:spMkLst>
        </pc:spChg>
        <pc:spChg chg="add mod">
          <ac:chgData name="Nane Kratzke" userId="971be13ff4ee5ef6" providerId="LiveId" clId="{19075A5A-D245-0240-878E-CFB172C98ECA}" dt="2020-09-23T05:52:55.395" v="17140" actId="1076"/>
          <ac:spMkLst>
            <pc:docMk/>
            <pc:sldMk cId="3112563454" sldId="421"/>
            <ac:spMk id="9" creationId="{36465470-E05E-794A-9A1D-841BF07DD523}"/>
          </ac:spMkLst>
        </pc:spChg>
        <pc:spChg chg="add mod">
          <ac:chgData name="Nane Kratzke" userId="971be13ff4ee5ef6" providerId="LiveId" clId="{19075A5A-D245-0240-878E-CFB172C98ECA}" dt="2020-09-23T06:23:24.876" v="18705"/>
          <ac:spMkLst>
            <pc:docMk/>
            <pc:sldMk cId="3112563454" sldId="421"/>
            <ac:spMk id="10" creationId="{BA2D787E-55BC-9E4B-83B4-2D1F72063F55}"/>
          </ac:spMkLst>
        </pc:spChg>
        <pc:picChg chg="add mod">
          <ac:chgData name="Nane Kratzke" userId="971be13ff4ee5ef6" providerId="LiveId" clId="{19075A5A-D245-0240-878E-CFB172C98ECA}" dt="2020-09-23T05:52:55.395" v="17140" actId="1076"/>
          <ac:picMkLst>
            <pc:docMk/>
            <pc:sldMk cId="3112563454" sldId="421"/>
            <ac:picMk id="5" creationId="{115ADA0B-A6D6-B741-AD1D-38782D0B2726}"/>
          </ac:picMkLst>
        </pc:picChg>
      </pc:sldChg>
      <pc:sldChg chg="addSp delSp modSp add mod">
        <pc:chgData name="Nane Kratzke" userId="971be13ff4ee5ef6" providerId="LiveId" clId="{19075A5A-D245-0240-878E-CFB172C98ECA}" dt="2020-09-23T06:23:17.930" v="18704" actId="1076"/>
        <pc:sldMkLst>
          <pc:docMk/>
          <pc:sldMk cId="4105678417" sldId="422"/>
        </pc:sldMkLst>
        <pc:spChg chg="mod">
          <ac:chgData name="Nane Kratzke" userId="971be13ff4ee5ef6" providerId="LiveId" clId="{19075A5A-D245-0240-878E-CFB172C98ECA}" dt="2020-09-23T05:55:55.582" v="17351" actId="20577"/>
          <ac:spMkLst>
            <pc:docMk/>
            <pc:sldMk cId="4105678417" sldId="422"/>
            <ac:spMk id="3" creationId="{B4ED57FB-0203-F345-8875-5FDFD80ED659}"/>
          </ac:spMkLst>
        </pc:spChg>
        <pc:spChg chg="del">
          <ac:chgData name="Nane Kratzke" userId="971be13ff4ee5ef6" providerId="LiveId" clId="{19075A5A-D245-0240-878E-CFB172C98ECA}" dt="2020-09-23T05:54:55.180" v="17254" actId="478"/>
          <ac:spMkLst>
            <pc:docMk/>
            <pc:sldMk cId="4105678417" sldId="422"/>
            <ac:spMk id="6" creationId="{5CC91731-5A63-DD4D-89B6-7CC46C53C684}"/>
          </ac:spMkLst>
        </pc:spChg>
        <pc:spChg chg="del">
          <ac:chgData name="Nane Kratzke" userId="971be13ff4ee5ef6" providerId="LiveId" clId="{19075A5A-D245-0240-878E-CFB172C98ECA}" dt="2020-09-23T05:54:55.180" v="17254" actId="478"/>
          <ac:spMkLst>
            <pc:docMk/>
            <pc:sldMk cId="4105678417" sldId="422"/>
            <ac:spMk id="7" creationId="{44F18B23-CA39-0348-8C4B-060D4E231CF5}"/>
          </ac:spMkLst>
        </pc:spChg>
        <pc:spChg chg="del">
          <ac:chgData name="Nane Kratzke" userId="971be13ff4ee5ef6" providerId="LiveId" clId="{19075A5A-D245-0240-878E-CFB172C98ECA}" dt="2020-09-23T05:54:55.180" v="17254" actId="478"/>
          <ac:spMkLst>
            <pc:docMk/>
            <pc:sldMk cId="4105678417" sldId="422"/>
            <ac:spMk id="8" creationId="{C774577B-155D-EC4E-B69C-7ECDC2624120}"/>
          </ac:spMkLst>
        </pc:spChg>
        <pc:spChg chg="del">
          <ac:chgData name="Nane Kratzke" userId="971be13ff4ee5ef6" providerId="LiveId" clId="{19075A5A-D245-0240-878E-CFB172C98ECA}" dt="2020-09-23T05:54:55.180" v="17254" actId="478"/>
          <ac:spMkLst>
            <pc:docMk/>
            <pc:sldMk cId="4105678417" sldId="422"/>
            <ac:spMk id="9" creationId="{36465470-E05E-794A-9A1D-841BF07DD523}"/>
          </ac:spMkLst>
        </pc:spChg>
        <pc:spChg chg="add mod">
          <ac:chgData name="Nane Kratzke" userId="971be13ff4ee5ef6" providerId="LiveId" clId="{19075A5A-D245-0240-878E-CFB172C98ECA}" dt="2020-09-23T06:23:17.930" v="18704" actId="1076"/>
          <ac:spMkLst>
            <pc:docMk/>
            <pc:sldMk cId="4105678417" sldId="422"/>
            <ac:spMk id="10" creationId="{ED396404-EB53-514A-9C99-A7DB37331AD8}"/>
          </ac:spMkLst>
        </pc:spChg>
        <pc:spChg chg="add mod">
          <ac:chgData name="Nane Kratzke" userId="971be13ff4ee5ef6" providerId="LiveId" clId="{19075A5A-D245-0240-878E-CFB172C98ECA}" dt="2020-09-23T06:23:17.930" v="18704" actId="1076"/>
          <ac:spMkLst>
            <pc:docMk/>
            <pc:sldMk cId="4105678417" sldId="422"/>
            <ac:spMk id="11" creationId="{CA4E30D5-10CE-C846-9248-B1E21C599716}"/>
          </ac:spMkLst>
        </pc:spChg>
        <pc:spChg chg="add mod">
          <ac:chgData name="Nane Kratzke" userId="971be13ff4ee5ef6" providerId="LiveId" clId="{19075A5A-D245-0240-878E-CFB172C98ECA}" dt="2020-09-23T06:23:17.930" v="18704" actId="1076"/>
          <ac:spMkLst>
            <pc:docMk/>
            <pc:sldMk cId="4105678417" sldId="422"/>
            <ac:spMk id="12" creationId="{3AC432F3-1081-4143-AB35-DD890C43D000}"/>
          </ac:spMkLst>
        </pc:spChg>
        <pc:spChg chg="add mod">
          <ac:chgData name="Nane Kratzke" userId="971be13ff4ee5ef6" providerId="LiveId" clId="{19075A5A-D245-0240-878E-CFB172C98ECA}" dt="2020-09-23T06:23:17.930" v="18704" actId="1076"/>
          <ac:spMkLst>
            <pc:docMk/>
            <pc:sldMk cId="4105678417" sldId="422"/>
            <ac:spMk id="13" creationId="{63D387BA-8053-0F4F-A85B-820A235B6AEF}"/>
          </ac:spMkLst>
        </pc:spChg>
        <pc:spChg chg="add mod">
          <ac:chgData name="Nane Kratzke" userId="971be13ff4ee5ef6" providerId="LiveId" clId="{19075A5A-D245-0240-878E-CFB172C98ECA}" dt="2020-09-23T06:23:17.930" v="18704" actId="1076"/>
          <ac:spMkLst>
            <pc:docMk/>
            <pc:sldMk cId="4105678417" sldId="422"/>
            <ac:spMk id="14" creationId="{5EF19254-CE22-E245-8B0F-58ED0A5835EB}"/>
          </ac:spMkLst>
        </pc:spChg>
        <pc:spChg chg="add mod">
          <ac:chgData name="Nane Kratzke" userId="971be13ff4ee5ef6" providerId="LiveId" clId="{19075A5A-D245-0240-878E-CFB172C98ECA}" dt="2020-09-23T06:22:57.343" v="18703"/>
          <ac:spMkLst>
            <pc:docMk/>
            <pc:sldMk cId="4105678417" sldId="422"/>
            <ac:spMk id="15" creationId="{71C189CB-EA33-B147-A710-8BEBA8E751F2}"/>
          </ac:spMkLst>
        </pc:spChg>
        <pc:picChg chg="del">
          <ac:chgData name="Nane Kratzke" userId="971be13ff4ee5ef6" providerId="LiveId" clId="{19075A5A-D245-0240-878E-CFB172C98ECA}" dt="2020-09-23T05:54:51.109" v="17253" actId="478"/>
          <ac:picMkLst>
            <pc:docMk/>
            <pc:sldMk cId="4105678417" sldId="422"/>
            <ac:picMk id="5" creationId="{115ADA0B-A6D6-B741-AD1D-38782D0B2726}"/>
          </ac:picMkLst>
        </pc:picChg>
      </pc:sldChg>
      <pc:sldChg chg="addSp modSp add mod">
        <pc:chgData name="Nane Kratzke" userId="971be13ff4ee5ef6" providerId="LiveId" clId="{19075A5A-D245-0240-878E-CFB172C98ECA}" dt="2020-09-23T06:22:52.401" v="18702"/>
        <pc:sldMkLst>
          <pc:docMk/>
          <pc:sldMk cId="690881589" sldId="423"/>
        </pc:sldMkLst>
        <pc:spChg chg="mod">
          <ac:chgData name="Nane Kratzke" userId="971be13ff4ee5ef6" providerId="LiveId" clId="{19075A5A-D245-0240-878E-CFB172C98ECA}" dt="2020-09-23T06:06:03.577" v="18282" actId="20577"/>
          <ac:spMkLst>
            <pc:docMk/>
            <pc:sldMk cId="690881589" sldId="423"/>
            <ac:spMk id="2" creationId="{BAA714D5-4CBE-EF42-87D7-0172749D461B}"/>
          </ac:spMkLst>
        </pc:spChg>
        <pc:spChg chg="mod">
          <ac:chgData name="Nane Kratzke" userId="971be13ff4ee5ef6" providerId="LiveId" clId="{19075A5A-D245-0240-878E-CFB172C98ECA}" dt="2020-09-23T06:06:17.395" v="18330" actId="20577"/>
          <ac:spMkLst>
            <pc:docMk/>
            <pc:sldMk cId="690881589" sldId="423"/>
            <ac:spMk id="3" creationId="{B8B0FD41-1F77-F946-A686-8B9E6A80272C}"/>
          </ac:spMkLst>
        </pc:spChg>
        <pc:spChg chg="add mod">
          <ac:chgData name="Nane Kratzke" userId="971be13ff4ee5ef6" providerId="LiveId" clId="{19075A5A-D245-0240-878E-CFB172C98ECA}" dt="2020-09-23T06:17:04.366" v="18543" actId="122"/>
          <ac:spMkLst>
            <pc:docMk/>
            <pc:sldMk cId="690881589" sldId="423"/>
            <ac:spMk id="6" creationId="{91C88E0D-F780-2048-812C-E20DD1FA2F40}"/>
          </ac:spMkLst>
        </pc:spChg>
        <pc:spChg chg="add mod">
          <ac:chgData name="Nane Kratzke" userId="971be13ff4ee5ef6" providerId="LiveId" clId="{19075A5A-D245-0240-878E-CFB172C98ECA}" dt="2020-09-23T06:15:35.378" v="18501" actId="1076"/>
          <ac:spMkLst>
            <pc:docMk/>
            <pc:sldMk cId="690881589" sldId="423"/>
            <ac:spMk id="7" creationId="{D1BAEC8B-1721-9A40-805A-D186AE60F979}"/>
          </ac:spMkLst>
        </pc:spChg>
        <pc:spChg chg="add mod">
          <ac:chgData name="Nane Kratzke" userId="971be13ff4ee5ef6" providerId="LiveId" clId="{19075A5A-D245-0240-878E-CFB172C98ECA}" dt="2020-09-23T06:15:35.378" v="18501" actId="1076"/>
          <ac:spMkLst>
            <pc:docMk/>
            <pc:sldMk cId="690881589" sldId="423"/>
            <ac:spMk id="12" creationId="{468FEB1A-ABA6-6B4E-B0E8-DEDD86B3360A}"/>
          </ac:spMkLst>
        </pc:spChg>
        <pc:spChg chg="add mod">
          <ac:chgData name="Nane Kratzke" userId="971be13ff4ee5ef6" providerId="LiveId" clId="{19075A5A-D245-0240-878E-CFB172C98ECA}" dt="2020-09-23T06:15:58.335" v="18502" actId="14100"/>
          <ac:spMkLst>
            <pc:docMk/>
            <pc:sldMk cId="690881589" sldId="423"/>
            <ac:spMk id="14" creationId="{2E5E02BD-FF4D-7A4F-AC12-E0CBBED42E85}"/>
          </ac:spMkLst>
        </pc:spChg>
        <pc:spChg chg="add mod">
          <ac:chgData name="Nane Kratzke" userId="971be13ff4ee5ef6" providerId="LiveId" clId="{19075A5A-D245-0240-878E-CFB172C98ECA}" dt="2020-09-23T06:13:16.959" v="18467" actId="164"/>
          <ac:spMkLst>
            <pc:docMk/>
            <pc:sldMk cId="690881589" sldId="423"/>
            <ac:spMk id="15" creationId="{660371F3-8DE3-1443-9BEC-364952989492}"/>
          </ac:spMkLst>
        </pc:spChg>
        <pc:spChg chg="add mod">
          <ac:chgData name="Nane Kratzke" userId="971be13ff4ee5ef6" providerId="LiveId" clId="{19075A5A-D245-0240-878E-CFB172C98ECA}" dt="2020-09-23T06:16:44.844" v="18518" actId="20577"/>
          <ac:spMkLst>
            <pc:docMk/>
            <pc:sldMk cId="690881589" sldId="423"/>
            <ac:spMk id="17" creationId="{212E0B48-4227-C94E-8F1D-DE473C626428}"/>
          </ac:spMkLst>
        </pc:spChg>
        <pc:spChg chg="add mod">
          <ac:chgData name="Nane Kratzke" userId="971be13ff4ee5ef6" providerId="LiveId" clId="{19075A5A-D245-0240-878E-CFB172C98ECA}" dt="2020-09-23T06:16:56.689" v="18536" actId="122"/>
          <ac:spMkLst>
            <pc:docMk/>
            <pc:sldMk cId="690881589" sldId="423"/>
            <ac:spMk id="24" creationId="{5DA7A514-F9F5-404F-BA10-41A9515764CA}"/>
          </ac:spMkLst>
        </pc:spChg>
        <pc:spChg chg="add mod">
          <ac:chgData name="Nane Kratzke" userId="971be13ff4ee5ef6" providerId="LiveId" clId="{19075A5A-D245-0240-878E-CFB172C98ECA}" dt="2020-09-23T06:22:52.401" v="18702"/>
          <ac:spMkLst>
            <pc:docMk/>
            <pc:sldMk cId="690881589" sldId="423"/>
            <ac:spMk id="27" creationId="{2D0947EA-97F3-6746-B4D5-A381F4D318DC}"/>
          </ac:spMkLst>
        </pc:spChg>
        <pc:grpChg chg="add mod">
          <ac:chgData name="Nane Kratzke" userId="971be13ff4ee5ef6" providerId="LiveId" clId="{19075A5A-D245-0240-878E-CFB172C98ECA}" dt="2020-09-23T06:16:03.907" v="18503" actId="1076"/>
          <ac:grpSpMkLst>
            <pc:docMk/>
            <pc:sldMk cId="690881589" sldId="423"/>
            <ac:grpSpMk id="16" creationId="{E328D22F-A4A8-344C-89C9-7CC65EE08D1E}"/>
          </ac:grpSpMkLst>
        </pc:grpChg>
        <pc:picChg chg="add mod">
          <ac:chgData name="Nane Kratzke" userId="971be13ff4ee5ef6" providerId="LiveId" clId="{19075A5A-D245-0240-878E-CFB172C98ECA}" dt="2020-09-23T06:15:35.378" v="18501" actId="1076"/>
          <ac:picMkLst>
            <pc:docMk/>
            <pc:sldMk cId="690881589" sldId="423"/>
            <ac:picMk id="5" creationId="{56046935-48AB-984D-997E-779C8A9A073F}"/>
          </ac:picMkLst>
        </pc:picChg>
        <pc:cxnChg chg="add mod">
          <ac:chgData name="Nane Kratzke" userId="971be13ff4ee5ef6" providerId="LiveId" clId="{19075A5A-D245-0240-878E-CFB172C98ECA}" dt="2020-09-23T06:15:35.378" v="18501" actId="1076"/>
          <ac:cxnSpMkLst>
            <pc:docMk/>
            <pc:sldMk cId="690881589" sldId="423"/>
            <ac:cxnSpMk id="9" creationId="{705045D9-97B0-854E-B0B8-AE1C1B598968}"/>
          </ac:cxnSpMkLst>
        </pc:cxnChg>
        <pc:cxnChg chg="add mod">
          <ac:chgData name="Nane Kratzke" userId="971be13ff4ee5ef6" providerId="LiveId" clId="{19075A5A-D245-0240-878E-CFB172C98ECA}" dt="2020-09-23T06:16:09.719" v="18504" actId="14100"/>
          <ac:cxnSpMkLst>
            <pc:docMk/>
            <pc:sldMk cId="690881589" sldId="423"/>
            <ac:cxnSpMk id="18" creationId="{4A83E213-7DB3-2B43-9AE4-FC179D22C399}"/>
          </ac:cxnSpMkLst>
        </pc:cxnChg>
      </pc:sldChg>
      <pc:sldChg chg="addSp delSp modSp add mod">
        <pc:chgData name="Nane Kratzke" userId="971be13ff4ee5ef6" providerId="LiveId" clId="{19075A5A-D245-0240-878E-CFB172C98ECA}" dt="2020-09-23T06:19:14.379" v="18631" actId="114"/>
        <pc:sldMkLst>
          <pc:docMk/>
          <pc:sldMk cId="2738006301" sldId="424"/>
        </pc:sldMkLst>
        <pc:spChg chg="del">
          <ac:chgData name="Nane Kratzke" userId="971be13ff4ee5ef6" providerId="LiveId" clId="{19075A5A-D245-0240-878E-CFB172C98ECA}" dt="2020-09-23T06:18:09.035" v="18545" actId="478"/>
          <ac:spMkLst>
            <pc:docMk/>
            <pc:sldMk cId="2738006301" sldId="424"/>
            <ac:spMk id="6" creationId="{91C88E0D-F780-2048-812C-E20DD1FA2F40}"/>
          </ac:spMkLst>
        </pc:spChg>
        <pc:spChg chg="del">
          <ac:chgData name="Nane Kratzke" userId="971be13ff4ee5ef6" providerId="LiveId" clId="{19075A5A-D245-0240-878E-CFB172C98ECA}" dt="2020-09-23T06:18:09.035" v="18545" actId="478"/>
          <ac:spMkLst>
            <pc:docMk/>
            <pc:sldMk cId="2738006301" sldId="424"/>
            <ac:spMk id="7" creationId="{D1BAEC8B-1721-9A40-805A-D186AE60F979}"/>
          </ac:spMkLst>
        </pc:spChg>
        <pc:spChg chg="add mod">
          <ac:chgData name="Nane Kratzke" userId="971be13ff4ee5ef6" providerId="LiveId" clId="{19075A5A-D245-0240-878E-CFB172C98ECA}" dt="2020-09-23T06:19:14.379" v="18631" actId="114"/>
          <ac:spMkLst>
            <pc:docMk/>
            <pc:sldMk cId="2738006301" sldId="424"/>
            <ac:spMk id="8" creationId="{96DBE291-5691-9F4A-9E71-406E96B5868F}"/>
          </ac:spMkLst>
        </pc:spChg>
        <pc:spChg chg="del">
          <ac:chgData name="Nane Kratzke" userId="971be13ff4ee5ef6" providerId="LiveId" clId="{19075A5A-D245-0240-878E-CFB172C98ECA}" dt="2020-09-23T06:18:09.035" v="18545" actId="478"/>
          <ac:spMkLst>
            <pc:docMk/>
            <pc:sldMk cId="2738006301" sldId="424"/>
            <ac:spMk id="12" creationId="{468FEB1A-ABA6-6B4E-B0E8-DEDD86B3360A}"/>
          </ac:spMkLst>
        </pc:spChg>
        <pc:spChg chg="del">
          <ac:chgData name="Nane Kratzke" userId="971be13ff4ee5ef6" providerId="LiveId" clId="{19075A5A-D245-0240-878E-CFB172C98ECA}" dt="2020-09-23T06:18:09.035" v="18545" actId="478"/>
          <ac:spMkLst>
            <pc:docMk/>
            <pc:sldMk cId="2738006301" sldId="424"/>
            <ac:spMk id="17" creationId="{212E0B48-4227-C94E-8F1D-DE473C626428}"/>
          </ac:spMkLst>
        </pc:spChg>
        <pc:spChg chg="del">
          <ac:chgData name="Nane Kratzke" userId="971be13ff4ee5ef6" providerId="LiveId" clId="{19075A5A-D245-0240-878E-CFB172C98ECA}" dt="2020-09-23T06:18:09.035" v="18545" actId="478"/>
          <ac:spMkLst>
            <pc:docMk/>
            <pc:sldMk cId="2738006301" sldId="424"/>
            <ac:spMk id="24" creationId="{5DA7A514-F9F5-404F-BA10-41A9515764CA}"/>
          </ac:spMkLst>
        </pc:spChg>
        <pc:grpChg chg="del">
          <ac:chgData name="Nane Kratzke" userId="971be13ff4ee5ef6" providerId="LiveId" clId="{19075A5A-D245-0240-878E-CFB172C98ECA}" dt="2020-09-23T06:18:09.035" v="18545" actId="478"/>
          <ac:grpSpMkLst>
            <pc:docMk/>
            <pc:sldMk cId="2738006301" sldId="424"/>
            <ac:grpSpMk id="16" creationId="{E328D22F-A4A8-344C-89C9-7CC65EE08D1E}"/>
          </ac:grpSpMkLst>
        </pc:grpChg>
        <pc:picChg chg="del">
          <ac:chgData name="Nane Kratzke" userId="971be13ff4ee5ef6" providerId="LiveId" clId="{19075A5A-D245-0240-878E-CFB172C98ECA}" dt="2020-09-23T06:18:09.035" v="18545" actId="478"/>
          <ac:picMkLst>
            <pc:docMk/>
            <pc:sldMk cId="2738006301" sldId="424"/>
            <ac:picMk id="5" creationId="{56046935-48AB-984D-997E-779C8A9A073F}"/>
          </ac:picMkLst>
        </pc:picChg>
        <pc:picChg chg="add mod">
          <ac:chgData name="Nane Kratzke" userId="971be13ff4ee5ef6" providerId="LiveId" clId="{19075A5A-D245-0240-878E-CFB172C98ECA}" dt="2020-09-23T06:18:27.971" v="18548" actId="1076"/>
          <ac:picMkLst>
            <pc:docMk/>
            <pc:sldMk cId="2738006301" sldId="424"/>
            <ac:picMk id="19" creationId="{8C5975D0-5F5D-2F42-92C3-C3C16E28E851}"/>
          </ac:picMkLst>
        </pc:picChg>
        <pc:cxnChg chg="del mod">
          <ac:chgData name="Nane Kratzke" userId="971be13ff4ee5ef6" providerId="LiveId" clId="{19075A5A-D245-0240-878E-CFB172C98ECA}" dt="2020-09-23T06:18:09.035" v="18545" actId="478"/>
          <ac:cxnSpMkLst>
            <pc:docMk/>
            <pc:sldMk cId="2738006301" sldId="424"/>
            <ac:cxnSpMk id="9" creationId="{705045D9-97B0-854E-B0B8-AE1C1B598968}"/>
          </ac:cxnSpMkLst>
        </pc:cxnChg>
        <pc:cxnChg chg="del mod">
          <ac:chgData name="Nane Kratzke" userId="971be13ff4ee5ef6" providerId="LiveId" clId="{19075A5A-D245-0240-878E-CFB172C98ECA}" dt="2020-09-23T06:18:09.035" v="18545" actId="478"/>
          <ac:cxnSpMkLst>
            <pc:docMk/>
            <pc:sldMk cId="2738006301" sldId="424"/>
            <ac:cxnSpMk id="18" creationId="{4A83E213-7DB3-2B43-9AE4-FC179D22C399}"/>
          </ac:cxnSpMkLst>
        </pc:cxnChg>
      </pc:sldChg>
      <pc:sldChg chg="addSp modSp add mod">
        <pc:chgData name="Nane Kratzke" userId="971be13ff4ee5ef6" providerId="LiveId" clId="{19075A5A-D245-0240-878E-CFB172C98ECA}" dt="2020-09-23T06:23:45.732" v="18706" actId="1076"/>
        <pc:sldMkLst>
          <pc:docMk/>
          <pc:sldMk cId="3052160997" sldId="425"/>
        </pc:sldMkLst>
        <pc:spChg chg="mod">
          <ac:chgData name="Nane Kratzke" userId="971be13ff4ee5ef6" providerId="LiveId" clId="{19075A5A-D245-0240-878E-CFB172C98ECA}" dt="2020-09-23T06:19:56.975" v="18644" actId="20577"/>
          <ac:spMkLst>
            <pc:docMk/>
            <pc:sldMk cId="3052160997" sldId="425"/>
            <ac:spMk id="2" creationId="{3F469FDE-069F-6940-82EE-B1CF97C4BD81}"/>
          </ac:spMkLst>
        </pc:spChg>
        <pc:spChg chg="mod">
          <ac:chgData name="Nane Kratzke" userId="971be13ff4ee5ef6" providerId="LiveId" clId="{19075A5A-D245-0240-878E-CFB172C98ECA}" dt="2020-09-23T06:20:05.679" v="18670" actId="20577"/>
          <ac:spMkLst>
            <pc:docMk/>
            <pc:sldMk cId="3052160997" sldId="425"/>
            <ac:spMk id="3" creationId="{D27E8A82-FE21-3944-8201-D74D09B63896}"/>
          </ac:spMkLst>
        </pc:spChg>
        <pc:spChg chg="add mod">
          <ac:chgData name="Nane Kratzke" userId="971be13ff4ee5ef6" providerId="LiveId" clId="{19075A5A-D245-0240-878E-CFB172C98ECA}" dt="2020-09-23T06:23:45.732" v="18706" actId="1076"/>
          <ac:spMkLst>
            <pc:docMk/>
            <pc:sldMk cId="3052160997" sldId="425"/>
            <ac:spMk id="6" creationId="{AA68F7A7-611F-DF4F-876C-A37D03656E19}"/>
          </ac:spMkLst>
        </pc:spChg>
        <pc:spChg chg="add mod">
          <ac:chgData name="Nane Kratzke" userId="971be13ff4ee5ef6" providerId="LiveId" clId="{19075A5A-D245-0240-878E-CFB172C98ECA}" dt="2020-09-23T06:22:46.043" v="18701"/>
          <ac:spMkLst>
            <pc:docMk/>
            <pc:sldMk cId="3052160997" sldId="425"/>
            <ac:spMk id="7" creationId="{93E549D3-FF35-D74A-9CD8-6E8C8BEBB468}"/>
          </ac:spMkLst>
        </pc:spChg>
        <pc:picChg chg="add mod">
          <ac:chgData name="Nane Kratzke" userId="971be13ff4ee5ef6" providerId="LiveId" clId="{19075A5A-D245-0240-878E-CFB172C98ECA}" dt="2020-09-23T06:23:45.732" v="18706" actId="1076"/>
          <ac:picMkLst>
            <pc:docMk/>
            <pc:sldMk cId="3052160997" sldId="425"/>
            <ac:picMk id="5" creationId="{D94AA03C-9ABA-034B-97ED-9678AECF2F75}"/>
          </ac:picMkLst>
        </pc:picChg>
      </pc:sldChg>
      <pc:sldChg chg="addSp delSp modSp add mod ord">
        <pc:chgData name="Nane Kratzke" userId="971be13ff4ee5ef6" providerId="LiveId" clId="{19075A5A-D245-0240-878E-CFB172C98ECA}" dt="2020-09-23T14:08:29.276" v="27035" actId="20578"/>
        <pc:sldMkLst>
          <pc:docMk/>
          <pc:sldMk cId="1159848182" sldId="426"/>
        </pc:sldMkLst>
        <pc:spChg chg="mod">
          <ac:chgData name="Nane Kratzke" userId="971be13ff4ee5ef6" providerId="LiveId" clId="{19075A5A-D245-0240-878E-CFB172C98ECA}" dt="2020-09-23T06:24:11.901" v="18730" actId="20577"/>
          <ac:spMkLst>
            <pc:docMk/>
            <pc:sldMk cId="1159848182" sldId="426"/>
            <ac:spMk id="2" creationId="{3F469FDE-069F-6940-82EE-B1CF97C4BD81}"/>
          </ac:spMkLst>
        </pc:spChg>
        <pc:spChg chg="mod">
          <ac:chgData name="Nane Kratzke" userId="971be13ff4ee5ef6" providerId="LiveId" clId="{19075A5A-D245-0240-878E-CFB172C98ECA}" dt="2020-09-23T06:24:34.951" v="18786" actId="20577"/>
          <ac:spMkLst>
            <pc:docMk/>
            <pc:sldMk cId="1159848182" sldId="426"/>
            <ac:spMk id="3" creationId="{D27E8A82-FE21-3944-8201-D74D09B63896}"/>
          </ac:spMkLst>
        </pc:spChg>
        <pc:spChg chg="del">
          <ac:chgData name="Nane Kratzke" userId="971be13ff4ee5ef6" providerId="LiveId" clId="{19075A5A-D245-0240-878E-CFB172C98ECA}" dt="2020-09-23T06:24:38.157" v="18787" actId="478"/>
          <ac:spMkLst>
            <pc:docMk/>
            <pc:sldMk cId="1159848182" sldId="426"/>
            <ac:spMk id="6" creationId="{AA68F7A7-611F-DF4F-876C-A37D03656E19}"/>
          </ac:spMkLst>
        </pc:spChg>
        <pc:spChg chg="add mod">
          <ac:chgData name="Nane Kratzke" userId="971be13ff4ee5ef6" providerId="LiveId" clId="{19075A5A-D245-0240-878E-CFB172C98ECA}" dt="2020-09-23T06:31:12.189" v="19784" actId="1076"/>
          <ac:spMkLst>
            <pc:docMk/>
            <pc:sldMk cId="1159848182" sldId="426"/>
            <ac:spMk id="8" creationId="{01CD9591-0498-EF49-BDCF-65E3BAA3B955}"/>
          </ac:spMkLst>
        </pc:spChg>
        <pc:picChg chg="del">
          <ac:chgData name="Nane Kratzke" userId="971be13ff4ee5ef6" providerId="LiveId" clId="{19075A5A-D245-0240-878E-CFB172C98ECA}" dt="2020-09-23T06:24:40.352" v="18788" actId="478"/>
          <ac:picMkLst>
            <pc:docMk/>
            <pc:sldMk cId="1159848182" sldId="426"/>
            <ac:picMk id="5" creationId="{D94AA03C-9ABA-034B-97ED-9678AECF2F75}"/>
          </ac:picMkLst>
        </pc:picChg>
      </pc:sldChg>
      <pc:sldChg chg="addSp delSp modSp add mod">
        <pc:chgData name="Nane Kratzke" userId="971be13ff4ee5ef6" providerId="LiveId" clId="{19075A5A-D245-0240-878E-CFB172C98ECA}" dt="2020-09-23T07:09:58.200" v="20440" actId="1076"/>
        <pc:sldMkLst>
          <pc:docMk/>
          <pc:sldMk cId="1897666085" sldId="427"/>
        </pc:sldMkLst>
        <pc:spChg chg="mod">
          <ac:chgData name="Nane Kratzke" userId="971be13ff4ee5ef6" providerId="LiveId" clId="{19075A5A-D245-0240-878E-CFB172C98ECA}" dt="2020-09-23T06:48:32.653" v="19811" actId="20577"/>
          <ac:spMkLst>
            <pc:docMk/>
            <pc:sldMk cId="1897666085" sldId="427"/>
            <ac:spMk id="2" creationId="{33B921E5-39D4-964B-909B-A7E41671095E}"/>
          </ac:spMkLst>
        </pc:spChg>
        <pc:spChg chg="mod">
          <ac:chgData name="Nane Kratzke" userId="971be13ff4ee5ef6" providerId="LiveId" clId="{19075A5A-D245-0240-878E-CFB172C98ECA}" dt="2020-09-23T06:48:44.785" v="19847" actId="20577"/>
          <ac:spMkLst>
            <pc:docMk/>
            <pc:sldMk cId="1897666085" sldId="427"/>
            <ac:spMk id="3" creationId="{C3696C65-E4EC-8D41-9B64-251AE55A1D71}"/>
          </ac:spMkLst>
        </pc:spChg>
        <pc:spChg chg="add mod">
          <ac:chgData name="Nane Kratzke" userId="971be13ff4ee5ef6" providerId="LiveId" clId="{19075A5A-D245-0240-878E-CFB172C98ECA}" dt="2020-09-23T06:53:38.906" v="19969" actId="1076"/>
          <ac:spMkLst>
            <pc:docMk/>
            <pc:sldMk cId="1897666085" sldId="427"/>
            <ac:spMk id="6" creationId="{93062DD7-7CA1-A04C-994A-EB0E66490175}"/>
          </ac:spMkLst>
        </pc:spChg>
        <pc:spChg chg="add mod">
          <ac:chgData name="Nane Kratzke" userId="971be13ff4ee5ef6" providerId="LiveId" clId="{19075A5A-D245-0240-878E-CFB172C98ECA}" dt="2020-09-23T06:53:38.906" v="19969" actId="1076"/>
          <ac:spMkLst>
            <pc:docMk/>
            <pc:sldMk cId="1897666085" sldId="427"/>
            <ac:spMk id="7" creationId="{E0EC30D1-6AA0-AB41-B183-E5E92922FEE8}"/>
          </ac:spMkLst>
        </pc:spChg>
        <pc:spChg chg="add mod">
          <ac:chgData name="Nane Kratzke" userId="971be13ff4ee5ef6" providerId="LiveId" clId="{19075A5A-D245-0240-878E-CFB172C98ECA}" dt="2020-09-23T06:53:31.001" v="19968"/>
          <ac:spMkLst>
            <pc:docMk/>
            <pc:sldMk cId="1897666085" sldId="427"/>
            <ac:spMk id="8" creationId="{EDC50DEF-C68B-5A41-8C68-5F44A110A24D}"/>
          </ac:spMkLst>
        </pc:spChg>
        <pc:picChg chg="add del mod">
          <ac:chgData name="Nane Kratzke" userId="971be13ff4ee5ef6" providerId="LiveId" clId="{19075A5A-D245-0240-878E-CFB172C98ECA}" dt="2020-09-23T06:59:51.014" v="19971" actId="478"/>
          <ac:picMkLst>
            <pc:docMk/>
            <pc:sldMk cId="1897666085" sldId="427"/>
            <ac:picMk id="5" creationId="{9163B856-2588-1849-9E9C-41F121575DA8}"/>
          </ac:picMkLst>
        </pc:picChg>
        <pc:inkChg chg="add mod">
          <ac:chgData name="Nane Kratzke" userId="971be13ff4ee5ef6" providerId="LiveId" clId="{19075A5A-D245-0240-878E-CFB172C98ECA}" dt="2020-09-23T07:09:58.200" v="20440" actId="1076"/>
          <ac:inkMkLst>
            <pc:docMk/>
            <pc:sldMk cId="1897666085" sldId="427"/>
            <ac:inkMk id="9" creationId="{A566614A-F73A-3D48-A20A-C8FACB2FF1BB}"/>
          </ac:inkMkLst>
        </pc:inkChg>
      </pc:sldChg>
      <pc:sldChg chg="addSp delSp modSp add mod">
        <pc:chgData name="Nane Kratzke" userId="971be13ff4ee5ef6" providerId="LiveId" clId="{19075A5A-D245-0240-878E-CFB172C98ECA}" dt="2020-09-23T07:10:09.973" v="20442"/>
        <pc:sldMkLst>
          <pc:docMk/>
          <pc:sldMk cId="1622988441" sldId="428"/>
        </pc:sldMkLst>
        <pc:spChg chg="add mod">
          <ac:chgData name="Nane Kratzke" userId="971be13ff4ee5ef6" providerId="LiveId" clId="{19075A5A-D245-0240-878E-CFB172C98ECA}" dt="2020-09-23T07:04:59.466" v="20313" actId="403"/>
          <ac:spMkLst>
            <pc:docMk/>
            <pc:sldMk cId="1622988441" sldId="428"/>
            <ac:spMk id="10" creationId="{B1357F3B-E3A3-9F43-9EA4-4BAABFD5D707}"/>
          </ac:spMkLst>
        </pc:spChg>
        <pc:spChg chg="add mod">
          <ac:chgData name="Nane Kratzke" userId="971be13ff4ee5ef6" providerId="LiveId" clId="{19075A5A-D245-0240-878E-CFB172C98ECA}" dt="2020-09-23T07:05:39.324" v="20331" actId="167"/>
          <ac:spMkLst>
            <pc:docMk/>
            <pc:sldMk cId="1622988441" sldId="428"/>
            <ac:spMk id="11" creationId="{711FD3D5-8437-0148-91F9-B2EB80115220}"/>
          </ac:spMkLst>
        </pc:spChg>
        <pc:spChg chg="add mod">
          <ac:chgData name="Nane Kratzke" userId="971be13ff4ee5ef6" providerId="LiveId" clId="{19075A5A-D245-0240-878E-CFB172C98ECA}" dt="2020-09-23T07:06:29.229" v="20352" actId="1076"/>
          <ac:spMkLst>
            <pc:docMk/>
            <pc:sldMk cId="1622988441" sldId="428"/>
            <ac:spMk id="12" creationId="{000F2542-B038-094F-B2D2-A7B0E2518ED6}"/>
          </ac:spMkLst>
        </pc:spChg>
        <pc:spChg chg="add mod">
          <ac:chgData name="Nane Kratzke" userId="971be13ff4ee5ef6" providerId="LiveId" clId="{19075A5A-D245-0240-878E-CFB172C98ECA}" dt="2020-09-23T07:06:52.371" v="20365" actId="1076"/>
          <ac:spMkLst>
            <pc:docMk/>
            <pc:sldMk cId="1622988441" sldId="428"/>
            <ac:spMk id="13" creationId="{BD5BF0E0-D978-3043-8EF9-37B2702E6439}"/>
          </ac:spMkLst>
        </pc:spChg>
        <pc:spChg chg="add mod">
          <ac:chgData name="Nane Kratzke" userId="971be13ff4ee5ef6" providerId="LiveId" clId="{19075A5A-D245-0240-878E-CFB172C98ECA}" dt="2020-09-23T07:09:05.876" v="20428" actId="14861"/>
          <ac:spMkLst>
            <pc:docMk/>
            <pc:sldMk cId="1622988441" sldId="428"/>
            <ac:spMk id="14" creationId="{7004C5E1-BA83-D145-BFD4-FC73E436ECBF}"/>
          </ac:spMkLst>
        </pc:spChg>
        <pc:spChg chg="add mod">
          <ac:chgData name="Nane Kratzke" userId="971be13ff4ee5ef6" providerId="LiveId" clId="{19075A5A-D245-0240-878E-CFB172C98ECA}" dt="2020-09-23T07:09:05.876" v="20428" actId="14861"/>
          <ac:spMkLst>
            <pc:docMk/>
            <pc:sldMk cId="1622988441" sldId="428"/>
            <ac:spMk id="15" creationId="{BEEEBC4C-977C-0E4D-90E1-B1EA8DEF80AE}"/>
          </ac:spMkLst>
        </pc:spChg>
        <pc:grpChg chg="mod">
          <ac:chgData name="Nane Kratzke" userId="971be13ff4ee5ef6" providerId="LiveId" clId="{19075A5A-D245-0240-878E-CFB172C98ECA}" dt="2020-09-23T07:09:19.714" v="20431"/>
          <ac:grpSpMkLst>
            <pc:docMk/>
            <pc:sldMk cId="1622988441" sldId="428"/>
            <ac:grpSpMk id="18" creationId="{46CD7A3F-09EF-3840-90FA-54CF7A0810CA}"/>
          </ac:grpSpMkLst>
        </pc:grpChg>
        <pc:grpChg chg="mod">
          <ac:chgData name="Nane Kratzke" userId="971be13ff4ee5ef6" providerId="LiveId" clId="{19075A5A-D245-0240-878E-CFB172C98ECA}" dt="2020-09-23T07:09:23.095" v="20434"/>
          <ac:grpSpMkLst>
            <pc:docMk/>
            <pc:sldMk cId="1622988441" sldId="428"/>
            <ac:grpSpMk id="21" creationId="{09C59984-89BD-D745-AA42-DAA7289221B0}"/>
          </ac:grpSpMkLst>
        </pc:grpChg>
        <pc:grpChg chg="mod">
          <ac:chgData name="Nane Kratzke" userId="971be13ff4ee5ef6" providerId="LiveId" clId="{19075A5A-D245-0240-878E-CFB172C98ECA}" dt="2020-09-23T07:09:27.352" v="20437"/>
          <ac:grpSpMkLst>
            <pc:docMk/>
            <pc:sldMk cId="1622988441" sldId="428"/>
            <ac:grpSpMk id="24" creationId="{462475BF-BFD7-D54F-9D11-89FC07822B3A}"/>
          </ac:grpSpMkLst>
        </pc:grpChg>
        <pc:picChg chg="del">
          <ac:chgData name="Nane Kratzke" userId="971be13ff4ee5ef6" providerId="LiveId" clId="{19075A5A-D245-0240-878E-CFB172C98ECA}" dt="2020-09-23T06:59:56.907" v="19973" actId="478"/>
          <ac:picMkLst>
            <pc:docMk/>
            <pc:sldMk cId="1622988441" sldId="428"/>
            <ac:picMk id="5" creationId="{9163B856-2588-1849-9E9C-41F121575DA8}"/>
          </ac:picMkLst>
        </pc:picChg>
        <pc:picChg chg="add del mod">
          <ac:chgData name="Nane Kratzke" userId="971be13ff4ee5ef6" providerId="LiveId" clId="{19075A5A-D245-0240-878E-CFB172C98ECA}" dt="2020-09-23T07:00:36.123" v="19978" actId="478"/>
          <ac:picMkLst>
            <pc:docMk/>
            <pc:sldMk cId="1622988441" sldId="428"/>
            <ac:picMk id="9" creationId="{F23EF0B7-464A-FC47-BD2A-16E16491EDE3}"/>
          </ac:picMkLst>
        </pc:picChg>
        <pc:inkChg chg="add mod">
          <ac:chgData name="Nane Kratzke" userId="971be13ff4ee5ef6" providerId="LiveId" clId="{19075A5A-D245-0240-878E-CFB172C98ECA}" dt="2020-09-23T07:09:19.714" v="20431"/>
          <ac:inkMkLst>
            <pc:docMk/>
            <pc:sldMk cId="1622988441" sldId="428"/>
            <ac:inkMk id="16" creationId="{DA8F3585-DC34-8A42-AB0B-8ABB784F2454}"/>
          </ac:inkMkLst>
        </pc:inkChg>
        <pc:inkChg chg="add mod">
          <ac:chgData name="Nane Kratzke" userId="971be13ff4ee5ef6" providerId="LiveId" clId="{19075A5A-D245-0240-878E-CFB172C98ECA}" dt="2020-09-23T07:09:19.714" v="20431"/>
          <ac:inkMkLst>
            <pc:docMk/>
            <pc:sldMk cId="1622988441" sldId="428"/>
            <ac:inkMk id="17" creationId="{F79B0755-03DD-6247-AA41-4B6B5BABA31C}"/>
          </ac:inkMkLst>
        </pc:inkChg>
        <pc:inkChg chg="add mod">
          <ac:chgData name="Nane Kratzke" userId="971be13ff4ee5ef6" providerId="LiveId" clId="{19075A5A-D245-0240-878E-CFB172C98ECA}" dt="2020-09-23T07:09:23.095" v="20434"/>
          <ac:inkMkLst>
            <pc:docMk/>
            <pc:sldMk cId="1622988441" sldId="428"/>
            <ac:inkMk id="19" creationId="{0E8DDF46-9296-3946-9E07-F798552C05C2}"/>
          </ac:inkMkLst>
        </pc:inkChg>
        <pc:inkChg chg="add mod">
          <ac:chgData name="Nane Kratzke" userId="971be13ff4ee5ef6" providerId="LiveId" clId="{19075A5A-D245-0240-878E-CFB172C98ECA}" dt="2020-09-23T07:09:23.095" v="20434"/>
          <ac:inkMkLst>
            <pc:docMk/>
            <pc:sldMk cId="1622988441" sldId="428"/>
            <ac:inkMk id="20" creationId="{5956C5C2-DB63-AE41-97BA-40D1FDED6462}"/>
          </ac:inkMkLst>
        </pc:inkChg>
        <pc:inkChg chg="add mod">
          <ac:chgData name="Nane Kratzke" userId="971be13ff4ee5ef6" providerId="LiveId" clId="{19075A5A-D245-0240-878E-CFB172C98ECA}" dt="2020-09-23T07:09:27.352" v="20437"/>
          <ac:inkMkLst>
            <pc:docMk/>
            <pc:sldMk cId="1622988441" sldId="428"/>
            <ac:inkMk id="22" creationId="{11949642-6E62-2445-92C5-DADE56D9B5F7}"/>
          </ac:inkMkLst>
        </pc:inkChg>
        <pc:inkChg chg="add mod">
          <ac:chgData name="Nane Kratzke" userId="971be13ff4ee5ef6" providerId="LiveId" clId="{19075A5A-D245-0240-878E-CFB172C98ECA}" dt="2020-09-23T07:09:27.352" v="20437"/>
          <ac:inkMkLst>
            <pc:docMk/>
            <pc:sldMk cId="1622988441" sldId="428"/>
            <ac:inkMk id="23" creationId="{A1DD6D86-491D-3741-AF08-A4D368CE973F}"/>
          </ac:inkMkLst>
        </pc:inkChg>
        <pc:inkChg chg="add del">
          <ac:chgData name="Nane Kratzke" userId="971be13ff4ee5ef6" providerId="LiveId" clId="{19075A5A-D245-0240-878E-CFB172C98ECA}" dt="2020-09-23T07:10:08.686" v="20441" actId="478"/>
          <ac:inkMkLst>
            <pc:docMk/>
            <pc:sldMk cId="1622988441" sldId="428"/>
            <ac:inkMk id="25" creationId="{5536EA1C-5A1E-BA4E-9620-1CEDE4140E18}"/>
          </ac:inkMkLst>
        </pc:inkChg>
        <pc:inkChg chg="add mod">
          <ac:chgData name="Nane Kratzke" userId="971be13ff4ee5ef6" providerId="LiveId" clId="{19075A5A-D245-0240-878E-CFB172C98ECA}" dt="2020-09-23T07:10:09.973" v="20442"/>
          <ac:inkMkLst>
            <pc:docMk/>
            <pc:sldMk cId="1622988441" sldId="428"/>
            <ac:inkMk id="26" creationId="{94B554C7-007D-E44A-B7A3-85A29920EDB3}"/>
          </ac:inkMkLst>
        </pc:inkChg>
      </pc:sldChg>
      <pc:sldChg chg="add del">
        <pc:chgData name="Nane Kratzke" userId="971be13ff4ee5ef6" providerId="LiveId" clId="{19075A5A-D245-0240-878E-CFB172C98ECA}" dt="2020-09-23T07:00:01.444" v="19975" actId="2696"/>
        <pc:sldMkLst>
          <pc:docMk/>
          <pc:sldMk cId="2131365059" sldId="429"/>
        </pc:sldMkLst>
      </pc:sldChg>
      <pc:sldChg chg="addSp delSp modSp add mod">
        <pc:chgData name="Nane Kratzke" userId="971be13ff4ee5ef6" providerId="LiveId" clId="{19075A5A-D245-0240-878E-CFB172C98ECA}" dt="2020-09-23T07:21:37.112" v="20619" actId="1076"/>
        <pc:sldMkLst>
          <pc:docMk/>
          <pc:sldMk cId="4286886175" sldId="429"/>
        </pc:sldMkLst>
        <pc:spChg chg="mod">
          <ac:chgData name="Nane Kratzke" userId="971be13ff4ee5ef6" providerId="LiveId" clId="{19075A5A-D245-0240-878E-CFB172C98ECA}" dt="2020-09-23T07:10:53.046" v="20469" actId="20577"/>
          <ac:spMkLst>
            <pc:docMk/>
            <pc:sldMk cId="4286886175" sldId="429"/>
            <ac:spMk id="2" creationId="{2A52DCFE-CBD3-854C-85CA-62C8BFFDE2A1}"/>
          </ac:spMkLst>
        </pc:spChg>
        <pc:spChg chg="mod">
          <ac:chgData name="Nane Kratzke" userId="971be13ff4ee5ef6" providerId="LiveId" clId="{19075A5A-D245-0240-878E-CFB172C98ECA}" dt="2020-09-23T07:17:28.151" v="20549" actId="20577"/>
          <ac:spMkLst>
            <pc:docMk/>
            <pc:sldMk cId="4286886175" sldId="429"/>
            <ac:spMk id="3" creationId="{E9F7C056-B8D8-7745-9E0A-2A644CB4E7F2}"/>
          </ac:spMkLst>
        </pc:spChg>
        <pc:spChg chg="add del mod">
          <ac:chgData name="Nane Kratzke" userId="971be13ff4ee5ef6" providerId="LiveId" clId="{19075A5A-D245-0240-878E-CFB172C98ECA}" dt="2020-09-23T07:19:10.987" v="20556" actId="478"/>
          <ac:spMkLst>
            <pc:docMk/>
            <pc:sldMk cId="4286886175" sldId="429"/>
            <ac:spMk id="8" creationId="{CCAB80EB-D480-7548-9D47-754C094E83AE}"/>
          </ac:spMkLst>
        </pc:spChg>
        <pc:spChg chg="add mod">
          <ac:chgData name="Nane Kratzke" userId="971be13ff4ee5ef6" providerId="LiveId" clId="{19075A5A-D245-0240-878E-CFB172C98ECA}" dt="2020-09-23T07:19:36.111" v="20560" actId="167"/>
          <ac:spMkLst>
            <pc:docMk/>
            <pc:sldMk cId="4286886175" sldId="429"/>
            <ac:spMk id="9" creationId="{EB44E69A-30E1-F742-A480-F206F8258F95}"/>
          </ac:spMkLst>
        </pc:spChg>
        <pc:spChg chg="add mod">
          <ac:chgData name="Nane Kratzke" userId="971be13ff4ee5ef6" providerId="LiveId" clId="{19075A5A-D245-0240-878E-CFB172C98ECA}" dt="2020-09-23T07:21:26.851" v="20616" actId="1076"/>
          <ac:spMkLst>
            <pc:docMk/>
            <pc:sldMk cId="4286886175" sldId="429"/>
            <ac:spMk id="10" creationId="{904E85FF-CCFB-164B-AF24-0FE8BBC19B46}"/>
          </ac:spMkLst>
        </pc:spChg>
        <pc:spChg chg="add mod">
          <ac:chgData name="Nane Kratzke" userId="971be13ff4ee5ef6" providerId="LiveId" clId="{19075A5A-D245-0240-878E-CFB172C98ECA}" dt="2020-09-23T07:20:28.922" v="20594" actId="20577"/>
          <ac:spMkLst>
            <pc:docMk/>
            <pc:sldMk cId="4286886175" sldId="429"/>
            <ac:spMk id="11" creationId="{32DDFC40-F7C3-6D44-BC42-48960785E44C}"/>
          </ac:spMkLst>
        </pc:spChg>
        <pc:spChg chg="add mod">
          <ac:chgData name="Nane Kratzke" userId="971be13ff4ee5ef6" providerId="LiveId" clId="{19075A5A-D245-0240-878E-CFB172C98ECA}" dt="2020-09-23T07:21:37.112" v="20619" actId="1076"/>
          <ac:spMkLst>
            <pc:docMk/>
            <pc:sldMk cId="4286886175" sldId="429"/>
            <ac:spMk id="12" creationId="{95A1843B-71BA-0248-B033-F35FD8F6E383}"/>
          </ac:spMkLst>
        </pc:spChg>
        <pc:picChg chg="add mod">
          <ac:chgData name="Nane Kratzke" userId="971be13ff4ee5ef6" providerId="LiveId" clId="{19075A5A-D245-0240-878E-CFB172C98ECA}" dt="2020-09-23T07:17:39.958" v="20550" actId="1076"/>
          <ac:picMkLst>
            <pc:docMk/>
            <pc:sldMk cId="4286886175" sldId="429"/>
            <ac:picMk id="5" creationId="{9BD4F4C5-CA51-DF40-83C3-3EDDCB093F3A}"/>
          </ac:picMkLst>
        </pc:picChg>
        <pc:picChg chg="add mod">
          <ac:chgData name="Nane Kratzke" userId="971be13ff4ee5ef6" providerId="LiveId" clId="{19075A5A-D245-0240-878E-CFB172C98ECA}" dt="2020-09-23T07:21:34.208" v="20618" actId="1076"/>
          <ac:picMkLst>
            <pc:docMk/>
            <pc:sldMk cId="4286886175" sldId="429"/>
            <ac:picMk id="6" creationId="{541089F1-2D72-2541-8770-80A96722FEDA}"/>
          </ac:picMkLst>
        </pc:picChg>
        <pc:picChg chg="add mod">
          <ac:chgData name="Nane Kratzke" userId="971be13ff4ee5ef6" providerId="LiveId" clId="{19075A5A-D245-0240-878E-CFB172C98ECA}" dt="2020-09-23T07:21:09.458" v="20615" actId="1076"/>
          <ac:picMkLst>
            <pc:docMk/>
            <pc:sldMk cId="4286886175" sldId="429"/>
            <ac:picMk id="7" creationId="{BB5C2DFA-7174-2642-878E-0B75FD702596}"/>
          </ac:picMkLst>
        </pc:picChg>
      </pc:sldChg>
      <pc:sldChg chg="addSp delSp modSp add mod">
        <pc:chgData name="Nane Kratzke" userId="971be13ff4ee5ef6" providerId="LiveId" clId="{19075A5A-D245-0240-878E-CFB172C98ECA}" dt="2020-09-23T07:29:42.409" v="20760" actId="20577"/>
        <pc:sldMkLst>
          <pc:docMk/>
          <pc:sldMk cId="1311456874" sldId="430"/>
        </pc:sldMkLst>
        <pc:spChg chg="mod">
          <ac:chgData name="Nane Kratzke" userId="971be13ff4ee5ef6" providerId="LiveId" clId="{19075A5A-D245-0240-878E-CFB172C98ECA}" dt="2020-09-23T07:27:18.879" v="20738" actId="20577"/>
          <ac:spMkLst>
            <pc:docMk/>
            <pc:sldMk cId="1311456874" sldId="430"/>
            <ac:spMk id="3" creationId="{E9F7C056-B8D8-7745-9E0A-2A644CB4E7F2}"/>
          </ac:spMkLst>
        </pc:spChg>
        <pc:spChg chg="add mod">
          <ac:chgData name="Nane Kratzke" userId="971be13ff4ee5ef6" providerId="LiveId" clId="{19075A5A-D245-0240-878E-CFB172C98ECA}" dt="2020-09-23T07:29:42.409" v="20760" actId="20577"/>
          <ac:spMkLst>
            <pc:docMk/>
            <pc:sldMk cId="1311456874" sldId="430"/>
            <ac:spMk id="8" creationId="{9C3A86F7-1B1B-D744-ABBC-CC9EB4D2104F}"/>
          </ac:spMkLst>
        </pc:spChg>
        <pc:spChg chg="del">
          <ac:chgData name="Nane Kratzke" userId="971be13ff4ee5ef6" providerId="LiveId" clId="{19075A5A-D245-0240-878E-CFB172C98ECA}" dt="2020-09-23T07:22:36.681" v="20624" actId="478"/>
          <ac:spMkLst>
            <pc:docMk/>
            <pc:sldMk cId="1311456874" sldId="430"/>
            <ac:spMk id="10" creationId="{904E85FF-CCFB-164B-AF24-0FE8BBC19B46}"/>
          </ac:spMkLst>
        </pc:spChg>
        <pc:spChg chg="mod">
          <ac:chgData name="Nane Kratzke" userId="971be13ff4ee5ef6" providerId="LiveId" clId="{19075A5A-D245-0240-878E-CFB172C98ECA}" dt="2020-09-23T07:27:29.947" v="20740" actId="1076"/>
          <ac:spMkLst>
            <pc:docMk/>
            <pc:sldMk cId="1311456874" sldId="430"/>
            <ac:spMk id="11" creationId="{32DDFC40-F7C3-6D44-BC42-48960785E44C}"/>
          </ac:spMkLst>
        </pc:spChg>
        <pc:spChg chg="del">
          <ac:chgData name="Nane Kratzke" userId="971be13ff4ee5ef6" providerId="LiveId" clId="{19075A5A-D245-0240-878E-CFB172C98ECA}" dt="2020-09-23T07:22:28.535" v="20622" actId="478"/>
          <ac:spMkLst>
            <pc:docMk/>
            <pc:sldMk cId="1311456874" sldId="430"/>
            <ac:spMk id="12" creationId="{95A1843B-71BA-0248-B033-F35FD8F6E383}"/>
          </ac:spMkLst>
        </pc:spChg>
        <pc:spChg chg="add mod">
          <ac:chgData name="Nane Kratzke" userId="971be13ff4ee5ef6" providerId="LiveId" clId="{19075A5A-D245-0240-878E-CFB172C98ECA}" dt="2020-09-23T07:25:19.843" v="20701" actId="207"/>
          <ac:spMkLst>
            <pc:docMk/>
            <pc:sldMk cId="1311456874" sldId="430"/>
            <ac:spMk id="13" creationId="{8F1EF923-327E-1F4D-B780-D19685025AD8}"/>
          </ac:spMkLst>
        </pc:spChg>
        <pc:picChg chg="mod">
          <ac:chgData name="Nane Kratzke" userId="971be13ff4ee5ef6" providerId="LiveId" clId="{19075A5A-D245-0240-878E-CFB172C98ECA}" dt="2020-09-23T07:27:23.403" v="20739" actId="1076"/>
          <ac:picMkLst>
            <pc:docMk/>
            <pc:sldMk cId="1311456874" sldId="430"/>
            <ac:picMk id="5" creationId="{9BD4F4C5-CA51-DF40-83C3-3EDDCB093F3A}"/>
          </ac:picMkLst>
        </pc:picChg>
        <pc:picChg chg="del">
          <ac:chgData name="Nane Kratzke" userId="971be13ff4ee5ef6" providerId="LiveId" clId="{19075A5A-D245-0240-878E-CFB172C98ECA}" dt="2020-09-23T07:22:25.464" v="20621" actId="478"/>
          <ac:picMkLst>
            <pc:docMk/>
            <pc:sldMk cId="1311456874" sldId="430"/>
            <ac:picMk id="6" creationId="{541089F1-2D72-2541-8770-80A96722FEDA}"/>
          </ac:picMkLst>
        </pc:picChg>
        <pc:picChg chg="del">
          <ac:chgData name="Nane Kratzke" userId="971be13ff4ee5ef6" providerId="LiveId" clId="{19075A5A-D245-0240-878E-CFB172C98ECA}" dt="2020-09-23T07:22:33.371" v="20623" actId="478"/>
          <ac:picMkLst>
            <pc:docMk/>
            <pc:sldMk cId="1311456874" sldId="430"/>
            <ac:picMk id="7" creationId="{BB5C2DFA-7174-2642-878E-0B75FD702596}"/>
          </ac:picMkLst>
        </pc:picChg>
        <pc:picChg chg="add del mod">
          <ac:chgData name="Nane Kratzke" userId="971be13ff4ee5ef6" providerId="LiveId" clId="{19075A5A-D245-0240-878E-CFB172C98ECA}" dt="2020-09-23T07:27:05.003" v="20714" actId="478"/>
          <ac:picMkLst>
            <pc:docMk/>
            <pc:sldMk cId="1311456874" sldId="430"/>
            <ac:picMk id="14" creationId="{2553172E-3F0C-6646-8820-4D974C9E4947}"/>
          </ac:picMkLst>
        </pc:picChg>
      </pc:sldChg>
      <pc:sldChg chg="modSp add mod ord">
        <pc:chgData name="Nane Kratzke" userId="971be13ff4ee5ef6" providerId="LiveId" clId="{19075A5A-D245-0240-878E-CFB172C98ECA}" dt="2020-09-23T07:30:33.276" v="20763" actId="20578"/>
        <pc:sldMkLst>
          <pc:docMk/>
          <pc:sldMk cId="781954011" sldId="431"/>
        </pc:sldMkLst>
        <pc:spChg chg="mod">
          <ac:chgData name="Nane Kratzke" userId="971be13ff4ee5ef6" providerId="LiveId" clId="{19075A5A-D245-0240-878E-CFB172C98ECA}" dt="2020-09-23T07:30:29.473" v="20762" actId="113"/>
          <ac:spMkLst>
            <pc:docMk/>
            <pc:sldMk cId="781954011" sldId="431"/>
            <ac:spMk id="8" creationId="{9C3A86F7-1B1B-D744-ABBC-CC9EB4D2104F}"/>
          </ac:spMkLst>
        </pc:spChg>
      </pc:sldChg>
      <pc:sldChg chg="modSp add mod">
        <pc:chgData name="Nane Kratzke" userId="971be13ff4ee5ef6" providerId="LiveId" clId="{19075A5A-D245-0240-878E-CFB172C98ECA}" dt="2020-09-23T07:33:30.074" v="20797" actId="20577"/>
        <pc:sldMkLst>
          <pc:docMk/>
          <pc:sldMk cId="1497566851" sldId="432"/>
        </pc:sldMkLst>
        <pc:spChg chg="mod">
          <ac:chgData name="Nane Kratzke" userId="971be13ff4ee5ef6" providerId="LiveId" clId="{19075A5A-D245-0240-878E-CFB172C98ECA}" dt="2020-09-23T07:31:09.159" v="20771" actId="20577"/>
          <ac:spMkLst>
            <pc:docMk/>
            <pc:sldMk cId="1497566851" sldId="432"/>
            <ac:spMk id="3" creationId="{E9F7C056-B8D8-7745-9E0A-2A644CB4E7F2}"/>
          </ac:spMkLst>
        </pc:spChg>
        <pc:spChg chg="mod">
          <ac:chgData name="Nane Kratzke" userId="971be13ff4ee5ef6" providerId="LiveId" clId="{19075A5A-D245-0240-878E-CFB172C98ECA}" dt="2020-09-23T07:33:08.958" v="20790" actId="207"/>
          <ac:spMkLst>
            <pc:docMk/>
            <pc:sldMk cId="1497566851" sldId="432"/>
            <ac:spMk id="8" creationId="{9C3A86F7-1B1B-D744-ABBC-CC9EB4D2104F}"/>
          </ac:spMkLst>
        </pc:spChg>
        <pc:spChg chg="mod">
          <ac:chgData name="Nane Kratzke" userId="971be13ff4ee5ef6" providerId="LiveId" clId="{19075A5A-D245-0240-878E-CFB172C98ECA}" dt="2020-09-23T07:33:30.074" v="20797" actId="20577"/>
          <ac:spMkLst>
            <pc:docMk/>
            <pc:sldMk cId="1497566851" sldId="432"/>
            <ac:spMk id="11" creationId="{32DDFC40-F7C3-6D44-BC42-48960785E44C}"/>
          </ac:spMkLst>
        </pc:spChg>
        <pc:picChg chg="mod">
          <ac:chgData name="Nane Kratzke" userId="971be13ff4ee5ef6" providerId="LiveId" clId="{19075A5A-D245-0240-878E-CFB172C98ECA}" dt="2020-09-23T07:31:49.373" v="20772" actId="14826"/>
          <ac:picMkLst>
            <pc:docMk/>
            <pc:sldMk cId="1497566851" sldId="432"/>
            <ac:picMk id="5" creationId="{9BD4F4C5-CA51-DF40-83C3-3EDDCB093F3A}"/>
          </ac:picMkLst>
        </pc:picChg>
      </pc:sldChg>
      <pc:sldChg chg="addSp delSp modSp add mod">
        <pc:chgData name="Nane Kratzke" userId="971be13ff4ee5ef6" providerId="LiveId" clId="{19075A5A-D245-0240-878E-CFB172C98ECA}" dt="2020-09-23T08:22:48.651" v="21550" actId="20577"/>
        <pc:sldMkLst>
          <pc:docMk/>
          <pc:sldMk cId="3090661805" sldId="433"/>
        </pc:sldMkLst>
        <pc:spChg chg="mod">
          <ac:chgData name="Nane Kratzke" userId="971be13ff4ee5ef6" providerId="LiveId" clId="{19075A5A-D245-0240-878E-CFB172C98ECA}" dt="2020-09-23T08:00:46.613" v="20821" actId="20577"/>
          <ac:spMkLst>
            <pc:docMk/>
            <pc:sldMk cId="3090661805" sldId="433"/>
            <ac:spMk id="2" creationId="{AD1CDEEA-8C4C-5249-93DA-3A9D3FD3BFA4}"/>
          </ac:spMkLst>
        </pc:spChg>
        <pc:spChg chg="mod">
          <ac:chgData name="Nane Kratzke" userId="971be13ff4ee5ef6" providerId="LiveId" clId="{19075A5A-D245-0240-878E-CFB172C98ECA}" dt="2020-09-23T08:00:50.698" v="20830" actId="20577"/>
          <ac:spMkLst>
            <pc:docMk/>
            <pc:sldMk cId="3090661805" sldId="433"/>
            <ac:spMk id="3" creationId="{BC689EEB-34CB-7140-82AF-71D978491794}"/>
          </ac:spMkLst>
        </pc:spChg>
        <pc:spChg chg="add mod">
          <ac:chgData name="Nane Kratzke" userId="971be13ff4ee5ef6" providerId="LiveId" clId="{19075A5A-D245-0240-878E-CFB172C98ECA}" dt="2020-09-23T08:14:43.999" v="21073" actId="1076"/>
          <ac:spMkLst>
            <pc:docMk/>
            <pc:sldMk cId="3090661805" sldId="433"/>
            <ac:spMk id="9" creationId="{CD6708A5-BA84-7444-A61D-20A794B103AC}"/>
          </ac:spMkLst>
        </pc:spChg>
        <pc:spChg chg="add mod">
          <ac:chgData name="Nane Kratzke" userId="971be13ff4ee5ef6" providerId="LiveId" clId="{19075A5A-D245-0240-878E-CFB172C98ECA}" dt="2020-09-23T08:19:13.656" v="21175" actId="1076"/>
          <ac:spMkLst>
            <pc:docMk/>
            <pc:sldMk cId="3090661805" sldId="433"/>
            <ac:spMk id="11" creationId="{C256BF0E-57B4-A746-B734-AC51F9A604BF}"/>
          </ac:spMkLst>
        </pc:spChg>
        <pc:spChg chg="add mod">
          <ac:chgData name="Nane Kratzke" userId="971be13ff4ee5ef6" providerId="LiveId" clId="{19075A5A-D245-0240-878E-CFB172C98ECA}" dt="2020-09-23T08:14:43.999" v="21073" actId="1076"/>
          <ac:spMkLst>
            <pc:docMk/>
            <pc:sldMk cId="3090661805" sldId="433"/>
            <ac:spMk id="12" creationId="{20515944-AB01-5E43-BF9E-9C5D0CA4CCA6}"/>
          </ac:spMkLst>
        </pc:spChg>
        <pc:spChg chg="add mod">
          <ac:chgData name="Nane Kratzke" userId="971be13ff4ee5ef6" providerId="LiveId" clId="{19075A5A-D245-0240-878E-CFB172C98ECA}" dt="2020-09-23T08:14:43.999" v="21073" actId="1076"/>
          <ac:spMkLst>
            <pc:docMk/>
            <pc:sldMk cId="3090661805" sldId="433"/>
            <ac:spMk id="13" creationId="{19F5FE2D-518B-874F-80D4-5204D679FB37}"/>
          </ac:spMkLst>
        </pc:spChg>
        <pc:spChg chg="add mod">
          <ac:chgData name="Nane Kratzke" userId="971be13ff4ee5ef6" providerId="LiveId" clId="{19075A5A-D245-0240-878E-CFB172C98ECA}" dt="2020-09-23T08:19:13.656" v="21175" actId="1076"/>
          <ac:spMkLst>
            <pc:docMk/>
            <pc:sldMk cId="3090661805" sldId="433"/>
            <ac:spMk id="14" creationId="{D512093B-AF1A-3043-9A52-30626B536CFD}"/>
          </ac:spMkLst>
        </pc:spChg>
        <pc:spChg chg="add mod">
          <ac:chgData name="Nane Kratzke" userId="971be13ff4ee5ef6" providerId="LiveId" clId="{19075A5A-D245-0240-878E-CFB172C98ECA}" dt="2020-09-23T08:22:48.651" v="21550" actId="20577"/>
          <ac:spMkLst>
            <pc:docMk/>
            <pc:sldMk cId="3090661805" sldId="433"/>
            <ac:spMk id="15" creationId="{4BD2AC17-AE0A-2F43-A0B6-9DF87B524873}"/>
          </ac:spMkLst>
        </pc:spChg>
        <pc:spChg chg="add mod">
          <ac:chgData name="Nane Kratzke" userId="971be13ff4ee5ef6" providerId="LiveId" clId="{19075A5A-D245-0240-878E-CFB172C98ECA}" dt="2020-09-23T08:19:13.656" v="21175" actId="1076"/>
          <ac:spMkLst>
            <pc:docMk/>
            <pc:sldMk cId="3090661805" sldId="433"/>
            <ac:spMk id="16" creationId="{7957E8D0-7335-FB4C-96B7-A5B6BD924931}"/>
          </ac:spMkLst>
        </pc:spChg>
        <pc:spChg chg="add mod">
          <ac:chgData name="Nane Kratzke" userId="971be13ff4ee5ef6" providerId="LiveId" clId="{19075A5A-D245-0240-878E-CFB172C98ECA}" dt="2020-09-23T08:19:13.656" v="21175" actId="1076"/>
          <ac:spMkLst>
            <pc:docMk/>
            <pc:sldMk cId="3090661805" sldId="433"/>
            <ac:spMk id="17" creationId="{08212794-8747-BD48-934E-C28CE2C9D7DD}"/>
          </ac:spMkLst>
        </pc:spChg>
        <pc:spChg chg="add mod">
          <ac:chgData name="Nane Kratzke" userId="971be13ff4ee5ef6" providerId="LiveId" clId="{19075A5A-D245-0240-878E-CFB172C98ECA}" dt="2020-09-23T08:19:13.656" v="21175" actId="1076"/>
          <ac:spMkLst>
            <pc:docMk/>
            <pc:sldMk cId="3090661805" sldId="433"/>
            <ac:spMk id="19" creationId="{0169EB3B-838C-6A4D-AD19-FE3ADE51FE18}"/>
          </ac:spMkLst>
        </pc:spChg>
        <pc:spChg chg="add mod">
          <ac:chgData name="Nane Kratzke" userId="971be13ff4ee5ef6" providerId="LiveId" clId="{19075A5A-D245-0240-878E-CFB172C98ECA}" dt="2020-09-23T08:19:13.656" v="21175" actId="1076"/>
          <ac:spMkLst>
            <pc:docMk/>
            <pc:sldMk cId="3090661805" sldId="433"/>
            <ac:spMk id="20" creationId="{3D230C7E-65D0-D440-A13B-9C6C5116FB9D}"/>
          </ac:spMkLst>
        </pc:spChg>
        <pc:spChg chg="add mod">
          <ac:chgData name="Nane Kratzke" userId="971be13ff4ee5ef6" providerId="LiveId" clId="{19075A5A-D245-0240-878E-CFB172C98ECA}" dt="2020-09-23T08:19:13.656" v="21175" actId="1076"/>
          <ac:spMkLst>
            <pc:docMk/>
            <pc:sldMk cId="3090661805" sldId="433"/>
            <ac:spMk id="21" creationId="{42922835-3388-234A-950B-6BB2E22AF068}"/>
          </ac:spMkLst>
        </pc:spChg>
        <pc:picChg chg="add del mod">
          <ac:chgData name="Nane Kratzke" userId="971be13ff4ee5ef6" providerId="LiveId" clId="{19075A5A-D245-0240-878E-CFB172C98ECA}" dt="2020-09-23T08:06:19.717" v="20849" actId="478"/>
          <ac:picMkLst>
            <pc:docMk/>
            <pc:sldMk cId="3090661805" sldId="433"/>
            <ac:picMk id="5" creationId="{AFCD74D7-1CF1-8440-93C3-1CB4457125D2}"/>
          </ac:picMkLst>
        </pc:picChg>
        <pc:picChg chg="add del mod">
          <ac:chgData name="Nane Kratzke" userId="971be13ff4ee5ef6" providerId="LiveId" clId="{19075A5A-D245-0240-878E-CFB172C98ECA}" dt="2020-09-23T08:06:23.190" v="20850" actId="478"/>
          <ac:picMkLst>
            <pc:docMk/>
            <pc:sldMk cId="3090661805" sldId="433"/>
            <ac:picMk id="6" creationId="{51345D1D-2376-0F41-AF25-B025DD1126E9}"/>
          </ac:picMkLst>
        </pc:picChg>
        <pc:picChg chg="add del mod">
          <ac:chgData name="Nane Kratzke" userId="971be13ff4ee5ef6" providerId="LiveId" clId="{19075A5A-D245-0240-878E-CFB172C98ECA}" dt="2020-09-23T08:08:02.181" v="20865" actId="478"/>
          <ac:picMkLst>
            <pc:docMk/>
            <pc:sldMk cId="3090661805" sldId="433"/>
            <ac:picMk id="7" creationId="{692F0895-6BAC-F74F-8FA1-92D2702DF1CA}"/>
          </ac:picMkLst>
        </pc:picChg>
        <pc:picChg chg="add mod">
          <ac:chgData name="Nane Kratzke" userId="971be13ff4ee5ef6" providerId="LiveId" clId="{19075A5A-D245-0240-878E-CFB172C98ECA}" dt="2020-09-23T08:14:43.999" v="21073" actId="1076"/>
          <ac:picMkLst>
            <pc:docMk/>
            <pc:sldMk cId="3090661805" sldId="433"/>
            <ac:picMk id="8" creationId="{1A455FEF-A3F0-0B4B-B87C-7E9EABD45D7A}"/>
          </ac:picMkLst>
        </pc:picChg>
        <pc:picChg chg="add mod">
          <ac:chgData name="Nane Kratzke" userId="971be13ff4ee5ef6" providerId="LiveId" clId="{19075A5A-D245-0240-878E-CFB172C98ECA}" dt="2020-09-23T08:14:43.999" v="21073" actId="1076"/>
          <ac:picMkLst>
            <pc:docMk/>
            <pc:sldMk cId="3090661805" sldId="433"/>
            <ac:picMk id="10" creationId="{95D762BE-9919-4C41-9935-9F27FC20BC9A}"/>
          </ac:picMkLst>
        </pc:picChg>
        <pc:picChg chg="add mod">
          <ac:chgData name="Nane Kratzke" userId="971be13ff4ee5ef6" providerId="LiveId" clId="{19075A5A-D245-0240-878E-CFB172C98ECA}" dt="2020-09-23T08:14:43.999" v="21073" actId="1076"/>
          <ac:picMkLst>
            <pc:docMk/>
            <pc:sldMk cId="3090661805" sldId="433"/>
            <ac:picMk id="1026" creationId="{59755CF8-A585-B64C-B926-3FDEC1FBF86D}"/>
          </ac:picMkLst>
        </pc:picChg>
        <pc:picChg chg="add del mod">
          <ac:chgData name="Nane Kratzke" userId="971be13ff4ee5ef6" providerId="LiveId" clId="{19075A5A-D245-0240-878E-CFB172C98ECA}" dt="2020-09-23T08:10:41.663" v="20946" actId="478"/>
          <ac:picMkLst>
            <pc:docMk/>
            <pc:sldMk cId="3090661805" sldId="433"/>
            <ac:picMk id="1028" creationId="{FC914863-FB01-5A46-A72E-E02F00CB5FE9}"/>
          </ac:picMkLst>
        </pc:picChg>
      </pc:sldChg>
      <pc:sldChg chg="addSp modSp add mod">
        <pc:chgData name="Nane Kratzke" userId="971be13ff4ee5ef6" providerId="LiveId" clId="{19075A5A-D245-0240-878E-CFB172C98ECA}" dt="2020-09-23T09:57:11.460" v="23699" actId="1076"/>
        <pc:sldMkLst>
          <pc:docMk/>
          <pc:sldMk cId="3042928372" sldId="434"/>
        </pc:sldMkLst>
        <pc:spChg chg="mod">
          <ac:chgData name="Nane Kratzke" userId="971be13ff4ee5ef6" providerId="LiveId" clId="{19075A5A-D245-0240-878E-CFB172C98ECA}" dt="2020-09-23T08:23:30.784" v="21563" actId="20577"/>
          <ac:spMkLst>
            <pc:docMk/>
            <pc:sldMk cId="3042928372" sldId="434"/>
            <ac:spMk id="2" creationId="{D4EEA42B-90CC-5D4B-B1F8-A35578D45DF3}"/>
          </ac:spMkLst>
        </pc:spChg>
        <pc:spChg chg="mod">
          <ac:chgData name="Nane Kratzke" userId="971be13ff4ee5ef6" providerId="LiveId" clId="{19075A5A-D245-0240-878E-CFB172C98ECA}" dt="2020-09-23T08:24:25.774" v="21628" actId="20577"/>
          <ac:spMkLst>
            <pc:docMk/>
            <pc:sldMk cId="3042928372" sldId="434"/>
            <ac:spMk id="3" creationId="{6565A793-176F-3142-87BD-7089E5A3847D}"/>
          </ac:spMkLst>
        </pc:spChg>
        <pc:spChg chg="add mod">
          <ac:chgData name="Nane Kratzke" userId="971be13ff4ee5ef6" providerId="LiveId" clId="{19075A5A-D245-0240-878E-CFB172C98ECA}" dt="2020-09-23T08:30:51.204" v="22537" actId="20577"/>
          <ac:spMkLst>
            <pc:docMk/>
            <pc:sldMk cId="3042928372" sldId="434"/>
            <ac:spMk id="6" creationId="{2BA88773-A4CF-7843-8E06-F5DC09B53E18}"/>
          </ac:spMkLst>
        </pc:spChg>
        <pc:picChg chg="add mod">
          <ac:chgData name="Nane Kratzke" userId="971be13ff4ee5ef6" providerId="LiveId" clId="{19075A5A-D245-0240-878E-CFB172C98ECA}" dt="2020-09-23T09:57:01.709" v="23697" actId="1076"/>
          <ac:picMkLst>
            <pc:docMk/>
            <pc:sldMk cId="3042928372" sldId="434"/>
            <ac:picMk id="5" creationId="{50D1315F-4B74-354E-8F22-AA34E95F7C8C}"/>
          </ac:picMkLst>
        </pc:picChg>
        <pc:picChg chg="add mod">
          <ac:chgData name="Nane Kratzke" userId="971be13ff4ee5ef6" providerId="LiveId" clId="{19075A5A-D245-0240-878E-CFB172C98ECA}" dt="2020-09-23T09:57:11.460" v="23699" actId="1076"/>
          <ac:picMkLst>
            <pc:docMk/>
            <pc:sldMk cId="3042928372" sldId="434"/>
            <ac:picMk id="7" creationId="{5BA48F6D-3B3B-F949-8940-DE07CA717DFE}"/>
          </ac:picMkLst>
        </pc:picChg>
      </pc:sldChg>
      <pc:sldChg chg="addSp delSp modSp add mod ord">
        <pc:chgData name="Nane Kratzke" userId="971be13ff4ee5ef6" providerId="LiveId" clId="{19075A5A-D245-0240-878E-CFB172C98ECA}" dt="2020-09-23T10:09:11.513" v="23740" actId="20577"/>
        <pc:sldMkLst>
          <pc:docMk/>
          <pc:sldMk cId="823225359" sldId="435"/>
        </pc:sldMkLst>
        <pc:spChg chg="mod">
          <ac:chgData name="Nane Kratzke" userId="971be13ff4ee5ef6" providerId="LiveId" clId="{19075A5A-D245-0240-878E-CFB172C98ECA}" dt="2020-09-23T08:32:50.846" v="22549" actId="20577"/>
          <ac:spMkLst>
            <pc:docMk/>
            <pc:sldMk cId="823225359" sldId="435"/>
            <ac:spMk id="2" creationId="{3D0B1A2C-3AC1-7447-BB64-5B53C0CDC0A2}"/>
          </ac:spMkLst>
        </pc:spChg>
        <pc:spChg chg="mod">
          <ac:chgData name="Nane Kratzke" userId="971be13ff4ee5ef6" providerId="LiveId" clId="{19075A5A-D245-0240-878E-CFB172C98ECA}" dt="2020-09-23T08:33:04.064" v="22588" actId="20577"/>
          <ac:spMkLst>
            <pc:docMk/>
            <pc:sldMk cId="823225359" sldId="435"/>
            <ac:spMk id="3" creationId="{2BFF0535-F21E-584D-B5BD-8B48B13CF65F}"/>
          </ac:spMkLst>
        </pc:spChg>
        <pc:spChg chg="del">
          <ac:chgData name="Nane Kratzke" userId="971be13ff4ee5ef6" providerId="LiveId" clId="{19075A5A-D245-0240-878E-CFB172C98ECA}" dt="2020-09-23T09:16:48.733" v="22589" actId="478"/>
          <ac:spMkLst>
            <pc:docMk/>
            <pc:sldMk cId="823225359" sldId="435"/>
            <ac:spMk id="4" creationId="{D7D73684-ABC3-1E48-B8E7-14ED5FF60998}"/>
          </ac:spMkLst>
        </pc:spChg>
        <pc:spChg chg="add mod">
          <ac:chgData name="Nane Kratzke" userId="971be13ff4ee5ef6" providerId="LiveId" clId="{19075A5A-D245-0240-878E-CFB172C98ECA}" dt="2020-09-23T09:55:46.392" v="23688" actId="1076"/>
          <ac:spMkLst>
            <pc:docMk/>
            <pc:sldMk cId="823225359" sldId="435"/>
            <ac:spMk id="6" creationId="{0F9BAAD7-8EA2-1446-AA2D-E05D9BA13338}"/>
          </ac:spMkLst>
        </pc:spChg>
        <pc:spChg chg="add mod">
          <ac:chgData name="Nane Kratzke" userId="971be13ff4ee5ef6" providerId="LiveId" clId="{19075A5A-D245-0240-878E-CFB172C98ECA}" dt="2020-09-23T09:55:46.392" v="23688" actId="1076"/>
          <ac:spMkLst>
            <pc:docMk/>
            <pc:sldMk cId="823225359" sldId="435"/>
            <ac:spMk id="7" creationId="{CE00AF03-3573-AE4E-9153-B91BE9F4B94D}"/>
          </ac:spMkLst>
        </pc:spChg>
        <pc:spChg chg="add mod">
          <ac:chgData name="Nane Kratzke" userId="971be13ff4ee5ef6" providerId="LiveId" clId="{19075A5A-D245-0240-878E-CFB172C98ECA}" dt="2020-09-23T09:55:46.392" v="23688" actId="1076"/>
          <ac:spMkLst>
            <pc:docMk/>
            <pc:sldMk cId="823225359" sldId="435"/>
            <ac:spMk id="8" creationId="{38E2ACAD-400D-F344-B506-3A65009B4548}"/>
          </ac:spMkLst>
        </pc:spChg>
        <pc:spChg chg="add mod">
          <ac:chgData name="Nane Kratzke" userId="971be13ff4ee5ef6" providerId="LiveId" clId="{19075A5A-D245-0240-878E-CFB172C98ECA}" dt="2020-09-23T09:55:46.392" v="23688" actId="1076"/>
          <ac:spMkLst>
            <pc:docMk/>
            <pc:sldMk cId="823225359" sldId="435"/>
            <ac:spMk id="9" creationId="{FEBA72D5-A955-7948-82C0-25C97EDCB336}"/>
          </ac:spMkLst>
        </pc:spChg>
        <pc:spChg chg="add mod">
          <ac:chgData name="Nane Kratzke" userId="971be13ff4ee5ef6" providerId="LiveId" clId="{19075A5A-D245-0240-878E-CFB172C98ECA}" dt="2020-09-23T09:55:46.392" v="23688" actId="1076"/>
          <ac:spMkLst>
            <pc:docMk/>
            <pc:sldMk cId="823225359" sldId="435"/>
            <ac:spMk id="10" creationId="{A3548E41-D10E-1B4A-B910-EB99D14C9AD4}"/>
          </ac:spMkLst>
        </pc:spChg>
        <pc:spChg chg="add mod">
          <ac:chgData name="Nane Kratzke" userId="971be13ff4ee5ef6" providerId="LiveId" clId="{19075A5A-D245-0240-878E-CFB172C98ECA}" dt="2020-09-23T09:58:02.435" v="23702" actId="1076"/>
          <ac:spMkLst>
            <pc:docMk/>
            <pc:sldMk cId="823225359" sldId="435"/>
            <ac:spMk id="11" creationId="{FE038E2C-19A9-A246-A343-2F853DD28014}"/>
          </ac:spMkLst>
        </pc:spChg>
        <pc:spChg chg="add del mod">
          <ac:chgData name="Nane Kratzke" userId="971be13ff4ee5ef6" providerId="LiveId" clId="{19075A5A-D245-0240-878E-CFB172C98ECA}" dt="2020-09-23T09:25:39.107" v="23101" actId="478"/>
          <ac:spMkLst>
            <pc:docMk/>
            <pc:sldMk cId="823225359" sldId="435"/>
            <ac:spMk id="12" creationId="{DAC9F2C9-4D9D-1B49-9BCB-3AC1CE959127}"/>
          </ac:spMkLst>
        </pc:spChg>
        <pc:spChg chg="add mod">
          <ac:chgData name="Nane Kratzke" userId="971be13ff4ee5ef6" providerId="LiveId" clId="{19075A5A-D245-0240-878E-CFB172C98ECA}" dt="2020-09-23T09:31:56.663" v="23452" actId="1076"/>
          <ac:spMkLst>
            <pc:docMk/>
            <pc:sldMk cId="823225359" sldId="435"/>
            <ac:spMk id="13" creationId="{65087DED-EB25-174E-81FF-A531B663E22C}"/>
          </ac:spMkLst>
        </pc:spChg>
        <pc:spChg chg="add mod">
          <ac:chgData name="Nane Kratzke" userId="971be13ff4ee5ef6" providerId="LiveId" clId="{19075A5A-D245-0240-878E-CFB172C98ECA}" dt="2020-09-23T10:09:11.513" v="23740" actId="20577"/>
          <ac:spMkLst>
            <pc:docMk/>
            <pc:sldMk cId="823225359" sldId="435"/>
            <ac:spMk id="14" creationId="{1BE0DC1A-C7DB-A840-87D1-143A971B1C17}"/>
          </ac:spMkLst>
        </pc:spChg>
        <pc:spChg chg="add mod">
          <ac:chgData name="Nane Kratzke" userId="971be13ff4ee5ef6" providerId="LiveId" clId="{19075A5A-D245-0240-878E-CFB172C98ECA}" dt="2020-09-23T09:55:46.392" v="23688" actId="1076"/>
          <ac:spMkLst>
            <pc:docMk/>
            <pc:sldMk cId="823225359" sldId="435"/>
            <ac:spMk id="15" creationId="{ABF152D2-730B-AA44-8968-608C907212C4}"/>
          </ac:spMkLst>
        </pc:spChg>
        <pc:spChg chg="add mod">
          <ac:chgData name="Nane Kratzke" userId="971be13ff4ee5ef6" providerId="LiveId" clId="{19075A5A-D245-0240-878E-CFB172C98ECA}" dt="2020-09-23T09:55:46.392" v="23688" actId="1076"/>
          <ac:spMkLst>
            <pc:docMk/>
            <pc:sldMk cId="823225359" sldId="435"/>
            <ac:spMk id="16" creationId="{DCDF4DFB-5B13-714F-AD2A-69D37F2FA3DE}"/>
          </ac:spMkLst>
        </pc:spChg>
        <pc:spChg chg="add mod">
          <ac:chgData name="Nane Kratzke" userId="971be13ff4ee5ef6" providerId="LiveId" clId="{19075A5A-D245-0240-878E-CFB172C98ECA}" dt="2020-09-23T09:55:46.392" v="23688" actId="1076"/>
          <ac:spMkLst>
            <pc:docMk/>
            <pc:sldMk cId="823225359" sldId="435"/>
            <ac:spMk id="17" creationId="{938E1C8E-EA6F-2640-A5AA-CFF8649010B6}"/>
          </ac:spMkLst>
        </pc:spChg>
      </pc:sldChg>
      <pc:sldChg chg="addSp delSp modSp add mod">
        <pc:chgData name="Nane Kratzke" userId="971be13ff4ee5ef6" providerId="LiveId" clId="{19075A5A-D245-0240-878E-CFB172C98ECA}" dt="2020-09-25T06:47:35.219" v="43838" actId="21"/>
        <pc:sldMkLst>
          <pc:docMk/>
          <pc:sldMk cId="2182525806" sldId="436"/>
        </pc:sldMkLst>
        <pc:spChg chg="mod">
          <ac:chgData name="Nane Kratzke" userId="971be13ff4ee5ef6" providerId="LiveId" clId="{19075A5A-D245-0240-878E-CFB172C98ECA}" dt="2020-09-23T12:06:11.107" v="23853" actId="20577"/>
          <ac:spMkLst>
            <pc:docMk/>
            <pc:sldMk cId="2182525806" sldId="436"/>
            <ac:spMk id="2" creationId="{66FCE84A-BC68-E84F-8012-43D7CC79EEF7}"/>
          </ac:spMkLst>
        </pc:spChg>
        <pc:spChg chg="mod">
          <ac:chgData name="Nane Kratzke" userId="971be13ff4ee5ef6" providerId="LiveId" clId="{19075A5A-D245-0240-878E-CFB172C98ECA}" dt="2020-09-23T13:44:33.051" v="26655" actId="20577"/>
          <ac:spMkLst>
            <pc:docMk/>
            <pc:sldMk cId="2182525806" sldId="436"/>
            <ac:spMk id="3" creationId="{CA7A0B46-9872-8B4F-9BA5-BEBAE7E97182}"/>
          </ac:spMkLst>
        </pc:spChg>
        <pc:spChg chg="del">
          <ac:chgData name="Nane Kratzke" userId="971be13ff4ee5ef6" providerId="LiveId" clId="{19075A5A-D245-0240-878E-CFB172C98ECA}" dt="2020-09-23T12:06:19.798" v="23872" actId="478"/>
          <ac:spMkLst>
            <pc:docMk/>
            <pc:sldMk cId="2182525806" sldId="436"/>
            <ac:spMk id="4" creationId="{8180D579-D4D4-E447-A20E-BEAE880B8B6C}"/>
          </ac:spMkLst>
        </pc:spChg>
        <pc:spChg chg="add mod">
          <ac:chgData name="Nane Kratzke" userId="971be13ff4ee5ef6" providerId="LiveId" clId="{19075A5A-D245-0240-878E-CFB172C98ECA}" dt="2020-09-24T16:04:32.365" v="39848" actId="20577"/>
          <ac:spMkLst>
            <pc:docMk/>
            <pc:sldMk cId="2182525806" sldId="436"/>
            <ac:spMk id="35" creationId="{57E837F8-E1E1-9D49-BE3A-BFD555EFF7C4}"/>
          </ac:spMkLst>
        </pc:spChg>
        <pc:spChg chg="add mod">
          <ac:chgData name="Nane Kratzke" userId="971be13ff4ee5ef6" providerId="LiveId" clId="{19075A5A-D245-0240-878E-CFB172C98ECA}" dt="2020-09-23T13:32:42.301" v="26493" actId="1076"/>
          <ac:spMkLst>
            <pc:docMk/>
            <pc:sldMk cId="2182525806" sldId="436"/>
            <ac:spMk id="60" creationId="{0A1AEFB1-0971-0C43-A3D9-DBE59DB3E02D}"/>
          </ac:spMkLst>
        </pc:spChg>
        <pc:spChg chg="add mod">
          <ac:chgData name="Nane Kratzke" userId="971be13ff4ee5ef6" providerId="LiveId" clId="{19075A5A-D245-0240-878E-CFB172C98ECA}" dt="2020-09-23T13:32:42.301" v="26493" actId="1076"/>
          <ac:spMkLst>
            <pc:docMk/>
            <pc:sldMk cId="2182525806" sldId="436"/>
            <ac:spMk id="63" creationId="{216C4F88-04A6-F24A-9A2F-EF39066BD92F}"/>
          </ac:spMkLst>
        </pc:spChg>
        <pc:spChg chg="add mod">
          <ac:chgData name="Nane Kratzke" userId="971be13ff4ee5ef6" providerId="LiveId" clId="{19075A5A-D245-0240-878E-CFB172C98ECA}" dt="2020-09-23T13:36:51.906" v="26563" actId="207"/>
          <ac:spMkLst>
            <pc:docMk/>
            <pc:sldMk cId="2182525806" sldId="436"/>
            <ac:spMk id="73" creationId="{ED55D23D-6F2E-F84A-8B44-DA183A5AA84F}"/>
          </ac:spMkLst>
        </pc:spChg>
        <pc:spChg chg="add mod">
          <ac:chgData name="Nane Kratzke" userId="971be13ff4ee5ef6" providerId="LiveId" clId="{19075A5A-D245-0240-878E-CFB172C98ECA}" dt="2020-09-23T13:36:51.906" v="26563" actId="207"/>
          <ac:spMkLst>
            <pc:docMk/>
            <pc:sldMk cId="2182525806" sldId="436"/>
            <ac:spMk id="74" creationId="{2EBBEA73-9EE5-0E41-B87E-974EF4AA8BBC}"/>
          </ac:spMkLst>
        </pc:spChg>
        <pc:spChg chg="add del mod">
          <ac:chgData name="Nane Kratzke" userId="971be13ff4ee5ef6" providerId="LiveId" clId="{19075A5A-D245-0240-878E-CFB172C98ECA}" dt="2020-09-23T12:34:42.205" v="24827" actId="478"/>
          <ac:spMkLst>
            <pc:docMk/>
            <pc:sldMk cId="2182525806" sldId="436"/>
            <ac:spMk id="75" creationId="{959CEB97-9891-2C49-95DB-7E758A62EE71}"/>
          </ac:spMkLst>
        </pc:spChg>
        <pc:spChg chg="add mod">
          <ac:chgData name="Nane Kratzke" userId="971be13ff4ee5ef6" providerId="LiveId" clId="{19075A5A-D245-0240-878E-CFB172C98ECA}" dt="2020-09-23T13:32:42.301" v="26493" actId="1076"/>
          <ac:spMkLst>
            <pc:docMk/>
            <pc:sldMk cId="2182525806" sldId="436"/>
            <ac:spMk id="76" creationId="{0B20E3C3-FBFD-7D42-AEF8-266A66684B16}"/>
          </ac:spMkLst>
        </pc:spChg>
        <pc:spChg chg="add mod">
          <ac:chgData name="Nane Kratzke" userId="971be13ff4ee5ef6" providerId="LiveId" clId="{19075A5A-D245-0240-878E-CFB172C98ECA}" dt="2020-09-23T13:36:51.906" v="26563" actId="207"/>
          <ac:spMkLst>
            <pc:docMk/>
            <pc:sldMk cId="2182525806" sldId="436"/>
            <ac:spMk id="77" creationId="{C7EE17F5-214E-434B-B24D-52DF9817F64E}"/>
          </ac:spMkLst>
        </pc:spChg>
        <pc:spChg chg="add del mod">
          <ac:chgData name="Nane Kratzke" userId="971be13ff4ee5ef6" providerId="LiveId" clId="{19075A5A-D245-0240-878E-CFB172C98ECA}" dt="2020-09-23T12:25:51.067" v="24350" actId="478"/>
          <ac:spMkLst>
            <pc:docMk/>
            <pc:sldMk cId="2182525806" sldId="436"/>
            <ac:spMk id="78" creationId="{AF7C1C04-D1BC-0241-AD31-9BD58F0C8F35}"/>
          </ac:spMkLst>
        </pc:spChg>
        <pc:spChg chg="add mod">
          <ac:chgData name="Nane Kratzke" userId="971be13ff4ee5ef6" providerId="LiveId" clId="{19075A5A-D245-0240-878E-CFB172C98ECA}" dt="2020-09-23T13:32:42.301" v="26493" actId="1076"/>
          <ac:spMkLst>
            <pc:docMk/>
            <pc:sldMk cId="2182525806" sldId="436"/>
            <ac:spMk id="79" creationId="{E8490C43-249B-7840-A59E-A267EA132860}"/>
          </ac:spMkLst>
        </pc:spChg>
        <pc:spChg chg="add mod">
          <ac:chgData name="Nane Kratzke" userId="971be13ff4ee5ef6" providerId="LiveId" clId="{19075A5A-D245-0240-878E-CFB172C98ECA}" dt="2020-09-23T13:32:42.301" v="26493" actId="1076"/>
          <ac:spMkLst>
            <pc:docMk/>
            <pc:sldMk cId="2182525806" sldId="436"/>
            <ac:spMk id="80" creationId="{0FA3839A-74CD-CB47-8A42-4CA812925BB9}"/>
          </ac:spMkLst>
        </pc:spChg>
        <pc:spChg chg="add mod">
          <ac:chgData name="Nane Kratzke" userId="971be13ff4ee5ef6" providerId="LiveId" clId="{19075A5A-D245-0240-878E-CFB172C98ECA}" dt="2020-09-23T13:32:42.301" v="26493" actId="1076"/>
          <ac:spMkLst>
            <pc:docMk/>
            <pc:sldMk cId="2182525806" sldId="436"/>
            <ac:spMk id="81" creationId="{34007A85-2E9D-BD42-B234-A105497F3BCC}"/>
          </ac:spMkLst>
        </pc:spChg>
        <pc:spChg chg="add mod">
          <ac:chgData name="Nane Kratzke" userId="971be13ff4ee5ef6" providerId="LiveId" clId="{19075A5A-D245-0240-878E-CFB172C98ECA}" dt="2020-09-23T13:36:51.906" v="26563" actId="207"/>
          <ac:spMkLst>
            <pc:docMk/>
            <pc:sldMk cId="2182525806" sldId="436"/>
            <ac:spMk id="82" creationId="{768D3D22-5639-0C48-949F-4879402BEE69}"/>
          </ac:spMkLst>
        </pc:spChg>
        <pc:spChg chg="add mod">
          <ac:chgData name="Nane Kratzke" userId="971be13ff4ee5ef6" providerId="LiveId" clId="{19075A5A-D245-0240-878E-CFB172C98ECA}" dt="2020-09-23T13:39:02.807" v="26572" actId="1076"/>
          <ac:spMkLst>
            <pc:docMk/>
            <pc:sldMk cId="2182525806" sldId="436"/>
            <ac:spMk id="83" creationId="{B925FFD2-A6FD-E540-B83C-2729AF30A2B9}"/>
          </ac:spMkLst>
        </pc:spChg>
        <pc:spChg chg="add mod">
          <ac:chgData name="Nane Kratzke" userId="971be13ff4ee5ef6" providerId="LiveId" clId="{19075A5A-D245-0240-878E-CFB172C98ECA}" dt="2020-09-23T13:32:42.301" v="26493" actId="1076"/>
          <ac:spMkLst>
            <pc:docMk/>
            <pc:sldMk cId="2182525806" sldId="436"/>
            <ac:spMk id="84" creationId="{287B5279-BC76-7548-A770-8984B8125AF0}"/>
          </ac:spMkLst>
        </pc:spChg>
        <pc:spChg chg="add mod">
          <ac:chgData name="Nane Kratzke" userId="971be13ff4ee5ef6" providerId="LiveId" clId="{19075A5A-D245-0240-878E-CFB172C98ECA}" dt="2020-09-23T13:37:54.598" v="26564" actId="14100"/>
          <ac:spMkLst>
            <pc:docMk/>
            <pc:sldMk cId="2182525806" sldId="436"/>
            <ac:spMk id="85" creationId="{5EC7C4F9-7B9C-2246-9655-28888CC83E63}"/>
          </ac:spMkLst>
        </pc:spChg>
        <pc:spChg chg="add mod">
          <ac:chgData name="Nane Kratzke" userId="971be13ff4ee5ef6" providerId="LiveId" clId="{19075A5A-D245-0240-878E-CFB172C98ECA}" dt="2020-09-23T13:32:42.301" v="26493" actId="1076"/>
          <ac:spMkLst>
            <pc:docMk/>
            <pc:sldMk cId="2182525806" sldId="436"/>
            <ac:spMk id="91" creationId="{9F12BB4C-AF6F-B946-BB20-719A63F282C6}"/>
          </ac:spMkLst>
        </pc:spChg>
        <pc:spChg chg="add mod">
          <ac:chgData name="Nane Kratzke" userId="971be13ff4ee5ef6" providerId="LiveId" clId="{19075A5A-D245-0240-878E-CFB172C98ECA}" dt="2020-09-23T13:32:42.301" v="26493" actId="1076"/>
          <ac:spMkLst>
            <pc:docMk/>
            <pc:sldMk cId="2182525806" sldId="436"/>
            <ac:spMk id="96" creationId="{5F7C6BF5-3390-AE40-AE88-A7256E67C41B}"/>
          </ac:spMkLst>
        </pc:spChg>
        <pc:spChg chg="add mod">
          <ac:chgData name="Nane Kratzke" userId="971be13ff4ee5ef6" providerId="LiveId" clId="{19075A5A-D245-0240-878E-CFB172C98ECA}" dt="2020-09-23T13:48:58.548" v="26724" actId="3064"/>
          <ac:spMkLst>
            <pc:docMk/>
            <pc:sldMk cId="2182525806" sldId="436"/>
            <ac:spMk id="97" creationId="{55A3ED34-0948-4449-AE1F-A68377053A30}"/>
          </ac:spMkLst>
        </pc:spChg>
        <pc:spChg chg="add mod">
          <ac:chgData name="Nane Kratzke" userId="971be13ff4ee5ef6" providerId="LiveId" clId="{19075A5A-D245-0240-878E-CFB172C98ECA}" dt="2020-09-23T13:48:58.548" v="26724" actId="3064"/>
          <ac:spMkLst>
            <pc:docMk/>
            <pc:sldMk cId="2182525806" sldId="436"/>
            <ac:spMk id="98" creationId="{5885E8E9-45B0-AF42-855F-7FA814813AFD}"/>
          </ac:spMkLst>
        </pc:spChg>
        <pc:spChg chg="add mod">
          <ac:chgData name="Nane Kratzke" userId="971be13ff4ee5ef6" providerId="LiveId" clId="{19075A5A-D245-0240-878E-CFB172C98ECA}" dt="2020-09-23T13:36:51.906" v="26563" actId="207"/>
          <ac:spMkLst>
            <pc:docMk/>
            <pc:sldMk cId="2182525806" sldId="436"/>
            <ac:spMk id="99" creationId="{EA20F93D-4023-2140-B765-209E3D124CC7}"/>
          </ac:spMkLst>
        </pc:spChg>
        <pc:spChg chg="add mod">
          <ac:chgData name="Nane Kratzke" userId="971be13ff4ee5ef6" providerId="LiveId" clId="{19075A5A-D245-0240-878E-CFB172C98ECA}" dt="2020-09-24T16:05:07.287" v="39878" actId="20577"/>
          <ac:spMkLst>
            <pc:docMk/>
            <pc:sldMk cId="2182525806" sldId="436"/>
            <ac:spMk id="100" creationId="{A3B9F4CB-D224-B540-AD61-C791D807225B}"/>
          </ac:spMkLst>
        </pc:spChg>
        <pc:spChg chg="add mod">
          <ac:chgData name="Nane Kratzke" userId="971be13ff4ee5ef6" providerId="LiveId" clId="{19075A5A-D245-0240-878E-CFB172C98ECA}" dt="2020-09-23T13:36:51.906" v="26563" actId="207"/>
          <ac:spMkLst>
            <pc:docMk/>
            <pc:sldMk cId="2182525806" sldId="436"/>
            <ac:spMk id="101" creationId="{7482EE69-61C6-4046-AF4E-40A57ABC0BB4}"/>
          </ac:spMkLst>
        </pc:spChg>
        <pc:spChg chg="add mod">
          <ac:chgData name="Nane Kratzke" userId="971be13ff4ee5ef6" providerId="LiveId" clId="{19075A5A-D245-0240-878E-CFB172C98ECA}" dt="2020-09-23T13:44:02.565" v="26646" actId="1076"/>
          <ac:spMkLst>
            <pc:docMk/>
            <pc:sldMk cId="2182525806" sldId="436"/>
            <ac:spMk id="124" creationId="{1C12F951-BF83-5141-A29F-12E804D912AD}"/>
          </ac:spMkLst>
        </pc:spChg>
        <pc:spChg chg="add mod">
          <ac:chgData name="Nane Kratzke" userId="971be13ff4ee5ef6" providerId="LiveId" clId="{19075A5A-D245-0240-878E-CFB172C98ECA}" dt="2020-09-23T13:48:35.658" v="26716" actId="1076"/>
          <ac:spMkLst>
            <pc:docMk/>
            <pc:sldMk cId="2182525806" sldId="436"/>
            <ac:spMk id="134" creationId="{5C142D69-5D5A-9547-B7DD-A465E05C4F50}"/>
          </ac:spMkLst>
        </pc:spChg>
        <pc:picChg chg="add mod">
          <ac:chgData name="Nane Kratzke" userId="971be13ff4ee5ef6" providerId="LiveId" clId="{19075A5A-D245-0240-878E-CFB172C98ECA}" dt="2020-09-24T16:59:32.649" v="42097" actId="108"/>
          <ac:picMkLst>
            <pc:docMk/>
            <pc:sldMk cId="2182525806" sldId="436"/>
            <ac:picMk id="4" creationId="{594186C9-5D1E-3F45-A310-BB84EC1489C1}"/>
          </ac:picMkLst>
        </pc:picChg>
        <pc:picChg chg="add mod">
          <ac:chgData name="Nane Kratzke" userId="971be13ff4ee5ef6" providerId="LiveId" clId="{19075A5A-D245-0240-878E-CFB172C98ECA}" dt="2020-09-23T13:32:42.301" v="26493" actId="1076"/>
          <ac:picMkLst>
            <pc:docMk/>
            <pc:sldMk cId="2182525806" sldId="436"/>
            <ac:picMk id="6" creationId="{9EDE1382-2B15-C34B-8A83-9629E5086B7D}"/>
          </ac:picMkLst>
        </pc:picChg>
        <pc:picChg chg="add mod">
          <ac:chgData name="Nane Kratzke" userId="971be13ff4ee5ef6" providerId="LiveId" clId="{19075A5A-D245-0240-878E-CFB172C98ECA}" dt="2020-09-23T13:32:42.301" v="26493" actId="1076"/>
          <ac:picMkLst>
            <pc:docMk/>
            <pc:sldMk cId="2182525806" sldId="436"/>
            <ac:picMk id="7" creationId="{5021B745-C7EB-E543-A377-0BC747575B83}"/>
          </ac:picMkLst>
        </pc:picChg>
        <pc:picChg chg="add mod">
          <ac:chgData name="Nane Kratzke" userId="971be13ff4ee5ef6" providerId="LiveId" clId="{19075A5A-D245-0240-878E-CFB172C98ECA}" dt="2020-09-23T13:32:42.301" v="26493" actId="1076"/>
          <ac:picMkLst>
            <pc:docMk/>
            <pc:sldMk cId="2182525806" sldId="436"/>
            <ac:picMk id="8" creationId="{4F0DDEF0-8B89-264C-A604-4587B115B172}"/>
          </ac:picMkLst>
        </pc:picChg>
        <pc:picChg chg="add mod">
          <ac:chgData name="Nane Kratzke" userId="971be13ff4ee5ef6" providerId="LiveId" clId="{19075A5A-D245-0240-878E-CFB172C98ECA}" dt="2020-09-23T13:32:42.301" v="26493" actId="1076"/>
          <ac:picMkLst>
            <pc:docMk/>
            <pc:sldMk cId="2182525806" sldId="436"/>
            <ac:picMk id="9" creationId="{C6821E7A-E28C-2043-883A-CE03E0654BA3}"/>
          </ac:picMkLst>
        </pc:picChg>
        <pc:picChg chg="add mod">
          <ac:chgData name="Nane Kratzke" userId="971be13ff4ee5ef6" providerId="LiveId" clId="{19075A5A-D245-0240-878E-CFB172C98ECA}" dt="2020-09-23T13:32:42.301" v="26493" actId="1076"/>
          <ac:picMkLst>
            <pc:docMk/>
            <pc:sldMk cId="2182525806" sldId="436"/>
            <ac:picMk id="10" creationId="{C01BF072-2E2B-DE4B-BE01-F8C2AC5237B5}"/>
          </ac:picMkLst>
        </pc:picChg>
        <pc:picChg chg="add del mod">
          <ac:chgData name="Nane Kratzke" userId="971be13ff4ee5ef6" providerId="LiveId" clId="{19075A5A-D245-0240-878E-CFB172C98ECA}" dt="2020-09-24T16:59:14.733" v="42095" actId="478"/>
          <ac:picMkLst>
            <pc:docMk/>
            <pc:sldMk cId="2182525806" sldId="436"/>
            <ac:picMk id="11" creationId="{72FFC7A3-95F4-0745-AABB-B03E713B1028}"/>
          </ac:picMkLst>
        </pc:picChg>
        <pc:picChg chg="add mod">
          <ac:chgData name="Nane Kratzke" userId="971be13ff4ee5ef6" providerId="LiveId" clId="{19075A5A-D245-0240-878E-CFB172C98ECA}" dt="2020-09-23T13:32:42.301" v="26493" actId="1076"/>
          <ac:picMkLst>
            <pc:docMk/>
            <pc:sldMk cId="2182525806" sldId="436"/>
            <ac:picMk id="12" creationId="{2069E2CB-6A72-124C-B56E-A0EEB2EDF3FD}"/>
          </ac:picMkLst>
        </pc:picChg>
        <pc:picChg chg="add mod">
          <ac:chgData name="Nane Kratzke" userId="971be13ff4ee5ef6" providerId="LiveId" clId="{19075A5A-D245-0240-878E-CFB172C98ECA}" dt="2020-09-23T13:32:42.301" v="26493" actId="1076"/>
          <ac:picMkLst>
            <pc:docMk/>
            <pc:sldMk cId="2182525806" sldId="436"/>
            <ac:picMk id="13" creationId="{55578C28-E230-A54C-93CC-FBCA149014E4}"/>
          </ac:picMkLst>
        </pc:picChg>
        <pc:picChg chg="add mod">
          <ac:chgData name="Nane Kratzke" userId="971be13ff4ee5ef6" providerId="LiveId" clId="{19075A5A-D245-0240-878E-CFB172C98ECA}" dt="2020-09-23T13:32:42.301" v="26493" actId="1076"/>
          <ac:picMkLst>
            <pc:docMk/>
            <pc:sldMk cId="2182525806" sldId="436"/>
            <ac:picMk id="53" creationId="{AB09D5DE-7720-C046-91C9-61A39B68B368}"/>
          </ac:picMkLst>
        </pc:picChg>
        <pc:picChg chg="add mod">
          <ac:chgData name="Nane Kratzke" userId="971be13ff4ee5ef6" providerId="LiveId" clId="{19075A5A-D245-0240-878E-CFB172C98ECA}" dt="2020-09-23T13:32:42.301" v="26493" actId="1076"/>
          <ac:picMkLst>
            <pc:docMk/>
            <pc:sldMk cId="2182525806" sldId="436"/>
            <ac:picMk id="54" creationId="{576C32D4-BBEC-ED4D-B2BA-0788998BE37C}"/>
          </ac:picMkLst>
        </pc:picChg>
        <pc:picChg chg="add mod">
          <ac:chgData name="Nane Kratzke" userId="971be13ff4ee5ef6" providerId="LiveId" clId="{19075A5A-D245-0240-878E-CFB172C98ECA}" dt="2020-09-23T13:32:42.301" v="26493" actId="1076"/>
          <ac:picMkLst>
            <pc:docMk/>
            <pc:sldMk cId="2182525806" sldId="436"/>
            <ac:picMk id="55" creationId="{E9C019C8-2581-1841-8FD3-B25F7139E30F}"/>
          </ac:picMkLst>
        </pc:picChg>
        <pc:picChg chg="add del mod">
          <ac:chgData name="Nane Kratzke" userId="971be13ff4ee5ef6" providerId="LiveId" clId="{19075A5A-D245-0240-878E-CFB172C98ECA}" dt="2020-09-25T06:47:35.219" v="43838" actId="21"/>
          <ac:picMkLst>
            <pc:docMk/>
            <pc:sldMk cId="2182525806" sldId="436"/>
            <ac:picMk id="61" creationId="{D12EACE9-6C81-9048-A6FD-E677F5D812D2}"/>
          </ac:picMkLst>
        </pc:picChg>
        <pc:picChg chg="add mod">
          <ac:chgData name="Nane Kratzke" userId="971be13ff4ee5ef6" providerId="LiveId" clId="{19075A5A-D245-0240-878E-CFB172C98ECA}" dt="2020-09-23T13:32:42.301" v="26493" actId="1076"/>
          <ac:picMkLst>
            <pc:docMk/>
            <pc:sldMk cId="2182525806" sldId="436"/>
            <ac:picMk id="86" creationId="{D40F4BD1-3E86-6946-9BC7-A3FC45AA2936}"/>
          </ac:picMkLst>
        </pc:picChg>
        <pc:picChg chg="add mod">
          <ac:chgData name="Nane Kratzke" userId="971be13ff4ee5ef6" providerId="LiveId" clId="{19075A5A-D245-0240-878E-CFB172C98ECA}" dt="2020-09-23T13:41:38.131" v="26585" actId="1076"/>
          <ac:picMkLst>
            <pc:docMk/>
            <pc:sldMk cId="2182525806" sldId="436"/>
            <ac:picMk id="131" creationId="{377715C3-CF5B-7D4E-B2CE-E70FEB56C49F}"/>
          </ac:picMkLst>
        </pc:picChg>
        <pc:picChg chg="add mod">
          <ac:chgData name="Nane Kratzke" userId="971be13ff4ee5ef6" providerId="LiveId" clId="{19075A5A-D245-0240-878E-CFB172C98ECA}" dt="2020-09-23T13:41:41.015" v="26586" actId="1076"/>
          <ac:picMkLst>
            <pc:docMk/>
            <pc:sldMk cId="2182525806" sldId="436"/>
            <ac:picMk id="132" creationId="{5F0941D2-E691-874E-ACCD-19B7565068DD}"/>
          </ac:picMkLst>
        </pc:picChg>
        <pc:picChg chg="add del mod">
          <ac:chgData name="Nane Kratzke" userId="971be13ff4ee5ef6" providerId="LiveId" clId="{19075A5A-D245-0240-878E-CFB172C98ECA}" dt="2020-09-23T13:48:09.830" v="26700"/>
          <ac:picMkLst>
            <pc:docMk/>
            <pc:sldMk cId="2182525806" sldId="436"/>
            <ac:picMk id="133" creationId="{317E0D28-5E56-114F-91AE-A4D973757A3C}"/>
          </ac:picMkLst>
        </pc:picChg>
        <pc:inkChg chg="add del">
          <ac:chgData name="Nane Kratzke" userId="971be13ff4ee5ef6" providerId="LiveId" clId="{19075A5A-D245-0240-878E-CFB172C98ECA}" dt="2020-09-23T13:16:44.992" v="26150" actId="9405"/>
          <ac:inkMkLst>
            <pc:docMk/>
            <pc:sldMk cId="2182525806" sldId="436"/>
            <ac:inkMk id="102" creationId="{F44C4736-828E-4648-ADCB-01983F4EC842}"/>
          </ac:inkMkLst>
        </pc:inkChg>
        <pc:inkChg chg="add del">
          <ac:chgData name="Nane Kratzke" userId="971be13ff4ee5ef6" providerId="LiveId" clId="{19075A5A-D245-0240-878E-CFB172C98ECA}" dt="2020-09-23T13:16:50.449" v="26152" actId="9405"/>
          <ac:inkMkLst>
            <pc:docMk/>
            <pc:sldMk cId="2182525806" sldId="436"/>
            <ac:inkMk id="103" creationId="{65D1DC83-7FD6-1A41-BBD1-A6AA9EC0AE7E}"/>
          </ac:inkMkLst>
        </pc:inkChg>
        <pc:inkChg chg="add del">
          <ac:chgData name="Nane Kratzke" userId="971be13ff4ee5ef6" providerId="LiveId" clId="{19075A5A-D245-0240-878E-CFB172C98ECA}" dt="2020-09-23T13:21:00.717" v="26196" actId="478"/>
          <ac:inkMkLst>
            <pc:docMk/>
            <pc:sldMk cId="2182525806" sldId="436"/>
            <ac:inkMk id="104" creationId="{66FECF30-8483-DB46-96CC-907AA486F038}"/>
          </ac:inkMkLst>
        </pc:inkChg>
        <pc:cxnChg chg="add mod">
          <ac:chgData name="Nane Kratzke" userId="971be13ff4ee5ef6" providerId="LiveId" clId="{19075A5A-D245-0240-878E-CFB172C98ECA}" dt="2020-09-23T13:32:42.301" v="26493" actId="1076"/>
          <ac:cxnSpMkLst>
            <pc:docMk/>
            <pc:sldMk cId="2182525806" sldId="436"/>
            <ac:cxnSpMk id="15" creationId="{2BE15152-B9A0-6C44-87AF-EDA3C6BFFB36}"/>
          </ac:cxnSpMkLst>
        </pc:cxnChg>
        <pc:cxnChg chg="add del mod">
          <ac:chgData name="Nane Kratzke" userId="971be13ff4ee5ef6" providerId="LiveId" clId="{19075A5A-D245-0240-878E-CFB172C98ECA}" dt="2020-09-23T12:11:24.831" v="23899" actId="478"/>
          <ac:cxnSpMkLst>
            <pc:docMk/>
            <pc:sldMk cId="2182525806" sldId="436"/>
            <ac:cxnSpMk id="16" creationId="{31D488C8-2281-A740-B36E-2FF913B35801}"/>
          </ac:cxnSpMkLst>
        </pc:cxnChg>
        <pc:cxnChg chg="add del mod">
          <ac:chgData name="Nane Kratzke" userId="971be13ff4ee5ef6" providerId="LiveId" clId="{19075A5A-D245-0240-878E-CFB172C98ECA}" dt="2020-09-23T12:14:55.574" v="23956" actId="478"/>
          <ac:cxnSpMkLst>
            <pc:docMk/>
            <pc:sldMk cId="2182525806" sldId="436"/>
            <ac:cxnSpMk id="18" creationId="{8FAB2994-F684-7C4A-B273-B84F34BB2710}"/>
          </ac:cxnSpMkLst>
        </pc:cxnChg>
        <pc:cxnChg chg="add mod">
          <ac:chgData name="Nane Kratzke" userId="971be13ff4ee5ef6" providerId="LiveId" clId="{19075A5A-D245-0240-878E-CFB172C98ECA}" dt="2020-09-23T13:32:42.301" v="26493" actId="1076"/>
          <ac:cxnSpMkLst>
            <pc:docMk/>
            <pc:sldMk cId="2182525806" sldId="436"/>
            <ac:cxnSpMk id="20" creationId="{607D3CDD-1D61-7C41-8B49-551F2CAD397E}"/>
          </ac:cxnSpMkLst>
        </pc:cxnChg>
        <pc:cxnChg chg="add mod">
          <ac:chgData name="Nane Kratzke" userId="971be13ff4ee5ef6" providerId="LiveId" clId="{19075A5A-D245-0240-878E-CFB172C98ECA}" dt="2020-09-23T13:32:42.301" v="26493" actId="1076"/>
          <ac:cxnSpMkLst>
            <pc:docMk/>
            <pc:sldMk cId="2182525806" sldId="436"/>
            <ac:cxnSpMk id="23" creationId="{8ADD487D-B4D6-E049-B6E0-E1332B87160B}"/>
          </ac:cxnSpMkLst>
        </pc:cxnChg>
        <pc:cxnChg chg="add mod">
          <ac:chgData name="Nane Kratzke" userId="971be13ff4ee5ef6" providerId="LiveId" clId="{19075A5A-D245-0240-878E-CFB172C98ECA}" dt="2020-09-23T13:32:42.301" v="26493" actId="1076"/>
          <ac:cxnSpMkLst>
            <pc:docMk/>
            <pc:sldMk cId="2182525806" sldId="436"/>
            <ac:cxnSpMk id="26" creationId="{1A57151B-E7FD-E840-8759-7C4B979CF45C}"/>
          </ac:cxnSpMkLst>
        </pc:cxnChg>
        <pc:cxnChg chg="add mod">
          <ac:chgData name="Nane Kratzke" userId="971be13ff4ee5ef6" providerId="LiveId" clId="{19075A5A-D245-0240-878E-CFB172C98ECA}" dt="2020-09-23T13:32:42.301" v="26493" actId="1076"/>
          <ac:cxnSpMkLst>
            <pc:docMk/>
            <pc:sldMk cId="2182525806" sldId="436"/>
            <ac:cxnSpMk id="29" creationId="{ED7AEDB6-868D-4A40-9246-BD317F29DB36}"/>
          </ac:cxnSpMkLst>
        </pc:cxnChg>
        <pc:cxnChg chg="add mod">
          <ac:chgData name="Nane Kratzke" userId="971be13ff4ee5ef6" providerId="LiveId" clId="{19075A5A-D245-0240-878E-CFB172C98ECA}" dt="2020-09-23T13:32:42.301" v="26493" actId="1076"/>
          <ac:cxnSpMkLst>
            <pc:docMk/>
            <pc:sldMk cId="2182525806" sldId="436"/>
            <ac:cxnSpMk id="32" creationId="{EE34B7A6-6ECB-5349-8D35-24A2207751DA}"/>
          </ac:cxnSpMkLst>
        </pc:cxnChg>
        <pc:cxnChg chg="add mod">
          <ac:chgData name="Nane Kratzke" userId="971be13ff4ee5ef6" providerId="LiveId" clId="{19075A5A-D245-0240-878E-CFB172C98ECA}" dt="2020-09-23T13:38:55.403" v="26571" actId="1076"/>
          <ac:cxnSpMkLst>
            <pc:docMk/>
            <pc:sldMk cId="2182525806" sldId="436"/>
            <ac:cxnSpMk id="36" creationId="{1A7C632F-121C-9C46-8740-4A8D1493D567}"/>
          </ac:cxnSpMkLst>
        </pc:cxnChg>
        <pc:cxnChg chg="add mod">
          <ac:chgData name="Nane Kratzke" userId="971be13ff4ee5ef6" providerId="LiveId" clId="{19075A5A-D245-0240-878E-CFB172C98ECA}" dt="2020-09-23T13:32:42.301" v="26493" actId="1076"/>
          <ac:cxnSpMkLst>
            <pc:docMk/>
            <pc:sldMk cId="2182525806" sldId="436"/>
            <ac:cxnSpMk id="41" creationId="{8937575B-D268-1B42-BF29-7F9B6D1A80C9}"/>
          </ac:cxnSpMkLst>
        </pc:cxnChg>
        <pc:cxnChg chg="add del mod">
          <ac:chgData name="Nane Kratzke" userId="971be13ff4ee5ef6" providerId="LiveId" clId="{19075A5A-D245-0240-878E-CFB172C98ECA}" dt="2020-09-23T12:19:53.313" v="24004" actId="478"/>
          <ac:cxnSpMkLst>
            <pc:docMk/>
            <pc:sldMk cId="2182525806" sldId="436"/>
            <ac:cxnSpMk id="48" creationId="{344E50AC-20DA-6545-BA43-CFAB96A272CA}"/>
          </ac:cxnSpMkLst>
        </pc:cxnChg>
        <pc:cxnChg chg="add mod">
          <ac:chgData name="Nane Kratzke" userId="971be13ff4ee5ef6" providerId="LiveId" clId="{19075A5A-D245-0240-878E-CFB172C98ECA}" dt="2020-09-23T13:32:42.301" v="26493" actId="1076"/>
          <ac:cxnSpMkLst>
            <pc:docMk/>
            <pc:sldMk cId="2182525806" sldId="436"/>
            <ac:cxnSpMk id="92" creationId="{6C125013-23A9-294F-9E07-5DA1BB87BEB2}"/>
          </ac:cxnSpMkLst>
        </pc:cxnChg>
        <pc:cxnChg chg="add mod">
          <ac:chgData name="Nane Kratzke" userId="971be13ff4ee5ef6" providerId="LiveId" clId="{19075A5A-D245-0240-878E-CFB172C98ECA}" dt="2020-09-23T13:32:42.301" v="26493" actId="1076"/>
          <ac:cxnSpMkLst>
            <pc:docMk/>
            <pc:sldMk cId="2182525806" sldId="436"/>
            <ac:cxnSpMk id="107" creationId="{4BB147CC-7080-C743-97FC-FC0AAEE7E2D2}"/>
          </ac:cxnSpMkLst>
        </pc:cxnChg>
        <pc:cxnChg chg="add mod">
          <ac:chgData name="Nane Kratzke" userId="971be13ff4ee5ef6" providerId="LiveId" clId="{19075A5A-D245-0240-878E-CFB172C98ECA}" dt="2020-09-23T13:32:42.301" v="26493" actId="1076"/>
          <ac:cxnSpMkLst>
            <pc:docMk/>
            <pc:sldMk cId="2182525806" sldId="436"/>
            <ac:cxnSpMk id="108" creationId="{BFD6D5D1-A66C-AF46-8B8D-E475663034E6}"/>
          </ac:cxnSpMkLst>
        </pc:cxnChg>
        <pc:cxnChg chg="add mod">
          <ac:chgData name="Nane Kratzke" userId="971be13ff4ee5ef6" providerId="LiveId" clId="{19075A5A-D245-0240-878E-CFB172C98ECA}" dt="2020-09-23T13:32:42.301" v="26493" actId="1076"/>
          <ac:cxnSpMkLst>
            <pc:docMk/>
            <pc:sldMk cId="2182525806" sldId="436"/>
            <ac:cxnSpMk id="111" creationId="{985860D9-3947-4F49-A007-DA6FC198C767}"/>
          </ac:cxnSpMkLst>
        </pc:cxnChg>
        <pc:cxnChg chg="add mod">
          <ac:chgData name="Nane Kratzke" userId="971be13ff4ee5ef6" providerId="LiveId" clId="{19075A5A-D245-0240-878E-CFB172C98ECA}" dt="2020-09-23T13:32:42.301" v="26493" actId="1076"/>
          <ac:cxnSpMkLst>
            <pc:docMk/>
            <pc:sldMk cId="2182525806" sldId="436"/>
            <ac:cxnSpMk id="115" creationId="{C3F386D6-FCB6-1C4C-8118-999C3D16FF8E}"/>
          </ac:cxnSpMkLst>
        </pc:cxnChg>
        <pc:cxnChg chg="add mod">
          <ac:chgData name="Nane Kratzke" userId="971be13ff4ee5ef6" providerId="LiveId" clId="{19075A5A-D245-0240-878E-CFB172C98ECA}" dt="2020-09-23T13:32:42.301" v="26493" actId="1076"/>
          <ac:cxnSpMkLst>
            <pc:docMk/>
            <pc:sldMk cId="2182525806" sldId="436"/>
            <ac:cxnSpMk id="116" creationId="{6A6BB91A-4354-1F4F-A607-146E042C9E3C}"/>
          </ac:cxnSpMkLst>
        </pc:cxnChg>
        <pc:cxnChg chg="add mod">
          <ac:chgData name="Nane Kratzke" userId="971be13ff4ee5ef6" providerId="LiveId" clId="{19075A5A-D245-0240-878E-CFB172C98ECA}" dt="2020-09-23T13:32:42.301" v="26493" actId="1076"/>
          <ac:cxnSpMkLst>
            <pc:docMk/>
            <pc:sldMk cId="2182525806" sldId="436"/>
            <ac:cxnSpMk id="118" creationId="{CFB8E7A7-119B-4940-B57E-B1BE9BA2EE72}"/>
          </ac:cxnSpMkLst>
        </pc:cxnChg>
        <pc:cxnChg chg="add mod">
          <ac:chgData name="Nane Kratzke" userId="971be13ff4ee5ef6" providerId="LiveId" clId="{19075A5A-D245-0240-878E-CFB172C98ECA}" dt="2020-09-23T13:32:42.301" v="26493" actId="1076"/>
          <ac:cxnSpMkLst>
            <pc:docMk/>
            <pc:sldMk cId="2182525806" sldId="436"/>
            <ac:cxnSpMk id="119" creationId="{9787917D-6484-6346-A927-D7F60AA1DECA}"/>
          </ac:cxnSpMkLst>
        </pc:cxnChg>
        <pc:cxnChg chg="add mod">
          <ac:chgData name="Nane Kratzke" userId="971be13ff4ee5ef6" providerId="LiveId" clId="{19075A5A-D245-0240-878E-CFB172C98ECA}" dt="2020-09-23T13:46:07.421" v="26656" actId="1076"/>
          <ac:cxnSpMkLst>
            <pc:docMk/>
            <pc:sldMk cId="2182525806" sldId="436"/>
            <ac:cxnSpMk id="121" creationId="{5A6C370A-20A1-5C4E-82E1-650927F3A91A}"/>
          </ac:cxnSpMkLst>
        </pc:cxnChg>
        <pc:cxnChg chg="add mod">
          <ac:chgData name="Nane Kratzke" userId="971be13ff4ee5ef6" providerId="LiveId" clId="{19075A5A-D245-0240-878E-CFB172C98ECA}" dt="2020-09-23T13:32:42.301" v="26493" actId="1076"/>
          <ac:cxnSpMkLst>
            <pc:docMk/>
            <pc:sldMk cId="2182525806" sldId="436"/>
            <ac:cxnSpMk id="125" creationId="{BE6F3623-21BB-FC47-B2EF-935342E61E2B}"/>
          </ac:cxnSpMkLst>
        </pc:cxnChg>
      </pc:sldChg>
      <pc:sldChg chg="addSp modSp add mod">
        <pc:chgData name="Nane Kratzke" userId="971be13ff4ee5ef6" providerId="LiveId" clId="{19075A5A-D245-0240-878E-CFB172C98ECA}" dt="2020-09-24T15:39:06.805" v="39557" actId="14100"/>
        <pc:sldMkLst>
          <pc:docMk/>
          <pc:sldMk cId="50337072" sldId="437"/>
        </pc:sldMkLst>
        <pc:spChg chg="add mod">
          <ac:chgData name="Nane Kratzke" userId="971be13ff4ee5ef6" providerId="LiveId" clId="{19075A5A-D245-0240-878E-CFB172C98ECA}" dt="2020-09-24T15:39:06.805" v="39557" actId="14100"/>
          <ac:spMkLst>
            <pc:docMk/>
            <pc:sldMk cId="50337072" sldId="437"/>
            <ac:spMk id="6" creationId="{4B0139AE-EBC1-134D-94BF-6F0F0F36589D}"/>
          </ac:spMkLst>
        </pc:spChg>
        <pc:spChg chg="mod">
          <ac:chgData name="Nane Kratzke" userId="971be13ff4ee5ef6" providerId="LiveId" clId="{19075A5A-D245-0240-878E-CFB172C98ECA}" dt="2020-09-23T13:50:45.775" v="26728" actId="207"/>
          <ac:spMkLst>
            <pc:docMk/>
            <pc:sldMk cId="50337072" sldId="437"/>
            <ac:spMk id="26" creationId="{5063B105-58A5-854F-9125-161FD22A6A26}"/>
          </ac:spMkLst>
        </pc:spChg>
        <pc:spChg chg="mod">
          <ac:chgData name="Nane Kratzke" userId="971be13ff4ee5ef6" providerId="LiveId" clId="{19075A5A-D245-0240-878E-CFB172C98ECA}" dt="2020-09-23T13:50:45.775" v="26728" actId="207"/>
          <ac:spMkLst>
            <pc:docMk/>
            <pc:sldMk cId="50337072" sldId="437"/>
            <ac:spMk id="73" creationId="{F3E676F2-D1F1-A143-A840-EEB136A4F4C0}"/>
          </ac:spMkLst>
        </pc:spChg>
        <pc:spChg chg="mod">
          <ac:chgData name="Nane Kratzke" userId="971be13ff4ee5ef6" providerId="LiveId" clId="{19075A5A-D245-0240-878E-CFB172C98ECA}" dt="2020-09-23T13:50:45.775" v="26728" actId="207"/>
          <ac:spMkLst>
            <pc:docMk/>
            <pc:sldMk cId="50337072" sldId="437"/>
            <ac:spMk id="74" creationId="{5ADFA4F6-6D9A-0E4F-A173-1FF576E9A91A}"/>
          </ac:spMkLst>
        </pc:spChg>
        <pc:spChg chg="mod">
          <ac:chgData name="Nane Kratzke" userId="971be13ff4ee5ef6" providerId="LiveId" clId="{19075A5A-D245-0240-878E-CFB172C98ECA}" dt="2020-09-23T13:50:45.775" v="26728" actId="207"/>
          <ac:spMkLst>
            <pc:docMk/>
            <pc:sldMk cId="50337072" sldId="437"/>
            <ac:spMk id="75" creationId="{27A0CEAA-783B-674D-BE34-ECF7105CDBBB}"/>
          </ac:spMkLst>
        </pc:spChg>
        <pc:spChg chg="mod">
          <ac:chgData name="Nane Kratzke" userId="971be13ff4ee5ef6" providerId="LiveId" clId="{19075A5A-D245-0240-878E-CFB172C98ECA}" dt="2020-09-24T15:32:18.750" v="39243" actId="207"/>
          <ac:spMkLst>
            <pc:docMk/>
            <pc:sldMk cId="50337072" sldId="437"/>
            <ac:spMk id="76" creationId="{E2194F07-D4BD-F049-B6BA-930E9C311BF8}"/>
          </ac:spMkLst>
        </pc:spChg>
        <pc:spChg chg="mod">
          <ac:chgData name="Nane Kratzke" userId="971be13ff4ee5ef6" providerId="LiveId" clId="{19075A5A-D245-0240-878E-CFB172C98ECA}" dt="2020-09-23T13:50:45.775" v="26728" actId="207"/>
          <ac:spMkLst>
            <pc:docMk/>
            <pc:sldMk cId="50337072" sldId="437"/>
            <ac:spMk id="77" creationId="{D2EBA26A-6198-0E42-BD5F-D671FC580579}"/>
          </ac:spMkLst>
        </pc:spChg>
        <pc:spChg chg="mod">
          <ac:chgData name="Nane Kratzke" userId="971be13ff4ee5ef6" providerId="LiveId" clId="{19075A5A-D245-0240-878E-CFB172C98ECA}" dt="2020-09-24T15:32:18.750" v="39243" actId="207"/>
          <ac:spMkLst>
            <pc:docMk/>
            <pc:sldMk cId="50337072" sldId="437"/>
            <ac:spMk id="78" creationId="{9E273C53-174B-174F-8FF4-157ADE55F70D}"/>
          </ac:spMkLst>
        </pc:spChg>
        <pc:spChg chg="mod">
          <ac:chgData name="Nane Kratzke" userId="971be13ff4ee5ef6" providerId="LiveId" clId="{19075A5A-D245-0240-878E-CFB172C98ECA}" dt="2020-09-23T13:50:45.775" v="26728" actId="207"/>
          <ac:spMkLst>
            <pc:docMk/>
            <pc:sldMk cId="50337072" sldId="437"/>
            <ac:spMk id="80" creationId="{141E4693-0A90-3A46-9596-A21D07D49571}"/>
          </ac:spMkLst>
        </pc:spChg>
        <pc:spChg chg="mod">
          <ac:chgData name="Nane Kratzke" userId="971be13ff4ee5ef6" providerId="LiveId" clId="{19075A5A-D245-0240-878E-CFB172C98ECA}" dt="2020-09-23T13:50:45.775" v="26728" actId="207"/>
          <ac:spMkLst>
            <pc:docMk/>
            <pc:sldMk cId="50337072" sldId="437"/>
            <ac:spMk id="81" creationId="{F6670A1D-F19D-AE45-B05C-518A2B00DC60}"/>
          </ac:spMkLst>
        </pc:spChg>
        <pc:spChg chg="mod">
          <ac:chgData name="Nane Kratzke" userId="971be13ff4ee5ef6" providerId="LiveId" clId="{19075A5A-D245-0240-878E-CFB172C98ECA}" dt="2020-09-24T15:32:18.750" v="39243" actId="207"/>
          <ac:spMkLst>
            <pc:docMk/>
            <pc:sldMk cId="50337072" sldId="437"/>
            <ac:spMk id="132" creationId="{6544B590-6D31-9243-9E86-5EB212A6BC40}"/>
          </ac:spMkLst>
        </pc:spChg>
        <pc:spChg chg="mod">
          <ac:chgData name="Nane Kratzke" userId="971be13ff4ee5ef6" providerId="LiveId" clId="{19075A5A-D245-0240-878E-CFB172C98ECA}" dt="2020-09-23T13:50:45.775" v="26728" actId="207"/>
          <ac:spMkLst>
            <pc:docMk/>
            <pc:sldMk cId="50337072" sldId="437"/>
            <ac:spMk id="137" creationId="{BC7A94B6-5C76-ED42-A230-4DDF4D7F5632}"/>
          </ac:spMkLst>
        </pc:spChg>
        <pc:spChg chg="mod">
          <ac:chgData name="Nane Kratzke" userId="971be13ff4ee5ef6" providerId="LiveId" clId="{19075A5A-D245-0240-878E-CFB172C98ECA}" dt="2020-09-23T13:50:45.775" v="26728" actId="207"/>
          <ac:spMkLst>
            <pc:docMk/>
            <pc:sldMk cId="50337072" sldId="437"/>
            <ac:spMk id="138" creationId="{945353CE-0288-8A4F-B444-C37AE727604C}"/>
          </ac:spMkLst>
        </pc:spChg>
        <pc:picChg chg="mod">
          <ac:chgData name="Nane Kratzke" userId="971be13ff4ee5ef6" providerId="LiveId" clId="{19075A5A-D245-0240-878E-CFB172C98ECA}" dt="2020-09-23T13:50:26.602" v="26726"/>
          <ac:picMkLst>
            <pc:docMk/>
            <pc:sldMk cId="50337072" sldId="437"/>
            <ac:picMk id="79" creationId="{F6F08B27-2937-8142-8CDA-0797FB999C10}"/>
          </ac:picMkLst>
        </pc:picChg>
        <pc:picChg chg="mod">
          <ac:chgData name="Nane Kratzke" userId="971be13ff4ee5ef6" providerId="LiveId" clId="{19075A5A-D245-0240-878E-CFB172C98ECA}" dt="2020-09-23T13:50:26.602" v="26726"/>
          <ac:picMkLst>
            <pc:docMk/>
            <pc:sldMk cId="50337072" sldId="437"/>
            <ac:picMk id="134" creationId="{7554F3D9-A80C-F746-85C4-18A28DC4319C}"/>
          </ac:picMkLst>
        </pc:picChg>
        <pc:picChg chg="mod">
          <ac:chgData name="Nane Kratzke" userId="971be13ff4ee5ef6" providerId="LiveId" clId="{19075A5A-D245-0240-878E-CFB172C98ECA}" dt="2020-09-23T13:50:26.602" v="26726"/>
          <ac:picMkLst>
            <pc:docMk/>
            <pc:sldMk cId="50337072" sldId="437"/>
            <ac:picMk id="136" creationId="{01FC1095-D87A-B945-922F-5A115CF06B47}"/>
          </ac:picMkLst>
        </pc:picChg>
        <pc:picChg chg="mod">
          <ac:chgData name="Nane Kratzke" userId="971be13ff4ee5ef6" providerId="LiveId" clId="{19075A5A-D245-0240-878E-CFB172C98ECA}" dt="2020-09-23T13:50:26.602" v="26726"/>
          <ac:picMkLst>
            <pc:docMk/>
            <pc:sldMk cId="50337072" sldId="437"/>
            <ac:picMk id="1052" creationId="{0781EC11-CEB1-B34C-BC02-EBCE8F7A675B}"/>
          </ac:picMkLst>
        </pc:picChg>
        <pc:picChg chg="mod">
          <ac:chgData name="Nane Kratzke" userId="971be13ff4ee5ef6" providerId="LiveId" clId="{19075A5A-D245-0240-878E-CFB172C98ECA}" dt="2020-09-23T13:50:26.602" v="26726"/>
          <ac:picMkLst>
            <pc:docMk/>
            <pc:sldMk cId="50337072" sldId="437"/>
            <ac:picMk id="1056" creationId="{63FFB1C2-0D2E-5042-B775-910095E1CB8D}"/>
          </ac:picMkLst>
        </pc:picChg>
        <pc:picChg chg="mod">
          <ac:chgData name="Nane Kratzke" userId="971be13ff4ee5ef6" providerId="LiveId" clId="{19075A5A-D245-0240-878E-CFB172C98ECA}" dt="2020-09-23T13:50:26.602" v="26726"/>
          <ac:picMkLst>
            <pc:docMk/>
            <pc:sldMk cId="50337072" sldId="437"/>
            <ac:picMk id="1057" creationId="{052E2773-90CF-3D4E-9DB7-9D0AA6C5AE47}"/>
          </ac:picMkLst>
        </pc:picChg>
        <pc:picChg chg="mod">
          <ac:chgData name="Nane Kratzke" userId="971be13ff4ee5ef6" providerId="LiveId" clId="{19075A5A-D245-0240-878E-CFB172C98ECA}" dt="2020-09-23T13:50:26.602" v="26726"/>
          <ac:picMkLst>
            <pc:docMk/>
            <pc:sldMk cId="50337072" sldId="437"/>
            <ac:picMk id="1058" creationId="{9005B2A9-D614-3742-AD7B-E67DD24A1BBC}"/>
          </ac:picMkLst>
        </pc:picChg>
        <pc:picChg chg="mod">
          <ac:chgData name="Nane Kratzke" userId="971be13ff4ee5ef6" providerId="LiveId" clId="{19075A5A-D245-0240-878E-CFB172C98ECA}" dt="2020-09-23T13:50:26.602" v="26726"/>
          <ac:picMkLst>
            <pc:docMk/>
            <pc:sldMk cId="50337072" sldId="437"/>
            <ac:picMk id="1060" creationId="{F5DA8AE1-8904-6F48-827D-A8B82F0A351B}"/>
          </ac:picMkLst>
        </pc:picChg>
        <pc:picChg chg="mod">
          <ac:chgData name="Nane Kratzke" userId="971be13ff4ee5ef6" providerId="LiveId" clId="{19075A5A-D245-0240-878E-CFB172C98ECA}" dt="2020-09-23T13:50:26.602" v="26726"/>
          <ac:picMkLst>
            <pc:docMk/>
            <pc:sldMk cId="50337072" sldId="437"/>
            <ac:picMk id="1061" creationId="{1965F56F-2751-6C4F-AB30-AEFF256CCF6B}"/>
          </ac:picMkLst>
        </pc:picChg>
        <pc:picChg chg="mod">
          <ac:chgData name="Nane Kratzke" userId="971be13ff4ee5ef6" providerId="LiveId" clId="{19075A5A-D245-0240-878E-CFB172C98ECA}" dt="2020-09-23T13:50:26.602" v="26726"/>
          <ac:picMkLst>
            <pc:docMk/>
            <pc:sldMk cId="50337072" sldId="437"/>
            <ac:picMk id="1063" creationId="{044ED7CD-6D81-7E40-B7D1-B8E87EAA2E86}"/>
          </ac:picMkLst>
        </pc:picChg>
        <pc:picChg chg="mod">
          <ac:chgData name="Nane Kratzke" userId="971be13ff4ee5ef6" providerId="LiveId" clId="{19075A5A-D245-0240-878E-CFB172C98ECA}" dt="2020-09-23T13:50:26.602" v="26726"/>
          <ac:picMkLst>
            <pc:docMk/>
            <pc:sldMk cId="50337072" sldId="437"/>
            <ac:picMk id="1064" creationId="{781C98E9-592D-9F46-A971-775CA5568B95}"/>
          </ac:picMkLst>
        </pc:picChg>
      </pc:sldChg>
      <pc:sldChg chg="modSp add mod">
        <pc:chgData name="Nane Kratzke" userId="971be13ff4ee5ef6" providerId="LiveId" clId="{19075A5A-D245-0240-878E-CFB172C98ECA}" dt="2020-09-24T15:31:57.036" v="39242" actId="1038"/>
        <pc:sldMkLst>
          <pc:docMk/>
          <pc:sldMk cId="3192853465" sldId="438"/>
        </pc:sldMkLst>
        <pc:spChg chg="mod">
          <ac:chgData name="Nane Kratzke" userId="971be13ff4ee5ef6" providerId="LiveId" clId="{19075A5A-D245-0240-878E-CFB172C98ECA}" dt="2020-09-23T13:52:14.256" v="26735" actId="108"/>
          <ac:spMkLst>
            <pc:docMk/>
            <pc:sldMk cId="3192853465" sldId="438"/>
            <ac:spMk id="68" creationId="{E9DFBF75-CCFE-7546-AD3B-8F1222403E29}"/>
          </ac:spMkLst>
        </pc:spChg>
        <pc:spChg chg="mod">
          <ac:chgData name="Nane Kratzke" userId="971be13ff4ee5ef6" providerId="LiveId" clId="{19075A5A-D245-0240-878E-CFB172C98ECA}" dt="2020-09-23T13:52:05.314" v="26733" actId="108"/>
          <ac:spMkLst>
            <pc:docMk/>
            <pc:sldMk cId="3192853465" sldId="438"/>
            <ac:spMk id="73" creationId="{F3E676F2-D1F1-A143-A840-EEB136A4F4C0}"/>
          </ac:spMkLst>
        </pc:spChg>
        <pc:spChg chg="mod">
          <ac:chgData name="Nane Kratzke" userId="971be13ff4ee5ef6" providerId="LiveId" clId="{19075A5A-D245-0240-878E-CFB172C98ECA}" dt="2020-09-24T15:31:57.036" v="39242" actId="1038"/>
          <ac:spMkLst>
            <pc:docMk/>
            <pc:sldMk cId="3192853465" sldId="438"/>
            <ac:spMk id="76" creationId="{E2194F07-D4BD-F049-B6BA-930E9C311BF8}"/>
          </ac:spMkLst>
        </pc:spChg>
        <pc:spChg chg="mod">
          <ac:chgData name="Nane Kratzke" userId="971be13ff4ee5ef6" providerId="LiveId" clId="{19075A5A-D245-0240-878E-CFB172C98ECA}" dt="2020-09-24T15:31:57.036" v="39242" actId="1038"/>
          <ac:spMkLst>
            <pc:docMk/>
            <pc:sldMk cId="3192853465" sldId="438"/>
            <ac:spMk id="78" creationId="{9E273C53-174B-174F-8FF4-157ADE55F70D}"/>
          </ac:spMkLst>
        </pc:spChg>
        <pc:spChg chg="mod">
          <ac:chgData name="Nane Kratzke" userId="971be13ff4ee5ef6" providerId="LiveId" clId="{19075A5A-D245-0240-878E-CFB172C98ECA}" dt="2020-09-24T15:31:57.036" v="39242" actId="1038"/>
          <ac:spMkLst>
            <pc:docMk/>
            <pc:sldMk cId="3192853465" sldId="438"/>
            <ac:spMk id="132" creationId="{6544B590-6D31-9243-9E86-5EB212A6BC40}"/>
          </ac:spMkLst>
        </pc:spChg>
        <pc:picChg chg="mod">
          <ac:chgData name="Nane Kratzke" userId="971be13ff4ee5ef6" providerId="LiveId" clId="{19075A5A-D245-0240-878E-CFB172C98ECA}" dt="2020-09-23T13:52:09.656" v="26734" actId="108"/>
          <ac:picMkLst>
            <pc:docMk/>
            <pc:sldMk cId="3192853465" sldId="438"/>
            <ac:picMk id="1054" creationId="{12AE6375-E091-0E43-BCC0-7964193522B5}"/>
          </ac:picMkLst>
        </pc:picChg>
        <pc:picChg chg="mod">
          <ac:chgData name="Nane Kratzke" userId="971be13ff4ee5ef6" providerId="LiveId" clId="{19075A5A-D245-0240-878E-CFB172C98ECA}" dt="2020-09-23T13:51:46.424" v="26730" actId="108"/>
          <ac:picMkLst>
            <pc:docMk/>
            <pc:sldMk cId="3192853465" sldId="438"/>
            <ac:picMk id="1063" creationId="{044ED7CD-6D81-7E40-B7D1-B8E87EAA2E86}"/>
          </ac:picMkLst>
        </pc:picChg>
        <pc:picChg chg="mod">
          <ac:chgData name="Nane Kratzke" userId="971be13ff4ee5ef6" providerId="LiveId" clId="{19075A5A-D245-0240-878E-CFB172C98ECA}" dt="2020-09-23T13:51:48.573" v="26731" actId="108"/>
          <ac:picMkLst>
            <pc:docMk/>
            <pc:sldMk cId="3192853465" sldId="438"/>
            <ac:picMk id="1064" creationId="{781C98E9-592D-9F46-A971-775CA5568B95}"/>
          </ac:picMkLst>
        </pc:picChg>
      </pc:sldChg>
      <pc:sldChg chg="modSp add mod">
        <pc:chgData name="Nane Kratzke" userId="971be13ff4ee5ef6" providerId="LiveId" clId="{19075A5A-D245-0240-878E-CFB172C98ECA}" dt="2020-09-24T15:31:46.640" v="39239" actId="207"/>
        <pc:sldMkLst>
          <pc:docMk/>
          <pc:sldMk cId="2611768246" sldId="439"/>
        </pc:sldMkLst>
        <pc:spChg chg="mod">
          <ac:chgData name="Nane Kratzke" userId="971be13ff4ee5ef6" providerId="LiveId" clId="{19075A5A-D245-0240-878E-CFB172C98ECA}" dt="2020-09-23T13:53:03.305" v="26741" actId="108"/>
          <ac:spMkLst>
            <pc:docMk/>
            <pc:sldMk cId="2611768246" sldId="439"/>
            <ac:spMk id="73" creationId="{F3E676F2-D1F1-A143-A840-EEB136A4F4C0}"/>
          </ac:spMkLst>
        </pc:spChg>
        <pc:spChg chg="mod">
          <ac:chgData name="Nane Kratzke" userId="971be13ff4ee5ef6" providerId="LiveId" clId="{19075A5A-D245-0240-878E-CFB172C98ECA}" dt="2020-09-23T13:52:58.780" v="26740" actId="108"/>
          <ac:spMkLst>
            <pc:docMk/>
            <pc:sldMk cId="2611768246" sldId="439"/>
            <ac:spMk id="75" creationId="{27A0CEAA-783B-674D-BE34-ECF7105CDBBB}"/>
          </ac:spMkLst>
        </pc:spChg>
        <pc:spChg chg="mod">
          <ac:chgData name="Nane Kratzke" userId="971be13ff4ee5ef6" providerId="LiveId" clId="{19075A5A-D245-0240-878E-CFB172C98ECA}" dt="2020-09-24T15:31:46.640" v="39239" actId="207"/>
          <ac:spMkLst>
            <pc:docMk/>
            <pc:sldMk cId="2611768246" sldId="439"/>
            <ac:spMk id="76" creationId="{E2194F07-D4BD-F049-B6BA-930E9C311BF8}"/>
          </ac:spMkLst>
        </pc:spChg>
        <pc:spChg chg="mod">
          <ac:chgData name="Nane Kratzke" userId="971be13ff4ee5ef6" providerId="LiveId" clId="{19075A5A-D245-0240-878E-CFB172C98ECA}" dt="2020-09-24T15:31:46.640" v="39239" actId="207"/>
          <ac:spMkLst>
            <pc:docMk/>
            <pc:sldMk cId="2611768246" sldId="439"/>
            <ac:spMk id="78" creationId="{9E273C53-174B-174F-8FF4-157ADE55F70D}"/>
          </ac:spMkLst>
        </pc:spChg>
        <pc:spChg chg="mod">
          <ac:chgData name="Nane Kratzke" userId="971be13ff4ee5ef6" providerId="LiveId" clId="{19075A5A-D245-0240-878E-CFB172C98ECA}" dt="2020-09-24T15:31:46.640" v="39239" actId="207"/>
          <ac:spMkLst>
            <pc:docMk/>
            <pc:sldMk cId="2611768246" sldId="439"/>
            <ac:spMk id="132" creationId="{6544B590-6D31-9243-9E86-5EB212A6BC40}"/>
          </ac:spMkLst>
        </pc:spChg>
        <pc:picChg chg="mod">
          <ac:chgData name="Nane Kratzke" userId="971be13ff4ee5ef6" providerId="LiveId" clId="{19075A5A-D245-0240-878E-CFB172C98ECA}" dt="2020-09-23T13:52:45" v="26737" actId="108"/>
          <ac:picMkLst>
            <pc:docMk/>
            <pc:sldMk cId="2611768246" sldId="439"/>
            <ac:picMk id="1060" creationId="{F5DA8AE1-8904-6F48-827D-A8B82F0A351B}"/>
          </ac:picMkLst>
        </pc:picChg>
        <pc:picChg chg="mod">
          <ac:chgData name="Nane Kratzke" userId="971be13ff4ee5ef6" providerId="LiveId" clId="{19075A5A-D245-0240-878E-CFB172C98ECA}" dt="2020-09-23T13:52:50.565" v="26738" actId="108"/>
          <ac:picMkLst>
            <pc:docMk/>
            <pc:sldMk cId="2611768246" sldId="439"/>
            <ac:picMk id="1063" creationId="{044ED7CD-6D81-7E40-B7D1-B8E87EAA2E86}"/>
          </ac:picMkLst>
        </pc:picChg>
        <pc:picChg chg="mod">
          <ac:chgData name="Nane Kratzke" userId="971be13ff4ee5ef6" providerId="LiveId" clId="{19075A5A-D245-0240-878E-CFB172C98ECA}" dt="2020-09-23T13:52:51.159" v="26739" actId="108"/>
          <ac:picMkLst>
            <pc:docMk/>
            <pc:sldMk cId="2611768246" sldId="439"/>
            <ac:picMk id="1064" creationId="{781C98E9-592D-9F46-A971-775CA5568B95}"/>
          </ac:picMkLst>
        </pc:picChg>
      </pc:sldChg>
      <pc:sldChg chg="modSp add mod">
        <pc:chgData name="Nane Kratzke" userId="971be13ff4ee5ef6" providerId="LiveId" clId="{19075A5A-D245-0240-878E-CFB172C98ECA}" dt="2020-09-24T15:31:36.729" v="39238" actId="207"/>
        <pc:sldMkLst>
          <pc:docMk/>
          <pc:sldMk cId="191570126" sldId="440"/>
        </pc:sldMkLst>
        <pc:spChg chg="mod">
          <ac:chgData name="Nane Kratzke" userId="971be13ff4ee5ef6" providerId="LiveId" clId="{19075A5A-D245-0240-878E-CFB172C98ECA}" dt="2020-09-23T13:54:04.373" v="26744" actId="108"/>
          <ac:spMkLst>
            <pc:docMk/>
            <pc:sldMk cId="191570126" sldId="440"/>
            <ac:spMk id="74" creationId="{5ADFA4F6-6D9A-0E4F-A173-1FF576E9A91A}"/>
          </ac:spMkLst>
        </pc:spChg>
        <pc:spChg chg="mod">
          <ac:chgData name="Nane Kratzke" userId="971be13ff4ee5ef6" providerId="LiveId" clId="{19075A5A-D245-0240-878E-CFB172C98ECA}" dt="2020-09-23T13:54:13.260" v="26746" actId="108"/>
          <ac:spMkLst>
            <pc:docMk/>
            <pc:sldMk cId="191570126" sldId="440"/>
            <ac:spMk id="75" creationId="{27A0CEAA-783B-674D-BE34-ECF7105CDBBB}"/>
          </ac:spMkLst>
        </pc:spChg>
        <pc:spChg chg="mod">
          <ac:chgData name="Nane Kratzke" userId="971be13ff4ee5ef6" providerId="LiveId" clId="{19075A5A-D245-0240-878E-CFB172C98ECA}" dt="2020-09-24T15:31:36.729" v="39238" actId="207"/>
          <ac:spMkLst>
            <pc:docMk/>
            <pc:sldMk cId="191570126" sldId="440"/>
            <ac:spMk id="76" creationId="{E2194F07-D4BD-F049-B6BA-930E9C311BF8}"/>
          </ac:spMkLst>
        </pc:spChg>
        <pc:spChg chg="mod">
          <ac:chgData name="Nane Kratzke" userId="971be13ff4ee5ef6" providerId="LiveId" clId="{19075A5A-D245-0240-878E-CFB172C98ECA}" dt="2020-09-24T15:31:36.729" v="39238" actId="207"/>
          <ac:spMkLst>
            <pc:docMk/>
            <pc:sldMk cId="191570126" sldId="440"/>
            <ac:spMk id="78" creationId="{9E273C53-174B-174F-8FF4-157ADE55F70D}"/>
          </ac:spMkLst>
        </pc:spChg>
        <pc:spChg chg="mod">
          <ac:chgData name="Nane Kratzke" userId="971be13ff4ee5ef6" providerId="LiveId" clId="{19075A5A-D245-0240-878E-CFB172C98ECA}" dt="2020-09-24T15:31:36.729" v="39238" actId="207"/>
          <ac:spMkLst>
            <pc:docMk/>
            <pc:sldMk cId="191570126" sldId="440"/>
            <ac:spMk id="132" creationId="{6544B590-6D31-9243-9E86-5EB212A6BC40}"/>
          </ac:spMkLst>
        </pc:spChg>
        <pc:picChg chg="mod">
          <ac:chgData name="Nane Kratzke" userId="971be13ff4ee5ef6" providerId="LiveId" clId="{19075A5A-D245-0240-878E-CFB172C98ECA}" dt="2020-09-23T13:54:08.638" v="26745" actId="108"/>
          <ac:picMkLst>
            <pc:docMk/>
            <pc:sldMk cId="191570126" sldId="440"/>
            <ac:picMk id="1060" creationId="{F5DA8AE1-8904-6F48-827D-A8B82F0A351B}"/>
          </ac:picMkLst>
        </pc:picChg>
        <pc:picChg chg="mod">
          <ac:chgData name="Nane Kratzke" userId="971be13ff4ee5ef6" providerId="LiveId" clId="{19075A5A-D245-0240-878E-CFB172C98ECA}" dt="2020-09-23T13:53:58.715" v="26743" actId="108"/>
          <ac:picMkLst>
            <pc:docMk/>
            <pc:sldMk cId="191570126" sldId="440"/>
            <ac:picMk id="1061" creationId="{1965F56F-2751-6C4F-AB30-AEFF256CCF6B}"/>
          </ac:picMkLst>
        </pc:picChg>
      </pc:sldChg>
      <pc:sldChg chg="modSp add mod">
        <pc:chgData name="Nane Kratzke" userId="971be13ff4ee5ef6" providerId="LiveId" clId="{19075A5A-D245-0240-878E-CFB172C98ECA}" dt="2020-09-24T16:19:14.550" v="40329" actId="1036"/>
        <pc:sldMkLst>
          <pc:docMk/>
          <pc:sldMk cId="830859553" sldId="441"/>
        </pc:sldMkLst>
        <pc:spChg chg="mod">
          <ac:chgData name="Nane Kratzke" userId="971be13ff4ee5ef6" providerId="LiveId" clId="{19075A5A-D245-0240-878E-CFB172C98ECA}" dt="2020-09-24T15:24:50.266" v="39196" actId="207"/>
          <ac:spMkLst>
            <pc:docMk/>
            <pc:sldMk cId="830859553" sldId="441"/>
            <ac:spMk id="27" creationId="{AF81DA72-7522-CC4E-93F4-B5908BE1ADCE}"/>
          </ac:spMkLst>
        </pc:spChg>
        <pc:spChg chg="mod">
          <ac:chgData name="Nane Kratzke" userId="971be13ff4ee5ef6" providerId="LiveId" clId="{19075A5A-D245-0240-878E-CFB172C98ECA}" dt="2020-09-23T13:55:11.535" v="26751" actId="108"/>
          <ac:spMkLst>
            <pc:docMk/>
            <pc:sldMk cId="830859553" sldId="441"/>
            <ac:spMk id="74" creationId="{5ADFA4F6-6D9A-0E4F-A173-1FF576E9A91A}"/>
          </ac:spMkLst>
        </pc:spChg>
        <pc:spChg chg="mod">
          <ac:chgData name="Nane Kratzke" userId="971be13ff4ee5ef6" providerId="LiveId" clId="{19075A5A-D245-0240-878E-CFB172C98ECA}" dt="2020-09-24T15:24:50.266" v="39196" actId="207"/>
          <ac:spMkLst>
            <pc:docMk/>
            <pc:sldMk cId="830859553" sldId="441"/>
            <ac:spMk id="76" creationId="{E2194F07-D4BD-F049-B6BA-930E9C311BF8}"/>
          </ac:spMkLst>
        </pc:spChg>
        <pc:spChg chg="mod">
          <ac:chgData name="Nane Kratzke" userId="971be13ff4ee5ef6" providerId="LiveId" clId="{19075A5A-D245-0240-878E-CFB172C98ECA}" dt="2020-09-24T15:24:50.266" v="39196" actId="207"/>
          <ac:spMkLst>
            <pc:docMk/>
            <pc:sldMk cId="830859553" sldId="441"/>
            <ac:spMk id="78" creationId="{9E273C53-174B-174F-8FF4-157ADE55F70D}"/>
          </ac:spMkLst>
        </pc:spChg>
        <pc:spChg chg="mod">
          <ac:chgData name="Nane Kratzke" userId="971be13ff4ee5ef6" providerId="LiveId" clId="{19075A5A-D245-0240-878E-CFB172C98ECA}" dt="2020-09-24T15:24:41.750" v="39195" actId="108"/>
          <ac:spMkLst>
            <pc:docMk/>
            <pc:sldMk cId="830859553" sldId="441"/>
            <ac:spMk id="137" creationId="{BC7A94B6-5C76-ED42-A230-4DDF4D7F5632}"/>
          </ac:spMkLst>
        </pc:spChg>
        <pc:spChg chg="mod">
          <ac:chgData name="Nane Kratzke" userId="971be13ff4ee5ef6" providerId="LiveId" clId="{19075A5A-D245-0240-878E-CFB172C98ECA}" dt="2020-09-23T13:55:01.167" v="26749" actId="108"/>
          <ac:spMkLst>
            <pc:docMk/>
            <pc:sldMk cId="830859553" sldId="441"/>
            <ac:spMk id="138" creationId="{945353CE-0288-8A4F-B444-C37AE727604C}"/>
          </ac:spMkLst>
        </pc:spChg>
        <pc:picChg chg="mod">
          <ac:chgData name="Nane Kratzke" userId="971be13ff4ee5ef6" providerId="LiveId" clId="{19075A5A-D245-0240-878E-CFB172C98ECA}" dt="2020-09-24T16:19:14.550" v="40329" actId="1036"/>
          <ac:picMkLst>
            <pc:docMk/>
            <pc:sldMk cId="830859553" sldId="441"/>
            <ac:picMk id="134" creationId="{7554F3D9-A80C-F746-85C4-18A28DC4319C}"/>
          </ac:picMkLst>
        </pc:picChg>
        <pc:picChg chg="mod">
          <ac:chgData name="Nane Kratzke" userId="971be13ff4ee5ef6" providerId="LiveId" clId="{19075A5A-D245-0240-878E-CFB172C98ECA}" dt="2020-09-24T16:19:14.550" v="40329" actId="1036"/>
          <ac:picMkLst>
            <pc:docMk/>
            <pc:sldMk cId="830859553" sldId="441"/>
            <ac:picMk id="136" creationId="{01FC1095-D87A-B945-922F-5A115CF06B47}"/>
          </ac:picMkLst>
        </pc:picChg>
        <pc:picChg chg="mod">
          <ac:chgData name="Nane Kratzke" userId="971be13ff4ee5ef6" providerId="LiveId" clId="{19075A5A-D245-0240-878E-CFB172C98ECA}" dt="2020-09-23T13:55:07.262" v="26750" actId="108"/>
          <ac:picMkLst>
            <pc:docMk/>
            <pc:sldMk cId="830859553" sldId="441"/>
            <ac:picMk id="1061" creationId="{1965F56F-2751-6C4F-AB30-AEFF256CCF6B}"/>
          </ac:picMkLst>
        </pc:picChg>
      </pc:sldChg>
      <pc:sldChg chg="addSp delSp modSp add mod">
        <pc:chgData name="Nane Kratzke" userId="971be13ff4ee5ef6" providerId="LiveId" clId="{19075A5A-D245-0240-878E-CFB172C98ECA}" dt="2020-09-24T17:29:49.717" v="42408" actId="20577"/>
        <pc:sldMkLst>
          <pc:docMk/>
          <pc:sldMk cId="2518785091" sldId="442"/>
        </pc:sldMkLst>
        <pc:spChg chg="mod">
          <ac:chgData name="Nane Kratzke" userId="971be13ff4ee5ef6" providerId="LiveId" clId="{19075A5A-D245-0240-878E-CFB172C98ECA}" dt="2020-09-23T13:55:30.164" v="26787" actId="20577"/>
          <ac:spMkLst>
            <pc:docMk/>
            <pc:sldMk cId="2518785091" sldId="442"/>
            <ac:spMk id="2" creationId="{534D3041-9041-5E46-BDCA-AEFAF74BDAA0}"/>
          </ac:spMkLst>
        </pc:spChg>
        <pc:spChg chg="mod">
          <ac:chgData name="Nane Kratzke" userId="971be13ff4ee5ef6" providerId="LiveId" clId="{19075A5A-D245-0240-878E-CFB172C98ECA}" dt="2020-09-24T16:35:17.289" v="41155" actId="20577"/>
          <ac:spMkLst>
            <pc:docMk/>
            <pc:sldMk cId="2518785091" sldId="442"/>
            <ac:spMk id="3" creationId="{6D44E123-1B57-1141-B775-333597485FBD}"/>
          </ac:spMkLst>
        </pc:spChg>
        <pc:spChg chg="del mod">
          <ac:chgData name="Nane Kratzke" userId="971be13ff4ee5ef6" providerId="LiveId" clId="{19075A5A-D245-0240-878E-CFB172C98ECA}" dt="2020-09-24T16:35:24.302" v="41157" actId="478"/>
          <ac:spMkLst>
            <pc:docMk/>
            <pc:sldMk cId="2518785091" sldId="442"/>
            <ac:spMk id="4" creationId="{DEB25F32-ECA7-4840-B973-86BC3D4E92A1}"/>
          </ac:spMkLst>
        </pc:spChg>
        <pc:spChg chg="add del mod">
          <ac:chgData name="Nane Kratzke" userId="971be13ff4ee5ef6" providerId="LiveId" clId="{19075A5A-D245-0240-878E-CFB172C98ECA}" dt="2020-09-24T16:35:33.378" v="41158" actId="478"/>
          <ac:spMkLst>
            <pc:docMk/>
            <pc:sldMk cId="2518785091" sldId="442"/>
            <ac:spMk id="6" creationId="{79D39562-B9F3-DD4C-AA91-29C1174B760C}"/>
          </ac:spMkLst>
        </pc:spChg>
        <pc:spChg chg="add mod">
          <ac:chgData name="Nane Kratzke" userId="971be13ff4ee5ef6" providerId="LiveId" clId="{19075A5A-D245-0240-878E-CFB172C98ECA}" dt="2020-09-24T16:50:16.580" v="41672" actId="166"/>
          <ac:spMkLst>
            <pc:docMk/>
            <pc:sldMk cId="2518785091" sldId="442"/>
            <ac:spMk id="7" creationId="{B89D7DF6-0A59-5C42-BD14-314366809DF1}"/>
          </ac:spMkLst>
        </pc:spChg>
        <pc:spChg chg="add mod">
          <ac:chgData name="Nane Kratzke" userId="971be13ff4ee5ef6" providerId="LiveId" clId="{19075A5A-D245-0240-878E-CFB172C98ECA}" dt="2020-09-24T16:48:18.404" v="41591" actId="166"/>
          <ac:spMkLst>
            <pc:docMk/>
            <pc:sldMk cId="2518785091" sldId="442"/>
            <ac:spMk id="8" creationId="{AE596D98-6C68-BA4A-97AC-81F537C5FE1E}"/>
          </ac:spMkLst>
        </pc:spChg>
        <pc:spChg chg="add mod">
          <ac:chgData name="Nane Kratzke" userId="971be13ff4ee5ef6" providerId="LiveId" clId="{19075A5A-D245-0240-878E-CFB172C98ECA}" dt="2020-09-24T16:54:58.498" v="42089" actId="20577"/>
          <ac:spMkLst>
            <pc:docMk/>
            <pc:sldMk cId="2518785091" sldId="442"/>
            <ac:spMk id="9" creationId="{F78719FB-87F0-DC4A-881F-A6A7EE04B431}"/>
          </ac:spMkLst>
        </pc:spChg>
        <pc:spChg chg="add mod">
          <ac:chgData name="Nane Kratzke" userId="971be13ff4ee5ef6" providerId="LiveId" clId="{19075A5A-D245-0240-878E-CFB172C98ECA}" dt="2020-09-24T16:53:01.918" v="41971" actId="20577"/>
          <ac:spMkLst>
            <pc:docMk/>
            <pc:sldMk cId="2518785091" sldId="442"/>
            <ac:spMk id="10" creationId="{899A2F3E-A77E-1D47-8CB6-9AE14999B492}"/>
          </ac:spMkLst>
        </pc:spChg>
        <pc:spChg chg="add mod">
          <ac:chgData name="Nane Kratzke" userId="971be13ff4ee5ef6" providerId="LiveId" clId="{19075A5A-D245-0240-878E-CFB172C98ECA}" dt="2020-09-24T17:01:34.968" v="42145" actId="1076"/>
          <ac:spMkLst>
            <pc:docMk/>
            <pc:sldMk cId="2518785091" sldId="442"/>
            <ac:spMk id="14" creationId="{E31BA689-EE99-C441-836E-2574D99C6953}"/>
          </ac:spMkLst>
        </pc:spChg>
        <pc:spChg chg="add mod">
          <ac:chgData name="Nane Kratzke" userId="971be13ff4ee5ef6" providerId="LiveId" clId="{19075A5A-D245-0240-878E-CFB172C98ECA}" dt="2020-09-24T16:57:06.177" v="42091" actId="1076"/>
          <ac:spMkLst>
            <pc:docMk/>
            <pc:sldMk cId="2518785091" sldId="442"/>
            <ac:spMk id="17" creationId="{C6286E7F-1737-B748-B196-A149CE3B23C4}"/>
          </ac:spMkLst>
        </pc:spChg>
        <pc:spChg chg="add mod">
          <ac:chgData name="Nane Kratzke" userId="971be13ff4ee5ef6" providerId="LiveId" clId="{19075A5A-D245-0240-878E-CFB172C98ECA}" dt="2020-09-24T17:01:23.257" v="42143" actId="20577"/>
          <ac:spMkLst>
            <pc:docMk/>
            <pc:sldMk cId="2518785091" sldId="442"/>
            <ac:spMk id="18" creationId="{E0C85475-E8EB-894A-8590-3371205B5299}"/>
          </ac:spMkLst>
        </pc:spChg>
        <pc:spChg chg="add mod">
          <ac:chgData name="Nane Kratzke" userId="971be13ff4ee5ef6" providerId="LiveId" clId="{19075A5A-D245-0240-878E-CFB172C98ECA}" dt="2020-09-24T17:29:49.717" v="42408" actId="20577"/>
          <ac:spMkLst>
            <pc:docMk/>
            <pc:sldMk cId="2518785091" sldId="442"/>
            <ac:spMk id="29" creationId="{D153BDFF-123B-2646-AAC5-90D9979E39A5}"/>
          </ac:spMkLst>
        </pc:spChg>
        <pc:spChg chg="add mod">
          <ac:chgData name="Nane Kratzke" userId="971be13ff4ee5ef6" providerId="LiveId" clId="{19075A5A-D245-0240-878E-CFB172C98ECA}" dt="2020-09-24T17:01:54.376" v="42154" actId="20577"/>
          <ac:spMkLst>
            <pc:docMk/>
            <pc:sldMk cId="2518785091" sldId="442"/>
            <ac:spMk id="35" creationId="{9A518972-DE87-B748-B723-20B9AD026783}"/>
          </ac:spMkLst>
        </pc:spChg>
        <pc:picChg chg="add del mod">
          <ac:chgData name="Nane Kratzke" userId="971be13ff4ee5ef6" providerId="LiveId" clId="{19075A5A-D245-0240-878E-CFB172C98ECA}" dt="2020-09-24T17:00:12.057" v="42098" actId="478"/>
          <ac:picMkLst>
            <pc:docMk/>
            <pc:sldMk cId="2518785091" sldId="442"/>
            <ac:picMk id="11" creationId="{161718FB-A279-6943-B128-4B3C684B12CE}"/>
          </ac:picMkLst>
        </pc:picChg>
        <pc:picChg chg="add mod">
          <ac:chgData name="Nane Kratzke" userId="971be13ff4ee5ef6" providerId="LiveId" clId="{19075A5A-D245-0240-878E-CFB172C98ECA}" dt="2020-09-24T17:01:43.806" v="42146" actId="1076"/>
          <ac:picMkLst>
            <pc:docMk/>
            <pc:sldMk cId="2518785091" sldId="442"/>
            <ac:picMk id="12" creationId="{1385F87E-53D9-9F41-A21E-14B137BF7BAD}"/>
          </ac:picMkLst>
        </pc:picChg>
        <pc:picChg chg="add mod">
          <ac:chgData name="Nane Kratzke" userId="971be13ff4ee5ef6" providerId="LiveId" clId="{19075A5A-D245-0240-878E-CFB172C98ECA}" dt="2020-09-24T17:00:33.269" v="42104" actId="108"/>
          <ac:picMkLst>
            <pc:docMk/>
            <pc:sldMk cId="2518785091" sldId="442"/>
            <ac:picMk id="16" creationId="{36510643-492F-2F41-A455-7A96166D5483}"/>
          </ac:picMkLst>
        </pc:picChg>
        <pc:picChg chg="add mod">
          <ac:chgData name="Nane Kratzke" userId="971be13ff4ee5ef6" providerId="LiveId" clId="{19075A5A-D245-0240-878E-CFB172C98ECA}" dt="2020-09-24T17:01:30.267" v="42144" actId="1076"/>
          <ac:picMkLst>
            <pc:docMk/>
            <pc:sldMk cId="2518785091" sldId="442"/>
            <ac:picMk id="19" creationId="{7A466D3F-1FD3-A04E-911C-62F5D48F40CC}"/>
          </ac:picMkLst>
        </pc:picChg>
        <pc:cxnChg chg="add mod">
          <ac:chgData name="Nane Kratzke" userId="971be13ff4ee5ef6" providerId="LiveId" clId="{19075A5A-D245-0240-878E-CFB172C98ECA}" dt="2020-09-24T17:01:43.806" v="42146" actId="1076"/>
          <ac:cxnSpMkLst>
            <pc:docMk/>
            <pc:sldMk cId="2518785091" sldId="442"/>
            <ac:cxnSpMk id="13" creationId="{037968D6-5405-BB48-9E8E-FE4128D19B70}"/>
          </ac:cxnSpMkLst>
        </pc:cxnChg>
        <pc:cxnChg chg="add mod">
          <ac:chgData name="Nane Kratzke" userId="971be13ff4ee5ef6" providerId="LiveId" clId="{19075A5A-D245-0240-878E-CFB172C98ECA}" dt="2020-09-24T17:01:34.968" v="42145" actId="1076"/>
          <ac:cxnSpMkLst>
            <pc:docMk/>
            <pc:sldMk cId="2518785091" sldId="442"/>
            <ac:cxnSpMk id="15" creationId="{6460DA98-251C-8B47-A511-12105154FAD0}"/>
          </ac:cxnSpMkLst>
        </pc:cxnChg>
        <pc:cxnChg chg="add mod">
          <ac:chgData name="Nane Kratzke" userId="971be13ff4ee5ef6" providerId="LiveId" clId="{19075A5A-D245-0240-878E-CFB172C98ECA}" dt="2020-09-24T17:01:43.806" v="42146" actId="1076"/>
          <ac:cxnSpMkLst>
            <pc:docMk/>
            <pc:sldMk cId="2518785091" sldId="442"/>
            <ac:cxnSpMk id="20" creationId="{2E72B05B-D38E-F44E-879D-AE6E499086CC}"/>
          </ac:cxnSpMkLst>
        </pc:cxnChg>
      </pc:sldChg>
      <pc:sldChg chg="modSp add del mod">
        <pc:chgData name="Nane Kratzke" userId="971be13ff4ee5ef6" providerId="LiveId" clId="{19075A5A-D245-0240-878E-CFB172C98ECA}" dt="2020-09-24T15:24:21.940" v="39193" actId="2696"/>
        <pc:sldMkLst>
          <pc:docMk/>
          <pc:sldMk cId="2210840442" sldId="443"/>
        </pc:sldMkLst>
        <pc:spChg chg="mod">
          <ac:chgData name="Nane Kratzke" userId="971be13ff4ee5ef6" providerId="LiveId" clId="{19075A5A-D245-0240-878E-CFB172C98ECA}" dt="2020-09-23T13:56:02.397" v="26803" actId="108"/>
          <ac:spMkLst>
            <pc:docMk/>
            <pc:sldMk cId="2210840442" sldId="443"/>
            <ac:spMk id="137" creationId="{BC7A94B6-5C76-ED42-A230-4DDF4D7F5632}"/>
          </ac:spMkLst>
        </pc:spChg>
        <pc:spChg chg="mod">
          <ac:chgData name="Nane Kratzke" userId="971be13ff4ee5ef6" providerId="LiveId" clId="{19075A5A-D245-0240-878E-CFB172C98ECA}" dt="2020-09-23T13:56:08.200" v="26804" actId="108"/>
          <ac:spMkLst>
            <pc:docMk/>
            <pc:sldMk cId="2210840442" sldId="443"/>
            <ac:spMk id="138" creationId="{945353CE-0288-8A4F-B444-C37AE727604C}"/>
          </ac:spMkLst>
        </pc:spChg>
        <pc:picChg chg="mod">
          <ac:chgData name="Nane Kratzke" userId="971be13ff4ee5ef6" providerId="LiveId" clId="{19075A5A-D245-0240-878E-CFB172C98ECA}" dt="2020-09-23T13:55:58.045" v="26802" actId="108"/>
          <ac:picMkLst>
            <pc:docMk/>
            <pc:sldMk cId="2210840442" sldId="443"/>
            <ac:picMk id="134" creationId="{7554F3D9-A80C-F746-85C4-18A28DC4319C}"/>
          </ac:picMkLst>
        </pc:picChg>
        <pc:picChg chg="mod">
          <ac:chgData name="Nane Kratzke" userId="971be13ff4ee5ef6" providerId="LiveId" clId="{19075A5A-D245-0240-878E-CFB172C98ECA}" dt="2020-09-23T13:55:54.096" v="26801" actId="108"/>
          <ac:picMkLst>
            <pc:docMk/>
            <pc:sldMk cId="2210840442" sldId="443"/>
            <ac:picMk id="136" creationId="{01FC1095-D87A-B945-922F-5A115CF06B47}"/>
          </ac:picMkLst>
        </pc:picChg>
      </pc:sldChg>
      <pc:sldChg chg="addSp delSp modSp add mod ord">
        <pc:chgData name="Nane Kratzke" userId="971be13ff4ee5ef6" providerId="LiveId" clId="{19075A5A-D245-0240-878E-CFB172C98ECA}" dt="2020-09-24T17:29:24.531" v="42384" actId="20577"/>
        <pc:sldMkLst>
          <pc:docMk/>
          <pc:sldMk cId="1604066023" sldId="444"/>
        </pc:sldMkLst>
        <pc:spChg chg="mod">
          <ac:chgData name="Nane Kratzke" userId="971be13ff4ee5ef6" providerId="LiveId" clId="{19075A5A-D245-0240-878E-CFB172C98ECA}" dt="2020-09-23T13:56:27.254" v="26806" actId="20577"/>
          <ac:spMkLst>
            <pc:docMk/>
            <pc:sldMk cId="1604066023" sldId="444"/>
            <ac:spMk id="2" creationId="{534D3041-9041-5E46-BDCA-AEFAF74BDAA0}"/>
          </ac:spMkLst>
        </pc:spChg>
        <pc:spChg chg="mod">
          <ac:chgData name="Nane Kratzke" userId="971be13ff4ee5ef6" providerId="LiveId" clId="{19075A5A-D245-0240-878E-CFB172C98ECA}" dt="2020-09-24T16:36:18.978" v="41235" actId="20577"/>
          <ac:spMkLst>
            <pc:docMk/>
            <pc:sldMk cId="1604066023" sldId="444"/>
            <ac:spMk id="3" creationId="{6D44E123-1B57-1141-B775-333597485FBD}"/>
          </ac:spMkLst>
        </pc:spChg>
        <pc:spChg chg="del">
          <ac:chgData name="Nane Kratzke" userId="971be13ff4ee5ef6" providerId="LiveId" clId="{19075A5A-D245-0240-878E-CFB172C98ECA}" dt="2020-09-24T16:26:12.590" v="40351" actId="478"/>
          <ac:spMkLst>
            <pc:docMk/>
            <pc:sldMk cId="1604066023" sldId="444"/>
            <ac:spMk id="4" creationId="{DEB25F32-ECA7-4840-B973-86BC3D4E92A1}"/>
          </ac:spMkLst>
        </pc:spChg>
        <pc:spChg chg="add mod">
          <ac:chgData name="Nane Kratzke" userId="971be13ff4ee5ef6" providerId="LiveId" clId="{19075A5A-D245-0240-878E-CFB172C98ECA}" dt="2020-09-24T16:34:17.485" v="41064" actId="14100"/>
          <ac:spMkLst>
            <pc:docMk/>
            <pc:sldMk cId="1604066023" sldId="444"/>
            <ac:spMk id="6" creationId="{44396A46-499E-4A4E-82BD-9619AA2AF696}"/>
          </ac:spMkLst>
        </pc:spChg>
        <pc:spChg chg="add mod">
          <ac:chgData name="Nane Kratzke" userId="971be13ff4ee5ef6" providerId="LiveId" clId="{19075A5A-D245-0240-878E-CFB172C98ECA}" dt="2020-09-24T17:29:24.531" v="42384" actId="20577"/>
          <ac:spMkLst>
            <pc:docMk/>
            <pc:sldMk cId="1604066023" sldId="444"/>
            <ac:spMk id="7" creationId="{90BA99CD-F0A2-D942-B82B-F2E97D55404A}"/>
          </ac:spMkLst>
        </pc:spChg>
      </pc:sldChg>
      <pc:sldChg chg="modSp add mod">
        <pc:chgData name="Nane Kratzke" userId="971be13ff4ee5ef6" providerId="LiveId" clId="{19075A5A-D245-0240-878E-CFB172C98ECA}" dt="2020-09-24T15:20:40.103" v="39185" actId="207"/>
        <pc:sldMkLst>
          <pc:docMk/>
          <pc:sldMk cId="691752747" sldId="445"/>
        </pc:sldMkLst>
        <pc:spChg chg="mod">
          <ac:chgData name="Nane Kratzke" userId="971be13ff4ee5ef6" providerId="LiveId" clId="{19075A5A-D245-0240-878E-CFB172C98ECA}" dt="2020-09-24T15:20:22.273" v="39183" actId="20577"/>
          <ac:spMkLst>
            <pc:docMk/>
            <pc:sldMk cId="691752747" sldId="445"/>
            <ac:spMk id="26" creationId="{5063B105-58A5-854F-9125-161FD22A6A26}"/>
          </ac:spMkLst>
        </pc:spChg>
        <pc:spChg chg="mod">
          <ac:chgData name="Nane Kratzke" userId="971be13ff4ee5ef6" providerId="LiveId" clId="{19075A5A-D245-0240-878E-CFB172C98ECA}" dt="2020-09-24T15:20:40.103" v="39185" actId="207"/>
          <ac:spMkLst>
            <pc:docMk/>
            <pc:sldMk cId="691752747" sldId="445"/>
            <ac:spMk id="27" creationId="{AF81DA72-7522-CC4E-93F4-B5908BE1ADCE}"/>
          </ac:spMkLst>
        </pc:spChg>
        <pc:spChg chg="mod">
          <ac:chgData name="Nane Kratzke" userId="971be13ff4ee5ef6" providerId="LiveId" clId="{19075A5A-D245-0240-878E-CFB172C98ECA}" dt="2020-09-23T13:58:08.632" v="26813" actId="20577"/>
          <ac:spMkLst>
            <pc:docMk/>
            <pc:sldMk cId="691752747" sldId="445"/>
            <ac:spMk id="77" creationId="{D2EBA26A-6198-0E42-BD5F-D671FC580579}"/>
          </ac:spMkLst>
        </pc:spChg>
        <pc:spChg chg="mod">
          <ac:chgData name="Nane Kratzke" userId="971be13ff4ee5ef6" providerId="LiveId" clId="{19075A5A-D245-0240-878E-CFB172C98ECA}" dt="2020-09-24T15:20:40.103" v="39185" actId="207"/>
          <ac:spMkLst>
            <pc:docMk/>
            <pc:sldMk cId="691752747" sldId="445"/>
            <ac:spMk id="78" creationId="{9E273C53-174B-174F-8FF4-157ADE55F70D}"/>
          </ac:spMkLst>
        </pc:spChg>
        <pc:spChg chg="mod">
          <ac:chgData name="Nane Kratzke" userId="971be13ff4ee5ef6" providerId="LiveId" clId="{19075A5A-D245-0240-878E-CFB172C98ECA}" dt="2020-09-24T15:20:40.103" v="39185" actId="207"/>
          <ac:spMkLst>
            <pc:docMk/>
            <pc:sldMk cId="691752747" sldId="445"/>
            <ac:spMk id="132" creationId="{6544B590-6D31-9243-9E86-5EB212A6BC40}"/>
          </ac:spMkLst>
        </pc:spChg>
        <pc:spChg chg="mod">
          <ac:chgData name="Nane Kratzke" userId="971be13ff4ee5ef6" providerId="LiveId" clId="{19075A5A-D245-0240-878E-CFB172C98ECA}" dt="2020-09-23T13:58:15.511" v="26814" actId="108"/>
          <ac:spMkLst>
            <pc:docMk/>
            <pc:sldMk cId="691752747" sldId="445"/>
            <ac:spMk id="137" creationId="{BC7A94B6-5C76-ED42-A230-4DDF4D7F5632}"/>
          </ac:spMkLst>
        </pc:spChg>
        <pc:picChg chg="mod">
          <ac:chgData name="Nane Kratzke" userId="971be13ff4ee5ef6" providerId="LiveId" clId="{19075A5A-D245-0240-878E-CFB172C98ECA}" dt="2020-09-23T13:57:59.536" v="26811" actId="108"/>
          <ac:picMkLst>
            <pc:docMk/>
            <pc:sldMk cId="691752747" sldId="445"/>
            <ac:picMk id="79" creationId="{F6F08B27-2937-8142-8CDA-0797FB999C10}"/>
          </ac:picMkLst>
        </pc:picChg>
        <pc:picChg chg="mod">
          <ac:chgData name="Nane Kratzke" userId="971be13ff4ee5ef6" providerId="LiveId" clId="{19075A5A-D245-0240-878E-CFB172C98ECA}" dt="2020-09-23T13:58:19.458" v="26815" actId="108"/>
          <ac:picMkLst>
            <pc:docMk/>
            <pc:sldMk cId="691752747" sldId="445"/>
            <ac:picMk id="136" creationId="{01FC1095-D87A-B945-922F-5A115CF06B47}"/>
          </ac:picMkLst>
        </pc:picChg>
        <pc:picChg chg="mod">
          <ac:chgData name="Nane Kratzke" userId="971be13ff4ee5ef6" providerId="LiveId" clId="{19075A5A-D245-0240-878E-CFB172C98ECA}" dt="2020-09-24T15:20:12.440" v="39180" actId="108"/>
          <ac:picMkLst>
            <pc:docMk/>
            <pc:sldMk cId="691752747" sldId="445"/>
            <ac:picMk id="1052" creationId="{0781EC11-CEB1-B34C-BC02-EBCE8F7A675B}"/>
          </ac:picMkLst>
        </pc:picChg>
        <pc:picChg chg="mod">
          <ac:chgData name="Nane Kratzke" userId="971be13ff4ee5ef6" providerId="LiveId" clId="{19075A5A-D245-0240-878E-CFB172C98ECA}" dt="2020-09-23T13:57:56.566" v="26810" actId="108"/>
          <ac:picMkLst>
            <pc:docMk/>
            <pc:sldMk cId="691752747" sldId="445"/>
            <ac:picMk id="1057" creationId="{052E2773-90CF-3D4E-9DB7-9D0AA6C5AE47}"/>
          </ac:picMkLst>
        </pc:picChg>
      </pc:sldChg>
      <pc:sldChg chg="modSp add del mod">
        <pc:chgData name="Nane Kratzke" userId="971be13ff4ee5ef6" providerId="LiveId" clId="{19075A5A-D245-0240-878E-CFB172C98ECA}" dt="2020-09-24T15:20:50.411" v="39186" actId="2696"/>
        <pc:sldMkLst>
          <pc:docMk/>
          <pc:sldMk cId="3957496001" sldId="446"/>
        </pc:sldMkLst>
        <pc:spChg chg="mod">
          <ac:chgData name="Nane Kratzke" userId="971be13ff4ee5ef6" providerId="LiveId" clId="{19075A5A-D245-0240-878E-CFB172C98ECA}" dt="2020-09-23T13:59:19.697" v="26821" actId="20577"/>
          <ac:spMkLst>
            <pc:docMk/>
            <pc:sldMk cId="3957496001" sldId="446"/>
            <ac:spMk id="26" creationId="{5063B105-58A5-854F-9125-161FD22A6A26}"/>
          </ac:spMkLst>
        </pc:spChg>
        <pc:spChg chg="mod">
          <ac:chgData name="Nane Kratzke" userId="971be13ff4ee5ef6" providerId="LiveId" clId="{19075A5A-D245-0240-878E-CFB172C98ECA}" dt="2020-09-23T13:59:25.155" v="26822" actId="108"/>
          <ac:spMkLst>
            <pc:docMk/>
            <pc:sldMk cId="3957496001" sldId="446"/>
            <ac:spMk id="77" creationId="{D2EBA26A-6198-0E42-BD5F-D671FC580579}"/>
          </ac:spMkLst>
        </pc:spChg>
        <pc:picChg chg="mod">
          <ac:chgData name="Nane Kratzke" userId="971be13ff4ee5ef6" providerId="LiveId" clId="{19075A5A-D245-0240-878E-CFB172C98ECA}" dt="2020-09-23T13:59:10.074" v="26819" actId="108"/>
          <ac:picMkLst>
            <pc:docMk/>
            <pc:sldMk cId="3957496001" sldId="446"/>
            <ac:picMk id="79" creationId="{F6F08B27-2937-8142-8CDA-0797FB999C10}"/>
          </ac:picMkLst>
        </pc:picChg>
        <pc:picChg chg="mod">
          <ac:chgData name="Nane Kratzke" userId="971be13ff4ee5ef6" providerId="LiveId" clId="{19075A5A-D245-0240-878E-CFB172C98ECA}" dt="2020-09-23T13:59:03.201" v="26817" actId="108"/>
          <ac:picMkLst>
            <pc:docMk/>
            <pc:sldMk cId="3957496001" sldId="446"/>
            <ac:picMk id="1052" creationId="{0781EC11-CEB1-B34C-BC02-EBCE8F7A675B}"/>
          </ac:picMkLst>
        </pc:picChg>
        <pc:picChg chg="mod">
          <ac:chgData name="Nane Kratzke" userId="971be13ff4ee5ef6" providerId="LiveId" clId="{19075A5A-D245-0240-878E-CFB172C98ECA}" dt="2020-09-23T13:59:09.656" v="26818" actId="108"/>
          <ac:picMkLst>
            <pc:docMk/>
            <pc:sldMk cId="3957496001" sldId="446"/>
            <ac:picMk id="1057" creationId="{052E2773-90CF-3D4E-9DB7-9D0AA6C5AE47}"/>
          </ac:picMkLst>
        </pc:picChg>
      </pc:sldChg>
      <pc:sldChg chg="modSp add mod">
        <pc:chgData name="Nane Kratzke" userId="971be13ff4ee5ef6" providerId="LiveId" clId="{19075A5A-D245-0240-878E-CFB172C98ECA}" dt="2020-09-24T15:22:27.863" v="39190" actId="207"/>
        <pc:sldMkLst>
          <pc:docMk/>
          <pc:sldMk cId="1800479620" sldId="447"/>
        </pc:sldMkLst>
        <pc:spChg chg="mod">
          <ac:chgData name="Nane Kratzke" userId="971be13ff4ee5ef6" providerId="LiveId" clId="{19075A5A-D245-0240-878E-CFB172C98ECA}" dt="2020-09-23T14:00:03.519" v="26828" actId="108"/>
          <ac:spMkLst>
            <pc:docMk/>
            <pc:sldMk cId="1800479620" sldId="447"/>
            <ac:spMk id="26" creationId="{5063B105-58A5-854F-9125-161FD22A6A26}"/>
          </ac:spMkLst>
        </pc:spChg>
        <pc:spChg chg="mod">
          <ac:chgData name="Nane Kratzke" userId="971be13ff4ee5ef6" providerId="LiveId" clId="{19075A5A-D245-0240-878E-CFB172C98ECA}" dt="2020-09-24T15:22:27.863" v="39190" actId="207"/>
          <ac:spMkLst>
            <pc:docMk/>
            <pc:sldMk cId="1800479620" sldId="447"/>
            <ac:spMk id="27" creationId="{AF81DA72-7522-CC4E-93F4-B5908BE1ADCE}"/>
          </ac:spMkLst>
        </pc:spChg>
        <pc:spChg chg="mod">
          <ac:chgData name="Nane Kratzke" userId="971be13ff4ee5ef6" providerId="LiveId" clId="{19075A5A-D245-0240-878E-CFB172C98ECA}" dt="2020-09-24T15:22:27.863" v="39190" actId="207"/>
          <ac:spMkLst>
            <pc:docMk/>
            <pc:sldMk cId="1800479620" sldId="447"/>
            <ac:spMk id="76" creationId="{E2194F07-D4BD-F049-B6BA-930E9C311BF8}"/>
          </ac:spMkLst>
        </pc:spChg>
        <pc:spChg chg="mod">
          <ac:chgData name="Nane Kratzke" userId="971be13ff4ee5ef6" providerId="LiveId" clId="{19075A5A-D245-0240-878E-CFB172C98ECA}" dt="2020-09-23T13:59:53.877" v="26826" actId="108"/>
          <ac:spMkLst>
            <pc:docMk/>
            <pc:sldMk cId="1800479620" sldId="447"/>
            <ac:spMk id="80" creationId="{141E4693-0A90-3A46-9596-A21D07D49571}"/>
          </ac:spMkLst>
        </pc:spChg>
        <pc:spChg chg="mod">
          <ac:chgData name="Nane Kratzke" userId="971be13ff4ee5ef6" providerId="LiveId" clId="{19075A5A-D245-0240-878E-CFB172C98ECA}" dt="2020-09-24T15:22:18.876" v="39188" actId="108"/>
          <ac:spMkLst>
            <pc:docMk/>
            <pc:sldMk cId="1800479620" sldId="447"/>
            <ac:spMk id="81" creationId="{F6670A1D-F19D-AE45-B05C-518A2B00DC60}"/>
          </ac:spMkLst>
        </pc:spChg>
        <pc:spChg chg="mod">
          <ac:chgData name="Nane Kratzke" userId="971be13ff4ee5ef6" providerId="LiveId" clId="{19075A5A-D245-0240-878E-CFB172C98ECA}" dt="2020-09-24T15:22:27.863" v="39190" actId="207"/>
          <ac:spMkLst>
            <pc:docMk/>
            <pc:sldMk cId="1800479620" sldId="447"/>
            <ac:spMk id="132" creationId="{6544B590-6D31-9243-9E86-5EB212A6BC40}"/>
          </ac:spMkLst>
        </pc:spChg>
        <pc:picChg chg="mod">
          <ac:chgData name="Nane Kratzke" userId="971be13ff4ee5ef6" providerId="LiveId" clId="{19075A5A-D245-0240-878E-CFB172C98ECA}" dt="2020-09-23T13:59:59.217" v="26827" actId="108"/>
          <ac:picMkLst>
            <pc:docMk/>
            <pc:sldMk cId="1800479620" sldId="447"/>
            <ac:picMk id="1052" creationId="{0781EC11-CEB1-B34C-BC02-EBCE8F7A675B}"/>
          </ac:picMkLst>
        </pc:picChg>
        <pc:picChg chg="mod">
          <ac:chgData name="Nane Kratzke" userId="971be13ff4ee5ef6" providerId="LiveId" clId="{19075A5A-D245-0240-878E-CFB172C98ECA}" dt="2020-09-24T15:22:13.075" v="39187" actId="108"/>
          <ac:picMkLst>
            <pc:docMk/>
            <pc:sldMk cId="1800479620" sldId="447"/>
            <ac:picMk id="1056" creationId="{63FFB1C2-0D2E-5042-B775-910095E1CB8D}"/>
          </ac:picMkLst>
        </pc:picChg>
        <pc:picChg chg="mod">
          <ac:chgData name="Nane Kratzke" userId="971be13ff4ee5ef6" providerId="LiveId" clId="{19075A5A-D245-0240-878E-CFB172C98ECA}" dt="2020-09-23T13:59:49.258" v="26825" actId="108"/>
          <ac:picMkLst>
            <pc:docMk/>
            <pc:sldMk cId="1800479620" sldId="447"/>
            <ac:picMk id="1058" creationId="{9005B2A9-D614-3742-AD7B-E67DD24A1BBC}"/>
          </ac:picMkLst>
        </pc:picChg>
      </pc:sldChg>
      <pc:sldChg chg="modSp add del mod">
        <pc:chgData name="Nane Kratzke" userId="971be13ff4ee5ef6" providerId="LiveId" clId="{19075A5A-D245-0240-878E-CFB172C98ECA}" dt="2020-09-24T15:23:20.728" v="39191" actId="2696"/>
        <pc:sldMkLst>
          <pc:docMk/>
          <pc:sldMk cId="3031540034" sldId="448"/>
        </pc:sldMkLst>
        <pc:spChg chg="mod">
          <ac:chgData name="Nane Kratzke" userId="971be13ff4ee5ef6" providerId="LiveId" clId="{19075A5A-D245-0240-878E-CFB172C98ECA}" dt="2020-09-23T14:00:52.722" v="26835" actId="108"/>
          <ac:spMkLst>
            <pc:docMk/>
            <pc:sldMk cId="3031540034" sldId="448"/>
            <ac:spMk id="80" creationId="{141E4693-0A90-3A46-9596-A21D07D49571}"/>
          </ac:spMkLst>
        </pc:spChg>
        <pc:spChg chg="mod">
          <ac:chgData name="Nane Kratzke" userId="971be13ff4ee5ef6" providerId="LiveId" clId="{19075A5A-D245-0240-878E-CFB172C98ECA}" dt="2020-09-23T14:00:47.319" v="26834" actId="108"/>
          <ac:spMkLst>
            <pc:docMk/>
            <pc:sldMk cId="3031540034" sldId="448"/>
            <ac:spMk id="81" creationId="{F6670A1D-F19D-AE45-B05C-518A2B00DC60}"/>
          </ac:spMkLst>
        </pc:spChg>
        <pc:picChg chg="mod">
          <ac:chgData name="Nane Kratzke" userId="971be13ff4ee5ef6" providerId="LiveId" clId="{19075A5A-D245-0240-878E-CFB172C98ECA}" dt="2020-09-23T14:00:27.272" v="26830" actId="108"/>
          <ac:picMkLst>
            <pc:docMk/>
            <pc:sldMk cId="3031540034" sldId="448"/>
            <ac:picMk id="1056" creationId="{63FFB1C2-0D2E-5042-B775-910095E1CB8D}"/>
          </ac:picMkLst>
        </pc:picChg>
        <pc:picChg chg="mod">
          <ac:chgData name="Nane Kratzke" userId="971be13ff4ee5ef6" providerId="LiveId" clId="{19075A5A-D245-0240-878E-CFB172C98ECA}" dt="2020-09-23T14:00:30.255" v="26831" actId="108"/>
          <ac:picMkLst>
            <pc:docMk/>
            <pc:sldMk cId="3031540034" sldId="448"/>
            <ac:picMk id="1058" creationId="{9005B2A9-D614-3742-AD7B-E67DD24A1BBC}"/>
          </ac:picMkLst>
        </pc:picChg>
      </pc:sldChg>
      <pc:sldChg chg="addSp modSp add mod ord">
        <pc:chgData name="Nane Kratzke" userId="971be13ff4ee5ef6" providerId="LiveId" clId="{19075A5A-D245-0240-878E-CFB172C98ECA}" dt="2020-09-24T15:28:25.809" v="39214"/>
        <pc:sldMkLst>
          <pc:docMk/>
          <pc:sldMk cId="4193228944" sldId="449"/>
        </pc:sldMkLst>
        <pc:spChg chg="mod">
          <ac:chgData name="Nane Kratzke" userId="971be13ff4ee5ef6" providerId="LiveId" clId="{19075A5A-D245-0240-878E-CFB172C98ECA}" dt="2020-09-24T11:33:20.798" v="32819" actId="20577"/>
          <ac:spMkLst>
            <pc:docMk/>
            <pc:sldMk cId="4193228944" sldId="449"/>
            <ac:spMk id="2" creationId="{27F96E4A-8FCA-0045-85BD-E7BEE88BAD31}"/>
          </ac:spMkLst>
        </pc:spChg>
        <pc:spChg chg="mod">
          <ac:chgData name="Nane Kratzke" userId="971be13ff4ee5ef6" providerId="LiveId" clId="{19075A5A-D245-0240-878E-CFB172C98ECA}" dt="2020-09-23T14:05:17.737" v="26899" actId="20577"/>
          <ac:spMkLst>
            <pc:docMk/>
            <pc:sldMk cId="4193228944" sldId="449"/>
            <ac:spMk id="3" creationId="{4CD0DCFD-1430-4F41-B180-3A20DEBF24F2}"/>
          </ac:spMkLst>
        </pc:spChg>
        <pc:spChg chg="mod">
          <ac:chgData name="Nane Kratzke" userId="971be13ff4ee5ef6" providerId="LiveId" clId="{19075A5A-D245-0240-878E-CFB172C98ECA}" dt="2020-09-24T09:35:18.913" v="29026" actId="207"/>
          <ac:spMkLst>
            <pc:docMk/>
            <pc:sldMk cId="4193228944" sldId="449"/>
            <ac:spMk id="4" creationId="{3489061E-0E7E-4040-947F-D53EBA5EA030}"/>
          </ac:spMkLst>
        </pc:spChg>
        <pc:spChg chg="add mod">
          <ac:chgData name="Nane Kratzke" userId="971be13ff4ee5ef6" providerId="LiveId" clId="{19075A5A-D245-0240-878E-CFB172C98ECA}" dt="2020-09-24T09:37:20.138" v="29033" actId="20577"/>
          <ac:spMkLst>
            <pc:docMk/>
            <pc:sldMk cId="4193228944" sldId="449"/>
            <ac:spMk id="6" creationId="{DC23A317-8C8B-0A45-BB69-6EAE14A5E679}"/>
          </ac:spMkLst>
        </pc:spChg>
        <pc:spChg chg="add mod">
          <ac:chgData name="Nane Kratzke" userId="971be13ff4ee5ef6" providerId="LiveId" clId="{19075A5A-D245-0240-878E-CFB172C98ECA}" dt="2020-09-24T10:05:20.322" v="30149" actId="14100"/>
          <ac:spMkLst>
            <pc:docMk/>
            <pc:sldMk cId="4193228944" sldId="449"/>
            <ac:spMk id="7" creationId="{1BA770B5-D7F0-4C4F-9DFC-244C02DB1D75}"/>
          </ac:spMkLst>
        </pc:spChg>
        <pc:spChg chg="add mod">
          <ac:chgData name="Nane Kratzke" userId="971be13ff4ee5ef6" providerId="LiveId" clId="{19075A5A-D245-0240-878E-CFB172C98ECA}" dt="2020-09-24T15:28:25.809" v="39214"/>
          <ac:spMkLst>
            <pc:docMk/>
            <pc:sldMk cId="4193228944" sldId="449"/>
            <ac:spMk id="8" creationId="{F347FBEF-CD12-2244-9F1F-A1B3B677467A}"/>
          </ac:spMkLst>
        </pc:spChg>
      </pc:sldChg>
      <pc:sldChg chg="addSp modSp add del mod ord">
        <pc:chgData name="Nane Kratzke" userId="971be13ff4ee5ef6" providerId="LiveId" clId="{19075A5A-D245-0240-878E-CFB172C98ECA}" dt="2020-09-24T13:45:11.413" v="36242" actId="2696"/>
        <pc:sldMkLst>
          <pc:docMk/>
          <pc:sldMk cId="2835231687" sldId="450"/>
        </pc:sldMkLst>
        <pc:spChg chg="mod">
          <ac:chgData name="Nane Kratzke" userId="971be13ff4ee5ef6" providerId="LiveId" clId="{19075A5A-D245-0240-878E-CFB172C98ECA}" dt="2020-09-23T14:05:55.832" v="26962" actId="20577"/>
          <ac:spMkLst>
            <pc:docMk/>
            <pc:sldMk cId="2835231687" sldId="450"/>
            <ac:spMk id="2" creationId="{27F96E4A-8FCA-0045-85BD-E7BEE88BAD31}"/>
          </ac:spMkLst>
        </pc:spChg>
        <pc:spChg chg="mod">
          <ac:chgData name="Nane Kratzke" userId="971be13ff4ee5ef6" providerId="LiveId" clId="{19075A5A-D245-0240-878E-CFB172C98ECA}" dt="2020-09-24T13:07:10.094" v="34358" actId="20577"/>
          <ac:spMkLst>
            <pc:docMk/>
            <pc:sldMk cId="2835231687" sldId="450"/>
            <ac:spMk id="3" creationId="{4CD0DCFD-1430-4F41-B180-3A20DEBF24F2}"/>
          </ac:spMkLst>
        </pc:spChg>
        <pc:spChg chg="add mod">
          <ac:chgData name="Nane Kratzke" userId="971be13ff4ee5ef6" providerId="LiveId" clId="{19075A5A-D245-0240-878E-CFB172C98ECA}" dt="2020-09-24T13:06:02.156" v="34342" actId="20577"/>
          <ac:spMkLst>
            <pc:docMk/>
            <pc:sldMk cId="2835231687" sldId="450"/>
            <ac:spMk id="6" creationId="{1F852C1E-C1EC-D34F-8AE9-1BB5BBE393BE}"/>
          </ac:spMkLst>
        </pc:spChg>
      </pc:sldChg>
      <pc:sldChg chg="addSp delSp modSp add mod">
        <pc:chgData name="Nane Kratzke" userId="971be13ff4ee5ef6" providerId="LiveId" clId="{19075A5A-D245-0240-878E-CFB172C98ECA}" dt="2020-09-24T15:30:27.007" v="39235" actId="1038"/>
        <pc:sldMkLst>
          <pc:docMk/>
          <pc:sldMk cId="3910355434" sldId="451"/>
        </pc:sldMkLst>
        <pc:spChg chg="mod">
          <ac:chgData name="Nane Kratzke" userId="971be13ff4ee5ef6" providerId="LiveId" clId="{19075A5A-D245-0240-878E-CFB172C98ECA}" dt="2020-09-23T14:06:55.570" v="27034" actId="20577"/>
          <ac:spMkLst>
            <pc:docMk/>
            <pc:sldMk cId="3910355434" sldId="451"/>
            <ac:spMk id="2" creationId="{EA172370-4C9A-8B4A-B2D1-B4CD1F4D09D3}"/>
          </ac:spMkLst>
        </pc:spChg>
        <pc:spChg chg="mod">
          <ac:chgData name="Nane Kratzke" userId="971be13ff4ee5ef6" providerId="LiveId" clId="{19075A5A-D245-0240-878E-CFB172C98ECA}" dt="2020-09-24T10:55:16.999" v="31353" actId="20577"/>
          <ac:spMkLst>
            <pc:docMk/>
            <pc:sldMk cId="3910355434" sldId="451"/>
            <ac:spMk id="3" creationId="{70FD5CC4-433A-D244-BD96-784F051971AB}"/>
          </ac:spMkLst>
        </pc:spChg>
        <pc:spChg chg="mod">
          <ac:chgData name="Nane Kratzke" userId="971be13ff4ee5ef6" providerId="LiveId" clId="{19075A5A-D245-0240-878E-CFB172C98ECA}" dt="2020-09-24T11:24:22.551" v="32379" actId="20577"/>
          <ac:spMkLst>
            <pc:docMk/>
            <pc:sldMk cId="3910355434" sldId="451"/>
            <ac:spMk id="4" creationId="{F0CD1664-DBCC-C74D-9633-64879A86863D}"/>
          </ac:spMkLst>
        </pc:spChg>
        <pc:spChg chg="add mod">
          <ac:chgData name="Nane Kratzke" userId="971be13ff4ee5ef6" providerId="LiveId" clId="{19075A5A-D245-0240-878E-CFB172C98ECA}" dt="2020-09-24T10:53:32.918" v="31347" actId="20577"/>
          <ac:spMkLst>
            <pc:docMk/>
            <pc:sldMk cId="3910355434" sldId="451"/>
            <ac:spMk id="6" creationId="{F22A5E28-6931-7F49-AC64-D847B1C45F4A}"/>
          </ac:spMkLst>
        </pc:spChg>
        <pc:spChg chg="add mod">
          <ac:chgData name="Nane Kratzke" userId="971be13ff4ee5ef6" providerId="LiveId" clId="{19075A5A-D245-0240-878E-CFB172C98ECA}" dt="2020-09-24T10:53:35.864" v="31349" actId="20577"/>
          <ac:spMkLst>
            <pc:docMk/>
            <pc:sldMk cId="3910355434" sldId="451"/>
            <ac:spMk id="7" creationId="{200E1EA4-70E1-4340-8162-619247912F0A}"/>
          </ac:spMkLst>
        </pc:spChg>
        <pc:spChg chg="add mod">
          <ac:chgData name="Nane Kratzke" userId="971be13ff4ee5ef6" providerId="LiveId" clId="{19075A5A-D245-0240-878E-CFB172C98ECA}" dt="2020-09-24T10:47:08.193" v="30875" actId="20577"/>
          <ac:spMkLst>
            <pc:docMk/>
            <pc:sldMk cId="3910355434" sldId="451"/>
            <ac:spMk id="8" creationId="{30724CDC-D664-5F4E-AED4-E62056BF2E63}"/>
          </ac:spMkLst>
        </pc:spChg>
        <pc:spChg chg="add del mod">
          <ac:chgData name="Nane Kratzke" userId="971be13ff4ee5ef6" providerId="LiveId" clId="{19075A5A-D245-0240-878E-CFB172C98ECA}" dt="2020-09-24T10:49:08.545" v="30945"/>
          <ac:spMkLst>
            <pc:docMk/>
            <pc:sldMk cId="3910355434" sldId="451"/>
            <ac:spMk id="9" creationId="{AA079F78-C4E8-7D4E-91CA-3E2F50E8A7F2}"/>
          </ac:spMkLst>
        </pc:spChg>
        <pc:spChg chg="add mod">
          <ac:chgData name="Nane Kratzke" userId="971be13ff4ee5ef6" providerId="LiveId" clId="{19075A5A-D245-0240-878E-CFB172C98ECA}" dt="2020-09-24T10:54:02.236" v="31350" actId="20577"/>
          <ac:spMkLst>
            <pc:docMk/>
            <pc:sldMk cId="3910355434" sldId="451"/>
            <ac:spMk id="10" creationId="{CC417DC9-1228-6D4F-BDC6-45A7DA0F1CC5}"/>
          </ac:spMkLst>
        </pc:spChg>
        <pc:spChg chg="add mod">
          <ac:chgData name="Nane Kratzke" userId="971be13ff4ee5ef6" providerId="LiveId" clId="{19075A5A-D245-0240-878E-CFB172C98ECA}" dt="2020-09-24T10:54:04.495" v="31351" actId="20577"/>
          <ac:spMkLst>
            <pc:docMk/>
            <pc:sldMk cId="3910355434" sldId="451"/>
            <ac:spMk id="11" creationId="{9A9C5144-586A-9947-94F6-B41C0E347F99}"/>
          </ac:spMkLst>
        </pc:spChg>
        <pc:spChg chg="add mod">
          <ac:chgData name="Nane Kratzke" userId="971be13ff4ee5ef6" providerId="LiveId" clId="{19075A5A-D245-0240-878E-CFB172C98ECA}" dt="2020-09-24T10:53:02.864" v="31345" actId="20577"/>
          <ac:spMkLst>
            <pc:docMk/>
            <pc:sldMk cId="3910355434" sldId="451"/>
            <ac:spMk id="12" creationId="{F4245841-CFEC-A747-B7FD-B4C197569117}"/>
          </ac:spMkLst>
        </pc:spChg>
        <pc:spChg chg="add del mod">
          <ac:chgData name="Nane Kratzke" userId="971be13ff4ee5ef6" providerId="LiveId" clId="{19075A5A-D245-0240-878E-CFB172C98ECA}" dt="2020-09-24T15:30:24.060" v="39233" actId="478"/>
          <ac:spMkLst>
            <pc:docMk/>
            <pc:sldMk cId="3910355434" sldId="451"/>
            <ac:spMk id="13" creationId="{0FD99A99-B784-1448-B3F1-03B377E5343E}"/>
          </ac:spMkLst>
        </pc:spChg>
        <pc:spChg chg="add mod">
          <ac:chgData name="Nane Kratzke" userId="971be13ff4ee5ef6" providerId="LiveId" clId="{19075A5A-D245-0240-878E-CFB172C98ECA}" dt="2020-09-24T15:30:27.007" v="39235" actId="1038"/>
          <ac:spMkLst>
            <pc:docMk/>
            <pc:sldMk cId="3910355434" sldId="451"/>
            <ac:spMk id="14" creationId="{71F20454-EE89-2A48-B24E-1AE23D2A3CC1}"/>
          </ac:spMkLst>
        </pc:spChg>
      </pc:sldChg>
      <pc:sldChg chg="addSp delSp modSp add mod">
        <pc:chgData name="Nane Kratzke" userId="971be13ff4ee5ef6" providerId="LiveId" clId="{19075A5A-D245-0240-878E-CFB172C98ECA}" dt="2020-09-23T14:59:27.156" v="28144" actId="404"/>
        <pc:sldMkLst>
          <pc:docMk/>
          <pc:sldMk cId="924658392" sldId="452"/>
        </pc:sldMkLst>
        <pc:spChg chg="mod">
          <ac:chgData name="Nane Kratzke" userId="971be13ff4ee5ef6" providerId="LiveId" clId="{19075A5A-D245-0240-878E-CFB172C98ECA}" dt="2020-09-23T14:59:27.156" v="28144" actId="404"/>
          <ac:spMkLst>
            <pc:docMk/>
            <pc:sldMk cId="924658392" sldId="452"/>
            <ac:spMk id="5" creationId="{0603D732-B420-894B-AB6C-055CB2368AC6}"/>
          </ac:spMkLst>
        </pc:spChg>
        <pc:picChg chg="add del mod">
          <ac:chgData name="Nane Kratzke" userId="971be13ff4ee5ef6" providerId="LiveId" clId="{19075A5A-D245-0240-878E-CFB172C98ECA}" dt="2020-09-23T14:30:08.207" v="27363" actId="478"/>
          <ac:picMkLst>
            <pc:docMk/>
            <pc:sldMk cId="924658392" sldId="452"/>
            <ac:picMk id="3" creationId="{791087BB-083B-9E4B-B5A8-6BB0A2A2746A}"/>
          </ac:picMkLst>
        </pc:picChg>
        <pc:picChg chg="del mod">
          <ac:chgData name="Nane Kratzke" userId="971be13ff4ee5ef6" providerId="LiveId" clId="{19075A5A-D245-0240-878E-CFB172C98ECA}" dt="2020-09-23T14:29:10.962" v="27358" actId="478"/>
          <ac:picMkLst>
            <pc:docMk/>
            <pc:sldMk cId="924658392" sldId="452"/>
            <ac:picMk id="1032" creationId="{5B926110-4CE9-364F-995E-8E033B52294D}"/>
          </ac:picMkLst>
        </pc:picChg>
        <pc:picChg chg="add mod">
          <ac:chgData name="Nane Kratzke" userId="971be13ff4ee5ef6" providerId="LiveId" clId="{19075A5A-D245-0240-878E-CFB172C98ECA}" dt="2020-09-23T14:30:57.712" v="27368" actId="14100"/>
          <ac:picMkLst>
            <pc:docMk/>
            <pc:sldMk cId="924658392" sldId="452"/>
            <ac:picMk id="2050" creationId="{C92F31AD-D064-7347-9EE6-D3E3CED31B43}"/>
          </ac:picMkLst>
        </pc:picChg>
      </pc:sldChg>
      <pc:sldChg chg="addSp delSp modSp add mod">
        <pc:chgData name="Nane Kratzke" userId="971be13ff4ee5ef6" providerId="LiveId" clId="{19075A5A-D245-0240-878E-CFB172C98ECA}" dt="2020-09-24T09:22:37.964" v="28299" actId="1076"/>
        <pc:sldMkLst>
          <pc:docMk/>
          <pc:sldMk cId="1006662412" sldId="453"/>
        </pc:sldMkLst>
        <pc:spChg chg="del">
          <ac:chgData name="Nane Kratzke" userId="971be13ff4ee5ef6" providerId="LiveId" clId="{19075A5A-D245-0240-878E-CFB172C98ECA}" dt="2020-09-24T09:16:41.503" v="28207" actId="21"/>
          <ac:spMkLst>
            <pc:docMk/>
            <pc:sldMk cId="1006662412" sldId="453"/>
            <ac:spMk id="4" creationId="{1A54BDE3-089A-B947-B36C-1DA2EA047FE2}"/>
          </ac:spMkLst>
        </pc:spChg>
        <pc:spChg chg="mod">
          <ac:chgData name="Nane Kratzke" userId="971be13ff4ee5ef6" providerId="LiveId" clId="{19075A5A-D245-0240-878E-CFB172C98ECA}" dt="2020-09-24T09:22:37.964" v="28299" actId="1076"/>
          <ac:spMkLst>
            <pc:docMk/>
            <pc:sldMk cId="1006662412" sldId="453"/>
            <ac:spMk id="8" creationId="{17A49567-6F8B-AD4E-AA7C-57FEE52C771D}"/>
          </ac:spMkLst>
        </pc:spChg>
        <pc:spChg chg="mod">
          <ac:chgData name="Nane Kratzke" userId="971be13ff4ee5ef6" providerId="LiveId" clId="{19075A5A-D245-0240-878E-CFB172C98ECA}" dt="2020-09-24T09:22:37.964" v="28299" actId="1076"/>
          <ac:spMkLst>
            <pc:docMk/>
            <pc:sldMk cId="1006662412" sldId="453"/>
            <ac:spMk id="9" creationId="{7E39AC3C-D7D5-3F4B-8ECD-B5251D5C44B1}"/>
          </ac:spMkLst>
        </pc:spChg>
        <pc:spChg chg="mod">
          <ac:chgData name="Nane Kratzke" userId="971be13ff4ee5ef6" providerId="LiveId" clId="{19075A5A-D245-0240-878E-CFB172C98ECA}" dt="2020-09-24T09:22:37.964" v="28299" actId="1076"/>
          <ac:spMkLst>
            <pc:docMk/>
            <pc:sldMk cId="1006662412" sldId="453"/>
            <ac:spMk id="10" creationId="{B4195300-5C3F-E44B-B320-1C847BE6087E}"/>
          </ac:spMkLst>
        </pc:spChg>
        <pc:spChg chg="add del mod">
          <ac:chgData name="Nane Kratzke" userId="971be13ff4ee5ef6" providerId="LiveId" clId="{19075A5A-D245-0240-878E-CFB172C98ECA}" dt="2020-09-24T09:16:44.646" v="28208" actId="478"/>
          <ac:spMkLst>
            <pc:docMk/>
            <pc:sldMk cId="1006662412" sldId="453"/>
            <ac:spMk id="12" creationId="{EC06C2B4-BB63-DD44-B4BC-2F15523D8195}"/>
          </ac:spMkLst>
        </pc:spChg>
        <pc:picChg chg="del">
          <ac:chgData name="Nane Kratzke" userId="971be13ff4ee5ef6" providerId="LiveId" clId="{19075A5A-D245-0240-878E-CFB172C98ECA}" dt="2020-09-24T09:16:36.243" v="28206" actId="478"/>
          <ac:picMkLst>
            <pc:docMk/>
            <pc:sldMk cId="1006662412" sldId="453"/>
            <ac:picMk id="11" creationId="{9E13CA18-765E-434F-9592-6A89336A66FA}"/>
          </ac:picMkLst>
        </pc:picChg>
      </pc:sldChg>
      <pc:sldChg chg="addSp delSp modSp add mod ord">
        <pc:chgData name="Nane Kratzke" userId="971be13ff4ee5ef6" providerId="LiveId" clId="{19075A5A-D245-0240-878E-CFB172C98ECA}" dt="2020-09-24T12:30:45.017" v="32870" actId="20578"/>
        <pc:sldMkLst>
          <pc:docMk/>
          <pc:sldMk cId="373954280" sldId="454"/>
        </pc:sldMkLst>
        <pc:spChg chg="mod">
          <ac:chgData name="Nane Kratzke" userId="971be13ff4ee5ef6" providerId="LiveId" clId="{19075A5A-D245-0240-878E-CFB172C98ECA}" dt="2020-09-24T11:33:30.960" v="32829" actId="20577"/>
          <ac:spMkLst>
            <pc:docMk/>
            <pc:sldMk cId="373954280" sldId="454"/>
            <ac:spMk id="2" creationId="{27F96E4A-8FCA-0045-85BD-E7BEE88BAD31}"/>
          </ac:spMkLst>
        </pc:spChg>
        <pc:spChg chg="mod">
          <ac:chgData name="Nane Kratzke" userId="971be13ff4ee5ef6" providerId="LiveId" clId="{19075A5A-D245-0240-878E-CFB172C98ECA}" dt="2020-09-24T12:29:50.095" v="32869" actId="20577"/>
          <ac:spMkLst>
            <pc:docMk/>
            <pc:sldMk cId="373954280" sldId="454"/>
            <ac:spMk id="3" creationId="{4CD0DCFD-1430-4F41-B180-3A20DEBF24F2}"/>
          </ac:spMkLst>
        </pc:spChg>
        <pc:spChg chg="del">
          <ac:chgData name="Nane Kratzke" userId="971be13ff4ee5ef6" providerId="LiveId" clId="{19075A5A-D245-0240-878E-CFB172C98ECA}" dt="2020-09-24T09:38:49.074" v="29035" actId="478"/>
          <ac:spMkLst>
            <pc:docMk/>
            <pc:sldMk cId="373954280" sldId="454"/>
            <ac:spMk id="4" creationId="{3489061E-0E7E-4040-947F-D53EBA5EA030}"/>
          </ac:spMkLst>
        </pc:spChg>
        <pc:spChg chg="del">
          <ac:chgData name="Nane Kratzke" userId="971be13ff4ee5ef6" providerId="LiveId" clId="{19075A5A-D245-0240-878E-CFB172C98ECA}" dt="2020-09-24T09:38:53.063" v="29037" actId="478"/>
          <ac:spMkLst>
            <pc:docMk/>
            <pc:sldMk cId="373954280" sldId="454"/>
            <ac:spMk id="6" creationId="{DC23A317-8C8B-0A45-BB69-6EAE14A5E679}"/>
          </ac:spMkLst>
        </pc:spChg>
        <pc:spChg chg="mod">
          <ac:chgData name="Nane Kratzke" userId="971be13ff4ee5ef6" providerId="LiveId" clId="{19075A5A-D245-0240-878E-CFB172C98ECA}" dt="2020-09-24T10:04:41.153" v="30145" actId="20577"/>
          <ac:spMkLst>
            <pc:docMk/>
            <pc:sldMk cId="373954280" sldId="454"/>
            <ac:spMk id="7" creationId="{1BA770B5-D7F0-4C4F-9DFC-244C02DB1D75}"/>
          </ac:spMkLst>
        </pc:spChg>
        <pc:spChg chg="add del mod">
          <ac:chgData name="Nane Kratzke" userId="971be13ff4ee5ef6" providerId="LiveId" clId="{19075A5A-D245-0240-878E-CFB172C98ECA}" dt="2020-09-24T09:38:51.028" v="29036" actId="478"/>
          <ac:spMkLst>
            <pc:docMk/>
            <pc:sldMk cId="373954280" sldId="454"/>
            <ac:spMk id="9" creationId="{2030279F-8051-4740-921B-3F591EADDF3E}"/>
          </ac:spMkLst>
        </pc:spChg>
        <pc:spChg chg="add mod">
          <ac:chgData name="Nane Kratzke" userId="971be13ff4ee5ef6" providerId="LiveId" clId="{19075A5A-D245-0240-878E-CFB172C98ECA}" dt="2020-09-24T09:59:16.396" v="29940" actId="207"/>
          <ac:spMkLst>
            <pc:docMk/>
            <pc:sldMk cId="373954280" sldId="454"/>
            <ac:spMk id="10" creationId="{07B2CEF7-C162-494C-80BF-5DF76C794BDC}"/>
          </ac:spMkLst>
        </pc:spChg>
        <pc:spChg chg="add mod">
          <ac:chgData name="Nane Kratzke" userId="971be13ff4ee5ef6" providerId="LiveId" clId="{19075A5A-D245-0240-878E-CFB172C98ECA}" dt="2020-09-24T09:56:26.512" v="29814" actId="207"/>
          <ac:spMkLst>
            <pc:docMk/>
            <pc:sldMk cId="373954280" sldId="454"/>
            <ac:spMk id="11" creationId="{38BDE233-85AE-DE47-B38B-1A779C5611ED}"/>
          </ac:spMkLst>
        </pc:spChg>
      </pc:sldChg>
      <pc:sldChg chg="addSp delSp modSp add mod">
        <pc:chgData name="Nane Kratzke" userId="971be13ff4ee5ef6" providerId="LiveId" clId="{19075A5A-D245-0240-878E-CFB172C98ECA}" dt="2020-09-24T15:30:34.057" v="39236" actId="478"/>
        <pc:sldMkLst>
          <pc:docMk/>
          <pc:sldMk cId="1244584995" sldId="455"/>
        </pc:sldMkLst>
        <pc:spChg chg="mod">
          <ac:chgData name="Nane Kratzke" userId="971be13ff4ee5ef6" providerId="LiveId" clId="{19075A5A-D245-0240-878E-CFB172C98ECA}" dt="2020-09-24T11:18:44.307" v="32180" actId="20577"/>
          <ac:spMkLst>
            <pc:docMk/>
            <pc:sldMk cId="1244584995" sldId="455"/>
            <ac:spMk id="3" creationId="{70FD5CC4-433A-D244-BD96-784F051971AB}"/>
          </ac:spMkLst>
        </pc:spChg>
        <pc:spChg chg="mod">
          <ac:chgData name="Nane Kratzke" userId="971be13ff4ee5ef6" providerId="LiveId" clId="{19075A5A-D245-0240-878E-CFB172C98ECA}" dt="2020-09-24T11:31:47.410" v="32807" actId="14100"/>
          <ac:spMkLst>
            <pc:docMk/>
            <pc:sldMk cId="1244584995" sldId="455"/>
            <ac:spMk id="4" creationId="{F0CD1664-DBCC-C74D-9633-64879A86863D}"/>
          </ac:spMkLst>
        </pc:spChg>
        <pc:spChg chg="del">
          <ac:chgData name="Nane Kratzke" userId="971be13ff4ee5ef6" providerId="LiveId" clId="{19075A5A-D245-0240-878E-CFB172C98ECA}" dt="2020-09-24T10:58:37.625" v="31592" actId="478"/>
          <ac:spMkLst>
            <pc:docMk/>
            <pc:sldMk cId="1244584995" sldId="455"/>
            <ac:spMk id="6" creationId="{F22A5E28-6931-7F49-AC64-D847B1C45F4A}"/>
          </ac:spMkLst>
        </pc:spChg>
        <pc:spChg chg="del">
          <ac:chgData name="Nane Kratzke" userId="971be13ff4ee5ef6" providerId="LiveId" clId="{19075A5A-D245-0240-878E-CFB172C98ECA}" dt="2020-09-24T10:58:35.723" v="31591" actId="478"/>
          <ac:spMkLst>
            <pc:docMk/>
            <pc:sldMk cId="1244584995" sldId="455"/>
            <ac:spMk id="7" creationId="{200E1EA4-70E1-4340-8162-619247912F0A}"/>
          </ac:spMkLst>
        </pc:spChg>
        <pc:spChg chg="mod">
          <ac:chgData name="Nane Kratzke" userId="971be13ff4ee5ef6" providerId="LiveId" clId="{19075A5A-D245-0240-878E-CFB172C98ECA}" dt="2020-09-24T11:31:59.923" v="32808" actId="1076"/>
          <ac:spMkLst>
            <pc:docMk/>
            <pc:sldMk cId="1244584995" sldId="455"/>
            <ac:spMk id="8" creationId="{30724CDC-D664-5F4E-AED4-E62056BF2E63}"/>
          </ac:spMkLst>
        </pc:spChg>
        <pc:spChg chg="add mod">
          <ac:chgData name="Nane Kratzke" userId="971be13ff4ee5ef6" providerId="LiveId" clId="{19075A5A-D245-0240-878E-CFB172C98ECA}" dt="2020-09-24T11:31:59.923" v="32808" actId="1076"/>
          <ac:spMkLst>
            <pc:docMk/>
            <pc:sldMk cId="1244584995" sldId="455"/>
            <ac:spMk id="9" creationId="{E211F464-1A88-E842-8DB0-FF24DF1E49A7}"/>
          </ac:spMkLst>
        </pc:spChg>
        <pc:spChg chg="del">
          <ac:chgData name="Nane Kratzke" userId="971be13ff4ee5ef6" providerId="LiveId" clId="{19075A5A-D245-0240-878E-CFB172C98ECA}" dt="2020-09-24T10:58:43.069" v="31593" actId="478"/>
          <ac:spMkLst>
            <pc:docMk/>
            <pc:sldMk cId="1244584995" sldId="455"/>
            <ac:spMk id="10" creationId="{CC417DC9-1228-6D4F-BDC6-45A7DA0F1CC5}"/>
          </ac:spMkLst>
        </pc:spChg>
        <pc:spChg chg="del">
          <ac:chgData name="Nane Kratzke" userId="971be13ff4ee5ef6" providerId="LiveId" clId="{19075A5A-D245-0240-878E-CFB172C98ECA}" dt="2020-09-24T10:58:46.264" v="31594" actId="478"/>
          <ac:spMkLst>
            <pc:docMk/>
            <pc:sldMk cId="1244584995" sldId="455"/>
            <ac:spMk id="11" creationId="{9A9C5144-586A-9947-94F6-B41C0E347F99}"/>
          </ac:spMkLst>
        </pc:spChg>
        <pc:spChg chg="del">
          <ac:chgData name="Nane Kratzke" userId="971be13ff4ee5ef6" providerId="LiveId" clId="{19075A5A-D245-0240-878E-CFB172C98ECA}" dt="2020-09-24T10:58:49.243" v="31595" actId="478"/>
          <ac:spMkLst>
            <pc:docMk/>
            <pc:sldMk cId="1244584995" sldId="455"/>
            <ac:spMk id="12" creationId="{F4245841-CFEC-A747-B7FD-B4C197569117}"/>
          </ac:spMkLst>
        </pc:spChg>
        <pc:spChg chg="add del mod">
          <ac:chgData name="Nane Kratzke" userId="971be13ff4ee5ef6" providerId="LiveId" clId="{19075A5A-D245-0240-878E-CFB172C98ECA}" dt="2020-09-24T11:18:28.505" v="32166" actId="478"/>
          <ac:spMkLst>
            <pc:docMk/>
            <pc:sldMk cId="1244584995" sldId="455"/>
            <ac:spMk id="13" creationId="{611F960B-D013-7349-A113-05AE8ADF5657}"/>
          </ac:spMkLst>
        </pc:spChg>
        <pc:spChg chg="add del mod">
          <ac:chgData name="Nane Kratzke" userId="971be13ff4ee5ef6" providerId="LiveId" clId="{19075A5A-D245-0240-878E-CFB172C98ECA}" dt="2020-09-24T11:18:30.766" v="32167" actId="478"/>
          <ac:spMkLst>
            <pc:docMk/>
            <pc:sldMk cId="1244584995" sldId="455"/>
            <ac:spMk id="14" creationId="{71931BF3-7557-F84C-827A-7561692B3A62}"/>
          </ac:spMkLst>
        </pc:spChg>
        <pc:spChg chg="add del mod">
          <ac:chgData name="Nane Kratzke" userId="971be13ff4ee5ef6" providerId="LiveId" clId="{19075A5A-D245-0240-878E-CFB172C98ECA}" dt="2020-09-24T15:30:34.057" v="39236" actId="478"/>
          <ac:spMkLst>
            <pc:docMk/>
            <pc:sldMk cId="1244584995" sldId="455"/>
            <ac:spMk id="15" creationId="{13E887D1-BDC3-2D47-8E7D-7ECD58ADF4A2}"/>
          </ac:spMkLst>
        </pc:spChg>
        <pc:spChg chg="add mod">
          <ac:chgData name="Nane Kratzke" userId="971be13ff4ee5ef6" providerId="LiveId" clId="{19075A5A-D245-0240-878E-CFB172C98ECA}" dt="2020-09-24T11:31:47.410" v="32807" actId="14100"/>
          <ac:spMkLst>
            <pc:docMk/>
            <pc:sldMk cId="1244584995" sldId="455"/>
            <ac:spMk id="16" creationId="{214D969A-24AA-984A-8275-E3C2419DBA35}"/>
          </ac:spMkLst>
        </pc:spChg>
        <pc:spChg chg="add mod">
          <ac:chgData name="Nane Kratzke" userId="971be13ff4ee5ef6" providerId="LiveId" clId="{19075A5A-D245-0240-878E-CFB172C98ECA}" dt="2020-09-24T11:31:59.923" v="32808" actId="1076"/>
          <ac:spMkLst>
            <pc:docMk/>
            <pc:sldMk cId="1244584995" sldId="455"/>
            <ac:spMk id="17" creationId="{8BC0639F-83C1-5342-B1DB-460515194E19}"/>
          </ac:spMkLst>
        </pc:spChg>
        <pc:spChg chg="add mod">
          <ac:chgData name="Nane Kratzke" userId="971be13ff4ee5ef6" providerId="LiveId" clId="{19075A5A-D245-0240-878E-CFB172C98ECA}" dt="2020-09-24T11:31:59.923" v="32808" actId="1076"/>
          <ac:spMkLst>
            <pc:docMk/>
            <pc:sldMk cId="1244584995" sldId="455"/>
            <ac:spMk id="18" creationId="{43447485-7B02-6646-A612-3F485CB25F8C}"/>
          </ac:spMkLst>
        </pc:spChg>
        <pc:spChg chg="add mod">
          <ac:chgData name="Nane Kratzke" userId="971be13ff4ee5ef6" providerId="LiveId" clId="{19075A5A-D245-0240-878E-CFB172C98ECA}" dt="2020-09-24T12:36:52.038" v="32944" actId="20577"/>
          <ac:spMkLst>
            <pc:docMk/>
            <pc:sldMk cId="1244584995" sldId="455"/>
            <ac:spMk id="19" creationId="{B9ED78D5-9780-7A49-9D3D-45EE0AA9D949}"/>
          </ac:spMkLst>
        </pc:spChg>
      </pc:sldChg>
      <pc:sldChg chg="addSp delSp modSp add mod">
        <pc:chgData name="Nane Kratzke" userId="971be13ff4ee5ef6" providerId="LiveId" clId="{19075A5A-D245-0240-878E-CFB172C98ECA}" dt="2020-09-24T15:30:38.707" v="39237" actId="478"/>
        <pc:sldMkLst>
          <pc:docMk/>
          <pc:sldMk cId="4052141016" sldId="456"/>
        </pc:sldMkLst>
        <pc:spChg chg="mod">
          <ac:chgData name="Nane Kratzke" userId="971be13ff4ee5ef6" providerId="LiveId" clId="{19075A5A-D245-0240-878E-CFB172C98ECA}" dt="2020-09-24T11:13:03.112" v="32093" actId="20577"/>
          <ac:spMkLst>
            <pc:docMk/>
            <pc:sldMk cId="4052141016" sldId="456"/>
            <ac:spMk id="3" creationId="{70FD5CC4-433A-D244-BD96-784F051971AB}"/>
          </ac:spMkLst>
        </pc:spChg>
        <pc:spChg chg="del">
          <ac:chgData name="Nane Kratzke" userId="971be13ff4ee5ef6" providerId="LiveId" clId="{19075A5A-D245-0240-878E-CFB172C98ECA}" dt="2020-09-24T11:13:06.494" v="32094" actId="478"/>
          <ac:spMkLst>
            <pc:docMk/>
            <pc:sldMk cId="4052141016" sldId="456"/>
            <ac:spMk id="4" creationId="{F0CD1664-DBCC-C74D-9633-64879A86863D}"/>
          </ac:spMkLst>
        </pc:spChg>
        <pc:spChg chg="add del mod">
          <ac:chgData name="Nane Kratzke" userId="971be13ff4ee5ef6" providerId="LiveId" clId="{19075A5A-D245-0240-878E-CFB172C98ECA}" dt="2020-09-24T11:13:09.254" v="32095" actId="478"/>
          <ac:spMkLst>
            <pc:docMk/>
            <pc:sldMk cId="4052141016" sldId="456"/>
            <ac:spMk id="7" creationId="{11AFDB8C-85F3-0040-8561-8ABA3DD627A5}"/>
          </ac:spMkLst>
        </pc:spChg>
        <pc:spChg chg="del">
          <ac:chgData name="Nane Kratzke" userId="971be13ff4ee5ef6" providerId="LiveId" clId="{19075A5A-D245-0240-878E-CFB172C98ECA}" dt="2020-09-24T11:13:11.303" v="32096" actId="478"/>
          <ac:spMkLst>
            <pc:docMk/>
            <pc:sldMk cId="4052141016" sldId="456"/>
            <ac:spMk id="8" creationId="{30724CDC-D664-5F4E-AED4-E62056BF2E63}"/>
          </ac:spMkLst>
        </pc:spChg>
        <pc:spChg chg="del">
          <ac:chgData name="Nane Kratzke" userId="971be13ff4ee5ef6" providerId="LiveId" clId="{19075A5A-D245-0240-878E-CFB172C98ECA}" dt="2020-09-24T11:13:13.642" v="32097" actId="478"/>
          <ac:spMkLst>
            <pc:docMk/>
            <pc:sldMk cId="4052141016" sldId="456"/>
            <ac:spMk id="9" creationId="{E211F464-1A88-E842-8DB0-FF24DF1E49A7}"/>
          </ac:spMkLst>
        </pc:spChg>
        <pc:spChg chg="mod">
          <ac:chgData name="Nane Kratzke" userId="971be13ff4ee5ef6" providerId="LiveId" clId="{19075A5A-D245-0240-878E-CFB172C98ECA}" dt="2020-09-24T11:18:04.803" v="32165" actId="948"/>
          <ac:spMkLst>
            <pc:docMk/>
            <pc:sldMk cId="4052141016" sldId="456"/>
            <ac:spMk id="13" creationId="{611F960B-D013-7349-A113-05AE8ADF5657}"/>
          </ac:spMkLst>
        </pc:spChg>
        <pc:spChg chg="mod">
          <ac:chgData name="Nane Kratzke" userId="971be13ff4ee5ef6" providerId="LiveId" clId="{19075A5A-D245-0240-878E-CFB172C98ECA}" dt="2020-09-24T11:17:45.037" v="32164" actId="948"/>
          <ac:spMkLst>
            <pc:docMk/>
            <pc:sldMk cId="4052141016" sldId="456"/>
            <ac:spMk id="14" creationId="{71931BF3-7557-F84C-827A-7561692B3A62}"/>
          </ac:spMkLst>
        </pc:spChg>
        <pc:spChg chg="del">
          <ac:chgData name="Nane Kratzke" userId="971be13ff4ee5ef6" providerId="LiveId" clId="{19075A5A-D245-0240-878E-CFB172C98ECA}" dt="2020-09-24T15:30:38.707" v="39237" actId="478"/>
          <ac:spMkLst>
            <pc:docMk/>
            <pc:sldMk cId="4052141016" sldId="456"/>
            <ac:spMk id="15" creationId="{13E887D1-BDC3-2D47-8E7D-7ECD58ADF4A2}"/>
          </ac:spMkLst>
        </pc:spChg>
        <pc:spChg chg="add mod">
          <ac:chgData name="Nane Kratzke" userId="971be13ff4ee5ef6" providerId="LiveId" clId="{19075A5A-D245-0240-878E-CFB172C98ECA}" dt="2020-09-24T12:37:34.689" v="32981" actId="20577"/>
          <ac:spMkLst>
            <pc:docMk/>
            <pc:sldMk cId="4052141016" sldId="456"/>
            <ac:spMk id="16" creationId="{4D5FDDAB-2087-9041-A77E-205C8C20670F}"/>
          </ac:spMkLst>
        </pc:spChg>
      </pc:sldChg>
      <pc:sldChg chg="addSp delSp modSp add mod ord">
        <pc:chgData name="Nane Kratzke" userId="971be13ff4ee5ef6" providerId="LiveId" clId="{19075A5A-D245-0240-878E-CFB172C98ECA}" dt="2020-09-24T15:51:45.269" v="39611" actId="20577"/>
        <pc:sldMkLst>
          <pc:docMk/>
          <pc:sldMk cId="1807440968" sldId="457"/>
        </pc:sldMkLst>
        <pc:spChg chg="mod">
          <ac:chgData name="Nane Kratzke" userId="971be13ff4ee5ef6" providerId="LiveId" clId="{19075A5A-D245-0240-878E-CFB172C98ECA}" dt="2020-09-24T12:42:48.934" v="33020" actId="20577"/>
          <ac:spMkLst>
            <pc:docMk/>
            <pc:sldMk cId="1807440968" sldId="457"/>
            <ac:spMk id="3" creationId="{4CD0DCFD-1430-4F41-B180-3A20DEBF24F2}"/>
          </ac:spMkLst>
        </pc:spChg>
        <pc:spChg chg="del">
          <ac:chgData name="Nane Kratzke" userId="971be13ff4ee5ef6" providerId="LiveId" clId="{19075A5A-D245-0240-878E-CFB172C98ECA}" dt="2020-09-24T12:46:22.076" v="33147" actId="478"/>
          <ac:spMkLst>
            <pc:docMk/>
            <pc:sldMk cId="1807440968" sldId="457"/>
            <ac:spMk id="4" creationId="{3489061E-0E7E-4040-947F-D53EBA5EA030}"/>
          </ac:spMkLst>
        </pc:spChg>
        <pc:spChg chg="mod">
          <ac:chgData name="Nane Kratzke" userId="971be13ff4ee5ef6" providerId="LiveId" clId="{19075A5A-D245-0240-878E-CFB172C98ECA}" dt="2020-09-24T15:50:57.153" v="39593" actId="1076"/>
          <ac:spMkLst>
            <pc:docMk/>
            <pc:sldMk cId="1807440968" sldId="457"/>
            <ac:spMk id="6" creationId="{1F852C1E-C1EC-D34F-8AE9-1BB5BBE393BE}"/>
          </ac:spMkLst>
        </pc:spChg>
        <pc:spChg chg="add mod">
          <ac:chgData name="Nane Kratzke" userId="971be13ff4ee5ef6" providerId="LiveId" clId="{19075A5A-D245-0240-878E-CFB172C98ECA}" dt="2020-09-24T15:50:57.153" v="39593" actId="1076"/>
          <ac:spMkLst>
            <pc:docMk/>
            <pc:sldMk cId="1807440968" sldId="457"/>
            <ac:spMk id="7" creationId="{11296CE6-2FB1-9E48-9906-23D98A961623}"/>
          </ac:spMkLst>
        </pc:spChg>
        <pc:spChg chg="add mod">
          <ac:chgData name="Nane Kratzke" userId="971be13ff4ee5ef6" providerId="LiveId" clId="{19075A5A-D245-0240-878E-CFB172C98ECA}" dt="2020-09-24T15:50:57.153" v="39593" actId="1076"/>
          <ac:spMkLst>
            <pc:docMk/>
            <pc:sldMk cId="1807440968" sldId="457"/>
            <ac:spMk id="8" creationId="{FB9CDDCE-746F-FD40-8726-8B61C5369E5C}"/>
          </ac:spMkLst>
        </pc:spChg>
        <pc:spChg chg="add mod">
          <ac:chgData name="Nane Kratzke" userId="971be13ff4ee5ef6" providerId="LiveId" clId="{19075A5A-D245-0240-878E-CFB172C98ECA}" dt="2020-09-24T15:51:45.269" v="39611" actId="20577"/>
          <ac:spMkLst>
            <pc:docMk/>
            <pc:sldMk cId="1807440968" sldId="457"/>
            <ac:spMk id="9" creationId="{53A8B2ED-3529-2046-85A2-F960DCE23BD2}"/>
          </ac:spMkLst>
        </pc:spChg>
        <pc:spChg chg="add mod">
          <ac:chgData name="Nane Kratzke" userId="971be13ff4ee5ef6" providerId="LiveId" clId="{19075A5A-D245-0240-878E-CFB172C98ECA}" dt="2020-09-24T15:50:57.153" v="39593" actId="1076"/>
          <ac:spMkLst>
            <pc:docMk/>
            <pc:sldMk cId="1807440968" sldId="457"/>
            <ac:spMk id="10" creationId="{3EDEB94A-EC07-5A49-99D9-E26267B7BC12}"/>
          </ac:spMkLst>
        </pc:spChg>
        <pc:spChg chg="add mod">
          <ac:chgData name="Nane Kratzke" userId="971be13ff4ee5ef6" providerId="LiveId" clId="{19075A5A-D245-0240-878E-CFB172C98ECA}" dt="2020-09-24T15:27:16.011" v="39212" actId="1037"/>
          <ac:spMkLst>
            <pc:docMk/>
            <pc:sldMk cId="1807440968" sldId="457"/>
            <ac:spMk id="11" creationId="{A304CA34-010F-C441-ADD4-44F18F02685D}"/>
          </ac:spMkLst>
        </pc:spChg>
      </pc:sldChg>
      <pc:sldChg chg="addSp modSp add mod">
        <pc:chgData name="Nane Kratzke" userId="971be13ff4ee5ef6" providerId="LiveId" clId="{19075A5A-D245-0240-878E-CFB172C98ECA}" dt="2020-09-24T14:11:32.909" v="37059" actId="20577"/>
        <pc:sldMkLst>
          <pc:docMk/>
          <pc:sldMk cId="4067627198" sldId="458"/>
        </pc:sldMkLst>
        <pc:spChg chg="mod">
          <ac:chgData name="Nane Kratzke" userId="971be13ff4ee5ef6" providerId="LiveId" clId="{19075A5A-D245-0240-878E-CFB172C98ECA}" dt="2020-09-24T13:06:57.955" v="34357" actId="20577"/>
          <ac:spMkLst>
            <pc:docMk/>
            <pc:sldMk cId="4067627198" sldId="458"/>
            <ac:spMk id="3" creationId="{4CD0DCFD-1430-4F41-B180-3A20DEBF24F2}"/>
          </ac:spMkLst>
        </pc:spChg>
        <pc:spChg chg="mod">
          <ac:chgData name="Nane Kratzke" userId="971be13ff4ee5ef6" providerId="LiveId" clId="{19075A5A-D245-0240-878E-CFB172C98ECA}" dt="2020-09-24T14:11:32.909" v="37059" actId="20577"/>
          <ac:spMkLst>
            <pc:docMk/>
            <pc:sldMk cId="4067627198" sldId="458"/>
            <ac:spMk id="4" creationId="{3489061E-0E7E-4040-947F-D53EBA5EA030}"/>
          </ac:spMkLst>
        </pc:spChg>
        <pc:spChg chg="mod">
          <ac:chgData name="Nane Kratzke" userId="971be13ff4ee5ef6" providerId="LiveId" clId="{19075A5A-D245-0240-878E-CFB172C98ECA}" dt="2020-09-24T13:59:20.992" v="36424" actId="1076"/>
          <ac:spMkLst>
            <pc:docMk/>
            <pc:sldMk cId="4067627198" sldId="458"/>
            <ac:spMk id="6" creationId="{1F852C1E-C1EC-D34F-8AE9-1BB5BBE393BE}"/>
          </ac:spMkLst>
        </pc:spChg>
        <pc:spChg chg="add mod">
          <ac:chgData name="Nane Kratzke" userId="971be13ff4ee5ef6" providerId="LiveId" clId="{19075A5A-D245-0240-878E-CFB172C98ECA}" dt="2020-09-24T14:07:44.096" v="36942" actId="20577"/>
          <ac:spMkLst>
            <pc:docMk/>
            <pc:sldMk cId="4067627198" sldId="458"/>
            <ac:spMk id="7" creationId="{4C9AA184-297C-BE4F-ADE4-8DA7CEEF71DD}"/>
          </ac:spMkLst>
        </pc:spChg>
        <pc:spChg chg="add mod">
          <ac:chgData name="Nane Kratzke" userId="971be13ff4ee5ef6" providerId="LiveId" clId="{19075A5A-D245-0240-878E-CFB172C98ECA}" dt="2020-09-24T14:08:28.448" v="36967" actId="20577"/>
          <ac:spMkLst>
            <pc:docMk/>
            <pc:sldMk cId="4067627198" sldId="458"/>
            <ac:spMk id="8" creationId="{23FADF5D-07A4-DC49-BA41-1540DD4939A1}"/>
          </ac:spMkLst>
        </pc:spChg>
      </pc:sldChg>
      <pc:sldChg chg="addSp modSp add mod">
        <pc:chgData name="Nane Kratzke" userId="971be13ff4ee5ef6" providerId="LiveId" clId="{19075A5A-D245-0240-878E-CFB172C98ECA}" dt="2020-09-24T13:42:20.811" v="36241" actId="20577"/>
        <pc:sldMkLst>
          <pc:docMk/>
          <pc:sldMk cId="4209971302" sldId="459"/>
        </pc:sldMkLst>
        <pc:spChg chg="mod">
          <ac:chgData name="Nane Kratzke" userId="971be13ff4ee5ef6" providerId="LiveId" clId="{19075A5A-D245-0240-878E-CFB172C98ECA}" dt="2020-09-24T13:21:05.254" v="35088" actId="20577"/>
          <ac:spMkLst>
            <pc:docMk/>
            <pc:sldMk cId="4209971302" sldId="459"/>
            <ac:spMk id="3" creationId="{4CD0DCFD-1430-4F41-B180-3A20DEBF24F2}"/>
          </ac:spMkLst>
        </pc:spChg>
        <pc:spChg chg="mod">
          <ac:chgData name="Nane Kratzke" userId="971be13ff4ee5ef6" providerId="LiveId" clId="{19075A5A-D245-0240-878E-CFB172C98ECA}" dt="2020-09-24T13:40:21.289" v="36010" actId="14100"/>
          <ac:spMkLst>
            <pc:docMk/>
            <pc:sldMk cId="4209971302" sldId="459"/>
            <ac:spMk id="4" creationId="{3489061E-0E7E-4040-947F-D53EBA5EA030}"/>
          </ac:spMkLst>
        </pc:spChg>
        <pc:spChg chg="mod">
          <ac:chgData name="Nane Kratzke" userId="971be13ff4ee5ef6" providerId="LiveId" clId="{19075A5A-D245-0240-878E-CFB172C98ECA}" dt="2020-09-24T13:40:32.842" v="36013" actId="1076"/>
          <ac:spMkLst>
            <pc:docMk/>
            <pc:sldMk cId="4209971302" sldId="459"/>
            <ac:spMk id="6" creationId="{1F852C1E-C1EC-D34F-8AE9-1BB5BBE393BE}"/>
          </ac:spMkLst>
        </pc:spChg>
        <pc:spChg chg="add mod">
          <ac:chgData name="Nane Kratzke" userId="971be13ff4ee5ef6" providerId="LiveId" clId="{19075A5A-D245-0240-878E-CFB172C98ECA}" dt="2020-09-24T13:40:24.900" v="36011" actId="1076"/>
          <ac:spMkLst>
            <pc:docMk/>
            <pc:sldMk cId="4209971302" sldId="459"/>
            <ac:spMk id="7" creationId="{B46E5149-21B8-6B48-81D7-FA22A1042CAB}"/>
          </ac:spMkLst>
        </pc:spChg>
        <pc:spChg chg="add mod">
          <ac:chgData name="Nane Kratzke" userId="971be13ff4ee5ef6" providerId="LiveId" clId="{19075A5A-D245-0240-878E-CFB172C98ECA}" dt="2020-09-24T13:42:20.811" v="36241" actId="20577"/>
          <ac:spMkLst>
            <pc:docMk/>
            <pc:sldMk cId="4209971302" sldId="459"/>
            <ac:spMk id="8" creationId="{50C2C5FB-8FEF-7D4F-8201-F60ED4F9A5E9}"/>
          </ac:spMkLst>
        </pc:spChg>
      </pc:sldChg>
      <pc:sldChg chg="addSp delSp modSp add mod ord">
        <pc:chgData name="Nane Kratzke" userId="971be13ff4ee5ef6" providerId="LiveId" clId="{19075A5A-D245-0240-878E-CFB172C98ECA}" dt="2020-09-24T15:55:16.849" v="39676" actId="1076"/>
        <pc:sldMkLst>
          <pc:docMk/>
          <pc:sldMk cId="3363336234" sldId="460"/>
        </pc:sldMkLst>
        <pc:spChg chg="mod">
          <ac:chgData name="Nane Kratzke" userId="971be13ff4ee5ef6" providerId="LiveId" clId="{19075A5A-D245-0240-878E-CFB172C98ECA}" dt="2020-09-24T13:08:04.297" v="34370" actId="20577"/>
          <ac:spMkLst>
            <pc:docMk/>
            <pc:sldMk cId="3363336234" sldId="460"/>
            <ac:spMk id="3" creationId="{4CD0DCFD-1430-4F41-B180-3A20DEBF24F2}"/>
          </ac:spMkLst>
        </pc:spChg>
        <pc:spChg chg="mod">
          <ac:chgData name="Nane Kratzke" userId="971be13ff4ee5ef6" providerId="LiveId" clId="{19075A5A-D245-0240-878E-CFB172C98ECA}" dt="2020-09-24T15:53:44.454" v="39664" actId="207"/>
          <ac:spMkLst>
            <pc:docMk/>
            <pc:sldMk cId="3363336234" sldId="460"/>
            <ac:spMk id="4" creationId="{3489061E-0E7E-4040-947F-D53EBA5EA030}"/>
          </ac:spMkLst>
        </pc:spChg>
        <pc:spChg chg="del">
          <ac:chgData name="Nane Kratzke" userId="971be13ff4ee5ef6" providerId="LiveId" clId="{19075A5A-D245-0240-878E-CFB172C98ECA}" dt="2020-09-24T13:32:28.243" v="35768" actId="478"/>
          <ac:spMkLst>
            <pc:docMk/>
            <pc:sldMk cId="3363336234" sldId="460"/>
            <ac:spMk id="6" creationId="{1F852C1E-C1EC-D34F-8AE9-1BB5BBE393BE}"/>
          </ac:spMkLst>
        </pc:spChg>
        <pc:picChg chg="add mod">
          <ac:chgData name="Nane Kratzke" userId="971be13ff4ee5ef6" providerId="LiveId" clId="{19075A5A-D245-0240-878E-CFB172C98ECA}" dt="2020-09-24T15:55:11.337" v="39675" actId="1076"/>
          <ac:picMkLst>
            <pc:docMk/>
            <pc:sldMk cId="3363336234" sldId="460"/>
            <ac:picMk id="7" creationId="{7030F52E-86C7-7941-9166-7E28352DD538}"/>
          </ac:picMkLst>
        </pc:picChg>
        <pc:picChg chg="add mod">
          <ac:chgData name="Nane Kratzke" userId="971be13ff4ee5ef6" providerId="LiveId" clId="{19075A5A-D245-0240-878E-CFB172C98ECA}" dt="2020-09-24T15:55:16.849" v="39676" actId="1076"/>
          <ac:picMkLst>
            <pc:docMk/>
            <pc:sldMk cId="3363336234" sldId="460"/>
            <ac:picMk id="8" creationId="{20E2EC90-1754-0F41-B081-D6C5FDB76B05}"/>
          </ac:picMkLst>
        </pc:picChg>
      </pc:sldChg>
      <pc:sldChg chg="addSp delSp modSp add mod">
        <pc:chgData name="Nane Kratzke" userId="971be13ff4ee5ef6" providerId="LiveId" clId="{19075A5A-D245-0240-878E-CFB172C98ECA}" dt="2020-09-24T14:33:40.385" v="37775" actId="1076"/>
        <pc:sldMkLst>
          <pc:docMk/>
          <pc:sldMk cId="3736819709" sldId="461"/>
        </pc:sldMkLst>
        <pc:spChg chg="mod">
          <ac:chgData name="Nane Kratzke" userId="971be13ff4ee5ef6" providerId="LiveId" clId="{19075A5A-D245-0240-878E-CFB172C98ECA}" dt="2020-09-24T14:24:12.464" v="37094" actId="20577"/>
          <ac:spMkLst>
            <pc:docMk/>
            <pc:sldMk cId="3736819709" sldId="461"/>
            <ac:spMk id="2" creationId="{A4CF4022-BF5C-3940-9B40-C35E57AB4130}"/>
          </ac:spMkLst>
        </pc:spChg>
        <pc:spChg chg="mod">
          <ac:chgData name="Nane Kratzke" userId="971be13ff4ee5ef6" providerId="LiveId" clId="{19075A5A-D245-0240-878E-CFB172C98ECA}" dt="2020-09-24T14:33:40.385" v="37775" actId="1076"/>
          <ac:spMkLst>
            <pc:docMk/>
            <pc:sldMk cId="3736819709" sldId="461"/>
            <ac:spMk id="4" creationId="{1A54BDE3-089A-B947-B36C-1DA2EA047FE2}"/>
          </ac:spMkLst>
        </pc:spChg>
        <pc:spChg chg="mod">
          <ac:chgData name="Nane Kratzke" userId="971be13ff4ee5ef6" providerId="LiveId" clId="{19075A5A-D245-0240-878E-CFB172C98ECA}" dt="2020-09-24T14:31:41.468" v="37716"/>
          <ac:spMkLst>
            <pc:docMk/>
            <pc:sldMk cId="3736819709" sldId="461"/>
            <ac:spMk id="6" creationId="{134688E8-5640-0A4B-8A7A-7CF1F3DE5E6C}"/>
          </ac:spMkLst>
        </pc:spChg>
        <pc:spChg chg="add mod">
          <ac:chgData name="Nane Kratzke" userId="971be13ff4ee5ef6" providerId="LiveId" clId="{19075A5A-D245-0240-878E-CFB172C98ECA}" dt="2020-09-24T14:33:40.385" v="37775" actId="1076"/>
          <ac:spMkLst>
            <pc:docMk/>
            <pc:sldMk cId="3736819709" sldId="461"/>
            <ac:spMk id="7" creationId="{E19634D9-3D1F-4348-8F25-D4E86283C2E3}"/>
          </ac:spMkLst>
        </pc:spChg>
        <pc:spChg chg="mod">
          <ac:chgData name="Nane Kratzke" userId="971be13ff4ee5ef6" providerId="LiveId" clId="{19075A5A-D245-0240-878E-CFB172C98ECA}" dt="2020-09-24T14:33:40.385" v="37775" actId="1076"/>
          <ac:spMkLst>
            <pc:docMk/>
            <pc:sldMk cId="3736819709" sldId="461"/>
            <ac:spMk id="10" creationId="{76B01168-021D-0841-9965-6F01E366C89F}"/>
          </ac:spMkLst>
        </pc:spChg>
        <pc:spChg chg="mod">
          <ac:chgData name="Nane Kratzke" userId="971be13ff4ee5ef6" providerId="LiveId" clId="{19075A5A-D245-0240-878E-CFB172C98ECA}" dt="2020-09-24T14:33:40.385" v="37775" actId="1076"/>
          <ac:spMkLst>
            <pc:docMk/>
            <pc:sldMk cId="3736819709" sldId="461"/>
            <ac:spMk id="11" creationId="{874EBED5-EA3C-B84F-A06E-CDBC321EFB83}"/>
          </ac:spMkLst>
        </pc:spChg>
        <pc:spChg chg="del">
          <ac:chgData name="Nane Kratzke" userId="971be13ff4ee5ef6" providerId="LiveId" clId="{19075A5A-D245-0240-878E-CFB172C98ECA}" dt="2020-09-24T14:26:28.310" v="37317" actId="478"/>
          <ac:spMkLst>
            <pc:docMk/>
            <pc:sldMk cId="3736819709" sldId="461"/>
            <ac:spMk id="12" creationId="{7852A9B7-3B4B-AF48-BC36-5419D76C0EAF}"/>
          </ac:spMkLst>
        </pc:spChg>
        <pc:picChg chg="del">
          <ac:chgData name="Nane Kratzke" userId="971be13ff4ee5ef6" providerId="LiveId" clId="{19075A5A-D245-0240-878E-CFB172C98ECA}" dt="2020-09-24T14:28:05.566" v="37508" actId="478"/>
          <ac:picMkLst>
            <pc:docMk/>
            <pc:sldMk cId="3736819709" sldId="461"/>
            <ac:picMk id="8" creationId="{0EE2414F-B35A-CA4A-B4B5-5B86E36F88E1}"/>
          </ac:picMkLst>
        </pc:picChg>
        <pc:picChg chg="mod">
          <ac:chgData name="Nane Kratzke" userId="971be13ff4ee5ef6" providerId="LiveId" clId="{19075A5A-D245-0240-878E-CFB172C98ECA}" dt="2020-09-24T14:28:10.066" v="37509" actId="1076"/>
          <ac:picMkLst>
            <pc:docMk/>
            <pc:sldMk cId="3736819709" sldId="461"/>
            <ac:picMk id="9" creationId="{597FA084-F94C-354E-8DC7-012902E3CEC5}"/>
          </ac:picMkLst>
        </pc:picChg>
      </pc:sldChg>
      <pc:sldChg chg="addSp delSp modSp add mod ord">
        <pc:chgData name="Nane Kratzke" userId="971be13ff4ee5ef6" providerId="LiveId" clId="{19075A5A-D245-0240-878E-CFB172C98ECA}" dt="2020-09-24T14:45:00.882" v="38121" actId="113"/>
        <pc:sldMkLst>
          <pc:docMk/>
          <pc:sldMk cId="1318869950" sldId="462"/>
        </pc:sldMkLst>
        <pc:spChg chg="mod">
          <ac:chgData name="Nane Kratzke" userId="971be13ff4ee5ef6" providerId="LiveId" clId="{19075A5A-D245-0240-878E-CFB172C98ECA}" dt="2020-09-24T14:38:25.451" v="37804" actId="14100"/>
          <ac:spMkLst>
            <pc:docMk/>
            <pc:sldMk cId="1318869950" sldId="462"/>
            <ac:spMk id="4" creationId="{1A54BDE3-089A-B947-B36C-1DA2EA047FE2}"/>
          </ac:spMkLst>
        </pc:spChg>
        <pc:spChg chg="add mod">
          <ac:chgData name="Nane Kratzke" userId="971be13ff4ee5ef6" providerId="LiveId" clId="{19075A5A-D245-0240-878E-CFB172C98ECA}" dt="2020-09-24T14:45:00.882" v="38121" actId="113"/>
          <ac:spMkLst>
            <pc:docMk/>
            <pc:sldMk cId="1318869950" sldId="462"/>
            <ac:spMk id="6" creationId="{DFC7CFB2-CB31-BE48-B0B5-7D0F63353D13}"/>
          </ac:spMkLst>
        </pc:spChg>
        <pc:spChg chg="del">
          <ac:chgData name="Nane Kratzke" userId="971be13ff4ee5ef6" providerId="LiveId" clId="{19075A5A-D245-0240-878E-CFB172C98ECA}" dt="2020-09-24T14:35:45.823" v="37777" actId="478"/>
          <ac:spMkLst>
            <pc:docMk/>
            <pc:sldMk cId="1318869950" sldId="462"/>
            <ac:spMk id="7" creationId="{FFC30D2D-B621-5F44-AD0F-8CEAD655D8CB}"/>
          </ac:spMkLst>
        </pc:spChg>
        <pc:spChg chg="del">
          <ac:chgData name="Nane Kratzke" userId="971be13ff4ee5ef6" providerId="LiveId" clId="{19075A5A-D245-0240-878E-CFB172C98ECA}" dt="2020-09-24T14:35:49.102" v="37778" actId="478"/>
          <ac:spMkLst>
            <pc:docMk/>
            <pc:sldMk cId="1318869950" sldId="462"/>
            <ac:spMk id="9" creationId="{BC66D217-D0C7-AA4E-914C-666732F02B44}"/>
          </ac:spMkLst>
        </pc:spChg>
        <pc:spChg chg="del">
          <ac:chgData name="Nane Kratzke" userId="971be13ff4ee5ef6" providerId="LiveId" clId="{19075A5A-D245-0240-878E-CFB172C98ECA}" dt="2020-09-24T14:35:50.957" v="37779" actId="478"/>
          <ac:spMkLst>
            <pc:docMk/>
            <pc:sldMk cId="1318869950" sldId="462"/>
            <ac:spMk id="10" creationId="{86BB4EED-806D-DD4A-A77A-EE4631A3CE1F}"/>
          </ac:spMkLst>
        </pc:spChg>
        <pc:picChg chg="mod">
          <ac:chgData name="Nane Kratzke" userId="971be13ff4ee5ef6" providerId="LiveId" clId="{19075A5A-D245-0240-878E-CFB172C98ECA}" dt="2020-09-24T14:38:12.061" v="37802" actId="14100"/>
          <ac:picMkLst>
            <pc:docMk/>
            <pc:sldMk cId="1318869950" sldId="462"/>
            <ac:picMk id="11" creationId="{EFFDDBF0-5DE4-404D-A624-C153540C4D12}"/>
          </ac:picMkLst>
        </pc:picChg>
      </pc:sldChg>
      <pc:sldChg chg="delSp modSp add mod">
        <pc:chgData name="Nane Kratzke" userId="971be13ff4ee5ef6" providerId="LiveId" clId="{19075A5A-D245-0240-878E-CFB172C98ECA}" dt="2020-09-24T14:53:08.584" v="38544" actId="20577"/>
        <pc:sldMkLst>
          <pc:docMk/>
          <pc:sldMk cId="194056035" sldId="463"/>
        </pc:sldMkLst>
        <pc:spChg chg="mod">
          <ac:chgData name="Nane Kratzke" userId="971be13ff4ee5ef6" providerId="LiveId" clId="{19075A5A-D245-0240-878E-CFB172C98ECA}" dt="2020-09-24T14:52:10.908" v="38539" actId="14100"/>
          <ac:spMkLst>
            <pc:docMk/>
            <pc:sldMk cId="194056035" sldId="463"/>
            <ac:spMk id="4" creationId="{1A54BDE3-089A-B947-B36C-1DA2EA047FE2}"/>
          </ac:spMkLst>
        </pc:spChg>
        <pc:spChg chg="mod">
          <ac:chgData name="Nane Kratzke" userId="971be13ff4ee5ef6" providerId="LiveId" clId="{19075A5A-D245-0240-878E-CFB172C98ECA}" dt="2020-09-24T14:52:05.945" v="38538" actId="1076"/>
          <ac:spMkLst>
            <pc:docMk/>
            <pc:sldMk cId="194056035" sldId="463"/>
            <ac:spMk id="9" creationId="{C2EFB732-DF93-E74C-A208-E9E925FA19DE}"/>
          </ac:spMkLst>
        </pc:spChg>
        <pc:spChg chg="mod">
          <ac:chgData name="Nane Kratzke" userId="971be13ff4ee5ef6" providerId="LiveId" clId="{19075A5A-D245-0240-878E-CFB172C98ECA}" dt="2020-09-24T14:52:26.260" v="38542" actId="1076"/>
          <ac:spMkLst>
            <pc:docMk/>
            <pc:sldMk cId="194056035" sldId="463"/>
            <ac:spMk id="10" creationId="{1A5E4309-83B1-9E4A-B60B-E08A957755DB}"/>
          </ac:spMkLst>
        </pc:spChg>
        <pc:spChg chg="mod">
          <ac:chgData name="Nane Kratzke" userId="971be13ff4ee5ef6" providerId="LiveId" clId="{19075A5A-D245-0240-878E-CFB172C98ECA}" dt="2020-09-24T14:53:08.584" v="38544" actId="20577"/>
          <ac:spMkLst>
            <pc:docMk/>
            <pc:sldMk cId="194056035" sldId="463"/>
            <ac:spMk id="11" creationId="{18938D84-C29E-DB44-9D4A-1ED262027EB9}"/>
          </ac:spMkLst>
        </pc:spChg>
        <pc:picChg chg="del">
          <ac:chgData name="Nane Kratzke" userId="971be13ff4ee5ef6" providerId="LiveId" clId="{19075A5A-D245-0240-878E-CFB172C98ECA}" dt="2020-09-24T14:51:55.569" v="38536" actId="478"/>
          <ac:picMkLst>
            <pc:docMk/>
            <pc:sldMk cId="194056035" sldId="463"/>
            <ac:picMk id="7" creationId="{00273028-913E-BC4E-9ECA-D9D5048CEE31}"/>
          </ac:picMkLst>
        </pc:picChg>
      </pc:sldChg>
      <pc:sldChg chg="addSp delSp modSp add mod">
        <pc:chgData name="Nane Kratzke" userId="971be13ff4ee5ef6" providerId="LiveId" clId="{19075A5A-D245-0240-878E-CFB172C98ECA}" dt="2020-09-24T15:04:13.722" v="38647" actId="20577"/>
        <pc:sldMkLst>
          <pc:docMk/>
          <pc:sldMk cId="4278507067" sldId="464"/>
        </pc:sldMkLst>
        <pc:spChg chg="del">
          <ac:chgData name="Nane Kratzke" userId="971be13ff4ee5ef6" providerId="LiveId" clId="{19075A5A-D245-0240-878E-CFB172C98ECA}" dt="2020-09-24T15:03:08.844" v="38630" actId="478"/>
          <ac:spMkLst>
            <pc:docMk/>
            <pc:sldMk cId="4278507067" sldId="464"/>
            <ac:spMk id="4" creationId="{1A54BDE3-089A-B947-B36C-1DA2EA047FE2}"/>
          </ac:spMkLst>
        </pc:spChg>
        <pc:spChg chg="add del mod">
          <ac:chgData name="Nane Kratzke" userId="971be13ff4ee5ef6" providerId="LiveId" clId="{19075A5A-D245-0240-878E-CFB172C98ECA}" dt="2020-09-24T15:03:16.217" v="38631" actId="478"/>
          <ac:spMkLst>
            <pc:docMk/>
            <pc:sldMk cId="4278507067" sldId="464"/>
            <ac:spMk id="7" creationId="{B919BF9C-6BB0-D047-989D-AB85B6B9E699}"/>
          </ac:spMkLst>
        </pc:spChg>
        <pc:spChg chg="mod">
          <ac:chgData name="Nane Kratzke" userId="971be13ff4ee5ef6" providerId="LiveId" clId="{19075A5A-D245-0240-878E-CFB172C98ECA}" dt="2020-09-24T15:03:42.951" v="38636" actId="1076"/>
          <ac:spMkLst>
            <pc:docMk/>
            <pc:sldMk cId="4278507067" sldId="464"/>
            <ac:spMk id="9" creationId="{C10AAD7E-9DD5-1343-8A17-3F9C4D0B8DD9}"/>
          </ac:spMkLst>
        </pc:spChg>
        <pc:spChg chg="mod">
          <ac:chgData name="Nane Kratzke" userId="971be13ff4ee5ef6" providerId="LiveId" clId="{19075A5A-D245-0240-878E-CFB172C98ECA}" dt="2020-09-24T15:03:34.144" v="38634" actId="1076"/>
          <ac:spMkLst>
            <pc:docMk/>
            <pc:sldMk cId="4278507067" sldId="464"/>
            <ac:spMk id="11" creationId="{8F82CDB8-B86E-A84E-B5AB-3E0F2043BA8D}"/>
          </ac:spMkLst>
        </pc:spChg>
        <pc:spChg chg="mod">
          <ac:chgData name="Nane Kratzke" userId="971be13ff4ee5ef6" providerId="LiveId" clId="{19075A5A-D245-0240-878E-CFB172C98ECA}" dt="2020-09-24T15:03:34.144" v="38634" actId="1076"/>
          <ac:spMkLst>
            <pc:docMk/>
            <pc:sldMk cId="4278507067" sldId="464"/>
            <ac:spMk id="12" creationId="{D5E25A22-15A5-A649-AEED-6542DBAA7A3C}"/>
          </ac:spMkLst>
        </pc:spChg>
        <pc:spChg chg="mod">
          <ac:chgData name="Nane Kratzke" userId="971be13ff4ee5ef6" providerId="LiveId" clId="{19075A5A-D245-0240-878E-CFB172C98ECA}" dt="2020-09-24T15:03:34.144" v="38634" actId="1076"/>
          <ac:spMkLst>
            <pc:docMk/>
            <pc:sldMk cId="4278507067" sldId="464"/>
            <ac:spMk id="13" creationId="{6F6E5405-0B57-FC4E-8832-4E6DA7A3CE9D}"/>
          </ac:spMkLst>
        </pc:spChg>
        <pc:spChg chg="mod">
          <ac:chgData name="Nane Kratzke" userId="971be13ff4ee5ef6" providerId="LiveId" clId="{19075A5A-D245-0240-878E-CFB172C98ECA}" dt="2020-09-24T15:03:34.144" v="38634" actId="1076"/>
          <ac:spMkLst>
            <pc:docMk/>
            <pc:sldMk cId="4278507067" sldId="464"/>
            <ac:spMk id="14" creationId="{610F4679-19BA-1149-BA88-1DB1D6B7FA74}"/>
          </ac:spMkLst>
        </pc:spChg>
        <pc:spChg chg="add mod">
          <ac:chgData name="Nane Kratzke" userId="971be13ff4ee5ef6" providerId="LiveId" clId="{19075A5A-D245-0240-878E-CFB172C98ECA}" dt="2020-09-24T15:04:13.722" v="38647" actId="20577"/>
          <ac:spMkLst>
            <pc:docMk/>
            <pc:sldMk cId="4278507067" sldId="464"/>
            <ac:spMk id="15" creationId="{84E9D33D-5E26-C34C-A100-1F078E5551EB}"/>
          </ac:spMkLst>
        </pc:spChg>
      </pc:sldChg>
      <pc:sldChg chg="add del">
        <pc:chgData name="Nane Kratzke" userId="971be13ff4ee5ef6" providerId="LiveId" clId="{19075A5A-D245-0240-878E-CFB172C98ECA}" dt="2020-09-24T15:19:56.618" v="39179" actId="2696"/>
        <pc:sldMkLst>
          <pc:docMk/>
          <pc:sldMk cId="687240641" sldId="465"/>
        </pc:sldMkLst>
      </pc:sldChg>
      <pc:sldChg chg="addSp delSp modSp add mod ord">
        <pc:chgData name="Nane Kratzke" userId="971be13ff4ee5ef6" providerId="LiveId" clId="{19075A5A-D245-0240-878E-CFB172C98ECA}" dt="2020-09-24T17:36:11.385" v="42838" actId="20577"/>
        <pc:sldMkLst>
          <pc:docMk/>
          <pc:sldMk cId="4016976235" sldId="465"/>
        </pc:sldMkLst>
        <pc:spChg chg="mod">
          <ac:chgData name="Nane Kratzke" userId="971be13ff4ee5ef6" providerId="LiveId" clId="{19075A5A-D245-0240-878E-CFB172C98ECA}" dt="2020-09-24T16:03:10.728" v="39838" actId="20577"/>
          <ac:spMkLst>
            <pc:docMk/>
            <pc:sldMk cId="4016976235" sldId="465"/>
            <ac:spMk id="2" creationId="{534D3041-9041-5E46-BDCA-AEFAF74BDAA0}"/>
          </ac:spMkLst>
        </pc:spChg>
        <pc:spChg chg="mod">
          <ac:chgData name="Nane Kratzke" userId="971be13ff4ee5ef6" providerId="LiveId" clId="{19075A5A-D245-0240-878E-CFB172C98ECA}" dt="2020-09-24T16:36:02.632" v="41233" actId="20577"/>
          <ac:spMkLst>
            <pc:docMk/>
            <pc:sldMk cId="4016976235" sldId="465"/>
            <ac:spMk id="3" creationId="{6D44E123-1B57-1141-B775-333597485FBD}"/>
          </ac:spMkLst>
        </pc:spChg>
        <pc:spChg chg="del">
          <ac:chgData name="Nane Kratzke" userId="971be13ff4ee5ef6" providerId="LiveId" clId="{19075A5A-D245-0240-878E-CFB172C98ECA}" dt="2020-09-24T16:00:46.208" v="39712" actId="478"/>
          <ac:spMkLst>
            <pc:docMk/>
            <pc:sldMk cId="4016976235" sldId="465"/>
            <ac:spMk id="4" creationId="{DEB25F32-ECA7-4840-B973-86BC3D4E92A1}"/>
          </ac:spMkLst>
        </pc:spChg>
        <pc:spChg chg="add mod">
          <ac:chgData name="Nane Kratzke" userId="971be13ff4ee5ef6" providerId="LiveId" clId="{19075A5A-D245-0240-878E-CFB172C98ECA}" dt="2020-09-24T16:18:39.099" v="40325" actId="14100"/>
          <ac:spMkLst>
            <pc:docMk/>
            <pc:sldMk cId="4016976235" sldId="465"/>
            <ac:spMk id="7" creationId="{D57AB88B-75B8-EA42-9173-B586C74EC778}"/>
          </ac:spMkLst>
        </pc:spChg>
        <pc:spChg chg="add mod">
          <ac:chgData name="Nane Kratzke" userId="971be13ff4ee5ef6" providerId="LiveId" clId="{19075A5A-D245-0240-878E-CFB172C98ECA}" dt="2020-09-24T16:20:30.306" v="40350" actId="20577"/>
          <ac:spMkLst>
            <pc:docMk/>
            <pc:sldMk cId="4016976235" sldId="465"/>
            <ac:spMk id="8" creationId="{35A364A9-9408-C94D-AE37-678C30B25234}"/>
          </ac:spMkLst>
        </pc:spChg>
        <pc:spChg chg="add mod">
          <ac:chgData name="Nane Kratzke" userId="971be13ff4ee5ef6" providerId="LiveId" clId="{19075A5A-D245-0240-878E-CFB172C98ECA}" dt="2020-09-24T16:19:47.850" v="40334" actId="1076"/>
          <ac:spMkLst>
            <pc:docMk/>
            <pc:sldMk cId="4016976235" sldId="465"/>
            <ac:spMk id="9" creationId="{554D29BC-AA3D-5C47-8B93-C4AC739BF448}"/>
          </ac:spMkLst>
        </pc:spChg>
        <pc:spChg chg="add mod">
          <ac:chgData name="Nane Kratzke" userId="971be13ff4ee5ef6" providerId="LiveId" clId="{19075A5A-D245-0240-878E-CFB172C98ECA}" dt="2020-09-24T17:36:11.385" v="42838" actId="20577"/>
          <ac:spMkLst>
            <pc:docMk/>
            <pc:sldMk cId="4016976235" sldId="465"/>
            <ac:spMk id="12" creationId="{5AFA354B-CF8D-B447-B047-F5818FAE723F}"/>
          </ac:spMkLst>
        </pc:spChg>
        <pc:picChg chg="add mod">
          <ac:chgData name="Nane Kratzke" userId="971be13ff4ee5ef6" providerId="LiveId" clId="{19075A5A-D245-0240-878E-CFB172C98ECA}" dt="2020-09-24T16:19:47.850" v="40334" actId="1076"/>
          <ac:picMkLst>
            <pc:docMk/>
            <pc:sldMk cId="4016976235" sldId="465"/>
            <ac:picMk id="10" creationId="{F5790716-F942-774D-87B1-9E2E6255B029}"/>
          </ac:picMkLst>
        </pc:picChg>
        <pc:picChg chg="add mod">
          <ac:chgData name="Nane Kratzke" userId="971be13ff4ee5ef6" providerId="LiveId" clId="{19075A5A-D245-0240-878E-CFB172C98ECA}" dt="2020-09-24T16:19:47.850" v="40334" actId="1076"/>
          <ac:picMkLst>
            <pc:docMk/>
            <pc:sldMk cId="4016976235" sldId="465"/>
            <ac:picMk id="11" creationId="{EEBF307F-970D-A140-8D08-8DBB9659DABE}"/>
          </ac:picMkLst>
        </pc:picChg>
      </pc:sldChg>
      <pc:sldChg chg="addSp delSp modSp add mod">
        <pc:chgData name="Nane Kratzke" userId="971be13ff4ee5ef6" providerId="LiveId" clId="{19075A5A-D245-0240-878E-CFB172C98ECA}" dt="2020-09-25T06:32:37.002" v="43549" actId="2711"/>
        <pc:sldMkLst>
          <pc:docMk/>
          <pc:sldMk cId="2752400082" sldId="466"/>
        </pc:sldMkLst>
        <pc:spChg chg="mod">
          <ac:chgData name="Nane Kratzke" userId="971be13ff4ee5ef6" providerId="LiveId" clId="{19075A5A-D245-0240-878E-CFB172C98ECA}" dt="2020-09-25T06:26:42.627" v="43056" actId="207"/>
          <ac:spMkLst>
            <pc:docMk/>
            <pc:sldMk cId="2752400082" sldId="466"/>
            <ac:spMk id="4" creationId="{1A54BDE3-089A-B947-B36C-1DA2EA047FE2}"/>
          </ac:spMkLst>
        </pc:spChg>
        <pc:spChg chg="add mod">
          <ac:chgData name="Nane Kratzke" userId="971be13ff4ee5ef6" providerId="LiveId" clId="{19075A5A-D245-0240-878E-CFB172C98ECA}" dt="2020-09-25T06:31:44.465" v="43532" actId="113"/>
          <ac:spMkLst>
            <pc:docMk/>
            <pc:sldMk cId="2752400082" sldId="466"/>
            <ac:spMk id="6" creationId="{5B17B884-91AC-6E45-8F6B-D759453B0621}"/>
          </ac:spMkLst>
        </pc:spChg>
        <pc:spChg chg="add mod">
          <ac:chgData name="Nane Kratzke" userId="971be13ff4ee5ef6" providerId="LiveId" clId="{19075A5A-D245-0240-878E-CFB172C98ECA}" dt="2020-09-25T06:32:37.002" v="43549" actId="2711"/>
          <ac:spMkLst>
            <pc:docMk/>
            <pc:sldMk cId="2752400082" sldId="466"/>
            <ac:spMk id="7" creationId="{72F939D1-B167-2449-BD10-ECD75ACBCC93}"/>
          </ac:spMkLst>
        </pc:spChg>
        <pc:spChg chg="del">
          <ac:chgData name="Nane Kratzke" userId="971be13ff4ee5ef6" providerId="LiveId" clId="{19075A5A-D245-0240-878E-CFB172C98ECA}" dt="2020-09-25T06:15:07.585" v="42840" actId="478"/>
          <ac:spMkLst>
            <pc:docMk/>
            <pc:sldMk cId="2752400082" sldId="466"/>
            <ac:spMk id="10" creationId="{5A03F048-D319-5A4B-A0D6-B05FF2F39D68}"/>
          </ac:spMkLst>
        </pc:spChg>
        <pc:spChg chg="del">
          <ac:chgData name="Nane Kratzke" userId="971be13ff4ee5ef6" providerId="LiveId" clId="{19075A5A-D245-0240-878E-CFB172C98ECA}" dt="2020-09-25T06:15:07.585" v="42840" actId="478"/>
          <ac:spMkLst>
            <pc:docMk/>
            <pc:sldMk cId="2752400082" sldId="466"/>
            <ac:spMk id="11" creationId="{68DD41EB-32FB-F444-B063-98AD644BCCA7}"/>
          </ac:spMkLst>
        </pc:spChg>
        <pc:spChg chg="del">
          <ac:chgData name="Nane Kratzke" userId="971be13ff4ee5ef6" providerId="LiveId" clId="{19075A5A-D245-0240-878E-CFB172C98ECA}" dt="2020-09-25T06:15:07.585" v="42840" actId="478"/>
          <ac:spMkLst>
            <pc:docMk/>
            <pc:sldMk cId="2752400082" sldId="466"/>
            <ac:spMk id="12" creationId="{FFFE009A-F0D2-0547-8B32-CB8F9915007B}"/>
          </ac:spMkLst>
        </pc:spChg>
        <pc:spChg chg="add mod">
          <ac:chgData name="Nane Kratzke" userId="971be13ff4ee5ef6" providerId="LiveId" clId="{19075A5A-D245-0240-878E-CFB172C98ECA}" dt="2020-09-25T06:27:01.512" v="43058" actId="404"/>
          <ac:spMkLst>
            <pc:docMk/>
            <pc:sldMk cId="2752400082" sldId="466"/>
            <ac:spMk id="13" creationId="{92AD7C23-0DED-4F45-92C7-D6C48C100952}"/>
          </ac:spMkLst>
        </pc:spChg>
        <pc:picChg chg="mod">
          <ac:chgData name="Nane Kratzke" userId="971be13ff4ee5ef6" providerId="LiveId" clId="{19075A5A-D245-0240-878E-CFB172C98ECA}" dt="2020-09-25T06:24:25.702" v="43040" actId="14861"/>
          <ac:picMkLst>
            <pc:docMk/>
            <pc:sldMk cId="2752400082" sldId="466"/>
            <ac:picMk id="9" creationId="{69D028E7-0D22-C846-BF8F-D434B9A0C1BC}"/>
          </ac:picMkLst>
        </pc:picChg>
      </pc:sldChg>
      <pc:sldChg chg="addSp delSp modSp add mod">
        <pc:chgData name="Nane Kratzke" userId="971be13ff4ee5ef6" providerId="LiveId" clId="{19075A5A-D245-0240-878E-CFB172C98ECA}" dt="2020-09-25T07:03:42.770" v="44124" actId="1076"/>
        <pc:sldMkLst>
          <pc:docMk/>
          <pc:sldMk cId="3076701138" sldId="467"/>
        </pc:sldMkLst>
        <pc:spChg chg="mod">
          <ac:chgData name="Nane Kratzke" userId="971be13ff4ee5ef6" providerId="LiveId" clId="{19075A5A-D245-0240-878E-CFB172C98ECA}" dt="2020-09-25T06:56:07.770" v="44083" actId="20577"/>
          <ac:spMkLst>
            <pc:docMk/>
            <pc:sldMk cId="3076701138" sldId="467"/>
            <ac:spMk id="2" creationId="{D8E55294-81E5-1549-B360-5A13D4D05AEE}"/>
          </ac:spMkLst>
        </pc:spChg>
        <pc:spChg chg="mod">
          <ac:chgData name="Nane Kratzke" userId="971be13ff4ee5ef6" providerId="LiveId" clId="{19075A5A-D245-0240-878E-CFB172C98ECA}" dt="2020-09-25T06:56:13.408" v="44095" actId="20577"/>
          <ac:spMkLst>
            <pc:docMk/>
            <pc:sldMk cId="3076701138" sldId="467"/>
            <ac:spMk id="3" creationId="{088E46AD-7B7E-F24C-A8F7-6529A14AA903}"/>
          </ac:spMkLst>
        </pc:spChg>
        <pc:picChg chg="add mod">
          <ac:chgData name="Nane Kratzke" userId="971be13ff4ee5ef6" providerId="LiveId" clId="{19075A5A-D245-0240-878E-CFB172C98ECA}" dt="2020-09-25T06:58:09.761" v="44097" actId="1076"/>
          <ac:picMkLst>
            <pc:docMk/>
            <pc:sldMk cId="3076701138" sldId="467"/>
            <ac:picMk id="5" creationId="{F1C39E4D-2FFD-6E43-B625-5A1E66BB0FF8}"/>
          </ac:picMkLst>
        </pc:picChg>
        <pc:picChg chg="add del mod">
          <ac:chgData name="Nane Kratzke" userId="971be13ff4ee5ef6" providerId="LiveId" clId="{19075A5A-D245-0240-878E-CFB172C98ECA}" dt="2020-09-25T07:02:44.337" v="44116" actId="478"/>
          <ac:picMkLst>
            <pc:docMk/>
            <pc:sldMk cId="3076701138" sldId="467"/>
            <ac:picMk id="6" creationId="{E909FA79-618A-1249-AC08-43A383CD8117}"/>
          </ac:picMkLst>
        </pc:picChg>
        <pc:picChg chg="add del mod">
          <ac:chgData name="Nane Kratzke" userId="971be13ff4ee5ef6" providerId="LiveId" clId="{19075A5A-D245-0240-878E-CFB172C98ECA}" dt="2020-09-25T07:02:46.937" v="44118" actId="478"/>
          <ac:picMkLst>
            <pc:docMk/>
            <pc:sldMk cId="3076701138" sldId="467"/>
            <ac:picMk id="8" creationId="{54DB9BCB-564C-324B-8B26-14B023ECD19A}"/>
          </ac:picMkLst>
        </pc:picChg>
        <pc:picChg chg="add mod">
          <ac:chgData name="Nane Kratzke" userId="971be13ff4ee5ef6" providerId="LiveId" clId="{19075A5A-D245-0240-878E-CFB172C98ECA}" dt="2020-09-25T07:03:42.770" v="44124" actId="1076"/>
          <ac:picMkLst>
            <pc:docMk/>
            <pc:sldMk cId="3076701138" sldId="467"/>
            <ac:picMk id="9" creationId="{D9D49D39-BD0F-4F46-BF54-6EF15BEAC281}"/>
          </ac:picMkLst>
        </pc:picChg>
        <pc:picChg chg="add del mod">
          <ac:chgData name="Nane Kratzke" userId="971be13ff4ee5ef6" providerId="LiveId" clId="{19075A5A-D245-0240-878E-CFB172C98ECA}" dt="2020-09-25T06:59:44.693" v="44099" actId="478"/>
          <ac:picMkLst>
            <pc:docMk/>
            <pc:sldMk cId="3076701138" sldId="467"/>
            <ac:picMk id="1026" creationId="{3D25A1AD-B727-7F46-B83E-BF6C807695C9}"/>
          </ac:picMkLst>
        </pc:picChg>
      </pc:sldChg>
      <pc:sldChg chg="modSp add mod">
        <pc:chgData name="Nane Kratzke" userId="971be13ff4ee5ef6" providerId="LiveId" clId="{19075A5A-D245-0240-878E-CFB172C98ECA}" dt="2020-09-25T07:07:10.574" v="44135" actId="207"/>
        <pc:sldMkLst>
          <pc:docMk/>
          <pc:sldMk cId="482911669" sldId="468"/>
        </pc:sldMkLst>
        <pc:spChg chg="mod">
          <ac:chgData name="Nane Kratzke" userId="971be13ff4ee5ef6" providerId="LiveId" clId="{19075A5A-D245-0240-878E-CFB172C98ECA}" dt="2020-09-25T07:07:10.574" v="44135" actId="207"/>
          <ac:spMkLst>
            <pc:docMk/>
            <pc:sldMk cId="482911669" sldId="468"/>
            <ac:spMk id="8" creationId="{0C508602-457E-2C4E-A9AC-85A3D0BD58E5}"/>
          </ac:spMkLst>
        </pc:spChg>
        <pc:picChg chg="mod">
          <ac:chgData name="Nane Kratzke" userId="971be13ff4ee5ef6" providerId="LiveId" clId="{19075A5A-D245-0240-878E-CFB172C98ECA}" dt="2020-09-25T07:05:18.386" v="44128" actId="1076"/>
          <ac:picMkLst>
            <pc:docMk/>
            <pc:sldMk cId="482911669" sldId="468"/>
            <ac:picMk id="4" creationId="{7167DD6C-FCDB-FB42-80A5-B4A12AE545BA}"/>
          </ac:picMkLst>
        </pc:picChg>
      </pc:sldChg>
      <pc:sldChg chg="modSp add mod">
        <pc:chgData name="Nane Kratzke" userId="971be13ff4ee5ef6" providerId="LiveId" clId="{19075A5A-D245-0240-878E-CFB172C98ECA}" dt="2020-09-25T07:06:03.178" v="44132" actId="207"/>
        <pc:sldMkLst>
          <pc:docMk/>
          <pc:sldMk cId="1365271513" sldId="469"/>
        </pc:sldMkLst>
        <pc:spChg chg="mod">
          <ac:chgData name="Nane Kratzke" userId="971be13ff4ee5ef6" providerId="LiveId" clId="{19075A5A-D245-0240-878E-CFB172C98ECA}" dt="2020-09-25T07:06:03.178" v="44132" actId="207"/>
          <ac:spMkLst>
            <pc:docMk/>
            <pc:sldMk cId="1365271513" sldId="469"/>
            <ac:spMk id="8" creationId="{0C508602-457E-2C4E-A9AC-85A3D0BD58E5}"/>
          </ac:spMkLst>
        </pc:spChg>
        <pc:picChg chg="mod">
          <ac:chgData name="Nane Kratzke" userId="971be13ff4ee5ef6" providerId="LiveId" clId="{19075A5A-D245-0240-878E-CFB172C98ECA}" dt="2020-09-25T07:05:49.508" v="44130" actId="1076"/>
          <ac:picMkLst>
            <pc:docMk/>
            <pc:sldMk cId="1365271513" sldId="469"/>
            <ac:picMk id="4" creationId="{7167DD6C-FCDB-FB42-80A5-B4A12AE545BA}"/>
          </ac:picMkLst>
        </pc:picChg>
      </pc:sldChg>
      <pc:sldChg chg="modSp add mod">
        <pc:chgData name="Nane Kratzke" userId="971be13ff4ee5ef6" providerId="LiveId" clId="{19075A5A-D245-0240-878E-CFB172C98ECA}" dt="2020-09-25T07:07:51.333" v="44138" actId="207"/>
        <pc:sldMkLst>
          <pc:docMk/>
          <pc:sldMk cId="588962951" sldId="470"/>
        </pc:sldMkLst>
        <pc:spChg chg="mod">
          <ac:chgData name="Nane Kratzke" userId="971be13ff4ee5ef6" providerId="LiveId" clId="{19075A5A-D245-0240-878E-CFB172C98ECA}" dt="2020-09-25T07:07:51.333" v="44138" actId="207"/>
          <ac:spMkLst>
            <pc:docMk/>
            <pc:sldMk cId="588962951" sldId="470"/>
            <ac:spMk id="8" creationId="{0C508602-457E-2C4E-A9AC-85A3D0BD58E5}"/>
          </ac:spMkLst>
        </pc:spChg>
      </pc:sldChg>
    </pc:docChg>
  </pc:docChgLst>
  <pc:docChgLst>
    <pc:chgData name="Nane Kratzke" userId="971be13ff4ee5ef6" providerId="LiveId" clId="{722F991C-B677-8348-8F39-D3347E3AE29B}"/>
    <pc:docChg chg="undo custSel addSld delSld modSld sldOrd">
      <pc:chgData name="Nane Kratzke" userId="971be13ff4ee5ef6" providerId="LiveId" clId="{722F991C-B677-8348-8F39-D3347E3AE29B}" dt="2020-10-07T11:45:39.100" v="2216" actId="1076"/>
      <pc:docMkLst>
        <pc:docMk/>
      </pc:docMkLst>
      <pc:sldChg chg="del">
        <pc:chgData name="Nane Kratzke" userId="971be13ff4ee5ef6" providerId="LiveId" clId="{722F991C-B677-8348-8F39-D3347E3AE29B}" dt="2020-09-28T11:41:22.279" v="0" actId="2696"/>
        <pc:sldMkLst>
          <pc:docMk/>
          <pc:sldMk cId="678295902" sldId="401"/>
        </pc:sldMkLst>
      </pc:sldChg>
      <pc:sldChg chg="del">
        <pc:chgData name="Nane Kratzke" userId="971be13ff4ee5ef6" providerId="LiveId" clId="{722F991C-B677-8348-8F39-D3347E3AE29B}" dt="2020-09-28T11:41:22.305" v="1" actId="2696"/>
        <pc:sldMkLst>
          <pc:docMk/>
          <pc:sldMk cId="3210203829" sldId="402"/>
        </pc:sldMkLst>
      </pc:sldChg>
      <pc:sldChg chg="del">
        <pc:chgData name="Nane Kratzke" userId="971be13ff4ee5ef6" providerId="LiveId" clId="{722F991C-B677-8348-8F39-D3347E3AE29B}" dt="2020-09-28T11:41:22.325" v="2" actId="2696"/>
        <pc:sldMkLst>
          <pc:docMk/>
          <pc:sldMk cId="2992352319" sldId="403"/>
        </pc:sldMkLst>
      </pc:sldChg>
      <pc:sldChg chg="ord">
        <pc:chgData name="Nane Kratzke" userId="971be13ff4ee5ef6" providerId="LiveId" clId="{722F991C-B677-8348-8F39-D3347E3AE29B}" dt="2020-09-28T11:50:26.389" v="314"/>
        <pc:sldMkLst>
          <pc:docMk/>
          <pc:sldMk cId="1234687008" sldId="469"/>
        </pc:sldMkLst>
      </pc:sldChg>
      <pc:sldChg chg="del">
        <pc:chgData name="Nane Kratzke" userId="971be13ff4ee5ef6" providerId="LiveId" clId="{722F991C-B677-8348-8F39-D3347E3AE29B}" dt="2020-09-28T11:50:23.841" v="313" actId="2696"/>
        <pc:sldMkLst>
          <pc:docMk/>
          <pc:sldMk cId="2183946489" sldId="472"/>
        </pc:sldMkLst>
      </pc:sldChg>
      <pc:sldChg chg="ord">
        <pc:chgData name="Nane Kratzke" userId="971be13ff4ee5ef6" providerId="LiveId" clId="{722F991C-B677-8348-8F39-D3347E3AE29B}" dt="2020-09-28T11:50:11.376" v="312"/>
        <pc:sldMkLst>
          <pc:docMk/>
          <pc:sldMk cId="2731487519" sldId="474"/>
        </pc:sldMkLst>
      </pc:sldChg>
      <pc:sldChg chg="addSp modSp add mod">
        <pc:chgData name="Nane Kratzke" userId="971be13ff4ee5ef6" providerId="LiveId" clId="{722F991C-B677-8348-8F39-D3347E3AE29B}" dt="2020-10-07T11:41:58.722" v="1673" actId="1076"/>
        <pc:sldMkLst>
          <pc:docMk/>
          <pc:sldMk cId="4240215784" sldId="475"/>
        </pc:sldMkLst>
        <pc:spChg chg="mod">
          <ac:chgData name="Nane Kratzke" userId="971be13ff4ee5ef6" providerId="LiveId" clId="{722F991C-B677-8348-8F39-D3347E3AE29B}" dt="2020-09-28T11:41:49.274" v="14" actId="20577"/>
          <ac:spMkLst>
            <pc:docMk/>
            <pc:sldMk cId="4240215784" sldId="475"/>
            <ac:spMk id="2" creationId="{75D85101-8B47-9F4F-B7A4-CDC58BF6C945}"/>
          </ac:spMkLst>
        </pc:spChg>
        <pc:spChg chg="mod">
          <ac:chgData name="Nane Kratzke" userId="971be13ff4ee5ef6" providerId="LiveId" clId="{722F991C-B677-8348-8F39-D3347E3AE29B}" dt="2020-09-28T11:41:55.933" v="32" actId="20577"/>
          <ac:spMkLst>
            <pc:docMk/>
            <pc:sldMk cId="4240215784" sldId="475"/>
            <ac:spMk id="3" creationId="{79B47167-CCD9-AE47-AA27-D178C9E0DC4C}"/>
          </ac:spMkLst>
        </pc:spChg>
        <pc:spChg chg="add mod">
          <ac:chgData name="Nane Kratzke" userId="971be13ff4ee5ef6" providerId="LiveId" clId="{722F991C-B677-8348-8F39-D3347E3AE29B}" dt="2020-10-07T11:41:58.722" v="1673" actId="1076"/>
          <ac:spMkLst>
            <pc:docMk/>
            <pc:sldMk cId="4240215784" sldId="475"/>
            <ac:spMk id="5" creationId="{24F41D48-2373-9140-A505-E0CCFD7CFBE8}"/>
          </ac:spMkLst>
        </pc:spChg>
        <pc:spChg chg="add mod">
          <ac:chgData name="Nane Kratzke" userId="971be13ff4ee5ef6" providerId="LiveId" clId="{722F991C-B677-8348-8F39-D3347E3AE29B}" dt="2020-10-07T11:41:58.722" v="1673" actId="1076"/>
          <ac:spMkLst>
            <pc:docMk/>
            <pc:sldMk cId="4240215784" sldId="475"/>
            <ac:spMk id="6" creationId="{1FB57D67-EECC-674B-B7C1-261472391EDF}"/>
          </ac:spMkLst>
        </pc:spChg>
      </pc:sldChg>
      <pc:sldChg chg="modSp add mod">
        <pc:chgData name="Nane Kratzke" userId="971be13ff4ee5ef6" providerId="LiveId" clId="{722F991C-B677-8348-8F39-D3347E3AE29B}" dt="2020-10-07T11:45:39.100" v="2216" actId="1076"/>
        <pc:sldMkLst>
          <pc:docMk/>
          <pc:sldMk cId="1736299549" sldId="476"/>
        </pc:sldMkLst>
        <pc:spChg chg="mod">
          <ac:chgData name="Nane Kratzke" userId="971be13ff4ee5ef6" providerId="LiveId" clId="{722F991C-B677-8348-8F39-D3347E3AE29B}" dt="2020-10-07T11:45:39.100" v="2216" actId="1076"/>
          <ac:spMkLst>
            <pc:docMk/>
            <pc:sldMk cId="1736299549" sldId="476"/>
            <ac:spMk id="5" creationId="{24F41D48-2373-9140-A505-E0CCFD7CFBE8}"/>
          </ac:spMkLst>
        </pc:spChg>
        <pc:spChg chg="mod">
          <ac:chgData name="Nane Kratzke" userId="971be13ff4ee5ef6" providerId="LiveId" clId="{722F991C-B677-8348-8F39-D3347E3AE29B}" dt="2020-10-07T11:45:39.100" v="2216" actId="1076"/>
          <ac:spMkLst>
            <pc:docMk/>
            <pc:sldMk cId="1736299549" sldId="476"/>
            <ac:spMk id="6" creationId="{1FB57D67-EECC-674B-B7C1-261472391EDF}"/>
          </ac:spMkLst>
        </pc:spChg>
      </pc:sldChg>
      <pc:sldChg chg="add del">
        <pc:chgData name="Nane Kratzke" userId="971be13ff4ee5ef6" providerId="LiveId" clId="{722F991C-B677-8348-8F39-D3347E3AE29B}" dt="2020-09-28T11:48:02.932" v="311" actId="2696"/>
        <pc:sldMkLst>
          <pc:docMk/>
          <pc:sldMk cId="2155657672" sldId="477"/>
        </pc:sldMkLst>
      </pc:sldChg>
      <pc:sldChg chg="modSp add mod">
        <pc:chgData name="Nane Kratzke" userId="971be13ff4ee5ef6" providerId="LiveId" clId="{722F991C-B677-8348-8F39-D3347E3AE29B}" dt="2020-09-28T11:46:41.192" v="259" actId="20577"/>
        <pc:sldMkLst>
          <pc:docMk/>
          <pc:sldMk cId="3699192507" sldId="478"/>
        </pc:sldMkLst>
        <pc:spChg chg="mod">
          <ac:chgData name="Nane Kratzke" userId="971be13ff4ee5ef6" providerId="LiveId" clId="{722F991C-B677-8348-8F39-D3347E3AE29B}" dt="2020-09-28T11:44:48.940" v="225" actId="20577"/>
          <ac:spMkLst>
            <pc:docMk/>
            <pc:sldMk cId="3699192507" sldId="478"/>
            <ac:spMk id="5" creationId="{24F41D48-2373-9140-A505-E0CCFD7CFBE8}"/>
          </ac:spMkLst>
        </pc:spChg>
        <pc:spChg chg="mod">
          <ac:chgData name="Nane Kratzke" userId="971be13ff4ee5ef6" providerId="LiveId" clId="{722F991C-B677-8348-8F39-D3347E3AE29B}" dt="2020-09-28T11:46:41.192" v="259" actId="20577"/>
          <ac:spMkLst>
            <pc:docMk/>
            <pc:sldMk cId="3699192507" sldId="478"/>
            <ac:spMk id="6" creationId="{1FB57D67-EECC-674B-B7C1-261472391EDF}"/>
          </ac:spMkLst>
        </pc:spChg>
      </pc:sldChg>
      <pc:sldChg chg="delSp modSp add mod">
        <pc:chgData name="Nane Kratzke" userId="971be13ff4ee5ef6" providerId="LiveId" clId="{722F991C-B677-8348-8F39-D3347E3AE29B}" dt="2020-09-28T11:47:19.376" v="310" actId="478"/>
        <pc:sldMkLst>
          <pc:docMk/>
          <pc:sldMk cId="3540404495" sldId="479"/>
        </pc:sldMkLst>
        <pc:spChg chg="mod">
          <ac:chgData name="Nane Kratzke" userId="971be13ff4ee5ef6" providerId="LiveId" clId="{722F991C-B677-8348-8F39-D3347E3AE29B}" dt="2020-09-28T11:47:17.163" v="309" actId="20577"/>
          <ac:spMkLst>
            <pc:docMk/>
            <pc:sldMk cId="3540404495" sldId="479"/>
            <ac:spMk id="5" creationId="{24F41D48-2373-9140-A505-E0CCFD7CFBE8}"/>
          </ac:spMkLst>
        </pc:spChg>
        <pc:spChg chg="del">
          <ac:chgData name="Nane Kratzke" userId="971be13ff4ee5ef6" providerId="LiveId" clId="{722F991C-B677-8348-8F39-D3347E3AE29B}" dt="2020-09-28T11:47:19.376" v="310" actId="478"/>
          <ac:spMkLst>
            <pc:docMk/>
            <pc:sldMk cId="3540404495" sldId="479"/>
            <ac:spMk id="6" creationId="{1FB57D67-EECC-674B-B7C1-261472391EDF}"/>
          </ac:spMkLst>
        </pc:spChg>
      </pc:sldChg>
      <pc:sldChg chg="addSp modSp add mod">
        <pc:chgData name="Nane Kratzke" userId="971be13ff4ee5ef6" providerId="LiveId" clId="{722F991C-B677-8348-8F39-D3347E3AE29B}" dt="2020-09-28T11:57:41.738" v="486" actId="1076"/>
        <pc:sldMkLst>
          <pc:docMk/>
          <pc:sldMk cId="747408462" sldId="480"/>
        </pc:sldMkLst>
        <pc:spChg chg="mod">
          <ac:chgData name="Nane Kratzke" userId="971be13ff4ee5ef6" providerId="LiveId" clId="{722F991C-B677-8348-8F39-D3347E3AE29B}" dt="2020-09-28T11:50:56.980" v="351" actId="20577"/>
          <ac:spMkLst>
            <pc:docMk/>
            <pc:sldMk cId="747408462" sldId="480"/>
            <ac:spMk id="2" creationId="{4756D11D-0AF9-A345-AA05-7E00A1AD1EEB}"/>
          </ac:spMkLst>
        </pc:spChg>
        <pc:spChg chg="mod">
          <ac:chgData name="Nane Kratzke" userId="971be13ff4ee5ef6" providerId="LiveId" clId="{722F991C-B677-8348-8F39-D3347E3AE29B}" dt="2020-09-28T11:51:06.429" v="389" actId="20577"/>
          <ac:spMkLst>
            <pc:docMk/>
            <pc:sldMk cId="747408462" sldId="480"/>
            <ac:spMk id="3" creationId="{E494E9FD-20FA-B44F-B4CD-54D538DEA89A}"/>
          </ac:spMkLst>
        </pc:spChg>
        <pc:spChg chg="add mod">
          <ac:chgData name="Nane Kratzke" userId="971be13ff4ee5ef6" providerId="LiveId" clId="{722F991C-B677-8348-8F39-D3347E3AE29B}" dt="2020-09-28T11:57:37.319" v="485" actId="1076"/>
          <ac:spMkLst>
            <pc:docMk/>
            <pc:sldMk cId="747408462" sldId="480"/>
            <ac:spMk id="6" creationId="{ECBB88C6-F6A1-E147-A9A9-E9C1A6BDD492}"/>
          </ac:spMkLst>
        </pc:spChg>
        <pc:picChg chg="add mod">
          <ac:chgData name="Nane Kratzke" userId="971be13ff4ee5ef6" providerId="LiveId" clId="{722F991C-B677-8348-8F39-D3347E3AE29B}" dt="2020-09-28T11:57:41.738" v="486" actId="1076"/>
          <ac:picMkLst>
            <pc:docMk/>
            <pc:sldMk cId="747408462" sldId="480"/>
            <ac:picMk id="5" creationId="{938D1826-30A3-C84B-B3E1-45273A001AEF}"/>
          </ac:picMkLst>
        </pc:picChg>
      </pc:sldChg>
      <pc:sldChg chg="addSp delSp modSp add mod">
        <pc:chgData name="Nane Kratzke" userId="971be13ff4ee5ef6" providerId="LiveId" clId="{722F991C-B677-8348-8F39-D3347E3AE29B}" dt="2020-09-28T12:09:47.096" v="611" actId="1076"/>
        <pc:sldMkLst>
          <pc:docMk/>
          <pc:sldMk cId="591306800" sldId="481"/>
        </pc:sldMkLst>
        <pc:spChg chg="add mod">
          <ac:chgData name="Nane Kratzke" userId="971be13ff4ee5ef6" providerId="LiveId" clId="{722F991C-B677-8348-8F39-D3347E3AE29B}" dt="2020-09-28T12:09:40.718" v="610" actId="14100"/>
          <ac:spMkLst>
            <pc:docMk/>
            <pc:sldMk cId="591306800" sldId="481"/>
            <ac:spMk id="7" creationId="{A1957554-D216-9E48-B8FA-2FFE24E1A8FA}"/>
          </ac:spMkLst>
        </pc:spChg>
        <pc:spChg chg="add mod">
          <ac:chgData name="Nane Kratzke" userId="971be13ff4ee5ef6" providerId="LiveId" clId="{722F991C-B677-8348-8F39-D3347E3AE29B}" dt="2020-09-28T12:09:47.096" v="611" actId="1076"/>
          <ac:spMkLst>
            <pc:docMk/>
            <pc:sldMk cId="591306800" sldId="481"/>
            <ac:spMk id="9" creationId="{5FB74211-C23F-E541-BE89-5C4911C29110}"/>
          </ac:spMkLst>
        </pc:spChg>
        <pc:picChg chg="del">
          <ac:chgData name="Nane Kratzke" userId="971be13ff4ee5ef6" providerId="LiveId" clId="{722F991C-B677-8348-8F39-D3347E3AE29B}" dt="2020-09-28T11:59:34.938" v="488" actId="478"/>
          <ac:picMkLst>
            <pc:docMk/>
            <pc:sldMk cId="591306800" sldId="481"/>
            <ac:picMk id="5" creationId="{938D1826-30A3-C84B-B3E1-45273A001AEF}"/>
          </ac:picMkLst>
        </pc:picChg>
        <pc:picChg chg="add mod">
          <ac:chgData name="Nane Kratzke" userId="971be13ff4ee5ef6" providerId="LiveId" clId="{722F991C-B677-8348-8F39-D3347E3AE29B}" dt="2020-09-28T12:09:47.096" v="611" actId="1076"/>
          <ac:picMkLst>
            <pc:docMk/>
            <pc:sldMk cId="591306800" sldId="481"/>
            <ac:picMk id="8" creationId="{44602AFB-6D47-D04B-BCC2-7669417C023F}"/>
          </ac:picMkLst>
        </pc:picChg>
      </pc:sldChg>
      <pc:sldChg chg="add del">
        <pc:chgData name="Nane Kratzke" userId="971be13ff4ee5ef6" providerId="LiveId" clId="{722F991C-B677-8348-8F39-D3347E3AE29B}" dt="2020-09-28T13:00:19.595" v="614" actId="2696"/>
        <pc:sldMkLst>
          <pc:docMk/>
          <pc:sldMk cId="1717220583" sldId="482"/>
        </pc:sldMkLst>
      </pc:sldChg>
      <pc:sldChg chg="addSp delSp modSp add mod">
        <pc:chgData name="Nane Kratzke" userId="971be13ff4ee5ef6" providerId="LiveId" clId="{722F991C-B677-8348-8F39-D3347E3AE29B}" dt="2020-09-28T13:00:44.274" v="621" actId="14861"/>
        <pc:sldMkLst>
          <pc:docMk/>
          <pc:sldMk cId="3792516234" sldId="483"/>
        </pc:sldMkLst>
        <pc:picChg chg="del">
          <ac:chgData name="Nane Kratzke" userId="971be13ff4ee5ef6" providerId="LiveId" clId="{722F991C-B677-8348-8F39-D3347E3AE29B}" dt="2020-09-28T13:00:22.391" v="615" actId="478"/>
          <ac:picMkLst>
            <pc:docMk/>
            <pc:sldMk cId="3792516234" sldId="483"/>
            <ac:picMk id="5" creationId="{938D1826-30A3-C84B-B3E1-45273A001AEF}"/>
          </ac:picMkLst>
        </pc:picChg>
        <pc:picChg chg="add mod">
          <ac:chgData name="Nane Kratzke" userId="971be13ff4ee5ef6" providerId="LiveId" clId="{722F991C-B677-8348-8F39-D3347E3AE29B}" dt="2020-09-28T13:00:44.274" v="621" actId="14861"/>
          <ac:picMkLst>
            <pc:docMk/>
            <pc:sldMk cId="3792516234" sldId="483"/>
            <ac:picMk id="7" creationId="{7D90CEEA-B911-BC40-AA00-B5120426DB4A}"/>
          </ac:picMkLst>
        </pc:picChg>
      </pc:sldChg>
      <pc:sldChg chg="addSp delSp modSp add mod ord">
        <pc:chgData name="Nane Kratzke" userId="971be13ff4ee5ef6" providerId="LiveId" clId="{722F991C-B677-8348-8F39-D3347E3AE29B}" dt="2020-09-28T13:20:17.275" v="823"/>
        <pc:sldMkLst>
          <pc:docMk/>
          <pc:sldMk cId="3319159460" sldId="484"/>
        </pc:sldMkLst>
        <pc:spChg chg="add mod">
          <ac:chgData name="Nane Kratzke" userId="971be13ff4ee5ef6" providerId="LiveId" clId="{722F991C-B677-8348-8F39-D3347E3AE29B}" dt="2020-09-28T13:12:24.320" v="814" actId="404"/>
          <ac:spMkLst>
            <pc:docMk/>
            <pc:sldMk cId="3319159460" sldId="484"/>
            <ac:spMk id="8" creationId="{4F5761A8-5B09-7543-8410-72D5911CE51C}"/>
          </ac:spMkLst>
        </pc:spChg>
        <pc:graphicFrameChg chg="add mod">
          <ac:chgData name="Nane Kratzke" userId="971be13ff4ee5ef6" providerId="LiveId" clId="{722F991C-B677-8348-8F39-D3347E3AE29B}" dt="2020-09-28T13:14:03.599" v="820" actId="403"/>
          <ac:graphicFrameMkLst>
            <pc:docMk/>
            <pc:sldMk cId="3319159460" sldId="484"/>
            <ac:graphicFrameMk id="5" creationId="{37C78F90-9198-C64E-BE94-73B1E85080F8}"/>
          </ac:graphicFrameMkLst>
        </pc:graphicFrameChg>
        <pc:picChg chg="del">
          <ac:chgData name="Nane Kratzke" userId="971be13ff4ee5ef6" providerId="LiveId" clId="{722F991C-B677-8348-8F39-D3347E3AE29B}" dt="2020-09-28T13:03:04.057" v="623" actId="478"/>
          <ac:picMkLst>
            <pc:docMk/>
            <pc:sldMk cId="3319159460" sldId="484"/>
            <ac:picMk id="7" creationId="{7D90CEEA-B911-BC40-AA00-B5120426DB4A}"/>
          </ac:picMkLst>
        </pc:picChg>
        <pc:picChg chg="add mod">
          <ac:chgData name="Nane Kratzke" userId="971be13ff4ee5ef6" providerId="LiveId" clId="{722F991C-B677-8348-8F39-D3347E3AE29B}" dt="2020-09-28T13:20:17.275" v="823"/>
          <ac:picMkLst>
            <pc:docMk/>
            <pc:sldMk cId="3319159460" sldId="484"/>
            <ac:picMk id="9" creationId="{E220F02E-9E19-944B-B063-17E4811FF858}"/>
          </ac:picMkLst>
        </pc:picChg>
      </pc:sldChg>
      <pc:sldChg chg="addSp delSp modSp add mod">
        <pc:chgData name="Nane Kratzke" userId="971be13ff4ee5ef6" providerId="LiveId" clId="{722F991C-B677-8348-8F39-D3347E3AE29B}" dt="2020-09-28T13:23:48.724" v="1070" actId="20577"/>
        <pc:sldMkLst>
          <pc:docMk/>
          <pc:sldMk cId="1319891674" sldId="485"/>
        </pc:sldMkLst>
        <pc:spChg chg="mod">
          <ac:chgData name="Nane Kratzke" userId="971be13ff4ee5ef6" providerId="LiveId" clId="{722F991C-B677-8348-8F39-D3347E3AE29B}" dt="2020-09-28T13:21:30.495" v="889" actId="20577"/>
          <ac:spMkLst>
            <pc:docMk/>
            <pc:sldMk cId="1319891674" sldId="485"/>
            <ac:spMk id="2" creationId="{4756D11D-0AF9-A345-AA05-7E00A1AD1EEB}"/>
          </ac:spMkLst>
        </pc:spChg>
        <pc:spChg chg="del">
          <ac:chgData name="Nane Kratzke" userId="971be13ff4ee5ef6" providerId="LiveId" clId="{722F991C-B677-8348-8F39-D3347E3AE29B}" dt="2020-09-28T13:20:41.780" v="827" actId="478"/>
          <ac:spMkLst>
            <pc:docMk/>
            <pc:sldMk cId="1319891674" sldId="485"/>
            <ac:spMk id="8" creationId="{4F5761A8-5B09-7543-8410-72D5911CE51C}"/>
          </ac:spMkLst>
        </pc:spChg>
        <pc:spChg chg="add mod">
          <ac:chgData name="Nane Kratzke" userId="971be13ff4ee5ef6" providerId="LiveId" clId="{722F991C-B677-8348-8F39-D3347E3AE29B}" dt="2020-09-28T13:22:49.235" v="945" actId="20577"/>
          <ac:spMkLst>
            <pc:docMk/>
            <pc:sldMk cId="1319891674" sldId="485"/>
            <ac:spMk id="10" creationId="{FA1659E5-7B3D-7348-A73A-C52A1D158206}"/>
          </ac:spMkLst>
        </pc:spChg>
        <pc:spChg chg="add mod">
          <ac:chgData name="Nane Kratzke" userId="971be13ff4ee5ef6" providerId="LiveId" clId="{722F991C-B677-8348-8F39-D3347E3AE29B}" dt="2020-09-28T13:23:08.707" v="982" actId="20577"/>
          <ac:spMkLst>
            <pc:docMk/>
            <pc:sldMk cId="1319891674" sldId="485"/>
            <ac:spMk id="11" creationId="{C448C950-A7C1-1C49-9877-B983828C8183}"/>
          </ac:spMkLst>
        </pc:spChg>
        <pc:spChg chg="add mod">
          <ac:chgData name="Nane Kratzke" userId="971be13ff4ee5ef6" providerId="LiveId" clId="{722F991C-B677-8348-8F39-D3347E3AE29B}" dt="2020-09-28T13:23:34.426" v="1045" actId="1076"/>
          <ac:spMkLst>
            <pc:docMk/>
            <pc:sldMk cId="1319891674" sldId="485"/>
            <ac:spMk id="12" creationId="{FEEED93A-178D-0449-A21C-1B36E2EFA65D}"/>
          </ac:spMkLst>
        </pc:spChg>
        <pc:spChg chg="add mod">
          <ac:chgData name="Nane Kratzke" userId="971be13ff4ee5ef6" providerId="LiveId" clId="{722F991C-B677-8348-8F39-D3347E3AE29B}" dt="2020-09-28T13:23:48.724" v="1070" actId="20577"/>
          <ac:spMkLst>
            <pc:docMk/>
            <pc:sldMk cId="1319891674" sldId="485"/>
            <ac:spMk id="13" creationId="{3805E456-3F71-2A47-BF09-718FAD0AD4B0}"/>
          </ac:spMkLst>
        </pc:spChg>
        <pc:graphicFrameChg chg="del">
          <ac:chgData name="Nane Kratzke" userId="971be13ff4ee5ef6" providerId="LiveId" clId="{722F991C-B677-8348-8F39-D3347E3AE29B}" dt="2020-09-28T13:20:38.925" v="826" actId="478"/>
          <ac:graphicFrameMkLst>
            <pc:docMk/>
            <pc:sldMk cId="1319891674" sldId="485"/>
            <ac:graphicFrameMk id="5" creationId="{37C78F90-9198-C64E-BE94-73B1E85080F8}"/>
          </ac:graphicFrameMkLst>
        </pc:graphicFrameChg>
        <pc:picChg chg="del">
          <ac:chgData name="Nane Kratzke" userId="971be13ff4ee5ef6" providerId="LiveId" clId="{722F991C-B677-8348-8F39-D3347E3AE29B}" dt="2020-09-28T13:20:33.421" v="825" actId="478"/>
          <ac:picMkLst>
            <pc:docMk/>
            <pc:sldMk cId="1319891674" sldId="485"/>
            <ac:picMk id="9" creationId="{E220F02E-9E19-944B-B063-17E4811FF858}"/>
          </ac:picMkLst>
        </pc:picChg>
      </pc:sldChg>
    </pc:docChg>
  </pc:docChgLst>
  <pc:docChgLst>
    <pc:chgData name="Nane Kratzke" userId="971be13ff4ee5ef6" providerId="LiveId" clId="{6807EEF3-A2B5-604D-BA7A-EF974636EE95}"/>
    <pc:docChg chg="undo custSel addSld delSld modSld sldOrd">
      <pc:chgData name="Nane Kratzke" userId="971be13ff4ee5ef6" providerId="LiveId" clId="{6807EEF3-A2B5-604D-BA7A-EF974636EE95}" dt="2023-03-01T13:41:01.214" v="995" actId="2696"/>
      <pc:docMkLst>
        <pc:docMk/>
      </pc:docMkLst>
      <pc:sldChg chg="delSp mod">
        <pc:chgData name="Nane Kratzke" userId="971be13ff4ee5ef6" providerId="LiveId" clId="{6807EEF3-A2B5-604D-BA7A-EF974636EE95}" dt="2023-03-01T12:56:54.632" v="139" actId="478"/>
        <pc:sldMkLst>
          <pc:docMk/>
          <pc:sldMk cId="424745175" sldId="327"/>
        </pc:sldMkLst>
        <pc:spChg chg="del">
          <ac:chgData name="Nane Kratzke" userId="971be13ff4ee5ef6" providerId="LiveId" clId="{6807EEF3-A2B5-604D-BA7A-EF974636EE95}" dt="2023-03-01T12:56:49.417" v="137" actId="478"/>
          <ac:spMkLst>
            <pc:docMk/>
            <pc:sldMk cId="424745175" sldId="327"/>
            <ac:spMk id="12" creationId="{C7250B19-89CD-744F-8BA4-DA43708E946F}"/>
          </ac:spMkLst>
        </pc:spChg>
        <pc:spChg chg="del">
          <ac:chgData name="Nane Kratzke" userId="971be13ff4ee5ef6" providerId="LiveId" clId="{6807EEF3-A2B5-604D-BA7A-EF974636EE95}" dt="2023-03-01T12:56:45.409" v="136" actId="478"/>
          <ac:spMkLst>
            <pc:docMk/>
            <pc:sldMk cId="424745175" sldId="327"/>
            <ac:spMk id="32" creationId="{67A6C8CA-E55B-3641-BC8B-F2E736F4EF01}"/>
          </ac:spMkLst>
        </pc:spChg>
        <pc:spChg chg="del">
          <ac:chgData name="Nane Kratzke" userId="971be13ff4ee5ef6" providerId="LiveId" clId="{6807EEF3-A2B5-604D-BA7A-EF974636EE95}" dt="2023-03-01T12:56:41.712" v="134" actId="478"/>
          <ac:spMkLst>
            <pc:docMk/>
            <pc:sldMk cId="424745175" sldId="327"/>
            <ac:spMk id="33" creationId="{55075568-D0CB-574C-83B0-B24028DDCF75}"/>
          </ac:spMkLst>
        </pc:spChg>
        <pc:inkChg chg="del">
          <ac:chgData name="Nane Kratzke" userId="971be13ff4ee5ef6" providerId="LiveId" clId="{6807EEF3-A2B5-604D-BA7A-EF974636EE95}" dt="2023-03-01T12:56:43.224" v="135" actId="478"/>
          <ac:inkMkLst>
            <pc:docMk/>
            <pc:sldMk cId="424745175" sldId="327"/>
            <ac:inkMk id="29" creationId="{B35788FA-6700-3448-8083-81E3AC601172}"/>
          </ac:inkMkLst>
        </pc:inkChg>
        <pc:inkChg chg="del">
          <ac:chgData name="Nane Kratzke" userId="971be13ff4ee5ef6" providerId="LiveId" clId="{6807EEF3-A2B5-604D-BA7A-EF974636EE95}" dt="2023-03-01T12:56:53.253" v="138" actId="478"/>
          <ac:inkMkLst>
            <pc:docMk/>
            <pc:sldMk cId="424745175" sldId="327"/>
            <ac:inkMk id="30" creationId="{41522DEE-56B6-A645-B9BD-14C3BD09BBD9}"/>
          </ac:inkMkLst>
        </pc:inkChg>
        <pc:inkChg chg="del">
          <ac:chgData name="Nane Kratzke" userId="971be13ff4ee5ef6" providerId="LiveId" clId="{6807EEF3-A2B5-604D-BA7A-EF974636EE95}" dt="2023-03-01T12:56:39.127" v="133" actId="478"/>
          <ac:inkMkLst>
            <pc:docMk/>
            <pc:sldMk cId="424745175" sldId="327"/>
            <ac:inkMk id="38" creationId="{C8D17B34-AB28-EF44-A6E5-BD4F71A11A17}"/>
          </ac:inkMkLst>
        </pc:inkChg>
        <pc:inkChg chg="del">
          <ac:chgData name="Nane Kratzke" userId="971be13ff4ee5ef6" providerId="LiveId" clId="{6807EEF3-A2B5-604D-BA7A-EF974636EE95}" dt="2023-03-01T12:56:54.632" v="139" actId="478"/>
          <ac:inkMkLst>
            <pc:docMk/>
            <pc:sldMk cId="424745175" sldId="327"/>
            <ac:inkMk id="39" creationId="{D59C29EB-1659-114B-BC6A-E26660438A5F}"/>
          </ac:inkMkLst>
        </pc:inkChg>
      </pc:sldChg>
      <pc:sldChg chg="del">
        <pc:chgData name="Nane Kratzke" userId="971be13ff4ee5ef6" providerId="LiveId" clId="{6807EEF3-A2B5-604D-BA7A-EF974636EE95}" dt="2023-03-01T12:43:06.239" v="79" actId="2696"/>
        <pc:sldMkLst>
          <pc:docMk/>
          <pc:sldMk cId="2142144293" sldId="416"/>
        </pc:sldMkLst>
      </pc:sldChg>
      <pc:sldChg chg="add">
        <pc:chgData name="Nane Kratzke" userId="971be13ff4ee5ef6" providerId="LiveId" clId="{6807EEF3-A2B5-604D-BA7A-EF974636EE95}" dt="2023-03-01T12:45:20.997" v="104"/>
        <pc:sldMkLst>
          <pc:docMk/>
          <pc:sldMk cId="3159047293" sldId="478"/>
        </pc:sldMkLst>
      </pc:sldChg>
      <pc:sldChg chg="del">
        <pc:chgData name="Nane Kratzke" userId="971be13ff4ee5ef6" providerId="LiveId" clId="{6807EEF3-A2B5-604D-BA7A-EF974636EE95}" dt="2023-03-01T12:45:08.989" v="103" actId="2696"/>
        <pc:sldMkLst>
          <pc:docMk/>
          <pc:sldMk cId="3670201584" sldId="478"/>
        </pc:sldMkLst>
      </pc:sldChg>
      <pc:sldChg chg="delSp del">
        <pc:chgData name="Nane Kratzke" userId="971be13ff4ee5ef6" providerId="LiveId" clId="{6807EEF3-A2B5-604D-BA7A-EF974636EE95}" dt="2023-03-01T12:42:36.358" v="78" actId="2696"/>
        <pc:sldMkLst>
          <pc:docMk/>
          <pc:sldMk cId="1293430604" sldId="510"/>
        </pc:sldMkLst>
        <pc:picChg chg="del">
          <ac:chgData name="Nane Kratzke" userId="971be13ff4ee5ef6" providerId="LiveId" clId="{6807EEF3-A2B5-604D-BA7A-EF974636EE95}" dt="2023-02-21T12:32:17.774" v="0" actId="478"/>
          <ac:picMkLst>
            <pc:docMk/>
            <pc:sldMk cId="1293430604" sldId="510"/>
            <ac:picMk id="5" creationId="{C23649B0-8EDD-7EEF-0255-122A8A19D537}"/>
          </ac:picMkLst>
        </pc:picChg>
      </pc:sldChg>
      <pc:sldChg chg="modSp mod ord">
        <pc:chgData name="Nane Kratzke" userId="971be13ff4ee5ef6" providerId="LiveId" clId="{6807EEF3-A2B5-604D-BA7A-EF974636EE95}" dt="2023-03-01T12:48:22.342" v="111" actId="207"/>
        <pc:sldMkLst>
          <pc:docMk/>
          <pc:sldMk cId="334817653" sldId="511"/>
        </pc:sldMkLst>
        <pc:spChg chg="mod">
          <ac:chgData name="Nane Kratzke" userId="971be13ff4ee5ef6" providerId="LiveId" clId="{6807EEF3-A2B5-604D-BA7A-EF974636EE95}" dt="2023-03-01T12:48:22.342" v="111" actId="207"/>
          <ac:spMkLst>
            <pc:docMk/>
            <pc:sldMk cId="334817653" sldId="511"/>
            <ac:spMk id="4" creationId="{7744107F-B706-604F-BAAE-87D504707D7C}"/>
          </ac:spMkLst>
        </pc:spChg>
      </pc:sldChg>
      <pc:sldChg chg="del">
        <pc:chgData name="Nane Kratzke" userId="971be13ff4ee5ef6" providerId="LiveId" clId="{6807EEF3-A2B5-604D-BA7A-EF974636EE95}" dt="2023-03-01T12:45:08.989" v="103" actId="2696"/>
        <pc:sldMkLst>
          <pc:docMk/>
          <pc:sldMk cId="1982140674" sldId="535"/>
        </pc:sldMkLst>
      </pc:sldChg>
      <pc:sldChg chg="modSp add mod ord">
        <pc:chgData name="Nane Kratzke" userId="971be13ff4ee5ef6" providerId="LiveId" clId="{6807EEF3-A2B5-604D-BA7A-EF974636EE95}" dt="2023-03-01T13:23:24.775" v="585" actId="20577"/>
        <pc:sldMkLst>
          <pc:docMk/>
          <pc:sldMk cId="3928258855" sldId="535"/>
        </pc:sldMkLst>
        <pc:spChg chg="mod">
          <ac:chgData name="Nane Kratzke" userId="971be13ff4ee5ef6" providerId="LiveId" clId="{6807EEF3-A2B5-604D-BA7A-EF974636EE95}" dt="2023-03-01T13:23:24.775" v="585" actId="20577"/>
          <ac:spMkLst>
            <pc:docMk/>
            <pc:sldMk cId="3928258855" sldId="535"/>
            <ac:spMk id="5" creationId="{390BCE38-799B-974E-979A-CF5937FFF8F6}"/>
          </ac:spMkLst>
        </pc:spChg>
        <pc:picChg chg="mod">
          <ac:chgData name="Nane Kratzke" userId="971be13ff4ee5ef6" providerId="LiveId" clId="{6807EEF3-A2B5-604D-BA7A-EF974636EE95}" dt="2023-03-01T13:22:09.204" v="545" actId="1076"/>
          <ac:picMkLst>
            <pc:docMk/>
            <pc:sldMk cId="3928258855" sldId="535"/>
            <ac:picMk id="6" creationId="{925313AF-90DC-BC49-A9E7-657C8D8E1303}"/>
          </ac:picMkLst>
        </pc:picChg>
        <pc:picChg chg="mod">
          <ac:chgData name="Nane Kratzke" userId="971be13ff4ee5ef6" providerId="LiveId" clId="{6807EEF3-A2B5-604D-BA7A-EF974636EE95}" dt="2023-03-01T13:22:22.003" v="548" actId="1076"/>
          <ac:picMkLst>
            <pc:docMk/>
            <pc:sldMk cId="3928258855" sldId="535"/>
            <ac:picMk id="7" creationId="{EBA90E91-E609-BA48-B34C-DA5C866379F8}"/>
          </ac:picMkLst>
        </pc:picChg>
        <pc:picChg chg="mod">
          <ac:chgData name="Nane Kratzke" userId="971be13ff4ee5ef6" providerId="LiveId" clId="{6807EEF3-A2B5-604D-BA7A-EF974636EE95}" dt="2023-03-01T13:22:32.459" v="549" actId="1076"/>
          <ac:picMkLst>
            <pc:docMk/>
            <pc:sldMk cId="3928258855" sldId="535"/>
            <ac:picMk id="8" creationId="{E40AEA4F-FB1E-0045-B9F7-ACBFD1BDF579}"/>
          </ac:picMkLst>
        </pc:picChg>
      </pc:sldChg>
      <pc:sldChg chg="del">
        <pc:chgData name="Nane Kratzke" userId="971be13ff4ee5ef6" providerId="LiveId" clId="{6807EEF3-A2B5-604D-BA7A-EF974636EE95}" dt="2023-03-01T12:45:08.989" v="103" actId="2696"/>
        <pc:sldMkLst>
          <pc:docMk/>
          <pc:sldMk cId="329572051" sldId="536"/>
        </pc:sldMkLst>
      </pc:sldChg>
      <pc:sldChg chg="add">
        <pc:chgData name="Nane Kratzke" userId="971be13ff4ee5ef6" providerId="LiveId" clId="{6807EEF3-A2B5-604D-BA7A-EF974636EE95}" dt="2023-03-01T12:45:20.997" v="104"/>
        <pc:sldMkLst>
          <pc:docMk/>
          <pc:sldMk cId="920747876" sldId="536"/>
        </pc:sldMkLst>
      </pc:sldChg>
      <pc:sldChg chg="del">
        <pc:chgData name="Nane Kratzke" userId="971be13ff4ee5ef6" providerId="LiveId" clId="{6807EEF3-A2B5-604D-BA7A-EF974636EE95}" dt="2023-03-01T12:45:08.989" v="103" actId="2696"/>
        <pc:sldMkLst>
          <pc:docMk/>
          <pc:sldMk cId="2146926778" sldId="537"/>
        </pc:sldMkLst>
      </pc:sldChg>
      <pc:sldChg chg="add">
        <pc:chgData name="Nane Kratzke" userId="971be13ff4ee5ef6" providerId="LiveId" clId="{6807EEF3-A2B5-604D-BA7A-EF974636EE95}" dt="2023-03-01T12:45:20.997" v="104"/>
        <pc:sldMkLst>
          <pc:docMk/>
          <pc:sldMk cId="2442916626" sldId="537"/>
        </pc:sldMkLst>
      </pc:sldChg>
      <pc:sldChg chg="del">
        <pc:chgData name="Nane Kratzke" userId="971be13ff4ee5ef6" providerId="LiveId" clId="{6807EEF3-A2B5-604D-BA7A-EF974636EE95}" dt="2023-03-01T12:45:08.989" v="103" actId="2696"/>
        <pc:sldMkLst>
          <pc:docMk/>
          <pc:sldMk cId="999606908" sldId="540"/>
        </pc:sldMkLst>
      </pc:sldChg>
      <pc:sldChg chg="add">
        <pc:chgData name="Nane Kratzke" userId="971be13ff4ee5ef6" providerId="LiveId" clId="{6807EEF3-A2B5-604D-BA7A-EF974636EE95}" dt="2023-03-01T12:45:20.997" v="104"/>
        <pc:sldMkLst>
          <pc:docMk/>
          <pc:sldMk cId="1592505159" sldId="540"/>
        </pc:sldMkLst>
      </pc:sldChg>
      <pc:sldChg chg="del">
        <pc:chgData name="Nane Kratzke" userId="971be13ff4ee5ef6" providerId="LiveId" clId="{6807EEF3-A2B5-604D-BA7A-EF974636EE95}" dt="2023-03-01T12:45:08.989" v="103" actId="2696"/>
        <pc:sldMkLst>
          <pc:docMk/>
          <pc:sldMk cId="172149532" sldId="541"/>
        </pc:sldMkLst>
      </pc:sldChg>
      <pc:sldChg chg="add">
        <pc:chgData name="Nane Kratzke" userId="971be13ff4ee5ef6" providerId="LiveId" clId="{6807EEF3-A2B5-604D-BA7A-EF974636EE95}" dt="2023-03-01T12:45:20.997" v="104"/>
        <pc:sldMkLst>
          <pc:docMk/>
          <pc:sldMk cId="2726261056" sldId="541"/>
        </pc:sldMkLst>
      </pc:sldChg>
      <pc:sldChg chg="add">
        <pc:chgData name="Nane Kratzke" userId="971be13ff4ee5ef6" providerId="LiveId" clId="{6807EEF3-A2B5-604D-BA7A-EF974636EE95}" dt="2023-03-01T12:45:20.997" v="104"/>
        <pc:sldMkLst>
          <pc:docMk/>
          <pc:sldMk cId="2299355805" sldId="543"/>
        </pc:sldMkLst>
      </pc:sldChg>
      <pc:sldChg chg="del">
        <pc:chgData name="Nane Kratzke" userId="971be13ff4ee5ef6" providerId="LiveId" clId="{6807EEF3-A2B5-604D-BA7A-EF974636EE95}" dt="2023-03-01T12:45:08.989" v="103" actId="2696"/>
        <pc:sldMkLst>
          <pc:docMk/>
          <pc:sldMk cId="3005497410" sldId="543"/>
        </pc:sldMkLst>
      </pc:sldChg>
      <pc:sldChg chg="del">
        <pc:chgData name="Nane Kratzke" userId="971be13ff4ee5ef6" providerId="LiveId" clId="{6807EEF3-A2B5-604D-BA7A-EF974636EE95}" dt="2023-03-01T12:45:08.989" v="103" actId="2696"/>
        <pc:sldMkLst>
          <pc:docMk/>
          <pc:sldMk cId="2675016215" sldId="544"/>
        </pc:sldMkLst>
      </pc:sldChg>
      <pc:sldChg chg="add">
        <pc:chgData name="Nane Kratzke" userId="971be13ff4ee5ef6" providerId="LiveId" clId="{6807EEF3-A2B5-604D-BA7A-EF974636EE95}" dt="2023-03-01T12:45:20.997" v="104"/>
        <pc:sldMkLst>
          <pc:docMk/>
          <pc:sldMk cId="4144885603" sldId="544"/>
        </pc:sldMkLst>
      </pc:sldChg>
      <pc:sldChg chg="del">
        <pc:chgData name="Nane Kratzke" userId="971be13ff4ee5ef6" providerId="LiveId" clId="{6807EEF3-A2B5-604D-BA7A-EF974636EE95}" dt="2023-03-01T12:45:08.989" v="103" actId="2696"/>
        <pc:sldMkLst>
          <pc:docMk/>
          <pc:sldMk cId="188246907" sldId="545"/>
        </pc:sldMkLst>
      </pc:sldChg>
      <pc:sldChg chg="add">
        <pc:chgData name="Nane Kratzke" userId="971be13ff4ee5ef6" providerId="LiveId" clId="{6807EEF3-A2B5-604D-BA7A-EF974636EE95}" dt="2023-03-01T12:45:20.997" v="104"/>
        <pc:sldMkLst>
          <pc:docMk/>
          <pc:sldMk cId="3296102058" sldId="545"/>
        </pc:sldMkLst>
      </pc:sldChg>
      <pc:sldChg chg="del">
        <pc:chgData name="Nane Kratzke" userId="971be13ff4ee5ef6" providerId="LiveId" clId="{6807EEF3-A2B5-604D-BA7A-EF974636EE95}" dt="2023-03-01T12:45:08.989" v="103" actId="2696"/>
        <pc:sldMkLst>
          <pc:docMk/>
          <pc:sldMk cId="11344718" sldId="546"/>
        </pc:sldMkLst>
      </pc:sldChg>
      <pc:sldChg chg="add">
        <pc:chgData name="Nane Kratzke" userId="971be13ff4ee5ef6" providerId="LiveId" clId="{6807EEF3-A2B5-604D-BA7A-EF974636EE95}" dt="2023-03-01T12:45:20.997" v="104"/>
        <pc:sldMkLst>
          <pc:docMk/>
          <pc:sldMk cId="1806630118" sldId="546"/>
        </pc:sldMkLst>
      </pc:sldChg>
      <pc:sldChg chg="del">
        <pc:chgData name="Nane Kratzke" userId="971be13ff4ee5ef6" providerId="LiveId" clId="{6807EEF3-A2B5-604D-BA7A-EF974636EE95}" dt="2023-03-01T12:45:08.989" v="103" actId="2696"/>
        <pc:sldMkLst>
          <pc:docMk/>
          <pc:sldMk cId="2566839379" sldId="548"/>
        </pc:sldMkLst>
      </pc:sldChg>
      <pc:sldChg chg="add del">
        <pc:chgData name="Nane Kratzke" userId="971be13ff4ee5ef6" providerId="LiveId" clId="{6807EEF3-A2B5-604D-BA7A-EF974636EE95}" dt="2023-03-01T13:35:35.146" v="966" actId="2696"/>
        <pc:sldMkLst>
          <pc:docMk/>
          <pc:sldMk cId="2573095869" sldId="548"/>
        </pc:sldMkLst>
      </pc:sldChg>
      <pc:sldChg chg="del">
        <pc:chgData name="Nane Kratzke" userId="971be13ff4ee5ef6" providerId="LiveId" clId="{6807EEF3-A2B5-604D-BA7A-EF974636EE95}" dt="2023-03-01T12:45:08.989" v="103" actId="2696"/>
        <pc:sldMkLst>
          <pc:docMk/>
          <pc:sldMk cId="758386257" sldId="549"/>
        </pc:sldMkLst>
      </pc:sldChg>
      <pc:sldChg chg="modSp add mod">
        <pc:chgData name="Nane Kratzke" userId="971be13ff4ee5ef6" providerId="LiveId" clId="{6807EEF3-A2B5-604D-BA7A-EF974636EE95}" dt="2023-03-01T13:35:45.292" v="967" actId="20577"/>
        <pc:sldMkLst>
          <pc:docMk/>
          <pc:sldMk cId="1297762157" sldId="549"/>
        </pc:sldMkLst>
        <pc:spChg chg="mod">
          <ac:chgData name="Nane Kratzke" userId="971be13ff4ee5ef6" providerId="LiveId" clId="{6807EEF3-A2B5-604D-BA7A-EF974636EE95}" dt="2023-03-01T13:35:45.292" v="967" actId="20577"/>
          <ac:spMkLst>
            <pc:docMk/>
            <pc:sldMk cId="1297762157" sldId="549"/>
            <ac:spMk id="5" creationId="{5082D9F1-3861-9B4D-8C8C-4A277EAA3ABB}"/>
          </ac:spMkLst>
        </pc:spChg>
      </pc:sldChg>
      <pc:sldChg chg="addSp delSp modSp add mod ord">
        <pc:chgData name="Nane Kratzke" userId="971be13ff4ee5ef6" providerId="LiveId" clId="{6807EEF3-A2B5-604D-BA7A-EF974636EE95}" dt="2023-03-01T13:35:24.419" v="965" actId="207"/>
        <pc:sldMkLst>
          <pc:docMk/>
          <pc:sldMk cId="962430790" sldId="550"/>
        </pc:sldMkLst>
        <pc:spChg chg="mod">
          <ac:chgData name="Nane Kratzke" userId="971be13ff4ee5ef6" providerId="LiveId" clId="{6807EEF3-A2B5-604D-BA7A-EF974636EE95}" dt="2023-03-01T13:28:00.584" v="757" actId="20577"/>
          <ac:spMkLst>
            <pc:docMk/>
            <pc:sldMk cId="962430790" sldId="550"/>
            <ac:spMk id="3" creationId="{2BE49923-1A42-ED4F-B5B7-DA5E3373A8B3}"/>
          </ac:spMkLst>
        </pc:spChg>
        <pc:spChg chg="mod">
          <ac:chgData name="Nane Kratzke" userId="971be13ff4ee5ef6" providerId="LiveId" clId="{6807EEF3-A2B5-604D-BA7A-EF974636EE95}" dt="2023-03-01T13:35:24.419" v="965" actId="207"/>
          <ac:spMkLst>
            <pc:docMk/>
            <pc:sldMk cId="962430790" sldId="550"/>
            <ac:spMk id="5" creationId="{5082D9F1-3861-9B4D-8C8C-4A277EAA3ABB}"/>
          </ac:spMkLst>
        </pc:spChg>
        <pc:spChg chg="del">
          <ac:chgData name="Nane Kratzke" userId="971be13ff4ee5ef6" providerId="LiveId" clId="{6807EEF3-A2B5-604D-BA7A-EF974636EE95}" dt="2023-03-01T13:28:09.440" v="758" actId="478"/>
          <ac:spMkLst>
            <pc:docMk/>
            <pc:sldMk cId="962430790" sldId="550"/>
            <ac:spMk id="7" creationId="{5BB91B8D-5FD6-2F4A-A197-A8C04F3D66C0}"/>
          </ac:spMkLst>
        </pc:spChg>
        <pc:picChg chg="add mod">
          <ac:chgData name="Nane Kratzke" userId="971be13ff4ee5ef6" providerId="LiveId" clId="{6807EEF3-A2B5-604D-BA7A-EF974636EE95}" dt="2023-03-01T13:34:41.539" v="954" actId="1076"/>
          <ac:picMkLst>
            <pc:docMk/>
            <pc:sldMk cId="962430790" sldId="550"/>
            <ac:picMk id="6" creationId="{6F44E1F8-B86D-242D-EFF2-E05A6911AF47}"/>
          </ac:picMkLst>
        </pc:picChg>
        <pc:picChg chg="del">
          <ac:chgData name="Nane Kratzke" userId="971be13ff4ee5ef6" providerId="LiveId" clId="{6807EEF3-A2B5-604D-BA7A-EF974636EE95}" dt="2023-03-01T13:17:39.152" v="518" actId="478"/>
          <ac:picMkLst>
            <pc:docMk/>
            <pc:sldMk cId="962430790" sldId="550"/>
            <ac:picMk id="2050" creationId="{584490E1-676A-ED4B-8B21-76638AC6AF6C}"/>
          </ac:picMkLst>
        </pc:picChg>
      </pc:sldChg>
      <pc:sldChg chg="del">
        <pc:chgData name="Nane Kratzke" userId="971be13ff4ee5ef6" providerId="LiveId" clId="{6807EEF3-A2B5-604D-BA7A-EF974636EE95}" dt="2023-03-01T12:45:08.989" v="103" actId="2696"/>
        <pc:sldMkLst>
          <pc:docMk/>
          <pc:sldMk cId="2677618009" sldId="550"/>
        </pc:sldMkLst>
      </pc:sldChg>
      <pc:sldChg chg="add">
        <pc:chgData name="Nane Kratzke" userId="971be13ff4ee5ef6" providerId="LiveId" clId="{6807EEF3-A2B5-604D-BA7A-EF974636EE95}" dt="2023-03-01T12:45:20.997" v="104"/>
        <pc:sldMkLst>
          <pc:docMk/>
          <pc:sldMk cId="656469314" sldId="551"/>
        </pc:sldMkLst>
      </pc:sldChg>
      <pc:sldChg chg="del">
        <pc:chgData name="Nane Kratzke" userId="971be13ff4ee5ef6" providerId="LiveId" clId="{6807EEF3-A2B5-604D-BA7A-EF974636EE95}" dt="2023-03-01T12:45:08.989" v="103" actId="2696"/>
        <pc:sldMkLst>
          <pc:docMk/>
          <pc:sldMk cId="1035953363" sldId="551"/>
        </pc:sldMkLst>
      </pc:sldChg>
      <pc:sldChg chg="del">
        <pc:chgData name="Nane Kratzke" userId="971be13ff4ee5ef6" providerId="LiveId" clId="{6807EEF3-A2B5-604D-BA7A-EF974636EE95}" dt="2023-03-01T12:45:08.989" v="103" actId="2696"/>
        <pc:sldMkLst>
          <pc:docMk/>
          <pc:sldMk cId="1648660212" sldId="552"/>
        </pc:sldMkLst>
      </pc:sldChg>
      <pc:sldChg chg="addSp delSp modSp add">
        <pc:chgData name="Nane Kratzke" userId="971be13ff4ee5ef6" providerId="LiveId" clId="{6807EEF3-A2B5-604D-BA7A-EF974636EE95}" dt="2023-03-01T13:37:19.538" v="975" actId="478"/>
        <pc:sldMkLst>
          <pc:docMk/>
          <pc:sldMk cId="2095339116" sldId="552"/>
        </pc:sldMkLst>
        <pc:spChg chg="add mod">
          <ac:chgData name="Nane Kratzke" userId="971be13ff4ee5ef6" providerId="LiveId" clId="{6807EEF3-A2B5-604D-BA7A-EF974636EE95}" dt="2023-03-01T13:36:59.089" v="969" actId="1076"/>
          <ac:spMkLst>
            <pc:docMk/>
            <pc:sldMk cId="2095339116" sldId="552"/>
            <ac:spMk id="5" creationId="{A93C49C2-8090-C65C-F50F-C1FA7302E29A}"/>
          </ac:spMkLst>
        </pc:spChg>
        <pc:picChg chg="add mod">
          <ac:chgData name="Nane Kratzke" userId="971be13ff4ee5ef6" providerId="LiveId" clId="{6807EEF3-A2B5-604D-BA7A-EF974636EE95}" dt="2023-03-01T13:36:59.089" v="969" actId="1076"/>
          <ac:picMkLst>
            <pc:docMk/>
            <pc:sldMk cId="2095339116" sldId="552"/>
            <ac:picMk id="6" creationId="{B9F2E146-7842-BB2F-BB53-62DC6BBFC8BB}"/>
          </ac:picMkLst>
        </pc:picChg>
        <pc:picChg chg="del mod">
          <ac:chgData name="Nane Kratzke" userId="971be13ff4ee5ef6" providerId="LiveId" clId="{6807EEF3-A2B5-604D-BA7A-EF974636EE95}" dt="2023-03-01T13:37:19.538" v="975" actId="478"/>
          <ac:picMkLst>
            <pc:docMk/>
            <pc:sldMk cId="2095339116" sldId="552"/>
            <ac:picMk id="18" creationId="{2F05693B-1775-7E4D-B6AC-C37FCA1913FE}"/>
          </ac:picMkLst>
        </pc:picChg>
      </pc:sldChg>
      <pc:sldChg chg="del">
        <pc:chgData name="Nane Kratzke" userId="971be13ff4ee5ef6" providerId="LiveId" clId="{6807EEF3-A2B5-604D-BA7A-EF974636EE95}" dt="2023-03-01T12:45:08.989" v="103" actId="2696"/>
        <pc:sldMkLst>
          <pc:docMk/>
          <pc:sldMk cId="3796442489" sldId="553"/>
        </pc:sldMkLst>
      </pc:sldChg>
      <pc:sldChg chg="add del">
        <pc:chgData name="Nane Kratzke" userId="971be13ff4ee5ef6" providerId="LiveId" clId="{6807EEF3-A2B5-604D-BA7A-EF974636EE95}" dt="2023-03-01T13:41:01.214" v="995" actId="2696"/>
        <pc:sldMkLst>
          <pc:docMk/>
          <pc:sldMk cId="4288108496" sldId="553"/>
        </pc:sldMkLst>
      </pc:sldChg>
      <pc:sldChg chg="addSp delSp modSp add mod">
        <pc:chgData name="Nane Kratzke" userId="971be13ff4ee5ef6" providerId="LiveId" clId="{6807EEF3-A2B5-604D-BA7A-EF974636EE95}" dt="2023-03-01T13:38:21.848" v="981" actId="1076"/>
        <pc:sldMkLst>
          <pc:docMk/>
          <pc:sldMk cId="1960172661" sldId="554"/>
        </pc:sldMkLst>
        <pc:spChg chg="mod">
          <ac:chgData name="Nane Kratzke" userId="971be13ff4ee5ef6" providerId="LiveId" clId="{6807EEF3-A2B5-604D-BA7A-EF974636EE95}" dt="2023-03-01T13:38:21.848" v="981" actId="1076"/>
          <ac:spMkLst>
            <pc:docMk/>
            <pc:sldMk cId="1960172661" sldId="554"/>
            <ac:spMk id="6" creationId="{8D4BE3A8-227C-0B49-AE5A-792963F43E2E}"/>
          </ac:spMkLst>
        </pc:spChg>
        <pc:spChg chg="add mod">
          <ac:chgData name="Nane Kratzke" userId="971be13ff4ee5ef6" providerId="LiveId" clId="{6807EEF3-A2B5-604D-BA7A-EF974636EE95}" dt="2023-03-01T13:37:56.505" v="978" actId="1076"/>
          <ac:spMkLst>
            <pc:docMk/>
            <pc:sldMk cId="1960172661" sldId="554"/>
            <ac:spMk id="8" creationId="{C3C5991F-5D66-19EB-3762-94EC3532F424}"/>
          </ac:spMkLst>
        </pc:spChg>
        <pc:picChg chg="mod">
          <ac:chgData name="Nane Kratzke" userId="971be13ff4ee5ef6" providerId="LiveId" clId="{6807EEF3-A2B5-604D-BA7A-EF974636EE95}" dt="2023-03-01T13:38:04.033" v="980" actId="1076"/>
          <ac:picMkLst>
            <pc:docMk/>
            <pc:sldMk cId="1960172661" sldId="554"/>
            <ac:picMk id="5" creationId="{CA821DE3-AAD9-9C46-A7ED-1B7273E59B68}"/>
          </ac:picMkLst>
        </pc:picChg>
        <pc:picChg chg="del">
          <ac:chgData name="Nane Kratzke" userId="971be13ff4ee5ef6" providerId="LiveId" clId="{6807EEF3-A2B5-604D-BA7A-EF974636EE95}" dt="2023-03-01T13:37:46.658" v="976" actId="478"/>
          <ac:picMkLst>
            <pc:docMk/>
            <pc:sldMk cId="1960172661" sldId="554"/>
            <ac:picMk id="7" creationId="{7530C27C-0B02-6F40-AF65-A330F149BBAF}"/>
          </ac:picMkLst>
        </pc:picChg>
        <pc:picChg chg="add mod">
          <ac:chgData name="Nane Kratzke" userId="971be13ff4ee5ef6" providerId="LiveId" clId="{6807EEF3-A2B5-604D-BA7A-EF974636EE95}" dt="2023-03-01T13:37:56.505" v="978" actId="1076"/>
          <ac:picMkLst>
            <pc:docMk/>
            <pc:sldMk cId="1960172661" sldId="554"/>
            <ac:picMk id="9" creationId="{DE57B423-7C0B-25A7-4DD0-C307D31D81E8}"/>
          </ac:picMkLst>
        </pc:picChg>
      </pc:sldChg>
      <pc:sldChg chg="del">
        <pc:chgData name="Nane Kratzke" userId="971be13ff4ee5ef6" providerId="LiveId" clId="{6807EEF3-A2B5-604D-BA7A-EF974636EE95}" dt="2023-03-01T12:45:08.989" v="103" actId="2696"/>
        <pc:sldMkLst>
          <pc:docMk/>
          <pc:sldMk cId="3370840159" sldId="554"/>
        </pc:sldMkLst>
      </pc:sldChg>
      <pc:sldChg chg="del">
        <pc:chgData name="Nane Kratzke" userId="971be13ff4ee5ef6" providerId="LiveId" clId="{6807EEF3-A2B5-604D-BA7A-EF974636EE95}" dt="2023-03-01T12:45:08.989" v="103" actId="2696"/>
        <pc:sldMkLst>
          <pc:docMk/>
          <pc:sldMk cId="1629963987" sldId="555"/>
        </pc:sldMkLst>
      </pc:sldChg>
      <pc:sldChg chg="addSp delSp modSp add mod">
        <pc:chgData name="Nane Kratzke" userId="971be13ff4ee5ef6" providerId="LiveId" clId="{6807EEF3-A2B5-604D-BA7A-EF974636EE95}" dt="2023-03-01T13:40:41.799" v="994" actId="1076"/>
        <pc:sldMkLst>
          <pc:docMk/>
          <pc:sldMk cId="3265206661" sldId="555"/>
        </pc:sldMkLst>
        <pc:spChg chg="del">
          <ac:chgData name="Nane Kratzke" userId="971be13ff4ee5ef6" providerId="LiveId" clId="{6807EEF3-A2B5-604D-BA7A-EF974636EE95}" dt="2023-03-01T13:39:49.736" v="985" actId="478"/>
          <ac:spMkLst>
            <pc:docMk/>
            <pc:sldMk cId="3265206661" sldId="555"/>
            <ac:spMk id="5" creationId="{227D41D0-3944-FE43-AC2B-6E13492F5A5E}"/>
          </ac:spMkLst>
        </pc:spChg>
        <pc:spChg chg="add mod">
          <ac:chgData name="Nane Kratzke" userId="971be13ff4ee5ef6" providerId="LiveId" clId="{6807EEF3-A2B5-604D-BA7A-EF974636EE95}" dt="2023-03-01T13:40:24.463" v="990" actId="1076"/>
          <ac:spMkLst>
            <pc:docMk/>
            <pc:sldMk cId="3265206661" sldId="555"/>
            <ac:spMk id="7" creationId="{8A00AE3A-E1AF-61EE-BD91-12A537C7DC40}"/>
          </ac:spMkLst>
        </pc:spChg>
        <pc:spChg chg="add mod">
          <ac:chgData name="Nane Kratzke" userId="971be13ff4ee5ef6" providerId="LiveId" clId="{6807EEF3-A2B5-604D-BA7A-EF974636EE95}" dt="2023-03-01T13:40:29.143" v="991" actId="1076"/>
          <ac:spMkLst>
            <pc:docMk/>
            <pc:sldMk cId="3265206661" sldId="555"/>
            <ac:spMk id="10" creationId="{8C5E8E1A-6F4E-80D8-FCC5-DD9F118F80DA}"/>
          </ac:spMkLst>
        </pc:spChg>
        <pc:spChg chg="del">
          <ac:chgData name="Nane Kratzke" userId="971be13ff4ee5ef6" providerId="LiveId" clId="{6807EEF3-A2B5-604D-BA7A-EF974636EE95}" dt="2023-03-01T13:40:09.672" v="988" actId="478"/>
          <ac:spMkLst>
            <pc:docMk/>
            <pc:sldMk cId="3265206661" sldId="555"/>
            <ac:spMk id="19" creationId="{767847AC-FC78-0B4C-AF24-5ABAB99A04AC}"/>
          </ac:spMkLst>
        </pc:spChg>
        <pc:picChg chg="mod">
          <ac:chgData name="Nane Kratzke" userId="971be13ff4ee5ef6" providerId="LiveId" clId="{6807EEF3-A2B5-604D-BA7A-EF974636EE95}" dt="2023-03-01T13:40:41.799" v="994" actId="1076"/>
          <ac:picMkLst>
            <pc:docMk/>
            <pc:sldMk cId="3265206661" sldId="555"/>
            <ac:picMk id="6" creationId="{0F67892E-B84D-CE42-BFCA-ECFB35669C39}"/>
          </ac:picMkLst>
        </pc:picChg>
        <pc:picChg chg="del">
          <ac:chgData name="Nane Kratzke" userId="971be13ff4ee5ef6" providerId="LiveId" clId="{6807EEF3-A2B5-604D-BA7A-EF974636EE95}" dt="2023-03-01T13:39:45.177" v="983" actId="478"/>
          <ac:picMkLst>
            <pc:docMk/>
            <pc:sldMk cId="3265206661" sldId="555"/>
            <ac:picMk id="8" creationId="{02182809-E1D1-7D4F-B85C-2676BB04273D}"/>
          </ac:picMkLst>
        </pc:picChg>
        <pc:picChg chg="del">
          <ac:chgData name="Nane Kratzke" userId="971be13ff4ee5ef6" providerId="LiveId" clId="{6807EEF3-A2B5-604D-BA7A-EF974636EE95}" dt="2023-03-01T13:39:46.815" v="984" actId="478"/>
          <ac:picMkLst>
            <pc:docMk/>
            <pc:sldMk cId="3265206661" sldId="555"/>
            <ac:picMk id="9" creationId="{87BDC795-C298-264F-88FC-9EBD153E8830}"/>
          </ac:picMkLst>
        </pc:picChg>
        <pc:picChg chg="add mod">
          <ac:chgData name="Nane Kratzke" userId="971be13ff4ee5ef6" providerId="LiveId" clId="{6807EEF3-A2B5-604D-BA7A-EF974636EE95}" dt="2023-03-01T13:40:24.463" v="990" actId="1076"/>
          <ac:picMkLst>
            <pc:docMk/>
            <pc:sldMk cId="3265206661" sldId="555"/>
            <ac:picMk id="11" creationId="{BFD446C6-6FC0-F7BA-6419-6B1A5FA14931}"/>
          </ac:picMkLst>
        </pc:picChg>
        <pc:picChg chg="add mod">
          <ac:chgData name="Nane Kratzke" userId="971be13ff4ee5ef6" providerId="LiveId" clId="{6807EEF3-A2B5-604D-BA7A-EF974636EE95}" dt="2023-03-01T13:40:29.143" v="991" actId="1076"/>
          <ac:picMkLst>
            <pc:docMk/>
            <pc:sldMk cId="3265206661" sldId="555"/>
            <ac:picMk id="12" creationId="{5D4F3DB6-D2C5-6CE0-AF5B-F3C0C97A4D07}"/>
          </ac:picMkLst>
        </pc:picChg>
      </pc:sldChg>
      <pc:sldChg chg="modSp del mod">
        <pc:chgData name="Nane Kratzke" userId="971be13ff4ee5ef6" providerId="LiveId" clId="{6807EEF3-A2B5-604D-BA7A-EF974636EE95}" dt="2023-03-01T12:45:08.989" v="103" actId="2696"/>
        <pc:sldMkLst>
          <pc:docMk/>
          <pc:sldMk cId="1804433524" sldId="556"/>
        </pc:sldMkLst>
        <pc:spChg chg="mod">
          <ac:chgData name="Nane Kratzke" userId="971be13ff4ee5ef6" providerId="LiveId" clId="{6807EEF3-A2B5-604D-BA7A-EF974636EE95}" dt="2023-02-21T17:01:14.040" v="3" actId="207"/>
          <ac:spMkLst>
            <pc:docMk/>
            <pc:sldMk cId="1804433524" sldId="556"/>
            <ac:spMk id="5" creationId="{3EAF5E4E-CE76-E547-B37F-6609FE36B1FA}"/>
          </ac:spMkLst>
        </pc:spChg>
        <pc:spChg chg="mod">
          <ac:chgData name="Nane Kratzke" userId="971be13ff4ee5ef6" providerId="LiveId" clId="{6807EEF3-A2B5-604D-BA7A-EF974636EE95}" dt="2023-02-21T17:00:46.866" v="1" actId="12"/>
          <ac:spMkLst>
            <pc:docMk/>
            <pc:sldMk cId="1804433524" sldId="556"/>
            <ac:spMk id="7" creationId="{9FE97D31-B274-C542-AD05-91E7E71F418F}"/>
          </ac:spMkLst>
        </pc:spChg>
        <pc:spChg chg="mod">
          <ac:chgData name="Nane Kratzke" userId="971be13ff4ee5ef6" providerId="LiveId" clId="{6807EEF3-A2B5-604D-BA7A-EF974636EE95}" dt="2023-02-21T17:01:19.640" v="5" actId="207"/>
          <ac:spMkLst>
            <pc:docMk/>
            <pc:sldMk cId="1804433524" sldId="556"/>
            <ac:spMk id="8" creationId="{7F757E3C-3C6E-BD40-98F6-DB6D4CE6A423}"/>
          </ac:spMkLst>
        </pc:spChg>
      </pc:sldChg>
      <pc:sldChg chg="modSp add mod">
        <pc:chgData name="Nane Kratzke" userId="971be13ff4ee5ef6" providerId="LiveId" clId="{6807EEF3-A2B5-604D-BA7A-EF974636EE95}" dt="2023-03-01T13:01:36.637" v="150" actId="207"/>
        <pc:sldMkLst>
          <pc:docMk/>
          <pc:sldMk cId="3481160412" sldId="556"/>
        </pc:sldMkLst>
        <pc:spChg chg="mod">
          <ac:chgData name="Nane Kratzke" userId="971be13ff4ee5ef6" providerId="LiveId" clId="{6807EEF3-A2B5-604D-BA7A-EF974636EE95}" dt="2023-03-01T13:01:36.637" v="150" actId="207"/>
          <ac:spMkLst>
            <pc:docMk/>
            <pc:sldMk cId="3481160412" sldId="556"/>
            <ac:spMk id="5" creationId="{3EAF5E4E-CE76-E547-B37F-6609FE36B1FA}"/>
          </ac:spMkLst>
        </pc:spChg>
        <pc:spChg chg="mod">
          <ac:chgData name="Nane Kratzke" userId="971be13ff4ee5ef6" providerId="LiveId" clId="{6807EEF3-A2B5-604D-BA7A-EF974636EE95}" dt="2023-03-01T13:01:31.629" v="148" actId="207"/>
          <ac:spMkLst>
            <pc:docMk/>
            <pc:sldMk cId="3481160412" sldId="556"/>
            <ac:spMk id="8" creationId="{7F757E3C-3C6E-BD40-98F6-DB6D4CE6A423}"/>
          </ac:spMkLst>
        </pc:spChg>
      </pc:sldChg>
      <pc:sldChg chg="del">
        <pc:chgData name="Nane Kratzke" userId="971be13ff4ee5ef6" providerId="LiveId" clId="{6807EEF3-A2B5-604D-BA7A-EF974636EE95}" dt="2023-03-01T12:45:08.989" v="103" actId="2696"/>
        <pc:sldMkLst>
          <pc:docMk/>
          <pc:sldMk cId="60457338" sldId="557"/>
        </pc:sldMkLst>
      </pc:sldChg>
      <pc:sldChg chg="add">
        <pc:chgData name="Nane Kratzke" userId="971be13ff4ee5ef6" providerId="LiveId" clId="{6807EEF3-A2B5-604D-BA7A-EF974636EE95}" dt="2023-03-01T12:45:20.997" v="104"/>
        <pc:sldMkLst>
          <pc:docMk/>
          <pc:sldMk cId="3158836149" sldId="557"/>
        </pc:sldMkLst>
      </pc:sldChg>
      <pc:sldChg chg="del">
        <pc:chgData name="Nane Kratzke" userId="971be13ff4ee5ef6" providerId="LiveId" clId="{6807EEF3-A2B5-604D-BA7A-EF974636EE95}" dt="2023-03-01T12:45:08.989" v="103" actId="2696"/>
        <pc:sldMkLst>
          <pc:docMk/>
          <pc:sldMk cId="176507967" sldId="558"/>
        </pc:sldMkLst>
      </pc:sldChg>
      <pc:sldChg chg="add">
        <pc:chgData name="Nane Kratzke" userId="971be13ff4ee5ef6" providerId="LiveId" clId="{6807EEF3-A2B5-604D-BA7A-EF974636EE95}" dt="2023-03-01T12:45:20.997" v="104"/>
        <pc:sldMkLst>
          <pc:docMk/>
          <pc:sldMk cId="873461695" sldId="558"/>
        </pc:sldMkLst>
      </pc:sldChg>
      <pc:sldChg chg="del">
        <pc:chgData name="Nane Kratzke" userId="971be13ff4ee5ef6" providerId="LiveId" clId="{6807EEF3-A2B5-604D-BA7A-EF974636EE95}" dt="2023-03-01T12:45:08.989" v="103" actId="2696"/>
        <pc:sldMkLst>
          <pc:docMk/>
          <pc:sldMk cId="517289421" sldId="559"/>
        </pc:sldMkLst>
      </pc:sldChg>
      <pc:sldChg chg="add">
        <pc:chgData name="Nane Kratzke" userId="971be13ff4ee5ef6" providerId="LiveId" clId="{6807EEF3-A2B5-604D-BA7A-EF974636EE95}" dt="2023-03-01T12:45:20.997" v="104"/>
        <pc:sldMkLst>
          <pc:docMk/>
          <pc:sldMk cId="3676795758" sldId="559"/>
        </pc:sldMkLst>
      </pc:sldChg>
      <pc:sldChg chg="add">
        <pc:chgData name="Nane Kratzke" userId="971be13ff4ee5ef6" providerId="LiveId" clId="{6807EEF3-A2B5-604D-BA7A-EF974636EE95}" dt="2023-03-01T12:45:20.997" v="104"/>
        <pc:sldMkLst>
          <pc:docMk/>
          <pc:sldMk cId="647193897" sldId="560"/>
        </pc:sldMkLst>
      </pc:sldChg>
      <pc:sldChg chg="del">
        <pc:chgData name="Nane Kratzke" userId="971be13ff4ee5ef6" providerId="LiveId" clId="{6807EEF3-A2B5-604D-BA7A-EF974636EE95}" dt="2023-03-01T12:45:08.989" v="103" actId="2696"/>
        <pc:sldMkLst>
          <pc:docMk/>
          <pc:sldMk cId="2003902774" sldId="560"/>
        </pc:sldMkLst>
      </pc:sldChg>
      <pc:sldChg chg="del">
        <pc:chgData name="Nane Kratzke" userId="971be13ff4ee5ef6" providerId="LiveId" clId="{6807EEF3-A2B5-604D-BA7A-EF974636EE95}" dt="2023-03-01T12:45:08.989" v="103" actId="2696"/>
        <pc:sldMkLst>
          <pc:docMk/>
          <pc:sldMk cId="1429872524" sldId="562"/>
        </pc:sldMkLst>
      </pc:sldChg>
      <pc:sldChg chg="add">
        <pc:chgData name="Nane Kratzke" userId="971be13ff4ee5ef6" providerId="LiveId" clId="{6807EEF3-A2B5-604D-BA7A-EF974636EE95}" dt="2023-03-01T12:45:20.997" v="104"/>
        <pc:sldMkLst>
          <pc:docMk/>
          <pc:sldMk cId="3385414023" sldId="562"/>
        </pc:sldMkLst>
      </pc:sldChg>
      <pc:sldChg chg="del">
        <pc:chgData name="Nane Kratzke" userId="971be13ff4ee5ef6" providerId="LiveId" clId="{6807EEF3-A2B5-604D-BA7A-EF974636EE95}" dt="2023-03-01T12:45:08.989" v="103" actId="2696"/>
        <pc:sldMkLst>
          <pc:docMk/>
          <pc:sldMk cId="1523246985" sldId="563"/>
        </pc:sldMkLst>
      </pc:sldChg>
      <pc:sldChg chg="add">
        <pc:chgData name="Nane Kratzke" userId="971be13ff4ee5ef6" providerId="LiveId" clId="{6807EEF3-A2B5-604D-BA7A-EF974636EE95}" dt="2023-03-01T12:45:20.997" v="104"/>
        <pc:sldMkLst>
          <pc:docMk/>
          <pc:sldMk cId="3819642131" sldId="563"/>
        </pc:sldMkLst>
      </pc:sldChg>
      <pc:sldChg chg="del">
        <pc:chgData name="Nane Kratzke" userId="971be13ff4ee5ef6" providerId="LiveId" clId="{6807EEF3-A2B5-604D-BA7A-EF974636EE95}" dt="2023-03-01T12:45:08.989" v="103" actId="2696"/>
        <pc:sldMkLst>
          <pc:docMk/>
          <pc:sldMk cId="2070941201" sldId="565"/>
        </pc:sldMkLst>
      </pc:sldChg>
      <pc:sldChg chg="add">
        <pc:chgData name="Nane Kratzke" userId="971be13ff4ee5ef6" providerId="LiveId" clId="{6807EEF3-A2B5-604D-BA7A-EF974636EE95}" dt="2023-03-01T12:45:20.997" v="104"/>
        <pc:sldMkLst>
          <pc:docMk/>
          <pc:sldMk cId="3457607798" sldId="565"/>
        </pc:sldMkLst>
      </pc:sldChg>
      <pc:sldChg chg="del">
        <pc:chgData name="Nane Kratzke" userId="971be13ff4ee5ef6" providerId="LiveId" clId="{6807EEF3-A2B5-604D-BA7A-EF974636EE95}" dt="2023-03-01T12:45:08.989" v="103" actId="2696"/>
        <pc:sldMkLst>
          <pc:docMk/>
          <pc:sldMk cId="208116575" sldId="566"/>
        </pc:sldMkLst>
      </pc:sldChg>
      <pc:sldChg chg="add">
        <pc:chgData name="Nane Kratzke" userId="971be13ff4ee5ef6" providerId="LiveId" clId="{6807EEF3-A2B5-604D-BA7A-EF974636EE95}" dt="2023-03-01T12:45:20.997" v="104"/>
        <pc:sldMkLst>
          <pc:docMk/>
          <pc:sldMk cId="2220296026" sldId="566"/>
        </pc:sldMkLst>
      </pc:sldChg>
      <pc:sldChg chg="del">
        <pc:chgData name="Nane Kratzke" userId="971be13ff4ee5ef6" providerId="LiveId" clId="{6807EEF3-A2B5-604D-BA7A-EF974636EE95}" dt="2023-03-01T12:45:08.989" v="103" actId="2696"/>
        <pc:sldMkLst>
          <pc:docMk/>
          <pc:sldMk cId="1103199666" sldId="567"/>
        </pc:sldMkLst>
      </pc:sldChg>
      <pc:sldChg chg="add">
        <pc:chgData name="Nane Kratzke" userId="971be13ff4ee5ef6" providerId="LiveId" clId="{6807EEF3-A2B5-604D-BA7A-EF974636EE95}" dt="2023-03-01T12:45:20.997" v="104"/>
        <pc:sldMkLst>
          <pc:docMk/>
          <pc:sldMk cId="3870288661" sldId="567"/>
        </pc:sldMkLst>
      </pc:sldChg>
      <pc:sldChg chg="add">
        <pc:chgData name="Nane Kratzke" userId="971be13ff4ee5ef6" providerId="LiveId" clId="{6807EEF3-A2B5-604D-BA7A-EF974636EE95}" dt="2023-03-01T12:45:20.997" v="104"/>
        <pc:sldMkLst>
          <pc:docMk/>
          <pc:sldMk cId="73879570" sldId="568"/>
        </pc:sldMkLst>
      </pc:sldChg>
      <pc:sldChg chg="del">
        <pc:chgData name="Nane Kratzke" userId="971be13ff4ee5ef6" providerId="LiveId" clId="{6807EEF3-A2B5-604D-BA7A-EF974636EE95}" dt="2023-03-01T12:45:08.989" v="103" actId="2696"/>
        <pc:sldMkLst>
          <pc:docMk/>
          <pc:sldMk cId="1742526838" sldId="568"/>
        </pc:sldMkLst>
      </pc:sldChg>
      <pc:sldChg chg="addSp delSp modSp add mod setBg">
        <pc:chgData name="Nane Kratzke" userId="971be13ff4ee5ef6" providerId="LiveId" clId="{6807EEF3-A2B5-604D-BA7A-EF974636EE95}" dt="2023-03-01T12:42:21.615" v="77" actId="1366"/>
        <pc:sldMkLst>
          <pc:docMk/>
          <pc:sldMk cId="121222599" sldId="633"/>
        </pc:sldMkLst>
        <pc:spChg chg="mod">
          <ac:chgData name="Nane Kratzke" userId="971be13ff4ee5ef6" providerId="LiveId" clId="{6807EEF3-A2B5-604D-BA7A-EF974636EE95}" dt="2023-03-01T12:36:24.799" v="19" actId="20577"/>
          <ac:spMkLst>
            <pc:docMk/>
            <pc:sldMk cId="121222599" sldId="633"/>
            <ac:spMk id="31" creationId="{A7AED8D2-12C6-26AC-5AF0-E921BDCCBE3B}"/>
          </ac:spMkLst>
        </pc:spChg>
        <pc:picChg chg="add del mod">
          <ac:chgData name="Nane Kratzke" userId="971be13ff4ee5ef6" providerId="LiveId" clId="{6807EEF3-A2B5-604D-BA7A-EF974636EE95}" dt="2023-03-01T12:41:45.841" v="71" actId="478"/>
          <ac:picMkLst>
            <pc:docMk/>
            <pc:sldMk cId="121222599" sldId="633"/>
            <ac:picMk id="2" creationId="{3E62DDB6-019F-35B1-7EF4-30400DC6055A}"/>
          </ac:picMkLst>
        </pc:picChg>
        <pc:picChg chg="add mod">
          <ac:chgData name="Nane Kratzke" userId="971be13ff4ee5ef6" providerId="LiveId" clId="{6807EEF3-A2B5-604D-BA7A-EF974636EE95}" dt="2023-03-01T12:42:21.615" v="77" actId="1366"/>
          <ac:picMkLst>
            <pc:docMk/>
            <pc:sldMk cId="121222599" sldId="633"/>
            <ac:picMk id="4" creationId="{550C30A2-D1B7-A3CA-9289-5EACEE936178}"/>
          </ac:picMkLst>
        </pc:picChg>
        <pc:picChg chg="mod">
          <ac:chgData name="Nane Kratzke" userId="971be13ff4ee5ef6" providerId="LiveId" clId="{6807EEF3-A2B5-604D-BA7A-EF974636EE95}" dt="2023-03-01T12:39:53.830" v="64" actId="1367"/>
          <ac:picMkLst>
            <pc:docMk/>
            <pc:sldMk cId="121222599" sldId="633"/>
            <ac:picMk id="12" creationId="{71FFB062-E1B5-47E0-C950-E6D129DAE4EA}"/>
          </ac:picMkLst>
        </pc:picChg>
        <pc:picChg chg="del mod">
          <ac:chgData name="Nane Kratzke" userId="971be13ff4ee5ef6" providerId="LiveId" clId="{6807EEF3-A2B5-604D-BA7A-EF974636EE95}" dt="2023-03-01T12:39:24.606" v="42" actId="478"/>
          <ac:picMkLst>
            <pc:docMk/>
            <pc:sldMk cId="121222599" sldId="633"/>
            <ac:picMk id="1026" creationId="{2B9894CA-625B-25D4-9457-96F2EC26167D}"/>
          </ac:picMkLst>
        </pc:picChg>
      </pc:sldChg>
      <pc:sldChg chg="add">
        <pc:chgData name="Nane Kratzke" userId="971be13ff4ee5ef6" providerId="LiveId" clId="{6807EEF3-A2B5-604D-BA7A-EF974636EE95}" dt="2023-03-01T12:43:34.670" v="81"/>
        <pc:sldMkLst>
          <pc:docMk/>
          <pc:sldMk cId="2918241329" sldId="634"/>
        </pc:sldMkLst>
      </pc:sldChg>
      <pc:sldChg chg="modSp add del mod">
        <pc:chgData name="Nane Kratzke" userId="971be13ff4ee5ef6" providerId="LiveId" clId="{6807EEF3-A2B5-604D-BA7A-EF974636EE95}" dt="2023-03-01T12:48:15.538" v="110" actId="2696"/>
        <pc:sldMkLst>
          <pc:docMk/>
          <pc:sldMk cId="2485432745" sldId="635"/>
        </pc:sldMkLst>
        <pc:spChg chg="mod">
          <ac:chgData name="Nane Kratzke" userId="971be13ff4ee5ef6" providerId="LiveId" clId="{6807EEF3-A2B5-604D-BA7A-EF974636EE95}" dt="2023-03-01T12:46:04.237" v="106" actId="207"/>
          <ac:spMkLst>
            <pc:docMk/>
            <pc:sldMk cId="2485432745" sldId="635"/>
            <ac:spMk id="4" creationId="{7744107F-B706-604F-BAAE-87D504707D7C}"/>
          </ac:spMkLst>
        </pc:spChg>
      </pc:sldChg>
      <pc:sldChg chg="modSp add mod">
        <pc:chgData name="Nane Kratzke" userId="971be13ff4ee5ef6" providerId="LiveId" clId="{6807EEF3-A2B5-604D-BA7A-EF974636EE95}" dt="2023-03-01T12:48:57.888" v="113" actId="108"/>
        <pc:sldMkLst>
          <pc:docMk/>
          <pc:sldMk cId="414769982" sldId="636"/>
        </pc:sldMkLst>
        <pc:spChg chg="mod">
          <ac:chgData name="Nane Kratzke" userId="971be13ff4ee5ef6" providerId="LiveId" clId="{6807EEF3-A2B5-604D-BA7A-EF974636EE95}" dt="2023-03-01T12:48:57.888" v="113" actId="108"/>
          <ac:spMkLst>
            <pc:docMk/>
            <pc:sldMk cId="414769982" sldId="636"/>
            <ac:spMk id="4" creationId="{7744107F-B706-604F-BAAE-87D504707D7C}"/>
          </ac:spMkLst>
        </pc:spChg>
      </pc:sldChg>
      <pc:sldChg chg="modSp add mod">
        <pc:chgData name="Nane Kratzke" userId="971be13ff4ee5ef6" providerId="LiveId" clId="{6807EEF3-A2B5-604D-BA7A-EF974636EE95}" dt="2023-03-01T12:49:25.342" v="116" actId="108"/>
        <pc:sldMkLst>
          <pc:docMk/>
          <pc:sldMk cId="3273254980" sldId="637"/>
        </pc:sldMkLst>
        <pc:spChg chg="mod">
          <ac:chgData name="Nane Kratzke" userId="971be13ff4ee5ef6" providerId="LiveId" clId="{6807EEF3-A2B5-604D-BA7A-EF974636EE95}" dt="2023-03-01T12:49:25.342" v="116" actId="108"/>
          <ac:spMkLst>
            <pc:docMk/>
            <pc:sldMk cId="3273254980" sldId="637"/>
            <ac:spMk id="4" creationId="{7744107F-B706-604F-BAAE-87D504707D7C}"/>
          </ac:spMkLst>
        </pc:spChg>
      </pc:sldChg>
      <pc:sldChg chg="add del">
        <pc:chgData name="Nane Kratzke" userId="971be13ff4ee5ef6" providerId="LiveId" clId="{6807EEF3-A2B5-604D-BA7A-EF974636EE95}" dt="2023-03-01T12:53:32.496" v="119" actId="2696"/>
        <pc:sldMkLst>
          <pc:docMk/>
          <pc:sldMk cId="2940413687" sldId="638"/>
        </pc:sldMkLst>
      </pc:sldChg>
      <pc:sldChg chg="modSp add mod">
        <pc:chgData name="Nane Kratzke" userId="971be13ff4ee5ef6" providerId="LiveId" clId="{6807EEF3-A2B5-604D-BA7A-EF974636EE95}" dt="2023-03-01T12:56:19.680" v="132" actId="20577"/>
        <pc:sldMkLst>
          <pc:docMk/>
          <pc:sldMk cId="262982285" sldId="639"/>
        </pc:sldMkLst>
        <pc:spChg chg="mod">
          <ac:chgData name="Nane Kratzke" userId="971be13ff4ee5ef6" providerId="LiveId" clId="{6807EEF3-A2B5-604D-BA7A-EF974636EE95}" dt="2023-03-01T12:56:19.680" v="132" actId="20577"/>
          <ac:spMkLst>
            <pc:docMk/>
            <pc:sldMk cId="262982285" sldId="639"/>
            <ac:spMk id="2" creationId="{6D39A0F7-5B8F-5047-AD5F-FC2C4F71D320}"/>
          </ac:spMkLst>
        </pc:spChg>
      </pc:sldChg>
      <pc:sldChg chg="add">
        <pc:chgData name="Nane Kratzke" userId="971be13ff4ee5ef6" providerId="LiveId" clId="{6807EEF3-A2B5-604D-BA7A-EF974636EE95}" dt="2023-03-01T12:53:36.476" v="120"/>
        <pc:sldMkLst>
          <pc:docMk/>
          <pc:sldMk cId="2748633031" sldId="640"/>
        </pc:sldMkLst>
      </pc:sldChg>
      <pc:sldChg chg="add">
        <pc:chgData name="Nane Kratzke" userId="971be13ff4ee5ef6" providerId="LiveId" clId="{6807EEF3-A2B5-604D-BA7A-EF974636EE95}" dt="2023-03-01T12:53:57.084" v="121"/>
        <pc:sldMkLst>
          <pc:docMk/>
          <pc:sldMk cId="1581663590" sldId="641"/>
        </pc:sldMkLst>
      </pc:sldChg>
      <pc:sldChg chg="add">
        <pc:chgData name="Nane Kratzke" userId="971be13ff4ee5ef6" providerId="LiveId" clId="{6807EEF3-A2B5-604D-BA7A-EF974636EE95}" dt="2023-03-01T12:54:06.073" v="122"/>
        <pc:sldMkLst>
          <pc:docMk/>
          <pc:sldMk cId="3297081934" sldId="642"/>
        </pc:sldMkLst>
      </pc:sldChg>
      <pc:sldChg chg="add">
        <pc:chgData name="Nane Kratzke" userId="971be13ff4ee5ef6" providerId="LiveId" clId="{6807EEF3-A2B5-604D-BA7A-EF974636EE95}" dt="2023-03-01T12:54:54.896" v="123"/>
        <pc:sldMkLst>
          <pc:docMk/>
          <pc:sldMk cId="767154734" sldId="643"/>
        </pc:sldMkLst>
      </pc:sldChg>
      <pc:sldChg chg="add">
        <pc:chgData name="Nane Kratzke" userId="971be13ff4ee5ef6" providerId="LiveId" clId="{6807EEF3-A2B5-604D-BA7A-EF974636EE95}" dt="2023-03-01T12:56:14.245" v="124"/>
        <pc:sldMkLst>
          <pc:docMk/>
          <pc:sldMk cId="998242575" sldId="644"/>
        </pc:sldMkLst>
      </pc:sldChg>
      <pc:sldChg chg="add">
        <pc:chgData name="Nane Kratzke" userId="971be13ff4ee5ef6" providerId="LiveId" clId="{6807EEF3-A2B5-604D-BA7A-EF974636EE95}" dt="2023-03-01T12:56:14.245" v="124"/>
        <pc:sldMkLst>
          <pc:docMk/>
          <pc:sldMk cId="3128018776" sldId="645"/>
        </pc:sldMkLst>
      </pc:sldChg>
      <pc:sldChg chg="add">
        <pc:chgData name="Nane Kratzke" userId="971be13ff4ee5ef6" providerId="LiveId" clId="{6807EEF3-A2B5-604D-BA7A-EF974636EE95}" dt="2023-03-01T12:56:14.245" v="124"/>
        <pc:sldMkLst>
          <pc:docMk/>
          <pc:sldMk cId="158260251" sldId="646"/>
        </pc:sldMkLst>
      </pc:sldChg>
      <pc:sldChg chg="addSp modSp new mod">
        <pc:chgData name="Nane Kratzke" userId="971be13ff4ee5ef6" providerId="LiveId" clId="{6807EEF3-A2B5-604D-BA7A-EF974636EE95}" dt="2023-03-01T13:10:17.407" v="330" actId="1076"/>
        <pc:sldMkLst>
          <pc:docMk/>
          <pc:sldMk cId="4060232820" sldId="647"/>
        </pc:sldMkLst>
        <pc:spChg chg="mod">
          <ac:chgData name="Nane Kratzke" userId="971be13ff4ee5ef6" providerId="LiveId" clId="{6807EEF3-A2B5-604D-BA7A-EF974636EE95}" dt="2023-03-01T13:06:08.769" v="235" actId="1076"/>
          <ac:spMkLst>
            <pc:docMk/>
            <pc:sldMk cId="4060232820" sldId="647"/>
            <ac:spMk id="2" creationId="{6B878306-7BB8-66D4-E9AF-06EF87752784}"/>
          </ac:spMkLst>
        </pc:spChg>
        <pc:spChg chg="mod">
          <ac:chgData name="Nane Kratzke" userId="971be13ff4ee5ef6" providerId="LiveId" clId="{6807EEF3-A2B5-604D-BA7A-EF974636EE95}" dt="2023-03-01T13:06:59.746" v="243" actId="20577"/>
          <ac:spMkLst>
            <pc:docMk/>
            <pc:sldMk cId="4060232820" sldId="647"/>
            <ac:spMk id="3" creationId="{B77CBA25-6C75-53D3-0BDC-11CE5C4019E2}"/>
          </ac:spMkLst>
        </pc:spChg>
        <pc:spChg chg="add mod">
          <ac:chgData name="Nane Kratzke" userId="971be13ff4ee5ef6" providerId="LiveId" clId="{6807EEF3-A2B5-604D-BA7A-EF974636EE95}" dt="2023-03-01T13:09:52.012" v="327" actId="14100"/>
          <ac:spMkLst>
            <pc:docMk/>
            <pc:sldMk cId="4060232820" sldId="647"/>
            <ac:spMk id="6" creationId="{EF2DB093-0A77-6425-B625-8A093B3CF7DF}"/>
          </ac:spMkLst>
        </pc:spChg>
        <pc:picChg chg="add mod">
          <ac:chgData name="Nane Kratzke" userId="971be13ff4ee5ef6" providerId="LiveId" clId="{6807EEF3-A2B5-604D-BA7A-EF974636EE95}" dt="2023-03-01T13:10:17.407" v="330" actId="1076"/>
          <ac:picMkLst>
            <pc:docMk/>
            <pc:sldMk cId="4060232820" sldId="647"/>
            <ac:picMk id="7" creationId="{DC0B6D02-5B4D-58A8-B715-EA7B1CB20D89}"/>
          </ac:picMkLst>
        </pc:picChg>
      </pc:sldChg>
      <pc:sldChg chg="addSp modSp add mod">
        <pc:chgData name="Nane Kratzke" userId="971be13ff4ee5ef6" providerId="LiveId" clId="{6807EEF3-A2B5-604D-BA7A-EF974636EE95}" dt="2023-03-01T13:27:01.436" v="715" actId="20577"/>
        <pc:sldMkLst>
          <pc:docMk/>
          <pc:sldMk cId="2056457870" sldId="648"/>
        </pc:sldMkLst>
        <pc:spChg chg="add mod">
          <ac:chgData name="Nane Kratzke" userId="971be13ff4ee5ef6" providerId="LiveId" clId="{6807EEF3-A2B5-604D-BA7A-EF974636EE95}" dt="2023-03-01T13:27:01.436" v="715" actId="20577"/>
          <ac:spMkLst>
            <pc:docMk/>
            <pc:sldMk cId="2056457870" sldId="648"/>
            <ac:spMk id="7" creationId="{97B26A28-5205-AE0D-092D-94E7C63B38F1}"/>
          </ac:spMkLst>
        </pc:spChg>
        <pc:picChg chg="add mod">
          <ac:chgData name="Nane Kratzke" userId="971be13ff4ee5ef6" providerId="LiveId" clId="{6807EEF3-A2B5-604D-BA7A-EF974636EE95}" dt="2023-03-01T13:17:10.631" v="517" actId="1076"/>
          <ac:picMkLst>
            <pc:docMk/>
            <pc:sldMk cId="2056457870" sldId="648"/>
            <ac:picMk id="5" creationId="{B24C4A03-A98F-14E0-3244-D77DA9C3B5EB}"/>
          </ac:picMkLst>
        </pc:picChg>
      </pc:sldChg>
    </pc:docChg>
  </pc:docChgLst>
  <pc:docChgLst>
    <pc:chgData name="Nane Kratzke" userId="971be13ff4ee5ef6" providerId="LiveId" clId="{99C3B895-3D89-094E-8D8D-5328E68DA2DF}"/>
    <pc:docChg chg="undo custSel addSld delSld modSld sldOrd">
      <pc:chgData name="Nane Kratzke" userId="971be13ff4ee5ef6" providerId="LiveId" clId="{99C3B895-3D89-094E-8D8D-5328E68DA2DF}" dt="2020-09-21T11:36:00.868" v="6255" actId="207"/>
      <pc:docMkLst>
        <pc:docMk/>
      </pc:docMkLst>
      <pc:sldChg chg="addSp delSp modSp mod">
        <pc:chgData name="Nane Kratzke" userId="971be13ff4ee5ef6" providerId="LiveId" clId="{99C3B895-3D89-094E-8D8D-5328E68DA2DF}" dt="2020-09-21T11:36:00.868" v="6255" actId="207"/>
        <pc:sldMkLst>
          <pc:docMk/>
          <pc:sldMk cId="704272100" sldId="323"/>
        </pc:sldMkLst>
        <pc:spChg chg="add mod">
          <ac:chgData name="Nane Kratzke" userId="971be13ff4ee5ef6" providerId="LiveId" clId="{99C3B895-3D89-094E-8D8D-5328E68DA2DF}" dt="2020-09-21T11:35:35.071" v="6251" actId="207"/>
          <ac:spMkLst>
            <pc:docMk/>
            <pc:sldMk cId="704272100" sldId="323"/>
            <ac:spMk id="6" creationId="{B2FFA29F-8624-FF49-B909-50A409457B33}"/>
          </ac:spMkLst>
        </pc:spChg>
        <pc:spChg chg="add mod">
          <ac:chgData name="Nane Kratzke" userId="971be13ff4ee5ef6" providerId="LiveId" clId="{99C3B895-3D89-094E-8D8D-5328E68DA2DF}" dt="2020-09-21T11:28:07.553" v="6248" actId="1076"/>
          <ac:spMkLst>
            <pc:docMk/>
            <pc:sldMk cId="704272100" sldId="323"/>
            <ac:spMk id="7" creationId="{2573F0DD-86C7-194B-BB00-916C460CF449}"/>
          </ac:spMkLst>
        </pc:spChg>
        <pc:spChg chg="mod">
          <ac:chgData name="Nane Kratzke" userId="971be13ff4ee5ef6" providerId="LiveId" clId="{99C3B895-3D89-094E-8D8D-5328E68DA2DF}" dt="2020-09-21T06:24:37.084" v="21" actId="20577"/>
          <ac:spMkLst>
            <pc:docMk/>
            <pc:sldMk cId="704272100" sldId="323"/>
            <ac:spMk id="8" creationId="{0C508602-457E-2C4E-A9AC-85A3D0BD58E5}"/>
          </ac:spMkLst>
        </pc:spChg>
        <pc:spChg chg="add mod">
          <ac:chgData name="Nane Kratzke" userId="971be13ff4ee5ef6" providerId="LiveId" clId="{99C3B895-3D89-094E-8D8D-5328E68DA2DF}" dt="2020-09-21T11:28:07.553" v="6248" actId="1076"/>
          <ac:spMkLst>
            <pc:docMk/>
            <pc:sldMk cId="704272100" sldId="323"/>
            <ac:spMk id="9" creationId="{00115806-6A32-F54E-9BC4-E5EE59629008}"/>
          </ac:spMkLst>
        </pc:spChg>
        <pc:spChg chg="add mod">
          <ac:chgData name="Nane Kratzke" userId="971be13ff4ee5ef6" providerId="LiveId" clId="{99C3B895-3D89-094E-8D8D-5328E68DA2DF}" dt="2020-09-21T11:28:07.553" v="6248" actId="1076"/>
          <ac:spMkLst>
            <pc:docMk/>
            <pc:sldMk cId="704272100" sldId="323"/>
            <ac:spMk id="10" creationId="{8AE1F451-539F-1A4F-AC27-063749464136}"/>
          </ac:spMkLst>
        </pc:spChg>
        <pc:spChg chg="add mod">
          <ac:chgData name="Nane Kratzke" userId="971be13ff4ee5ef6" providerId="LiveId" clId="{99C3B895-3D89-094E-8D8D-5328E68DA2DF}" dt="2020-09-21T11:35:35.071" v="6251" actId="207"/>
          <ac:spMkLst>
            <pc:docMk/>
            <pc:sldMk cId="704272100" sldId="323"/>
            <ac:spMk id="11" creationId="{EF7CB2A2-8DEF-4342-BDE5-612E783EBFF2}"/>
          </ac:spMkLst>
        </pc:spChg>
        <pc:spChg chg="add mod">
          <ac:chgData name="Nane Kratzke" userId="971be13ff4ee5ef6" providerId="LiveId" clId="{99C3B895-3D89-094E-8D8D-5328E68DA2DF}" dt="2020-09-21T11:35:55.796" v="6253" actId="208"/>
          <ac:spMkLst>
            <pc:docMk/>
            <pc:sldMk cId="704272100" sldId="323"/>
            <ac:spMk id="12" creationId="{DCE87366-1AB4-E345-8C23-A5974F2B8036}"/>
          </ac:spMkLst>
        </pc:spChg>
        <pc:spChg chg="add mod">
          <ac:chgData name="Nane Kratzke" userId="971be13ff4ee5ef6" providerId="LiveId" clId="{99C3B895-3D89-094E-8D8D-5328E68DA2DF}" dt="2020-09-21T11:28:07.553" v="6248" actId="1076"/>
          <ac:spMkLst>
            <pc:docMk/>
            <pc:sldMk cId="704272100" sldId="323"/>
            <ac:spMk id="18" creationId="{74BF62C8-01BB-354F-81AE-D94610B8B132}"/>
          </ac:spMkLst>
        </pc:spChg>
        <pc:spChg chg="add mod">
          <ac:chgData name="Nane Kratzke" userId="971be13ff4ee5ef6" providerId="LiveId" clId="{99C3B895-3D89-094E-8D8D-5328E68DA2DF}" dt="2020-09-21T11:28:07.553" v="6248" actId="1076"/>
          <ac:spMkLst>
            <pc:docMk/>
            <pc:sldMk cId="704272100" sldId="323"/>
            <ac:spMk id="19" creationId="{9FCD17D6-8DFD-AC4D-802C-24291272A02A}"/>
          </ac:spMkLst>
        </pc:spChg>
        <pc:spChg chg="add mod">
          <ac:chgData name="Nane Kratzke" userId="971be13ff4ee5ef6" providerId="LiveId" clId="{99C3B895-3D89-094E-8D8D-5328E68DA2DF}" dt="2020-09-21T11:28:07.553" v="6248" actId="1076"/>
          <ac:spMkLst>
            <pc:docMk/>
            <pc:sldMk cId="704272100" sldId="323"/>
            <ac:spMk id="20" creationId="{FA44ADB4-C0C1-0344-AFAA-2667CC2580AF}"/>
          </ac:spMkLst>
        </pc:spChg>
        <pc:spChg chg="add mod">
          <ac:chgData name="Nane Kratzke" userId="971be13ff4ee5ef6" providerId="LiveId" clId="{99C3B895-3D89-094E-8D8D-5328E68DA2DF}" dt="2020-09-21T11:28:07.553" v="6248" actId="1076"/>
          <ac:spMkLst>
            <pc:docMk/>
            <pc:sldMk cId="704272100" sldId="323"/>
            <ac:spMk id="21" creationId="{7F42BBF5-3C44-C047-B360-7239ACDC5FDD}"/>
          </ac:spMkLst>
        </pc:spChg>
        <pc:spChg chg="add mod">
          <ac:chgData name="Nane Kratzke" userId="971be13ff4ee5ef6" providerId="LiveId" clId="{99C3B895-3D89-094E-8D8D-5328E68DA2DF}" dt="2020-09-21T11:36:00.868" v="6255" actId="207"/>
          <ac:spMkLst>
            <pc:docMk/>
            <pc:sldMk cId="704272100" sldId="323"/>
            <ac:spMk id="22" creationId="{854D227D-82E5-E34D-9A80-FDA2C24305B8}"/>
          </ac:spMkLst>
        </pc:spChg>
        <pc:picChg chg="del">
          <ac:chgData name="Nane Kratzke" userId="971be13ff4ee5ef6" providerId="LiveId" clId="{99C3B895-3D89-094E-8D8D-5328E68DA2DF}" dt="2020-09-21T11:27:55.781" v="6246" actId="478"/>
          <ac:picMkLst>
            <pc:docMk/>
            <pc:sldMk cId="704272100" sldId="323"/>
            <ac:picMk id="5" creationId="{E1566EE4-E109-0B45-9CB8-357BF0DC03CD}"/>
          </ac:picMkLst>
        </pc:picChg>
        <pc:cxnChg chg="add mod">
          <ac:chgData name="Nane Kratzke" userId="971be13ff4ee5ef6" providerId="LiveId" clId="{99C3B895-3D89-094E-8D8D-5328E68DA2DF}" dt="2020-09-21T11:28:07.553" v="6248" actId="1076"/>
          <ac:cxnSpMkLst>
            <pc:docMk/>
            <pc:sldMk cId="704272100" sldId="323"/>
            <ac:cxnSpMk id="13" creationId="{F3C37285-1A19-794C-8268-3568881D9039}"/>
          </ac:cxnSpMkLst>
        </pc:cxnChg>
        <pc:cxnChg chg="add mod">
          <ac:chgData name="Nane Kratzke" userId="971be13ff4ee5ef6" providerId="LiveId" clId="{99C3B895-3D89-094E-8D8D-5328E68DA2DF}" dt="2020-09-21T11:28:07.553" v="6248" actId="1076"/>
          <ac:cxnSpMkLst>
            <pc:docMk/>
            <pc:sldMk cId="704272100" sldId="323"/>
            <ac:cxnSpMk id="14" creationId="{468D2ABF-9282-0142-865F-C3A8C968E076}"/>
          </ac:cxnSpMkLst>
        </pc:cxnChg>
        <pc:cxnChg chg="add mod">
          <ac:chgData name="Nane Kratzke" userId="971be13ff4ee5ef6" providerId="LiveId" clId="{99C3B895-3D89-094E-8D8D-5328E68DA2DF}" dt="2020-09-21T11:28:07.553" v="6248" actId="1076"/>
          <ac:cxnSpMkLst>
            <pc:docMk/>
            <pc:sldMk cId="704272100" sldId="323"/>
            <ac:cxnSpMk id="15" creationId="{3298D7B8-E3ED-CA4E-BC12-F31964FDE137}"/>
          </ac:cxnSpMkLst>
        </pc:cxnChg>
        <pc:cxnChg chg="add mod">
          <ac:chgData name="Nane Kratzke" userId="971be13ff4ee5ef6" providerId="LiveId" clId="{99C3B895-3D89-094E-8D8D-5328E68DA2DF}" dt="2020-09-21T11:28:07.553" v="6248" actId="1076"/>
          <ac:cxnSpMkLst>
            <pc:docMk/>
            <pc:sldMk cId="704272100" sldId="323"/>
            <ac:cxnSpMk id="16" creationId="{5724F75F-E84A-7B46-B754-E6A3A1AF89A1}"/>
          </ac:cxnSpMkLst>
        </pc:cxnChg>
        <pc:cxnChg chg="add mod">
          <ac:chgData name="Nane Kratzke" userId="971be13ff4ee5ef6" providerId="LiveId" clId="{99C3B895-3D89-094E-8D8D-5328E68DA2DF}" dt="2020-09-21T11:35:55.796" v="6253" actId="208"/>
          <ac:cxnSpMkLst>
            <pc:docMk/>
            <pc:sldMk cId="704272100" sldId="323"/>
            <ac:cxnSpMk id="17" creationId="{01370532-A37D-2A47-80B5-479571D237F8}"/>
          </ac:cxnSpMkLst>
        </pc:cxnChg>
        <pc:cxnChg chg="add mod">
          <ac:chgData name="Nane Kratzke" userId="971be13ff4ee5ef6" providerId="LiveId" clId="{99C3B895-3D89-094E-8D8D-5328E68DA2DF}" dt="2020-09-21T11:36:00.868" v="6255" actId="207"/>
          <ac:cxnSpMkLst>
            <pc:docMk/>
            <pc:sldMk cId="704272100" sldId="323"/>
            <ac:cxnSpMk id="23" creationId="{EBFAFA88-648D-F543-B526-BB94B9F324C3}"/>
          </ac:cxnSpMkLst>
        </pc:cxnChg>
      </pc:sldChg>
      <pc:sldChg chg="delSp modSp mod">
        <pc:chgData name="Nane Kratzke" userId="971be13ff4ee5ef6" providerId="LiveId" clId="{99C3B895-3D89-094E-8D8D-5328E68DA2DF}" dt="2020-09-21T07:55:01.044" v="4829" actId="1076"/>
        <pc:sldMkLst>
          <pc:docMk/>
          <pc:sldMk cId="2484808012" sldId="391"/>
        </pc:sldMkLst>
        <pc:spChg chg="mod">
          <ac:chgData name="Nane Kratzke" userId="971be13ff4ee5ef6" providerId="LiveId" clId="{99C3B895-3D89-094E-8D8D-5328E68DA2DF}" dt="2020-09-21T07:54:19.924" v="4822" actId="20577"/>
          <ac:spMkLst>
            <pc:docMk/>
            <pc:sldMk cId="2484808012" sldId="391"/>
            <ac:spMk id="2" creationId="{90CC33CD-9BC8-9E4D-A706-F2AC4983123E}"/>
          </ac:spMkLst>
        </pc:spChg>
        <pc:spChg chg="del">
          <ac:chgData name="Nane Kratzke" userId="971be13ff4ee5ef6" providerId="LiveId" clId="{99C3B895-3D89-094E-8D8D-5328E68DA2DF}" dt="2020-09-21T07:54:33.829" v="4823" actId="478"/>
          <ac:spMkLst>
            <pc:docMk/>
            <pc:sldMk cId="2484808012" sldId="391"/>
            <ac:spMk id="6" creationId="{EAEF673E-B8B9-384F-8A33-859DC883F332}"/>
          </ac:spMkLst>
        </pc:spChg>
        <pc:picChg chg="mod">
          <ac:chgData name="Nane Kratzke" userId="971be13ff4ee5ef6" providerId="LiveId" clId="{99C3B895-3D89-094E-8D8D-5328E68DA2DF}" dt="2020-09-21T07:55:01.044" v="4829" actId="1076"/>
          <ac:picMkLst>
            <pc:docMk/>
            <pc:sldMk cId="2484808012" sldId="391"/>
            <ac:picMk id="5" creationId="{450049C5-4F48-5444-9B64-28595CA90745}"/>
          </ac:picMkLst>
        </pc:picChg>
      </pc:sldChg>
      <pc:sldChg chg="addSp modSp">
        <pc:chgData name="Nane Kratzke" userId="971be13ff4ee5ef6" providerId="LiveId" clId="{99C3B895-3D89-094E-8D8D-5328E68DA2DF}" dt="2020-09-21T10:32:58.556" v="4834"/>
        <pc:sldMkLst>
          <pc:docMk/>
          <pc:sldMk cId="2483948438" sldId="392"/>
        </pc:sldMkLst>
        <pc:spChg chg="add mod">
          <ac:chgData name="Nane Kratzke" userId="971be13ff4ee5ef6" providerId="LiveId" clId="{99C3B895-3D89-094E-8D8D-5328E68DA2DF}" dt="2020-09-21T10:32:58.556" v="4834"/>
          <ac:spMkLst>
            <pc:docMk/>
            <pc:sldMk cId="2483948438" sldId="392"/>
            <ac:spMk id="60" creationId="{6AC0731C-9533-784F-A3D5-B887C62DDBB7}"/>
          </ac:spMkLst>
        </pc:spChg>
      </pc:sldChg>
      <pc:sldChg chg="addSp delSp modSp add mod ord">
        <pc:chgData name="Nane Kratzke" userId="971be13ff4ee5ef6" providerId="LiveId" clId="{99C3B895-3D89-094E-8D8D-5328E68DA2DF}" dt="2020-09-21T11:10:46.175" v="5918"/>
        <pc:sldMkLst>
          <pc:docMk/>
          <pc:sldMk cId="4032822108" sldId="399"/>
        </pc:sldMkLst>
        <pc:spChg chg="mod">
          <ac:chgData name="Nane Kratzke" userId="971be13ff4ee5ef6" providerId="LiveId" clId="{99C3B895-3D89-094E-8D8D-5328E68DA2DF}" dt="2020-09-21T06:34:08.874" v="602" actId="20577"/>
          <ac:spMkLst>
            <pc:docMk/>
            <pc:sldMk cId="4032822108" sldId="399"/>
            <ac:spMk id="2" creationId="{ADD7222D-B729-B440-95AC-3B3A892068CF}"/>
          </ac:spMkLst>
        </pc:spChg>
        <pc:spChg chg="mod">
          <ac:chgData name="Nane Kratzke" userId="971be13ff4ee5ef6" providerId="LiveId" clId="{99C3B895-3D89-094E-8D8D-5328E68DA2DF}" dt="2020-09-21T06:31:29.357" v="583" actId="20577"/>
          <ac:spMkLst>
            <pc:docMk/>
            <pc:sldMk cId="4032822108" sldId="399"/>
            <ac:spMk id="3" creationId="{6BEFA426-2BA2-2B46-A639-0CE35FDB7363}"/>
          </ac:spMkLst>
        </pc:spChg>
        <pc:spChg chg="add del mod">
          <ac:chgData name="Nane Kratzke" userId="971be13ff4ee5ef6" providerId="LiveId" clId="{99C3B895-3D89-094E-8D8D-5328E68DA2DF}" dt="2020-09-21T06:26:10.888" v="92" actId="12084"/>
          <ac:spMkLst>
            <pc:docMk/>
            <pc:sldMk cId="4032822108" sldId="399"/>
            <ac:spMk id="5" creationId="{9E26C690-F435-844C-B1B7-B12AA39C49B5}"/>
          </ac:spMkLst>
        </pc:spChg>
        <pc:spChg chg="add mod">
          <ac:chgData name="Nane Kratzke" userId="971be13ff4ee5ef6" providerId="LiveId" clId="{99C3B895-3D89-094E-8D8D-5328E68DA2DF}" dt="2020-09-21T06:33:55.255" v="600" actId="207"/>
          <ac:spMkLst>
            <pc:docMk/>
            <pc:sldMk cId="4032822108" sldId="399"/>
            <ac:spMk id="7" creationId="{A71D7EED-CC5A-D74E-9991-048440F93C37}"/>
          </ac:spMkLst>
        </pc:spChg>
        <pc:spChg chg="add mod">
          <ac:chgData name="Nane Kratzke" userId="971be13ff4ee5ef6" providerId="LiveId" clId="{99C3B895-3D89-094E-8D8D-5328E68DA2DF}" dt="2020-09-21T06:33:31.183" v="597" actId="207"/>
          <ac:spMkLst>
            <pc:docMk/>
            <pc:sldMk cId="4032822108" sldId="399"/>
            <ac:spMk id="8" creationId="{4E6166EB-BB4B-2E48-9F9D-EED85781A7DC}"/>
          </ac:spMkLst>
        </pc:spChg>
        <pc:spChg chg="add mod">
          <ac:chgData name="Nane Kratzke" userId="971be13ff4ee5ef6" providerId="LiveId" clId="{99C3B895-3D89-094E-8D8D-5328E68DA2DF}" dt="2020-09-21T06:33:55.255" v="600" actId="207"/>
          <ac:spMkLst>
            <pc:docMk/>
            <pc:sldMk cId="4032822108" sldId="399"/>
            <ac:spMk id="9" creationId="{ADCEFC38-5DD2-8C4A-837D-A27E75728ADB}"/>
          </ac:spMkLst>
        </pc:spChg>
        <pc:spChg chg="add mod">
          <ac:chgData name="Nane Kratzke" userId="971be13ff4ee5ef6" providerId="LiveId" clId="{99C3B895-3D89-094E-8D8D-5328E68DA2DF}" dt="2020-09-21T06:33:55.255" v="600" actId="207"/>
          <ac:spMkLst>
            <pc:docMk/>
            <pc:sldMk cId="4032822108" sldId="399"/>
            <ac:spMk id="10" creationId="{C7DD3664-86F2-004C-ADEA-06D4188AD053}"/>
          </ac:spMkLst>
        </pc:spChg>
        <pc:graphicFrameChg chg="add mod">
          <ac:chgData name="Nane Kratzke" userId="971be13ff4ee5ef6" providerId="LiveId" clId="{99C3B895-3D89-094E-8D8D-5328E68DA2DF}" dt="2020-09-21T06:33:40.573" v="599" actId="207"/>
          <ac:graphicFrameMkLst>
            <pc:docMk/>
            <pc:sldMk cId="4032822108" sldId="399"/>
            <ac:graphicFrameMk id="6" creationId="{728354DE-794E-644E-BEB9-A88DE5DC2235}"/>
          </ac:graphicFrameMkLst>
        </pc:graphicFrameChg>
      </pc:sldChg>
      <pc:sldChg chg="addSp delSp modSp add mod">
        <pc:chgData name="Nane Kratzke" userId="971be13ff4ee5ef6" providerId="LiveId" clId="{99C3B895-3D89-094E-8D8D-5328E68DA2DF}" dt="2020-09-21T07:13:25.025" v="2309"/>
        <pc:sldMkLst>
          <pc:docMk/>
          <pc:sldMk cId="3338376185" sldId="400"/>
        </pc:sldMkLst>
        <pc:spChg chg="mod">
          <ac:chgData name="Nane Kratzke" userId="971be13ff4ee5ef6" providerId="LiveId" clId="{99C3B895-3D89-094E-8D8D-5328E68DA2DF}" dt="2020-09-21T06:41:56.229" v="813" actId="20577"/>
          <ac:spMkLst>
            <pc:docMk/>
            <pc:sldMk cId="3338376185" sldId="400"/>
            <ac:spMk id="2" creationId="{A47AD4BE-7B56-A642-A2C6-3FAAB802565A}"/>
          </ac:spMkLst>
        </pc:spChg>
        <pc:spChg chg="mod">
          <ac:chgData name="Nane Kratzke" userId="971be13ff4ee5ef6" providerId="LiveId" clId="{99C3B895-3D89-094E-8D8D-5328E68DA2DF}" dt="2020-09-21T06:40:18.559" v="688" actId="313"/>
          <ac:spMkLst>
            <pc:docMk/>
            <pc:sldMk cId="3338376185" sldId="400"/>
            <ac:spMk id="3" creationId="{EF7FD976-50F6-924C-9D1C-345E9446614C}"/>
          </ac:spMkLst>
        </pc:spChg>
        <pc:spChg chg="add mod">
          <ac:chgData name="Nane Kratzke" userId="971be13ff4ee5ef6" providerId="LiveId" clId="{99C3B895-3D89-094E-8D8D-5328E68DA2DF}" dt="2020-09-21T06:41:11.974" v="796" actId="20577"/>
          <ac:spMkLst>
            <pc:docMk/>
            <pc:sldMk cId="3338376185" sldId="400"/>
            <ac:spMk id="6" creationId="{139FE635-99BC-704C-A028-243E4463FC88}"/>
          </ac:spMkLst>
        </pc:spChg>
        <pc:spChg chg="add mod">
          <ac:chgData name="Nane Kratzke" userId="971be13ff4ee5ef6" providerId="LiveId" clId="{99C3B895-3D89-094E-8D8D-5328E68DA2DF}" dt="2020-09-21T07:13:25.025" v="2309"/>
          <ac:spMkLst>
            <pc:docMk/>
            <pc:sldMk cId="3338376185" sldId="400"/>
            <ac:spMk id="8" creationId="{C615E985-317C-294D-A149-479C2CFD2C17}"/>
          </ac:spMkLst>
        </pc:spChg>
        <pc:picChg chg="add mod">
          <ac:chgData name="Nane Kratzke" userId="971be13ff4ee5ef6" providerId="LiveId" clId="{99C3B895-3D89-094E-8D8D-5328E68DA2DF}" dt="2020-09-21T06:39:46.841" v="634" actId="1076"/>
          <ac:picMkLst>
            <pc:docMk/>
            <pc:sldMk cId="3338376185" sldId="400"/>
            <ac:picMk id="5" creationId="{D49395A2-D0D6-2548-9128-A4F93138BF28}"/>
          </ac:picMkLst>
        </pc:picChg>
        <pc:picChg chg="add del">
          <ac:chgData name="Nane Kratzke" userId="971be13ff4ee5ef6" providerId="LiveId" clId="{99C3B895-3D89-094E-8D8D-5328E68DA2DF}" dt="2020-09-21T06:38:45.177" v="629" actId="478"/>
          <ac:picMkLst>
            <pc:docMk/>
            <pc:sldMk cId="3338376185" sldId="400"/>
            <ac:picMk id="1025" creationId="{93A46425-0351-5344-9545-7F5799A3AECD}"/>
          </ac:picMkLst>
        </pc:picChg>
      </pc:sldChg>
      <pc:sldChg chg="addSp modSp add mod">
        <pc:chgData name="Nane Kratzke" userId="971be13ff4ee5ef6" providerId="LiveId" clId="{99C3B895-3D89-094E-8D8D-5328E68DA2DF}" dt="2020-09-21T07:13:22.161" v="2308"/>
        <pc:sldMkLst>
          <pc:docMk/>
          <pc:sldMk cId="786740167" sldId="401"/>
        </pc:sldMkLst>
        <pc:spChg chg="mod">
          <ac:chgData name="Nane Kratzke" userId="971be13ff4ee5ef6" providerId="LiveId" clId="{99C3B895-3D89-094E-8D8D-5328E68DA2DF}" dt="2020-09-21T06:42:18.528" v="861" actId="20577"/>
          <ac:spMkLst>
            <pc:docMk/>
            <pc:sldMk cId="786740167" sldId="401"/>
            <ac:spMk id="2" creationId="{9BEEF00F-65F8-324D-804B-C62C0630640A}"/>
          </ac:spMkLst>
        </pc:spChg>
        <pc:spChg chg="mod">
          <ac:chgData name="Nane Kratzke" userId="971be13ff4ee5ef6" providerId="LiveId" clId="{99C3B895-3D89-094E-8D8D-5328E68DA2DF}" dt="2020-09-21T06:42:34.649" v="926" actId="20577"/>
          <ac:spMkLst>
            <pc:docMk/>
            <pc:sldMk cId="786740167" sldId="401"/>
            <ac:spMk id="3" creationId="{56582458-81E5-C341-A670-CB435E4D1D5A}"/>
          </ac:spMkLst>
        </pc:spChg>
        <pc:spChg chg="add mod">
          <ac:chgData name="Nane Kratzke" userId="971be13ff4ee5ef6" providerId="LiveId" clId="{99C3B895-3D89-094E-8D8D-5328E68DA2DF}" dt="2020-09-21T06:46:17.437" v="1430" actId="1076"/>
          <ac:spMkLst>
            <pc:docMk/>
            <pc:sldMk cId="786740167" sldId="401"/>
            <ac:spMk id="6" creationId="{D14551ED-9A12-2847-8736-40D04906A4C3}"/>
          </ac:spMkLst>
        </pc:spChg>
        <pc:spChg chg="add mod">
          <ac:chgData name="Nane Kratzke" userId="971be13ff4ee5ef6" providerId="LiveId" clId="{99C3B895-3D89-094E-8D8D-5328E68DA2DF}" dt="2020-09-21T07:13:22.161" v="2308"/>
          <ac:spMkLst>
            <pc:docMk/>
            <pc:sldMk cId="786740167" sldId="401"/>
            <ac:spMk id="7" creationId="{64F37129-94EE-234D-9786-1FBF72FDEFAF}"/>
          </ac:spMkLst>
        </pc:spChg>
        <pc:picChg chg="add mod">
          <ac:chgData name="Nane Kratzke" userId="971be13ff4ee5ef6" providerId="LiveId" clId="{99C3B895-3D89-094E-8D8D-5328E68DA2DF}" dt="2020-09-21T06:46:23.703" v="1431" actId="1076"/>
          <ac:picMkLst>
            <pc:docMk/>
            <pc:sldMk cId="786740167" sldId="401"/>
            <ac:picMk id="5" creationId="{E0041046-90A1-F94D-BBB9-19FB1ADA8E9E}"/>
          </ac:picMkLst>
        </pc:picChg>
      </pc:sldChg>
      <pc:sldChg chg="addSp modSp add mod">
        <pc:chgData name="Nane Kratzke" userId="971be13ff4ee5ef6" providerId="LiveId" clId="{99C3B895-3D89-094E-8D8D-5328E68DA2DF}" dt="2020-09-21T06:55:16.051" v="1823" actId="20577"/>
        <pc:sldMkLst>
          <pc:docMk/>
          <pc:sldMk cId="284200008" sldId="402"/>
        </pc:sldMkLst>
        <pc:spChg chg="mod">
          <ac:chgData name="Nane Kratzke" userId="971be13ff4ee5ef6" providerId="LiveId" clId="{99C3B895-3D89-094E-8D8D-5328E68DA2DF}" dt="2020-09-21T06:49:39.828" v="1436" actId="20577"/>
          <ac:spMkLst>
            <pc:docMk/>
            <pc:sldMk cId="284200008" sldId="402"/>
            <ac:spMk id="2" creationId="{5D47ED4D-C65B-4D4F-A1EB-621CE5172A07}"/>
          </ac:spMkLst>
        </pc:spChg>
        <pc:spChg chg="mod">
          <ac:chgData name="Nane Kratzke" userId="971be13ff4ee5ef6" providerId="LiveId" clId="{99C3B895-3D89-094E-8D8D-5328E68DA2DF}" dt="2020-09-21T06:55:16.051" v="1823" actId="20577"/>
          <ac:spMkLst>
            <pc:docMk/>
            <pc:sldMk cId="284200008" sldId="402"/>
            <ac:spMk id="3" creationId="{F87EF179-95A5-164C-A887-F556D1C89BD7}"/>
          </ac:spMkLst>
        </pc:spChg>
        <pc:spChg chg="add mod">
          <ac:chgData name="Nane Kratzke" userId="971be13ff4ee5ef6" providerId="LiveId" clId="{99C3B895-3D89-094E-8D8D-5328E68DA2DF}" dt="2020-09-21T06:52:32.719" v="1520" actId="14100"/>
          <ac:spMkLst>
            <pc:docMk/>
            <pc:sldMk cId="284200008" sldId="402"/>
            <ac:spMk id="5" creationId="{91692DAB-3F6B-3142-A6EF-F5D49255C58D}"/>
          </ac:spMkLst>
        </pc:spChg>
        <pc:spChg chg="add mod">
          <ac:chgData name="Nane Kratzke" userId="971be13ff4ee5ef6" providerId="LiveId" clId="{99C3B895-3D89-094E-8D8D-5328E68DA2DF}" dt="2020-09-21T06:55:07.919" v="1822" actId="6549"/>
          <ac:spMkLst>
            <pc:docMk/>
            <pc:sldMk cId="284200008" sldId="402"/>
            <ac:spMk id="6" creationId="{EF9DAFCC-B351-3248-B5EE-10976804C0B0}"/>
          </ac:spMkLst>
        </pc:spChg>
      </pc:sldChg>
      <pc:sldChg chg="addSp modSp add mod">
        <pc:chgData name="Nane Kratzke" userId="971be13ff4ee5ef6" providerId="LiveId" clId="{99C3B895-3D89-094E-8D8D-5328E68DA2DF}" dt="2020-09-21T07:13:15.768" v="2307" actId="1076"/>
        <pc:sldMkLst>
          <pc:docMk/>
          <pc:sldMk cId="1267612541" sldId="403"/>
        </pc:sldMkLst>
        <pc:spChg chg="mod">
          <ac:chgData name="Nane Kratzke" userId="971be13ff4ee5ef6" providerId="LiveId" clId="{99C3B895-3D89-094E-8D8D-5328E68DA2DF}" dt="2020-09-21T06:56:08.027" v="1844" actId="20577"/>
          <ac:spMkLst>
            <pc:docMk/>
            <pc:sldMk cId="1267612541" sldId="403"/>
            <ac:spMk id="2" creationId="{1AD9A011-ED62-024B-89D9-7F9EC886E372}"/>
          </ac:spMkLst>
        </pc:spChg>
        <pc:spChg chg="add mod">
          <ac:chgData name="Nane Kratzke" userId="971be13ff4ee5ef6" providerId="LiveId" clId="{99C3B895-3D89-094E-8D8D-5328E68DA2DF}" dt="2020-09-21T07:13:10.351" v="2305"/>
          <ac:spMkLst>
            <pc:docMk/>
            <pc:sldMk cId="1267612541" sldId="403"/>
            <ac:spMk id="6" creationId="{A48C8FB1-2688-164D-B316-8DE73F8BFF9C}"/>
          </ac:spMkLst>
        </pc:spChg>
        <pc:picChg chg="add mod">
          <ac:chgData name="Nane Kratzke" userId="971be13ff4ee5ef6" providerId="LiveId" clId="{99C3B895-3D89-094E-8D8D-5328E68DA2DF}" dt="2020-09-21T07:13:15.768" v="2307" actId="1076"/>
          <ac:picMkLst>
            <pc:docMk/>
            <pc:sldMk cId="1267612541" sldId="403"/>
            <ac:picMk id="5" creationId="{1986E8EA-40E6-DA45-9E27-C0B0C3169DBA}"/>
          </ac:picMkLst>
        </pc:picChg>
      </pc:sldChg>
      <pc:sldChg chg="addSp modSp add mod">
        <pc:chgData name="Nane Kratzke" userId="971be13ff4ee5ef6" providerId="LiveId" clId="{99C3B895-3D89-094E-8D8D-5328E68DA2DF}" dt="2020-09-21T07:12:52.143" v="2304" actId="1076"/>
        <pc:sldMkLst>
          <pc:docMk/>
          <pc:sldMk cId="1912849434" sldId="404"/>
        </pc:sldMkLst>
        <pc:spChg chg="mod">
          <ac:chgData name="Nane Kratzke" userId="971be13ff4ee5ef6" providerId="LiveId" clId="{99C3B895-3D89-094E-8D8D-5328E68DA2DF}" dt="2020-09-21T06:58:09.811" v="1945" actId="20577"/>
          <ac:spMkLst>
            <pc:docMk/>
            <pc:sldMk cId="1912849434" sldId="404"/>
            <ac:spMk id="2" creationId="{F550ACAC-D98C-144E-AF25-BE063C572797}"/>
          </ac:spMkLst>
        </pc:spChg>
        <pc:spChg chg="mod">
          <ac:chgData name="Nane Kratzke" userId="971be13ff4ee5ef6" providerId="LiveId" clId="{99C3B895-3D89-094E-8D8D-5328E68DA2DF}" dt="2020-09-21T06:58:03.173" v="1933" actId="20577"/>
          <ac:spMkLst>
            <pc:docMk/>
            <pc:sldMk cId="1912849434" sldId="404"/>
            <ac:spMk id="3" creationId="{9DBFAF22-3897-6B40-9325-AA6B35875067}"/>
          </ac:spMkLst>
        </pc:spChg>
        <pc:spChg chg="add mod">
          <ac:chgData name="Nane Kratzke" userId="971be13ff4ee5ef6" providerId="LiveId" clId="{99C3B895-3D89-094E-8D8D-5328E68DA2DF}" dt="2020-09-21T06:59:24.096" v="1953" actId="1076"/>
          <ac:spMkLst>
            <pc:docMk/>
            <pc:sldMk cId="1912849434" sldId="404"/>
            <ac:spMk id="6" creationId="{4F4631EB-18D7-CA48-A4B5-1F4CC2E5A447}"/>
          </ac:spMkLst>
        </pc:spChg>
        <pc:spChg chg="add mod">
          <ac:chgData name="Nane Kratzke" userId="971be13ff4ee5ef6" providerId="LiveId" clId="{99C3B895-3D89-094E-8D8D-5328E68DA2DF}" dt="2020-09-21T07:12:52.143" v="2304" actId="1076"/>
          <ac:spMkLst>
            <pc:docMk/>
            <pc:sldMk cId="1912849434" sldId="404"/>
            <ac:spMk id="7" creationId="{20CD0F70-5A47-7648-9B53-61207E3AA10A}"/>
          </ac:spMkLst>
        </pc:spChg>
        <pc:picChg chg="add mod">
          <ac:chgData name="Nane Kratzke" userId="971be13ff4ee5ef6" providerId="LiveId" clId="{99C3B895-3D89-094E-8D8D-5328E68DA2DF}" dt="2020-09-21T06:59:28.371" v="1954" actId="14861"/>
          <ac:picMkLst>
            <pc:docMk/>
            <pc:sldMk cId="1912849434" sldId="404"/>
            <ac:picMk id="5" creationId="{D5BBEBB1-8432-B243-A689-D25966391537}"/>
          </ac:picMkLst>
        </pc:picChg>
      </pc:sldChg>
      <pc:sldChg chg="addSp delSp modSp add mod">
        <pc:chgData name="Nane Kratzke" userId="971be13ff4ee5ef6" providerId="LiveId" clId="{99C3B895-3D89-094E-8D8D-5328E68DA2DF}" dt="2020-09-21T07:10:01.545" v="2227" actId="1076"/>
        <pc:sldMkLst>
          <pc:docMk/>
          <pc:sldMk cId="1079793489" sldId="405"/>
        </pc:sldMkLst>
        <pc:spChg chg="mod">
          <ac:chgData name="Nane Kratzke" userId="971be13ff4ee5ef6" providerId="LiveId" clId="{99C3B895-3D89-094E-8D8D-5328E68DA2DF}" dt="2020-09-21T07:02:21.411" v="2004" actId="20577"/>
          <ac:spMkLst>
            <pc:docMk/>
            <pc:sldMk cId="1079793489" sldId="405"/>
            <ac:spMk id="2" creationId="{AE8CBF34-F6D4-E148-A755-1BD840B0378C}"/>
          </ac:spMkLst>
        </pc:spChg>
        <pc:spChg chg="mod">
          <ac:chgData name="Nane Kratzke" userId="971be13ff4ee5ef6" providerId="LiveId" clId="{99C3B895-3D89-094E-8D8D-5328E68DA2DF}" dt="2020-09-21T07:04:22.192" v="2104" actId="20577"/>
          <ac:spMkLst>
            <pc:docMk/>
            <pc:sldMk cId="1079793489" sldId="405"/>
            <ac:spMk id="3" creationId="{D6FB3230-69A5-D14C-934E-05DBFF37EC2F}"/>
          </ac:spMkLst>
        </pc:spChg>
        <pc:spChg chg="add mod">
          <ac:chgData name="Nane Kratzke" userId="971be13ff4ee5ef6" providerId="LiveId" clId="{99C3B895-3D89-094E-8D8D-5328E68DA2DF}" dt="2020-09-21T07:09:43.162" v="2224" actId="1076"/>
          <ac:spMkLst>
            <pc:docMk/>
            <pc:sldMk cId="1079793489" sldId="405"/>
            <ac:spMk id="7" creationId="{51DF989B-0808-F54F-BA5A-5E29CBF3FF1D}"/>
          </ac:spMkLst>
        </pc:spChg>
        <pc:spChg chg="add mod">
          <ac:chgData name="Nane Kratzke" userId="971be13ff4ee5ef6" providerId="LiveId" clId="{99C3B895-3D89-094E-8D8D-5328E68DA2DF}" dt="2020-09-21T07:09:09.177" v="2218" actId="1076"/>
          <ac:spMkLst>
            <pc:docMk/>
            <pc:sldMk cId="1079793489" sldId="405"/>
            <ac:spMk id="8" creationId="{54FEB9C2-F510-9F43-B820-CB2CD66C9CED}"/>
          </ac:spMkLst>
        </pc:spChg>
        <pc:spChg chg="add mod">
          <ac:chgData name="Nane Kratzke" userId="971be13ff4ee5ef6" providerId="LiveId" clId="{99C3B895-3D89-094E-8D8D-5328E68DA2DF}" dt="2020-09-21T07:10:01.545" v="2227" actId="1076"/>
          <ac:spMkLst>
            <pc:docMk/>
            <pc:sldMk cId="1079793489" sldId="405"/>
            <ac:spMk id="9" creationId="{3F56F42B-26D2-0C4E-8ED3-34334B33D570}"/>
          </ac:spMkLst>
        </pc:spChg>
        <pc:spChg chg="add del mod">
          <ac:chgData name="Nane Kratzke" userId="971be13ff4ee5ef6" providerId="LiveId" clId="{99C3B895-3D89-094E-8D8D-5328E68DA2DF}" dt="2020-09-21T07:08:05.499" v="2211" actId="478"/>
          <ac:spMkLst>
            <pc:docMk/>
            <pc:sldMk cId="1079793489" sldId="405"/>
            <ac:spMk id="10" creationId="{2C8AA75B-FCEB-8743-9A6D-B2FA56D0B5ED}"/>
          </ac:spMkLst>
        </pc:spChg>
        <pc:spChg chg="add del mod">
          <ac:chgData name="Nane Kratzke" userId="971be13ff4ee5ef6" providerId="LiveId" clId="{99C3B895-3D89-094E-8D8D-5328E68DA2DF}" dt="2020-09-21T07:08:23.671" v="2213"/>
          <ac:spMkLst>
            <pc:docMk/>
            <pc:sldMk cId="1079793489" sldId="405"/>
            <ac:spMk id="11" creationId="{66A26F91-A5B9-B44B-8119-E58CB91E1916}"/>
          </ac:spMkLst>
        </pc:spChg>
        <pc:picChg chg="add mod">
          <ac:chgData name="Nane Kratzke" userId="971be13ff4ee5ef6" providerId="LiveId" clId="{99C3B895-3D89-094E-8D8D-5328E68DA2DF}" dt="2020-09-21T07:09:43.162" v="2224" actId="1076"/>
          <ac:picMkLst>
            <pc:docMk/>
            <pc:sldMk cId="1079793489" sldId="405"/>
            <ac:picMk id="5" creationId="{B304BCFA-16D6-A747-AD70-49D8B4522A0C}"/>
          </ac:picMkLst>
        </pc:picChg>
        <pc:picChg chg="add mod">
          <ac:chgData name="Nane Kratzke" userId="971be13ff4ee5ef6" providerId="LiveId" clId="{99C3B895-3D89-094E-8D8D-5328E68DA2DF}" dt="2020-09-21T07:09:54.606" v="2226" actId="1076"/>
          <ac:picMkLst>
            <pc:docMk/>
            <pc:sldMk cId="1079793489" sldId="405"/>
            <ac:picMk id="6" creationId="{BFA2E207-5032-5B40-A991-A5A1AE5E38A4}"/>
          </ac:picMkLst>
        </pc:picChg>
      </pc:sldChg>
      <pc:sldChg chg="addSp modSp add mod">
        <pc:chgData name="Nane Kratzke" userId="971be13ff4ee5ef6" providerId="LiveId" clId="{99C3B895-3D89-094E-8D8D-5328E68DA2DF}" dt="2020-09-21T07:13:54.052" v="2311" actId="20577"/>
        <pc:sldMkLst>
          <pc:docMk/>
          <pc:sldMk cId="3258507040" sldId="406"/>
        </pc:sldMkLst>
        <pc:spChg chg="mod">
          <ac:chgData name="Nane Kratzke" userId="971be13ff4ee5ef6" providerId="LiveId" clId="{99C3B895-3D89-094E-8D8D-5328E68DA2DF}" dt="2020-09-21T07:13:54.052" v="2311" actId="20577"/>
          <ac:spMkLst>
            <pc:docMk/>
            <pc:sldMk cId="3258507040" sldId="406"/>
            <ac:spMk id="2" creationId="{3440F374-21EC-BC47-8AA4-EFEA48E2009D}"/>
          </ac:spMkLst>
        </pc:spChg>
        <pc:spChg chg="mod">
          <ac:chgData name="Nane Kratzke" userId="971be13ff4ee5ef6" providerId="LiveId" clId="{99C3B895-3D89-094E-8D8D-5328E68DA2DF}" dt="2020-09-21T07:10:51.208" v="2286" actId="20577"/>
          <ac:spMkLst>
            <pc:docMk/>
            <pc:sldMk cId="3258507040" sldId="406"/>
            <ac:spMk id="3" creationId="{B4B716AD-A671-FB41-A321-D2009688BBB5}"/>
          </ac:spMkLst>
        </pc:spChg>
        <pc:spChg chg="add mod">
          <ac:chgData name="Nane Kratzke" userId="971be13ff4ee5ef6" providerId="LiveId" clId="{99C3B895-3D89-094E-8D8D-5328E68DA2DF}" dt="2020-09-21T07:12:28.002" v="2299"/>
          <ac:spMkLst>
            <pc:docMk/>
            <pc:sldMk cId="3258507040" sldId="406"/>
            <ac:spMk id="6" creationId="{DC3C24EE-5572-EE4C-A853-26EC55060654}"/>
          </ac:spMkLst>
        </pc:spChg>
        <pc:picChg chg="add mod">
          <ac:chgData name="Nane Kratzke" userId="971be13ff4ee5ef6" providerId="LiveId" clId="{99C3B895-3D89-094E-8D8D-5328E68DA2DF}" dt="2020-09-21T07:11:44.248" v="2291" actId="14861"/>
          <ac:picMkLst>
            <pc:docMk/>
            <pc:sldMk cId="3258507040" sldId="406"/>
            <ac:picMk id="5" creationId="{6F2E6CA4-A440-6143-B365-6B591540809B}"/>
          </ac:picMkLst>
        </pc:picChg>
      </pc:sldChg>
      <pc:sldChg chg="addSp delSp modSp add mod">
        <pc:chgData name="Nane Kratzke" userId="971be13ff4ee5ef6" providerId="LiveId" clId="{99C3B895-3D89-094E-8D8D-5328E68DA2DF}" dt="2020-09-21T07:17:33.253" v="2375" actId="478"/>
        <pc:sldMkLst>
          <pc:docMk/>
          <pc:sldMk cId="1680225601" sldId="407"/>
        </pc:sldMkLst>
        <pc:spChg chg="mod">
          <ac:chgData name="Nane Kratzke" userId="971be13ff4ee5ef6" providerId="LiveId" clId="{99C3B895-3D89-094E-8D8D-5328E68DA2DF}" dt="2020-09-21T07:14:53.285" v="2335" actId="20577"/>
          <ac:spMkLst>
            <pc:docMk/>
            <pc:sldMk cId="1680225601" sldId="407"/>
            <ac:spMk id="2" creationId="{AFF77F1D-9B2B-DD42-A9A0-993309BF8863}"/>
          </ac:spMkLst>
        </pc:spChg>
        <pc:spChg chg="mod">
          <ac:chgData name="Nane Kratzke" userId="971be13ff4ee5ef6" providerId="LiveId" clId="{99C3B895-3D89-094E-8D8D-5328E68DA2DF}" dt="2020-09-21T07:15:10.689" v="2362" actId="20577"/>
          <ac:spMkLst>
            <pc:docMk/>
            <pc:sldMk cId="1680225601" sldId="407"/>
            <ac:spMk id="3" creationId="{3C977273-BF94-0C41-8EFD-EF78B10A5AEE}"/>
          </ac:spMkLst>
        </pc:spChg>
        <pc:picChg chg="add mod">
          <ac:chgData name="Nane Kratzke" userId="971be13ff4ee5ef6" providerId="LiveId" clId="{99C3B895-3D89-094E-8D8D-5328E68DA2DF}" dt="2020-09-21T07:16:50.512" v="2373" actId="1076"/>
          <ac:picMkLst>
            <pc:docMk/>
            <pc:sldMk cId="1680225601" sldId="407"/>
            <ac:picMk id="5" creationId="{CDACE30A-F26C-624B-8216-2B3502881BF3}"/>
          </ac:picMkLst>
        </pc:picChg>
        <pc:picChg chg="add del">
          <ac:chgData name="Nane Kratzke" userId="971be13ff4ee5ef6" providerId="LiveId" clId="{99C3B895-3D89-094E-8D8D-5328E68DA2DF}" dt="2020-09-21T07:17:33.253" v="2375" actId="478"/>
          <ac:picMkLst>
            <pc:docMk/>
            <pc:sldMk cId="1680225601" sldId="407"/>
            <ac:picMk id="6" creationId="{D1729D3A-FECC-584C-8B97-5023F6EA7DF3}"/>
          </ac:picMkLst>
        </pc:picChg>
      </pc:sldChg>
      <pc:sldChg chg="addSp delSp modSp add mod">
        <pc:chgData name="Nane Kratzke" userId="971be13ff4ee5ef6" providerId="LiveId" clId="{99C3B895-3D89-094E-8D8D-5328E68DA2DF}" dt="2020-09-21T07:18:23.270" v="2388" actId="1076"/>
        <pc:sldMkLst>
          <pc:docMk/>
          <pc:sldMk cId="3779774743" sldId="408"/>
        </pc:sldMkLst>
        <pc:spChg chg="mod">
          <ac:chgData name="Nane Kratzke" userId="971be13ff4ee5ef6" providerId="LiveId" clId="{99C3B895-3D89-094E-8D8D-5328E68DA2DF}" dt="2020-09-21T07:17:42.319" v="2381" actId="20577"/>
          <ac:spMkLst>
            <pc:docMk/>
            <pc:sldMk cId="3779774743" sldId="408"/>
            <ac:spMk id="3" creationId="{3C977273-BF94-0C41-8EFD-EF78B10A5AEE}"/>
          </ac:spMkLst>
        </pc:spChg>
        <pc:picChg chg="del">
          <ac:chgData name="Nane Kratzke" userId="971be13ff4ee5ef6" providerId="LiveId" clId="{99C3B895-3D89-094E-8D8D-5328E68DA2DF}" dt="2020-09-21T07:18:06.034" v="2382" actId="478"/>
          <ac:picMkLst>
            <pc:docMk/>
            <pc:sldMk cId="3779774743" sldId="408"/>
            <ac:picMk id="5" creationId="{CDACE30A-F26C-624B-8216-2B3502881BF3}"/>
          </ac:picMkLst>
        </pc:picChg>
        <pc:picChg chg="add mod">
          <ac:chgData name="Nane Kratzke" userId="971be13ff4ee5ef6" providerId="LiveId" clId="{99C3B895-3D89-094E-8D8D-5328E68DA2DF}" dt="2020-09-21T07:18:23.270" v="2388" actId="1076"/>
          <ac:picMkLst>
            <pc:docMk/>
            <pc:sldMk cId="3779774743" sldId="408"/>
            <ac:picMk id="6" creationId="{A158269A-4BF3-1A4E-8105-1C84F32202DC}"/>
          </ac:picMkLst>
        </pc:picChg>
      </pc:sldChg>
      <pc:sldChg chg="addSp delSp modSp add mod">
        <pc:chgData name="Nane Kratzke" userId="971be13ff4ee5ef6" providerId="LiveId" clId="{99C3B895-3D89-094E-8D8D-5328E68DA2DF}" dt="2020-09-21T07:26:39.672" v="3270" actId="14861"/>
        <pc:sldMkLst>
          <pc:docMk/>
          <pc:sldMk cId="110797625" sldId="409"/>
        </pc:sldMkLst>
        <pc:spChg chg="mod">
          <ac:chgData name="Nane Kratzke" userId="971be13ff4ee5ef6" providerId="LiveId" clId="{99C3B895-3D89-094E-8D8D-5328E68DA2DF}" dt="2020-09-21T07:19:02.186" v="2445" actId="20577"/>
          <ac:spMkLst>
            <pc:docMk/>
            <pc:sldMk cId="110797625" sldId="409"/>
            <ac:spMk id="3" creationId="{3C977273-BF94-0C41-8EFD-EF78B10A5AEE}"/>
          </ac:spMkLst>
        </pc:spChg>
        <pc:spChg chg="add del mod">
          <ac:chgData name="Nane Kratzke" userId="971be13ff4ee5ef6" providerId="LiveId" clId="{99C3B895-3D89-094E-8D8D-5328E68DA2DF}" dt="2020-09-21T07:19:50.403" v="2484" actId="478"/>
          <ac:spMkLst>
            <pc:docMk/>
            <pc:sldMk cId="110797625" sldId="409"/>
            <ac:spMk id="5" creationId="{D13FFE10-55A9-BB4D-8240-BFB227D7BC26}"/>
          </ac:spMkLst>
        </pc:spChg>
        <pc:spChg chg="add mod">
          <ac:chgData name="Nane Kratzke" userId="971be13ff4ee5ef6" providerId="LiveId" clId="{99C3B895-3D89-094E-8D8D-5328E68DA2DF}" dt="2020-09-21T07:26:27.811" v="3269"/>
          <ac:spMkLst>
            <pc:docMk/>
            <pc:sldMk cId="110797625" sldId="409"/>
            <ac:spMk id="93" creationId="{262939BB-6837-C940-907A-1BA2EFB67163}"/>
          </ac:spMkLst>
        </pc:spChg>
        <pc:graphicFrameChg chg="add mod modGraphic">
          <ac:chgData name="Nane Kratzke" userId="971be13ff4ee5ef6" providerId="LiveId" clId="{99C3B895-3D89-094E-8D8D-5328E68DA2DF}" dt="2020-09-21T07:26:39.672" v="3270" actId="14861"/>
          <ac:graphicFrameMkLst>
            <pc:docMk/>
            <pc:sldMk cId="110797625" sldId="409"/>
            <ac:graphicFrameMk id="7" creationId="{3F72C47A-F88F-6A47-84C6-5099B00FAF2F}"/>
          </ac:graphicFrameMkLst>
        </pc:graphicFrameChg>
        <pc:picChg chg="del">
          <ac:chgData name="Nane Kratzke" userId="971be13ff4ee5ef6" providerId="LiveId" clId="{99C3B895-3D89-094E-8D8D-5328E68DA2DF}" dt="2020-09-21T07:18:44.420" v="2406" actId="478"/>
          <ac:picMkLst>
            <pc:docMk/>
            <pc:sldMk cId="110797625" sldId="409"/>
            <ac:picMk id="6" creationId="{A158269A-4BF3-1A4E-8105-1C84F32202DC}"/>
          </ac:picMkLst>
        </pc:picChg>
        <pc:picChg chg="add del">
          <ac:chgData name="Nane Kratzke" userId="971be13ff4ee5ef6" providerId="LiveId" clId="{99C3B895-3D89-094E-8D8D-5328E68DA2DF}" dt="2020-09-21T07:19:22.057" v="2448"/>
          <ac:picMkLst>
            <pc:docMk/>
            <pc:sldMk cId="110797625" sldId="409"/>
            <ac:picMk id="2049" creationId="{75FD354F-1ED6-FD47-B4FE-ED27FF8CF09B}"/>
          </ac:picMkLst>
        </pc:picChg>
        <pc:picChg chg="add del">
          <ac:chgData name="Nane Kratzke" userId="971be13ff4ee5ef6" providerId="LiveId" clId="{99C3B895-3D89-094E-8D8D-5328E68DA2DF}" dt="2020-09-21T07:19:22.057" v="2448"/>
          <ac:picMkLst>
            <pc:docMk/>
            <pc:sldMk cId="110797625" sldId="409"/>
            <ac:picMk id="2050" creationId="{DEAAF7FC-0CDB-DC47-9970-0CC8F1FADEB9}"/>
          </ac:picMkLst>
        </pc:picChg>
        <pc:picChg chg="add del">
          <ac:chgData name="Nane Kratzke" userId="971be13ff4ee5ef6" providerId="LiveId" clId="{99C3B895-3D89-094E-8D8D-5328E68DA2DF}" dt="2020-09-21T07:19:22.057" v="2448"/>
          <ac:picMkLst>
            <pc:docMk/>
            <pc:sldMk cId="110797625" sldId="409"/>
            <ac:picMk id="2051" creationId="{6A9EEB28-799C-5448-8471-E2C2FE51FB54}"/>
          </ac:picMkLst>
        </pc:picChg>
        <pc:picChg chg="add del">
          <ac:chgData name="Nane Kratzke" userId="971be13ff4ee5ef6" providerId="LiveId" clId="{99C3B895-3D89-094E-8D8D-5328E68DA2DF}" dt="2020-09-21T07:19:22.057" v="2448"/>
          <ac:picMkLst>
            <pc:docMk/>
            <pc:sldMk cId="110797625" sldId="409"/>
            <ac:picMk id="2052" creationId="{E3F79964-16B2-3042-A296-C023E5D85416}"/>
          </ac:picMkLst>
        </pc:picChg>
        <pc:picChg chg="add del">
          <ac:chgData name="Nane Kratzke" userId="971be13ff4ee5ef6" providerId="LiveId" clId="{99C3B895-3D89-094E-8D8D-5328E68DA2DF}" dt="2020-09-21T07:19:22.057" v="2448"/>
          <ac:picMkLst>
            <pc:docMk/>
            <pc:sldMk cId="110797625" sldId="409"/>
            <ac:picMk id="2053" creationId="{359F812C-2FD8-ED42-8CC5-62A4A0922A2D}"/>
          </ac:picMkLst>
        </pc:picChg>
        <pc:picChg chg="add del">
          <ac:chgData name="Nane Kratzke" userId="971be13ff4ee5ef6" providerId="LiveId" clId="{99C3B895-3D89-094E-8D8D-5328E68DA2DF}" dt="2020-09-21T07:19:22.057" v="2448"/>
          <ac:picMkLst>
            <pc:docMk/>
            <pc:sldMk cId="110797625" sldId="409"/>
            <ac:picMk id="2054" creationId="{2099639D-8206-3F47-81A5-DD498C50BCE7}"/>
          </ac:picMkLst>
        </pc:picChg>
        <pc:picChg chg="add del">
          <ac:chgData name="Nane Kratzke" userId="971be13ff4ee5ef6" providerId="LiveId" clId="{99C3B895-3D89-094E-8D8D-5328E68DA2DF}" dt="2020-09-21T07:19:22.057" v="2448"/>
          <ac:picMkLst>
            <pc:docMk/>
            <pc:sldMk cId="110797625" sldId="409"/>
            <ac:picMk id="2055" creationId="{F90C59D0-1EE2-B24B-84DA-17EE99B90581}"/>
          </ac:picMkLst>
        </pc:picChg>
        <pc:picChg chg="add del">
          <ac:chgData name="Nane Kratzke" userId="971be13ff4ee5ef6" providerId="LiveId" clId="{99C3B895-3D89-094E-8D8D-5328E68DA2DF}" dt="2020-09-21T07:19:22.057" v="2448"/>
          <ac:picMkLst>
            <pc:docMk/>
            <pc:sldMk cId="110797625" sldId="409"/>
            <ac:picMk id="2056" creationId="{69A20A52-6C77-6040-9D7E-44C89B2958F5}"/>
          </ac:picMkLst>
        </pc:picChg>
        <pc:picChg chg="add del">
          <ac:chgData name="Nane Kratzke" userId="971be13ff4ee5ef6" providerId="LiveId" clId="{99C3B895-3D89-094E-8D8D-5328E68DA2DF}" dt="2020-09-21T07:19:22.057" v="2448"/>
          <ac:picMkLst>
            <pc:docMk/>
            <pc:sldMk cId="110797625" sldId="409"/>
            <ac:picMk id="2057" creationId="{9F089FD7-4230-E44F-BBFF-4FBAE8B12BDB}"/>
          </ac:picMkLst>
        </pc:picChg>
        <pc:picChg chg="add del">
          <ac:chgData name="Nane Kratzke" userId="971be13ff4ee5ef6" providerId="LiveId" clId="{99C3B895-3D89-094E-8D8D-5328E68DA2DF}" dt="2020-09-21T07:19:22.057" v="2448"/>
          <ac:picMkLst>
            <pc:docMk/>
            <pc:sldMk cId="110797625" sldId="409"/>
            <ac:picMk id="2058" creationId="{EE5CA47A-9823-9544-8E6B-D97A2ADEA6B9}"/>
          </ac:picMkLst>
        </pc:picChg>
        <pc:picChg chg="add del">
          <ac:chgData name="Nane Kratzke" userId="971be13ff4ee5ef6" providerId="LiveId" clId="{99C3B895-3D89-094E-8D8D-5328E68DA2DF}" dt="2020-09-21T07:19:22.057" v="2448"/>
          <ac:picMkLst>
            <pc:docMk/>
            <pc:sldMk cId="110797625" sldId="409"/>
            <ac:picMk id="2059" creationId="{8FEC41A1-C539-D940-BCF4-14E9E3063CF4}"/>
          </ac:picMkLst>
        </pc:picChg>
        <pc:picChg chg="add del">
          <ac:chgData name="Nane Kratzke" userId="971be13ff4ee5ef6" providerId="LiveId" clId="{99C3B895-3D89-094E-8D8D-5328E68DA2DF}" dt="2020-09-21T07:19:22.057" v="2448"/>
          <ac:picMkLst>
            <pc:docMk/>
            <pc:sldMk cId="110797625" sldId="409"/>
            <ac:picMk id="2060" creationId="{852CC9E8-3157-3F4A-BC7E-01F9F524CA0F}"/>
          </ac:picMkLst>
        </pc:picChg>
        <pc:picChg chg="add del">
          <ac:chgData name="Nane Kratzke" userId="971be13ff4ee5ef6" providerId="LiveId" clId="{99C3B895-3D89-094E-8D8D-5328E68DA2DF}" dt="2020-09-21T07:19:22.057" v="2448"/>
          <ac:picMkLst>
            <pc:docMk/>
            <pc:sldMk cId="110797625" sldId="409"/>
            <ac:picMk id="2061" creationId="{71F66034-E0DF-2E43-86D3-E80E4985642C}"/>
          </ac:picMkLst>
        </pc:picChg>
        <pc:picChg chg="add del">
          <ac:chgData name="Nane Kratzke" userId="971be13ff4ee5ef6" providerId="LiveId" clId="{99C3B895-3D89-094E-8D8D-5328E68DA2DF}" dt="2020-09-21T07:19:22.057" v="2448"/>
          <ac:picMkLst>
            <pc:docMk/>
            <pc:sldMk cId="110797625" sldId="409"/>
            <ac:picMk id="2062" creationId="{D97B0F26-2C95-8649-BE09-EE216CD561B8}"/>
          </ac:picMkLst>
        </pc:picChg>
        <pc:picChg chg="add del">
          <ac:chgData name="Nane Kratzke" userId="971be13ff4ee5ef6" providerId="LiveId" clId="{99C3B895-3D89-094E-8D8D-5328E68DA2DF}" dt="2020-09-21T07:19:22.057" v="2448"/>
          <ac:picMkLst>
            <pc:docMk/>
            <pc:sldMk cId="110797625" sldId="409"/>
            <ac:picMk id="2063" creationId="{1250F56C-6891-BC4A-AAB5-4B22D4FFE02C}"/>
          </ac:picMkLst>
        </pc:picChg>
        <pc:picChg chg="add del">
          <ac:chgData name="Nane Kratzke" userId="971be13ff4ee5ef6" providerId="LiveId" clId="{99C3B895-3D89-094E-8D8D-5328E68DA2DF}" dt="2020-09-21T07:19:22.057" v="2448"/>
          <ac:picMkLst>
            <pc:docMk/>
            <pc:sldMk cId="110797625" sldId="409"/>
            <ac:picMk id="2064" creationId="{6AE84495-C5E3-D642-B501-E4D3DFD57812}"/>
          </ac:picMkLst>
        </pc:picChg>
        <pc:picChg chg="add del">
          <ac:chgData name="Nane Kratzke" userId="971be13ff4ee5ef6" providerId="LiveId" clId="{99C3B895-3D89-094E-8D8D-5328E68DA2DF}" dt="2020-09-21T07:19:22.057" v="2448"/>
          <ac:picMkLst>
            <pc:docMk/>
            <pc:sldMk cId="110797625" sldId="409"/>
            <ac:picMk id="2065" creationId="{464B74BC-B816-A24D-9EC4-3CF8147F78BC}"/>
          </ac:picMkLst>
        </pc:picChg>
        <pc:picChg chg="add del">
          <ac:chgData name="Nane Kratzke" userId="971be13ff4ee5ef6" providerId="LiveId" clId="{99C3B895-3D89-094E-8D8D-5328E68DA2DF}" dt="2020-09-21T07:19:22.057" v="2448"/>
          <ac:picMkLst>
            <pc:docMk/>
            <pc:sldMk cId="110797625" sldId="409"/>
            <ac:picMk id="2066" creationId="{3EB82646-DF90-B64B-A43A-0EEA00F426A2}"/>
          </ac:picMkLst>
        </pc:picChg>
        <pc:picChg chg="add del">
          <ac:chgData name="Nane Kratzke" userId="971be13ff4ee5ef6" providerId="LiveId" clId="{99C3B895-3D89-094E-8D8D-5328E68DA2DF}" dt="2020-09-21T07:19:22.057" v="2448"/>
          <ac:picMkLst>
            <pc:docMk/>
            <pc:sldMk cId="110797625" sldId="409"/>
            <ac:picMk id="2067" creationId="{5672188A-E2CF-4D4F-A120-140860AA6FCA}"/>
          </ac:picMkLst>
        </pc:picChg>
        <pc:picChg chg="add del">
          <ac:chgData name="Nane Kratzke" userId="971be13ff4ee5ef6" providerId="LiveId" clId="{99C3B895-3D89-094E-8D8D-5328E68DA2DF}" dt="2020-09-21T07:19:22.057" v="2448"/>
          <ac:picMkLst>
            <pc:docMk/>
            <pc:sldMk cId="110797625" sldId="409"/>
            <ac:picMk id="2068" creationId="{9DBC342F-AEF3-4645-9D6E-BEE41956B857}"/>
          </ac:picMkLst>
        </pc:picChg>
        <pc:picChg chg="add del">
          <ac:chgData name="Nane Kratzke" userId="971be13ff4ee5ef6" providerId="LiveId" clId="{99C3B895-3D89-094E-8D8D-5328E68DA2DF}" dt="2020-09-21T07:19:22.057" v="2448"/>
          <ac:picMkLst>
            <pc:docMk/>
            <pc:sldMk cId="110797625" sldId="409"/>
            <ac:picMk id="2069" creationId="{0A1F0FA1-A15D-974D-9429-F21170114FD1}"/>
          </ac:picMkLst>
        </pc:picChg>
        <pc:picChg chg="add del">
          <ac:chgData name="Nane Kratzke" userId="971be13ff4ee5ef6" providerId="LiveId" clId="{99C3B895-3D89-094E-8D8D-5328E68DA2DF}" dt="2020-09-21T07:19:22.057" v="2448"/>
          <ac:picMkLst>
            <pc:docMk/>
            <pc:sldMk cId="110797625" sldId="409"/>
            <ac:picMk id="2070" creationId="{02EDBFD7-E3B6-434A-8D85-6E7502441409}"/>
          </ac:picMkLst>
        </pc:picChg>
        <pc:picChg chg="add del">
          <ac:chgData name="Nane Kratzke" userId="971be13ff4ee5ef6" providerId="LiveId" clId="{99C3B895-3D89-094E-8D8D-5328E68DA2DF}" dt="2020-09-21T07:19:22.057" v="2448"/>
          <ac:picMkLst>
            <pc:docMk/>
            <pc:sldMk cId="110797625" sldId="409"/>
            <ac:picMk id="2071" creationId="{6811E707-4CC4-EA4D-85EF-F60D0FC89D31}"/>
          </ac:picMkLst>
        </pc:picChg>
        <pc:picChg chg="add del">
          <ac:chgData name="Nane Kratzke" userId="971be13ff4ee5ef6" providerId="LiveId" clId="{99C3B895-3D89-094E-8D8D-5328E68DA2DF}" dt="2020-09-21T07:19:22.057" v="2448"/>
          <ac:picMkLst>
            <pc:docMk/>
            <pc:sldMk cId="110797625" sldId="409"/>
            <ac:picMk id="2072" creationId="{D55B5761-C4B7-2847-B163-21A85B4D3DB8}"/>
          </ac:picMkLst>
        </pc:picChg>
        <pc:picChg chg="add del">
          <ac:chgData name="Nane Kratzke" userId="971be13ff4ee5ef6" providerId="LiveId" clId="{99C3B895-3D89-094E-8D8D-5328E68DA2DF}" dt="2020-09-21T07:19:22.057" v="2448"/>
          <ac:picMkLst>
            <pc:docMk/>
            <pc:sldMk cId="110797625" sldId="409"/>
            <ac:picMk id="2073" creationId="{7A8B15AA-9A95-2E4D-903E-A4ADA8DD226B}"/>
          </ac:picMkLst>
        </pc:picChg>
        <pc:picChg chg="add del">
          <ac:chgData name="Nane Kratzke" userId="971be13ff4ee5ef6" providerId="LiveId" clId="{99C3B895-3D89-094E-8D8D-5328E68DA2DF}" dt="2020-09-21T07:19:22.057" v="2448"/>
          <ac:picMkLst>
            <pc:docMk/>
            <pc:sldMk cId="110797625" sldId="409"/>
            <ac:picMk id="2074" creationId="{CF95493D-40AF-0D41-A3D7-F9A7F3CEC75E}"/>
          </ac:picMkLst>
        </pc:picChg>
        <pc:picChg chg="add del">
          <ac:chgData name="Nane Kratzke" userId="971be13ff4ee5ef6" providerId="LiveId" clId="{99C3B895-3D89-094E-8D8D-5328E68DA2DF}" dt="2020-09-21T07:19:22.057" v="2448"/>
          <ac:picMkLst>
            <pc:docMk/>
            <pc:sldMk cId="110797625" sldId="409"/>
            <ac:picMk id="2075" creationId="{D503F6C6-7FE9-3344-A1F1-59897A924FA6}"/>
          </ac:picMkLst>
        </pc:picChg>
        <pc:picChg chg="add del">
          <ac:chgData name="Nane Kratzke" userId="971be13ff4ee5ef6" providerId="LiveId" clId="{99C3B895-3D89-094E-8D8D-5328E68DA2DF}" dt="2020-09-21T07:19:22.057" v="2448"/>
          <ac:picMkLst>
            <pc:docMk/>
            <pc:sldMk cId="110797625" sldId="409"/>
            <ac:picMk id="2076" creationId="{5812BB01-74D1-BC41-B05B-A846F59519CC}"/>
          </ac:picMkLst>
        </pc:picChg>
        <pc:picChg chg="add del">
          <ac:chgData name="Nane Kratzke" userId="971be13ff4ee5ef6" providerId="LiveId" clId="{99C3B895-3D89-094E-8D8D-5328E68DA2DF}" dt="2020-09-21T07:19:22.057" v="2448"/>
          <ac:picMkLst>
            <pc:docMk/>
            <pc:sldMk cId="110797625" sldId="409"/>
            <ac:picMk id="2077" creationId="{D1A7EDAA-FEA3-8C42-A419-F88D5BFEB848}"/>
          </ac:picMkLst>
        </pc:picChg>
        <pc:picChg chg="add del">
          <ac:chgData name="Nane Kratzke" userId="971be13ff4ee5ef6" providerId="LiveId" clId="{99C3B895-3D89-094E-8D8D-5328E68DA2DF}" dt="2020-09-21T07:19:22.057" v="2448"/>
          <ac:picMkLst>
            <pc:docMk/>
            <pc:sldMk cId="110797625" sldId="409"/>
            <ac:picMk id="2078" creationId="{53EC4C86-9896-034F-847C-1F8D6B63833C}"/>
          </ac:picMkLst>
        </pc:picChg>
        <pc:picChg chg="add del">
          <ac:chgData name="Nane Kratzke" userId="971be13ff4ee5ef6" providerId="LiveId" clId="{99C3B895-3D89-094E-8D8D-5328E68DA2DF}" dt="2020-09-21T07:19:22.057" v="2448"/>
          <ac:picMkLst>
            <pc:docMk/>
            <pc:sldMk cId="110797625" sldId="409"/>
            <ac:picMk id="2079" creationId="{70754F6A-9B18-E045-8E55-388A5894F5D3}"/>
          </ac:picMkLst>
        </pc:picChg>
        <pc:picChg chg="add del">
          <ac:chgData name="Nane Kratzke" userId="971be13ff4ee5ef6" providerId="LiveId" clId="{99C3B895-3D89-094E-8D8D-5328E68DA2DF}" dt="2020-09-21T07:19:22.057" v="2448"/>
          <ac:picMkLst>
            <pc:docMk/>
            <pc:sldMk cId="110797625" sldId="409"/>
            <ac:picMk id="2080" creationId="{FC532F21-D653-7045-8B1D-9291A86615E2}"/>
          </ac:picMkLst>
        </pc:picChg>
        <pc:picChg chg="add del">
          <ac:chgData name="Nane Kratzke" userId="971be13ff4ee5ef6" providerId="LiveId" clId="{99C3B895-3D89-094E-8D8D-5328E68DA2DF}" dt="2020-09-21T07:19:22.057" v="2448"/>
          <ac:picMkLst>
            <pc:docMk/>
            <pc:sldMk cId="110797625" sldId="409"/>
            <ac:picMk id="2081" creationId="{D0D29FED-1C34-8E4C-A001-EAB04B26AC64}"/>
          </ac:picMkLst>
        </pc:picChg>
        <pc:picChg chg="add del">
          <ac:chgData name="Nane Kratzke" userId="971be13ff4ee5ef6" providerId="LiveId" clId="{99C3B895-3D89-094E-8D8D-5328E68DA2DF}" dt="2020-09-21T07:19:22.057" v="2448"/>
          <ac:picMkLst>
            <pc:docMk/>
            <pc:sldMk cId="110797625" sldId="409"/>
            <ac:picMk id="2082" creationId="{F23AC264-4548-054C-B399-2688F06B230E}"/>
          </ac:picMkLst>
        </pc:picChg>
        <pc:picChg chg="add del">
          <ac:chgData name="Nane Kratzke" userId="971be13ff4ee5ef6" providerId="LiveId" clId="{99C3B895-3D89-094E-8D8D-5328E68DA2DF}" dt="2020-09-21T07:19:22.057" v="2448"/>
          <ac:picMkLst>
            <pc:docMk/>
            <pc:sldMk cId="110797625" sldId="409"/>
            <ac:picMk id="2083" creationId="{59BFF0CF-6FE9-3549-A6E9-4575D7D1977A}"/>
          </ac:picMkLst>
        </pc:picChg>
        <pc:picChg chg="add del">
          <ac:chgData name="Nane Kratzke" userId="971be13ff4ee5ef6" providerId="LiveId" clId="{99C3B895-3D89-094E-8D8D-5328E68DA2DF}" dt="2020-09-21T07:19:22.057" v="2448"/>
          <ac:picMkLst>
            <pc:docMk/>
            <pc:sldMk cId="110797625" sldId="409"/>
            <ac:picMk id="2084" creationId="{F8FEDB29-14A0-CD48-94C3-F4CECD2D40E7}"/>
          </ac:picMkLst>
        </pc:picChg>
        <pc:picChg chg="add del">
          <ac:chgData name="Nane Kratzke" userId="971be13ff4ee5ef6" providerId="LiveId" clId="{99C3B895-3D89-094E-8D8D-5328E68DA2DF}" dt="2020-09-21T07:19:22.057" v="2448"/>
          <ac:picMkLst>
            <pc:docMk/>
            <pc:sldMk cId="110797625" sldId="409"/>
            <ac:picMk id="2085" creationId="{93E4B0F0-2A7B-FE4E-888C-57D54F8B799B}"/>
          </ac:picMkLst>
        </pc:picChg>
        <pc:picChg chg="add del">
          <ac:chgData name="Nane Kratzke" userId="971be13ff4ee5ef6" providerId="LiveId" clId="{99C3B895-3D89-094E-8D8D-5328E68DA2DF}" dt="2020-09-21T07:19:22.057" v="2448"/>
          <ac:picMkLst>
            <pc:docMk/>
            <pc:sldMk cId="110797625" sldId="409"/>
            <ac:picMk id="2086" creationId="{50924C55-E568-B845-B23A-A51C9321CDB1}"/>
          </ac:picMkLst>
        </pc:picChg>
        <pc:picChg chg="add del">
          <ac:chgData name="Nane Kratzke" userId="971be13ff4ee5ef6" providerId="LiveId" clId="{99C3B895-3D89-094E-8D8D-5328E68DA2DF}" dt="2020-09-21T07:19:22.057" v="2448"/>
          <ac:picMkLst>
            <pc:docMk/>
            <pc:sldMk cId="110797625" sldId="409"/>
            <ac:picMk id="2087" creationId="{A90235C1-5834-5C41-A878-B8FFAB7C885B}"/>
          </ac:picMkLst>
        </pc:picChg>
        <pc:picChg chg="add del">
          <ac:chgData name="Nane Kratzke" userId="971be13ff4ee5ef6" providerId="LiveId" clId="{99C3B895-3D89-094E-8D8D-5328E68DA2DF}" dt="2020-09-21T07:19:22.057" v="2448"/>
          <ac:picMkLst>
            <pc:docMk/>
            <pc:sldMk cId="110797625" sldId="409"/>
            <ac:picMk id="2088" creationId="{FACD3A85-C73E-5749-98A7-D66636967C71}"/>
          </ac:picMkLst>
        </pc:picChg>
        <pc:picChg chg="add del">
          <ac:chgData name="Nane Kratzke" userId="971be13ff4ee5ef6" providerId="LiveId" clId="{99C3B895-3D89-094E-8D8D-5328E68DA2DF}" dt="2020-09-21T07:19:22.057" v="2448"/>
          <ac:picMkLst>
            <pc:docMk/>
            <pc:sldMk cId="110797625" sldId="409"/>
            <ac:picMk id="2089" creationId="{CE70C98C-8213-1F4E-A9DD-0AEF9A1E05B0}"/>
          </ac:picMkLst>
        </pc:picChg>
        <pc:picChg chg="add del">
          <ac:chgData name="Nane Kratzke" userId="971be13ff4ee5ef6" providerId="LiveId" clId="{99C3B895-3D89-094E-8D8D-5328E68DA2DF}" dt="2020-09-21T07:19:22.057" v="2448"/>
          <ac:picMkLst>
            <pc:docMk/>
            <pc:sldMk cId="110797625" sldId="409"/>
            <ac:picMk id="2090" creationId="{250DC99B-470A-2043-9023-02D41466EFA0}"/>
          </ac:picMkLst>
        </pc:picChg>
        <pc:picChg chg="add del">
          <ac:chgData name="Nane Kratzke" userId="971be13ff4ee5ef6" providerId="LiveId" clId="{99C3B895-3D89-094E-8D8D-5328E68DA2DF}" dt="2020-09-21T07:19:22.057" v="2448"/>
          <ac:picMkLst>
            <pc:docMk/>
            <pc:sldMk cId="110797625" sldId="409"/>
            <ac:picMk id="2091" creationId="{DB75CDBE-99FB-934F-AB09-D98DB82332D3}"/>
          </ac:picMkLst>
        </pc:picChg>
        <pc:picChg chg="add del">
          <ac:chgData name="Nane Kratzke" userId="971be13ff4ee5ef6" providerId="LiveId" clId="{99C3B895-3D89-094E-8D8D-5328E68DA2DF}" dt="2020-09-21T07:19:22.057" v="2448"/>
          <ac:picMkLst>
            <pc:docMk/>
            <pc:sldMk cId="110797625" sldId="409"/>
            <ac:picMk id="2092" creationId="{CD32E754-5ED5-634D-9B3B-BCAD5427F2EF}"/>
          </ac:picMkLst>
        </pc:picChg>
        <pc:picChg chg="add del">
          <ac:chgData name="Nane Kratzke" userId="971be13ff4ee5ef6" providerId="LiveId" clId="{99C3B895-3D89-094E-8D8D-5328E68DA2DF}" dt="2020-09-21T07:19:22.057" v="2448"/>
          <ac:picMkLst>
            <pc:docMk/>
            <pc:sldMk cId="110797625" sldId="409"/>
            <ac:picMk id="2093" creationId="{13DBE12B-E456-CD47-8746-EB9928D35E78}"/>
          </ac:picMkLst>
        </pc:picChg>
        <pc:picChg chg="add del">
          <ac:chgData name="Nane Kratzke" userId="971be13ff4ee5ef6" providerId="LiveId" clId="{99C3B895-3D89-094E-8D8D-5328E68DA2DF}" dt="2020-09-21T07:19:22.057" v="2448"/>
          <ac:picMkLst>
            <pc:docMk/>
            <pc:sldMk cId="110797625" sldId="409"/>
            <ac:picMk id="2094" creationId="{FE584BCF-F97E-D141-9DC2-AE81AD53AED0}"/>
          </ac:picMkLst>
        </pc:picChg>
        <pc:picChg chg="add del">
          <ac:chgData name="Nane Kratzke" userId="971be13ff4ee5ef6" providerId="LiveId" clId="{99C3B895-3D89-094E-8D8D-5328E68DA2DF}" dt="2020-09-21T07:19:22.057" v="2448"/>
          <ac:picMkLst>
            <pc:docMk/>
            <pc:sldMk cId="110797625" sldId="409"/>
            <ac:picMk id="2095" creationId="{75ADA01A-CC89-6542-A428-627A8DCB898C}"/>
          </ac:picMkLst>
        </pc:picChg>
        <pc:picChg chg="add del">
          <ac:chgData name="Nane Kratzke" userId="971be13ff4ee5ef6" providerId="LiveId" clId="{99C3B895-3D89-094E-8D8D-5328E68DA2DF}" dt="2020-09-21T07:19:22.057" v="2448"/>
          <ac:picMkLst>
            <pc:docMk/>
            <pc:sldMk cId="110797625" sldId="409"/>
            <ac:picMk id="2096" creationId="{46EFB412-1C0E-3F47-9DBB-6F934E029842}"/>
          </ac:picMkLst>
        </pc:picChg>
        <pc:picChg chg="add del">
          <ac:chgData name="Nane Kratzke" userId="971be13ff4ee5ef6" providerId="LiveId" clId="{99C3B895-3D89-094E-8D8D-5328E68DA2DF}" dt="2020-09-21T07:19:22.057" v="2448"/>
          <ac:picMkLst>
            <pc:docMk/>
            <pc:sldMk cId="110797625" sldId="409"/>
            <ac:picMk id="2097" creationId="{154647B0-147E-3A4E-BF30-FDF2FAC1E092}"/>
          </ac:picMkLst>
        </pc:picChg>
        <pc:picChg chg="add del">
          <ac:chgData name="Nane Kratzke" userId="971be13ff4ee5ef6" providerId="LiveId" clId="{99C3B895-3D89-094E-8D8D-5328E68DA2DF}" dt="2020-09-21T07:19:22.057" v="2448"/>
          <ac:picMkLst>
            <pc:docMk/>
            <pc:sldMk cId="110797625" sldId="409"/>
            <ac:picMk id="2098" creationId="{427BDE4F-A3B0-4D44-8599-FF37B574DEDD}"/>
          </ac:picMkLst>
        </pc:picChg>
        <pc:picChg chg="add del">
          <ac:chgData name="Nane Kratzke" userId="971be13ff4ee5ef6" providerId="LiveId" clId="{99C3B895-3D89-094E-8D8D-5328E68DA2DF}" dt="2020-09-21T07:19:22.057" v="2448"/>
          <ac:picMkLst>
            <pc:docMk/>
            <pc:sldMk cId="110797625" sldId="409"/>
            <ac:picMk id="2099" creationId="{8D23E575-E638-AA47-9248-7847F67262AD}"/>
          </ac:picMkLst>
        </pc:picChg>
        <pc:picChg chg="add del">
          <ac:chgData name="Nane Kratzke" userId="971be13ff4ee5ef6" providerId="LiveId" clId="{99C3B895-3D89-094E-8D8D-5328E68DA2DF}" dt="2020-09-21T07:19:22.057" v="2448"/>
          <ac:picMkLst>
            <pc:docMk/>
            <pc:sldMk cId="110797625" sldId="409"/>
            <ac:picMk id="2100" creationId="{EEBE9A0F-CD54-F741-892F-B05530F2850D}"/>
          </ac:picMkLst>
        </pc:picChg>
        <pc:picChg chg="add del">
          <ac:chgData name="Nane Kratzke" userId="971be13ff4ee5ef6" providerId="LiveId" clId="{99C3B895-3D89-094E-8D8D-5328E68DA2DF}" dt="2020-09-21T07:19:22.057" v="2448"/>
          <ac:picMkLst>
            <pc:docMk/>
            <pc:sldMk cId="110797625" sldId="409"/>
            <ac:picMk id="2101" creationId="{AEAE61FB-230C-2F4C-80FA-123C2800FF60}"/>
          </ac:picMkLst>
        </pc:picChg>
        <pc:picChg chg="add del">
          <ac:chgData name="Nane Kratzke" userId="971be13ff4ee5ef6" providerId="LiveId" clId="{99C3B895-3D89-094E-8D8D-5328E68DA2DF}" dt="2020-09-21T07:19:22.057" v="2448"/>
          <ac:picMkLst>
            <pc:docMk/>
            <pc:sldMk cId="110797625" sldId="409"/>
            <ac:picMk id="2102" creationId="{BF806A08-DE50-2744-A1AF-79CA42C6D95A}"/>
          </ac:picMkLst>
        </pc:picChg>
        <pc:picChg chg="add del">
          <ac:chgData name="Nane Kratzke" userId="971be13ff4ee5ef6" providerId="LiveId" clId="{99C3B895-3D89-094E-8D8D-5328E68DA2DF}" dt="2020-09-21T07:19:22.057" v="2448"/>
          <ac:picMkLst>
            <pc:docMk/>
            <pc:sldMk cId="110797625" sldId="409"/>
            <ac:picMk id="2103" creationId="{1AABF077-C033-8C43-BAB6-C2BA0829F3AA}"/>
          </ac:picMkLst>
        </pc:picChg>
        <pc:picChg chg="add del">
          <ac:chgData name="Nane Kratzke" userId="971be13ff4ee5ef6" providerId="LiveId" clId="{99C3B895-3D89-094E-8D8D-5328E68DA2DF}" dt="2020-09-21T07:19:22.057" v="2448"/>
          <ac:picMkLst>
            <pc:docMk/>
            <pc:sldMk cId="110797625" sldId="409"/>
            <ac:picMk id="2104" creationId="{D8AD25AE-AC57-1A41-8E6B-63763C633C18}"/>
          </ac:picMkLst>
        </pc:picChg>
        <pc:picChg chg="add del">
          <ac:chgData name="Nane Kratzke" userId="971be13ff4ee5ef6" providerId="LiveId" clId="{99C3B895-3D89-094E-8D8D-5328E68DA2DF}" dt="2020-09-21T07:19:22.057" v="2448"/>
          <ac:picMkLst>
            <pc:docMk/>
            <pc:sldMk cId="110797625" sldId="409"/>
            <ac:picMk id="2105" creationId="{62E9D53A-0ED5-064C-B73D-2FCC95EF265E}"/>
          </ac:picMkLst>
        </pc:picChg>
        <pc:picChg chg="add del">
          <ac:chgData name="Nane Kratzke" userId="971be13ff4ee5ef6" providerId="LiveId" clId="{99C3B895-3D89-094E-8D8D-5328E68DA2DF}" dt="2020-09-21T07:19:22.057" v="2448"/>
          <ac:picMkLst>
            <pc:docMk/>
            <pc:sldMk cId="110797625" sldId="409"/>
            <ac:picMk id="2106" creationId="{2756FED4-4464-6148-B7E5-79A8A202ECB0}"/>
          </ac:picMkLst>
        </pc:picChg>
        <pc:picChg chg="add del">
          <ac:chgData name="Nane Kratzke" userId="971be13ff4ee5ef6" providerId="LiveId" clId="{99C3B895-3D89-094E-8D8D-5328E68DA2DF}" dt="2020-09-21T07:19:22.057" v="2448"/>
          <ac:picMkLst>
            <pc:docMk/>
            <pc:sldMk cId="110797625" sldId="409"/>
            <ac:picMk id="2107" creationId="{3D139F20-8047-834F-B82A-C6F0F82FBAB1}"/>
          </ac:picMkLst>
        </pc:picChg>
        <pc:picChg chg="add del">
          <ac:chgData name="Nane Kratzke" userId="971be13ff4ee5ef6" providerId="LiveId" clId="{99C3B895-3D89-094E-8D8D-5328E68DA2DF}" dt="2020-09-21T07:19:22.057" v="2448"/>
          <ac:picMkLst>
            <pc:docMk/>
            <pc:sldMk cId="110797625" sldId="409"/>
            <ac:picMk id="2108" creationId="{D4C90D86-65B5-914A-B698-985FDA2E8BC7}"/>
          </ac:picMkLst>
        </pc:picChg>
        <pc:picChg chg="add del">
          <ac:chgData name="Nane Kratzke" userId="971be13ff4ee5ef6" providerId="LiveId" clId="{99C3B895-3D89-094E-8D8D-5328E68DA2DF}" dt="2020-09-21T07:19:22.057" v="2448"/>
          <ac:picMkLst>
            <pc:docMk/>
            <pc:sldMk cId="110797625" sldId="409"/>
            <ac:picMk id="2109" creationId="{476CEE92-7BF5-9A4B-8621-6046F606ADED}"/>
          </ac:picMkLst>
        </pc:picChg>
        <pc:picChg chg="add del">
          <ac:chgData name="Nane Kratzke" userId="971be13ff4ee5ef6" providerId="LiveId" clId="{99C3B895-3D89-094E-8D8D-5328E68DA2DF}" dt="2020-09-21T07:19:22.057" v="2448"/>
          <ac:picMkLst>
            <pc:docMk/>
            <pc:sldMk cId="110797625" sldId="409"/>
            <ac:picMk id="2110" creationId="{B294E0E2-6B38-C04C-900E-115F72EC65C0}"/>
          </ac:picMkLst>
        </pc:picChg>
        <pc:picChg chg="add del">
          <ac:chgData name="Nane Kratzke" userId="971be13ff4ee5ef6" providerId="LiveId" clId="{99C3B895-3D89-094E-8D8D-5328E68DA2DF}" dt="2020-09-21T07:19:22.057" v="2448"/>
          <ac:picMkLst>
            <pc:docMk/>
            <pc:sldMk cId="110797625" sldId="409"/>
            <ac:picMk id="2111" creationId="{243A4EA9-55FF-5242-AF24-1C78B646B8A7}"/>
          </ac:picMkLst>
        </pc:picChg>
        <pc:picChg chg="add del">
          <ac:chgData name="Nane Kratzke" userId="971be13ff4ee5ef6" providerId="LiveId" clId="{99C3B895-3D89-094E-8D8D-5328E68DA2DF}" dt="2020-09-21T07:19:22.057" v="2448"/>
          <ac:picMkLst>
            <pc:docMk/>
            <pc:sldMk cId="110797625" sldId="409"/>
            <ac:picMk id="2112" creationId="{EECB93E9-3591-0E48-A432-0AFDF8D92315}"/>
          </ac:picMkLst>
        </pc:picChg>
        <pc:picChg chg="add del">
          <ac:chgData name="Nane Kratzke" userId="971be13ff4ee5ef6" providerId="LiveId" clId="{99C3B895-3D89-094E-8D8D-5328E68DA2DF}" dt="2020-09-21T07:19:22.057" v="2448"/>
          <ac:picMkLst>
            <pc:docMk/>
            <pc:sldMk cId="110797625" sldId="409"/>
            <ac:picMk id="2113" creationId="{C44EBD4E-2416-5A46-9CA2-5A1B5E88A547}"/>
          </ac:picMkLst>
        </pc:picChg>
        <pc:picChg chg="add del">
          <ac:chgData name="Nane Kratzke" userId="971be13ff4ee5ef6" providerId="LiveId" clId="{99C3B895-3D89-094E-8D8D-5328E68DA2DF}" dt="2020-09-21T07:19:22.057" v="2448"/>
          <ac:picMkLst>
            <pc:docMk/>
            <pc:sldMk cId="110797625" sldId="409"/>
            <ac:picMk id="2114" creationId="{7DFABC36-0234-D944-AC95-211DEE92B8B0}"/>
          </ac:picMkLst>
        </pc:picChg>
        <pc:picChg chg="add del">
          <ac:chgData name="Nane Kratzke" userId="971be13ff4ee5ef6" providerId="LiveId" clId="{99C3B895-3D89-094E-8D8D-5328E68DA2DF}" dt="2020-09-21T07:19:22.057" v="2448"/>
          <ac:picMkLst>
            <pc:docMk/>
            <pc:sldMk cId="110797625" sldId="409"/>
            <ac:picMk id="2115" creationId="{613D2FB8-0187-474C-A3DC-4692766B24AC}"/>
          </ac:picMkLst>
        </pc:picChg>
        <pc:picChg chg="add del">
          <ac:chgData name="Nane Kratzke" userId="971be13ff4ee5ef6" providerId="LiveId" clId="{99C3B895-3D89-094E-8D8D-5328E68DA2DF}" dt="2020-09-21T07:19:22.057" v="2448"/>
          <ac:picMkLst>
            <pc:docMk/>
            <pc:sldMk cId="110797625" sldId="409"/>
            <ac:picMk id="2116" creationId="{D73CA931-952F-244D-8F10-14151395A6D1}"/>
          </ac:picMkLst>
        </pc:picChg>
        <pc:picChg chg="add del">
          <ac:chgData name="Nane Kratzke" userId="971be13ff4ee5ef6" providerId="LiveId" clId="{99C3B895-3D89-094E-8D8D-5328E68DA2DF}" dt="2020-09-21T07:19:22.057" v="2448"/>
          <ac:picMkLst>
            <pc:docMk/>
            <pc:sldMk cId="110797625" sldId="409"/>
            <ac:picMk id="2117" creationId="{193C188F-B7BC-6C4E-AFFF-EB43D7AF94EC}"/>
          </ac:picMkLst>
        </pc:picChg>
        <pc:picChg chg="add del">
          <ac:chgData name="Nane Kratzke" userId="971be13ff4ee5ef6" providerId="LiveId" clId="{99C3B895-3D89-094E-8D8D-5328E68DA2DF}" dt="2020-09-21T07:19:22.057" v="2448"/>
          <ac:picMkLst>
            <pc:docMk/>
            <pc:sldMk cId="110797625" sldId="409"/>
            <ac:picMk id="2118" creationId="{9806DD58-E2B6-034C-9D15-7AA69F48AAF0}"/>
          </ac:picMkLst>
        </pc:picChg>
        <pc:picChg chg="add del">
          <ac:chgData name="Nane Kratzke" userId="971be13ff4ee5ef6" providerId="LiveId" clId="{99C3B895-3D89-094E-8D8D-5328E68DA2DF}" dt="2020-09-21T07:19:22.057" v="2448"/>
          <ac:picMkLst>
            <pc:docMk/>
            <pc:sldMk cId="110797625" sldId="409"/>
            <ac:picMk id="2119" creationId="{D59277AF-2569-7944-9C2C-D5D05E65EFF0}"/>
          </ac:picMkLst>
        </pc:picChg>
        <pc:picChg chg="add del">
          <ac:chgData name="Nane Kratzke" userId="971be13ff4ee5ef6" providerId="LiveId" clId="{99C3B895-3D89-094E-8D8D-5328E68DA2DF}" dt="2020-09-21T07:19:22.057" v="2448"/>
          <ac:picMkLst>
            <pc:docMk/>
            <pc:sldMk cId="110797625" sldId="409"/>
            <ac:picMk id="2120" creationId="{3745E01E-3F84-D94C-A98A-15A7FF3471C3}"/>
          </ac:picMkLst>
        </pc:picChg>
        <pc:picChg chg="add del">
          <ac:chgData name="Nane Kratzke" userId="971be13ff4ee5ef6" providerId="LiveId" clId="{99C3B895-3D89-094E-8D8D-5328E68DA2DF}" dt="2020-09-21T07:19:22.057" v="2448"/>
          <ac:picMkLst>
            <pc:docMk/>
            <pc:sldMk cId="110797625" sldId="409"/>
            <ac:picMk id="2121" creationId="{7533E4AF-EDE9-BD45-8B03-1C0F12CC20ED}"/>
          </ac:picMkLst>
        </pc:picChg>
        <pc:picChg chg="add del">
          <ac:chgData name="Nane Kratzke" userId="971be13ff4ee5ef6" providerId="LiveId" clId="{99C3B895-3D89-094E-8D8D-5328E68DA2DF}" dt="2020-09-21T07:19:22.057" v="2448"/>
          <ac:picMkLst>
            <pc:docMk/>
            <pc:sldMk cId="110797625" sldId="409"/>
            <ac:picMk id="2122" creationId="{34B5C1B3-D666-7B49-99EA-67DC1BB7D7C5}"/>
          </ac:picMkLst>
        </pc:picChg>
        <pc:picChg chg="add del">
          <ac:chgData name="Nane Kratzke" userId="971be13ff4ee5ef6" providerId="LiveId" clId="{99C3B895-3D89-094E-8D8D-5328E68DA2DF}" dt="2020-09-21T07:19:22.057" v="2448"/>
          <ac:picMkLst>
            <pc:docMk/>
            <pc:sldMk cId="110797625" sldId="409"/>
            <ac:picMk id="2123" creationId="{4D3B510C-F197-9A4F-9EC0-529962D5B77E}"/>
          </ac:picMkLst>
        </pc:picChg>
        <pc:picChg chg="add del">
          <ac:chgData name="Nane Kratzke" userId="971be13ff4ee5ef6" providerId="LiveId" clId="{99C3B895-3D89-094E-8D8D-5328E68DA2DF}" dt="2020-09-21T07:19:22.057" v="2448"/>
          <ac:picMkLst>
            <pc:docMk/>
            <pc:sldMk cId="110797625" sldId="409"/>
            <ac:picMk id="2124" creationId="{29AFF62C-B6CD-8545-A6F2-C51899E12065}"/>
          </ac:picMkLst>
        </pc:picChg>
        <pc:picChg chg="add del">
          <ac:chgData name="Nane Kratzke" userId="971be13ff4ee5ef6" providerId="LiveId" clId="{99C3B895-3D89-094E-8D8D-5328E68DA2DF}" dt="2020-09-21T07:19:22.057" v="2448"/>
          <ac:picMkLst>
            <pc:docMk/>
            <pc:sldMk cId="110797625" sldId="409"/>
            <ac:picMk id="2125" creationId="{096F661F-2FB4-2A40-8FA1-A570C0CA45AA}"/>
          </ac:picMkLst>
        </pc:picChg>
        <pc:picChg chg="add del">
          <ac:chgData name="Nane Kratzke" userId="971be13ff4ee5ef6" providerId="LiveId" clId="{99C3B895-3D89-094E-8D8D-5328E68DA2DF}" dt="2020-09-21T07:19:22.057" v="2448"/>
          <ac:picMkLst>
            <pc:docMk/>
            <pc:sldMk cId="110797625" sldId="409"/>
            <ac:picMk id="2126" creationId="{C009AE84-2C49-C046-A2B7-70D4C674CB0F}"/>
          </ac:picMkLst>
        </pc:picChg>
        <pc:picChg chg="add del">
          <ac:chgData name="Nane Kratzke" userId="971be13ff4ee5ef6" providerId="LiveId" clId="{99C3B895-3D89-094E-8D8D-5328E68DA2DF}" dt="2020-09-21T07:19:22.057" v="2448"/>
          <ac:picMkLst>
            <pc:docMk/>
            <pc:sldMk cId="110797625" sldId="409"/>
            <ac:picMk id="2127" creationId="{1EEB0C3F-B7F5-8647-882E-AB1A5A69A8A9}"/>
          </ac:picMkLst>
        </pc:picChg>
        <pc:picChg chg="add del">
          <ac:chgData name="Nane Kratzke" userId="971be13ff4ee5ef6" providerId="LiveId" clId="{99C3B895-3D89-094E-8D8D-5328E68DA2DF}" dt="2020-09-21T07:19:22.057" v="2448"/>
          <ac:picMkLst>
            <pc:docMk/>
            <pc:sldMk cId="110797625" sldId="409"/>
            <ac:picMk id="2128" creationId="{D0380DE3-7A3B-EB4E-94F6-53885873460B}"/>
          </ac:picMkLst>
        </pc:picChg>
        <pc:picChg chg="add del">
          <ac:chgData name="Nane Kratzke" userId="971be13ff4ee5ef6" providerId="LiveId" clId="{99C3B895-3D89-094E-8D8D-5328E68DA2DF}" dt="2020-09-21T07:19:22.057" v="2448"/>
          <ac:picMkLst>
            <pc:docMk/>
            <pc:sldMk cId="110797625" sldId="409"/>
            <ac:picMk id="2129" creationId="{90F7BE04-4B66-8D46-9435-9F88B521C87D}"/>
          </ac:picMkLst>
        </pc:picChg>
        <pc:picChg chg="add del">
          <ac:chgData name="Nane Kratzke" userId="971be13ff4ee5ef6" providerId="LiveId" clId="{99C3B895-3D89-094E-8D8D-5328E68DA2DF}" dt="2020-09-21T07:19:22.057" v="2448"/>
          <ac:picMkLst>
            <pc:docMk/>
            <pc:sldMk cId="110797625" sldId="409"/>
            <ac:picMk id="2130" creationId="{6DA9ADBA-6BDE-AD4E-BA88-622F3654E9C0}"/>
          </ac:picMkLst>
        </pc:picChg>
        <pc:picChg chg="add del">
          <ac:chgData name="Nane Kratzke" userId="971be13ff4ee5ef6" providerId="LiveId" clId="{99C3B895-3D89-094E-8D8D-5328E68DA2DF}" dt="2020-09-21T07:19:22.057" v="2448"/>
          <ac:picMkLst>
            <pc:docMk/>
            <pc:sldMk cId="110797625" sldId="409"/>
            <ac:picMk id="2131" creationId="{1F96E408-DF39-E443-B446-65A0FA6B12AE}"/>
          </ac:picMkLst>
        </pc:picChg>
        <pc:picChg chg="add del">
          <ac:chgData name="Nane Kratzke" userId="971be13ff4ee5ef6" providerId="LiveId" clId="{99C3B895-3D89-094E-8D8D-5328E68DA2DF}" dt="2020-09-21T07:19:22.057" v="2448"/>
          <ac:picMkLst>
            <pc:docMk/>
            <pc:sldMk cId="110797625" sldId="409"/>
            <ac:picMk id="2132" creationId="{07C2D57F-C5C4-3B48-A4BD-AD6C50391236}"/>
          </ac:picMkLst>
        </pc:picChg>
        <pc:picChg chg="add del">
          <ac:chgData name="Nane Kratzke" userId="971be13ff4ee5ef6" providerId="LiveId" clId="{99C3B895-3D89-094E-8D8D-5328E68DA2DF}" dt="2020-09-21T07:19:22.057" v="2448"/>
          <ac:picMkLst>
            <pc:docMk/>
            <pc:sldMk cId="110797625" sldId="409"/>
            <ac:picMk id="2133" creationId="{640EEFC2-CFC9-C846-B13F-8105B91AC8AE}"/>
          </ac:picMkLst>
        </pc:picChg>
      </pc:sldChg>
      <pc:sldChg chg="addSp delSp modSp add mod">
        <pc:chgData name="Nane Kratzke" userId="971be13ff4ee5ef6" providerId="LiveId" clId="{99C3B895-3D89-094E-8D8D-5328E68DA2DF}" dt="2020-09-21T07:31:27.174" v="3714" actId="1076"/>
        <pc:sldMkLst>
          <pc:docMk/>
          <pc:sldMk cId="4183557273" sldId="410"/>
        </pc:sldMkLst>
        <pc:spChg chg="mod">
          <ac:chgData name="Nane Kratzke" userId="971be13ff4ee5ef6" providerId="LiveId" clId="{99C3B895-3D89-094E-8D8D-5328E68DA2DF}" dt="2020-09-21T07:30:43.907" v="3708" actId="20577"/>
          <ac:spMkLst>
            <pc:docMk/>
            <pc:sldMk cId="4183557273" sldId="410"/>
            <ac:spMk id="2" creationId="{99335830-7F4D-4B46-8186-06FD3B6D12BD}"/>
          </ac:spMkLst>
        </pc:spChg>
        <pc:spChg chg="mod">
          <ac:chgData name="Nane Kratzke" userId="971be13ff4ee5ef6" providerId="LiveId" clId="{99C3B895-3D89-094E-8D8D-5328E68DA2DF}" dt="2020-09-21T07:27:59.775" v="3328" actId="20577"/>
          <ac:spMkLst>
            <pc:docMk/>
            <pc:sldMk cId="4183557273" sldId="410"/>
            <ac:spMk id="3" creationId="{AE916A29-1B0F-8445-B993-D63AE8CC48B8}"/>
          </ac:spMkLst>
        </pc:spChg>
        <pc:spChg chg="add mod">
          <ac:chgData name="Nane Kratzke" userId="971be13ff4ee5ef6" providerId="LiveId" clId="{99C3B895-3D89-094E-8D8D-5328E68DA2DF}" dt="2020-09-21T07:30:36.097" v="3704" actId="1076"/>
          <ac:spMkLst>
            <pc:docMk/>
            <pc:sldMk cId="4183557273" sldId="410"/>
            <ac:spMk id="5" creationId="{15C1F813-7A9C-7D4D-A6A4-E3B0527771CD}"/>
          </ac:spMkLst>
        </pc:spChg>
        <pc:picChg chg="add del mod">
          <ac:chgData name="Nane Kratzke" userId="971be13ff4ee5ef6" providerId="LiveId" clId="{99C3B895-3D89-094E-8D8D-5328E68DA2DF}" dt="2020-09-21T07:31:21.877" v="3712" actId="478"/>
          <ac:picMkLst>
            <pc:docMk/>
            <pc:sldMk cId="4183557273" sldId="410"/>
            <ac:picMk id="6" creationId="{5074263C-5CC1-4946-968E-C1B912CAB271}"/>
          </ac:picMkLst>
        </pc:picChg>
        <pc:picChg chg="add mod">
          <ac:chgData name="Nane Kratzke" userId="971be13ff4ee5ef6" providerId="LiveId" clId="{99C3B895-3D89-094E-8D8D-5328E68DA2DF}" dt="2020-09-21T07:31:27.174" v="3714" actId="1076"/>
          <ac:picMkLst>
            <pc:docMk/>
            <pc:sldMk cId="4183557273" sldId="410"/>
            <ac:picMk id="7" creationId="{A5D8B9C5-9F4A-F343-8F06-42A510F5ACA1}"/>
          </ac:picMkLst>
        </pc:picChg>
      </pc:sldChg>
      <pc:sldChg chg="addSp modSp add mod">
        <pc:chgData name="Nane Kratzke" userId="971be13ff4ee5ef6" providerId="LiveId" clId="{99C3B895-3D89-094E-8D8D-5328E68DA2DF}" dt="2020-09-21T07:36:11.073" v="3793" actId="14861"/>
        <pc:sldMkLst>
          <pc:docMk/>
          <pc:sldMk cId="4282661720" sldId="411"/>
        </pc:sldMkLst>
        <pc:spChg chg="mod">
          <ac:chgData name="Nane Kratzke" userId="971be13ff4ee5ef6" providerId="LiveId" clId="{99C3B895-3D89-094E-8D8D-5328E68DA2DF}" dt="2020-09-21T07:34:07.220" v="3749" actId="20577"/>
          <ac:spMkLst>
            <pc:docMk/>
            <pc:sldMk cId="4282661720" sldId="411"/>
            <ac:spMk id="2" creationId="{8EE1EA68-9AEB-B147-AF85-B2DD05D49DA9}"/>
          </ac:spMkLst>
        </pc:spChg>
        <pc:spChg chg="mod">
          <ac:chgData name="Nane Kratzke" userId="971be13ff4ee5ef6" providerId="LiveId" clId="{99C3B895-3D89-094E-8D8D-5328E68DA2DF}" dt="2020-09-21T07:33:56.670" v="3726"/>
          <ac:spMkLst>
            <pc:docMk/>
            <pc:sldMk cId="4282661720" sldId="411"/>
            <ac:spMk id="3" creationId="{0B943CF6-BC17-E14E-8012-754B20A248CE}"/>
          </ac:spMkLst>
        </pc:spChg>
        <pc:spChg chg="add mod">
          <ac:chgData name="Nane Kratzke" userId="971be13ff4ee5ef6" providerId="LiveId" clId="{99C3B895-3D89-094E-8D8D-5328E68DA2DF}" dt="2020-09-21T07:33:42.221" v="3725"/>
          <ac:spMkLst>
            <pc:docMk/>
            <pc:sldMk cId="4282661720" sldId="411"/>
            <ac:spMk id="7" creationId="{C8BF28B0-9742-4E49-AA18-9CF2A4F6B9B8}"/>
          </ac:spMkLst>
        </pc:spChg>
        <pc:picChg chg="add mod">
          <ac:chgData name="Nane Kratzke" userId="971be13ff4ee5ef6" providerId="LiveId" clId="{99C3B895-3D89-094E-8D8D-5328E68DA2DF}" dt="2020-09-21T07:36:11.073" v="3793" actId="14861"/>
          <ac:picMkLst>
            <pc:docMk/>
            <pc:sldMk cId="4282661720" sldId="411"/>
            <ac:picMk id="6" creationId="{9CB1887A-EAB5-B740-8790-C919C5131843}"/>
          </ac:picMkLst>
        </pc:picChg>
      </pc:sldChg>
      <pc:sldChg chg="addSp delSp modSp add mod">
        <pc:chgData name="Nane Kratzke" userId="971be13ff4ee5ef6" providerId="LiveId" clId="{99C3B895-3D89-094E-8D8D-5328E68DA2DF}" dt="2020-09-21T07:48:17.649" v="4815" actId="20577"/>
        <pc:sldMkLst>
          <pc:docMk/>
          <pc:sldMk cId="2566496727" sldId="412"/>
        </pc:sldMkLst>
        <pc:spChg chg="mod">
          <ac:chgData name="Nane Kratzke" userId="971be13ff4ee5ef6" providerId="LiveId" clId="{99C3B895-3D89-094E-8D8D-5328E68DA2DF}" dt="2020-09-21T07:34:40.834" v="3773" actId="20577"/>
          <ac:spMkLst>
            <pc:docMk/>
            <pc:sldMk cId="2566496727" sldId="412"/>
            <ac:spMk id="2" creationId="{5F995DB8-4E64-8B48-A5E1-C99A79189C79}"/>
          </ac:spMkLst>
        </pc:spChg>
        <pc:spChg chg="mod">
          <ac:chgData name="Nane Kratzke" userId="971be13ff4ee5ef6" providerId="LiveId" clId="{99C3B895-3D89-094E-8D8D-5328E68DA2DF}" dt="2020-09-21T07:46:02.744" v="4715" actId="20577"/>
          <ac:spMkLst>
            <pc:docMk/>
            <pc:sldMk cId="2566496727" sldId="412"/>
            <ac:spMk id="3" creationId="{925AADCF-562C-AC41-9DFA-5F00F4776FD0}"/>
          </ac:spMkLst>
        </pc:spChg>
        <pc:spChg chg="add mod">
          <ac:chgData name="Nane Kratzke" userId="971be13ff4ee5ef6" providerId="LiveId" clId="{99C3B895-3D89-094E-8D8D-5328E68DA2DF}" dt="2020-09-21T07:48:17.649" v="4815" actId="20577"/>
          <ac:spMkLst>
            <pc:docMk/>
            <pc:sldMk cId="2566496727" sldId="412"/>
            <ac:spMk id="5" creationId="{33C4BC5D-3FA6-154F-B2DE-DB043A77E5E4}"/>
          </ac:spMkLst>
        </pc:spChg>
        <pc:spChg chg="add mod">
          <ac:chgData name="Nane Kratzke" userId="971be13ff4ee5ef6" providerId="LiveId" clId="{99C3B895-3D89-094E-8D8D-5328E68DA2DF}" dt="2020-09-21T07:47:04.597" v="4800" actId="1076"/>
          <ac:spMkLst>
            <pc:docMk/>
            <pc:sldMk cId="2566496727" sldId="412"/>
            <ac:spMk id="10" creationId="{D755E4DB-AC48-CB47-BEEF-4E9CD27C24FC}"/>
          </ac:spMkLst>
        </pc:spChg>
        <pc:picChg chg="add del mod">
          <ac:chgData name="Nane Kratzke" userId="971be13ff4ee5ef6" providerId="LiveId" clId="{99C3B895-3D89-094E-8D8D-5328E68DA2DF}" dt="2020-09-21T07:43:59.460" v="4688" actId="478"/>
          <ac:picMkLst>
            <pc:docMk/>
            <pc:sldMk cId="2566496727" sldId="412"/>
            <ac:picMk id="6" creationId="{331F2567-06F5-644B-9BE6-8CF68DD2126D}"/>
          </ac:picMkLst>
        </pc:picChg>
        <pc:picChg chg="add del">
          <ac:chgData name="Nane Kratzke" userId="971be13ff4ee5ef6" providerId="LiveId" clId="{99C3B895-3D89-094E-8D8D-5328E68DA2DF}" dt="2020-09-21T07:44:07.261" v="4690" actId="478"/>
          <ac:picMkLst>
            <pc:docMk/>
            <pc:sldMk cId="2566496727" sldId="412"/>
            <ac:picMk id="7" creationId="{6252E5B8-2AD7-294B-9969-1C3323A495CF}"/>
          </ac:picMkLst>
        </pc:picChg>
        <pc:picChg chg="add mod modCrop">
          <ac:chgData name="Nane Kratzke" userId="971be13ff4ee5ef6" providerId="LiveId" clId="{99C3B895-3D89-094E-8D8D-5328E68DA2DF}" dt="2020-09-21T07:47:59.511" v="4811" actId="1076"/>
          <ac:picMkLst>
            <pc:docMk/>
            <pc:sldMk cId="2566496727" sldId="412"/>
            <ac:picMk id="9" creationId="{AF456894-121C-0744-927D-77ED8F41098C}"/>
          </ac:picMkLst>
        </pc:picChg>
        <pc:picChg chg="add mod">
          <ac:chgData name="Nane Kratzke" userId="971be13ff4ee5ef6" providerId="LiveId" clId="{99C3B895-3D89-094E-8D8D-5328E68DA2DF}" dt="2020-09-21T07:48:02.671" v="4812" actId="1076"/>
          <ac:picMkLst>
            <pc:docMk/>
            <pc:sldMk cId="2566496727" sldId="412"/>
            <ac:picMk id="11" creationId="{17094C8C-2566-FE47-93A8-6625793D7A95}"/>
          </ac:picMkLst>
        </pc:picChg>
      </pc:sldChg>
      <pc:sldChg chg="addSp delSp modSp add mod">
        <pc:chgData name="Nane Kratzke" userId="971be13ff4ee5ef6" providerId="LiveId" clId="{99C3B895-3D89-094E-8D8D-5328E68DA2DF}" dt="2020-09-21T10:59:39.308" v="5711" actId="20577"/>
        <pc:sldMkLst>
          <pc:docMk/>
          <pc:sldMk cId="1094811382" sldId="413"/>
        </pc:sldMkLst>
        <pc:spChg chg="del">
          <ac:chgData name="Nane Kratzke" userId="971be13ff4ee5ef6" providerId="LiveId" clId="{99C3B895-3D89-094E-8D8D-5328E68DA2DF}" dt="2020-09-21T07:56:08.500" v="4832" actId="478"/>
          <ac:spMkLst>
            <pc:docMk/>
            <pc:sldMk cId="1094811382" sldId="413"/>
            <ac:spMk id="2" creationId="{2E916A8F-294F-0147-9053-46E1948083E2}"/>
          </ac:spMkLst>
        </pc:spChg>
        <pc:spChg chg="del">
          <ac:chgData name="Nane Kratzke" userId="971be13ff4ee5ef6" providerId="LiveId" clId="{99C3B895-3D89-094E-8D8D-5328E68DA2DF}" dt="2020-09-21T07:56:06.261" v="4831" actId="478"/>
          <ac:spMkLst>
            <pc:docMk/>
            <pc:sldMk cId="1094811382" sldId="413"/>
            <ac:spMk id="3" creationId="{85D05203-84C5-4847-A950-1DEB43340D6A}"/>
          </ac:spMkLst>
        </pc:spChg>
        <pc:spChg chg="add mod">
          <ac:chgData name="Nane Kratzke" userId="971be13ff4ee5ef6" providerId="LiveId" clId="{99C3B895-3D89-094E-8D8D-5328E68DA2DF}" dt="2020-09-21T10:59:39.308" v="5711" actId="20577"/>
          <ac:spMkLst>
            <pc:docMk/>
            <pc:sldMk cId="1094811382" sldId="413"/>
            <ac:spMk id="5" creationId="{A9220161-80E6-2849-A60C-9048829C44E5}"/>
          </ac:spMkLst>
        </pc:spChg>
        <pc:spChg chg="add mod">
          <ac:chgData name="Nane Kratzke" userId="971be13ff4ee5ef6" providerId="LiveId" clId="{99C3B895-3D89-094E-8D8D-5328E68DA2DF}" dt="2020-09-21T10:39:06.779" v="4996" actId="20577"/>
          <ac:spMkLst>
            <pc:docMk/>
            <pc:sldMk cId="1094811382" sldId="413"/>
            <ac:spMk id="6" creationId="{20C52059-5276-744C-B990-2797B3171846}"/>
          </ac:spMkLst>
        </pc:spChg>
        <pc:spChg chg="add del mod">
          <ac:chgData name="Nane Kratzke" userId="971be13ff4ee5ef6" providerId="LiveId" clId="{99C3B895-3D89-094E-8D8D-5328E68DA2DF}" dt="2020-09-21T10:35:32.057" v="4903"/>
          <ac:spMkLst>
            <pc:docMk/>
            <pc:sldMk cId="1094811382" sldId="413"/>
            <ac:spMk id="7" creationId="{F90FAC2A-BC4D-5F4E-8636-AA605635574B}"/>
          </ac:spMkLst>
        </pc:spChg>
        <pc:spChg chg="add mod">
          <ac:chgData name="Nane Kratzke" userId="971be13ff4ee5ef6" providerId="LiveId" clId="{99C3B895-3D89-094E-8D8D-5328E68DA2DF}" dt="2020-09-21T10:49:11.368" v="5375" actId="1076"/>
          <ac:spMkLst>
            <pc:docMk/>
            <pc:sldMk cId="1094811382" sldId="413"/>
            <ac:spMk id="8" creationId="{82452084-056B-C340-80D1-629A12BF7C94}"/>
          </ac:spMkLst>
        </pc:spChg>
        <pc:spChg chg="add mod">
          <ac:chgData name="Nane Kratzke" userId="971be13ff4ee5ef6" providerId="LiveId" clId="{99C3B895-3D89-094E-8D8D-5328E68DA2DF}" dt="2020-09-21T10:49:11.368" v="5375" actId="1076"/>
          <ac:spMkLst>
            <pc:docMk/>
            <pc:sldMk cId="1094811382" sldId="413"/>
            <ac:spMk id="9" creationId="{0010D35A-E6F2-D54A-BA34-4FF9E8BA7D9C}"/>
          </ac:spMkLst>
        </pc:spChg>
        <pc:spChg chg="add mod">
          <ac:chgData name="Nane Kratzke" userId="971be13ff4ee5ef6" providerId="LiveId" clId="{99C3B895-3D89-094E-8D8D-5328E68DA2DF}" dt="2020-09-21T10:49:11.368" v="5375" actId="1076"/>
          <ac:spMkLst>
            <pc:docMk/>
            <pc:sldMk cId="1094811382" sldId="413"/>
            <ac:spMk id="11" creationId="{257480E4-183D-0748-9BE4-2E6B46096B0B}"/>
          </ac:spMkLst>
        </pc:spChg>
        <pc:spChg chg="add mod">
          <ac:chgData name="Nane Kratzke" userId="971be13ff4ee5ef6" providerId="LiveId" clId="{99C3B895-3D89-094E-8D8D-5328E68DA2DF}" dt="2020-09-21T10:49:11.368" v="5375" actId="1076"/>
          <ac:spMkLst>
            <pc:docMk/>
            <pc:sldMk cId="1094811382" sldId="413"/>
            <ac:spMk id="12" creationId="{2689D1FD-EE37-4F47-AE8A-F6A76A54323F}"/>
          </ac:spMkLst>
        </pc:spChg>
        <pc:spChg chg="add mod">
          <ac:chgData name="Nane Kratzke" userId="971be13ff4ee5ef6" providerId="LiveId" clId="{99C3B895-3D89-094E-8D8D-5328E68DA2DF}" dt="2020-09-21T10:49:11.368" v="5375" actId="1076"/>
          <ac:spMkLst>
            <pc:docMk/>
            <pc:sldMk cId="1094811382" sldId="413"/>
            <ac:spMk id="13" creationId="{88F8C9C6-2A64-FB4D-AF39-C097516B352E}"/>
          </ac:spMkLst>
        </pc:spChg>
        <pc:spChg chg="add mod">
          <ac:chgData name="Nane Kratzke" userId="971be13ff4ee5ef6" providerId="LiveId" clId="{99C3B895-3D89-094E-8D8D-5328E68DA2DF}" dt="2020-09-21T10:49:11.368" v="5375" actId="1076"/>
          <ac:spMkLst>
            <pc:docMk/>
            <pc:sldMk cId="1094811382" sldId="413"/>
            <ac:spMk id="14" creationId="{3D835678-2744-2446-8952-D505254E6B3D}"/>
          </ac:spMkLst>
        </pc:spChg>
        <pc:spChg chg="add mod">
          <ac:chgData name="Nane Kratzke" userId="971be13ff4ee5ef6" providerId="LiveId" clId="{99C3B895-3D89-094E-8D8D-5328E68DA2DF}" dt="2020-09-21T10:49:11.368" v="5375" actId="1076"/>
          <ac:spMkLst>
            <pc:docMk/>
            <pc:sldMk cId="1094811382" sldId="413"/>
            <ac:spMk id="15" creationId="{56E31CEE-116B-2B4A-8742-DFB03F6AAC59}"/>
          </ac:spMkLst>
        </pc:spChg>
        <pc:spChg chg="add mod">
          <ac:chgData name="Nane Kratzke" userId="971be13ff4ee5ef6" providerId="LiveId" clId="{99C3B895-3D89-094E-8D8D-5328E68DA2DF}" dt="2020-09-21T10:49:11.368" v="5375" actId="1076"/>
          <ac:spMkLst>
            <pc:docMk/>
            <pc:sldMk cId="1094811382" sldId="413"/>
            <ac:spMk id="35" creationId="{689C1C9A-F390-A44A-8E2E-F5C586D61863}"/>
          </ac:spMkLst>
        </pc:spChg>
        <pc:spChg chg="add mod">
          <ac:chgData name="Nane Kratzke" userId="971be13ff4ee5ef6" providerId="LiveId" clId="{99C3B895-3D89-094E-8D8D-5328E68DA2DF}" dt="2020-09-21T10:49:11.368" v="5375" actId="1076"/>
          <ac:spMkLst>
            <pc:docMk/>
            <pc:sldMk cId="1094811382" sldId="413"/>
            <ac:spMk id="37" creationId="{75E66675-B737-B74D-BFB9-3398661CDC19}"/>
          </ac:spMkLst>
        </pc:spChg>
        <pc:spChg chg="add mod">
          <ac:chgData name="Nane Kratzke" userId="971be13ff4ee5ef6" providerId="LiveId" clId="{99C3B895-3D89-094E-8D8D-5328E68DA2DF}" dt="2020-09-21T10:49:11.368" v="5375" actId="1076"/>
          <ac:spMkLst>
            <pc:docMk/>
            <pc:sldMk cId="1094811382" sldId="413"/>
            <ac:spMk id="38" creationId="{93953DEF-D4AF-5E4D-AA81-2534C7DF25A8}"/>
          </ac:spMkLst>
        </pc:spChg>
        <pc:spChg chg="add mod">
          <ac:chgData name="Nane Kratzke" userId="971be13ff4ee5ef6" providerId="LiveId" clId="{99C3B895-3D89-094E-8D8D-5328E68DA2DF}" dt="2020-09-21T10:49:11.368" v="5375" actId="1076"/>
          <ac:spMkLst>
            <pc:docMk/>
            <pc:sldMk cId="1094811382" sldId="413"/>
            <ac:spMk id="39" creationId="{E3FD4A23-5FBA-9B43-9B52-70042839D5B5}"/>
          </ac:spMkLst>
        </pc:spChg>
        <pc:spChg chg="add mod">
          <ac:chgData name="Nane Kratzke" userId="971be13ff4ee5ef6" providerId="LiveId" clId="{99C3B895-3D89-094E-8D8D-5328E68DA2DF}" dt="2020-09-21T10:49:11.368" v="5375" actId="1076"/>
          <ac:spMkLst>
            <pc:docMk/>
            <pc:sldMk cId="1094811382" sldId="413"/>
            <ac:spMk id="48" creationId="{FAE0E8CF-12A6-A44B-AF1B-859122EC36F3}"/>
          </ac:spMkLst>
        </pc:spChg>
        <pc:spChg chg="add mod">
          <ac:chgData name="Nane Kratzke" userId="971be13ff4ee5ef6" providerId="LiveId" clId="{99C3B895-3D89-094E-8D8D-5328E68DA2DF}" dt="2020-09-21T10:49:11.368" v="5375" actId="1076"/>
          <ac:spMkLst>
            <pc:docMk/>
            <pc:sldMk cId="1094811382" sldId="413"/>
            <ac:spMk id="52" creationId="{2D96AE7B-8F20-F047-AF8D-8CB4F696A402}"/>
          </ac:spMkLst>
        </pc:spChg>
        <pc:spChg chg="add mod">
          <ac:chgData name="Nane Kratzke" userId="971be13ff4ee5ef6" providerId="LiveId" clId="{99C3B895-3D89-094E-8D8D-5328E68DA2DF}" dt="2020-09-21T10:53:29.884" v="5596" actId="14861"/>
          <ac:spMkLst>
            <pc:docMk/>
            <pc:sldMk cId="1094811382" sldId="413"/>
            <ac:spMk id="55" creationId="{2C121839-568F-A649-8452-C11B061C9E1B}"/>
          </ac:spMkLst>
        </pc:spChg>
        <pc:spChg chg="add mod">
          <ac:chgData name="Nane Kratzke" userId="971be13ff4ee5ef6" providerId="LiveId" clId="{99C3B895-3D89-094E-8D8D-5328E68DA2DF}" dt="2020-09-21T10:54:11.298" v="5618" actId="14861"/>
          <ac:spMkLst>
            <pc:docMk/>
            <pc:sldMk cId="1094811382" sldId="413"/>
            <ac:spMk id="56" creationId="{298D0DAF-09F5-9F4E-BB32-7D13ED58287F}"/>
          </ac:spMkLst>
        </pc:spChg>
        <pc:grpChg chg="mod">
          <ac:chgData name="Nane Kratzke" userId="971be13ff4ee5ef6" providerId="LiveId" clId="{99C3B895-3D89-094E-8D8D-5328E68DA2DF}" dt="2020-09-21T10:49:11.368" v="5375" actId="1076"/>
          <ac:grpSpMkLst>
            <pc:docMk/>
            <pc:sldMk cId="1094811382" sldId="413"/>
            <ac:grpSpMk id="17" creationId="{E995738E-00B7-D246-B5B2-CBAEC2BD2E0B}"/>
          </ac:grpSpMkLst>
        </pc:grpChg>
        <pc:grpChg chg="del mod">
          <ac:chgData name="Nane Kratzke" userId="971be13ff4ee5ef6" providerId="LiveId" clId="{99C3B895-3D89-094E-8D8D-5328E68DA2DF}" dt="2020-09-21T10:37:45.400" v="4969"/>
          <ac:grpSpMkLst>
            <pc:docMk/>
            <pc:sldMk cId="1094811382" sldId="413"/>
            <ac:grpSpMk id="20" creationId="{F247393D-E695-5749-8670-A3FB8738CB76}"/>
          </ac:grpSpMkLst>
        </pc:grpChg>
        <pc:grpChg chg="mod">
          <ac:chgData name="Nane Kratzke" userId="971be13ff4ee5ef6" providerId="LiveId" clId="{99C3B895-3D89-094E-8D8D-5328E68DA2DF}" dt="2020-09-21T10:49:11.368" v="5375" actId="1076"/>
          <ac:grpSpMkLst>
            <pc:docMk/>
            <pc:sldMk cId="1094811382" sldId="413"/>
            <ac:grpSpMk id="23" creationId="{9B786401-6F35-7341-89AB-18B5AC3FEA1B}"/>
          </ac:grpSpMkLst>
        </pc:grpChg>
        <pc:grpChg chg="mod">
          <ac:chgData name="Nane Kratzke" userId="971be13ff4ee5ef6" providerId="LiveId" clId="{99C3B895-3D89-094E-8D8D-5328E68DA2DF}" dt="2020-09-21T10:49:11.368" v="5375" actId="1076"/>
          <ac:grpSpMkLst>
            <pc:docMk/>
            <pc:sldMk cId="1094811382" sldId="413"/>
            <ac:grpSpMk id="26" creationId="{2FD9FF76-9447-0640-8FB1-ADAC23FAE38F}"/>
          </ac:grpSpMkLst>
        </pc:grpChg>
        <pc:grpChg chg="mod">
          <ac:chgData name="Nane Kratzke" userId="971be13ff4ee5ef6" providerId="LiveId" clId="{99C3B895-3D89-094E-8D8D-5328E68DA2DF}" dt="2020-09-21T10:49:11.368" v="5375" actId="1076"/>
          <ac:grpSpMkLst>
            <pc:docMk/>
            <pc:sldMk cId="1094811382" sldId="413"/>
            <ac:grpSpMk id="29" creationId="{726DFD28-E608-F045-8561-A5A590745820}"/>
          </ac:grpSpMkLst>
        </pc:grpChg>
        <pc:grpChg chg="mod">
          <ac:chgData name="Nane Kratzke" userId="971be13ff4ee5ef6" providerId="LiveId" clId="{99C3B895-3D89-094E-8D8D-5328E68DA2DF}" dt="2020-09-21T10:49:11.368" v="5375" actId="1076"/>
          <ac:grpSpMkLst>
            <pc:docMk/>
            <pc:sldMk cId="1094811382" sldId="413"/>
            <ac:grpSpMk id="32" creationId="{A230D389-E7A0-8B40-BB00-4C58251C1B9A}"/>
          </ac:grpSpMkLst>
        </pc:grpChg>
        <pc:grpChg chg="mod">
          <ac:chgData name="Nane Kratzke" userId="971be13ff4ee5ef6" providerId="LiveId" clId="{99C3B895-3D89-094E-8D8D-5328E68DA2DF}" dt="2020-09-21T10:49:11.368" v="5375" actId="1076"/>
          <ac:grpSpMkLst>
            <pc:docMk/>
            <pc:sldMk cId="1094811382" sldId="413"/>
            <ac:grpSpMk id="54" creationId="{F8467AC2-8725-894B-B86E-2D721942CFD5}"/>
          </ac:grpSpMkLst>
        </pc:grpChg>
        <pc:picChg chg="add del">
          <ac:chgData name="Nane Kratzke" userId="971be13ff4ee5ef6" providerId="LiveId" clId="{99C3B895-3D89-094E-8D8D-5328E68DA2DF}" dt="2020-09-21T10:33:49.420" v="4837" actId="478"/>
          <ac:picMkLst>
            <pc:docMk/>
            <pc:sldMk cId="1094811382" sldId="413"/>
            <ac:picMk id="4098" creationId="{C17AE98C-9425-3544-BC39-74BF74B9D770}"/>
          </ac:picMkLst>
        </pc:picChg>
        <pc:inkChg chg="add mod">
          <ac:chgData name="Nane Kratzke" userId="971be13ff4ee5ef6" providerId="LiveId" clId="{99C3B895-3D89-094E-8D8D-5328E68DA2DF}" dt="2020-09-21T10:37:37.461" v="4963"/>
          <ac:inkMkLst>
            <pc:docMk/>
            <pc:sldMk cId="1094811382" sldId="413"/>
            <ac:inkMk id="10" creationId="{0CE97AAE-E3CE-3446-B386-9C570225E45E}"/>
          </ac:inkMkLst>
        </pc:inkChg>
        <pc:inkChg chg="add mod">
          <ac:chgData name="Nane Kratzke" userId="971be13ff4ee5ef6" providerId="LiveId" clId="{99C3B895-3D89-094E-8D8D-5328E68DA2DF}" dt="2020-09-21T10:37:37.461" v="4963"/>
          <ac:inkMkLst>
            <pc:docMk/>
            <pc:sldMk cId="1094811382" sldId="413"/>
            <ac:inkMk id="16" creationId="{36A5B577-AD6A-FA4D-ABCF-427C5729C0A8}"/>
          </ac:inkMkLst>
        </pc:inkChg>
        <pc:inkChg chg="add mod">
          <ac:chgData name="Nane Kratzke" userId="971be13ff4ee5ef6" providerId="LiveId" clId="{99C3B895-3D89-094E-8D8D-5328E68DA2DF}" dt="2020-09-21T10:37:45.400" v="4969"/>
          <ac:inkMkLst>
            <pc:docMk/>
            <pc:sldMk cId="1094811382" sldId="413"/>
            <ac:inkMk id="18" creationId="{0534DAF1-74DD-FF43-96DF-EC7F51AE2E0F}"/>
          </ac:inkMkLst>
        </pc:inkChg>
        <pc:inkChg chg="add mod">
          <ac:chgData name="Nane Kratzke" userId="971be13ff4ee5ef6" providerId="LiveId" clId="{99C3B895-3D89-094E-8D8D-5328E68DA2DF}" dt="2020-09-21T10:37:45.400" v="4969"/>
          <ac:inkMkLst>
            <pc:docMk/>
            <pc:sldMk cId="1094811382" sldId="413"/>
            <ac:inkMk id="19" creationId="{ABF1205F-CB82-7A40-95DD-C4D67FA0E5E0}"/>
          </ac:inkMkLst>
        </pc:inkChg>
        <pc:inkChg chg="add mod">
          <ac:chgData name="Nane Kratzke" userId="971be13ff4ee5ef6" providerId="LiveId" clId="{99C3B895-3D89-094E-8D8D-5328E68DA2DF}" dt="2020-09-21T10:37:45.400" v="4969"/>
          <ac:inkMkLst>
            <pc:docMk/>
            <pc:sldMk cId="1094811382" sldId="413"/>
            <ac:inkMk id="21" creationId="{5C5A850B-D129-AD4D-A593-45471EF39F8B}"/>
          </ac:inkMkLst>
        </pc:inkChg>
        <pc:inkChg chg="add mod">
          <ac:chgData name="Nane Kratzke" userId="971be13ff4ee5ef6" providerId="LiveId" clId="{99C3B895-3D89-094E-8D8D-5328E68DA2DF}" dt="2020-09-21T10:37:45.400" v="4969"/>
          <ac:inkMkLst>
            <pc:docMk/>
            <pc:sldMk cId="1094811382" sldId="413"/>
            <ac:inkMk id="22" creationId="{A33D2990-2462-DF4A-84FA-9401F29A00F1}"/>
          </ac:inkMkLst>
        </pc:inkChg>
        <pc:inkChg chg="add mod">
          <ac:chgData name="Nane Kratzke" userId="971be13ff4ee5ef6" providerId="LiveId" clId="{99C3B895-3D89-094E-8D8D-5328E68DA2DF}" dt="2020-09-21T10:37:50.287" v="4972"/>
          <ac:inkMkLst>
            <pc:docMk/>
            <pc:sldMk cId="1094811382" sldId="413"/>
            <ac:inkMk id="24" creationId="{B5B6E171-3D24-D44E-B745-B34F48958994}"/>
          </ac:inkMkLst>
        </pc:inkChg>
        <pc:inkChg chg="add mod">
          <ac:chgData name="Nane Kratzke" userId="971be13ff4ee5ef6" providerId="LiveId" clId="{99C3B895-3D89-094E-8D8D-5328E68DA2DF}" dt="2020-09-21T10:37:50.287" v="4972"/>
          <ac:inkMkLst>
            <pc:docMk/>
            <pc:sldMk cId="1094811382" sldId="413"/>
            <ac:inkMk id="25" creationId="{30161266-B134-AB4F-B75E-E07E1E32E92D}"/>
          </ac:inkMkLst>
        </pc:inkChg>
        <pc:inkChg chg="add mod">
          <ac:chgData name="Nane Kratzke" userId="971be13ff4ee5ef6" providerId="LiveId" clId="{99C3B895-3D89-094E-8D8D-5328E68DA2DF}" dt="2020-09-21T10:37:53.769" v="4975"/>
          <ac:inkMkLst>
            <pc:docMk/>
            <pc:sldMk cId="1094811382" sldId="413"/>
            <ac:inkMk id="27" creationId="{FD82ECFE-F9CB-FC45-A7EB-29FA3F26CFD1}"/>
          </ac:inkMkLst>
        </pc:inkChg>
        <pc:inkChg chg="add mod">
          <ac:chgData name="Nane Kratzke" userId="971be13ff4ee5ef6" providerId="LiveId" clId="{99C3B895-3D89-094E-8D8D-5328E68DA2DF}" dt="2020-09-21T10:37:53.769" v="4975"/>
          <ac:inkMkLst>
            <pc:docMk/>
            <pc:sldMk cId="1094811382" sldId="413"/>
            <ac:inkMk id="28" creationId="{C59CB249-41A9-0548-B8FF-EB5B71BC6B2F}"/>
          </ac:inkMkLst>
        </pc:inkChg>
        <pc:inkChg chg="add mod">
          <ac:chgData name="Nane Kratzke" userId="971be13ff4ee5ef6" providerId="LiveId" clId="{99C3B895-3D89-094E-8D8D-5328E68DA2DF}" dt="2020-09-21T10:37:57.294" v="4978"/>
          <ac:inkMkLst>
            <pc:docMk/>
            <pc:sldMk cId="1094811382" sldId="413"/>
            <ac:inkMk id="30" creationId="{4046218A-AC9E-A94C-AC3D-F11A43B859D2}"/>
          </ac:inkMkLst>
        </pc:inkChg>
        <pc:inkChg chg="add mod">
          <ac:chgData name="Nane Kratzke" userId="971be13ff4ee5ef6" providerId="LiveId" clId="{99C3B895-3D89-094E-8D8D-5328E68DA2DF}" dt="2020-09-21T10:37:57.294" v="4978"/>
          <ac:inkMkLst>
            <pc:docMk/>
            <pc:sldMk cId="1094811382" sldId="413"/>
            <ac:inkMk id="31" creationId="{0D86F34B-6530-EB42-8359-6D906B5AF36B}"/>
          </ac:inkMkLst>
        </pc:inkChg>
        <pc:inkChg chg="add">
          <ac:chgData name="Nane Kratzke" userId="971be13ff4ee5ef6" providerId="LiveId" clId="{99C3B895-3D89-094E-8D8D-5328E68DA2DF}" dt="2020-09-21T10:38:54.674" v="4979" actId="9405"/>
          <ac:inkMkLst>
            <pc:docMk/>
            <pc:sldMk cId="1094811382" sldId="413"/>
            <ac:inkMk id="33" creationId="{168869F8-9F29-8E46-8095-C832F1A7532D}"/>
          </ac:inkMkLst>
        </pc:inkChg>
        <pc:inkChg chg="add del">
          <ac:chgData name="Nane Kratzke" userId="971be13ff4ee5ef6" providerId="LiveId" clId="{99C3B895-3D89-094E-8D8D-5328E68DA2DF}" dt="2020-09-21T10:39:00.136" v="4981" actId="9405"/>
          <ac:inkMkLst>
            <pc:docMk/>
            <pc:sldMk cId="1094811382" sldId="413"/>
            <ac:inkMk id="34" creationId="{2ADDFFEC-C26D-EC4C-8D00-8D73E85077AC}"/>
          </ac:inkMkLst>
        </pc:inkChg>
        <pc:inkChg chg="add mod">
          <ac:chgData name="Nane Kratzke" userId="971be13ff4ee5ef6" providerId="LiveId" clId="{99C3B895-3D89-094E-8D8D-5328E68DA2DF}" dt="2020-09-21T10:46:49.078" v="5153"/>
          <ac:inkMkLst>
            <pc:docMk/>
            <pc:sldMk cId="1094811382" sldId="413"/>
            <ac:inkMk id="51" creationId="{A2915543-F8DD-5A4C-BBFF-0AAC2B3D9E75}"/>
          </ac:inkMkLst>
        </pc:inkChg>
        <pc:inkChg chg="add mod">
          <ac:chgData name="Nane Kratzke" userId="971be13ff4ee5ef6" providerId="LiveId" clId="{99C3B895-3D89-094E-8D8D-5328E68DA2DF}" dt="2020-09-21T10:46:49.078" v="5153"/>
          <ac:inkMkLst>
            <pc:docMk/>
            <pc:sldMk cId="1094811382" sldId="413"/>
            <ac:inkMk id="53" creationId="{CF664445-9755-E348-80E5-495EE93E9EC7}"/>
          </ac:inkMkLst>
        </pc:inkChg>
        <pc:cxnChg chg="add del mod">
          <ac:chgData name="Nane Kratzke" userId="971be13ff4ee5ef6" providerId="LiveId" clId="{99C3B895-3D89-094E-8D8D-5328E68DA2DF}" dt="2020-09-21T10:42:50.985" v="5051" actId="478"/>
          <ac:cxnSpMkLst>
            <pc:docMk/>
            <pc:sldMk cId="1094811382" sldId="413"/>
            <ac:cxnSpMk id="40" creationId="{03889D68-7A4D-0F49-9042-19BDB4090332}"/>
          </ac:cxnSpMkLst>
        </pc:cxnChg>
        <pc:cxnChg chg="add mod">
          <ac:chgData name="Nane Kratzke" userId="971be13ff4ee5ef6" providerId="LiveId" clId="{99C3B895-3D89-094E-8D8D-5328E68DA2DF}" dt="2020-09-21T10:49:11.368" v="5375" actId="1076"/>
          <ac:cxnSpMkLst>
            <pc:docMk/>
            <pc:sldMk cId="1094811382" sldId="413"/>
            <ac:cxnSpMk id="42" creationId="{84A0DF96-100E-CD4E-AB72-4D6513786B9D}"/>
          </ac:cxnSpMkLst>
        </pc:cxnChg>
        <pc:cxnChg chg="add mod">
          <ac:chgData name="Nane Kratzke" userId="971be13ff4ee5ef6" providerId="LiveId" clId="{99C3B895-3D89-094E-8D8D-5328E68DA2DF}" dt="2020-09-21T10:49:11.368" v="5375" actId="1076"/>
          <ac:cxnSpMkLst>
            <pc:docMk/>
            <pc:sldMk cId="1094811382" sldId="413"/>
            <ac:cxnSpMk id="44" creationId="{C6D59454-92BB-0B43-BB7D-3A6A9549C0AA}"/>
          </ac:cxnSpMkLst>
        </pc:cxnChg>
      </pc:sldChg>
      <pc:sldChg chg="addSp modSp add mod">
        <pc:chgData name="Nane Kratzke" userId="971be13ff4ee5ef6" providerId="LiveId" clId="{99C3B895-3D89-094E-8D8D-5328E68DA2DF}" dt="2020-09-21T10:57:44.555" v="5684" actId="20577"/>
        <pc:sldMkLst>
          <pc:docMk/>
          <pc:sldMk cId="48934107" sldId="414"/>
        </pc:sldMkLst>
        <pc:spChg chg="mod">
          <ac:chgData name="Nane Kratzke" userId="971be13ff4ee5ef6" providerId="LiveId" clId="{99C3B895-3D89-094E-8D8D-5328E68DA2DF}" dt="2020-09-21T10:57:44.555" v="5684" actId="20577"/>
          <ac:spMkLst>
            <pc:docMk/>
            <pc:sldMk cId="48934107" sldId="414"/>
            <ac:spMk id="2" creationId="{1CFEFA64-93DC-5743-8C31-D3D1A7296CB7}"/>
          </ac:spMkLst>
        </pc:spChg>
        <pc:spChg chg="mod">
          <ac:chgData name="Nane Kratzke" userId="971be13ff4ee5ef6" providerId="LiveId" clId="{99C3B895-3D89-094E-8D8D-5328E68DA2DF}" dt="2020-09-21T10:54:55.622" v="5669" actId="20577"/>
          <ac:spMkLst>
            <pc:docMk/>
            <pc:sldMk cId="48934107" sldId="414"/>
            <ac:spMk id="3" creationId="{4C8CE13B-729A-FA4B-8A3A-84455F940001}"/>
          </ac:spMkLst>
        </pc:spChg>
        <pc:spChg chg="add mod">
          <ac:chgData name="Nane Kratzke" userId="971be13ff4ee5ef6" providerId="LiveId" clId="{99C3B895-3D89-094E-8D8D-5328E68DA2DF}" dt="2020-09-21T10:56:28.742" v="5681"/>
          <ac:spMkLst>
            <pc:docMk/>
            <pc:sldMk cId="48934107" sldId="414"/>
            <ac:spMk id="6" creationId="{89AC065B-FC7F-1E44-9654-DB41A1599578}"/>
          </ac:spMkLst>
        </pc:spChg>
        <pc:picChg chg="add mod">
          <ac:chgData name="Nane Kratzke" userId="971be13ff4ee5ef6" providerId="LiveId" clId="{99C3B895-3D89-094E-8D8D-5328E68DA2DF}" dt="2020-09-21T10:56:01.785" v="5680" actId="1076"/>
          <ac:picMkLst>
            <pc:docMk/>
            <pc:sldMk cId="48934107" sldId="414"/>
            <ac:picMk id="5" creationId="{6224B403-8BF7-884E-B2C8-14995CA9E83B}"/>
          </ac:picMkLst>
        </pc:picChg>
      </pc:sldChg>
      <pc:sldChg chg="modSp add mod">
        <pc:chgData name="Nane Kratzke" userId="971be13ff4ee5ef6" providerId="LiveId" clId="{99C3B895-3D89-094E-8D8D-5328E68DA2DF}" dt="2020-09-21T10:58:45.721" v="5710" actId="14826"/>
        <pc:sldMkLst>
          <pc:docMk/>
          <pc:sldMk cId="3537529939" sldId="415"/>
        </pc:sldMkLst>
        <pc:spChg chg="mod">
          <ac:chgData name="Nane Kratzke" userId="971be13ff4ee5ef6" providerId="LiveId" clId="{99C3B895-3D89-094E-8D8D-5328E68DA2DF}" dt="2020-09-21T10:57:41.203" v="5683" actId="20577"/>
          <ac:spMkLst>
            <pc:docMk/>
            <pc:sldMk cId="3537529939" sldId="415"/>
            <ac:spMk id="2" creationId="{1CFEFA64-93DC-5743-8C31-D3D1A7296CB7}"/>
          </ac:spMkLst>
        </pc:spChg>
        <pc:spChg chg="mod">
          <ac:chgData name="Nane Kratzke" userId="971be13ff4ee5ef6" providerId="LiveId" clId="{99C3B895-3D89-094E-8D8D-5328E68DA2DF}" dt="2020-09-21T10:58:03.108" v="5709" actId="20577"/>
          <ac:spMkLst>
            <pc:docMk/>
            <pc:sldMk cId="3537529939" sldId="415"/>
            <ac:spMk id="3" creationId="{4C8CE13B-729A-FA4B-8A3A-84455F940001}"/>
          </ac:spMkLst>
        </pc:spChg>
        <pc:picChg chg="mod">
          <ac:chgData name="Nane Kratzke" userId="971be13ff4ee5ef6" providerId="LiveId" clId="{99C3B895-3D89-094E-8D8D-5328E68DA2DF}" dt="2020-09-21T10:58:45.721" v="5710" actId="14826"/>
          <ac:picMkLst>
            <pc:docMk/>
            <pc:sldMk cId="3537529939" sldId="415"/>
            <ac:picMk id="5" creationId="{6224B403-8BF7-884E-B2C8-14995CA9E83B}"/>
          </ac:picMkLst>
        </pc:picChg>
      </pc:sldChg>
      <pc:sldChg chg="addSp delSp modSp add mod ord">
        <pc:chgData name="Nane Kratzke" userId="971be13ff4ee5ef6" providerId="LiveId" clId="{99C3B895-3D89-094E-8D8D-5328E68DA2DF}" dt="2020-09-21T11:09:55.043" v="5917" actId="478"/>
        <pc:sldMkLst>
          <pc:docMk/>
          <pc:sldMk cId="901601372" sldId="416"/>
        </pc:sldMkLst>
        <pc:spChg chg="mod">
          <ac:chgData name="Nane Kratzke" userId="971be13ff4ee5ef6" providerId="LiveId" clId="{99C3B895-3D89-094E-8D8D-5328E68DA2DF}" dt="2020-09-21T10:59:54.607" v="5714" actId="20577"/>
          <ac:spMkLst>
            <pc:docMk/>
            <pc:sldMk cId="901601372" sldId="416"/>
            <ac:spMk id="2" creationId="{1CFEFA64-93DC-5743-8C31-D3D1A7296CB7}"/>
          </ac:spMkLst>
        </pc:spChg>
        <pc:spChg chg="mod">
          <ac:chgData name="Nane Kratzke" userId="971be13ff4ee5ef6" providerId="LiveId" clId="{99C3B895-3D89-094E-8D8D-5328E68DA2DF}" dt="2020-09-21T11:00:07.984" v="5742" actId="20577"/>
          <ac:spMkLst>
            <pc:docMk/>
            <pc:sldMk cId="901601372" sldId="416"/>
            <ac:spMk id="3" creationId="{4C8CE13B-729A-FA4B-8A3A-84455F940001}"/>
          </ac:spMkLst>
        </pc:spChg>
        <pc:spChg chg="add del mod">
          <ac:chgData name="Nane Kratzke" userId="971be13ff4ee5ef6" providerId="LiveId" clId="{99C3B895-3D89-094E-8D8D-5328E68DA2DF}" dt="2020-09-21T11:09:55.043" v="5917" actId="478"/>
          <ac:spMkLst>
            <pc:docMk/>
            <pc:sldMk cId="901601372" sldId="416"/>
            <ac:spMk id="7" creationId="{3110C0E1-251E-3844-8E3B-C810F68818A7}"/>
          </ac:spMkLst>
        </pc:spChg>
        <pc:picChg chg="mod">
          <ac:chgData name="Nane Kratzke" userId="971be13ff4ee5ef6" providerId="LiveId" clId="{99C3B895-3D89-094E-8D8D-5328E68DA2DF}" dt="2020-09-21T11:00:48.913" v="5743" actId="14826"/>
          <ac:picMkLst>
            <pc:docMk/>
            <pc:sldMk cId="901601372" sldId="416"/>
            <ac:picMk id="5" creationId="{6224B403-8BF7-884E-B2C8-14995CA9E83B}"/>
          </ac:picMkLst>
        </pc:picChg>
      </pc:sldChg>
      <pc:sldChg chg="addSp delSp modSp add del mod">
        <pc:chgData name="Nane Kratzke" userId="971be13ff4ee5ef6" providerId="LiveId" clId="{99C3B895-3D89-094E-8D8D-5328E68DA2DF}" dt="2020-09-21T11:28:15.569" v="6249" actId="2696"/>
        <pc:sldMkLst>
          <pc:docMk/>
          <pc:sldMk cId="3780883504" sldId="417"/>
        </pc:sldMkLst>
        <pc:spChg chg="mod">
          <ac:chgData name="Nane Kratzke" userId="971be13ff4ee5ef6" providerId="LiveId" clId="{99C3B895-3D89-094E-8D8D-5328E68DA2DF}" dt="2020-09-21T11:18:15.250" v="5993" actId="20577"/>
          <ac:spMkLst>
            <pc:docMk/>
            <pc:sldMk cId="3780883504" sldId="417"/>
            <ac:spMk id="2" creationId="{936DAC8B-6914-2944-A119-B41DB87ABE01}"/>
          </ac:spMkLst>
        </pc:spChg>
        <pc:spChg chg="mod">
          <ac:chgData name="Nane Kratzke" userId="971be13ff4ee5ef6" providerId="LiveId" clId="{99C3B895-3D89-094E-8D8D-5328E68DA2DF}" dt="2020-09-21T11:18:20.268" v="5999" actId="20577"/>
          <ac:spMkLst>
            <pc:docMk/>
            <pc:sldMk cId="3780883504" sldId="417"/>
            <ac:spMk id="3" creationId="{77B9BF17-A710-4D4C-9D92-51C9A7D86B60}"/>
          </ac:spMkLst>
        </pc:spChg>
        <pc:spChg chg="add mod">
          <ac:chgData name="Nane Kratzke" userId="971be13ff4ee5ef6" providerId="LiveId" clId="{99C3B895-3D89-094E-8D8D-5328E68DA2DF}" dt="2020-09-21T11:25:57.343" v="6232" actId="1076"/>
          <ac:spMkLst>
            <pc:docMk/>
            <pc:sldMk cId="3780883504" sldId="417"/>
            <ac:spMk id="5" creationId="{EE36B563-2C28-B84D-9E08-A35D7F32EB7C}"/>
          </ac:spMkLst>
        </pc:spChg>
        <pc:spChg chg="add del mod">
          <ac:chgData name="Nane Kratzke" userId="971be13ff4ee5ef6" providerId="LiveId" clId="{99C3B895-3D89-094E-8D8D-5328E68DA2DF}" dt="2020-09-21T11:25:50.141" v="6231" actId="478"/>
          <ac:spMkLst>
            <pc:docMk/>
            <pc:sldMk cId="3780883504" sldId="417"/>
            <ac:spMk id="6" creationId="{D8A12388-840F-DA4F-9FB1-29AD37340C02}"/>
          </ac:spMkLst>
        </pc:spChg>
        <pc:spChg chg="add mod">
          <ac:chgData name="Nane Kratzke" userId="971be13ff4ee5ef6" providerId="LiveId" clId="{99C3B895-3D89-094E-8D8D-5328E68DA2DF}" dt="2020-09-21T11:25:57.343" v="6232" actId="1076"/>
          <ac:spMkLst>
            <pc:docMk/>
            <pc:sldMk cId="3780883504" sldId="417"/>
            <ac:spMk id="7" creationId="{F056385E-4FEA-0A4D-8B0C-27530AEC24C5}"/>
          </ac:spMkLst>
        </pc:spChg>
        <pc:spChg chg="add del mod">
          <ac:chgData name="Nane Kratzke" userId="971be13ff4ee5ef6" providerId="LiveId" clId="{99C3B895-3D89-094E-8D8D-5328E68DA2DF}" dt="2020-09-21T11:25:50.141" v="6231" actId="478"/>
          <ac:spMkLst>
            <pc:docMk/>
            <pc:sldMk cId="3780883504" sldId="417"/>
            <ac:spMk id="8" creationId="{D707B376-F988-4D4D-AC7A-96473EA1C8E2}"/>
          </ac:spMkLst>
        </pc:spChg>
        <pc:spChg chg="add mod">
          <ac:chgData name="Nane Kratzke" userId="971be13ff4ee5ef6" providerId="LiveId" clId="{99C3B895-3D89-094E-8D8D-5328E68DA2DF}" dt="2020-09-21T11:25:57.343" v="6232" actId="1076"/>
          <ac:spMkLst>
            <pc:docMk/>
            <pc:sldMk cId="3780883504" sldId="417"/>
            <ac:spMk id="9" creationId="{CADED081-A5F3-6046-8B04-8B1D7C939CAD}"/>
          </ac:spMkLst>
        </pc:spChg>
        <pc:spChg chg="add del mod">
          <ac:chgData name="Nane Kratzke" userId="971be13ff4ee5ef6" providerId="LiveId" clId="{99C3B895-3D89-094E-8D8D-5328E68DA2DF}" dt="2020-09-21T11:25:50.141" v="6231" actId="478"/>
          <ac:spMkLst>
            <pc:docMk/>
            <pc:sldMk cId="3780883504" sldId="417"/>
            <ac:spMk id="10" creationId="{D9AB6927-55AB-404B-9B87-CDE715A47753}"/>
          </ac:spMkLst>
        </pc:spChg>
        <pc:spChg chg="add mod">
          <ac:chgData name="Nane Kratzke" userId="971be13ff4ee5ef6" providerId="LiveId" clId="{99C3B895-3D89-094E-8D8D-5328E68DA2DF}" dt="2020-09-21T11:25:57.343" v="6232" actId="1076"/>
          <ac:spMkLst>
            <pc:docMk/>
            <pc:sldMk cId="3780883504" sldId="417"/>
            <ac:spMk id="11" creationId="{680041BC-A088-D948-A309-2E8DDF865100}"/>
          </ac:spMkLst>
        </pc:spChg>
        <pc:spChg chg="add del mod">
          <ac:chgData name="Nane Kratzke" userId="971be13ff4ee5ef6" providerId="LiveId" clId="{99C3B895-3D89-094E-8D8D-5328E68DA2DF}" dt="2020-09-21T11:25:50.141" v="6231" actId="478"/>
          <ac:spMkLst>
            <pc:docMk/>
            <pc:sldMk cId="3780883504" sldId="417"/>
            <ac:spMk id="12" creationId="{B37FB71F-0500-6543-B4DB-39F4102DB91F}"/>
          </ac:spMkLst>
        </pc:spChg>
        <pc:spChg chg="add mod">
          <ac:chgData name="Nane Kratzke" userId="971be13ff4ee5ef6" providerId="LiveId" clId="{99C3B895-3D89-094E-8D8D-5328E68DA2DF}" dt="2020-09-21T11:25:57.343" v="6232" actId="1076"/>
          <ac:spMkLst>
            <pc:docMk/>
            <pc:sldMk cId="3780883504" sldId="417"/>
            <ac:spMk id="13" creationId="{BDB3826B-D087-E944-BF0F-70D56D8EC081}"/>
          </ac:spMkLst>
        </pc:spChg>
        <pc:spChg chg="add mod">
          <ac:chgData name="Nane Kratzke" userId="971be13ff4ee5ef6" providerId="LiveId" clId="{99C3B895-3D89-094E-8D8D-5328E68DA2DF}" dt="2020-09-21T11:25:57.343" v="6232" actId="1076"/>
          <ac:spMkLst>
            <pc:docMk/>
            <pc:sldMk cId="3780883504" sldId="417"/>
            <ac:spMk id="14" creationId="{D3C2BEA1-FA27-DD4B-B878-4CE3E857F2DB}"/>
          </ac:spMkLst>
        </pc:spChg>
        <pc:spChg chg="add mod">
          <ac:chgData name="Nane Kratzke" userId="971be13ff4ee5ef6" providerId="LiveId" clId="{99C3B895-3D89-094E-8D8D-5328E68DA2DF}" dt="2020-09-21T11:25:57.343" v="6232" actId="1076"/>
          <ac:spMkLst>
            <pc:docMk/>
            <pc:sldMk cId="3780883504" sldId="417"/>
            <ac:spMk id="29" creationId="{B45CC6AA-B25B-0A4E-A09E-8A50CCE70D10}"/>
          </ac:spMkLst>
        </pc:spChg>
        <pc:spChg chg="add mod">
          <ac:chgData name="Nane Kratzke" userId="971be13ff4ee5ef6" providerId="LiveId" clId="{99C3B895-3D89-094E-8D8D-5328E68DA2DF}" dt="2020-09-21T11:25:57.343" v="6232" actId="1076"/>
          <ac:spMkLst>
            <pc:docMk/>
            <pc:sldMk cId="3780883504" sldId="417"/>
            <ac:spMk id="30" creationId="{20C03244-E29E-804A-AF28-713EDD48E542}"/>
          </ac:spMkLst>
        </pc:spChg>
        <pc:spChg chg="add mod">
          <ac:chgData name="Nane Kratzke" userId="971be13ff4ee5ef6" providerId="LiveId" clId="{99C3B895-3D89-094E-8D8D-5328E68DA2DF}" dt="2020-09-21T11:25:57.343" v="6232" actId="1076"/>
          <ac:spMkLst>
            <pc:docMk/>
            <pc:sldMk cId="3780883504" sldId="417"/>
            <ac:spMk id="31" creationId="{72536B4E-772A-3F40-B81C-98E69FAF17C7}"/>
          </ac:spMkLst>
        </pc:spChg>
        <pc:spChg chg="add mod">
          <ac:chgData name="Nane Kratzke" userId="971be13ff4ee5ef6" providerId="LiveId" clId="{99C3B895-3D89-094E-8D8D-5328E68DA2DF}" dt="2020-09-21T11:25:57.343" v="6232" actId="1076"/>
          <ac:spMkLst>
            <pc:docMk/>
            <pc:sldMk cId="3780883504" sldId="417"/>
            <ac:spMk id="32" creationId="{144875F9-4A3E-DB4B-951A-A91CBD2B87A0}"/>
          </ac:spMkLst>
        </pc:spChg>
        <pc:spChg chg="add mod">
          <ac:chgData name="Nane Kratzke" userId="971be13ff4ee5ef6" providerId="LiveId" clId="{99C3B895-3D89-094E-8D8D-5328E68DA2DF}" dt="2020-09-21T11:26:06.813" v="6242" actId="20577"/>
          <ac:spMkLst>
            <pc:docMk/>
            <pc:sldMk cId="3780883504" sldId="417"/>
            <ac:spMk id="33" creationId="{A8ADF56A-6487-1A46-A4FE-77E95A3E8C93}"/>
          </ac:spMkLst>
        </pc:spChg>
        <pc:cxnChg chg="add mod">
          <ac:chgData name="Nane Kratzke" userId="971be13ff4ee5ef6" providerId="LiveId" clId="{99C3B895-3D89-094E-8D8D-5328E68DA2DF}" dt="2020-09-21T11:25:57.343" v="6232" actId="1076"/>
          <ac:cxnSpMkLst>
            <pc:docMk/>
            <pc:sldMk cId="3780883504" sldId="417"/>
            <ac:cxnSpMk id="16" creationId="{413A55BB-1729-E747-92C1-6126D40C6EDF}"/>
          </ac:cxnSpMkLst>
        </pc:cxnChg>
        <pc:cxnChg chg="add mod">
          <ac:chgData name="Nane Kratzke" userId="971be13ff4ee5ef6" providerId="LiveId" clId="{99C3B895-3D89-094E-8D8D-5328E68DA2DF}" dt="2020-09-21T11:25:57.343" v="6232" actId="1076"/>
          <ac:cxnSpMkLst>
            <pc:docMk/>
            <pc:sldMk cId="3780883504" sldId="417"/>
            <ac:cxnSpMk id="17" creationId="{82513989-257D-1246-806F-E55A3C20B499}"/>
          </ac:cxnSpMkLst>
        </pc:cxnChg>
        <pc:cxnChg chg="add mod">
          <ac:chgData name="Nane Kratzke" userId="971be13ff4ee5ef6" providerId="LiveId" clId="{99C3B895-3D89-094E-8D8D-5328E68DA2DF}" dt="2020-09-21T11:25:57.343" v="6232" actId="1076"/>
          <ac:cxnSpMkLst>
            <pc:docMk/>
            <pc:sldMk cId="3780883504" sldId="417"/>
            <ac:cxnSpMk id="20" creationId="{CB88637B-FA7F-A148-AD08-A95C52619BC1}"/>
          </ac:cxnSpMkLst>
        </pc:cxnChg>
        <pc:cxnChg chg="add mod">
          <ac:chgData name="Nane Kratzke" userId="971be13ff4ee5ef6" providerId="LiveId" clId="{99C3B895-3D89-094E-8D8D-5328E68DA2DF}" dt="2020-09-21T11:25:57.343" v="6232" actId="1076"/>
          <ac:cxnSpMkLst>
            <pc:docMk/>
            <pc:sldMk cId="3780883504" sldId="417"/>
            <ac:cxnSpMk id="23" creationId="{7928F2B8-539A-F945-ADE0-4879056D8C55}"/>
          </ac:cxnSpMkLst>
        </pc:cxnChg>
        <pc:cxnChg chg="add mod">
          <ac:chgData name="Nane Kratzke" userId="971be13ff4ee5ef6" providerId="LiveId" clId="{99C3B895-3D89-094E-8D8D-5328E68DA2DF}" dt="2020-09-21T11:25:57.343" v="6232" actId="1076"/>
          <ac:cxnSpMkLst>
            <pc:docMk/>
            <pc:sldMk cId="3780883504" sldId="417"/>
            <ac:cxnSpMk id="26" creationId="{9ECF280D-3080-3E4E-9F7E-A9DA244097D8}"/>
          </ac:cxnSpMkLst>
        </pc:cxnChg>
        <pc:cxnChg chg="add mod">
          <ac:chgData name="Nane Kratzke" userId="971be13ff4ee5ef6" providerId="LiveId" clId="{99C3B895-3D89-094E-8D8D-5328E68DA2DF}" dt="2020-09-21T11:26:14.757" v="6245" actId="14100"/>
          <ac:cxnSpMkLst>
            <pc:docMk/>
            <pc:sldMk cId="3780883504" sldId="417"/>
            <ac:cxnSpMk id="34" creationId="{AF5616F9-2AA6-9D43-A4CC-44E27C70EF93}"/>
          </ac:cxnSpMkLst>
        </pc:cxnChg>
      </pc:sldChg>
      <pc:sldChg chg="modSp add del mod">
        <pc:chgData name="Nane Kratzke" userId="971be13ff4ee5ef6" providerId="LiveId" clId="{99C3B895-3D89-094E-8D8D-5328E68DA2DF}" dt="2020-09-21T11:17:53.157" v="5935" actId="2696"/>
        <pc:sldMkLst>
          <pc:docMk/>
          <pc:sldMk cId="4230642903" sldId="417"/>
        </pc:sldMkLst>
        <pc:spChg chg="mod">
          <ac:chgData name="Nane Kratzke" userId="971be13ff4ee5ef6" providerId="LiveId" clId="{99C3B895-3D89-094E-8D8D-5328E68DA2DF}" dt="2020-09-21T11:17:47.045" v="5934" actId="20577"/>
          <ac:spMkLst>
            <pc:docMk/>
            <pc:sldMk cId="4230642903" sldId="417"/>
            <ac:spMk id="2" creationId="{4ACBBCFD-3DCC-FE48-AFD3-DA0E614B453E}"/>
          </ac:spMkLst>
        </pc:spChg>
      </pc:sldChg>
    </pc:docChg>
  </pc:docChgLst>
  <pc:docChgLst>
    <pc:chgData name="Nane Kratzke" userId="971be13ff4ee5ef6" providerId="LiveId" clId="{DD4F4B8C-A7DF-5643-8C8B-D116B96ACB5C}"/>
    <pc:docChg chg="undo custSel addSld delSld modSld sldOrd">
      <pc:chgData name="Nane Kratzke" userId="971be13ff4ee5ef6" providerId="LiveId" clId="{DD4F4B8C-A7DF-5643-8C8B-D116B96ACB5C}" dt="2021-03-04T07:50:48.045" v="35802" actId="207"/>
      <pc:docMkLst>
        <pc:docMk/>
      </pc:docMkLst>
      <pc:sldChg chg="addSp delSp modSp add mod setBg modClrScheme delDesignElem chgLayout">
        <pc:chgData name="Nane Kratzke" userId="971be13ff4ee5ef6" providerId="LiveId" clId="{DD4F4B8C-A7DF-5643-8C8B-D116B96ACB5C}" dt="2021-02-11T11:09:08.549" v="6322" actId="20577"/>
        <pc:sldMkLst>
          <pc:docMk/>
          <pc:sldMk cId="3353250563" sldId="281"/>
        </pc:sldMkLst>
        <pc:spChg chg="del">
          <ac:chgData name="Nane Kratzke" userId="971be13ff4ee5ef6" providerId="LiveId" clId="{DD4F4B8C-A7DF-5643-8C8B-D116B96ACB5C}" dt="2021-02-11T11:00:09.514" v="6168" actId="478"/>
          <ac:spMkLst>
            <pc:docMk/>
            <pc:sldMk cId="3353250563" sldId="281"/>
            <ac:spMk id="2" creationId="{84251D69-1286-7241-930B-909B08B6586E}"/>
          </ac:spMkLst>
        </pc:spChg>
        <pc:spChg chg="del mod">
          <ac:chgData name="Nane Kratzke" userId="971be13ff4ee5ef6" providerId="LiveId" clId="{DD4F4B8C-A7DF-5643-8C8B-D116B96ACB5C}" dt="2021-02-11T11:00:25.689" v="6171" actId="478"/>
          <ac:spMkLst>
            <pc:docMk/>
            <pc:sldMk cId="3353250563" sldId="281"/>
            <ac:spMk id="3" creationId="{0291D19E-9268-E54A-9E20-611ED92C9DC3}"/>
          </ac:spMkLst>
        </pc:spChg>
        <pc:spChg chg="add del mod">
          <ac:chgData name="Nane Kratzke" userId="971be13ff4ee5ef6" providerId="LiveId" clId="{DD4F4B8C-A7DF-5643-8C8B-D116B96ACB5C}" dt="2021-02-11T11:00:12.349" v="6169" actId="478"/>
          <ac:spMkLst>
            <pc:docMk/>
            <pc:sldMk cId="3353250563" sldId="281"/>
            <ac:spMk id="6" creationId="{4A404722-ED2D-7E40-81ED-22A01350A88B}"/>
          </ac:spMkLst>
        </pc:spChg>
        <pc:spChg chg="add mod ord">
          <ac:chgData name="Nane Kratzke" userId="971be13ff4ee5ef6" providerId="LiveId" clId="{DD4F4B8C-A7DF-5643-8C8B-D116B96ACB5C}" dt="2021-02-11T11:00:34.149" v="6177" actId="20577"/>
          <ac:spMkLst>
            <pc:docMk/>
            <pc:sldMk cId="3353250563" sldId="281"/>
            <ac:spMk id="7" creationId="{852ED74E-980E-1A48-8257-CB452B76C988}"/>
          </ac:spMkLst>
        </pc:spChg>
        <pc:spChg chg="add mod ord">
          <ac:chgData name="Nane Kratzke" userId="971be13ff4ee5ef6" providerId="LiveId" clId="{DD4F4B8C-A7DF-5643-8C8B-D116B96ACB5C}" dt="2021-02-11T11:00:39.110" v="6200" actId="20577"/>
          <ac:spMkLst>
            <pc:docMk/>
            <pc:sldMk cId="3353250563" sldId="281"/>
            <ac:spMk id="8" creationId="{EDE61411-18B7-AB41-97CE-D14C9A11F7B3}"/>
          </ac:spMkLst>
        </pc:spChg>
        <pc:spChg chg="add del mod">
          <ac:chgData name="Nane Kratzke" userId="971be13ff4ee5ef6" providerId="LiveId" clId="{DD4F4B8C-A7DF-5643-8C8B-D116B96ACB5C}" dt="2021-02-11T11:00:53.555" v="6204" actId="478"/>
          <ac:spMkLst>
            <pc:docMk/>
            <pc:sldMk cId="3353250563" sldId="281"/>
            <ac:spMk id="9" creationId="{6D1E05A3-98B8-B148-8109-8F7850BAC5A6}"/>
          </ac:spMkLst>
        </pc:spChg>
        <pc:spChg chg="add mod">
          <ac:chgData name="Nane Kratzke" userId="971be13ff4ee5ef6" providerId="LiveId" clId="{DD4F4B8C-A7DF-5643-8C8B-D116B96ACB5C}" dt="2021-02-11T11:03:42.055" v="6234" actId="14100"/>
          <ac:spMkLst>
            <pc:docMk/>
            <pc:sldMk cId="3353250563" sldId="281"/>
            <ac:spMk id="10" creationId="{99B97A2D-D8E0-BC49-B022-B4B0A9076E71}"/>
          </ac:spMkLst>
        </pc:spChg>
        <pc:spChg chg="add del">
          <ac:chgData name="Nane Kratzke" userId="971be13ff4ee5ef6" providerId="LiveId" clId="{DD4F4B8C-A7DF-5643-8C8B-D116B96ACB5C}" dt="2021-02-11T11:02:36.057" v="6222"/>
          <ac:spMkLst>
            <pc:docMk/>
            <pc:sldMk cId="3353250563" sldId="281"/>
            <ac:spMk id="11" creationId="{2FF099D8-E80F-9B46-B74F-78829FE0FB9A}"/>
          </ac:spMkLst>
        </pc:spChg>
        <pc:spChg chg="del">
          <ac:chgData name="Nane Kratzke" userId="971be13ff4ee5ef6" providerId="LiveId" clId="{DD4F4B8C-A7DF-5643-8C8B-D116B96ACB5C}" dt="2021-02-11T10:49:16.417" v="6077" actId="478"/>
          <ac:spMkLst>
            <pc:docMk/>
            <pc:sldMk cId="3353250563" sldId="281"/>
            <ac:spMk id="14" creationId="{F43873CF-8F0C-A045-AB5E-D75F6153DB13}"/>
          </ac:spMkLst>
        </pc:spChg>
        <pc:spChg chg="add mod">
          <ac:chgData name="Nane Kratzke" userId="971be13ff4ee5ef6" providerId="LiveId" clId="{DD4F4B8C-A7DF-5643-8C8B-D116B96ACB5C}" dt="2021-02-11T11:09:08.549" v="6322" actId="20577"/>
          <ac:spMkLst>
            <pc:docMk/>
            <pc:sldMk cId="3353250563" sldId="281"/>
            <ac:spMk id="21" creationId="{EC9A955D-826B-834A-AB09-6C0F90743CD3}"/>
          </ac:spMkLst>
        </pc:spChg>
        <pc:spChg chg="del">
          <ac:chgData name="Nane Kratzke" userId="971be13ff4ee5ef6" providerId="LiveId" clId="{DD4F4B8C-A7DF-5643-8C8B-D116B96ACB5C}" dt="2021-02-11T10:32:57.069" v="5746"/>
          <ac:spMkLst>
            <pc:docMk/>
            <pc:sldMk cId="3353250563" sldId="281"/>
            <ac:spMk id="62" creationId="{648F5915-2CE1-4F74-88C5-D4366893D2DF}"/>
          </ac:spMkLst>
        </pc:spChg>
        <pc:spChg chg="del">
          <ac:chgData name="Nane Kratzke" userId="971be13ff4ee5ef6" providerId="LiveId" clId="{DD4F4B8C-A7DF-5643-8C8B-D116B96ACB5C}" dt="2021-02-11T10:32:57.069" v="5746"/>
          <ac:spMkLst>
            <pc:docMk/>
            <pc:sldMk cId="3353250563" sldId="281"/>
            <ac:spMk id="63" creationId="{2C6A2225-94AF-4BC4-98F4-77746E7B10A9}"/>
          </ac:spMkLst>
        </pc:spChg>
        <pc:spChg chg="del">
          <ac:chgData name="Nane Kratzke" userId="971be13ff4ee5ef6" providerId="LiveId" clId="{DD4F4B8C-A7DF-5643-8C8B-D116B96ACB5C}" dt="2021-02-11T10:32:57.069" v="5746"/>
          <ac:spMkLst>
            <pc:docMk/>
            <pc:sldMk cId="3353250563" sldId="281"/>
            <ac:spMk id="64" creationId="{91B43EC4-7D6F-44CA-82DD-103883D2366B}"/>
          </ac:spMkLst>
        </pc:spChg>
        <pc:spChg chg="del">
          <ac:chgData name="Nane Kratzke" userId="971be13ff4ee5ef6" providerId="LiveId" clId="{DD4F4B8C-A7DF-5643-8C8B-D116B96ACB5C}" dt="2021-02-11T10:32:57.069" v="5746"/>
          <ac:spMkLst>
            <pc:docMk/>
            <pc:sldMk cId="3353250563" sldId="281"/>
            <ac:spMk id="65" creationId="{46EA0402-5843-4D53-BF9C-BE7205812062}"/>
          </ac:spMkLst>
        </pc:spChg>
        <pc:picChg chg="del mod">
          <ac:chgData name="Nane Kratzke" userId="971be13ff4ee5ef6" providerId="LiveId" clId="{DD4F4B8C-A7DF-5643-8C8B-D116B96ACB5C}" dt="2021-02-11T11:02:25.639" v="6220" actId="478"/>
          <ac:picMkLst>
            <pc:docMk/>
            <pc:sldMk cId="3353250563" sldId="281"/>
            <ac:picMk id="5" creationId="{1E70FD74-8CF8-034C-8CCA-445E43ACD515}"/>
          </ac:picMkLst>
        </pc:picChg>
        <pc:picChg chg="add del mod">
          <ac:chgData name="Nane Kratzke" userId="971be13ff4ee5ef6" providerId="LiveId" clId="{DD4F4B8C-A7DF-5643-8C8B-D116B96ACB5C}" dt="2021-02-11T11:02:54.611" v="6226" actId="478"/>
          <ac:picMkLst>
            <pc:docMk/>
            <pc:sldMk cId="3353250563" sldId="281"/>
            <ac:picMk id="12" creationId="{914A9B79-3CE0-6F44-9847-7B7C37C04DFA}"/>
          </ac:picMkLst>
        </pc:picChg>
        <pc:picChg chg="add mod">
          <ac:chgData name="Nane Kratzke" userId="971be13ff4ee5ef6" providerId="LiveId" clId="{DD4F4B8C-A7DF-5643-8C8B-D116B96ACB5C}" dt="2021-02-11T11:03:37.492" v="6233" actId="1076"/>
          <ac:picMkLst>
            <pc:docMk/>
            <pc:sldMk cId="3353250563" sldId="281"/>
            <ac:picMk id="15" creationId="{9CD431CD-46E2-0E47-9BB5-1BB024797FC1}"/>
          </ac:picMkLst>
        </pc:picChg>
        <pc:picChg chg="del mod">
          <ac:chgData name="Nane Kratzke" userId="971be13ff4ee5ef6" providerId="LiveId" clId="{DD4F4B8C-A7DF-5643-8C8B-D116B96ACB5C}" dt="2021-02-11T11:02:24.007" v="6219" actId="478"/>
          <ac:picMkLst>
            <pc:docMk/>
            <pc:sldMk cId="3353250563" sldId="281"/>
            <ac:picMk id="18" creationId="{AA16DA38-7CE5-6149-8843-329D59966433}"/>
          </ac:picMkLst>
        </pc:picChg>
      </pc:sldChg>
      <pc:sldChg chg="addSp delSp modSp add mod setBg modClrScheme delDesignElem chgLayout">
        <pc:chgData name="Nane Kratzke" userId="971be13ff4ee5ef6" providerId="LiveId" clId="{DD4F4B8C-A7DF-5643-8C8B-D116B96ACB5C}" dt="2021-02-11T11:08:49.714" v="6316" actId="1076"/>
        <pc:sldMkLst>
          <pc:docMk/>
          <pc:sldMk cId="1163954216" sldId="284"/>
        </pc:sldMkLst>
        <pc:spChg chg="del mod ord">
          <ac:chgData name="Nane Kratzke" userId="971be13ff4ee5ef6" providerId="LiveId" clId="{DD4F4B8C-A7DF-5643-8C8B-D116B96ACB5C}" dt="2021-02-11T10:34:22.010" v="5761" actId="478"/>
          <ac:spMkLst>
            <pc:docMk/>
            <pc:sldMk cId="1163954216" sldId="284"/>
            <ac:spMk id="2" creationId="{85638124-D124-A746-88DF-995C81B5E190}"/>
          </ac:spMkLst>
        </pc:spChg>
        <pc:spChg chg="del mod ord">
          <ac:chgData name="Nane Kratzke" userId="971be13ff4ee5ef6" providerId="LiveId" clId="{DD4F4B8C-A7DF-5643-8C8B-D116B96ACB5C}" dt="2021-02-11T10:34:18.021" v="5760" actId="478"/>
          <ac:spMkLst>
            <pc:docMk/>
            <pc:sldMk cId="1163954216" sldId="284"/>
            <ac:spMk id="3" creationId="{1781AD07-727D-9A43-A110-B2F310624746}"/>
          </ac:spMkLst>
        </pc:spChg>
        <pc:spChg chg="add del mod">
          <ac:chgData name="Nane Kratzke" userId="971be13ff4ee5ef6" providerId="LiveId" clId="{DD4F4B8C-A7DF-5643-8C8B-D116B96ACB5C}" dt="2021-02-11T10:33:31.390" v="5750" actId="478"/>
          <ac:spMkLst>
            <pc:docMk/>
            <pc:sldMk cId="1163954216" sldId="284"/>
            <ac:spMk id="6" creationId="{1DC04DAF-57D5-CC44-9F09-BF1E889E28DA}"/>
          </ac:spMkLst>
        </pc:spChg>
        <pc:spChg chg="del">
          <ac:chgData name="Nane Kratzke" userId="971be13ff4ee5ef6" providerId="LiveId" clId="{DD4F4B8C-A7DF-5643-8C8B-D116B96ACB5C}" dt="2021-02-11T10:33:09.587" v="5748" actId="478"/>
          <ac:spMkLst>
            <pc:docMk/>
            <pc:sldMk cId="1163954216" sldId="284"/>
            <ac:spMk id="7" creationId="{5E8DAC83-6B98-3043-9E40-C63146BABD7F}"/>
          </ac:spMkLst>
        </pc:spChg>
        <pc:spChg chg="del">
          <ac:chgData name="Nane Kratzke" userId="971be13ff4ee5ef6" providerId="LiveId" clId="{DD4F4B8C-A7DF-5643-8C8B-D116B96ACB5C}" dt="2021-02-11T10:32:57.069" v="5746"/>
          <ac:spMkLst>
            <pc:docMk/>
            <pc:sldMk cId="1163954216" sldId="284"/>
            <ac:spMk id="10" creationId="{CF62D2A7-8207-488C-9F46-316BA81A16C8}"/>
          </ac:spMkLst>
        </pc:spChg>
        <pc:spChg chg="add mod ord">
          <ac:chgData name="Nane Kratzke" userId="971be13ff4ee5ef6" providerId="LiveId" clId="{DD4F4B8C-A7DF-5643-8C8B-D116B96ACB5C}" dt="2021-02-11T10:54:29.145" v="6116" actId="20577"/>
          <ac:spMkLst>
            <pc:docMk/>
            <pc:sldMk cId="1163954216" sldId="284"/>
            <ac:spMk id="11" creationId="{BBCFC2C8-E7F4-5746-9960-2B68AC339AFB}"/>
          </ac:spMkLst>
        </pc:spChg>
        <pc:spChg chg="add mod ord">
          <ac:chgData name="Nane Kratzke" userId="971be13ff4ee5ef6" providerId="LiveId" clId="{DD4F4B8C-A7DF-5643-8C8B-D116B96ACB5C}" dt="2021-02-11T10:34:45.629" v="5816" actId="20577"/>
          <ac:spMkLst>
            <pc:docMk/>
            <pc:sldMk cId="1163954216" sldId="284"/>
            <ac:spMk id="12" creationId="{DE562099-5289-E043-B631-6CF87E3DD2FC}"/>
          </ac:spMkLst>
        </pc:spChg>
        <pc:spChg chg="add mod">
          <ac:chgData name="Nane Kratzke" userId="971be13ff4ee5ef6" providerId="LiveId" clId="{DD4F4B8C-A7DF-5643-8C8B-D116B96ACB5C}" dt="2021-02-11T10:57:29.844" v="6135" actId="1076"/>
          <ac:spMkLst>
            <pc:docMk/>
            <pc:sldMk cId="1163954216" sldId="284"/>
            <ac:spMk id="13" creationId="{ACDEBF08-0FB6-F146-8B3E-A06108F54FF5}"/>
          </ac:spMkLst>
        </pc:spChg>
        <pc:spChg chg="add del mod">
          <ac:chgData name="Nane Kratzke" userId="971be13ff4ee5ef6" providerId="LiveId" clId="{DD4F4B8C-A7DF-5643-8C8B-D116B96ACB5C}" dt="2021-02-11T10:43:39.167" v="6021"/>
          <ac:spMkLst>
            <pc:docMk/>
            <pc:sldMk cId="1163954216" sldId="284"/>
            <ac:spMk id="14" creationId="{C61467DF-E38A-D743-975F-1D059A871DA6}"/>
          </ac:spMkLst>
        </pc:spChg>
        <pc:spChg chg="add del">
          <ac:chgData name="Nane Kratzke" userId="971be13ff4ee5ef6" providerId="LiveId" clId="{DD4F4B8C-A7DF-5643-8C8B-D116B96ACB5C}" dt="2021-02-11T10:43:52.631" v="6023"/>
          <ac:spMkLst>
            <pc:docMk/>
            <pc:sldMk cId="1163954216" sldId="284"/>
            <ac:spMk id="16" creationId="{F48DCCBB-A4A0-0F47-95A9-7FA70A4594A5}"/>
          </ac:spMkLst>
        </pc:spChg>
        <pc:spChg chg="add del">
          <ac:chgData name="Nane Kratzke" userId="971be13ff4ee5ef6" providerId="LiveId" clId="{DD4F4B8C-A7DF-5643-8C8B-D116B96ACB5C}" dt="2021-02-11T10:53:37.365" v="6104"/>
          <ac:spMkLst>
            <pc:docMk/>
            <pc:sldMk cId="1163954216" sldId="284"/>
            <ac:spMk id="18" creationId="{ADF7E6A2-0D39-774B-B954-8AFF80578783}"/>
          </ac:spMkLst>
        </pc:spChg>
        <pc:spChg chg="add mod">
          <ac:chgData name="Nane Kratzke" userId="971be13ff4ee5ef6" providerId="LiveId" clId="{DD4F4B8C-A7DF-5643-8C8B-D116B96ACB5C}" dt="2021-02-11T11:08:49.714" v="6316" actId="1076"/>
          <ac:spMkLst>
            <pc:docMk/>
            <pc:sldMk cId="1163954216" sldId="284"/>
            <ac:spMk id="21" creationId="{BFCEF620-C5AB-804B-9478-963D2B5F6B15}"/>
          </ac:spMkLst>
        </pc:spChg>
        <pc:spChg chg="add del">
          <ac:chgData name="Nane Kratzke" userId="971be13ff4ee5ef6" providerId="LiveId" clId="{DD4F4B8C-A7DF-5643-8C8B-D116B96ACB5C}" dt="2021-02-11T10:58:49.207" v="6155"/>
          <ac:spMkLst>
            <pc:docMk/>
            <pc:sldMk cId="1163954216" sldId="284"/>
            <ac:spMk id="22" creationId="{6F590E11-EDD6-F14E-BEFA-11B6CB8F8E74}"/>
          </ac:spMkLst>
        </pc:spChg>
        <pc:picChg chg="del">
          <ac:chgData name="Nane Kratzke" userId="971be13ff4ee5ef6" providerId="LiveId" clId="{DD4F4B8C-A7DF-5643-8C8B-D116B96ACB5C}" dt="2021-02-11T10:33:28.395" v="5749" actId="478"/>
          <ac:picMkLst>
            <pc:docMk/>
            <pc:sldMk cId="1163954216" sldId="284"/>
            <ac:picMk id="5" creationId="{194E218C-7D75-0C48-BAF4-41DB108448DF}"/>
          </ac:picMkLst>
        </pc:picChg>
        <pc:picChg chg="del mod">
          <ac:chgData name="Nane Kratzke" userId="971be13ff4ee5ef6" providerId="LiveId" clId="{DD4F4B8C-A7DF-5643-8C8B-D116B96ACB5C}" dt="2021-02-11T10:53:04.952" v="6100" actId="478"/>
          <ac:picMkLst>
            <pc:docMk/>
            <pc:sldMk cId="1163954216" sldId="284"/>
            <ac:picMk id="8" creationId="{C84DF6A6-052C-3648-B453-A2E8E7DC6077}"/>
          </ac:picMkLst>
        </pc:picChg>
        <pc:picChg chg="add del mod">
          <ac:chgData name="Nane Kratzke" userId="971be13ff4ee5ef6" providerId="LiveId" clId="{DD4F4B8C-A7DF-5643-8C8B-D116B96ACB5C}" dt="2021-02-11T10:43:38.241" v="6020"/>
          <ac:picMkLst>
            <pc:docMk/>
            <pc:sldMk cId="1163954216" sldId="284"/>
            <ac:picMk id="15" creationId="{573E7A41-4587-C844-AD95-602A84EB8E45}"/>
          </ac:picMkLst>
        </pc:picChg>
        <pc:picChg chg="add del mod">
          <ac:chgData name="Nane Kratzke" userId="971be13ff4ee5ef6" providerId="LiveId" clId="{DD4F4B8C-A7DF-5643-8C8B-D116B96ACB5C}" dt="2021-02-11T10:53:29.037" v="6102" actId="478"/>
          <ac:picMkLst>
            <pc:docMk/>
            <pc:sldMk cId="1163954216" sldId="284"/>
            <ac:picMk id="17" creationId="{152CB617-A337-8545-B4B4-2AAD916F2F95}"/>
          </ac:picMkLst>
        </pc:picChg>
        <pc:picChg chg="add del mod">
          <ac:chgData name="Nane Kratzke" userId="971be13ff4ee5ef6" providerId="LiveId" clId="{DD4F4B8C-A7DF-5643-8C8B-D116B96ACB5C}" dt="2021-02-11T10:55:50.528" v="6119" actId="478"/>
          <ac:picMkLst>
            <pc:docMk/>
            <pc:sldMk cId="1163954216" sldId="284"/>
            <ac:picMk id="19" creationId="{CB4A7870-2CD6-B042-86CA-9CEF10B32E57}"/>
          </ac:picMkLst>
        </pc:picChg>
        <pc:picChg chg="add mod">
          <ac:chgData name="Nane Kratzke" userId="971be13ff4ee5ef6" providerId="LiveId" clId="{DD4F4B8C-A7DF-5643-8C8B-D116B96ACB5C}" dt="2021-02-11T10:57:29.844" v="6135" actId="1076"/>
          <ac:picMkLst>
            <pc:docMk/>
            <pc:sldMk cId="1163954216" sldId="284"/>
            <ac:picMk id="20" creationId="{734D1D93-6025-E248-8C44-8369EDA6BAA6}"/>
          </ac:picMkLst>
        </pc:picChg>
        <pc:picChg chg="add mod">
          <ac:chgData name="Nane Kratzke" userId="971be13ff4ee5ef6" providerId="LiveId" clId="{DD4F4B8C-A7DF-5643-8C8B-D116B96ACB5C}" dt="2021-02-11T10:59:09.753" v="6160"/>
          <ac:picMkLst>
            <pc:docMk/>
            <pc:sldMk cId="1163954216" sldId="284"/>
            <ac:picMk id="23" creationId="{E434959B-B6B5-9B4D-9DCA-ACB7B5EFCA61}"/>
          </ac:picMkLst>
        </pc:picChg>
      </pc:sldChg>
      <pc:sldChg chg="addSp delSp modSp add mod setBg modClrScheme delDesignElem chgLayout">
        <pc:chgData name="Nane Kratzke" userId="971be13ff4ee5ef6" providerId="LiveId" clId="{DD4F4B8C-A7DF-5643-8C8B-D116B96ACB5C}" dt="2021-02-11T10:59:34.557" v="6164" actId="1076"/>
        <pc:sldMkLst>
          <pc:docMk/>
          <pc:sldMk cId="167823561" sldId="286"/>
        </pc:sldMkLst>
        <pc:spChg chg="mod ord">
          <ac:chgData name="Nane Kratzke" userId="971be13ff4ee5ef6" providerId="LiveId" clId="{DD4F4B8C-A7DF-5643-8C8B-D116B96ACB5C}" dt="2021-02-11T10:50:03.799" v="6086" actId="20577"/>
          <ac:spMkLst>
            <pc:docMk/>
            <pc:sldMk cId="167823561" sldId="286"/>
            <ac:spMk id="2" creationId="{3541E773-3756-6144-87CA-C379597D5C59}"/>
          </ac:spMkLst>
        </pc:spChg>
        <pc:spChg chg="del mod">
          <ac:chgData name="Nane Kratzke" userId="971be13ff4ee5ef6" providerId="LiveId" clId="{DD4F4B8C-A7DF-5643-8C8B-D116B96ACB5C}" dt="2021-02-11T10:37:23.344" v="5868" actId="478"/>
          <ac:spMkLst>
            <pc:docMk/>
            <pc:sldMk cId="167823561" sldId="286"/>
            <ac:spMk id="3" creationId="{ED2A1E20-76D7-8048-808B-50062C60D893}"/>
          </ac:spMkLst>
        </pc:spChg>
        <pc:spChg chg="add mod ord">
          <ac:chgData name="Nane Kratzke" userId="971be13ff4ee5ef6" providerId="LiveId" clId="{DD4F4B8C-A7DF-5643-8C8B-D116B96ACB5C}" dt="2021-02-11T10:50:13.859" v="6087" actId="14100"/>
          <ac:spMkLst>
            <pc:docMk/>
            <pc:sldMk cId="167823561" sldId="286"/>
            <ac:spMk id="4" creationId="{09E7A937-C8EF-E84A-B6AC-A3F401FF6FE0}"/>
          </ac:spMkLst>
        </pc:spChg>
        <pc:spChg chg="add mod">
          <ac:chgData name="Nane Kratzke" userId="971be13ff4ee5ef6" providerId="LiveId" clId="{DD4F4B8C-A7DF-5643-8C8B-D116B96ACB5C}" dt="2021-02-11T10:38:15.334" v="5905" actId="14100"/>
          <ac:spMkLst>
            <pc:docMk/>
            <pc:sldMk cId="167823561" sldId="286"/>
            <ac:spMk id="6" creationId="{2E7A104F-C864-2A45-B9A6-AFFCDEFB19F5}"/>
          </ac:spMkLst>
        </pc:spChg>
        <pc:spChg chg="add mod">
          <ac:chgData name="Nane Kratzke" userId="971be13ff4ee5ef6" providerId="LiveId" clId="{DD4F4B8C-A7DF-5643-8C8B-D116B96ACB5C}" dt="2021-02-11T10:38:49.338" v="5927" actId="1076"/>
          <ac:spMkLst>
            <pc:docMk/>
            <pc:sldMk cId="167823561" sldId="286"/>
            <ac:spMk id="7" creationId="{991FEB7C-2E0A-A949-999A-13645FF426DB}"/>
          </ac:spMkLst>
        </pc:spChg>
        <pc:spChg chg="del">
          <ac:chgData name="Nane Kratzke" userId="971be13ff4ee5ef6" providerId="LiveId" clId="{DD4F4B8C-A7DF-5643-8C8B-D116B96ACB5C}" dt="2021-02-11T10:32:57.069" v="5746"/>
          <ac:spMkLst>
            <pc:docMk/>
            <pc:sldMk cId="167823561" sldId="286"/>
            <ac:spMk id="29" creationId="{4F74D28C-3268-4E35-8EE1-D92CB4A85A7D}"/>
          </ac:spMkLst>
        </pc:spChg>
        <pc:spChg chg="del">
          <ac:chgData name="Nane Kratzke" userId="971be13ff4ee5ef6" providerId="LiveId" clId="{DD4F4B8C-A7DF-5643-8C8B-D116B96ACB5C}" dt="2021-02-11T10:32:57.069" v="5746"/>
          <ac:spMkLst>
            <pc:docMk/>
            <pc:sldMk cId="167823561" sldId="286"/>
            <ac:spMk id="30" creationId="{58D44E42-C462-4105-BC86-FE75B4E3C4AF}"/>
          </ac:spMkLst>
        </pc:spChg>
        <pc:picChg chg="mod ord">
          <ac:chgData name="Nane Kratzke" userId="971be13ff4ee5ef6" providerId="LiveId" clId="{DD4F4B8C-A7DF-5643-8C8B-D116B96ACB5C}" dt="2021-02-11T10:38:24.487" v="5908" actId="14861"/>
          <ac:picMkLst>
            <pc:docMk/>
            <pc:sldMk cId="167823561" sldId="286"/>
            <ac:picMk id="5" creationId="{0E01773E-631A-F840-9DF1-16C154E62809}"/>
          </ac:picMkLst>
        </pc:picChg>
        <pc:picChg chg="add mod">
          <ac:chgData name="Nane Kratzke" userId="971be13ff4ee5ef6" providerId="LiveId" clId="{DD4F4B8C-A7DF-5643-8C8B-D116B96ACB5C}" dt="2021-02-11T10:59:34.557" v="6164" actId="1076"/>
          <ac:picMkLst>
            <pc:docMk/>
            <pc:sldMk cId="167823561" sldId="286"/>
            <ac:picMk id="11" creationId="{87A1D43B-5904-BE42-B1C6-60ACEFE53AF9}"/>
          </ac:picMkLst>
        </pc:picChg>
        <pc:picChg chg="del mod">
          <ac:chgData name="Nane Kratzke" userId="971be13ff4ee5ef6" providerId="LiveId" clId="{DD4F4B8C-A7DF-5643-8C8B-D116B96ACB5C}" dt="2021-02-11T10:59:29.327" v="6161" actId="478"/>
          <ac:picMkLst>
            <pc:docMk/>
            <pc:sldMk cId="167823561" sldId="286"/>
            <ac:picMk id="19" creationId="{3F265FA2-6B2F-1941-BAA5-5E8534D861ED}"/>
          </ac:picMkLst>
        </pc:picChg>
      </pc:sldChg>
      <pc:sldChg chg="addSp delSp modSp add mod setBg delDesignElem">
        <pc:chgData name="Nane Kratzke" userId="971be13ff4ee5ef6" providerId="LiveId" clId="{DD4F4B8C-A7DF-5643-8C8B-D116B96ACB5C}" dt="2021-02-11T10:54:17.862" v="6111" actId="1076"/>
        <pc:sldMkLst>
          <pc:docMk/>
          <pc:sldMk cId="2468819748" sldId="287"/>
        </pc:sldMkLst>
        <pc:spChg chg="del">
          <ac:chgData name="Nane Kratzke" userId="971be13ff4ee5ef6" providerId="LiveId" clId="{DD4F4B8C-A7DF-5643-8C8B-D116B96ACB5C}" dt="2021-02-11T10:46:37.726" v="6048" actId="478"/>
          <ac:spMkLst>
            <pc:docMk/>
            <pc:sldMk cId="2468819748" sldId="287"/>
            <ac:spMk id="2" creationId="{6687E394-3FEB-7243-AA1B-C6DEE746B349}"/>
          </ac:spMkLst>
        </pc:spChg>
        <pc:spChg chg="del mod">
          <ac:chgData name="Nane Kratzke" userId="971be13ff4ee5ef6" providerId="LiveId" clId="{DD4F4B8C-A7DF-5643-8C8B-D116B96ACB5C}" dt="2021-02-11T10:46:44.271" v="6051" actId="478"/>
          <ac:spMkLst>
            <pc:docMk/>
            <pc:sldMk cId="2468819748" sldId="287"/>
            <ac:spMk id="3" creationId="{AA856C13-4056-C040-8ACE-4359EB73B834}"/>
          </ac:spMkLst>
        </pc:spChg>
        <pc:spChg chg="add del mod">
          <ac:chgData name="Nane Kratzke" userId="971be13ff4ee5ef6" providerId="LiveId" clId="{DD4F4B8C-A7DF-5643-8C8B-D116B96ACB5C}" dt="2021-02-11T10:46:47.052" v="6052" actId="478"/>
          <ac:spMkLst>
            <pc:docMk/>
            <pc:sldMk cId="2468819748" sldId="287"/>
            <ac:spMk id="6" creationId="{31721776-5A35-FC4D-9820-343A93D8ED35}"/>
          </ac:spMkLst>
        </pc:spChg>
        <pc:spChg chg="add del mod">
          <ac:chgData name="Nane Kratzke" userId="971be13ff4ee5ef6" providerId="LiveId" clId="{DD4F4B8C-A7DF-5643-8C8B-D116B96ACB5C}" dt="2021-02-11T10:47:42.288" v="6067" actId="478"/>
          <ac:spMkLst>
            <pc:docMk/>
            <pc:sldMk cId="2468819748" sldId="287"/>
            <ac:spMk id="7" creationId="{7B923C29-EBA4-FC46-B4A0-84D614E4A23A}"/>
          </ac:spMkLst>
        </pc:spChg>
        <pc:spChg chg="add mod">
          <ac:chgData name="Nane Kratzke" userId="971be13ff4ee5ef6" providerId="LiveId" clId="{DD4F4B8C-A7DF-5643-8C8B-D116B96ACB5C}" dt="2021-02-11T10:46:35.214" v="6047" actId="20577"/>
          <ac:spMkLst>
            <pc:docMk/>
            <pc:sldMk cId="2468819748" sldId="287"/>
            <ac:spMk id="8" creationId="{05A7ABAC-CABE-6449-A33F-F81AED04E07F}"/>
          </ac:spMkLst>
        </pc:spChg>
        <pc:spChg chg="add mod">
          <ac:chgData name="Nane Kratzke" userId="971be13ff4ee5ef6" providerId="LiveId" clId="{DD4F4B8C-A7DF-5643-8C8B-D116B96ACB5C}" dt="2021-02-11T10:46:57.559" v="6055" actId="114"/>
          <ac:spMkLst>
            <pc:docMk/>
            <pc:sldMk cId="2468819748" sldId="287"/>
            <ac:spMk id="9" creationId="{8849EC9A-71EC-1941-A38F-702B600A8897}"/>
          </ac:spMkLst>
        </pc:spChg>
        <pc:spChg chg="add mod">
          <ac:chgData name="Nane Kratzke" userId="971be13ff4ee5ef6" providerId="LiveId" clId="{DD4F4B8C-A7DF-5643-8C8B-D116B96ACB5C}" dt="2021-02-11T10:48:09.731" v="6074" actId="14100"/>
          <ac:spMkLst>
            <pc:docMk/>
            <pc:sldMk cId="2468819748" sldId="287"/>
            <ac:spMk id="10" creationId="{B1CCDE24-7D4A-2446-9351-FB95C213C51B}"/>
          </ac:spMkLst>
        </pc:spChg>
        <pc:spChg chg="add mod">
          <ac:chgData name="Nane Kratzke" userId="971be13ff4ee5ef6" providerId="LiveId" clId="{DD4F4B8C-A7DF-5643-8C8B-D116B96ACB5C}" dt="2021-02-11T10:48:44.729" v="6076"/>
          <ac:spMkLst>
            <pc:docMk/>
            <pc:sldMk cId="2468819748" sldId="287"/>
            <ac:spMk id="14" creationId="{7B846DD9-6A1A-D244-B6F0-0E18DC96E965}"/>
          </ac:spMkLst>
        </pc:spChg>
        <pc:spChg chg="del">
          <ac:chgData name="Nane Kratzke" userId="971be13ff4ee5ef6" providerId="LiveId" clId="{DD4F4B8C-A7DF-5643-8C8B-D116B96ACB5C}" dt="2021-02-11T10:32:57.069" v="5746"/>
          <ac:spMkLst>
            <pc:docMk/>
            <pc:sldMk cId="2468819748" sldId="287"/>
            <ac:spMk id="19" creationId="{4F74D28C-3268-4E35-8EE1-D92CB4A85A7D}"/>
          </ac:spMkLst>
        </pc:spChg>
        <pc:spChg chg="del">
          <ac:chgData name="Nane Kratzke" userId="971be13ff4ee5ef6" providerId="LiveId" clId="{DD4F4B8C-A7DF-5643-8C8B-D116B96ACB5C}" dt="2021-02-11T10:32:57.069" v="5746"/>
          <ac:spMkLst>
            <pc:docMk/>
            <pc:sldMk cId="2468819748" sldId="287"/>
            <ac:spMk id="21" creationId="{58D44E42-C462-4105-BC86-FE75B4E3C4AF}"/>
          </ac:spMkLst>
        </pc:spChg>
        <pc:picChg chg="mod">
          <ac:chgData name="Nane Kratzke" userId="971be13ff4ee5ef6" providerId="LiveId" clId="{DD4F4B8C-A7DF-5643-8C8B-D116B96ACB5C}" dt="2021-02-11T10:48:15.958" v="6075" actId="1076"/>
          <ac:picMkLst>
            <pc:docMk/>
            <pc:sldMk cId="2468819748" sldId="287"/>
            <ac:picMk id="5" creationId="{EF2DC181-E3C1-5B4A-955C-B2BC2C7D8D92}"/>
          </ac:picMkLst>
        </pc:picChg>
        <pc:picChg chg="del">
          <ac:chgData name="Nane Kratzke" userId="971be13ff4ee5ef6" providerId="LiveId" clId="{DD4F4B8C-A7DF-5643-8C8B-D116B96ACB5C}" dt="2021-02-11T10:46:14.729" v="6035" actId="478"/>
          <ac:picMkLst>
            <pc:docMk/>
            <pc:sldMk cId="2468819748" sldId="287"/>
            <ac:picMk id="15" creationId="{3FC9FE45-6DCA-1149-9CB3-77B50465450D}"/>
          </ac:picMkLst>
        </pc:picChg>
        <pc:picChg chg="add mod">
          <ac:chgData name="Nane Kratzke" userId="971be13ff4ee5ef6" providerId="LiveId" clId="{DD4F4B8C-A7DF-5643-8C8B-D116B96ACB5C}" dt="2021-02-11T10:54:17.862" v="6111" actId="1076"/>
          <ac:picMkLst>
            <pc:docMk/>
            <pc:sldMk cId="2468819748" sldId="287"/>
            <ac:picMk id="16" creationId="{EAFCD7D8-3139-0143-97F2-B726908C3A90}"/>
          </ac:picMkLst>
        </pc:picChg>
      </pc:sldChg>
      <pc:sldChg chg="addSp delSp modSp add mod setBg modClrScheme delDesignElem chgLayout">
        <pc:chgData name="Nane Kratzke" userId="971be13ff4ee5ef6" providerId="LiveId" clId="{DD4F4B8C-A7DF-5643-8C8B-D116B96ACB5C}" dt="2021-02-11T10:59:49.768" v="6167" actId="1076"/>
        <pc:sldMkLst>
          <pc:docMk/>
          <pc:sldMk cId="1703231115" sldId="288"/>
        </pc:sldMkLst>
        <pc:spChg chg="del mod ord">
          <ac:chgData name="Nane Kratzke" userId="971be13ff4ee5ef6" providerId="LiveId" clId="{DD4F4B8C-A7DF-5643-8C8B-D116B96ACB5C}" dt="2021-02-11T10:41:32.312" v="5958" actId="478"/>
          <ac:spMkLst>
            <pc:docMk/>
            <pc:sldMk cId="1703231115" sldId="288"/>
            <ac:spMk id="2" creationId="{A7D413B7-A59B-854E-9676-255DA0278BBE}"/>
          </ac:spMkLst>
        </pc:spChg>
        <pc:spChg chg="del mod ord">
          <ac:chgData name="Nane Kratzke" userId="971be13ff4ee5ef6" providerId="LiveId" clId="{DD4F4B8C-A7DF-5643-8C8B-D116B96ACB5C}" dt="2021-02-11T10:41:30.023" v="5957" actId="478"/>
          <ac:spMkLst>
            <pc:docMk/>
            <pc:sldMk cId="1703231115" sldId="288"/>
            <ac:spMk id="3" creationId="{A7F26F5A-D7D6-254B-888B-BAFF5310AC8F}"/>
          </ac:spMkLst>
        </pc:spChg>
        <pc:spChg chg="add del mod">
          <ac:chgData name="Nane Kratzke" userId="971be13ff4ee5ef6" providerId="LiveId" clId="{DD4F4B8C-A7DF-5643-8C8B-D116B96ACB5C}" dt="2021-02-11T10:40:02.644" v="5930" actId="478"/>
          <ac:spMkLst>
            <pc:docMk/>
            <pc:sldMk cId="1703231115" sldId="288"/>
            <ac:spMk id="6" creationId="{33FB6173-8BE0-DA47-9FC1-6A0D5E91C15E}"/>
          </ac:spMkLst>
        </pc:spChg>
        <pc:spChg chg="del">
          <ac:chgData name="Nane Kratzke" userId="971be13ff4ee5ef6" providerId="LiveId" clId="{DD4F4B8C-A7DF-5643-8C8B-D116B96ACB5C}" dt="2021-02-11T10:39:03.896" v="5928" actId="478"/>
          <ac:spMkLst>
            <pc:docMk/>
            <pc:sldMk cId="1703231115" sldId="288"/>
            <ac:spMk id="8" creationId="{63453501-A441-624D-9534-9F9338F64275}"/>
          </ac:spMkLst>
        </pc:spChg>
        <pc:spChg chg="del">
          <ac:chgData name="Nane Kratzke" userId="971be13ff4ee5ef6" providerId="LiveId" clId="{DD4F4B8C-A7DF-5643-8C8B-D116B96ACB5C}" dt="2021-02-11T10:32:57.069" v="5746"/>
          <ac:spMkLst>
            <pc:docMk/>
            <pc:sldMk cId="1703231115" sldId="288"/>
            <ac:spMk id="10" creationId="{CF62D2A7-8207-488C-9F46-316BA81A16C8}"/>
          </ac:spMkLst>
        </pc:spChg>
        <pc:spChg chg="add del mod ord">
          <ac:chgData name="Nane Kratzke" userId="971be13ff4ee5ef6" providerId="LiveId" clId="{DD4F4B8C-A7DF-5643-8C8B-D116B96ACB5C}" dt="2021-02-11T10:41:35.303" v="5959" actId="700"/>
          <ac:spMkLst>
            <pc:docMk/>
            <pc:sldMk cId="1703231115" sldId="288"/>
            <ac:spMk id="11" creationId="{CC787DED-3DBF-DC48-973A-2C05E7E72874}"/>
          </ac:spMkLst>
        </pc:spChg>
        <pc:spChg chg="add mod ord">
          <ac:chgData name="Nane Kratzke" userId="971be13ff4ee5ef6" providerId="LiveId" clId="{DD4F4B8C-A7DF-5643-8C8B-D116B96ACB5C}" dt="2021-02-11T10:41:38.719" v="5966" actId="20577"/>
          <ac:spMkLst>
            <pc:docMk/>
            <pc:sldMk cId="1703231115" sldId="288"/>
            <ac:spMk id="12" creationId="{717DDC96-BE00-9841-8417-A2E5B2DD44A5}"/>
          </ac:spMkLst>
        </pc:spChg>
        <pc:spChg chg="add mod ord">
          <ac:chgData name="Nane Kratzke" userId="971be13ff4ee5ef6" providerId="LiveId" clId="{DD4F4B8C-A7DF-5643-8C8B-D116B96ACB5C}" dt="2021-02-11T10:41:43.964" v="5989" actId="20577"/>
          <ac:spMkLst>
            <pc:docMk/>
            <pc:sldMk cId="1703231115" sldId="288"/>
            <ac:spMk id="13" creationId="{CA77262D-5362-9943-AAEE-9AC9260C852B}"/>
          </ac:spMkLst>
        </pc:spChg>
        <pc:spChg chg="add mod">
          <ac:chgData name="Nane Kratzke" userId="971be13ff4ee5ef6" providerId="LiveId" clId="{DD4F4B8C-A7DF-5643-8C8B-D116B96ACB5C}" dt="2021-02-11T10:51:24.786" v="6088" actId="14100"/>
          <ac:spMkLst>
            <pc:docMk/>
            <pc:sldMk cId="1703231115" sldId="288"/>
            <ac:spMk id="14" creationId="{880A9FF4-7904-6640-99B3-F5521BB5B951}"/>
          </ac:spMkLst>
        </pc:spChg>
        <pc:spChg chg="add del">
          <ac:chgData name="Nane Kratzke" userId="971be13ff4ee5ef6" providerId="LiveId" clId="{DD4F4B8C-A7DF-5643-8C8B-D116B96ACB5C}" dt="2021-02-11T10:42:28.143" v="5997"/>
          <ac:spMkLst>
            <pc:docMk/>
            <pc:sldMk cId="1703231115" sldId="288"/>
            <ac:spMk id="15" creationId="{1332DC88-C19C-C84C-910B-D552FFF74FDD}"/>
          </ac:spMkLst>
        </pc:spChg>
        <pc:spChg chg="add mod">
          <ac:chgData name="Nane Kratzke" userId="971be13ff4ee5ef6" providerId="LiveId" clId="{DD4F4B8C-A7DF-5643-8C8B-D116B96ACB5C}" dt="2021-02-11T10:43:08.237" v="6015" actId="20577"/>
          <ac:spMkLst>
            <pc:docMk/>
            <pc:sldMk cId="1703231115" sldId="288"/>
            <ac:spMk id="18" creationId="{9937389E-5535-C341-8B1D-B5C2A66B7E12}"/>
          </ac:spMkLst>
        </pc:spChg>
        <pc:picChg chg="del">
          <ac:chgData name="Nane Kratzke" userId="971be13ff4ee5ef6" providerId="LiveId" clId="{DD4F4B8C-A7DF-5643-8C8B-D116B96ACB5C}" dt="2021-02-11T10:40:00.412" v="5929" actId="478"/>
          <ac:picMkLst>
            <pc:docMk/>
            <pc:sldMk cId="1703231115" sldId="288"/>
            <ac:picMk id="5" creationId="{B3A1EC29-8EDF-1044-999A-FB18C0540228}"/>
          </ac:picMkLst>
        </pc:picChg>
        <pc:picChg chg="del">
          <ac:chgData name="Nane Kratzke" userId="971be13ff4ee5ef6" providerId="LiveId" clId="{DD4F4B8C-A7DF-5643-8C8B-D116B96ACB5C}" dt="2021-02-11T10:40:44.269" v="5940" actId="478"/>
          <ac:picMkLst>
            <pc:docMk/>
            <pc:sldMk cId="1703231115" sldId="288"/>
            <ac:picMk id="7" creationId="{1A8E59A8-F037-9542-B9EC-380A4FB8D55C}"/>
          </ac:picMkLst>
        </pc:picChg>
        <pc:picChg chg="add del mod">
          <ac:chgData name="Nane Kratzke" userId="971be13ff4ee5ef6" providerId="LiveId" clId="{DD4F4B8C-A7DF-5643-8C8B-D116B96ACB5C}" dt="2021-02-11T10:59:46.725" v="6165" actId="478"/>
          <ac:picMkLst>
            <pc:docMk/>
            <pc:sldMk cId="1703231115" sldId="288"/>
            <ac:picMk id="16" creationId="{49E9E422-E669-7343-84F7-F3B1FC237084}"/>
          </ac:picMkLst>
        </pc:picChg>
        <pc:picChg chg="add mod">
          <ac:chgData name="Nane Kratzke" userId="971be13ff4ee5ef6" providerId="LiveId" clId="{DD4F4B8C-A7DF-5643-8C8B-D116B96ACB5C}" dt="2021-02-11T10:59:49.768" v="6167" actId="1076"/>
          <ac:picMkLst>
            <pc:docMk/>
            <pc:sldMk cId="1703231115" sldId="288"/>
            <ac:picMk id="19" creationId="{B68CB847-2AED-9A43-9199-05A6485FCB85}"/>
          </ac:picMkLst>
        </pc:picChg>
        <pc:picChg chg="add mod">
          <ac:chgData name="Nane Kratzke" userId="971be13ff4ee5ef6" providerId="LiveId" clId="{DD4F4B8C-A7DF-5643-8C8B-D116B96ACB5C}" dt="2021-02-11T10:40:34.673" v="5938" actId="1076"/>
          <ac:picMkLst>
            <pc:docMk/>
            <pc:sldMk cId="1703231115" sldId="288"/>
            <ac:picMk id="1026" creationId="{0FFAC522-6438-C642-AF56-3317C23752BB}"/>
          </ac:picMkLst>
        </pc:picChg>
      </pc:sldChg>
      <pc:sldChg chg="addSp delSp modSp add mod setBg modClrScheme delDesignElem chgLayout">
        <pc:chgData name="Nane Kratzke" userId="971be13ff4ee5ef6" providerId="LiveId" clId="{DD4F4B8C-A7DF-5643-8C8B-D116B96ACB5C}" dt="2021-02-11T11:09:15.792" v="6328" actId="20577"/>
        <pc:sldMkLst>
          <pc:docMk/>
          <pc:sldMk cId="2991323254" sldId="290"/>
        </pc:sldMkLst>
        <pc:spChg chg="add del mod">
          <ac:chgData name="Nane Kratzke" userId="971be13ff4ee5ef6" providerId="LiveId" clId="{DD4F4B8C-A7DF-5643-8C8B-D116B96ACB5C}" dt="2021-02-11T11:05:27.857" v="6236" actId="478"/>
          <ac:spMkLst>
            <pc:docMk/>
            <pc:sldMk cId="2991323254" sldId="290"/>
            <ac:spMk id="3" creationId="{54589988-077E-E54F-A2BD-3BDB01E862A1}"/>
          </ac:spMkLst>
        </pc:spChg>
        <pc:spChg chg="del">
          <ac:chgData name="Nane Kratzke" userId="971be13ff4ee5ef6" providerId="LiveId" clId="{DD4F4B8C-A7DF-5643-8C8B-D116B96ACB5C}" dt="2021-02-11T11:05:57.300" v="6240" actId="478"/>
          <ac:spMkLst>
            <pc:docMk/>
            <pc:sldMk cId="2991323254" sldId="290"/>
            <ac:spMk id="5" creationId="{38E6F965-FC34-9641-981A-EB2364C49146}"/>
          </ac:spMkLst>
        </pc:spChg>
        <pc:spChg chg="del mod ord">
          <ac:chgData name="Nane Kratzke" userId="971be13ff4ee5ef6" providerId="LiveId" clId="{DD4F4B8C-A7DF-5643-8C8B-D116B96ACB5C}" dt="2021-02-11T11:06:14.801" v="6244" actId="478"/>
          <ac:spMkLst>
            <pc:docMk/>
            <pc:sldMk cId="2991323254" sldId="290"/>
            <ac:spMk id="6" creationId="{B0C9D122-56DE-9C4C-82B2-B26CB93F56DA}"/>
          </ac:spMkLst>
        </pc:spChg>
        <pc:spChg chg="add del mod ord">
          <ac:chgData name="Nane Kratzke" userId="971be13ff4ee5ef6" providerId="LiveId" clId="{DD4F4B8C-A7DF-5643-8C8B-D116B96ACB5C}" dt="2021-02-11T11:06:17.938" v="6245" actId="700"/>
          <ac:spMkLst>
            <pc:docMk/>
            <pc:sldMk cId="2991323254" sldId="290"/>
            <ac:spMk id="10" creationId="{3E4CBFEB-7E45-1144-885F-CD6BA5393A2E}"/>
          </ac:spMkLst>
        </pc:spChg>
        <pc:spChg chg="add del mod ord">
          <ac:chgData name="Nane Kratzke" userId="971be13ff4ee5ef6" providerId="LiveId" clId="{DD4F4B8C-A7DF-5643-8C8B-D116B96ACB5C}" dt="2021-02-11T11:06:07.153" v="6242" actId="700"/>
          <ac:spMkLst>
            <pc:docMk/>
            <pc:sldMk cId="2991323254" sldId="290"/>
            <ac:spMk id="11" creationId="{43B8AF5B-2542-C94A-B342-0638BF5DA902}"/>
          </ac:spMkLst>
        </pc:spChg>
        <pc:spChg chg="add mod ord">
          <ac:chgData name="Nane Kratzke" userId="971be13ff4ee5ef6" providerId="LiveId" clId="{DD4F4B8C-A7DF-5643-8C8B-D116B96ACB5C}" dt="2021-02-11T11:08:06.920" v="6291" actId="20577"/>
          <ac:spMkLst>
            <pc:docMk/>
            <pc:sldMk cId="2991323254" sldId="290"/>
            <ac:spMk id="12" creationId="{C62C8B26-10D6-8640-8F8F-94272125B5D6}"/>
          </ac:spMkLst>
        </pc:spChg>
        <pc:spChg chg="del">
          <ac:chgData name="Nane Kratzke" userId="971be13ff4ee5ef6" providerId="LiveId" clId="{DD4F4B8C-A7DF-5643-8C8B-D116B96ACB5C}" dt="2021-02-11T10:32:57.069" v="5746"/>
          <ac:spMkLst>
            <pc:docMk/>
            <pc:sldMk cId="2991323254" sldId="290"/>
            <ac:spMk id="13" creationId="{14A2F755-5219-4C4E-9378-2C80BB08DF8E}"/>
          </ac:spMkLst>
        </pc:spChg>
        <pc:spChg chg="add mod ord">
          <ac:chgData name="Nane Kratzke" userId="971be13ff4ee5ef6" providerId="LiveId" clId="{DD4F4B8C-A7DF-5643-8C8B-D116B96ACB5C}" dt="2021-02-11T11:08:11.408" v="6314" actId="20577"/>
          <ac:spMkLst>
            <pc:docMk/>
            <pc:sldMk cId="2991323254" sldId="290"/>
            <ac:spMk id="14" creationId="{F1F3E3E7-1C41-DA4E-9EA3-D0D1E77F6BFE}"/>
          </ac:spMkLst>
        </pc:spChg>
        <pc:spChg chg="del">
          <ac:chgData name="Nane Kratzke" userId="971be13ff4ee5ef6" providerId="LiveId" clId="{DD4F4B8C-A7DF-5643-8C8B-D116B96ACB5C}" dt="2021-02-11T10:32:57.069" v="5746"/>
          <ac:spMkLst>
            <pc:docMk/>
            <pc:sldMk cId="2991323254" sldId="290"/>
            <ac:spMk id="15" creationId="{9A87AD7E-457F-4836-8DDE-FFE0F009388A}"/>
          </ac:spMkLst>
        </pc:spChg>
        <pc:spChg chg="add mod">
          <ac:chgData name="Nane Kratzke" userId="971be13ff4ee5ef6" providerId="LiveId" clId="{DD4F4B8C-A7DF-5643-8C8B-D116B96ACB5C}" dt="2021-02-11T11:07:50.932" v="6276" actId="3064"/>
          <ac:spMkLst>
            <pc:docMk/>
            <pc:sldMk cId="2991323254" sldId="290"/>
            <ac:spMk id="16" creationId="{7C077773-4540-6B44-B6EA-2A13CC8C5F20}"/>
          </ac:spMkLst>
        </pc:spChg>
        <pc:spChg chg="add mod">
          <ac:chgData name="Nane Kratzke" userId="971be13ff4ee5ef6" providerId="LiveId" clId="{DD4F4B8C-A7DF-5643-8C8B-D116B96ACB5C}" dt="2021-02-11T11:09:15.792" v="6328" actId="20577"/>
          <ac:spMkLst>
            <pc:docMk/>
            <pc:sldMk cId="2991323254" sldId="290"/>
            <ac:spMk id="17" creationId="{ACE32DEA-F25D-0446-8FD6-094ECE75019E}"/>
          </ac:spMkLst>
        </pc:spChg>
        <pc:picChg chg="add mod">
          <ac:chgData name="Nane Kratzke" userId="971be13ff4ee5ef6" providerId="LiveId" clId="{DD4F4B8C-A7DF-5643-8C8B-D116B96ACB5C}" dt="2021-02-11T11:07:32.573" v="6265" actId="1076"/>
          <ac:picMkLst>
            <pc:docMk/>
            <pc:sldMk cId="2991323254" sldId="290"/>
            <ac:picMk id="7" creationId="{8C04ADE7-4DCB-4148-BCBA-DA754975CBFC}"/>
          </ac:picMkLst>
        </pc:picChg>
        <pc:picChg chg="del">
          <ac:chgData name="Nane Kratzke" userId="971be13ff4ee5ef6" providerId="LiveId" clId="{DD4F4B8C-A7DF-5643-8C8B-D116B96ACB5C}" dt="2021-02-11T11:05:24.754" v="6235" actId="478"/>
          <ac:picMkLst>
            <pc:docMk/>
            <pc:sldMk cId="2991323254" sldId="290"/>
            <ac:picMk id="8" creationId="{5EE37632-67D2-964B-AC01-F0821AE11DB4}"/>
          </ac:picMkLst>
        </pc:picChg>
      </pc:sldChg>
      <pc:sldChg chg="modSp del mod">
        <pc:chgData name="Nane Kratzke" userId="971be13ff4ee5ef6" providerId="LiveId" clId="{DD4F4B8C-A7DF-5643-8C8B-D116B96ACB5C}" dt="2021-03-04T07:50:17.854" v="35798" actId="2696"/>
        <pc:sldMkLst>
          <pc:docMk/>
          <pc:sldMk cId="2120406402" sldId="297"/>
        </pc:sldMkLst>
        <pc:spChg chg="mod">
          <ac:chgData name="Nane Kratzke" userId="971be13ff4ee5ef6" providerId="LiveId" clId="{DD4F4B8C-A7DF-5643-8C8B-D116B96ACB5C}" dt="2021-02-11T17:14:45.829" v="12442" actId="113"/>
          <ac:spMkLst>
            <pc:docMk/>
            <pc:sldMk cId="2120406402" sldId="297"/>
            <ac:spMk id="12" creationId="{B9546903-3A89-044B-AA0C-9D307E1E01A8}"/>
          </ac:spMkLst>
        </pc:spChg>
        <pc:spChg chg="mod">
          <ac:chgData name="Nane Kratzke" userId="971be13ff4ee5ef6" providerId="LiveId" clId="{DD4F4B8C-A7DF-5643-8C8B-D116B96ACB5C}" dt="2021-02-11T17:14:43.680" v="12441" actId="113"/>
          <ac:spMkLst>
            <pc:docMk/>
            <pc:sldMk cId="2120406402" sldId="297"/>
            <ac:spMk id="13" creationId="{5261272A-55E3-EB46-BF78-6F034146C956}"/>
          </ac:spMkLst>
        </pc:spChg>
        <pc:spChg chg="mod">
          <ac:chgData name="Nane Kratzke" userId="971be13ff4ee5ef6" providerId="LiveId" clId="{DD4F4B8C-A7DF-5643-8C8B-D116B96ACB5C}" dt="2021-02-11T17:14:14.264" v="12438" actId="20577"/>
          <ac:spMkLst>
            <pc:docMk/>
            <pc:sldMk cId="2120406402" sldId="297"/>
            <ac:spMk id="14" creationId="{67C8D25A-352A-FA4E-A84E-BD42604986F6}"/>
          </ac:spMkLst>
        </pc:spChg>
      </pc:sldChg>
      <pc:sldChg chg="delSp modSp del mod">
        <pc:chgData name="Nane Kratzke" userId="971be13ff4ee5ef6" providerId="LiveId" clId="{DD4F4B8C-A7DF-5643-8C8B-D116B96ACB5C}" dt="2021-02-09T12:45:47.546" v="326" actId="2696"/>
        <pc:sldMkLst>
          <pc:docMk/>
          <pc:sldMk cId="704272100" sldId="323"/>
        </pc:sldMkLst>
        <pc:spChg chg="mod">
          <ac:chgData name="Nane Kratzke" userId="971be13ff4ee5ef6" providerId="LiveId" clId="{DD4F4B8C-A7DF-5643-8C8B-D116B96ACB5C}" dt="2021-02-09T12:44:51.761" v="323" actId="20577"/>
          <ac:spMkLst>
            <pc:docMk/>
            <pc:sldMk cId="704272100" sldId="323"/>
            <ac:spMk id="8" creationId="{0C508602-457E-2C4E-A9AC-85A3D0BD58E5}"/>
          </ac:spMkLst>
        </pc:spChg>
        <pc:picChg chg="del">
          <ac:chgData name="Nane Kratzke" userId="971be13ff4ee5ef6" providerId="LiveId" clId="{DD4F4B8C-A7DF-5643-8C8B-D116B96ACB5C}" dt="2021-02-09T12:33:41.096" v="123" actId="478"/>
          <ac:picMkLst>
            <pc:docMk/>
            <pc:sldMk cId="704272100" sldId="323"/>
            <ac:picMk id="5" creationId="{AB859EAE-DD94-2541-A77D-C770F2E3EA17}"/>
          </ac:picMkLst>
        </pc:picChg>
      </pc:sldChg>
      <pc:sldChg chg="addSp delSp modSp add mod">
        <pc:chgData name="Nane Kratzke" userId="971be13ff4ee5ef6" providerId="LiveId" clId="{DD4F4B8C-A7DF-5643-8C8B-D116B96ACB5C}" dt="2021-02-25T14:50:07.061" v="33445" actId="20577"/>
        <pc:sldMkLst>
          <pc:docMk/>
          <pc:sldMk cId="424745175" sldId="327"/>
        </pc:sldMkLst>
        <pc:spChg chg="mod">
          <ac:chgData name="Nane Kratzke" userId="971be13ff4ee5ef6" providerId="LiveId" clId="{DD4F4B8C-A7DF-5643-8C8B-D116B96ACB5C}" dt="2021-02-25T14:50:07.061" v="33445" actId="20577"/>
          <ac:spMkLst>
            <pc:docMk/>
            <pc:sldMk cId="424745175" sldId="327"/>
            <ac:spMk id="2" creationId="{A9AD48AA-F7D2-684E-BBA4-AA053688BCC9}"/>
          </ac:spMkLst>
        </pc:spChg>
        <pc:spChg chg="add mod">
          <ac:chgData name="Nane Kratzke" userId="971be13ff4ee5ef6" providerId="LiveId" clId="{DD4F4B8C-A7DF-5643-8C8B-D116B96ACB5C}" dt="2021-02-25T14:49:39.012" v="33444" actId="1076"/>
          <ac:spMkLst>
            <pc:docMk/>
            <pc:sldMk cId="424745175" sldId="327"/>
            <ac:spMk id="12" creationId="{C7250B19-89CD-744F-8BA4-DA43708E946F}"/>
          </ac:spMkLst>
        </pc:spChg>
        <pc:spChg chg="del">
          <ac:chgData name="Nane Kratzke" userId="971be13ff4ee5ef6" providerId="LiveId" clId="{DD4F4B8C-A7DF-5643-8C8B-D116B96ACB5C}" dt="2021-02-25T14:40:41.028" v="33182" actId="478"/>
          <ac:spMkLst>
            <pc:docMk/>
            <pc:sldMk cId="424745175" sldId="327"/>
            <ac:spMk id="13" creationId="{3562B26F-C459-A948-A288-8ADD5AB3BACC}"/>
          </ac:spMkLst>
        </pc:spChg>
        <pc:spChg chg="del">
          <ac:chgData name="Nane Kratzke" userId="971be13ff4ee5ef6" providerId="LiveId" clId="{DD4F4B8C-A7DF-5643-8C8B-D116B96ACB5C}" dt="2021-02-25T14:40:45.114" v="33183" actId="478"/>
          <ac:spMkLst>
            <pc:docMk/>
            <pc:sldMk cId="424745175" sldId="327"/>
            <ac:spMk id="14" creationId="{22190D87-5C70-564B-A7F7-2FBE7673C8C7}"/>
          </ac:spMkLst>
        </pc:spChg>
        <pc:spChg chg="del">
          <ac:chgData name="Nane Kratzke" userId="971be13ff4ee5ef6" providerId="LiveId" clId="{DD4F4B8C-A7DF-5643-8C8B-D116B96ACB5C}" dt="2021-02-25T14:40:47.257" v="33184" actId="478"/>
          <ac:spMkLst>
            <pc:docMk/>
            <pc:sldMk cId="424745175" sldId="327"/>
            <ac:spMk id="15" creationId="{280C9747-27B3-8E46-92D6-E07995955A1B}"/>
          </ac:spMkLst>
        </pc:spChg>
        <pc:spChg chg="del">
          <ac:chgData name="Nane Kratzke" userId="971be13ff4ee5ef6" providerId="LiveId" clId="{DD4F4B8C-A7DF-5643-8C8B-D116B96ACB5C}" dt="2021-02-25T14:40:56.111" v="33187" actId="478"/>
          <ac:spMkLst>
            <pc:docMk/>
            <pc:sldMk cId="424745175" sldId="327"/>
            <ac:spMk id="16" creationId="{8AEB0C2E-F9D6-C842-A8E4-AFBE53458968}"/>
          </ac:spMkLst>
        </pc:spChg>
        <pc:spChg chg="del">
          <ac:chgData name="Nane Kratzke" userId="971be13ff4ee5ef6" providerId="LiveId" clId="{DD4F4B8C-A7DF-5643-8C8B-D116B96ACB5C}" dt="2021-02-25T14:41:34.484" v="33194" actId="478"/>
          <ac:spMkLst>
            <pc:docMk/>
            <pc:sldMk cId="424745175" sldId="327"/>
            <ac:spMk id="17" creationId="{70DA62EC-899B-8B47-AAE9-DC8ABF983F51}"/>
          </ac:spMkLst>
        </pc:spChg>
        <pc:spChg chg="del">
          <ac:chgData name="Nane Kratzke" userId="971be13ff4ee5ef6" providerId="LiveId" clId="{DD4F4B8C-A7DF-5643-8C8B-D116B96ACB5C}" dt="2021-02-25T14:41:32.192" v="33193" actId="478"/>
          <ac:spMkLst>
            <pc:docMk/>
            <pc:sldMk cId="424745175" sldId="327"/>
            <ac:spMk id="18" creationId="{7E8803E0-8CE9-D24F-B342-93552A282D09}"/>
          </ac:spMkLst>
        </pc:spChg>
        <pc:spChg chg="del">
          <ac:chgData name="Nane Kratzke" userId="971be13ff4ee5ef6" providerId="LiveId" clId="{DD4F4B8C-A7DF-5643-8C8B-D116B96ACB5C}" dt="2021-02-25T14:41:29.752" v="33192" actId="478"/>
          <ac:spMkLst>
            <pc:docMk/>
            <pc:sldMk cId="424745175" sldId="327"/>
            <ac:spMk id="19" creationId="{69BF7511-DF88-6844-9E5F-50BFE4CC1243}"/>
          </ac:spMkLst>
        </pc:spChg>
        <pc:spChg chg="mod">
          <ac:chgData name="Nane Kratzke" userId="971be13ff4ee5ef6" providerId="LiveId" clId="{DD4F4B8C-A7DF-5643-8C8B-D116B96ACB5C}" dt="2021-02-25T14:44:08.703" v="33283" actId="403"/>
          <ac:spMkLst>
            <pc:docMk/>
            <pc:sldMk cId="424745175" sldId="327"/>
            <ac:spMk id="20" creationId="{A82633CC-3018-7847-A70B-37E8E5B1BD35}"/>
          </ac:spMkLst>
        </pc:spChg>
        <pc:spChg chg="mod">
          <ac:chgData name="Nane Kratzke" userId="971be13ff4ee5ef6" providerId="LiveId" clId="{DD4F4B8C-A7DF-5643-8C8B-D116B96ACB5C}" dt="2021-02-25T14:45:23.484" v="33348" actId="207"/>
          <ac:spMkLst>
            <pc:docMk/>
            <pc:sldMk cId="424745175" sldId="327"/>
            <ac:spMk id="21" creationId="{56293496-836E-6A4A-A787-F635EF775865}"/>
          </ac:spMkLst>
        </pc:spChg>
        <pc:spChg chg="del">
          <ac:chgData name="Nane Kratzke" userId="971be13ff4ee5ef6" providerId="LiveId" clId="{DD4F4B8C-A7DF-5643-8C8B-D116B96ACB5C}" dt="2021-02-25T14:45:06.561" v="33346" actId="478"/>
          <ac:spMkLst>
            <pc:docMk/>
            <pc:sldMk cId="424745175" sldId="327"/>
            <ac:spMk id="22" creationId="{6B992C79-EA87-9248-9D22-1B3C95F94831}"/>
          </ac:spMkLst>
        </pc:spChg>
        <pc:spChg chg="add mod">
          <ac:chgData name="Nane Kratzke" userId="971be13ff4ee5ef6" providerId="LiveId" clId="{DD4F4B8C-A7DF-5643-8C8B-D116B96ACB5C}" dt="2021-02-25T14:48:23.857" v="33431" actId="404"/>
          <ac:spMkLst>
            <pc:docMk/>
            <pc:sldMk cId="424745175" sldId="327"/>
            <ac:spMk id="32" creationId="{67A6C8CA-E55B-3641-BC8B-F2E736F4EF01}"/>
          </ac:spMkLst>
        </pc:spChg>
        <pc:spChg chg="add mod">
          <ac:chgData name="Nane Kratzke" userId="971be13ff4ee5ef6" providerId="LiveId" clId="{DD4F4B8C-A7DF-5643-8C8B-D116B96ACB5C}" dt="2021-02-25T14:48:23.857" v="33431" actId="404"/>
          <ac:spMkLst>
            <pc:docMk/>
            <pc:sldMk cId="424745175" sldId="327"/>
            <ac:spMk id="33" creationId="{55075568-D0CB-574C-83B0-B24028DDCF75}"/>
          </ac:spMkLst>
        </pc:spChg>
        <pc:picChg chg="add del mod">
          <ac:chgData name="Nane Kratzke" userId="971be13ff4ee5ef6" providerId="LiveId" clId="{DD4F4B8C-A7DF-5643-8C8B-D116B96ACB5C}" dt="2021-02-25T14:46:52.901" v="33415" actId="1076"/>
          <ac:picMkLst>
            <pc:docMk/>
            <pc:sldMk cId="424745175" sldId="327"/>
            <ac:picMk id="5" creationId="{45BAF732-43F2-E044-8C7B-EC3DAD205581}"/>
          </ac:picMkLst>
        </pc:picChg>
        <pc:inkChg chg="add del">
          <ac:chgData name="Nane Kratzke" userId="971be13ff4ee5ef6" providerId="LiveId" clId="{DD4F4B8C-A7DF-5643-8C8B-D116B96ACB5C}" dt="2021-02-25T14:38:04.410" v="33075" actId="9405"/>
          <ac:inkMkLst>
            <pc:docMk/>
            <pc:sldMk cId="424745175" sldId="327"/>
            <ac:inkMk id="6" creationId="{97FB919D-7261-814D-91B0-632F715637A4}"/>
          </ac:inkMkLst>
        </pc:inkChg>
        <pc:inkChg chg="add del">
          <ac:chgData name="Nane Kratzke" userId="971be13ff4ee5ef6" providerId="LiveId" clId="{DD4F4B8C-A7DF-5643-8C8B-D116B96ACB5C}" dt="2021-02-25T14:38:03.954" v="33074" actId="9405"/>
          <ac:inkMkLst>
            <pc:docMk/>
            <pc:sldMk cId="424745175" sldId="327"/>
            <ac:inkMk id="7" creationId="{B78F808F-146F-9347-BA61-14BD86E09791}"/>
          </ac:inkMkLst>
        </pc:inkChg>
        <pc:inkChg chg="add del">
          <ac:chgData name="Nane Kratzke" userId="971be13ff4ee5ef6" providerId="LiveId" clId="{DD4F4B8C-A7DF-5643-8C8B-D116B96ACB5C}" dt="2021-02-25T14:40:30.573" v="33180" actId="478"/>
          <ac:inkMkLst>
            <pc:docMk/>
            <pc:sldMk cId="424745175" sldId="327"/>
            <ac:inkMk id="8" creationId="{1232DA86-D89E-CC4E-9965-E66BD83F4539}"/>
          </ac:inkMkLst>
        </pc:inkChg>
        <pc:inkChg chg="add del">
          <ac:chgData name="Nane Kratzke" userId="971be13ff4ee5ef6" providerId="LiveId" clId="{DD4F4B8C-A7DF-5643-8C8B-D116B96ACB5C}" dt="2021-02-25T14:40:33.700" v="33181" actId="478"/>
          <ac:inkMkLst>
            <pc:docMk/>
            <pc:sldMk cId="424745175" sldId="327"/>
            <ac:inkMk id="9" creationId="{BD1C7B75-4DE3-DE4C-B342-D88163B33885}"/>
          </ac:inkMkLst>
        </pc:inkChg>
        <pc:inkChg chg="add del">
          <ac:chgData name="Nane Kratzke" userId="971be13ff4ee5ef6" providerId="LiveId" clId="{DD4F4B8C-A7DF-5643-8C8B-D116B96ACB5C}" dt="2021-02-25T14:41:23.167" v="33190" actId="478"/>
          <ac:inkMkLst>
            <pc:docMk/>
            <pc:sldMk cId="424745175" sldId="327"/>
            <ac:inkMk id="10" creationId="{D7BC5050-28EA-F049-89AB-BD193BD579D5}"/>
          </ac:inkMkLst>
        </pc:inkChg>
        <pc:inkChg chg="add del">
          <ac:chgData name="Nane Kratzke" userId="971be13ff4ee5ef6" providerId="LiveId" clId="{DD4F4B8C-A7DF-5643-8C8B-D116B96ACB5C}" dt="2021-02-25T14:41:27.429" v="33191" actId="478"/>
          <ac:inkMkLst>
            <pc:docMk/>
            <pc:sldMk cId="424745175" sldId="327"/>
            <ac:inkMk id="11" creationId="{16346A16-0F23-D74B-9703-53E31ADDA4BF}"/>
          </ac:inkMkLst>
        </pc:inkChg>
        <pc:inkChg chg="add del">
          <ac:chgData name="Nane Kratzke" userId="971be13ff4ee5ef6" providerId="LiveId" clId="{DD4F4B8C-A7DF-5643-8C8B-D116B96ACB5C}" dt="2021-02-25T14:42:00.769" v="33198" actId="9405"/>
          <ac:inkMkLst>
            <pc:docMk/>
            <pc:sldMk cId="424745175" sldId="327"/>
            <ac:inkMk id="23" creationId="{15CE167B-09DE-874F-A6E1-9D6FA9FDF5F4}"/>
          </ac:inkMkLst>
        </pc:inkChg>
        <pc:inkChg chg="add del">
          <ac:chgData name="Nane Kratzke" userId="971be13ff4ee5ef6" providerId="LiveId" clId="{DD4F4B8C-A7DF-5643-8C8B-D116B96ACB5C}" dt="2021-02-25T14:41:59.343" v="33197" actId="9405"/>
          <ac:inkMkLst>
            <pc:docMk/>
            <pc:sldMk cId="424745175" sldId="327"/>
            <ac:inkMk id="24" creationId="{CC733432-13E2-304D-97BF-AC0CF4676950}"/>
          </ac:inkMkLst>
        </pc:inkChg>
        <pc:inkChg chg="add del mod">
          <ac:chgData name="Nane Kratzke" userId="971be13ff4ee5ef6" providerId="LiveId" clId="{DD4F4B8C-A7DF-5643-8C8B-D116B96ACB5C}" dt="2021-02-25T14:48:06.212" v="33426" actId="478"/>
          <ac:inkMkLst>
            <pc:docMk/>
            <pc:sldMk cId="424745175" sldId="327"/>
            <ac:inkMk id="25" creationId="{3EB6ACC8-64AB-164C-A571-A2400E7A49A7}"/>
          </ac:inkMkLst>
        </pc:inkChg>
        <pc:inkChg chg="add del mod">
          <ac:chgData name="Nane Kratzke" userId="971be13ff4ee5ef6" providerId="LiveId" clId="{DD4F4B8C-A7DF-5643-8C8B-D116B96ACB5C}" dt="2021-02-25T14:48:08.481" v="33427" actId="478"/>
          <ac:inkMkLst>
            <pc:docMk/>
            <pc:sldMk cId="424745175" sldId="327"/>
            <ac:inkMk id="26" creationId="{6DFB0C51-F2E4-7141-8A0A-E02549B85AD4}"/>
          </ac:inkMkLst>
        </pc:inkChg>
        <pc:inkChg chg="add del">
          <ac:chgData name="Nane Kratzke" userId="971be13ff4ee5ef6" providerId="LiveId" clId="{DD4F4B8C-A7DF-5643-8C8B-D116B96ACB5C}" dt="2021-02-25T14:42:49.734" v="33206" actId="9405"/>
          <ac:inkMkLst>
            <pc:docMk/>
            <pc:sldMk cId="424745175" sldId="327"/>
            <ac:inkMk id="27" creationId="{6A6998EE-3D9C-B747-B51E-4357E5369884}"/>
          </ac:inkMkLst>
        </pc:inkChg>
        <pc:inkChg chg="add del">
          <ac:chgData name="Nane Kratzke" userId="971be13ff4ee5ef6" providerId="LiveId" clId="{DD4F4B8C-A7DF-5643-8C8B-D116B96ACB5C}" dt="2021-02-25T14:42:48.559" v="33205" actId="9405"/>
          <ac:inkMkLst>
            <pc:docMk/>
            <pc:sldMk cId="424745175" sldId="327"/>
            <ac:inkMk id="28" creationId="{8B024EED-2B89-AF4D-9CF2-703DA7FBC47E}"/>
          </ac:inkMkLst>
        </pc:inkChg>
        <pc:inkChg chg="add">
          <ac:chgData name="Nane Kratzke" userId="971be13ff4ee5ef6" providerId="LiveId" clId="{DD4F4B8C-A7DF-5643-8C8B-D116B96ACB5C}" dt="2021-02-25T14:42:54.991" v="33207" actId="9405"/>
          <ac:inkMkLst>
            <pc:docMk/>
            <pc:sldMk cId="424745175" sldId="327"/>
            <ac:inkMk id="29" creationId="{B35788FA-6700-3448-8083-81E3AC601172}"/>
          </ac:inkMkLst>
        </pc:inkChg>
        <pc:inkChg chg="add">
          <ac:chgData name="Nane Kratzke" userId="971be13ff4ee5ef6" providerId="LiveId" clId="{DD4F4B8C-A7DF-5643-8C8B-D116B96ACB5C}" dt="2021-02-25T14:42:57.400" v="33208" actId="9405"/>
          <ac:inkMkLst>
            <pc:docMk/>
            <pc:sldMk cId="424745175" sldId="327"/>
            <ac:inkMk id="30" creationId="{41522DEE-56B6-A645-B9BD-14C3BD09BBD9}"/>
          </ac:inkMkLst>
        </pc:inkChg>
        <pc:inkChg chg="add del">
          <ac:chgData name="Nane Kratzke" userId="971be13ff4ee5ef6" providerId="LiveId" clId="{DD4F4B8C-A7DF-5643-8C8B-D116B96ACB5C}" dt="2021-02-25T14:43:20.390" v="33210" actId="9405"/>
          <ac:inkMkLst>
            <pc:docMk/>
            <pc:sldMk cId="424745175" sldId="327"/>
            <ac:inkMk id="31" creationId="{5FD65676-57E8-3646-AA42-23CB9D0CBD48}"/>
          </ac:inkMkLst>
        </pc:inkChg>
        <pc:inkChg chg="add del">
          <ac:chgData name="Nane Kratzke" userId="971be13ff4ee5ef6" providerId="LiveId" clId="{DD4F4B8C-A7DF-5643-8C8B-D116B96ACB5C}" dt="2021-02-25T14:48:47.414" v="33435" actId="9405"/>
          <ac:inkMkLst>
            <pc:docMk/>
            <pc:sldMk cId="424745175" sldId="327"/>
            <ac:inkMk id="34" creationId="{DCF80547-803D-3D4A-8D9D-4905FA905641}"/>
          </ac:inkMkLst>
        </pc:inkChg>
        <pc:inkChg chg="add del">
          <ac:chgData name="Nane Kratzke" userId="971be13ff4ee5ef6" providerId="LiveId" clId="{DD4F4B8C-A7DF-5643-8C8B-D116B96ACB5C}" dt="2021-02-25T14:48:46.921" v="33434" actId="9405"/>
          <ac:inkMkLst>
            <pc:docMk/>
            <pc:sldMk cId="424745175" sldId="327"/>
            <ac:inkMk id="35" creationId="{DD65C79D-7E2E-7848-A0D7-AEC13AAAC1BD}"/>
          </ac:inkMkLst>
        </pc:inkChg>
        <pc:inkChg chg="add del">
          <ac:chgData name="Nane Kratzke" userId="971be13ff4ee5ef6" providerId="LiveId" clId="{DD4F4B8C-A7DF-5643-8C8B-D116B96ACB5C}" dt="2021-02-25T14:48:57.425" v="33439" actId="9405"/>
          <ac:inkMkLst>
            <pc:docMk/>
            <pc:sldMk cId="424745175" sldId="327"/>
            <ac:inkMk id="36" creationId="{987003A6-8A16-7F48-A4D7-2EF867E3D10D}"/>
          </ac:inkMkLst>
        </pc:inkChg>
        <pc:inkChg chg="add del">
          <ac:chgData name="Nane Kratzke" userId="971be13ff4ee5ef6" providerId="LiveId" clId="{DD4F4B8C-A7DF-5643-8C8B-D116B96ACB5C}" dt="2021-02-25T14:48:57.044" v="33438" actId="9405"/>
          <ac:inkMkLst>
            <pc:docMk/>
            <pc:sldMk cId="424745175" sldId="327"/>
            <ac:inkMk id="37" creationId="{B1EF188B-2409-F24F-955A-29BC9888C08A}"/>
          </ac:inkMkLst>
        </pc:inkChg>
        <pc:inkChg chg="add mod">
          <ac:chgData name="Nane Kratzke" userId="971be13ff4ee5ef6" providerId="LiveId" clId="{DD4F4B8C-A7DF-5643-8C8B-D116B96ACB5C}" dt="2021-02-25T14:49:17.605" v="33442" actId="1076"/>
          <ac:inkMkLst>
            <pc:docMk/>
            <pc:sldMk cId="424745175" sldId="327"/>
            <ac:inkMk id="38" creationId="{C8D17B34-AB28-EF44-A6E5-BD4F71A11A17}"/>
          </ac:inkMkLst>
        </pc:inkChg>
        <pc:inkChg chg="add">
          <ac:chgData name="Nane Kratzke" userId="971be13ff4ee5ef6" providerId="LiveId" clId="{DD4F4B8C-A7DF-5643-8C8B-D116B96ACB5C}" dt="2021-02-25T14:49:07.232" v="33441" actId="9405"/>
          <ac:inkMkLst>
            <pc:docMk/>
            <pc:sldMk cId="424745175" sldId="327"/>
            <ac:inkMk id="39" creationId="{D59C29EB-1659-114B-BC6A-E26660438A5F}"/>
          </ac:inkMkLst>
        </pc:inkChg>
      </pc:sldChg>
      <pc:sldChg chg="del">
        <pc:chgData name="Nane Kratzke" userId="971be13ff4ee5ef6" providerId="LiveId" clId="{DD4F4B8C-A7DF-5643-8C8B-D116B96ACB5C}" dt="2021-02-09T12:45:41.449" v="325" actId="2696"/>
        <pc:sldMkLst>
          <pc:docMk/>
          <pc:sldMk cId="3201834561" sldId="337"/>
        </pc:sldMkLst>
      </pc:sldChg>
      <pc:sldChg chg="addSp delSp modSp add mod">
        <pc:chgData name="Nane Kratzke" userId="971be13ff4ee5ef6" providerId="LiveId" clId="{DD4F4B8C-A7DF-5643-8C8B-D116B96ACB5C}" dt="2021-02-25T14:20:55.719" v="32885" actId="20577"/>
        <pc:sldMkLst>
          <pc:docMk/>
          <pc:sldMk cId="895321263" sldId="355"/>
        </pc:sldMkLst>
        <pc:spChg chg="mod">
          <ac:chgData name="Nane Kratzke" userId="971be13ff4ee5ef6" providerId="LiveId" clId="{DD4F4B8C-A7DF-5643-8C8B-D116B96ACB5C}" dt="2021-02-25T14:16:25.777" v="32738" actId="20577"/>
          <ac:spMkLst>
            <pc:docMk/>
            <pc:sldMk cId="895321263" sldId="355"/>
            <ac:spMk id="2" creationId="{09A3C503-9616-D24D-956E-75F248B81EFA}"/>
          </ac:spMkLst>
        </pc:spChg>
        <pc:spChg chg="mod">
          <ac:chgData name="Nane Kratzke" userId="971be13ff4ee5ef6" providerId="LiveId" clId="{DD4F4B8C-A7DF-5643-8C8B-D116B96ACB5C}" dt="2021-02-25T14:20:39.802" v="32874" actId="1076"/>
          <ac:spMkLst>
            <pc:docMk/>
            <pc:sldMk cId="895321263" sldId="355"/>
            <ac:spMk id="3" creationId="{7628290C-7DEF-7445-A10E-4693E0BD5E2B}"/>
          </ac:spMkLst>
        </pc:spChg>
        <pc:spChg chg="mod">
          <ac:chgData name="Nane Kratzke" userId="971be13ff4ee5ef6" providerId="LiveId" clId="{DD4F4B8C-A7DF-5643-8C8B-D116B96ACB5C}" dt="2021-02-25T14:17:25.546" v="32739"/>
          <ac:spMkLst>
            <pc:docMk/>
            <pc:sldMk cId="895321263" sldId="355"/>
            <ac:spMk id="16" creationId="{132B66F9-E5F2-4E49-B577-868A844E29ED}"/>
          </ac:spMkLst>
        </pc:spChg>
        <pc:spChg chg="mod">
          <ac:chgData name="Nane Kratzke" userId="971be13ff4ee5ef6" providerId="LiveId" clId="{DD4F4B8C-A7DF-5643-8C8B-D116B96ACB5C}" dt="2021-02-25T14:20:55.719" v="32885" actId="20577"/>
          <ac:spMkLst>
            <pc:docMk/>
            <pc:sldMk cId="895321263" sldId="355"/>
            <ac:spMk id="23" creationId="{843AD55F-A820-B34B-A476-52238CE2A01E}"/>
          </ac:spMkLst>
        </pc:spChg>
        <pc:picChg chg="del">
          <ac:chgData name="Nane Kratzke" userId="971be13ff4ee5ef6" providerId="LiveId" clId="{DD4F4B8C-A7DF-5643-8C8B-D116B96ACB5C}" dt="2021-02-25T14:17:42.246" v="32740" actId="478"/>
          <ac:picMkLst>
            <pc:docMk/>
            <pc:sldMk cId="895321263" sldId="355"/>
            <ac:picMk id="5" creationId="{AE4E1615-902B-D94D-986C-990DFEB8E97C}"/>
          </ac:picMkLst>
        </pc:picChg>
        <pc:picChg chg="add mod">
          <ac:chgData name="Nane Kratzke" userId="971be13ff4ee5ef6" providerId="LiveId" clId="{DD4F4B8C-A7DF-5643-8C8B-D116B96ACB5C}" dt="2021-02-25T14:20:46.589" v="32875" actId="1076"/>
          <ac:picMkLst>
            <pc:docMk/>
            <pc:sldMk cId="895321263" sldId="355"/>
            <ac:picMk id="12290" creationId="{DC54D8F9-DAAB-8A4F-830A-D0323DEBA19F}"/>
          </ac:picMkLst>
        </pc:picChg>
      </pc:sldChg>
      <pc:sldChg chg="del">
        <pc:chgData name="Nane Kratzke" userId="971be13ff4ee5ef6" providerId="LiveId" clId="{DD4F4B8C-A7DF-5643-8C8B-D116B96ACB5C}" dt="2021-02-09T12:45:40.688" v="324" actId="2696"/>
        <pc:sldMkLst>
          <pc:docMk/>
          <pc:sldMk cId="811902125" sldId="491"/>
        </pc:sldMkLst>
      </pc:sldChg>
      <pc:sldChg chg="modSp mod">
        <pc:chgData name="Nane Kratzke" userId="971be13ff4ee5ef6" providerId="LiveId" clId="{DD4F4B8C-A7DF-5643-8C8B-D116B96ACB5C}" dt="2021-03-04T07:49:01.569" v="35796" actId="20577"/>
        <pc:sldMkLst>
          <pc:docMk/>
          <pc:sldMk cId="1293430604" sldId="510"/>
        </pc:sldMkLst>
        <pc:spChg chg="mod">
          <ac:chgData name="Nane Kratzke" userId="971be13ff4ee5ef6" providerId="LiveId" clId="{DD4F4B8C-A7DF-5643-8C8B-D116B96ACB5C}" dt="2021-03-04T07:49:01.569" v="35796" actId="20577"/>
          <ac:spMkLst>
            <pc:docMk/>
            <pc:sldMk cId="1293430604" sldId="510"/>
            <ac:spMk id="3" creationId="{4D502CBE-EC2E-A94C-BE77-12EBBCA899C3}"/>
          </ac:spMkLst>
        </pc:spChg>
        <pc:spChg chg="mod">
          <ac:chgData name="Nane Kratzke" userId="971be13ff4ee5ef6" providerId="LiveId" clId="{DD4F4B8C-A7DF-5643-8C8B-D116B96ACB5C}" dt="2021-02-11T08:34:36.903" v="4872"/>
          <ac:spMkLst>
            <pc:docMk/>
            <pc:sldMk cId="1293430604" sldId="510"/>
            <ac:spMk id="8" creationId="{6DAA361C-189A-2E41-8E2F-D004F318335C}"/>
          </ac:spMkLst>
        </pc:spChg>
      </pc:sldChg>
      <pc:sldChg chg="addSp delSp modSp mod">
        <pc:chgData name="Nane Kratzke" userId="971be13ff4ee5ef6" providerId="LiveId" clId="{DD4F4B8C-A7DF-5643-8C8B-D116B96ACB5C}" dt="2021-02-25T14:34:55.886" v="33070" actId="207"/>
        <pc:sldMkLst>
          <pc:docMk/>
          <pc:sldMk cId="334817653" sldId="511"/>
        </pc:sldMkLst>
        <pc:spChg chg="add mod">
          <ac:chgData name="Nane Kratzke" userId="971be13ff4ee5ef6" providerId="LiveId" clId="{DD4F4B8C-A7DF-5643-8C8B-D116B96ACB5C}" dt="2021-02-25T14:34:55.886" v="33070" actId="207"/>
          <ac:spMkLst>
            <pc:docMk/>
            <pc:sldMk cId="334817653" sldId="511"/>
            <ac:spMk id="4" creationId="{7744107F-B706-604F-BAAE-87D504707D7C}"/>
          </ac:spMkLst>
        </pc:spChg>
        <pc:picChg chg="add del mod modCrop">
          <ac:chgData name="Nane Kratzke" userId="971be13ff4ee5ef6" providerId="LiveId" clId="{DD4F4B8C-A7DF-5643-8C8B-D116B96ACB5C}" dt="2021-02-20T16:15:08.776" v="24374" actId="478"/>
          <ac:picMkLst>
            <pc:docMk/>
            <pc:sldMk cId="334817653" sldId="511"/>
            <ac:picMk id="6" creationId="{73BFBEF6-DA0A-E645-B1BB-86F56BE24973}"/>
          </ac:picMkLst>
        </pc:picChg>
        <pc:picChg chg="add mod modCrop">
          <ac:chgData name="Nane Kratzke" userId="971be13ff4ee5ef6" providerId="LiveId" clId="{DD4F4B8C-A7DF-5643-8C8B-D116B96ACB5C}" dt="2021-02-20T16:18:04.736" v="24415" actId="207"/>
          <ac:picMkLst>
            <pc:docMk/>
            <pc:sldMk cId="334817653" sldId="511"/>
            <ac:picMk id="8" creationId="{4DDEEDD7-1363-C24E-8DA8-257A5C941E49}"/>
          </ac:picMkLst>
        </pc:picChg>
        <pc:picChg chg="add del mod">
          <ac:chgData name="Nane Kratzke" userId="971be13ff4ee5ef6" providerId="LiveId" clId="{DD4F4B8C-A7DF-5643-8C8B-D116B96ACB5C}" dt="2021-02-20T16:08:43.076" v="24341" actId="478"/>
          <ac:picMkLst>
            <pc:docMk/>
            <pc:sldMk cId="334817653" sldId="511"/>
            <ac:picMk id="3074" creationId="{729ECC38-166A-6441-82BD-619F4E6AABEB}"/>
          </ac:picMkLst>
        </pc:picChg>
        <pc:picChg chg="add del mod">
          <ac:chgData name="Nane Kratzke" userId="971be13ff4ee5ef6" providerId="LiveId" clId="{DD4F4B8C-A7DF-5643-8C8B-D116B96ACB5C}" dt="2021-02-20T16:12:17.515" v="24358" actId="478"/>
          <ac:picMkLst>
            <pc:docMk/>
            <pc:sldMk cId="334817653" sldId="511"/>
            <ac:picMk id="3076" creationId="{54FA2DF3-FC48-C141-8944-716196C57408}"/>
          </ac:picMkLst>
        </pc:picChg>
      </pc:sldChg>
      <pc:sldChg chg="addSp delSp modSp new mod ord modClrScheme chgLayout">
        <pc:chgData name="Nane Kratzke" userId="971be13ff4ee5ef6" providerId="LiveId" clId="{DD4F4B8C-A7DF-5643-8C8B-D116B96ACB5C}" dt="2021-02-24T16:55:41.577" v="24455" actId="20577"/>
        <pc:sldMkLst>
          <pc:docMk/>
          <pc:sldMk cId="2907000260" sldId="512"/>
        </pc:sldMkLst>
        <pc:spChg chg="mod ord">
          <ac:chgData name="Nane Kratzke" userId="971be13ff4ee5ef6" providerId="LiveId" clId="{DD4F4B8C-A7DF-5643-8C8B-D116B96ACB5C}" dt="2021-02-09T12:49:40.278" v="386" actId="700"/>
          <ac:spMkLst>
            <pc:docMk/>
            <pc:sldMk cId="2907000260" sldId="512"/>
            <ac:spMk id="2" creationId="{04781D0D-4FFE-0E47-BFC4-E05A5D659FF6}"/>
          </ac:spMkLst>
        </pc:spChg>
        <pc:spChg chg="mod ord">
          <ac:chgData name="Nane Kratzke" userId="971be13ff4ee5ef6" providerId="LiveId" clId="{DD4F4B8C-A7DF-5643-8C8B-D116B96ACB5C}" dt="2021-02-09T12:49:40.278" v="386" actId="700"/>
          <ac:spMkLst>
            <pc:docMk/>
            <pc:sldMk cId="2907000260" sldId="512"/>
            <ac:spMk id="3" creationId="{DA77086E-B247-3A41-A8CB-159BA306F7B3}"/>
          </ac:spMkLst>
        </pc:spChg>
        <pc:spChg chg="add mod">
          <ac:chgData name="Nane Kratzke" userId="971be13ff4ee5ef6" providerId="LiveId" clId="{DD4F4B8C-A7DF-5643-8C8B-D116B96ACB5C}" dt="2021-02-24T16:55:41.577" v="24455" actId="20577"/>
          <ac:spMkLst>
            <pc:docMk/>
            <pc:sldMk cId="2907000260" sldId="512"/>
            <ac:spMk id="4" creationId="{A5DA4214-462A-5742-BFE6-9D25D6464DCA}"/>
          </ac:spMkLst>
        </pc:spChg>
        <pc:spChg chg="del">
          <ac:chgData name="Nane Kratzke" userId="971be13ff4ee5ef6" providerId="LiveId" clId="{DD4F4B8C-A7DF-5643-8C8B-D116B96ACB5C}" dt="2021-02-09T12:46:01.983" v="333" actId="478"/>
          <ac:spMkLst>
            <pc:docMk/>
            <pc:sldMk cId="2907000260" sldId="512"/>
            <ac:spMk id="4" creationId="{B3157C72-C3D0-9744-8EFF-A0BC8C8A652B}"/>
          </ac:spMkLst>
        </pc:spChg>
        <pc:spChg chg="del">
          <ac:chgData name="Nane Kratzke" userId="971be13ff4ee5ef6" providerId="LiveId" clId="{DD4F4B8C-A7DF-5643-8C8B-D116B96ACB5C}" dt="2021-02-09T12:46:04.291" v="334" actId="478"/>
          <ac:spMkLst>
            <pc:docMk/>
            <pc:sldMk cId="2907000260" sldId="512"/>
            <ac:spMk id="5" creationId="{C55B45C0-A86A-E847-80D7-B6F0FBD3CE98}"/>
          </ac:spMkLst>
        </pc:spChg>
        <pc:spChg chg="add del">
          <ac:chgData name="Nane Kratzke" userId="971be13ff4ee5ef6" providerId="LiveId" clId="{DD4F4B8C-A7DF-5643-8C8B-D116B96ACB5C}" dt="2021-02-09T12:46:18.772" v="336"/>
          <ac:spMkLst>
            <pc:docMk/>
            <pc:sldMk cId="2907000260" sldId="512"/>
            <ac:spMk id="6" creationId="{D6C4B053-9540-D74A-9EF0-6F10B0963368}"/>
          </ac:spMkLst>
        </pc:spChg>
        <pc:spChg chg="add mod">
          <ac:chgData name="Nane Kratzke" userId="971be13ff4ee5ef6" providerId="LiveId" clId="{DD4F4B8C-A7DF-5643-8C8B-D116B96ACB5C}" dt="2021-02-09T12:55:15.536" v="660" actId="20577"/>
          <ac:spMkLst>
            <pc:docMk/>
            <pc:sldMk cId="2907000260" sldId="512"/>
            <ac:spMk id="10" creationId="{090C7003-4328-0146-8856-785C0A19DE56}"/>
          </ac:spMkLst>
        </pc:spChg>
        <pc:spChg chg="add mod ord">
          <ac:chgData name="Nane Kratzke" userId="971be13ff4ee5ef6" providerId="LiveId" clId="{DD4F4B8C-A7DF-5643-8C8B-D116B96ACB5C}" dt="2021-02-09T12:50:05.153" v="419" actId="20577"/>
          <ac:spMkLst>
            <pc:docMk/>
            <pc:sldMk cId="2907000260" sldId="512"/>
            <ac:spMk id="11" creationId="{FB85E221-9372-A046-89DD-E148D39EBEE4}"/>
          </ac:spMkLst>
        </pc:spChg>
        <pc:picChg chg="add del mod">
          <ac:chgData name="Nane Kratzke" userId="971be13ff4ee5ef6" providerId="LiveId" clId="{DD4F4B8C-A7DF-5643-8C8B-D116B96ACB5C}" dt="2021-02-09T12:46:44.508" v="341" actId="478"/>
          <ac:picMkLst>
            <pc:docMk/>
            <pc:sldMk cId="2907000260" sldId="512"/>
            <ac:picMk id="7" creationId="{CEE2567E-DD9F-E146-A2AB-A20D737C90C9}"/>
          </ac:picMkLst>
        </pc:picChg>
        <pc:picChg chg="add mod">
          <ac:chgData name="Nane Kratzke" userId="971be13ff4ee5ef6" providerId="LiveId" clId="{DD4F4B8C-A7DF-5643-8C8B-D116B96ACB5C}" dt="2021-02-09T12:55:26.625" v="661" actId="1076"/>
          <ac:picMkLst>
            <pc:docMk/>
            <pc:sldMk cId="2907000260" sldId="512"/>
            <ac:picMk id="9" creationId="{70FAD06A-8CD2-9540-94BF-0639C854DA08}"/>
          </ac:picMkLst>
        </pc:picChg>
      </pc:sldChg>
      <pc:sldChg chg="addSp delSp modSp add mod ord">
        <pc:chgData name="Nane Kratzke" userId="971be13ff4ee5ef6" providerId="LiveId" clId="{DD4F4B8C-A7DF-5643-8C8B-D116B96ACB5C}" dt="2021-02-24T16:55:36.562" v="24452" actId="20577"/>
        <pc:sldMkLst>
          <pc:docMk/>
          <pc:sldMk cId="2694727415" sldId="513"/>
        </pc:sldMkLst>
        <pc:spChg chg="add mod">
          <ac:chgData name="Nane Kratzke" userId="971be13ff4ee5ef6" providerId="LiveId" clId="{DD4F4B8C-A7DF-5643-8C8B-D116B96ACB5C}" dt="2021-02-09T13:09:40.078" v="1113" actId="166"/>
          <ac:spMkLst>
            <pc:docMk/>
            <pc:sldMk cId="2694727415" sldId="513"/>
            <ac:spMk id="8" creationId="{9CD28B6A-910A-BF44-B7C7-2FE690E4B709}"/>
          </ac:spMkLst>
        </pc:spChg>
        <pc:spChg chg="add mod">
          <ac:chgData name="Nane Kratzke" userId="971be13ff4ee5ef6" providerId="LiveId" clId="{DD4F4B8C-A7DF-5643-8C8B-D116B96ACB5C}" dt="2021-02-24T16:55:36.562" v="24452" actId="20577"/>
          <ac:spMkLst>
            <pc:docMk/>
            <pc:sldMk cId="2694727415" sldId="513"/>
            <ac:spMk id="9" creationId="{5611579E-C27B-9142-83A2-B9135E36A3BE}"/>
          </ac:spMkLst>
        </pc:spChg>
        <pc:spChg chg="mod">
          <ac:chgData name="Nane Kratzke" userId="971be13ff4ee5ef6" providerId="LiveId" clId="{DD4F4B8C-A7DF-5643-8C8B-D116B96ACB5C}" dt="2021-02-24T16:55:07.206" v="24448" actId="20577"/>
          <ac:spMkLst>
            <pc:docMk/>
            <pc:sldMk cId="2694727415" sldId="513"/>
            <ac:spMk id="10" creationId="{090C7003-4328-0146-8856-785C0A19DE56}"/>
          </ac:spMkLst>
        </pc:spChg>
        <pc:spChg chg="mod">
          <ac:chgData name="Nane Kratzke" userId="971be13ff4ee5ef6" providerId="LiveId" clId="{DD4F4B8C-A7DF-5643-8C8B-D116B96ACB5C}" dt="2021-02-09T12:59:02.397" v="698" actId="20577"/>
          <ac:spMkLst>
            <pc:docMk/>
            <pc:sldMk cId="2694727415" sldId="513"/>
            <ac:spMk id="11" creationId="{FB85E221-9372-A046-89DD-E148D39EBEE4}"/>
          </ac:spMkLst>
        </pc:spChg>
        <pc:picChg chg="add del mod">
          <ac:chgData name="Nane Kratzke" userId="971be13ff4ee5ef6" providerId="LiveId" clId="{DD4F4B8C-A7DF-5643-8C8B-D116B96ACB5C}" dt="2021-02-09T13:04:41.311" v="1049" actId="478"/>
          <ac:picMkLst>
            <pc:docMk/>
            <pc:sldMk cId="2694727415" sldId="513"/>
            <ac:picMk id="4" creationId="{416A9DD7-DA16-154D-AAE0-CC5D64C3B0AC}"/>
          </ac:picMkLst>
        </pc:picChg>
        <pc:picChg chg="add mod">
          <ac:chgData name="Nane Kratzke" userId="971be13ff4ee5ef6" providerId="LiveId" clId="{DD4F4B8C-A7DF-5643-8C8B-D116B96ACB5C}" dt="2021-02-09T13:09:28.435" v="1111" actId="14861"/>
          <ac:picMkLst>
            <pc:docMk/>
            <pc:sldMk cId="2694727415" sldId="513"/>
            <ac:picMk id="5" creationId="{779C6E4A-AF7E-BC48-B4E1-D362E03C388F}"/>
          </ac:picMkLst>
        </pc:picChg>
        <pc:picChg chg="del">
          <ac:chgData name="Nane Kratzke" userId="971be13ff4ee5ef6" providerId="LiveId" clId="{DD4F4B8C-A7DF-5643-8C8B-D116B96ACB5C}" dt="2021-02-09T12:58:06.681" v="663" actId="478"/>
          <ac:picMkLst>
            <pc:docMk/>
            <pc:sldMk cId="2694727415" sldId="513"/>
            <ac:picMk id="9" creationId="{70FAD06A-8CD2-9540-94BF-0639C854DA08}"/>
          </ac:picMkLst>
        </pc:picChg>
        <pc:picChg chg="add del">
          <ac:chgData name="Nane Kratzke" userId="971be13ff4ee5ef6" providerId="LiveId" clId="{DD4F4B8C-A7DF-5643-8C8B-D116B96ACB5C}" dt="2021-02-09T13:04:57.318" v="1051" actId="478"/>
          <ac:picMkLst>
            <pc:docMk/>
            <pc:sldMk cId="2694727415" sldId="513"/>
            <ac:picMk id="2050" creationId="{7AD82B00-DF0E-804B-AD40-B728ECCF9C72}"/>
          </ac:picMkLst>
        </pc:picChg>
      </pc:sldChg>
      <pc:sldChg chg="addSp delSp modSp new mod modClrScheme chgLayout">
        <pc:chgData name="Nane Kratzke" userId="971be13ff4ee5ef6" providerId="LiveId" clId="{DD4F4B8C-A7DF-5643-8C8B-D116B96ACB5C}" dt="2021-02-09T13:23:15.568" v="1493" actId="20577"/>
        <pc:sldMkLst>
          <pc:docMk/>
          <pc:sldMk cId="3814048474" sldId="514"/>
        </pc:sldMkLst>
        <pc:spChg chg="del mod ord">
          <ac:chgData name="Nane Kratzke" userId="971be13ff4ee5ef6" providerId="LiveId" clId="{DD4F4B8C-A7DF-5643-8C8B-D116B96ACB5C}" dt="2021-02-09T13:11:31.169" v="1115" actId="700"/>
          <ac:spMkLst>
            <pc:docMk/>
            <pc:sldMk cId="3814048474" sldId="514"/>
            <ac:spMk id="2" creationId="{BB140187-8E6E-2743-9B61-344C2F192065}"/>
          </ac:spMkLst>
        </pc:spChg>
        <pc:spChg chg="mod ord">
          <ac:chgData name="Nane Kratzke" userId="971be13ff4ee5ef6" providerId="LiveId" clId="{DD4F4B8C-A7DF-5643-8C8B-D116B96ACB5C}" dt="2021-02-09T13:11:31.169" v="1115" actId="700"/>
          <ac:spMkLst>
            <pc:docMk/>
            <pc:sldMk cId="3814048474" sldId="514"/>
            <ac:spMk id="3" creationId="{43047E00-0D6D-C841-96D7-F4041A069357}"/>
          </ac:spMkLst>
        </pc:spChg>
        <pc:spChg chg="del mod ord">
          <ac:chgData name="Nane Kratzke" userId="971be13ff4ee5ef6" providerId="LiveId" clId="{DD4F4B8C-A7DF-5643-8C8B-D116B96ACB5C}" dt="2021-02-09T13:11:31.169" v="1115" actId="700"/>
          <ac:spMkLst>
            <pc:docMk/>
            <pc:sldMk cId="3814048474" sldId="514"/>
            <ac:spMk id="4" creationId="{04973E80-3775-9A42-BF31-454FAC450B58}"/>
          </ac:spMkLst>
        </pc:spChg>
        <pc:spChg chg="del">
          <ac:chgData name="Nane Kratzke" userId="971be13ff4ee5ef6" providerId="LiveId" clId="{DD4F4B8C-A7DF-5643-8C8B-D116B96ACB5C}" dt="2021-02-09T13:11:31.169" v="1115" actId="700"/>
          <ac:spMkLst>
            <pc:docMk/>
            <pc:sldMk cId="3814048474" sldId="514"/>
            <ac:spMk id="5" creationId="{B895F7B4-5E62-3F4F-913C-728321CAA4FF}"/>
          </ac:spMkLst>
        </pc:spChg>
        <pc:spChg chg="add mod ord">
          <ac:chgData name="Nane Kratzke" userId="971be13ff4ee5ef6" providerId="LiveId" clId="{DD4F4B8C-A7DF-5643-8C8B-D116B96ACB5C}" dt="2021-02-09T13:16:06.484" v="1171" actId="20577"/>
          <ac:spMkLst>
            <pc:docMk/>
            <pc:sldMk cId="3814048474" sldId="514"/>
            <ac:spMk id="6" creationId="{38C20FF1-676B-AB4C-AA3C-A3C295B57016}"/>
          </ac:spMkLst>
        </pc:spChg>
        <pc:spChg chg="add mod ord">
          <ac:chgData name="Nane Kratzke" userId="971be13ff4ee5ef6" providerId="LiveId" clId="{DD4F4B8C-A7DF-5643-8C8B-D116B96ACB5C}" dt="2021-02-09T13:16:27.534" v="1193" actId="20577"/>
          <ac:spMkLst>
            <pc:docMk/>
            <pc:sldMk cId="3814048474" sldId="514"/>
            <ac:spMk id="7" creationId="{73783002-C4D8-DF48-9721-19DA2608B254}"/>
          </ac:spMkLst>
        </pc:spChg>
        <pc:spChg chg="add mod">
          <ac:chgData name="Nane Kratzke" userId="971be13ff4ee5ef6" providerId="LiveId" clId="{DD4F4B8C-A7DF-5643-8C8B-D116B96ACB5C}" dt="2021-02-09T13:21:06.257" v="1267" actId="404"/>
          <ac:spMkLst>
            <pc:docMk/>
            <pc:sldMk cId="3814048474" sldId="514"/>
            <ac:spMk id="8" creationId="{07A87D43-C851-4A4B-8DCA-5E130E6F0302}"/>
          </ac:spMkLst>
        </pc:spChg>
        <pc:spChg chg="add mod">
          <ac:chgData name="Nane Kratzke" userId="971be13ff4ee5ef6" providerId="LiveId" clId="{DD4F4B8C-A7DF-5643-8C8B-D116B96ACB5C}" dt="2021-02-09T13:20:20.476" v="1231" actId="14100"/>
          <ac:spMkLst>
            <pc:docMk/>
            <pc:sldMk cId="3814048474" sldId="514"/>
            <ac:spMk id="9" creationId="{5DB967AC-69CB-944F-901F-6C9F96413D31}"/>
          </ac:spMkLst>
        </pc:spChg>
        <pc:spChg chg="add mod">
          <ac:chgData name="Nane Kratzke" userId="971be13ff4ee5ef6" providerId="LiveId" clId="{DD4F4B8C-A7DF-5643-8C8B-D116B96ACB5C}" dt="2021-02-09T13:20:31.750" v="1233" actId="207"/>
          <ac:spMkLst>
            <pc:docMk/>
            <pc:sldMk cId="3814048474" sldId="514"/>
            <ac:spMk id="10" creationId="{B80F8C5D-81FD-FC49-BF6D-9DB06D95ABB0}"/>
          </ac:spMkLst>
        </pc:spChg>
        <pc:spChg chg="add mod">
          <ac:chgData name="Nane Kratzke" userId="971be13ff4ee5ef6" providerId="LiveId" clId="{DD4F4B8C-A7DF-5643-8C8B-D116B96ACB5C}" dt="2021-02-09T13:18:37.054" v="1216" actId="1076"/>
          <ac:spMkLst>
            <pc:docMk/>
            <pc:sldMk cId="3814048474" sldId="514"/>
            <ac:spMk id="11" creationId="{4064E027-7A6B-DB4E-ADF1-C4EC717D66BF}"/>
          </ac:spMkLst>
        </pc:spChg>
        <pc:spChg chg="add mod">
          <ac:chgData name="Nane Kratzke" userId="971be13ff4ee5ef6" providerId="LiveId" clId="{DD4F4B8C-A7DF-5643-8C8B-D116B96ACB5C}" dt="2021-02-09T13:23:15.568" v="1493" actId="20577"/>
          <ac:spMkLst>
            <pc:docMk/>
            <pc:sldMk cId="3814048474" sldId="514"/>
            <ac:spMk id="12" creationId="{961B084A-ADB2-184D-B85F-1ACD7C6CEAD4}"/>
          </ac:spMkLst>
        </pc:spChg>
      </pc:sldChg>
      <pc:sldChg chg="addSp delSp modSp add mod">
        <pc:chgData name="Nane Kratzke" userId="971be13ff4ee5ef6" providerId="LiveId" clId="{DD4F4B8C-A7DF-5643-8C8B-D116B96ACB5C}" dt="2021-02-09T13:48:09.433" v="1716" actId="14100"/>
        <pc:sldMkLst>
          <pc:docMk/>
          <pc:sldMk cId="3993618139" sldId="515"/>
        </pc:sldMkLst>
        <pc:spChg chg="mod">
          <ac:chgData name="Nane Kratzke" userId="971be13ff4ee5ef6" providerId="LiveId" clId="{DD4F4B8C-A7DF-5643-8C8B-D116B96ACB5C}" dt="2021-02-09T13:25:43.298" v="1522" actId="20577"/>
          <ac:spMkLst>
            <pc:docMk/>
            <pc:sldMk cId="3993618139" sldId="515"/>
            <ac:spMk id="6" creationId="{38C20FF1-676B-AB4C-AA3C-A3C295B57016}"/>
          </ac:spMkLst>
        </pc:spChg>
        <pc:spChg chg="mod">
          <ac:chgData name="Nane Kratzke" userId="971be13ff4ee5ef6" providerId="LiveId" clId="{DD4F4B8C-A7DF-5643-8C8B-D116B96ACB5C}" dt="2021-02-09T13:26:50.169" v="1557" actId="20577"/>
          <ac:spMkLst>
            <pc:docMk/>
            <pc:sldMk cId="3993618139" sldId="515"/>
            <ac:spMk id="7" creationId="{73783002-C4D8-DF48-9721-19DA2608B254}"/>
          </ac:spMkLst>
        </pc:spChg>
        <pc:spChg chg="del">
          <ac:chgData name="Nane Kratzke" userId="971be13ff4ee5ef6" providerId="LiveId" clId="{DD4F4B8C-A7DF-5643-8C8B-D116B96ACB5C}" dt="2021-02-09T13:24:35.113" v="1513" actId="478"/>
          <ac:spMkLst>
            <pc:docMk/>
            <pc:sldMk cId="3993618139" sldId="515"/>
            <ac:spMk id="8" creationId="{07A87D43-C851-4A4B-8DCA-5E130E6F0302}"/>
          </ac:spMkLst>
        </pc:spChg>
        <pc:spChg chg="del">
          <ac:chgData name="Nane Kratzke" userId="971be13ff4ee5ef6" providerId="LiveId" clId="{DD4F4B8C-A7DF-5643-8C8B-D116B96ACB5C}" dt="2021-02-09T13:24:45.417" v="1515" actId="478"/>
          <ac:spMkLst>
            <pc:docMk/>
            <pc:sldMk cId="3993618139" sldId="515"/>
            <ac:spMk id="9" creationId="{5DB967AC-69CB-944F-901F-6C9F96413D31}"/>
          </ac:spMkLst>
        </pc:spChg>
        <pc:spChg chg="del">
          <ac:chgData name="Nane Kratzke" userId="971be13ff4ee5ef6" providerId="LiveId" clId="{DD4F4B8C-A7DF-5643-8C8B-D116B96ACB5C}" dt="2021-02-09T13:24:47.309" v="1516" actId="478"/>
          <ac:spMkLst>
            <pc:docMk/>
            <pc:sldMk cId="3993618139" sldId="515"/>
            <ac:spMk id="10" creationId="{B80F8C5D-81FD-FC49-BF6D-9DB06D95ABB0}"/>
          </ac:spMkLst>
        </pc:spChg>
        <pc:spChg chg="del">
          <ac:chgData name="Nane Kratzke" userId="971be13ff4ee5ef6" providerId="LiveId" clId="{DD4F4B8C-A7DF-5643-8C8B-D116B96ACB5C}" dt="2021-02-09T13:24:32.591" v="1512" actId="478"/>
          <ac:spMkLst>
            <pc:docMk/>
            <pc:sldMk cId="3993618139" sldId="515"/>
            <ac:spMk id="11" creationId="{4064E027-7A6B-DB4E-ADF1-C4EC717D66BF}"/>
          </ac:spMkLst>
        </pc:spChg>
        <pc:spChg chg="del">
          <ac:chgData name="Nane Kratzke" userId="971be13ff4ee5ef6" providerId="LiveId" clId="{DD4F4B8C-A7DF-5643-8C8B-D116B96ACB5C}" dt="2021-02-09T13:27:14.784" v="1561" actId="478"/>
          <ac:spMkLst>
            <pc:docMk/>
            <pc:sldMk cId="3993618139" sldId="515"/>
            <ac:spMk id="12" creationId="{961B084A-ADB2-184D-B85F-1ACD7C6CEAD4}"/>
          </ac:spMkLst>
        </pc:spChg>
        <pc:spChg chg="add mod">
          <ac:chgData name="Nane Kratzke" userId="971be13ff4ee5ef6" providerId="LiveId" clId="{DD4F4B8C-A7DF-5643-8C8B-D116B96ACB5C}" dt="2021-02-09T13:48:09.433" v="1716" actId="14100"/>
          <ac:spMkLst>
            <pc:docMk/>
            <pc:sldMk cId="3993618139" sldId="515"/>
            <ac:spMk id="14" creationId="{7DECF8AF-E293-044A-8242-D2A16B2F40FA}"/>
          </ac:spMkLst>
        </pc:spChg>
        <pc:spChg chg="add mod">
          <ac:chgData name="Nane Kratzke" userId="971be13ff4ee5ef6" providerId="LiveId" clId="{DD4F4B8C-A7DF-5643-8C8B-D116B96ACB5C}" dt="2021-02-09T13:47:07.190" v="1710" actId="1076"/>
          <ac:spMkLst>
            <pc:docMk/>
            <pc:sldMk cId="3993618139" sldId="515"/>
            <ac:spMk id="15" creationId="{58AFCAEE-AB46-6642-8615-386518CAE381}"/>
          </ac:spMkLst>
        </pc:spChg>
        <pc:picChg chg="add del mod">
          <ac:chgData name="Nane Kratzke" userId="971be13ff4ee5ef6" providerId="LiveId" clId="{DD4F4B8C-A7DF-5643-8C8B-D116B96ACB5C}" dt="2021-02-09T13:44:22.762" v="1698" actId="478"/>
          <ac:picMkLst>
            <pc:docMk/>
            <pc:sldMk cId="3993618139" sldId="515"/>
            <ac:picMk id="4" creationId="{E72BDEE0-F07C-A245-9321-D987C5E8C566}"/>
          </ac:picMkLst>
        </pc:picChg>
        <pc:picChg chg="add del mod">
          <ac:chgData name="Nane Kratzke" userId="971be13ff4ee5ef6" providerId="LiveId" clId="{DD4F4B8C-A7DF-5643-8C8B-D116B96ACB5C}" dt="2021-02-09T13:41:26.336" v="1696" actId="478"/>
          <ac:picMkLst>
            <pc:docMk/>
            <pc:sldMk cId="3993618139" sldId="515"/>
            <ac:picMk id="13" creationId="{C6F2AEED-DDFA-1445-B675-9A32F6639792}"/>
          </ac:picMkLst>
        </pc:picChg>
        <pc:picChg chg="add del mod">
          <ac:chgData name="Nane Kratzke" userId="971be13ff4ee5ef6" providerId="LiveId" clId="{DD4F4B8C-A7DF-5643-8C8B-D116B96ACB5C}" dt="2021-02-09T13:44:49.782" v="1700" actId="478"/>
          <ac:picMkLst>
            <pc:docMk/>
            <pc:sldMk cId="3993618139" sldId="515"/>
            <ac:picMk id="17" creationId="{D15637C8-D97A-2247-BC29-3B3561AACEA0}"/>
          </ac:picMkLst>
        </pc:picChg>
        <pc:picChg chg="add del mod">
          <ac:chgData name="Nane Kratzke" userId="971be13ff4ee5ef6" providerId="LiveId" clId="{DD4F4B8C-A7DF-5643-8C8B-D116B96ACB5C}" dt="2021-02-09T13:47:40.311" v="1711" actId="478"/>
          <ac:picMkLst>
            <pc:docMk/>
            <pc:sldMk cId="3993618139" sldId="515"/>
            <ac:picMk id="19" creationId="{3F9310BD-D2BA-BA41-A309-622C7A4BE520}"/>
          </ac:picMkLst>
        </pc:picChg>
        <pc:picChg chg="add mod">
          <ac:chgData name="Nane Kratzke" userId="971be13ff4ee5ef6" providerId="LiveId" clId="{DD4F4B8C-A7DF-5643-8C8B-D116B96ACB5C}" dt="2021-02-09T13:47:57.793" v="1715" actId="1076"/>
          <ac:picMkLst>
            <pc:docMk/>
            <pc:sldMk cId="3993618139" sldId="515"/>
            <ac:picMk id="21" creationId="{565275F9-7B0B-664A-AC10-A60D96AF3F6E}"/>
          </ac:picMkLst>
        </pc:picChg>
      </pc:sldChg>
      <pc:sldChg chg="addSp modSp new mod">
        <pc:chgData name="Nane Kratzke" userId="971be13ff4ee5ef6" providerId="LiveId" clId="{DD4F4B8C-A7DF-5643-8C8B-D116B96ACB5C}" dt="2021-02-09T13:33:31.616" v="1695" actId="20577"/>
        <pc:sldMkLst>
          <pc:docMk/>
          <pc:sldMk cId="2132161850" sldId="516"/>
        </pc:sldMkLst>
        <pc:spChg chg="mod">
          <ac:chgData name="Nane Kratzke" userId="971be13ff4ee5ef6" providerId="LiveId" clId="{DD4F4B8C-A7DF-5643-8C8B-D116B96ACB5C}" dt="2021-02-09T13:30:56.117" v="1591" actId="20577"/>
          <ac:spMkLst>
            <pc:docMk/>
            <pc:sldMk cId="2132161850" sldId="516"/>
            <ac:spMk id="2" creationId="{07024353-6BFF-2E41-9470-555ECA534E58}"/>
          </ac:spMkLst>
        </pc:spChg>
        <pc:spChg chg="mod">
          <ac:chgData name="Nane Kratzke" userId="971be13ff4ee5ef6" providerId="LiveId" clId="{DD4F4B8C-A7DF-5643-8C8B-D116B96ACB5C}" dt="2021-02-09T13:33:31.616" v="1695" actId="20577"/>
          <ac:spMkLst>
            <pc:docMk/>
            <pc:sldMk cId="2132161850" sldId="516"/>
            <ac:spMk id="3" creationId="{95810130-D262-3541-88D9-84D4C8B7799D}"/>
          </ac:spMkLst>
        </pc:spChg>
        <pc:spChg chg="add mod">
          <ac:chgData name="Nane Kratzke" userId="971be13ff4ee5ef6" providerId="LiveId" clId="{DD4F4B8C-A7DF-5643-8C8B-D116B96ACB5C}" dt="2021-02-09T13:30:05.942" v="1573" actId="1076"/>
          <ac:spMkLst>
            <pc:docMk/>
            <pc:sldMk cId="2132161850" sldId="516"/>
            <ac:spMk id="5" creationId="{854C1514-3D1C-C748-9510-DFD20B668500}"/>
          </ac:spMkLst>
        </pc:spChg>
        <pc:spChg chg="add mod">
          <ac:chgData name="Nane Kratzke" userId="971be13ff4ee5ef6" providerId="LiveId" clId="{DD4F4B8C-A7DF-5643-8C8B-D116B96ACB5C}" dt="2021-02-09T13:30:22.772" v="1575" actId="1076"/>
          <ac:spMkLst>
            <pc:docMk/>
            <pc:sldMk cId="2132161850" sldId="516"/>
            <ac:spMk id="6" creationId="{25D4576C-2B53-2442-8694-7B583B2CE545}"/>
          </ac:spMkLst>
        </pc:spChg>
        <pc:spChg chg="add mod">
          <ac:chgData name="Nane Kratzke" userId="971be13ff4ee5ef6" providerId="LiveId" clId="{DD4F4B8C-A7DF-5643-8C8B-D116B96ACB5C}" dt="2021-02-09T13:30:36.892" v="1576" actId="404"/>
          <ac:spMkLst>
            <pc:docMk/>
            <pc:sldMk cId="2132161850" sldId="516"/>
            <ac:spMk id="7" creationId="{316BA81D-5757-7543-A4AF-CF4478A54799}"/>
          </ac:spMkLst>
        </pc:spChg>
        <pc:spChg chg="add mod">
          <ac:chgData name="Nane Kratzke" userId="971be13ff4ee5ef6" providerId="LiveId" clId="{DD4F4B8C-A7DF-5643-8C8B-D116B96ACB5C}" dt="2021-02-09T13:30:48.828" v="1578" actId="1076"/>
          <ac:spMkLst>
            <pc:docMk/>
            <pc:sldMk cId="2132161850" sldId="516"/>
            <ac:spMk id="8" creationId="{D1EADF8B-91C3-7F4E-9959-47CF473F8382}"/>
          </ac:spMkLst>
        </pc:spChg>
        <pc:spChg chg="add mod">
          <ac:chgData name="Nane Kratzke" userId="971be13ff4ee5ef6" providerId="LiveId" clId="{DD4F4B8C-A7DF-5643-8C8B-D116B96ACB5C}" dt="2021-02-09T13:30:39.851" v="1577" actId="404"/>
          <ac:spMkLst>
            <pc:docMk/>
            <pc:sldMk cId="2132161850" sldId="516"/>
            <ac:spMk id="9" creationId="{BBB764D8-523C-E04D-83A3-F91A40D9C879}"/>
          </ac:spMkLst>
        </pc:spChg>
        <pc:picChg chg="add mod">
          <ac:chgData name="Nane Kratzke" userId="971be13ff4ee5ef6" providerId="LiveId" clId="{DD4F4B8C-A7DF-5643-8C8B-D116B96ACB5C}" dt="2021-02-09T13:30:05.942" v="1573" actId="1076"/>
          <ac:picMkLst>
            <pc:docMk/>
            <pc:sldMk cId="2132161850" sldId="516"/>
            <ac:picMk id="10" creationId="{31B843CD-92D8-E648-98D6-FE52EC9D1B0B}"/>
          </ac:picMkLst>
        </pc:picChg>
      </pc:sldChg>
      <pc:sldChg chg="addSp delSp modSp add mod">
        <pc:chgData name="Nane Kratzke" userId="971be13ff4ee5ef6" providerId="LiveId" clId="{DD4F4B8C-A7DF-5643-8C8B-D116B96ACB5C}" dt="2021-02-09T14:19:41.274" v="2598" actId="1076"/>
        <pc:sldMkLst>
          <pc:docMk/>
          <pc:sldMk cId="2393075828" sldId="517"/>
        </pc:sldMkLst>
        <pc:spChg chg="mod">
          <ac:chgData name="Nane Kratzke" userId="971be13ff4ee5ef6" providerId="LiveId" clId="{DD4F4B8C-A7DF-5643-8C8B-D116B96ACB5C}" dt="2021-02-09T13:54:35.759" v="1795" actId="20577"/>
          <ac:spMkLst>
            <pc:docMk/>
            <pc:sldMk cId="2393075828" sldId="517"/>
            <ac:spMk id="3" creationId="{95810130-D262-3541-88D9-84D4C8B7799D}"/>
          </ac:spMkLst>
        </pc:spChg>
        <pc:spChg chg="del">
          <ac:chgData name="Nane Kratzke" userId="971be13ff4ee5ef6" providerId="LiveId" clId="{DD4F4B8C-A7DF-5643-8C8B-D116B96ACB5C}" dt="2021-02-09T13:52:17.280" v="1756" actId="478"/>
          <ac:spMkLst>
            <pc:docMk/>
            <pc:sldMk cId="2393075828" sldId="517"/>
            <ac:spMk id="5" creationId="{854C1514-3D1C-C748-9510-DFD20B668500}"/>
          </ac:spMkLst>
        </pc:spChg>
        <pc:spChg chg="del">
          <ac:chgData name="Nane Kratzke" userId="971be13ff4ee5ef6" providerId="LiveId" clId="{DD4F4B8C-A7DF-5643-8C8B-D116B96ACB5C}" dt="2021-02-09T13:52:17.280" v="1756" actId="478"/>
          <ac:spMkLst>
            <pc:docMk/>
            <pc:sldMk cId="2393075828" sldId="517"/>
            <ac:spMk id="6" creationId="{25D4576C-2B53-2442-8694-7B583B2CE545}"/>
          </ac:spMkLst>
        </pc:spChg>
        <pc:spChg chg="del">
          <ac:chgData name="Nane Kratzke" userId="971be13ff4ee5ef6" providerId="LiveId" clId="{DD4F4B8C-A7DF-5643-8C8B-D116B96ACB5C}" dt="2021-02-09T13:52:17.280" v="1756" actId="478"/>
          <ac:spMkLst>
            <pc:docMk/>
            <pc:sldMk cId="2393075828" sldId="517"/>
            <ac:spMk id="7" creationId="{316BA81D-5757-7543-A4AF-CF4478A54799}"/>
          </ac:spMkLst>
        </pc:spChg>
        <pc:spChg chg="del">
          <ac:chgData name="Nane Kratzke" userId="971be13ff4ee5ef6" providerId="LiveId" clId="{DD4F4B8C-A7DF-5643-8C8B-D116B96ACB5C}" dt="2021-02-09T13:52:17.280" v="1756" actId="478"/>
          <ac:spMkLst>
            <pc:docMk/>
            <pc:sldMk cId="2393075828" sldId="517"/>
            <ac:spMk id="8" creationId="{D1EADF8B-91C3-7F4E-9959-47CF473F8382}"/>
          </ac:spMkLst>
        </pc:spChg>
        <pc:spChg chg="del">
          <ac:chgData name="Nane Kratzke" userId="971be13ff4ee5ef6" providerId="LiveId" clId="{DD4F4B8C-A7DF-5643-8C8B-D116B96ACB5C}" dt="2021-02-09T13:52:20.081" v="1757" actId="478"/>
          <ac:spMkLst>
            <pc:docMk/>
            <pc:sldMk cId="2393075828" sldId="517"/>
            <ac:spMk id="9" creationId="{BBB764D8-523C-E04D-83A3-F91A40D9C879}"/>
          </ac:spMkLst>
        </pc:spChg>
        <pc:spChg chg="add mod">
          <ac:chgData name="Nane Kratzke" userId="971be13ff4ee5ef6" providerId="LiveId" clId="{DD4F4B8C-A7DF-5643-8C8B-D116B96ACB5C}" dt="2021-02-09T14:03:02.878" v="2131" actId="403"/>
          <ac:spMkLst>
            <pc:docMk/>
            <pc:sldMk cId="2393075828" sldId="517"/>
            <ac:spMk id="11" creationId="{76B4EEF0-1D78-3C47-BFC8-83DA4A8309E1}"/>
          </ac:spMkLst>
        </pc:spChg>
        <pc:spChg chg="add mod">
          <ac:chgData name="Nane Kratzke" userId="971be13ff4ee5ef6" providerId="LiveId" clId="{DD4F4B8C-A7DF-5643-8C8B-D116B96ACB5C}" dt="2021-02-09T14:19:38.032" v="2597" actId="1076"/>
          <ac:spMkLst>
            <pc:docMk/>
            <pc:sldMk cId="2393075828" sldId="517"/>
            <ac:spMk id="13" creationId="{2D7AA12F-B9E9-5248-A634-7272568E5127}"/>
          </ac:spMkLst>
        </pc:spChg>
        <pc:spChg chg="add mod">
          <ac:chgData name="Nane Kratzke" userId="971be13ff4ee5ef6" providerId="LiveId" clId="{DD4F4B8C-A7DF-5643-8C8B-D116B96ACB5C}" dt="2021-02-09T14:19:41.274" v="2598" actId="1076"/>
          <ac:spMkLst>
            <pc:docMk/>
            <pc:sldMk cId="2393075828" sldId="517"/>
            <ac:spMk id="14" creationId="{F86F4ACE-59AB-5349-B0F0-2A468679DD1C}"/>
          </ac:spMkLst>
        </pc:spChg>
        <pc:picChg chg="del">
          <ac:chgData name="Nane Kratzke" userId="971be13ff4ee5ef6" providerId="LiveId" clId="{DD4F4B8C-A7DF-5643-8C8B-D116B96ACB5C}" dt="2021-02-09T13:52:17.280" v="1756" actId="478"/>
          <ac:picMkLst>
            <pc:docMk/>
            <pc:sldMk cId="2393075828" sldId="517"/>
            <ac:picMk id="10" creationId="{31B843CD-92D8-E648-98D6-FE52EC9D1B0B}"/>
          </ac:picMkLst>
        </pc:picChg>
        <pc:picChg chg="add mod">
          <ac:chgData name="Nane Kratzke" userId="971be13ff4ee5ef6" providerId="LiveId" clId="{DD4F4B8C-A7DF-5643-8C8B-D116B96ACB5C}" dt="2021-02-09T13:53:37.782" v="1768" actId="14861"/>
          <ac:picMkLst>
            <pc:docMk/>
            <pc:sldMk cId="2393075828" sldId="517"/>
            <ac:picMk id="12" creationId="{7F49048A-DDC4-134D-B15C-90E46CF220D3}"/>
          </ac:picMkLst>
        </pc:picChg>
      </pc:sldChg>
      <pc:sldChg chg="addSp delSp modSp add mod">
        <pc:chgData name="Nane Kratzke" userId="971be13ff4ee5ef6" providerId="LiveId" clId="{DD4F4B8C-A7DF-5643-8C8B-D116B96ACB5C}" dt="2021-02-09T14:20:13.775" v="2600" actId="1076"/>
        <pc:sldMkLst>
          <pc:docMk/>
          <pc:sldMk cId="3347503955" sldId="518"/>
        </pc:sldMkLst>
        <pc:spChg chg="mod">
          <ac:chgData name="Nane Kratzke" userId="971be13ff4ee5ef6" providerId="LiveId" clId="{DD4F4B8C-A7DF-5643-8C8B-D116B96ACB5C}" dt="2021-02-09T13:56:36.951" v="1860" actId="20577"/>
          <ac:spMkLst>
            <pc:docMk/>
            <pc:sldMk cId="3347503955" sldId="518"/>
            <ac:spMk id="3" creationId="{95810130-D262-3541-88D9-84D4C8B7799D}"/>
          </ac:spMkLst>
        </pc:spChg>
        <pc:spChg chg="add mod">
          <ac:chgData name="Nane Kratzke" userId="971be13ff4ee5ef6" providerId="LiveId" clId="{DD4F4B8C-A7DF-5643-8C8B-D116B96ACB5C}" dt="2021-02-09T14:01:26.945" v="1990" actId="1076"/>
          <ac:spMkLst>
            <pc:docMk/>
            <pc:sldMk cId="3347503955" sldId="518"/>
            <ac:spMk id="10" creationId="{EDDFC1A1-BEB7-344F-93D2-D3EE1F923AC2}"/>
          </ac:spMkLst>
        </pc:spChg>
        <pc:spChg chg="del">
          <ac:chgData name="Nane Kratzke" userId="971be13ff4ee5ef6" providerId="LiveId" clId="{DD4F4B8C-A7DF-5643-8C8B-D116B96ACB5C}" dt="2021-02-09T13:57:00.216" v="1864" actId="478"/>
          <ac:spMkLst>
            <pc:docMk/>
            <pc:sldMk cId="3347503955" sldId="518"/>
            <ac:spMk id="11" creationId="{76B4EEF0-1D78-3C47-BFC8-83DA4A8309E1}"/>
          </ac:spMkLst>
        </pc:spChg>
        <pc:spChg chg="del">
          <ac:chgData name="Nane Kratzke" userId="971be13ff4ee5ef6" providerId="LiveId" clId="{DD4F4B8C-A7DF-5643-8C8B-D116B96ACB5C}" dt="2021-02-09T13:57:59.672" v="1878" actId="478"/>
          <ac:spMkLst>
            <pc:docMk/>
            <pc:sldMk cId="3347503955" sldId="518"/>
            <ac:spMk id="13" creationId="{2D7AA12F-B9E9-5248-A634-7272568E5127}"/>
          </ac:spMkLst>
        </pc:spChg>
        <pc:spChg chg="del">
          <ac:chgData name="Nane Kratzke" userId="971be13ff4ee5ef6" providerId="LiveId" clId="{DD4F4B8C-A7DF-5643-8C8B-D116B96ACB5C}" dt="2021-02-09T13:58:26.627" v="1885" actId="478"/>
          <ac:spMkLst>
            <pc:docMk/>
            <pc:sldMk cId="3347503955" sldId="518"/>
            <ac:spMk id="14" creationId="{F86F4ACE-59AB-5349-B0F0-2A468679DD1C}"/>
          </ac:spMkLst>
        </pc:spChg>
        <pc:spChg chg="add mod">
          <ac:chgData name="Nane Kratzke" userId="971be13ff4ee5ef6" providerId="LiveId" clId="{DD4F4B8C-A7DF-5643-8C8B-D116B96ACB5C}" dt="2021-02-09T14:01:17.822" v="1988" actId="404"/>
          <ac:spMkLst>
            <pc:docMk/>
            <pc:sldMk cId="3347503955" sldId="518"/>
            <ac:spMk id="16" creationId="{887B82A1-6F3F-D643-A3CE-BA131EF5B4A9}"/>
          </ac:spMkLst>
        </pc:spChg>
        <pc:spChg chg="add mod">
          <ac:chgData name="Nane Kratzke" userId="971be13ff4ee5ef6" providerId="LiveId" clId="{DD4F4B8C-A7DF-5643-8C8B-D116B96ACB5C}" dt="2021-02-09T14:01:01.474" v="1986" actId="1076"/>
          <ac:spMkLst>
            <pc:docMk/>
            <pc:sldMk cId="3347503955" sldId="518"/>
            <ac:spMk id="17" creationId="{7C94A1A5-41A7-DE43-997E-73648A484122}"/>
          </ac:spMkLst>
        </pc:spChg>
        <pc:spChg chg="add del mod">
          <ac:chgData name="Nane Kratzke" userId="971be13ff4ee5ef6" providerId="LiveId" clId="{DD4F4B8C-A7DF-5643-8C8B-D116B96ACB5C}" dt="2021-02-09T13:58:56.004" v="1890" actId="478"/>
          <ac:spMkLst>
            <pc:docMk/>
            <pc:sldMk cId="3347503955" sldId="518"/>
            <ac:spMk id="18" creationId="{36D3AA8B-FA69-5E41-8AC1-151A41102EB0}"/>
          </ac:spMkLst>
        </pc:spChg>
        <pc:spChg chg="add mod">
          <ac:chgData name="Nane Kratzke" userId="971be13ff4ee5ef6" providerId="LiveId" clId="{DD4F4B8C-A7DF-5643-8C8B-D116B96ACB5C}" dt="2021-02-09T14:20:13.775" v="2600" actId="1076"/>
          <ac:spMkLst>
            <pc:docMk/>
            <pc:sldMk cId="3347503955" sldId="518"/>
            <ac:spMk id="19" creationId="{72D60AC2-ED20-5548-8698-D20C745C3EDA}"/>
          </ac:spMkLst>
        </pc:spChg>
        <pc:picChg chg="add mod">
          <ac:chgData name="Nane Kratzke" userId="971be13ff4ee5ef6" providerId="LiveId" clId="{DD4F4B8C-A7DF-5643-8C8B-D116B96ACB5C}" dt="2021-02-09T13:59:41.089" v="1899" actId="1076"/>
          <ac:picMkLst>
            <pc:docMk/>
            <pc:sldMk cId="3347503955" sldId="518"/>
            <ac:picMk id="9" creationId="{C04384B8-C2F2-864F-882D-739D69314825}"/>
          </ac:picMkLst>
        </pc:picChg>
        <pc:picChg chg="del">
          <ac:chgData name="Nane Kratzke" userId="971be13ff4ee5ef6" providerId="LiveId" clId="{DD4F4B8C-A7DF-5643-8C8B-D116B96ACB5C}" dt="2021-02-09T13:56:41.647" v="1861" actId="478"/>
          <ac:picMkLst>
            <pc:docMk/>
            <pc:sldMk cId="3347503955" sldId="518"/>
            <ac:picMk id="12" creationId="{7F49048A-DDC4-134D-B15C-90E46CF220D3}"/>
          </ac:picMkLst>
        </pc:picChg>
        <pc:picChg chg="add mod">
          <ac:chgData name="Nane Kratzke" userId="971be13ff4ee5ef6" providerId="LiveId" clId="{DD4F4B8C-A7DF-5643-8C8B-D116B96ACB5C}" dt="2021-02-09T13:59:48.078" v="1900" actId="1076"/>
          <ac:picMkLst>
            <pc:docMk/>
            <pc:sldMk cId="3347503955" sldId="518"/>
            <ac:picMk id="15" creationId="{C8F7CAC8-D637-EA4B-9CCF-4C176B7D7646}"/>
          </ac:picMkLst>
        </pc:picChg>
      </pc:sldChg>
      <pc:sldChg chg="addSp delSp modSp add mod">
        <pc:chgData name="Nane Kratzke" userId="971be13ff4ee5ef6" providerId="LiveId" clId="{DD4F4B8C-A7DF-5643-8C8B-D116B96ACB5C}" dt="2021-02-09T14:19:20.475" v="2596" actId="20577"/>
        <pc:sldMkLst>
          <pc:docMk/>
          <pc:sldMk cId="4010345383" sldId="519"/>
        </pc:sldMkLst>
        <pc:spChg chg="mod">
          <ac:chgData name="Nane Kratzke" userId="971be13ff4ee5ef6" providerId="LiveId" clId="{DD4F4B8C-A7DF-5643-8C8B-D116B96ACB5C}" dt="2021-02-09T14:04:08.370" v="2162" actId="20577"/>
          <ac:spMkLst>
            <pc:docMk/>
            <pc:sldMk cId="4010345383" sldId="519"/>
            <ac:spMk id="3" creationId="{95810130-D262-3541-88D9-84D4C8B7799D}"/>
          </ac:spMkLst>
        </pc:spChg>
        <pc:spChg chg="add mod">
          <ac:chgData name="Nane Kratzke" userId="971be13ff4ee5ef6" providerId="LiveId" clId="{DD4F4B8C-A7DF-5643-8C8B-D116B96ACB5C}" dt="2021-02-09T14:06:54.576" v="2227" actId="14100"/>
          <ac:spMkLst>
            <pc:docMk/>
            <pc:sldMk cId="4010345383" sldId="519"/>
            <ac:spMk id="10" creationId="{B5C3B51A-5AA3-5040-82C7-3FADDAD1775B}"/>
          </ac:spMkLst>
        </pc:spChg>
        <pc:spChg chg="del">
          <ac:chgData name="Nane Kratzke" userId="971be13ff4ee5ef6" providerId="LiveId" clId="{DD4F4B8C-A7DF-5643-8C8B-D116B96ACB5C}" dt="2021-02-09T14:04:24.989" v="2167" actId="478"/>
          <ac:spMkLst>
            <pc:docMk/>
            <pc:sldMk cId="4010345383" sldId="519"/>
            <ac:spMk id="11" creationId="{76B4EEF0-1D78-3C47-BFC8-83DA4A8309E1}"/>
          </ac:spMkLst>
        </pc:spChg>
        <pc:spChg chg="del">
          <ac:chgData name="Nane Kratzke" userId="971be13ff4ee5ef6" providerId="LiveId" clId="{DD4F4B8C-A7DF-5643-8C8B-D116B96ACB5C}" dt="2021-02-09T14:04:20.813" v="2165" actId="478"/>
          <ac:spMkLst>
            <pc:docMk/>
            <pc:sldMk cId="4010345383" sldId="519"/>
            <ac:spMk id="13" creationId="{2D7AA12F-B9E9-5248-A634-7272568E5127}"/>
          </ac:spMkLst>
        </pc:spChg>
        <pc:spChg chg="del">
          <ac:chgData name="Nane Kratzke" userId="971be13ff4ee5ef6" providerId="LiveId" clId="{DD4F4B8C-A7DF-5643-8C8B-D116B96ACB5C}" dt="2021-02-09T14:04:32.772" v="2170" actId="478"/>
          <ac:spMkLst>
            <pc:docMk/>
            <pc:sldMk cId="4010345383" sldId="519"/>
            <ac:spMk id="14" creationId="{F86F4ACE-59AB-5349-B0F0-2A468679DD1C}"/>
          </ac:spMkLst>
        </pc:spChg>
        <pc:spChg chg="add mod">
          <ac:chgData name="Nane Kratzke" userId="971be13ff4ee5ef6" providerId="LiveId" clId="{DD4F4B8C-A7DF-5643-8C8B-D116B96ACB5C}" dt="2021-02-09T14:19:20.475" v="2596" actId="20577"/>
          <ac:spMkLst>
            <pc:docMk/>
            <pc:sldMk cId="4010345383" sldId="519"/>
            <ac:spMk id="15" creationId="{84828E4A-FF07-D541-835B-280723384F11}"/>
          </ac:spMkLst>
        </pc:spChg>
        <pc:spChg chg="add mod">
          <ac:chgData name="Nane Kratzke" userId="971be13ff4ee5ef6" providerId="LiveId" clId="{DD4F4B8C-A7DF-5643-8C8B-D116B96ACB5C}" dt="2021-02-09T14:19:12.519" v="2595" actId="1076"/>
          <ac:spMkLst>
            <pc:docMk/>
            <pc:sldMk cId="4010345383" sldId="519"/>
            <ac:spMk id="16" creationId="{9E1CB37F-CE2B-484C-8187-EA369040DCD3}"/>
          </ac:spMkLst>
        </pc:spChg>
        <pc:picChg chg="add mod">
          <ac:chgData name="Nane Kratzke" userId="971be13ff4ee5ef6" providerId="LiveId" clId="{DD4F4B8C-A7DF-5643-8C8B-D116B96ACB5C}" dt="2021-02-09T14:04:37.093" v="2171" actId="14861"/>
          <ac:picMkLst>
            <pc:docMk/>
            <pc:sldMk cId="4010345383" sldId="519"/>
            <ac:picMk id="9" creationId="{992202E6-418D-C647-824C-EA86CD5BBD36}"/>
          </ac:picMkLst>
        </pc:picChg>
        <pc:picChg chg="del">
          <ac:chgData name="Nane Kratzke" userId="971be13ff4ee5ef6" providerId="LiveId" clId="{DD4F4B8C-A7DF-5643-8C8B-D116B96ACB5C}" dt="2021-02-09T14:04:10.486" v="2163" actId="478"/>
          <ac:picMkLst>
            <pc:docMk/>
            <pc:sldMk cId="4010345383" sldId="519"/>
            <ac:picMk id="12" creationId="{7F49048A-DDC4-134D-B15C-90E46CF220D3}"/>
          </ac:picMkLst>
        </pc:picChg>
      </pc:sldChg>
      <pc:sldChg chg="addSp delSp modSp new mod ord">
        <pc:chgData name="Nane Kratzke" userId="971be13ff4ee5ef6" providerId="LiveId" clId="{DD4F4B8C-A7DF-5643-8C8B-D116B96ACB5C}" dt="2021-02-09T14:11:46.298" v="2285" actId="20578"/>
        <pc:sldMkLst>
          <pc:docMk/>
          <pc:sldMk cId="4002176707" sldId="520"/>
        </pc:sldMkLst>
        <pc:spChg chg="mod">
          <ac:chgData name="Nane Kratzke" userId="971be13ff4ee5ef6" providerId="LiveId" clId="{DD4F4B8C-A7DF-5643-8C8B-D116B96ACB5C}" dt="2021-02-09T14:08:02.004" v="2259" actId="6549"/>
          <ac:spMkLst>
            <pc:docMk/>
            <pc:sldMk cId="4002176707" sldId="520"/>
            <ac:spMk id="2" creationId="{F6236B2C-3606-3A42-A04E-7F93861B1833}"/>
          </ac:spMkLst>
        </pc:spChg>
        <pc:spChg chg="mod">
          <ac:chgData name="Nane Kratzke" userId="971be13ff4ee5ef6" providerId="LiveId" clId="{DD4F4B8C-A7DF-5643-8C8B-D116B96ACB5C}" dt="2021-02-09T14:07:59.931" v="2258" actId="20577"/>
          <ac:spMkLst>
            <pc:docMk/>
            <pc:sldMk cId="4002176707" sldId="520"/>
            <ac:spMk id="3" creationId="{3037C572-4F1A-5D4F-8281-E35CD6DA164C}"/>
          </ac:spMkLst>
        </pc:spChg>
        <pc:spChg chg="add del mod">
          <ac:chgData name="Nane Kratzke" userId="971be13ff4ee5ef6" providerId="LiveId" clId="{DD4F4B8C-A7DF-5643-8C8B-D116B96ACB5C}" dt="2021-02-09T14:09:13.082" v="2270"/>
          <ac:spMkLst>
            <pc:docMk/>
            <pc:sldMk cId="4002176707" sldId="520"/>
            <ac:spMk id="6" creationId="{2F588901-E589-F447-AECF-90240BA1AB5A}"/>
          </ac:spMkLst>
        </pc:spChg>
        <pc:graphicFrameChg chg="add mod modGraphic">
          <ac:chgData name="Nane Kratzke" userId="971be13ff4ee5ef6" providerId="LiveId" clId="{DD4F4B8C-A7DF-5643-8C8B-D116B96ACB5C}" dt="2021-02-09T14:11:22.062" v="2284"/>
          <ac:graphicFrameMkLst>
            <pc:docMk/>
            <pc:sldMk cId="4002176707" sldId="520"/>
            <ac:graphicFrameMk id="5" creationId="{E9E7359D-A233-B746-9D4F-89DBD5865580}"/>
          </ac:graphicFrameMkLst>
        </pc:graphicFrameChg>
      </pc:sldChg>
      <pc:sldChg chg="addSp modSp new mod">
        <pc:chgData name="Nane Kratzke" userId="971be13ff4ee5ef6" providerId="LiveId" clId="{DD4F4B8C-A7DF-5643-8C8B-D116B96ACB5C}" dt="2021-02-09T14:18:27.033" v="2593" actId="14861"/>
        <pc:sldMkLst>
          <pc:docMk/>
          <pc:sldMk cId="3192548314" sldId="521"/>
        </pc:sldMkLst>
        <pc:spChg chg="mod">
          <ac:chgData name="Nane Kratzke" userId="971be13ff4ee5ef6" providerId="LiveId" clId="{DD4F4B8C-A7DF-5643-8C8B-D116B96ACB5C}" dt="2021-02-09T14:13:05.068" v="2299" actId="20577"/>
          <ac:spMkLst>
            <pc:docMk/>
            <pc:sldMk cId="3192548314" sldId="521"/>
            <ac:spMk id="2" creationId="{A90E5BB1-7583-1143-B759-BC28AFD51ED3}"/>
          </ac:spMkLst>
        </pc:spChg>
        <pc:spChg chg="mod">
          <ac:chgData name="Nane Kratzke" userId="971be13ff4ee5ef6" providerId="LiveId" clId="{DD4F4B8C-A7DF-5643-8C8B-D116B96ACB5C}" dt="2021-02-09T14:13:11.769" v="2322" actId="20577"/>
          <ac:spMkLst>
            <pc:docMk/>
            <pc:sldMk cId="3192548314" sldId="521"/>
            <ac:spMk id="3" creationId="{484CD229-70F0-6343-9F65-C728239176DE}"/>
          </ac:spMkLst>
        </pc:spChg>
        <pc:spChg chg="add mod">
          <ac:chgData name="Nane Kratzke" userId="971be13ff4ee5ef6" providerId="LiveId" clId="{DD4F4B8C-A7DF-5643-8C8B-D116B96ACB5C}" dt="2021-02-09T14:17:53.587" v="2587" actId="20577"/>
          <ac:spMkLst>
            <pc:docMk/>
            <pc:sldMk cId="3192548314" sldId="521"/>
            <ac:spMk id="5" creationId="{2684B831-C1ED-DA46-A629-105AB8E3E220}"/>
          </ac:spMkLst>
        </pc:spChg>
        <pc:spChg chg="add mod">
          <ac:chgData name="Nane Kratzke" userId="971be13ff4ee5ef6" providerId="LiveId" clId="{DD4F4B8C-A7DF-5643-8C8B-D116B96ACB5C}" dt="2021-02-09T14:17:45.843" v="2582" actId="20577"/>
          <ac:spMkLst>
            <pc:docMk/>
            <pc:sldMk cId="3192548314" sldId="521"/>
            <ac:spMk id="6" creationId="{AFCBAE16-231C-854F-AEF4-95744B18B7A3}"/>
          </ac:spMkLst>
        </pc:spChg>
        <pc:spChg chg="add mod">
          <ac:chgData name="Nane Kratzke" userId="971be13ff4ee5ef6" providerId="LiveId" clId="{DD4F4B8C-A7DF-5643-8C8B-D116B96ACB5C}" dt="2021-02-09T14:18:21.275" v="2592" actId="1076"/>
          <ac:spMkLst>
            <pc:docMk/>
            <pc:sldMk cId="3192548314" sldId="521"/>
            <ac:spMk id="8" creationId="{4BCD1877-A11F-F94B-9548-4E8D01C575F3}"/>
          </ac:spMkLst>
        </pc:spChg>
        <pc:picChg chg="add mod">
          <ac:chgData name="Nane Kratzke" userId="971be13ff4ee5ef6" providerId="LiveId" clId="{DD4F4B8C-A7DF-5643-8C8B-D116B96ACB5C}" dt="2021-02-09T14:18:27.033" v="2593" actId="14861"/>
          <ac:picMkLst>
            <pc:docMk/>
            <pc:sldMk cId="3192548314" sldId="521"/>
            <ac:picMk id="7" creationId="{3C845164-20A7-E440-AE7C-FA22B65680A6}"/>
          </ac:picMkLst>
        </pc:picChg>
      </pc:sldChg>
      <pc:sldChg chg="addSp delSp modSp new mod">
        <pc:chgData name="Nane Kratzke" userId="971be13ff4ee5ef6" providerId="LiveId" clId="{DD4F4B8C-A7DF-5643-8C8B-D116B96ACB5C}" dt="2021-02-09T14:38:22.558" v="3166" actId="1076"/>
        <pc:sldMkLst>
          <pc:docMk/>
          <pc:sldMk cId="1767911000" sldId="522"/>
        </pc:sldMkLst>
        <pc:spChg chg="mod">
          <ac:chgData name="Nane Kratzke" userId="971be13ff4ee5ef6" providerId="LiveId" clId="{DD4F4B8C-A7DF-5643-8C8B-D116B96ACB5C}" dt="2021-02-09T14:21:04.130" v="2614" actId="20577"/>
          <ac:spMkLst>
            <pc:docMk/>
            <pc:sldMk cId="1767911000" sldId="522"/>
            <ac:spMk id="2" creationId="{7045F7AD-3380-8F45-AACE-94D338E7B039}"/>
          </ac:spMkLst>
        </pc:spChg>
        <pc:spChg chg="mod">
          <ac:chgData name="Nane Kratzke" userId="971be13ff4ee5ef6" providerId="LiveId" clId="{DD4F4B8C-A7DF-5643-8C8B-D116B96ACB5C}" dt="2021-02-09T14:21:28.587" v="2653" actId="20577"/>
          <ac:spMkLst>
            <pc:docMk/>
            <pc:sldMk cId="1767911000" sldId="522"/>
            <ac:spMk id="3" creationId="{82D50E9D-90EA-4446-A364-9DD2B2F9962A}"/>
          </ac:spMkLst>
        </pc:spChg>
        <pc:spChg chg="add del mod">
          <ac:chgData name="Nane Kratzke" userId="971be13ff4ee5ef6" providerId="LiveId" clId="{DD4F4B8C-A7DF-5643-8C8B-D116B96ACB5C}" dt="2021-02-09T14:28:44.641" v="2693" actId="478"/>
          <ac:spMkLst>
            <pc:docMk/>
            <pc:sldMk cId="1767911000" sldId="522"/>
            <ac:spMk id="5" creationId="{4190D8DE-1527-444C-ADD7-7EB3880734CB}"/>
          </ac:spMkLst>
        </pc:spChg>
        <pc:spChg chg="add del">
          <ac:chgData name="Nane Kratzke" userId="971be13ff4ee5ef6" providerId="LiveId" clId="{DD4F4B8C-A7DF-5643-8C8B-D116B96ACB5C}" dt="2021-02-09T14:22:57.199" v="2655"/>
          <ac:spMkLst>
            <pc:docMk/>
            <pc:sldMk cId="1767911000" sldId="522"/>
            <ac:spMk id="6" creationId="{51E50D6C-54E3-0846-A0F7-42E44749A24E}"/>
          </ac:spMkLst>
        </pc:spChg>
        <pc:spChg chg="add del">
          <ac:chgData name="Nane Kratzke" userId="971be13ff4ee5ef6" providerId="LiveId" clId="{DD4F4B8C-A7DF-5643-8C8B-D116B96ACB5C}" dt="2021-02-09T14:23:55.123" v="2664"/>
          <ac:spMkLst>
            <pc:docMk/>
            <pc:sldMk cId="1767911000" sldId="522"/>
            <ac:spMk id="8" creationId="{F0C30D32-DD5F-9746-9738-8283C73B2129}"/>
          </ac:spMkLst>
        </pc:spChg>
        <pc:spChg chg="add del">
          <ac:chgData name="Nane Kratzke" userId="971be13ff4ee5ef6" providerId="LiveId" clId="{DD4F4B8C-A7DF-5643-8C8B-D116B96ACB5C}" dt="2021-02-09T14:24:38.004" v="2671"/>
          <ac:spMkLst>
            <pc:docMk/>
            <pc:sldMk cId="1767911000" sldId="522"/>
            <ac:spMk id="11" creationId="{54D71AFC-3E03-304E-B74B-604615A0853F}"/>
          </ac:spMkLst>
        </pc:spChg>
        <pc:spChg chg="add mod">
          <ac:chgData name="Nane Kratzke" userId="971be13ff4ee5ef6" providerId="LiveId" clId="{DD4F4B8C-A7DF-5643-8C8B-D116B96ACB5C}" dt="2021-02-09T14:38:22.558" v="3166" actId="1076"/>
          <ac:spMkLst>
            <pc:docMk/>
            <pc:sldMk cId="1767911000" sldId="522"/>
            <ac:spMk id="14" creationId="{7B0533ED-CC73-884A-8E1C-33F31112FBA0}"/>
          </ac:spMkLst>
        </pc:spChg>
        <pc:spChg chg="add mod">
          <ac:chgData name="Nane Kratzke" userId="971be13ff4ee5ef6" providerId="LiveId" clId="{DD4F4B8C-A7DF-5643-8C8B-D116B96ACB5C}" dt="2021-02-09T14:37:51.498" v="3165" actId="14100"/>
          <ac:spMkLst>
            <pc:docMk/>
            <pc:sldMk cId="1767911000" sldId="522"/>
            <ac:spMk id="15" creationId="{4BFF1678-CC74-4743-BC6B-0AB68EC19EAD}"/>
          </ac:spMkLst>
        </pc:spChg>
        <pc:spChg chg="add mod">
          <ac:chgData name="Nane Kratzke" userId="971be13ff4ee5ef6" providerId="LiveId" clId="{DD4F4B8C-A7DF-5643-8C8B-D116B96ACB5C}" dt="2021-02-09T14:38:22.558" v="3166" actId="1076"/>
          <ac:spMkLst>
            <pc:docMk/>
            <pc:sldMk cId="1767911000" sldId="522"/>
            <ac:spMk id="20" creationId="{73621164-9B91-CA43-8311-C2FC5C310725}"/>
          </ac:spMkLst>
        </pc:spChg>
        <pc:spChg chg="add mod">
          <ac:chgData name="Nane Kratzke" userId="971be13ff4ee5ef6" providerId="LiveId" clId="{DD4F4B8C-A7DF-5643-8C8B-D116B96ACB5C}" dt="2021-02-09T14:38:22.558" v="3166" actId="1076"/>
          <ac:spMkLst>
            <pc:docMk/>
            <pc:sldMk cId="1767911000" sldId="522"/>
            <ac:spMk id="21" creationId="{AF8258AD-498B-E644-B5B8-EE4D8933B404}"/>
          </ac:spMkLst>
        </pc:spChg>
        <pc:spChg chg="add mod">
          <ac:chgData name="Nane Kratzke" userId="971be13ff4ee5ef6" providerId="LiveId" clId="{DD4F4B8C-A7DF-5643-8C8B-D116B96ACB5C}" dt="2021-02-09T14:38:22.558" v="3166" actId="1076"/>
          <ac:spMkLst>
            <pc:docMk/>
            <pc:sldMk cId="1767911000" sldId="522"/>
            <ac:spMk id="22" creationId="{EB16B9E8-6CD3-9640-8408-B71C0832CD11}"/>
          </ac:spMkLst>
        </pc:spChg>
        <pc:spChg chg="add mod">
          <ac:chgData name="Nane Kratzke" userId="971be13ff4ee5ef6" providerId="LiveId" clId="{DD4F4B8C-A7DF-5643-8C8B-D116B96ACB5C}" dt="2021-02-09T14:38:22.558" v="3166" actId="1076"/>
          <ac:spMkLst>
            <pc:docMk/>
            <pc:sldMk cId="1767911000" sldId="522"/>
            <ac:spMk id="23" creationId="{1EE0A265-4F41-5748-AA7A-D1D708F5FD31}"/>
          </ac:spMkLst>
        </pc:spChg>
        <pc:spChg chg="add mod">
          <ac:chgData name="Nane Kratzke" userId="971be13ff4ee5ef6" providerId="LiveId" clId="{DD4F4B8C-A7DF-5643-8C8B-D116B96ACB5C}" dt="2021-02-09T14:38:22.558" v="3166" actId="1076"/>
          <ac:spMkLst>
            <pc:docMk/>
            <pc:sldMk cId="1767911000" sldId="522"/>
            <ac:spMk id="24" creationId="{5D7B2D3D-3E10-0540-986A-1A3E79E9B7C5}"/>
          </ac:spMkLst>
        </pc:spChg>
        <pc:spChg chg="add mod">
          <ac:chgData name="Nane Kratzke" userId="971be13ff4ee5ef6" providerId="LiveId" clId="{DD4F4B8C-A7DF-5643-8C8B-D116B96ACB5C}" dt="2021-02-09T14:38:22.558" v="3166" actId="1076"/>
          <ac:spMkLst>
            <pc:docMk/>
            <pc:sldMk cId="1767911000" sldId="522"/>
            <ac:spMk id="25" creationId="{4BBEDFD1-F4CC-D849-B753-75CA20AF6938}"/>
          </ac:spMkLst>
        </pc:spChg>
        <pc:picChg chg="add del mod">
          <ac:chgData name="Nane Kratzke" userId="971be13ff4ee5ef6" providerId="LiveId" clId="{DD4F4B8C-A7DF-5643-8C8B-D116B96ACB5C}" dt="2021-02-09T14:23:29.260" v="2661" actId="478"/>
          <ac:picMkLst>
            <pc:docMk/>
            <pc:sldMk cId="1767911000" sldId="522"/>
            <ac:picMk id="7" creationId="{EDAAC659-9BA2-944D-A292-521AB43A916D}"/>
          </ac:picMkLst>
        </pc:picChg>
        <pc:picChg chg="add mod">
          <ac:chgData name="Nane Kratzke" userId="971be13ff4ee5ef6" providerId="LiveId" clId="{DD4F4B8C-A7DF-5643-8C8B-D116B96ACB5C}" dt="2021-02-09T14:38:22.558" v="3166" actId="1076"/>
          <ac:picMkLst>
            <pc:docMk/>
            <pc:sldMk cId="1767911000" sldId="522"/>
            <ac:picMk id="9" creationId="{571A3DFE-3A91-2840-AF57-62B55D8A9739}"/>
          </ac:picMkLst>
        </pc:picChg>
        <pc:picChg chg="add mod">
          <ac:chgData name="Nane Kratzke" userId="971be13ff4ee5ef6" providerId="LiveId" clId="{DD4F4B8C-A7DF-5643-8C8B-D116B96ACB5C}" dt="2021-02-09T14:38:22.558" v="3166" actId="1076"/>
          <ac:picMkLst>
            <pc:docMk/>
            <pc:sldMk cId="1767911000" sldId="522"/>
            <ac:picMk id="10" creationId="{573FC5F0-5269-4A46-9C65-1CFA3EAE8C83}"/>
          </ac:picMkLst>
        </pc:picChg>
        <pc:picChg chg="add mod">
          <ac:chgData name="Nane Kratzke" userId="971be13ff4ee5ef6" providerId="LiveId" clId="{DD4F4B8C-A7DF-5643-8C8B-D116B96ACB5C}" dt="2021-02-09T14:38:22.558" v="3166" actId="1076"/>
          <ac:picMkLst>
            <pc:docMk/>
            <pc:sldMk cId="1767911000" sldId="522"/>
            <ac:picMk id="12" creationId="{0BF61B0D-08DC-5A48-9A31-1AADCD8A9C71}"/>
          </ac:picMkLst>
        </pc:picChg>
        <pc:picChg chg="add mod">
          <ac:chgData name="Nane Kratzke" userId="971be13ff4ee5ef6" providerId="LiveId" clId="{DD4F4B8C-A7DF-5643-8C8B-D116B96ACB5C}" dt="2021-02-09T14:38:22.558" v="3166" actId="1076"/>
          <ac:picMkLst>
            <pc:docMk/>
            <pc:sldMk cId="1767911000" sldId="522"/>
            <ac:picMk id="13" creationId="{12568AC8-E321-F74F-B2B8-9E71274D149B}"/>
          </ac:picMkLst>
        </pc:picChg>
        <pc:picChg chg="add mod">
          <ac:chgData name="Nane Kratzke" userId="971be13ff4ee5ef6" providerId="LiveId" clId="{DD4F4B8C-A7DF-5643-8C8B-D116B96ACB5C}" dt="2021-02-09T14:38:22.558" v="3166" actId="1076"/>
          <ac:picMkLst>
            <pc:docMk/>
            <pc:sldMk cId="1767911000" sldId="522"/>
            <ac:picMk id="3076" creationId="{60F345D0-AAEC-C847-800B-7D04ADAA7681}"/>
          </ac:picMkLst>
        </pc:picChg>
        <pc:picChg chg="add del">
          <ac:chgData name="Nane Kratzke" userId="971be13ff4ee5ef6" providerId="LiveId" clId="{DD4F4B8C-A7DF-5643-8C8B-D116B96ACB5C}" dt="2021-02-09T14:25:00.657" v="2675"/>
          <ac:picMkLst>
            <pc:docMk/>
            <pc:sldMk cId="1767911000" sldId="522"/>
            <ac:picMk id="3082" creationId="{F8282B25-A0FF-1742-927C-F49B1776654F}"/>
          </ac:picMkLst>
        </pc:picChg>
        <pc:picChg chg="add mod">
          <ac:chgData name="Nane Kratzke" userId="971be13ff4ee5ef6" providerId="LiveId" clId="{DD4F4B8C-A7DF-5643-8C8B-D116B96ACB5C}" dt="2021-02-09T14:38:22.558" v="3166" actId="1076"/>
          <ac:picMkLst>
            <pc:docMk/>
            <pc:sldMk cId="1767911000" sldId="522"/>
            <ac:picMk id="3084" creationId="{1188D8AA-75D3-E44A-BE48-E981B1A6782C}"/>
          </ac:picMkLst>
        </pc:picChg>
        <pc:picChg chg="add mod">
          <ac:chgData name="Nane Kratzke" userId="971be13ff4ee5ef6" providerId="LiveId" clId="{DD4F4B8C-A7DF-5643-8C8B-D116B96ACB5C}" dt="2021-02-09T14:38:22.558" v="3166" actId="1076"/>
          <ac:picMkLst>
            <pc:docMk/>
            <pc:sldMk cId="1767911000" sldId="522"/>
            <ac:picMk id="3086" creationId="{0495C6CD-E950-4F45-BB7D-8DADDC0347E5}"/>
          </ac:picMkLst>
        </pc:picChg>
        <pc:picChg chg="add mod">
          <ac:chgData name="Nane Kratzke" userId="971be13ff4ee5ef6" providerId="LiveId" clId="{DD4F4B8C-A7DF-5643-8C8B-D116B96ACB5C}" dt="2021-02-09T14:38:22.558" v="3166" actId="1076"/>
          <ac:picMkLst>
            <pc:docMk/>
            <pc:sldMk cId="1767911000" sldId="522"/>
            <ac:picMk id="3088" creationId="{C610F060-1B8D-C04F-B008-1CCE68FDE15A}"/>
          </ac:picMkLst>
        </pc:picChg>
      </pc:sldChg>
      <pc:sldChg chg="addSp modSp new mod">
        <pc:chgData name="Nane Kratzke" userId="971be13ff4ee5ef6" providerId="LiveId" clId="{DD4F4B8C-A7DF-5643-8C8B-D116B96ACB5C}" dt="2021-02-25T09:09:43.106" v="28341" actId="20577"/>
        <pc:sldMkLst>
          <pc:docMk/>
          <pc:sldMk cId="2263106085" sldId="523"/>
        </pc:sldMkLst>
        <pc:spChg chg="mod">
          <ac:chgData name="Nane Kratzke" userId="971be13ff4ee5ef6" providerId="LiveId" clId="{DD4F4B8C-A7DF-5643-8C8B-D116B96ACB5C}" dt="2021-02-09T14:38:41.661" v="3193" actId="20577"/>
          <ac:spMkLst>
            <pc:docMk/>
            <pc:sldMk cId="2263106085" sldId="523"/>
            <ac:spMk id="2" creationId="{AA767F25-7E2A-F140-B209-11907D3CD94E}"/>
          </ac:spMkLst>
        </pc:spChg>
        <pc:spChg chg="mod">
          <ac:chgData name="Nane Kratzke" userId="971be13ff4ee5ef6" providerId="LiveId" clId="{DD4F4B8C-A7DF-5643-8C8B-D116B96ACB5C}" dt="2021-02-09T14:38:52.515" v="3209" actId="20577"/>
          <ac:spMkLst>
            <pc:docMk/>
            <pc:sldMk cId="2263106085" sldId="523"/>
            <ac:spMk id="3" creationId="{E89684F7-5D97-A040-B434-2B5ED5FD6708}"/>
          </ac:spMkLst>
        </pc:spChg>
        <pc:spChg chg="add mod">
          <ac:chgData name="Nane Kratzke" userId="971be13ff4ee5ef6" providerId="LiveId" clId="{DD4F4B8C-A7DF-5643-8C8B-D116B96ACB5C}" dt="2021-02-09T15:22:15.341" v="3471" actId="14100"/>
          <ac:spMkLst>
            <pc:docMk/>
            <pc:sldMk cId="2263106085" sldId="523"/>
            <ac:spMk id="5" creationId="{FFE291DC-E225-D049-8158-DA2F14B53873}"/>
          </ac:spMkLst>
        </pc:spChg>
        <pc:spChg chg="add mod">
          <ac:chgData name="Nane Kratzke" userId="971be13ff4ee5ef6" providerId="LiveId" clId="{DD4F4B8C-A7DF-5643-8C8B-D116B96ACB5C}" dt="2021-02-09T14:42:15.299" v="3260" actId="1076"/>
          <ac:spMkLst>
            <pc:docMk/>
            <pc:sldMk cId="2263106085" sldId="523"/>
            <ac:spMk id="6" creationId="{D35CE5E3-B591-5E4A-9C0F-30A4CA9F745E}"/>
          </ac:spMkLst>
        </pc:spChg>
        <pc:spChg chg="add mod">
          <ac:chgData name="Nane Kratzke" userId="971be13ff4ee5ef6" providerId="LiveId" clId="{DD4F4B8C-A7DF-5643-8C8B-D116B96ACB5C}" dt="2021-02-25T09:09:43.106" v="28341" actId="20577"/>
          <ac:spMkLst>
            <pc:docMk/>
            <pc:sldMk cId="2263106085" sldId="523"/>
            <ac:spMk id="7" creationId="{EB387F61-574E-4B49-81CF-558E7754783C}"/>
          </ac:spMkLst>
        </pc:spChg>
        <pc:picChg chg="add mod">
          <ac:chgData name="Nane Kratzke" userId="971be13ff4ee5ef6" providerId="LiveId" clId="{DD4F4B8C-A7DF-5643-8C8B-D116B96ACB5C}" dt="2021-02-09T15:22:07.391" v="3470" actId="166"/>
          <ac:picMkLst>
            <pc:docMk/>
            <pc:sldMk cId="2263106085" sldId="523"/>
            <ac:picMk id="4098" creationId="{016C1967-9659-8F44-BB9D-2B0ADC36CEFD}"/>
          </ac:picMkLst>
        </pc:picChg>
      </pc:sldChg>
      <pc:sldChg chg="new del">
        <pc:chgData name="Nane Kratzke" userId="971be13ff4ee5ef6" providerId="LiveId" clId="{DD4F4B8C-A7DF-5643-8C8B-D116B96ACB5C}" dt="2021-02-25T14:32:27.453" v="33062" actId="2696"/>
        <pc:sldMkLst>
          <pc:docMk/>
          <pc:sldMk cId="1442909410" sldId="524"/>
        </pc:sldMkLst>
      </pc:sldChg>
      <pc:sldChg chg="addSp delSp modSp add mod">
        <pc:chgData name="Nane Kratzke" userId="971be13ff4ee5ef6" providerId="LiveId" clId="{DD4F4B8C-A7DF-5643-8C8B-D116B96ACB5C}" dt="2021-02-09T15:52:36.340" v="4119" actId="14861"/>
        <pc:sldMkLst>
          <pc:docMk/>
          <pc:sldMk cId="2131256959" sldId="525"/>
        </pc:sldMkLst>
        <pc:spChg chg="mod">
          <ac:chgData name="Nane Kratzke" userId="971be13ff4ee5ef6" providerId="LiveId" clId="{DD4F4B8C-A7DF-5643-8C8B-D116B96ACB5C}" dt="2021-02-09T15:24:08.281" v="3514" actId="20577"/>
          <ac:spMkLst>
            <pc:docMk/>
            <pc:sldMk cId="2131256959" sldId="525"/>
            <ac:spMk id="2" creationId="{AA767F25-7E2A-F140-B209-11907D3CD94E}"/>
          </ac:spMkLst>
        </pc:spChg>
        <pc:spChg chg="mod">
          <ac:chgData name="Nane Kratzke" userId="971be13ff4ee5ef6" providerId="LiveId" clId="{DD4F4B8C-A7DF-5643-8C8B-D116B96ACB5C}" dt="2021-02-09T15:40:18.198" v="3790" actId="20577"/>
          <ac:spMkLst>
            <pc:docMk/>
            <pc:sldMk cId="2131256959" sldId="525"/>
            <ac:spMk id="3" creationId="{E89684F7-5D97-A040-B434-2B5ED5FD6708}"/>
          </ac:spMkLst>
        </pc:spChg>
        <pc:spChg chg="mod">
          <ac:chgData name="Nane Kratzke" userId="971be13ff4ee5ef6" providerId="LiveId" clId="{DD4F4B8C-A7DF-5643-8C8B-D116B96ACB5C}" dt="2021-02-09T15:31:39.677" v="3630" actId="14100"/>
          <ac:spMkLst>
            <pc:docMk/>
            <pc:sldMk cId="2131256959" sldId="525"/>
            <ac:spMk id="5" creationId="{FFE291DC-E225-D049-8158-DA2F14B53873}"/>
          </ac:spMkLst>
        </pc:spChg>
        <pc:spChg chg="del">
          <ac:chgData name="Nane Kratzke" userId="971be13ff4ee5ef6" providerId="LiveId" clId="{DD4F4B8C-A7DF-5643-8C8B-D116B96ACB5C}" dt="2021-02-09T15:31:09.501" v="3614" actId="478"/>
          <ac:spMkLst>
            <pc:docMk/>
            <pc:sldMk cId="2131256959" sldId="525"/>
            <ac:spMk id="7" creationId="{EB387F61-574E-4B49-81CF-558E7754783C}"/>
          </ac:spMkLst>
        </pc:spChg>
        <pc:spChg chg="add del mod">
          <ac:chgData name="Nane Kratzke" userId="971be13ff4ee5ef6" providerId="LiveId" clId="{DD4F4B8C-A7DF-5643-8C8B-D116B96ACB5C}" dt="2021-02-09T15:33:34.313" v="3634"/>
          <ac:spMkLst>
            <pc:docMk/>
            <pc:sldMk cId="2131256959" sldId="525"/>
            <ac:spMk id="8" creationId="{335B254F-2D79-F546-A463-F6310D37251F}"/>
          </ac:spMkLst>
        </pc:spChg>
        <pc:spChg chg="add mod">
          <ac:chgData name="Nane Kratzke" userId="971be13ff4ee5ef6" providerId="LiveId" clId="{DD4F4B8C-A7DF-5643-8C8B-D116B96ACB5C}" dt="2021-02-09T15:35:58.792" v="3703" actId="14100"/>
          <ac:spMkLst>
            <pc:docMk/>
            <pc:sldMk cId="2131256959" sldId="525"/>
            <ac:spMk id="9" creationId="{592CD276-D279-7045-BD51-85FC5B835B2E}"/>
          </ac:spMkLst>
        </pc:spChg>
        <pc:spChg chg="add mod">
          <ac:chgData name="Nane Kratzke" userId="971be13ff4ee5ef6" providerId="LiveId" clId="{DD4F4B8C-A7DF-5643-8C8B-D116B96ACB5C}" dt="2021-02-09T15:52:36.340" v="4119" actId="14861"/>
          <ac:spMkLst>
            <pc:docMk/>
            <pc:sldMk cId="2131256959" sldId="525"/>
            <ac:spMk id="10" creationId="{C2B4703E-E0C4-8245-B378-0BBC6E5285E3}"/>
          </ac:spMkLst>
        </pc:spChg>
        <pc:spChg chg="add mod">
          <ac:chgData name="Nane Kratzke" userId="971be13ff4ee5ef6" providerId="LiveId" clId="{DD4F4B8C-A7DF-5643-8C8B-D116B96ACB5C}" dt="2021-02-09T15:52:36.340" v="4119" actId="14861"/>
          <ac:spMkLst>
            <pc:docMk/>
            <pc:sldMk cId="2131256959" sldId="525"/>
            <ac:spMk id="12" creationId="{C1B087A0-A066-3941-9AC4-1035C4ADC99C}"/>
          </ac:spMkLst>
        </pc:spChg>
        <pc:spChg chg="add mod">
          <ac:chgData name="Nane Kratzke" userId="971be13ff4ee5ef6" providerId="LiveId" clId="{DD4F4B8C-A7DF-5643-8C8B-D116B96ACB5C}" dt="2021-02-09T15:52:22.595" v="4117" actId="1076"/>
          <ac:spMkLst>
            <pc:docMk/>
            <pc:sldMk cId="2131256959" sldId="525"/>
            <ac:spMk id="14" creationId="{16E1CEB4-80F2-2144-8545-AA6C90F0F726}"/>
          </ac:spMkLst>
        </pc:spChg>
        <pc:picChg chg="del">
          <ac:chgData name="Nane Kratzke" userId="971be13ff4ee5ef6" providerId="LiveId" clId="{DD4F4B8C-A7DF-5643-8C8B-D116B96ACB5C}" dt="2021-02-09T15:25:54.206" v="3537" actId="478"/>
          <ac:picMkLst>
            <pc:docMk/>
            <pc:sldMk cId="2131256959" sldId="525"/>
            <ac:picMk id="4098" creationId="{016C1967-9659-8F44-BB9D-2B0ADC36CEFD}"/>
          </ac:picMkLst>
        </pc:picChg>
        <pc:cxnChg chg="add mod">
          <ac:chgData name="Nane Kratzke" userId="971be13ff4ee5ef6" providerId="LiveId" clId="{DD4F4B8C-A7DF-5643-8C8B-D116B96ACB5C}" dt="2021-02-09T15:52:36.340" v="4119" actId="14861"/>
          <ac:cxnSpMkLst>
            <pc:docMk/>
            <pc:sldMk cId="2131256959" sldId="525"/>
            <ac:cxnSpMk id="13" creationId="{769ABEA6-0A5D-DC41-8581-2BF58A5AA255}"/>
          </ac:cxnSpMkLst>
        </pc:cxnChg>
      </pc:sldChg>
      <pc:sldChg chg="addSp delSp modSp add mod">
        <pc:chgData name="Nane Kratzke" userId="971be13ff4ee5ef6" providerId="LiveId" clId="{DD4F4B8C-A7DF-5643-8C8B-D116B96ACB5C}" dt="2021-02-09T15:51:50.710" v="4116" actId="1076"/>
        <pc:sldMkLst>
          <pc:docMk/>
          <pc:sldMk cId="814459774" sldId="526"/>
        </pc:sldMkLst>
        <pc:spChg chg="mod">
          <ac:chgData name="Nane Kratzke" userId="971be13ff4ee5ef6" providerId="LiveId" clId="{DD4F4B8C-A7DF-5643-8C8B-D116B96ACB5C}" dt="2021-02-09T15:41:05.563" v="3792" actId="20577"/>
          <ac:spMkLst>
            <pc:docMk/>
            <pc:sldMk cId="814459774" sldId="526"/>
            <ac:spMk id="3" creationId="{E89684F7-5D97-A040-B434-2B5ED5FD6708}"/>
          </ac:spMkLst>
        </pc:spChg>
        <pc:spChg chg="mod">
          <ac:chgData name="Nane Kratzke" userId="971be13ff4ee5ef6" providerId="LiveId" clId="{DD4F4B8C-A7DF-5643-8C8B-D116B96ACB5C}" dt="2021-02-09T15:50:22.736" v="4089" actId="1076"/>
          <ac:spMkLst>
            <pc:docMk/>
            <pc:sldMk cId="814459774" sldId="526"/>
            <ac:spMk id="5" creationId="{FFE291DC-E225-D049-8158-DA2F14B53873}"/>
          </ac:spMkLst>
        </pc:spChg>
        <pc:spChg chg="add mod">
          <ac:chgData name="Nane Kratzke" userId="971be13ff4ee5ef6" providerId="LiveId" clId="{DD4F4B8C-A7DF-5643-8C8B-D116B96ACB5C}" dt="2021-02-09T15:51:50.710" v="4116" actId="1076"/>
          <ac:spMkLst>
            <pc:docMk/>
            <pc:sldMk cId="814459774" sldId="526"/>
            <ac:spMk id="7" creationId="{6F4E8848-8942-6B44-ADFF-3C937E31DA04}"/>
          </ac:spMkLst>
        </pc:spChg>
        <pc:spChg chg="del">
          <ac:chgData name="Nane Kratzke" userId="971be13ff4ee5ef6" providerId="LiveId" clId="{DD4F4B8C-A7DF-5643-8C8B-D116B96ACB5C}" dt="2021-02-09T15:42:32.732" v="3862" actId="478"/>
          <ac:spMkLst>
            <pc:docMk/>
            <pc:sldMk cId="814459774" sldId="526"/>
            <ac:spMk id="9" creationId="{592CD276-D279-7045-BD51-85FC5B835B2E}"/>
          </ac:spMkLst>
        </pc:spChg>
        <pc:spChg chg="mod">
          <ac:chgData name="Nane Kratzke" userId="971be13ff4ee5ef6" providerId="LiveId" clId="{DD4F4B8C-A7DF-5643-8C8B-D116B96ACB5C}" dt="2021-02-09T15:50:43.176" v="4091" actId="14861"/>
          <ac:spMkLst>
            <pc:docMk/>
            <pc:sldMk cId="814459774" sldId="526"/>
            <ac:spMk id="10" creationId="{C2B4703E-E0C4-8245-B378-0BBC6E5285E3}"/>
          </ac:spMkLst>
        </pc:spChg>
        <pc:spChg chg="mod">
          <ac:chgData name="Nane Kratzke" userId="971be13ff4ee5ef6" providerId="LiveId" clId="{DD4F4B8C-A7DF-5643-8C8B-D116B96ACB5C}" dt="2021-02-09T15:50:43.176" v="4091" actId="14861"/>
          <ac:spMkLst>
            <pc:docMk/>
            <pc:sldMk cId="814459774" sldId="526"/>
            <ac:spMk id="12" creationId="{C1B087A0-A066-3941-9AC4-1035C4ADC99C}"/>
          </ac:spMkLst>
        </pc:spChg>
        <pc:spChg chg="mod">
          <ac:chgData name="Nane Kratzke" userId="971be13ff4ee5ef6" providerId="LiveId" clId="{DD4F4B8C-A7DF-5643-8C8B-D116B96ACB5C}" dt="2021-02-09T15:50:31.060" v="4090" actId="1076"/>
          <ac:spMkLst>
            <pc:docMk/>
            <pc:sldMk cId="814459774" sldId="526"/>
            <ac:spMk id="14" creationId="{16E1CEB4-80F2-2144-8545-AA6C90F0F726}"/>
          </ac:spMkLst>
        </pc:spChg>
        <pc:spChg chg="add mod">
          <ac:chgData name="Nane Kratzke" userId="971be13ff4ee5ef6" providerId="LiveId" clId="{DD4F4B8C-A7DF-5643-8C8B-D116B96ACB5C}" dt="2021-02-09T15:50:22.736" v="4089" actId="1076"/>
          <ac:spMkLst>
            <pc:docMk/>
            <pc:sldMk cId="814459774" sldId="526"/>
            <ac:spMk id="15" creationId="{7FC43DF9-E027-9146-927F-D51031E8FB7A}"/>
          </ac:spMkLst>
        </pc:spChg>
        <pc:spChg chg="add mod">
          <ac:chgData name="Nane Kratzke" userId="971be13ff4ee5ef6" providerId="LiveId" clId="{DD4F4B8C-A7DF-5643-8C8B-D116B96ACB5C}" dt="2021-02-09T15:50:22.736" v="4089" actId="1076"/>
          <ac:spMkLst>
            <pc:docMk/>
            <pc:sldMk cId="814459774" sldId="526"/>
            <ac:spMk id="16" creationId="{6161F1F9-F11B-2645-907C-3BF2C4B9EDD2}"/>
          </ac:spMkLst>
        </pc:spChg>
        <pc:spChg chg="add mod">
          <ac:chgData name="Nane Kratzke" userId="971be13ff4ee5ef6" providerId="LiveId" clId="{DD4F4B8C-A7DF-5643-8C8B-D116B96ACB5C}" dt="2021-02-09T15:51:45.411" v="4115" actId="1076"/>
          <ac:spMkLst>
            <pc:docMk/>
            <pc:sldMk cId="814459774" sldId="526"/>
            <ac:spMk id="17" creationId="{5D4E4107-79CF-644B-8EAD-0677F11ADFB4}"/>
          </ac:spMkLst>
        </pc:spChg>
        <pc:cxnChg chg="mod">
          <ac:chgData name="Nane Kratzke" userId="971be13ff4ee5ef6" providerId="LiveId" clId="{DD4F4B8C-A7DF-5643-8C8B-D116B96ACB5C}" dt="2021-02-09T15:50:43.176" v="4091" actId="14861"/>
          <ac:cxnSpMkLst>
            <pc:docMk/>
            <pc:sldMk cId="814459774" sldId="526"/>
            <ac:cxnSpMk id="13" creationId="{769ABEA6-0A5D-DC41-8581-2BF58A5AA255}"/>
          </ac:cxnSpMkLst>
        </pc:cxnChg>
      </pc:sldChg>
      <pc:sldChg chg="addSp delSp modSp add mod">
        <pc:chgData name="Nane Kratzke" userId="971be13ff4ee5ef6" providerId="LiveId" clId="{DD4F4B8C-A7DF-5643-8C8B-D116B96ACB5C}" dt="2021-02-09T16:25:45.301" v="4524" actId="14100"/>
        <pc:sldMkLst>
          <pc:docMk/>
          <pc:sldMk cId="1251721456" sldId="527"/>
        </pc:sldMkLst>
        <pc:spChg chg="mod">
          <ac:chgData name="Nane Kratzke" userId="971be13ff4ee5ef6" providerId="LiveId" clId="{DD4F4B8C-A7DF-5643-8C8B-D116B96ACB5C}" dt="2021-02-09T15:56:31.062" v="4128" actId="20577"/>
          <ac:spMkLst>
            <pc:docMk/>
            <pc:sldMk cId="1251721456" sldId="527"/>
            <ac:spMk id="3" creationId="{E89684F7-5D97-A040-B434-2B5ED5FD6708}"/>
          </ac:spMkLst>
        </pc:spChg>
        <pc:spChg chg="mod">
          <ac:chgData name="Nane Kratzke" userId="971be13ff4ee5ef6" providerId="LiveId" clId="{DD4F4B8C-A7DF-5643-8C8B-D116B96ACB5C}" dt="2021-02-09T16:21:06.878" v="4274" actId="14100"/>
          <ac:spMkLst>
            <pc:docMk/>
            <pc:sldMk cId="1251721456" sldId="527"/>
            <ac:spMk id="5" creationId="{FFE291DC-E225-D049-8158-DA2F14B53873}"/>
          </ac:spMkLst>
        </pc:spChg>
        <pc:spChg chg="add mod">
          <ac:chgData name="Nane Kratzke" userId="971be13ff4ee5ef6" providerId="LiveId" clId="{DD4F4B8C-A7DF-5643-8C8B-D116B96ACB5C}" dt="2021-02-09T16:25:45.301" v="4524" actId="14100"/>
          <ac:spMkLst>
            <pc:docMk/>
            <pc:sldMk cId="1251721456" sldId="527"/>
            <ac:spMk id="7" creationId="{DCE184A4-015B-1D46-BAAC-5C9AD7FA78E5}"/>
          </ac:spMkLst>
        </pc:spChg>
        <pc:spChg chg="del">
          <ac:chgData name="Nane Kratzke" userId="971be13ff4ee5ef6" providerId="LiveId" clId="{DD4F4B8C-A7DF-5643-8C8B-D116B96ACB5C}" dt="2021-02-09T15:58:16.365" v="4129" actId="478"/>
          <ac:spMkLst>
            <pc:docMk/>
            <pc:sldMk cId="1251721456" sldId="527"/>
            <ac:spMk id="9" creationId="{592CD276-D279-7045-BD51-85FC5B835B2E}"/>
          </ac:spMkLst>
        </pc:spChg>
        <pc:spChg chg="del">
          <ac:chgData name="Nane Kratzke" userId="971be13ff4ee5ef6" providerId="LiveId" clId="{DD4F4B8C-A7DF-5643-8C8B-D116B96ACB5C}" dt="2021-02-09T16:21:10.787" v="4275" actId="478"/>
          <ac:spMkLst>
            <pc:docMk/>
            <pc:sldMk cId="1251721456" sldId="527"/>
            <ac:spMk id="10" creationId="{C2B4703E-E0C4-8245-B378-0BBC6E5285E3}"/>
          </ac:spMkLst>
        </pc:spChg>
        <pc:spChg chg="del">
          <ac:chgData name="Nane Kratzke" userId="971be13ff4ee5ef6" providerId="LiveId" clId="{DD4F4B8C-A7DF-5643-8C8B-D116B96ACB5C}" dt="2021-02-09T16:21:10.787" v="4275" actId="478"/>
          <ac:spMkLst>
            <pc:docMk/>
            <pc:sldMk cId="1251721456" sldId="527"/>
            <ac:spMk id="12" creationId="{C1B087A0-A066-3941-9AC4-1035C4ADC99C}"/>
          </ac:spMkLst>
        </pc:spChg>
        <pc:spChg chg="del">
          <ac:chgData name="Nane Kratzke" userId="971be13ff4ee5ef6" providerId="LiveId" clId="{DD4F4B8C-A7DF-5643-8C8B-D116B96ACB5C}" dt="2021-02-09T16:21:10.787" v="4275" actId="478"/>
          <ac:spMkLst>
            <pc:docMk/>
            <pc:sldMk cId="1251721456" sldId="527"/>
            <ac:spMk id="14" creationId="{16E1CEB4-80F2-2144-8545-AA6C90F0F726}"/>
          </ac:spMkLst>
        </pc:spChg>
        <pc:spChg chg="add mod">
          <ac:chgData name="Nane Kratzke" userId="971be13ff4ee5ef6" providerId="LiveId" clId="{DD4F4B8C-A7DF-5643-8C8B-D116B96ACB5C}" dt="2021-02-09T16:24:27.843" v="4397" actId="1076"/>
          <ac:spMkLst>
            <pc:docMk/>
            <pc:sldMk cId="1251721456" sldId="527"/>
            <ac:spMk id="15" creationId="{14DDC525-8344-1544-86DC-40F4E28DF877}"/>
          </ac:spMkLst>
        </pc:spChg>
        <pc:cxnChg chg="del mod">
          <ac:chgData name="Nane Kratzke" userId="971be13ff4ee5ef6" providerId="LiveId" clId="{DD4F4B8C-A7DF-5643-8C8B-D116B96ACB5C}" dt="2021-02-09T16:21:10.787" v="4275" actId="478"/>
          <ac:cxnSpMkLst>
            <pc:docMk/>
            <pc:sldMk cId="1251721456" sldId="527"/>
            <ac:cxnSpMk id="13" creationId="{769ABEA6-0A5D-DC41-8581-2BF58A5AA255}"/>
          </ac:cxnSpMkLst>
        </pc:cxnChg>
      </pc:sldChg>
      <pc:sldChg chg="addSp delSp modSp add mod">
        <pc:chgData name="Nane Kratzke" userId="971be13ff4ee5ef6" providerId="LiveId" clId="{DD4F4B8C-A7DF-5643-8C8B-D116B96ACB5C}" dt="2021-02-09T16:37:08.518" v="4838" actId="20577"/>
        <pc:sldMkLst>
          <pc:docMk/>
          <pc:sldMk cId="3569204545" sldId="528"/>
        </pc:sldMkLst>
        <pc:spChg chg="mod">
          <ac:chgData name="Nane Kratzke" userId="971be13ff4ee5ef6" providerId="LiveId" clId="{DD4F4B8C-A7DF-5643-8C8B-D116B96ACB5C}" dt="2021-02-09T16:28:08.868" v="4530" actId="20577"/>
          <ac:spMkLst>
            <pc:docMk/>
            <pc:sldMk cId="3569204545" sldId="528"/>
            <ac:spMk id="3" creationId="{E89684F7-5D97-A040-B434-2B5ED5FD6708}"/>
          </ac:spMkLst>
        </pc:spChg>
        <pc:spChg chg="mod">
          <ac:chgData name="Nane Kratzke" userId="971be13ff4ee5ef6" providerId="LiveId" clId="{DD4F4B8C-A7DF-5643-8C8B-D116B96ACB5C}" dt="2021-02-09T16:33:04.190" v="4670" actId="20577"/>
          <ac:spMkLst>
            <pc:docMk/>
            <pc:sldMk cId="3569204545" sldId="528"/>
            <ac:spMk id="5" creationId="{FFE291DC-E225-D049-8158-DA2F14B53873}"/>
          </ac:spMkLst>
        </pc:spChg>
        <pc:spChg chg="del">
          <ac:chgData name="Nane Kratzke" userId="971be13ff4ee5ef6" providerId="LiveId" clId="{DD4F4B8C-A7DF-5643-8C8B-D116B96ACB5C}" dt="2021-02-09T16:30:10.579" v="4568" actId="478"/>
          <ac:spMkLst>
            <pc:docMk/>
            <pc:sldMk cId="3569204545" sldId="528"/>
            <ac:spMk id="7" creationId="{DCE184A4-015B-1D46-BAAC-5C9AD7FA78E5}"/>
          </ac:spMkLst>
        </pc:spChg>
        <pc:spChg chg="add mod">
          <ac:chgData name="Nane Kratzke" userId="971be13ff4ee5ef6" providerId="LiveId" clId="{DD4F4B8C-A7DF-5643-8C8B-D116B96ACB5C}" dt="2021-02-09T16:32:50.580" v="4669" actId="404"/>
          <ac:spMkLst>
            <pc:docMk/>
            <pc:sldMk cId="3569204545" sldId="528"/>
            <ac:spMk id="8" creationId="{FB5B6B59-ECE4-A44D-81BC-AE941BC615C0}"/>
          </ac:spMkLst>
        </pc:spChg>
        <pc:spChg chg="add mod">
          <ac:chgData name="Nane Kratzke" userId="971be13ff4ee5ef6" providerId="LiveId" clId="{DD4F4B8C-A7DF-5643-8C8B-D116B96ACB5C}" dt="2021-02-09T16:37:08.518" v="4838" actId="20577"/>
          <ac:spMkLst>
            <pc:docMk/>
            <pc:sldMk cId="3569204545" sldId="528"/>
            <ac:spMk id="9" creationId="{076BCB5C-0BE0-1F4D-B3FD-F2DFBD800401}"/>
          </ac:spMkLst>
        </pc:spChg>
        <pc:spChg chg="mod">
          <ac:chgData name="Nane Kratzke" userId="971be13ff4ee5ef6" providerId="LiveId" clId="{DD4F4B8C-A7DF-5643-8C8B-D116B96ACB5C}" dt="2021-02-09T16:32:40.892" v="4667"/>
          <ac:spMkLst>
            <pc:docMk/>
            <pc:sldMk cId="3569204545" sldId="528"/>
            <ac:spMk id="15" creationId="{14DDC525-8344-1544-86DC-40F4E28DF877}"/>
          </ac:spMkLst>
        </pc:spChg>
      </pc:sldChg>
      <pc:sldChg chg="modSp add mod">
        <pc:chgData name="Nane Kratzke" userId="971be13ff4ee5ef6" providerId="LiveId" clId="{DD4F4B8C-A7DF-5643-8C8B-D116B96ACB5C}" dt="2021-02-09T16:34:48.740" v="4685" actId="20577"/>
        <pc:sldMkLst>
          <pc:docMk/>
          <pc:sldMk cId="2688421527" sldId="529"/>
        </pc:sldMkLst>
        <pc:spChg chg="mod">
          <ac:chgData name="Nane Kratzke" userId="971be13ff4ee5ef6" providerId="LiveId" clId="{DD4F4B8C-A7DF-5643-8C8B-D116B96ACB5C}" dt="2021-02-09T16:34:48.740" v="4685" actId="20577"/>
          <ac:spMkLst>
            <pc:docMk/>
            <pc:sldMk cId="2688421527" sldId="529"/>
            <ac:spMk id="15" creationId="{14DDC525-8344-1544-86DC-40F4E28DF877}"/>
          </ac:spMkLst>
        </pc:spChg>
      </pc:sldChg>
      <pc:sldChg chg="addSp modSp add mod">
        <pc:chgData name="Nane Kratzke" userId="971be13ff4ee5ef6" providerId="LiveId" clId="{DD4F4B8C-A7DF-5643-8C8B-D116B96ACB5C}" dt="2021-02-18T11:19:24.899" v="13683" actId="207"/>
        <pc:sldMkLst>
          <pc:docMk/>
          <pc:sldMk cId="3038659186" sldId="530"/>
        </pc:sldMkLst>
        <pc:spChg chg="mod">
          <ac:chgData name="Nane Kratzke" userId="971be13ff4ee5ef6" providerId="LiveId" clId="{DD4F4B8C-A7DF-5643-8C8B-D116B96ACB5C}" dt="2021-02-18T10:57:56.550" v="12749" actId="20577"/>
          <ac:spMkLst>
            <pc:docMk/>
            <pc:sldMk cId="3038659186" sldId="530"/>
            <ac:spMk id="3" creationId="{E89684F7-5D97-A040-B434-2B5ED5FD6708}"/>
          </ac:spMkLst>
        </pc:spChg>
        <pc:spChg chg="mod">
          <ac:chgData name="Nane Kratzke" userId="971be13ff4ee5ef6" providerId="LiveId" clId="{DD4F4B8C-A7DF-5643-8C8B-D116B96ACB5C}" dt="2021-02-18T10:59:39.734" v="12857" actId="14100"/>
          <ac:spMkLst>
            <pc:docMk/>
            <pc:sldMk cId="3038659186" sldId="530"/>
            <ac:spMk id="5" creationId="{FFE291DC-E225-D049-8158-DA2F14B53873}"/>
          </ac:spMkLst>
        </pc:spChg>
        <pc:spChg chg="add mod">
          <ac:chgData name="Nane Kratzke" userId="971be13ff4ee5ef6" providerId="LiveId" clId="{DD4F4B8C-A7DF-5643-8C8B-D116B96ACB5C}" dt="2021-02-18T11:19:21.424" v="13682" actId="207"/>
          <ac:spMkLst>
            <pc:docMk/>
            <pc:sldMk cId="3038659186" sldId="530"/>
            <ac:spMk id="7" creationId="{2D84D56A-0B99-0046-B99B-EA9E38942CF3}"/>
          </ac:spMkLst>
        </pc:spChg>
        <pc:spChg chg="mod">
          <ac:chgData name="Nane Kratzke" userId="971be13ff4ee5ef6" providerId="LiveId" clId="{DD4F4B8C-A7DF-5643-8C8B-D116B96ACB5C}" dt="2021-02-18T11:18:34.228" v="13658" actId="20577"/>
          <ac:spMkLst>
            <pc:docMk/>
            <pc:sldMk cId="3038659186" sldId="530"/>
            <ac:spMk id="8" creationId="{FB5B6B59-ECE4-A44D-81BC-AE941BC615C0}"/>
          </ac:spMkLst>
        </pc:spChg>
        <pc:spChg chg="add mod">
          <ac:chgData name="Nane Kratzke" userId="971be13ff4ee5ef6" providerId="LiveId" clId="{DD4F4B8C-A7DF-5643-8C8B-D116B96ACB5C}" dt="2021-02-18T11:19:24.899" v="13683" actId="207"/>
          <ac:spMkLst>
            <pc:docMk/>
            <pc:sldMk cId="3038659186" sldId="530"/>
            <ac:spMk id="11" creationId="{1DD00486-6B61-8E4E-ADA8-4C23A1853BF2}"/>
          </ac:spMkLst>
        </pc:spChg>
        <pc:spChg chg="mod">
          <ac:chgData name="Nane Kratzke" userId="971be13ff4ee5ef6" providerId="LiveId" clId="{DD4F4B8C-A7DF-5643-8C8B-D116B96ACB5C}" dt="2021-02-18T11:18:50.191" v="13666" actId="1076"/>
          <ac:spMkLst>
            <pc:docMk/>
            <pc:sldMk cId="3038659186" sldId="530"/>
            <ac:spMk id="15" creationId="{14DDC525-8344-1544-86DC-40F4E28DF877}"/>
          </ac:spMkLst>
        </pc:spChg>
        <pc:picChg chg="add mod">
          <ac:chgData name="Nane Kratzke" userId="971be13ff4ee5ef6" providerId="LiveId" clId="{DD4F4B8C-A7DF-5643-8C8B-D116B96ACB5C}" dt="2021-02-18T11:18:55.209" v="13668" actId="1076"/>
          <ac:picMkLst>
            <pc:docMk/>
            <pc:sldMk cId="3038659186" sldId="530"/>
            <ac:picMk id="9" creationId="{F7DAC0D8-7F81-A745-AD19-8DDEE26D70A1}"/>
          </ac:picMkLst>
        </pc:picChg>
      </pc:sldChg>
      <pc:sldChg chg="addSp delSp modSp new mod ord modClrScheme chgLayout">
        <pc:chgData name="Nane Kratzke" userId="971be13ff4ee5ef6" providerId="LiveId" clId="{DD4F4B8C-A7DF-5643-8C8B-D116B96ACB5C}" dt="2021-02-11T08:54:42.539" v="5739" actId="20578"/>
        <pc:sldMkLst>
          <pc:docMk/>
          <pc:sldMk cId="2564185530" sldId="531"/>
        </pc:sldMkLst>
        <pc:spChg chg="del">
          <ac:chgData name="Nane Kratzke" userId="971be13ff4ee5ef6" providerId="LiveId" clId="{DD4F4B8C-A7DF-5643-8C8B-D116B96ACB5C}" dt="2021-02-11T08:36:14.309" v="4877" actId="478"/>
          <ac:spMkLst>
            <pc:docMk/>
            <pc:sldMk cId="2564185530" sldId="531"/>
            <ac:spMk id="2" creationId="{44AFD0F9-9BA4-804D-B493-24AA74BA8CA5}"/>
          </ac:spMkLst>
        </pc:spChg>
        <pc:spChg chg="mod ord">
          <ac:chgData name="Nane Kratzke" userId="971be13ff4ee5ef6" providerId="LiveId" clId="{DD4F4B8C-A7DF-5643-8C8B-D116B96ACB5C}" dt="2021-02-11T08:39:26.777" v="4950" actId="700"/>
          <ac:spMkLst>
            <pc:docMk/>
            <pc:sldMk cId="2564185530" sldId="531"/>
            <ac:spMk id="3" creationId="{68191457-7A99-A541-90DC-510932FE4C0E}"/>
          </ac:spMkLst>
        </pc:spChg>
        <pc:spChg chg="del">
          <ac:chgData name="Nane Kratzke" userId="971be13ff4ee5ef6" providerId="LiveId" clId="{DD4F4B8C-A7DF-5643-8C8B-D116B96ACB5C}" dt="2021-02-11T08:36:06.903" v="4874" actId="478"/>
          <ac:spMkLst>
            <pc:docMk/>
            <pc:sldMk cId="2564185530" sldId="531"/>
            <ac:spMk id="4" creationId="{0C591A31-9307-2B4B-944E-B4140BCA8071}"/>
          </ac:spMkLst>
        </pc:spChg>
        <pc:spChg chg="del">
          <ac:chgData name="Nane Kratzke" userId="971be13ff4ee5ef6" providerId="LiveId" clId="{DD4F4B8C-A7DF-5643-8C8B-D116B96ACB5C}" dt="2021-02-11T08:36:09.406" v="4875" actId="478"/>
          <ac:spMkLst>
            <pc:docMk/>
            <pc:sldMk cId="2564185530" sldId="531"/>
            <ac:spMk id="5" creationId="{B7767B97-96A4-2C44-A709-8E2A050DDFA6}"/>
          </ac:spMkLst>
        </pc:spChg>
        <pc:spChg chg="add mod ord">
          <ac:chgData name="Nane Kratzke" userId="971be13ff4ee5ef6" providerId="LiveId" clId="{DD4F4B8C-A7DF-5643-8C8B-D116B96ACB5C}" dt="2021-02-11T08:39:26.777" v="4950" actId="700"/>
          <ac:spMkLst>
            <pc:docMk/>
            <pc:sldMk cId="2564185530" sldId="531"/>
            <ac:spMk id="11" creationId="{BF24C7C7-D1D8-E746-8DFA-CA03DB209863}"/>
          </ac:spMkLst>
        </pc:spChg>
        <pc:spChg chg="add del mod ord">
          <ac:chgData name="Nane Kratzke" userId="971be13ff4ee5ef6" providerId="LiveId" clId="{DD4F4B8C-A7DF-5643-8C8B-D116B96ACB5C}" dt="2021-02-11T08:37:14.249" v="4885" actId="478"/>
          <ac:spMkLst>
            <pc:docMk/>
            <pc:sldMk cId="2564185530" sldId="531"/>
            <ac:spMk id="12" creationId="{F1E40A0D-09F0-0741-9C9B-ABE9C58FB421}"/>
          </ac:spMkLst>
        </pc:spChg>
        <pc:spChg chg="add mod ord">
          <ac:chgData name="Nane Kratzke" userId="971be13ff4ee5ef6" providerId="LiveId" clId="{DD4F4B8C-A7DF-5643-8C8B-D116B96ACB5C}" dt="2021-02-11T08:40:59.699" v="5082" actId="20577"/>
          <ac:spMkLst>
            <pc:docMk/>
            <pc:sldMk cId="2564185530" sldId="531"/>
            <ac:spMk id="13" creationId="{6D8AD961-47B8-2848-88C5-F7C1D97F1814}"/>
          </ac:spMkLst>
        </pc:spChg>
        <pc:spChg chg="add mod">
          <ac:chgData name="Nane Kratzke" userId="971be13ff4ee5ef6" providerId="LiveId" clId="{DD4F4B8C-A7DF-5643-8C8B-D116B96ACB5C}" dt="2021-02-11T08:43:26.742" v="5427" actId="404"/>
          <ac:spMkLst>
            <pc:docMk/>
            <pc:sldMk cId="2564185530" sldId="531"/>
            <ac:spMk id="14" creationId="{C9B30B64-B1B5-3346-84F8-F9E986F3CBBA}"/>
          </ac:spMkLst>
        </pc:spChg>
        <pc:picChg chg="add mod">
          <ac:chgData name="Nane Kratzke" userId="971be13ff4ee5ef6" providerId="LiveId" clId="{DD4F4B8C-A7DF-5643-8C8B-D116B96ACB5C}" dt="2021-02-11T08:39:22.993" v="4949" actId="1076"/>
          <ac:picMkLst>
            <pc:docMk/>
            <pc:sldMk cId="2564185530" sldId="531"/>
            <ac:picMk id="6" creationId="{962B2C97-8E56-C840-ABA4-897156308A0C}"/>
          </ac:picMkLst>
        </pc:picChg>
        <pc:picChg chg="add mod">
          <ac:chgData name="Nane Kratzke" userId="971be13ff4ee5ef6" providerId="LiveId" clId="{DD4F4B8C-A7DF-5643-8C8B-D116B96ACB5C}" dt="2021-02-11T08:39:22.993" v="4949" actId="1076"/>
          <ac:picMkLst>
            <pc:docMk/>
            <pc:sldMk cId="2564185530" sldId="531"/>
            <ac:picMk id="7" creationId="{B06DF94B-FA5E-E24E-8886-65AE7D51A788}"/>
          </ac:picMkLst>
        </pc:picChg>
        <pc:picChg chg="add mod">
          <ac:chgData name="Nane Kratzke" userId="971be13ff4ee5ef6" providerId="LiveId" clId="{DD4F4B8C-A7DF-5643-8C8B-D116B96ACB5C}" dt="2021-02-11T08:39:22.993" v="4949" actId="1076"/>
          <ac:picMkLst>
            <pc:docMk/>
            <pc:sldMk cId="2564185530" sldId="531"/>
            <ac:picMk id="8" creationId="{B23401D1-8CF1-1844-A821-BB0F033DC2A9}"/>
          </ac:picMkLst>
        </pc:picChg>
        <pc:picChg chg="add mod">
          <ac:chgData name="Nane Kratzke" userId="971be13ff4ee5ef6" providerId="LiveId" clId="{DD4F4B8C-A7DF-5643-8C8B-D116B96ACB5C}" dt="2021-02-11T08:39:22.993" v="4949" actId="1076"/>
          <ac:picMkLst>
            <pc:docMk/>
            <pc:sldMk cId="2564185530" sldId="531"/>
            <ac:picMk id="9" creationId="{7AFD03E8-1C6F-E749-BA76-96B5DB6D00F7}"/>
          </ac:picMkLst>
        </pc:picChg>
        <pc:picChg chg="add mod">
          <ac:chgData name="Nane Kratzke" userId="971be13ff4ee5ef6" providerId="LiveId" clId="{DD4F4B8C-A7DF-5643-8C8B-D116B96ACB5C}" dt="2021-02-11T08:40:03.019" v="5024" actId="1076"/>
          <ac:picMkLst>
            <pc:docMk/>
            <pc:sldMk cId="2564185530" sldId="531"/>
            <ac:picMk id="10" creationId="{8654F664-BBAB-2A4F-80B2-1592D706F9D3}"/>
          </ac:picMkLst>
        </pc:picChg>
      </pc:sldChg>
      <pc:sldChg chg="addSp delSp modSp new mod modClrScheme chgLayout">
        <pc:chgData name="Nane Kratzke" userId="971be13ff4ee5ef6" providerId="LiveId" clId="{DD4F4B8C-A7DF-5643-8C8B-D116B96ACB5C}" dt="2021-02-11T08:54:15.287" v="5738" actId="20577"/>
        <pc:sldMkLst>
          <pc:docMk/>
          <pc:sldMk cId="347149955" sldId="532"/>
        </pc:sldMkLst>
        <pc:spChg chg="del">
          <ac:chgData name="Nane Kratzke" userId="971be13ff4ee5ef6" providerId="LiveId" clId="{DD4F4B8C-A7DF-5643-8C8B-D116B96ACB5C}" dt="2021-02-11T08:44:34.291" v="5430" actId="478"/>
          <ac:spMkLst>
            <pc:docMk/>
            <pc:sldMk cId="347149955" sldId="532"/>
            <ac:spMk id="2" creationId="{CC016946-AE9D-7B49-812A-8A0D26F1439E}"/>
          </ac:spMkLst>
        </pc:spChg>
        <pc:spChg chg="mod ord">
          <ac:chgData name="Nane Kratzke" userId="971be13ff4ee5ef6" providerId="LiveId" clId="{DD4F4B8C-A7DF-5643-8C8B-D116B96ACB5C}" dt="2021-02-11T08:48:39.670" v="5457" actId="700"/>
          <ac:spMkLst>
            <pc:docMk/>
            <pc:sldMk cId="347149955" sldId="532"/>
            <ac:spMk id="3" creationId="{17FACF92-B7D9-304E-89B6-CA58C92BDAB1}"/>
          </ac:spMkLst>
        </pc:spChg>
        <pc:spChg chg="del">
          <ac:chgData name="Nane Kratzke" userId="971be13ff4ee5ef6" providerId="LiveId" clId="{DD4F4B8C-A7DF-5643-8C8B-D116B96ACB5C}" dt="2021-02-11T08:44:31.938" v="5429" actId="478"/>
          <ac:spMkLst>
            <pc:docMk/>
            <pc:sldMk cId="347149955" sldId="532"/>
            <ac:spMk id="4" creationId="{04EA1501-9B8D-E44F-B469-2C70CA34C895}"/>
          </ac:spMkLst>
        </pc:spChg>
        <pc:spChg chg="del">
          <ac:chgData name="Nane Kratzke" userId="971be13ff4ee5ef6" providerId="LiveId" clId="{DD4F4B8C-A7DF-5643-8C8B-D116B96ACB5C}" dt="2021-02-11T08:44:36.122" v="5431" actId="478"/>
          <ac:spMkLst>
            <pc:docMk/>
            <pc:sldMk cId="347149955" sldId="532"/>
            <ac:spMk id="5" creationId="{47A0C13A-8CFD-8B4F-B209-CFDB355630FA}"/>
          </ac:spMkLst>
        </pc:spChg>
        <pc:spChg chg="add del mod">
          <ac:chgData name="Nane Kratzke" userId="971be13ff4ee5ef6" providerId="LiveId" clId="{DD4F4B8C-A7DF-5643-8C8B-D116B96ACB5C}" dt="2021-02-11T08:47:42.067" v="5444" actId="478"/>
          <ac:spMkLst>
            <pc:docMk/>
            <pc:sldMk cId="347149955" sldId="532"/>
            <ac:spMk id="6" creationId="{4ECB03CD-6D02-F141-ABBB-D89A2AB884B6}"/>
          </ac:spMkLst>
        </pc:spChg>
        <pc:spChg chg="add del mod">
          <ac:chgData name="Nane Kratzke" userId="971be13ff4ee5ef6" providerId="LiveId" clId="{DD4F4B8C-A7DF-5643-8C8B-D116B96ACB5C}" dt="2021-02-11T08:47:44.461" v="5445" actId="478"/>
          <ac:spMkLst>
            <pc:docMk/>
            <pc:sldMk cId="347149955" sldId="532"/>
            <ac:spMk id="7" creationId="{5E0D1578-40D0-2F48-B78E-60ADBB70F43C}"/>
          </ac:spMkLst>
        </pc:spChg>
        <pc:spChg chg="add del mod">
          <ac:chgData name="Nane Kratzke" userId="971be13ff4ee5ef6" providerId="LiveId" clId="{DD4F4B8C-A7DF-5643-8C8B-D116B96ACB5C}" dt="2021-02-11T08:48:23.239" v="5454" actId="478"/>
          <ac:spMkLst>
            <pc:docMk/>
            <pc:sldMk cId="347149955" sldId="532"/>
            <ac:spMk id="10" creationId="{E529BD1B-3E7F-2345-A43E-028B77E2A0EB}"/>
          </ac:spMkLst>
        </pc:spChg>
        <pc:spChg chg="add del mod">
          <ac:chgData name="Nane Kratzke" userId="971be13ff4ee5ef6" providerId="LiveId" clId="{DD4F4B8C-A7DF-5643-8C8B-D116B96ACB5C}" dt="2021-02-11T08:47:46.497" v="5446" actId="478"/>
          <ac:spMkLst>
            <pc:docMk/>
            <pc:sldMk cId="347149955" sldId="532"/>
            <ac:spMk id="12" creationId="{4DC45512-15F3-E647-893B-39242263CBEF}"/>
          </ac:spMkLst>
        </pc:spChg>
        <pc:spChg chg="add del mod">
          <ac:chgData name="Nane Kratzke" userId="971be13ff4ee5ef6" providerId="LiveId" clId="{DD4F4B8C-A7DF-5643-8C8B-D116B96ACB5C}" dt="2021-02-11T08:47:50.300" v="5448" actId="478"/>
          <ac:spMkLst>
            <pc:docMk/>
            <pc:sldMk cId="347149955" sldId="532"/>
            <ac:spMk id="14" creationId="{356F3066-6C5F-1948-98FC-84214A4FEB31}"/>
          </ac:spMkLst>
        </pc:spChg>
        <pc:spChg chg="add del mod">
          <ac:chgData name="Nane Kratzke" userId="971be13ff4ee5ef6" providerId="LiveId" clId="{DD4F4B8C-A7DF-5643-8C8B-D116B96ACB5C}" dt="2021-02-11T08:49:14.739" v="5539" actId="478"/>
          <ac:spMkLst>
            <pc:docMk/>
            <pc:sldMk cId="347149955" sldId="532"/>
            <ac:spMk id="15" creationId="{4EA37A3B-886C-A442-B26D-A7C6B26B8101}"/>
          </ac:spMkLst>
        </pc:spChg>
        <pc:spChg chg="add mod">
          <ac:chgData name="Nane Kratzke" userId="971be13ff4ee5ef6" providerId="LiveId" clId="{DD4F4B8C-A7DF-5643-8C8B-D116B96ACB5C}" dt="2021-02-11T08:49:48.957" v="5551" actId="113"/>
          <ac:spMkLst>
            <pc:docMk/>
            <pc:sldMk cId="347149955" sldId="532"/>
            <ac:spMk id="18" creationId="{8EFB1455-6B34-E143-A249-F491AF942979}"/>
          </ac:spMkLst>
        </pc:spChg>
        <pc:spChg chg="add del mod">
          <ac:chgData name="Nane Kratzke" userId="971be13ff4ee5ef6" providerId="LiveId" clId="{DD4F4B8C-A7DF-5643-8C8B-D116B96ACB5C}" dt="2021-02-11T08:49:18.116" v="5540" actId="478"/>
          <ac:spMkLst>
            <pc:docMk/>
            <pc:sldMk cId="347149955" sldId="532"/>
            <ac:spMk id="19" creationId="{8D43CE25-1FB1-A244-A5EB-928756317BCF}"/>
          </ac:spMkLst>
        </pc:spChg>
        <pc:spChg chg="add del mod ord">
          <ac:chgData name="Nane Kratzke" userId="971be13ff4ee5ef6" providerId="LiveId" clId="{DD4F4B8C-A7DF-5643-8C8B-D116B96ACB5C}" dt="2021-02-11T08:48:39.670" v="5457" actId="700"/>
          <ac:spMkLst>
            <pc:docMk/>
            <pc:sldMk cId="347149955" sldId="532"/>
            <ac:spMk id="21" creationId="{F5AB8F0E-689B-1344-B357-78E828AF3D42}"/>
          </ac:spMkLst>
        </pc:spChg>
        <pc:spChg chg="add del mod ord">
          <ac:chgData name="Nane Kratzke" userId="971be13ff4ee5ef6" providerId="LiveId" clId="{DD4F4B8C-A7DF-5643-8C8B-D116B96ACB5C}" dt="2021-02-11T08:48:34.007" v="5456" actId="700"/>
          <ac:spMkLst>
            <pc:docMk/>
            <pc:sldMk cId="347149955" sldId="532"/>
            <ac:spMk id="22" creationId="{C2EFFF8D-1AAC-E34F-9A99-F4A4CE810A0D}"/>
          </ac:spMkLst>
        </pc:spChg>
        <pc:spChg chg="add del mod ord">
          <ac:chgData name="Nane Kratzke" userId="971be13ff4ee5ef6" providerId="LiveId" clId="{DD4F4B8C-A7DF-5643-8C8B-D116B96ACB5C}" dt="2021-02-11T08:48:34.007" v="5456" actId="700"/>
          <ac:spMkLst>
            <pc:docMk/>
            <pc:sldMk cId="347149955" sldId="532"/>
            <ac:spMk id="23" creationId="{1BF121C1-D2BD-7947-9A9E-984878B0659A}"/>
          </ac:spMkLst>
        </pc:spChg>
        <pc:spChg chg="add mod ord">
          <ac:chgData name="Nane Kratzke" userId="971be13ff4ee5ef6" providerId="LiveId" clId="{DD4F4B8C-A7DF-5643-8C8B-D116B96ACB5C}" dt="2021-02-11T08:48:53.566" v="5495" actId="20577"/>
          <ac:spMkLst>
            <pc:docMk/>
            <pc:sldMk cId="347149955" sldId="532"/>
            <ac:spMk id="24" creationId="{7AE39EDB-AC4E-5F46-A5AE-9B9AA5410F1F}"/>
          </ac:spMkLst>
        </pc:spChg>
        <pc:spChg chg="add mod ord">
          <ac:chgData name="Nane Kratzke" userId="971be13ff4ee5ef6" providerId="LiveId" clId="{DD4F4B8C-A7DF-5643-8C8B-D116B96ACB5C}" dt="2021-02-11T08:49:10.429" v="5538" actId="20577"/>
          <ac:spMkLst>
            <pc:docMk/>
            <pc:sldMk cId="347149955" sldId="532"/>
            <ac:spMk id="25" creationId="{893A7B4D-0117-4A4A-9762-E4EE604F0265}"/>
          </ac:spMkLst>
        </pc:spChg>
        <pc:spChg chg="add mod">
          <ac:chgData name="Nane Kratzke" userId="971be13ff4ee5ef6" providerId="LiveId" clId="{DD4F4B8C-A7DF-5643-8C8B-D116B96ACB5C}" dt="2021-02-11T08:53:47.801" v="5712" actId="1076"/>
          <ac:spMkLst>
            <pc:docMk/>
            <pc:sldMk cId="347149955" sldId="532"/>
            <ac:spMk id="33" creationId="{D61AFCC2-68FA-F544-A97A-00E24CF0A70C}"/>
          </ac:spMkLst>
        </pc:spChg>
        <pc:spChg chg="add mod">
          <ac:chgData name="Nane Kratzke" userId="971be13ff4ee5ef6" providerId="LiveId" clId="{DD4F4B8C-A7DF-5643-8C8B-D116B96ACB5C}" dt="2021-02-11T08:54:15.287" v="5738" actId="20577"/>
          <ac:spMkLst>
            <pc:docMk/>
            <pc:sldMk cId="347149955" sldId="532"/>
            <ac:spMk id="34" creationId="{99F75C6F-A2CA-8A48-AF07-BE4035AAFD54}"/>
          </ac:spMkLst>
        </pc:spChg>
        <pc:grpChg chg="add del mod">
          <ac:chgData name="Nane Kratzke" userId="971be13ff4ee5ef6" providerId="LiveId" clId="{DD4F4B8C-A7DF-5643-8C8B-D116B96ACB5C}" dt="2021-02-11T08:51:00.355" v="5563"/>
          <ac:grpSpMkLst>
            <pc:docMk/>
            <pc:sldMk cId="347149955" sldId="532"/>
            <ac:grpSpMk id="28" creationId="{F8D5A157-BC21-BE43-9BDD-EADA0179DE18}"/>
          </ac:grpSpMkLst>
        </pc:grpChg>
        <pc:grpChg chg="mod">
          <ac:chgData name="Nane Kratzke" userId="971be13ff4ee5ef6" providerId="LiveId" clId="{DD4F4B8C-A7DF-5643-8C8B-D116B96ACB5C}" dt="2021-02-11T08:50:57.253" v="5561"/>
          <ac:grpSpMkLst>
            <pc:docMk/>
            <pc:sldMk cId="347149955" sldId="532"/>
            <ac:grpSpMk id="30" creationId="{FB412010-444B-9E4C-8FE2-A97D29AB77CF}"/>
          </ac:grpSpMkLst>
        </pc:grpChg>
        <pc:grpChg chg="mod">
          <ac:chgData name="Nane Kratzke" userId="971be13ff4ee5ef6" providerId="LiveId" clId="{DD4F4B8C-A7DF-5643-8C8B-D116B96ACB5C}" dt="2021-02-11T08:53:47.801" v="5712" actId="1076"/>
          <ac:grpSpMkLst>
            <pc:docMk/>
            <pc:sldMk cId="347149955" sldId="532"/>
            <ac:grpSpMk id="32" creationId="{19CF1106-60B6-0947-8FB0-C93AA2EAC52A}"/>
          </ac:grpSpMkLst>
        </pc:grpChg>
        <pc:picChg chg="add del mod">
          <ac:chgData name="Nane Kratzke" userId="971be13ff4ee5ef6" providerId="LiveId" clId="{DD4F4B8C-A7DF-5643-8C8B-D116B96ACB5C}" dt="2021-02-11T08:47:47.973" v="5447" actId="478"/>
          <ac:picMkLst>
            <pc:docMk/>
            <pc:sldMk cId="347149955" sldId="532"/>
            <ac:picMk id="8" creationId="{813D9ED1-928C-E045-86A6-A4089B48C629}"/>
          </ac:picMkLst>
        </pc:picChg>
        <pc:picChg chg="add mod ord">
          <ac:chgData name="Nane Kratzke" userId="971be13ff4ee5ef6" providerId="LiveId" clId="{DD4F4B8C-A7DF-5643-8C8B-D116B96ACB5C}" dt="2021-02-11T08:53:47.801" v="5712" actId="1076"/>
          <ac:picMkLst>
            <pc:docMk/>
            <pc:sldMk cId="347149955" sldId="532"/>
            <ac:picMk id="16" creationId="{52E7F555-C8A6-1541-BFAC-0438F5C09410}"/>
          </ac:picMkLst>
        </pc:picChg>
        <pc:picChg chg="add mod ord">
          <ac:chgData name="Nane Kratzke" userId="971be13ff4ee5ef6" providerId="LiveId" clId="{DD4F4B8C-A7DF-5643-8C8B-D116B96ACB5C}" dt="2021-02-11T08:53:47.801" v="5712" actId="1076"/>
          <ac:picMkLst>
            <pc:docMk/>
            <pc:sldMk cId="347149955" sldId="532"/>
            <ac:picMk id="17" creationId="{203BB469-D896-274D-A998-57E915447D6D}"/>
          </ac:picMkLst>
        </pc:picChg>
        <pc:inkChg chg="add mod">
          <ac:chgData name="Nane Kratzke" userId="971be13ff4ee5ef6" providerId="LiveId" clId="{DD4F4B8C-A7DF-5643-8C8B-D116B96ACB5C}" dt="2021-02-11T08:51:00.355" v="5563"/>
          <ac:inkMkLst>
            <pc:docMk/>
            <pc:sldMk cId="347149955" sldId="532"/>
            <ac:inkMk id="26" creationId="{7872B58F-7F71-0842-B519-58B27D60CDCD}"/>
          </ac:inkMkLst>
        </pc:inkChg>
        <pc:inkChg chg="add mod">
          <ac:chgData name="Nane Kratzke" userId="971be13ff4ee5ef6" providerId="LiveId" clId="{DD4F4B8C-A7DF-5643-8C8B-D116B96ACB5C}" dt="2021-02-11T08:51:00.355" v="5563"/>
          <ac:inkMkLst>
            <pc:docMk/>
            <pc:sldMk cId="347149955" sldId="532"/>
            <ac:inkMk id="27" creationId="{6FA22321-45F8-8249-84A1-B59319FD9E04}"/>
          </ac:inkMkLst>
        </pc:inkChg>
        <pc:inkChg chg="add del mod">
          <ac:chgData name="Nane Kratzke" userId="971be13ff4ee5ef6" providerId="LiveId" clId="{DD4F4B8C-A7DF-5643-8C8B-D116B96ACB5C}" dt="2021-02-11T08:50:57.253" v="5561"/>
          <ac:inkMkLst>
            <pc:docMk/>
            <pc:sldMk cId="347149955" sldId="532"/>
            <ac:inkMk id="29" creationId="{0E655D47-C1DA-E34B-8D73-53A5FC883ABF}"/>
          </ac:inkMkLst>
        </pc:inkChg>
        <pc:inkChg chg="add mod">
          <ac:chgData name="Nane Kratzke" userId="971be13ff4ee5ef6" providerId="LiveId" clId="{DD4F4B8C-A7DF-5643-8C8B-D116B96ACB5C}" dt="2021-02-11T08:51:00.355" v="5563"/>
          <ac:inkMkLst>
            <pc:docMk/>
            <pc:sldMk cId="347149955" sldId="532"/>
            <ac:inkMk id="31" creationId="{E9F30585-0A25-2A4D-9B68-EE9CDFDEE16F}"/>
          </ac:inkMkLst>
        </pc:inkChg>
      </pc:sldChg>
      <pc:sldChg chg="addSp delSp modSp new mod">
        <pc:chgData name="Nane Kratzke" userId="971be13ff4ee5ef6" providerId="LiveId" clId="{DD4F4B8C-A7DF-5643-8C8B-D116B96ACB5C}" dt="2021-02-11T11:20:32.899" v="6822" actId="14100"/>
        <pc:sldMkLst>
          <pc:docMk/>
          <pc:sldMk cId="3347780485" sldId="533"/>
        </pc:sldMkLst>
        <pc:spChg chg="mod">
          <ac:chgData name="Nane Kratzke" userId="971be13ff4ee5ef6" providerId="LiveId" clId="{DD4F4B8C-A7DF-5643-8C8B-D116B96ACB5C}" dt="2021-02-11T11:10:51.722" v="6342" actId="20577"/>
          <ac:spMkLst>
            <pc:docMk/>
            <pc:sldMk cId="3347780485" sldId="533"/>
            <ac:spMk id="2" creationId="{201E9182-31E8-1640-87D6-D12952CF7AD7}"/>
          </ac:spMkLst>
        </pc:spChg>
        <pc:spChg chg="mod">
          <ac:chgData name="Nane Kratzke" userId="971be13ff4ee5ef6" providerId="LiveId" clId="{DD4F4B8C-A7DF-5643-8C8B-D116B96ACB5C}" dt="2021-02-11T11:10:59.770" v="6368" actId="20577"/>
          <ac:spMkLst>
            <pc:docMk/>
            <pc:sldMk cId="3347780485" sldId="533"/>
            <ac:spMk id="3" creationId="{54D519FC-1F1C-DE46-A5D1-476FE25580C8}"/>
          </ac:spMkLst>
        </pc:spChg>
        <pc:spChg chg="add del mod">
          <ac:chgData name="Nane Kratzke" userId="971be13ff4ee5ef6" providerId="LiveId" clId="{DD4F4B8C-A7DF-5643-8C8B-D116B96ACB5C}" dt="2021-02-11T11:11:15.662" v="6370" actId="478"/>
          <ac:spMkLst>
            <pc:docMk/>
            <pc:sldMk cId="3347780485" sldId="533"/>
            <ac:spMk id="5" creationId="{86E69D8D-F401-8140-8397-259F07935993}"/>
          </ac:spMkLst>
        </pc:spChg>
        <pc:spChg chg="add mod">
          <ac:chgData name="Nane Kratzke" userId="971be13ff4ee5ef6" providerId="LiveId" clId="{DD4F4B8C-A7DF-5643-8C8B-D116B96ACB5C}" dt="2021-02-11T11:17:47.018" v="6584" actId="1076"/>
          <ac:spMkLst>
            <pc:docMk/>
            <pc:sldMk cId="3347780485" sldId="533"/>
            <ac:spMk id="6" creationId="{7CBAA212-275B-8B43-9FAB-9F16E49E8FD4}"/>
          </ac:spMkLst>
        </pc:spChg>
        <pc:spChg chg="add mod">
          <ac:chgData name="Nane Kratzke" userId="971be13ff4ee5ef6" providerId="LiveId" clId="{DD4F4B8C-A7DF-5643-8C8B-D116B96ACB5C}" dt="2021-02-11T11:17:43.654" v="6583" actId="1076"/>
          <ac:spMkLst>
            <pc:docMk/>
            <pc:sldMk cId="3347780485" sldId="533"/>
            <ac:spMk id="7" creationId="{61AC0616-306E-0E45-9297-CF197E96D1F7}"/>
          </ac:spMkLst>
        </pc:spChg>
        <pc:spChg chg="add mod">
          <ac:chgData name="Nane Kratzke" userId="971be13ff4ee5ef6" providerId="LiveId" clId="{DD4F4B8C-A7DF-5643-8C8B-D116B96ACB5C}" dt="2021-02-11T11:18:05.620" v="6587" actId="20577"/>
          <ac:spMkLst>
            <pc:docMk/>
            <pc:sldMk cId="3347780485" sldId="533"/>
            <ac:spMk id="8" creationId="{4AB3328C-C88F-4948-82AC-C8BE15069C3D}"/>
          </ac:spMkLst>
        </pc:spChg>
        <pc:spChg chg="add mod">
          <ac:chgData name="Nane Kratzke" userId="971be13ff4ee5ef6" providerId="LiveId" clId="{DD4F4B8C-A7DF-5643-8C8B-D116B96ACB5C}" dt="2021-02-11T11:20:32.899" v="6822" actId="14100"/>
          <ac:spMkLst>
            <pc:docMk/>
            <pc:sldMk cId="3347780485" sldId="533"/>
            <ac:spMk id="9" creationId="{66FA0413-FC91-EA41-AC26-BE3A9458EA98}"/>
          </ac:spMkLst>
        </pc:spChg>
      </pc:sldChg>
      <pc:sldChg chg="new del">
        <pc:chgData name="Nane Kratzke" userId="971be13ff4ee5ef6" providerId="LiveId" clId="{DD4F4B8C-A7DF-5643-8C8B-D116B96ACB5C}" dt="2021-02-25T14:24:25.338" v="32938" actId="2696"/>
        <pc:sldMkLst>
          <pc:docMk/>
          <pc:sldMk cId="618653087" sldId="534"/>
        </pc:sldMkLst>
      </pc:sldChg>
      <pc:sldChg chg="addSp modSp new mod ord">
        <pc:chgData name="Nane Kratzke" userId="971be13ff4ee5ef6" providerId="LiveId" clId="{DD4F4B8C-A7DF-5643-8C8B-D116B96ACB5C}" dt="2021-02-11T17:27:28.013" v="12687" actId="1076"/>
        <pc:sldMkLst>
          <pc:docMk/>
          <pc:sldMk cId="1982140674" sldId="535"/>
        </pc:sldMkLst>
        <pc:spChg chg="mod">
          <ac:chgData name="Nane Kratzke" userId="971be13ff4ee5ef6" providerId="LiveId" clId="{DD4F4B8C-A7DF-5643-8C8B-D116B96ACB5C}" dt="2021-02-11T12:28:42.873" v="6880" actId="20577"/>
          <ac:spMkLst>
            <pc:docMk/>
            <pc:sldMk cId="1982140674" sldId="535"/>
            <ac:spMk id="2" creationId="{7FAEA502-8CAC-064E-90AD-0F086D8279F2}"/>
          </ac:spMkLst>
        </pc:spChg>
        <pc:spChg chg="mod">
          <ac:chgData name="Nane Kratzke" userId="971be13ff4ee5ef6" providerId="LiveId" clId="{DD4F4B8C-A7DF-5643-8C8B-D116B96ACB5C}" dt="2021-02-11T12:28:54.129" v="6912" actId="20577"/>
          <ac:spMkLst>
            <pc:docMk/>
            <pc:sldMk cId="1982140674" sldId="535"/>
            <ac:spMk id="3" creationId="{176B5821-6AE3-5345-AD91-DFF675E2DC89}"/>
          </ac:spMkLst>
        </pc:spChg>
        <pc:spChg chg="add mod">
          <ac:chgData name="Nane Kratzke" userId="971be13ff4ee5ef6" providerId="LiveId" clId="{DD4F4B8C-A7DF-5643-8C8B-D116B96ACB5C}" dt="2021-02-11T17:22:58.357" v="12671" actId="14100"/>
          <ac:spMkLst>
            <pc:docMk/>
            <pc:sldMk cId="1982140674" sldId="535"/>
            <ac:spMk id="5" creationId="{390BCE38-799B-974E-979A-CF5937FFF8F6}"/>
          </ac:spMkLst>
        </pc:spChg>
        <pc:picChg chg="add mod">
          <ac:chgData name="Nane Kratzke" userId="971be13ff4ee5ef6" providerId="LiveId" clId="{DD4F4B8C-A7DF-5643-8C8B-D116B96ACB5C}" dt="2021-02-11T17:25:53.028" v="12676" actId="1076"/>
          <ac:picMkLst>
            <pc:docMk/>
            <pc:sldMk cId="1982140674" sldId="535"/>
            <ac:picMk id="6" creationId="{925313AF-90DC-BC49-A9E7-657C8D8E1303}"/>
          </ac:picMkLst>
        </pc:picChg>
        <pc:picChg chg="add mod">
          <ac:chgData name="Nane Kratzke" userId="971be13ff4ee5ef6" providerId="LiveId" clId="{DD4F4B8C-A7DF-5643-8C8B-D116B96ACB5C}" dt="2021-02-11T17:26:41.167" v="12682" actId="1076"/>
          <ac:picMkLst>
            <pc:docMk/>
            <pc:sldMk cId="1982140674" sldId="535"/>
            <ac:picMk id="7" creationId="{EBA90E91-E609-BA48-B34C-DA5C866379F8}"/>
          </ac:picMkLst>
        </pc:picChg>
        <pc:picChg chg="add mod">
          <ac:chgData name="Nane Kratzke" userId="971be13ff4ee5ef6" providerId="LiveId" clId="{DD4F4B8C-A7DF-5643-8C8B-D116B96ACB5C}" dt="2021-02-11T17:27:28.013" v="12687" actId="1076"/>
          <ac:picMkLst>
            <pc:docMk/>
            <pc:sldMk cId="1982140674" sldId="535"/>
            <ac:picMk id="8" creationId="{E40AEA4F-FB1E-0045-B9F7-ACBFD1BDF579}"/>
          </ac:picMkLst>
        </pc:picChg>
      </pc:sldChg>
      <pc:sldChg chg="addSp delSp modSp add mod ord">
        <pc:chgData name="Nane Kratzke" userId="971be13ff4ee5ef6" providerId="LiveId" clId="{DD4F4B8C-A7DF-5643-8C8B-D116B96ACB5C}" dt="2021-02-25T14:24:15.194" v="32937" actId="20578"/>
        <pc:sldMkLst>
          <pc:docMk/>
          <pc:sldMk cId="329572051" sldId="536"/>
        </pc:sldMkLst>
        <pc:spChg chg="mod">
          <ac:chgData name="Nane Kratzke" userId="971be13ff4ee5ef6" providerId="LiveId" clId="{DD4F4B8C-A7DF-5643-8C8B-D116B96ACB5C}" dt="2021-02-11T12:29:45.601" v="6923" actId="20577"/>
          <ac:spMkLst>
            <pc:docMk/>
            <pc:sldMk cId="329572051" sldId="536"/>
            <ac:spMk id="3" creationId="{176B5821-6AE3-5345-AD91-DFF675E2DC89}"/>
          </ac:spMkLst>
        </pc:spChg>
        <pc:spChg chg="add mod">
          <ac:chgData name="Nane Kratzke" userId="971be13ff4ee5ef6" providerId="LiveId" clId="{DD4F4B8C-A7DF-5643-8C8B-D116B96ACB5C}" dt="2021-02-11T15:39:06" v="10513" actId="14100"/>
          <ac:spMkLst>
            <pc:docMk/>
            <pc:sldMk cId="329572051" sldId="536"/>
            <ac:spMk id="6" creationId="{55AF5957-97FF-A94C-BC89-3D59EC811D91}"/>
          </ac:spMkLst>
        </pc:spChg>
        <pc:spChg chg="add mod">
          <ac:chgData name="Nane Kratzke" userId="971be13ff4ee5ef6" providerId="LiveId" clId="{DD4F4B8C-A7DF-5643-8C8B-D116B96ACB5C}" dt="2021-02-11T15:41:15.233" v="10530" actId="20577"/>
          <ac:spMkLst>
            <pc:docMk/>
            <pc:sldMk cId="329572051" sldId="536"/>
            <ac:spMk id="8" creationId="{87F9D780-552D-4F4A-A963-3C8F0A829DA7}"/>
          </ac:spMkLst>
        </pc:spChg>
        <pc:picChg chg="add del mod">
          <ac:chgData name="Nane Kratzke" userId="971be13ff4ee5ef6" providerId="LiveId" clId="{DD4F4B8C-A7DF-5643-8C8B-D116B96ACB5C}" dt="2021-02-11T15:38:50.673" v="10509" actId="478"/>
          <ac:picMkLst>
            <pc:docMk/>
            <pc:sldMk cId="329572051" sldId="536"/>
            <ac:picMk id="5" creationId="{25FA65E4-734C-B547-BE99-86F3D992A5F6}"/>
          </ac:picMkLst>
        </pc:picChg>
        <pc:picChg chg="add mod">
          <ac:chgData name="Nane Kratzke" userId="971be13ff4ee5ef6" providerId="LiveId" clId="{DD4F4B8C-A7DF-5643-8C8B-D116B96ACB5C}" dt="2021-02-11T15:39:14.096" v="10515" actId="14861"/>
          <ac:picMkLst>
            <pc:docMk/>
            <pc:sldMk cId="329572051" sldId="536"/>
            <ac:picMk id="7" creationId="{23177726-DE05-F84D-AA8F-936F5E7C0BC4}"/>
          </ac:picMkLst>
        </pc:picChg>
        <pc:picChg chg="add mod">
          <ac:chgData name="Nane Kratzke" userId="971be13ff4ee5ef6" providerId="LiveId" clId="{DD4F4B8C-A7DF-5643-8C8B-D116B96ACB5C}" dt="2021-02-18T11:33:18.928" v="13883"/>
          <ac:picMkLst>
            <pc:docMk/>
            <pc:sldMk cId="329572051" sldId="536"/>
            <ac:picMk id="9" creationId="{E32E46F2-E245-3C48-8B5E-7E72030CF481}"/>
          </ac:picMkLst>
        </pc:picChg>
      </pc:sldChg>
      <pc:sldChg chg="addSp delSp modSp add mod ord">
        <pc:chgData name="Nane Kratzke" userId="971be13ff4ee5ef6" providerId="LiveId" clId="{DD4F4B8C-A7DF-5643-8C8B-D116B96ACB5C}" dt="2021-02-25T14:24:15.194" v="32937" actId="20578"/>
        <pc:sldMkLst>
          <pc:docMk/>
          <pc:sldMk cId="2146926778" sldId="537"/>
        </pc:sldMkLst>
        <pc:spChg chg="mod">
          <ac:chgData name="Nane Kratzke" userId="971be13ff4ee5ef6" providerId="LiveId" clId="{DD4F4B8C-A7DF-5643-8C8B-D116B96ACB5C}" dt="2021-02-11T12:40:43.498" v="7608" actId="20577"/>
          <ac:spMkLst>
            <pc:docMk/>
            <pc:sldMk cId="2146926778" sldId="537"/>
            <ac:spMk id="2" creationId="{7FAEA502-8CAC-064E-90AD-0F086D8279F2}"/>
          </ac:spMkLst>
        </pc:spChg>
        <pc:spChg chg="mod">
          <ac:chgData name="Nane Kratzke" userId="971be13ff4ee5ef6" providerId="LiveId" clId="{DD4F4B8C-A7DF-5643-8C8B-D116B96ACB5C}" dt="2021-02-11T12:40:47.382" v="7624" actId="20577"/>
          <ac:spMkLst>
            <pc:docMk/>
            <pc:sldMk cId="2146926778" sldId="537"/>
            <ac:spMk id="3" creationId="{176B5821-6AE3-5345-AD91-DFF675E2DC89}"/>
          </ac:spMkLst>
        </pc:spChg>
        <pc:spChg chg="del mod">
          <ac:chgData name="Nane Kratzke" userId="971be13ff4ee5ef6" providerId="LiveId" clId="{DD4F4B8C-A7DF-5643-8C8B-D116B96ACB5C}" dt="2021-02-11T13:12:25.676" v="8257" actId="478"/>
          <ac:spMkLst>
            <pc:docMk/>
            <pc:sldMk cId="2146926778" sldId="537"/>
            <ac:spMk id="6" creationId="{55AF5957-97FF-A94C-BC89-3D59EC811D91}"/>
          </ac:spMkLst>
        </pc:spChg>
        <pc:spChg chg="add mod">
          <ac:chgData name="Nane Kratzke" userId="971be13ff4ee5ef6" providerId="LiveId" clId="{DD4F4B8C-A7DF-5643-8C8B-D116B96ACB5C}" dt="2021-02-19T09:54:02.750" v="17698" actId="20577"/>
          <ac:spMkLst>
            <pc:docMk/>
            <pc:sldMk cId="2146926778" sldId="537"/>
            <ac:spMk id="7" creationId="{4703ACB3-CB7A-B34B-86F7-9C358BEDB5A8}"/>
          </ac:spMkLst>
        </pc:spChg>
        <pc:spChg chg="add del mod">
          <ac:chgData name="Nane Kratzke" userId="971be13ff4ee5ef6" providerId="LiveId" clId="{DD4F4B8C-A7DF-5643-8C8B-D116B96ACB5C}" dt="2021-02-11T16:39:09.407" v="11064" actId="478"/>
          <ac:spMkLst>
            <pc:docMk/>
            <pc:sldMk cId="2146926778" sldId="537"/>
            <ac:spMk id="9" creationId="{4B04A8AC-35EA-4545-A5AC-A9A542766838}"/>
          </ac:spMkLst>
        </pc:spChg>
        <pc:spChg chg="add mod">
          <ac:chgData name="Nane Kratzke" userId="971be13ff4ee5ef6" providerId="LiveId" clId="{DD4F4B8C-A7DF-5643-8C8B-D116B96ACB5C}" dt="2021-02-11T16:41:11.778" v="11104" actId="114"/>
          <ac:spMkLst>
            <pc:docMk/>
            <pc:sldMk cId="2146926778" sldId="537"/>
            <ac:spMk id="12" creationId="{50B2A9F0-91C1-B548-90DF-38109E0AC613}"/>
          </ac:spMkLst>
        </pc:spChg>
        <pc:spChg chg="add mod">
          <ac:chgData name="Nane Kratzke" userId="971be13ff4ee5ef6" providerId="LiveId" clId="{DD4F4B8C-A7DF-5643-8C8B-D116B96ACB5C}" dt="2021-02-11T16:44:25.233" v="11169" actId="114"/>
          <ac:spMkLst>
            <pc:docMk/>
            <pc:sldMk cId="2146926778" sldId="537"/>
            <ac:spMk id="19" creationId="{6D4CE1C8-6EDC-1E4D-9CAE-6D3A8DCC1AFE}"/>
          </ac:spMkLst>
        </pc:spChg>
        <pc:spChg chg="add mod">
          <ac:chgData name="Nane Kratzke" userId="971be13ff4ee5ef6" providerId="LiveId" clId="{DD4F4B8C-A7DF-5643-8C8B-D116B96ACB5C}" dt="2021-02-11T16:44:48.946" v="11190" actId="1076"/>
          <ac:spMkLst>
            <pc:docMk/>
            <pc:sldMk cId="2146926778" sldId="537"/>
            <ac:spMk id="20" creationId="{09DCD8C4-CB3B-6B40-A87F-4D648EA02FA6}"/>
          </ac:spMkLst>
        </pc:spChg>
        <pc:picChg chg="del">
          <ac:chgData name="Nane Kratzke" userId="971be13ff4ee5ef6" providerId="LiveId" clId="{DD4F4B8C-A7DF-5643-8C8B-D116B96ACB5C}" dt="2021-02-11T12:40:57.204" v="7636" actId="478"/>
          <ac:picMkLst>
            <pc:docMk/>
            <pc:sldMk cId="2146926778" sldId="537"/>
            <ac:picMk id="5" creationId="{25FA65E4-734C-B547-BE99-86F3D992A5F6}"/>
          </ac:picMkLst>
        </pc:picChg>
        <pc:picChg chg="add del mod">
          <ac:chgData name="Nane Kratzke" userId="971be13ff4ee5ef6" providerId="LiveId" clId="{DD4F4B8C-A7DF-5643-8C8B-D116B96ACB5C}" dt="2021-02-11T13:16:36.319" v="8335" actId="478"/>
          <ac:picMkLst>
            <pc:docMk/>
            <pc:sldMk cId="2146926778" sldId="537"/>
            <ac:picMk id="8" creationId="{8E0558D1-E7ED-304C-8D0F-82318E0F1487}"/>
          </ac:picMkLst>
        </pc:picChg>
        <pc:picChg chg="add del mod">
          <ac:chgData name="Nane Kratzke" userId="971be13ff4ee5ef6" providerId="LiveId" clId="{DD4F4B8C-A7DF-5643-8C8B-D116B96ACB5C}" dt="2021-02-11T16:38:47.852" v="11058" actId="478"/>
          <ac:picMkLst>
            <pc:docMk/>
            <pc:sldMk cId="2146926778" sldId="537"/>
            <ac:picMk id="10" creationId="{F2FDADF3-ECAB-4A48-93A5-CB142A51BC7E}"/>
          </ac:picMkLst>
        </pc:picChg>
        <pc:picChg chg="add mod">
          <ac:chgData name="Nane Kratzke" userId="971be13ff4ee5ef6" providerId="LiveId" clId="{DD4F4B8C-A7DF-5643-8C8B-D116B96ACB5C}" dt="2021-02-11T16:40:28.180" v="11074" actId="14100"/>
          <ac:picMkLst>
            <pc:docMk/>
            <pc:sldMk cId="2146926778" sldId="537"/>
            <ac:picMk id="11" creationId="{94BA7B9F-9EE2-F848-BD51-564EB22EA261}"/>
          </ac:picMkLst>
        </pc:picChg>
        <pc:picChg chg="add mod">
          <ac:chgData name="Nane Kratzke" userId="971be13ff4ee5ef6" providerId="LiveId" clId="{DD4F4B8C-A7DF-5643-8C8B-D116B96ACB5C}" dt="2021-02-11T16:46:01.722" v="11194" actId="1076"/>
          <ac:picMkLst>
            <pc:docMk/>
            <pc:sldMk cId="2146926778" sldId="537"/>
            <ac:picMk id="21" creationId="{682285AD-6D3C-0444-9090-24A3FE9BB914}"/>
          </ac:picMkLst>
        </pc:picChg>
        <pc:inkChg chg="add">
          <ac:chgData name="Nane Kratzke" userId="971be13ff4ee5ef6" providerId="LiveId" clId="{DD4F4B8C-A7DF-5643-8C8B-D116B96ACB5C}" dt="2021-02-11T16:42:17.272" v="11131" actId="9405"/>
          <ac:inkMkLst>
            <pc:docMk/>
            <pc:sldMk cId="2146926778" sldId="537"/>
            <ac:inkMk id="13" creationId="{BE08C157-8978-064F-AE9A-3393141D49FE}"/>
          </ac:inkMkLst>
        </pc:inkChg>
        <pc:inkChg chg="add">
          <ac:chgData name="Nane Kratzke" userId="971be13ff4ee5ef6" providerId="LiveId" clId="{DD4F4B8C-A7DF-5643-8C8B-D116B96ACB5C}" dt="2021-02-11T16:42:22.806" v="11132" actId="9405"/>
          <ac:inkMkLst>
            <pc:docMk/>
            <pc:sldMk cId="2146926778" sldId="537"/>
            <ac:inkMk id="14" creationId="{67E2049D-03BF-224F-B1F2-40EA58687D3A}"/>
          </ac:inkMkLst>
        </pc:inkChg>
        <pc:inkChg chg="add">
          <ac:chgData name="Nane Kratzke" userId="971be13ff4ee5ef6" providerId="LiveId" clId="{DD4F4B8C-A7DF-5643-8C8B-D116B96ACB5C}" dt="2021-02-11T16:42:27.554" v="11133" actId="9405"/>
          <ac:inkMkLst>
            <pc:docMk/>
            <pc:sldMk cId="2146926778" sldId="537"/>
            <ac:inkMk id="15" creationId="{9E2767DC-42E9-CD45-88A3-669AB27A3172}"/>
          </ac:inkMkLst>
        </pc:inkChg>
        <pc:inkChg chg="add">
          <ac:chgData name="Nane Kratzke" userId="971be13ff4ee5ef6" providerId="LiveId" clId="{DD4F4B8C-A7DF-5643-8C8B-D116B96ACB5C}" dt="2021-02-11T16:42:29.489" v="11134" actId="9405"/>
          <ac:inkMkLst>
            <pc:docMk/>
            <pc:sldMk cId="2146926778" sldId="537"/>
            <ac:inkMk id="16" creationId="{2FA323B0-28A1-8C4C-8348-202BDE68A673}"/>
          </ac:inkMkLst>
        </pc:inkChg>
        <pc:inkChg chg="add del">
          <ac:chgData name="Nane Kratzke" userId="971be13ff4ee5ef6" providerId="LiveId" clId="{DD4F4B8C-A7DF-5643-8C8B-D116B96ACB5C}" dt="2021-02-11T16:43:23.709" v="11136" actId="9405"/>
          <ac:inkMkLst>
            <pc:docMk/>
            <pc:sldMk cId="2146926778" sldId="537"/>
            <ac:inkMk id="17" creationId="{42898D55-5037-E342-89F9-C4549F886BE3}"/>
          </ac:inkMkLst>
        </pc:inkChg>
        <pc:inkChg chg="add">
          <ac:chgData name="Nane Kratzke" userId="971be13ff4ee5ef6" providerId="LiveId" clId="{DD4F4B8C-A7DF-5643-8C8B-D116B96ACB5C}" dt="2021-02-11T16:43:31.680" v="11137" actId="9405"/>
          <ac:inkMkLst>
            <pc:docMk/>
            <pc:sldMk cId="2146926778" sldId="537"/>
            <ac:inkMk id="18" creationId="{E36AF05B-FEA8-3240-9800-A8EA1EB38626}"/>
          </ac:inkMkLst>
        </pc:inkChg>
      </pc:sldChg>
      <pc:sldChg chg="add del">
        <pc:chgData name="Nane Kratzke" userId="971be13ff4ee5ef6" providerId="LiveId" clId="{DD4F4B8C-A7DF-5643-8C8B-D116B96ACB5C}" dt="2021-02-11T12:41:07.720" v="7639" actId="2696"/>
        <pc:sldMkLst>
          <pc:docMk/>
          <pc:sldMk cId="3713330430" sldId="538"/>
        </pc:sldMkLst>
      </pc:sldChg>
      <pc:sldChg chg="modSp add del mod">
        <pc:chgData name="Nane Kratzke" userId="971be13ff4ee5ef6" providerId="LiveId" clId="{DD4F4B8C-A7DF-5643-8C8B-D116B96ACB5C}" dt="2021-02-11T16:47:25.157" v="11195" actId="2696"/>
        <pc:sldMkLst>
          <pc:docMk/>
          <pc:sldMk cId="3005737440" sldId="539"/>
        </pc:sldMkLst>
        <pc:spChg chg="mod">
          <ac:chgData name="Nane Kratzke" userId="971be13ff4ee5ef6" providerId="LiveId" clId="{DD4F4B8C-A7DF-5643-8C8B-D116B96ACB5C}" dt="2021-02-11T12:41:31.157" v="7689" actId="20577"/>
          <ac:spMkLst>
            <pc:docMk/>
            <pc:sldMk cId="3005737440" sldId="539"/>
            <ac:spMk id="3" creationId="{176B5821-6AE3-5345-AD91-DFF675E2DC89}"/>
          </ac:spMkLst>
        </pc:spChg>
      </pc:sldChg>
      <pc:sldChg chg="addSp delSp modSp add mod ord">
        <pc:chgData name="Nane Kratzke" userId="971be13ff4ee5ef6" providerId="LiveId" clId="{DD4F4B8C-A7DF-5643-8C8B-D116B96ACB5C}" dt="2021-02-25T14:24:15.194" v="32937" actId="20578"/>
        <pc:sldMkLst>
          <pc:docMk/>
          <pc:sldMk cId="999606908" sldId="540"/>
        </pc:sldMkLst>
        <pc:spChg chg="mod">
          <ac:chgData name="Nane Kratzke" userId="971be13ff4ee5ef6" providerId="LiveId" clId="{DD4F4B8C-A7DF-5643-8C8B-D116B96ACB5C}" dt="2021-02-11T16:48:20.514" v="11209" actId="20577"/>
          <ac:spMkLst>
            <pc:docMk/>
            <pc:sldMk cId="999606908" sldId="540"/>
            <ac:spMk id="3" creationId="{176B5821-6AE3-5345-AD91-DFF675E2DC89}"/>
          </ac:spMkLst>
        </pc:spChg>
        <pc:spChg chg="del">
          <ac:chgData name="Nane Kratzke" userId="971be13ff4ee5ef6" providerId="LiveId" clId="{DD4F4B8C-A7DF-5643-8C8B-D116B96ACB5C}" dt="2021-02-11T16:48:05.463" v="11196" actId="478"/>
          <ac:spMkLst>
            <pc:docMk/>
            <pc:sldMk cId="999606908" sldId="540"/>
            <ac:spMk id="6" creationId="{55AF5957-97FF-A94C-BC89-3D59EC811D91}"/>
          </ac:spMkLst>
        </pc:spChg>
        <pc:spChg chg="add mod">
          <ac:chgData name="Nane Kratzke" userId="971be13ff4ee5ef6" providerId="LiveId" clId="{DD4F4B8C-A7DF-5643-8C8B-D116B96ACB5C}" dt="2021-02-11T16:48:11.448" v="11197" actId="1076"/>
          <ac:spMkLst>
            <pc:docMk/>
            <pc:sldMk cId="999606908" sldId="540"/>
            <ac:spMk id="11" creationId="{8F54C699-DE8F-5E45-AAF6-B4D0FBC25E33}"/>
          </ac:spMkLst>
        </pc:spChg>
        <pc:spChg chg="add mod">
          <ac:chgData name="Nane Kratzke" userId="971be13ff4ee5ef6" providerId="LiveId" clId="{DD4F4B8C-A7DF-5643-8C8B-D116B96ACB5C}" dt="2021-02-11T16:48:11.448" v="11197" actId="1076"/>
          <ac:spMkLst>
            <pc:docMk/>
            <pc:sldMk cId="999606908" sldId="540"/>
            <ac:spMk id="12" creationId="{445E4D1E-0FE7-E943-BB00-729E04A3B095}"/>
          </ac:spMkLst>
        </pc:spChg>
        <pc:spChg chg="add mod">
          <ac:chgData name="Nane Kratzke" userId="971be13ff4ee5ef6" providerId="LiveId" clId="{DD4F4B8C-A7DF-5643-8C8B-D116B96ACB5C}" dt="2021-02-11T16:48:11.448" v="11197" actId="1076"/>
          <ac:spMkLst>
            <pc:docMk/>
            <pc:sldMk cId="999606908" sldId="540"/>
            <ac:spMk id="13" creationId="{ED53F9DB-0837-B048-AECB-73F36A9DD477}"/>
          </ac:spMkLst>
        </pc:spChg>
        <pc:spChg chg="add del mod">
          <ac:chgData name="Nane Kratzke" userId="971be13ff4ee5ef6" providerId="LiveId" clId="{DD4F4B8C-A7DF-5643-8C8B-D116B96ACB5C}" dt="2021-02-11T16:48:48.528" v="11211" actId="478"/>
          <ac:spMkLst>
            <pc:docMk/>
            <pc:sldMk cId="999606908" sldId="540"/>
            <ac:spMk id="15" creationId="{387CEC6A-00EE-5E4E-9C74-0BF09F6859D6}"/>
          </ac:spMkLst>
        </pc:spChg>
        <pc:picChg chg="add del mod">
          <ac:chgData name="Nane Kratzke" userId="971be13ff4ee5ef6" providerId="LiveId" clId="{DD4F4B8C-A7DF-5643-8C8B-D116B96ACB5C}" dt="2021-02-11T12:46:52.301" v="7747" actId="478"/>
          <ac:picMkLst>
            <pc:docMk/>
            <pc:sldMk cId="999606908" sldId="540"/>
            <ac:picMk id="5" creationId="{2F612CD0-B527-8240-9F2C-C2FE21D6D5EC}"/>
          </ac:picMkLst>
        </pc:picChg>
        <pc:picChg chg="add mod">
          <ac:chgData name="Nane Kratzke" userId="971be13ff4ee5ef6" providerId="LiveId" clId="{DD4F4B8C-A7DF-5643-8C8B-D116B96ACB5C}" dt="2021-02-19T12:40:24.692" v="19101"/>
          <ac:picMkLst>
            <pc:docMk/>
            <pc:sldMk cId="999606908" sldId="540"/>
            <ac:picMk id="7" creationId="{C5CE4C18-183F-884B-80A5-6B9BD9C32658}"/>
          </ac:picMkLst>
        </pc:picChg>
        <pc:picChg chg="add del mod">
          <ac:chgData name="Nane Kratzke" userId="971be13ff4ee5ef6" providerId="LiveId" clId="{DD4F4B8C-A7DF-5643-8C8B-D116B96ACB5C}" dt="2021-02-11T12:48:55.804" v="7757" actId="478"/>
          <ac:picMkLst>
            <pc:docMk/>
            <pc:sldMk cId="999606908" sldId="540"/>
            <ac:picMk id="8" creationId="{2D96DE4A-F1ED-354F-B523-DA0A133A3C11}"/>
          </ac:picMkLst>
        </pc:picChg>
        <pc:picChg chg="add del">
          <ac:chgData name="Nane Kratzke" userId="971be13ff4ee5ef6" providerId="LiveId" clId="{DD4F4B8C-A7DF-5643-8C8B-D116B96ACB5C}" dt="2021-02-11T12:49:58.763" v="7764" actId="478"/>
          <ac:picMkLst>
            <pc:docMk/>
            <pc:sldMk cId="999606908" sldId="540"/>
            <ac:picMk id="9" creationId="{E66F658E-58AC-2646-968B-9C2EC3DE6887}"/>
          </ac:picMkLst>
        </pc:picChg>
        <pc:picChg chg="add mod">
          <ac:chgData name="Nane Kratzke" userId="971be13ff4ee5ef6" providerId="LiveId" clId="{DD4F4B8C-A7DF-5643-8C8B-D116B96ACB5C}" dt="2021-02-19T12:40:24.692" v="19101"/>
          <ac:picMkLst>
            <pc:docMk/>
            <pc:sldMk cId="999606908" sldId="540"/>
            <ac:picMk id="10" creationId="{F48A9EE3-628E-F44B-9B62-82E2C002D6C4}"/>
          </ac:picMkLst>
        </pc:picChg>
        <pc:picChg chg="add del mod">
          <ac:chgData name="Nane Kratzke" userId="971be13ff4ee5ef6" providerId="LiveId" clId="{DD4F4B8C-A7DF-5643-8C8B-D116B96ACB5C}" dt="2021-02-19T12:40:24.692" v="19101"/>
          <ac:picMkLst>
            <pc:docMk/>
            <pc:sldMk cId="999606908" sldId="540"/>
            <ac:picMk id="7170" creationId="{0C724173-D345-674E-AD96-15E6E215D412}"/>
          </ac:picMkLst>
        </pc:picChg>
      </pc:sldChg>
      <pc:sldChg chg="addSp delSp modSp add mod ord">
        <pc:chgData name="Nane Kratzke" userId="971be13ff4ee5ef6" providerId="LiveId" clId="{DD4F4B8C-A7DF-5643-8C8B-D116B96ACB5C}" dt="2021-02-25T14:24:15.194" v="32937" actId="20578"/>
        <pc:sldMkLst>
          <pc:docMk/>
          <pc:sldMk cId="172149532" sldId="541"/>
        </pc:sldMkLst>
        <pc:spChg chg="mod">
          <ac:chgData name="Nane Kratzke" userId="971be13ff4ee5ef6" providerId="LiveId" clId="{DD4F4B8C-A7DF-5643-8C8B-D116B96ACB5C}" dt="2021-02-11T13:13:28.553" v="8314" actId="20577"/>
          <ac:spMkLst>
            <pc:docMk/>
            <pc:sldMk cId="172149532" sldId="541"/>
            <ac:spMk id="3" creationId="{176B5821-6AE3-5345-AD91-DFF675E2DC89}"/>
          </ac:spMkLst>
        </pc:spChg>
        <pc:spChg chg="add mod">
          <ac:chgData name="Nane Kratzke" userId="971be13ff4ee5ef6" providerId="LiveId" clId="{DD4F4B8C-A7DF-5643-8C8B-D116B96ACB5C}" dt="2021-02-11T15:49:19.485" v="10596" actId="1076"/>
          <ac:spMkLst>
            <pc:docMk/>
            <pc:sldMk cId="172149532" sldId="541"/>
            <ac:spMk id="6" creationId="{6329F2FA-E5B7-A742-9CE1-35FCBB356769}"/>
          </ac:spMkLst>
        </pc:spChg>
        <pc:spChg chg="del">
          <ac:chgData name="Nane Kratzke" userId="971be13ff4ee5ef6" providerId="LiveId" clId="{DD4F4B8C-A7DF-5643-8C8B-D116B96ACB5C}" dt="2021-02-11T13:13:20.454" v="8296" actId="478"/>
          <ac:spMkLst>
            <pc:docMk/>
            <pc:sldMk cId="172149532" sldId="541"/>
            <ac:spMk id="7" creationId="{4703ACB3-CB7A-B34B-86F7-9C358BEDB5A8}"/>
          </ac:spMkLst>
        </pc:spChg>
        <pc:spChg chg="add mod">
          <ac:chgData name="Nane Kratzke" userId="971be13ff4ee5ef6" providerId="LiveId" clId="{DD4F4B8C-A7DF-5643-8C8B-D116B96ACB5C}" dt="2021-02-11T15:57:50.527" v="10907" actId="14100"/>
          <ac:spMkLst>
            <pc:docMk/>
            <pc:sldMk cId="172149532" sldId="541"/>
            <ac:spMk id="10" creationId="{27041805-23D9-134C-AC3C-BEEBDD11909C}"/>
          </ac:spMkLst>
        </pc:spChg>
        <pc:picChg chg="add del mod">
          <ac:chgData name="Nane Kratzke" userId="971be13ff4ee5ef6" providerId="LiveId" clId="{DD4F4B8C-A7DF-5643-8C8B-D116B96ACB5C}" dt="2021-02-11T15:47:31.756" v="10556" actId="478"/>
          <ac:picMkLst>
            <pc:docMk/>
            <pc:sldMk cId="172149532" sldId="541"/>
            <ac:picMk id="5" creationId="{28060F46-F7CA-6847-8677-B283B518F7C7}"/>
          </ac:picMkLst>
        </pc:picChg>
        <pc:picChg chg="mod">
          <ac:chgData name="Nane Kratzke" userId="971be13ff4ee5ef6" providerId="LiveId" clId="{DD4F4B8C-A7DF-5643-8C8B-D116B96ACB5C}" dt="2021-02-11T15:58:02.097" v="10909" actId="1076"/>
          <ac:picMkLst>
            <pc:docMk/>
            <pc:sldMk cId="172149532" sldId="541"/>
            <ac:picMk id="8" creationId="{8E0558D1-E7ED-304C-8D0F-82318E0F1487}"/>
          </ac:picMkLst>
        </pc:picChg>
        <pc:picChg chg="add del mod">
          <ac:chgData name="Nane Kratzke" userId="971be13ff4ee5ef6" providerId="LiveId" clId="{DD4F4B8C-A7DF-5643-8C8B-D116B96ACB5C}" dt="2021-02-11T15:32:53.665" v="10323" actId="21"/>
          <ac:picMkLst>
            <pc:docMk/>
            <pc:sldMk cId="172149532" sldId="541"/>
            <ac:picMk id="9" creationId="{CAF46CE7-ADCD-6C44-829D-FB12D194BFAD}"/>
          </ac:picMkLst>
        </pc:picChg>
        <pc:picChg chg="add mod">
          <ac:chgData name="Nane Kratzke" userId="971be13ff4ee5ef6" providerId="LiveId" clId="{DD4F4B8C-A7DF-5643-8C8B-D116B96ACB5C}" dt="2021-02-11T15:58:20.401" v="10912" actId="1076"/>
          <ac:picMkLst>
            <pc:docMk/>
            <pc:sldMk cId="172149532" sldId="541"/>
            <ac:picMk id="12" creationId="{80B30682-75DD-324D-BC57-9E08FB78789C}"/>
          </ac:picMkLst>
        </pc:picChg>
        <pc:picChg chg="add mod">
          <ac:chgData name="Nane Kratzke" userId="971be13ff4ee5ef6" providerId="LiveId" clId="{DD4F4B8C-A7DF-5643-8C8B-D116B96ACB5C}" dt="2021-02-11T15:56:18.371" v="10896" actId="1076"/>
          <ac:picMkLst>
            <pc:docMk/>
            <pc:sldMk cId="172149532" sldId="541"/>
            <ac:picMk id="9218" creationId="{CD96A83A-DDF0-C04E-BA84-FF05ED74A1C4}"/>
          </ac:picMkLst>
        </pc:picChg>
      </pc:sldChg>
      <pc:sldChg chg="new del">
        <pc:chgData name="Nane Kratzke" userId="971be13ff4ee5ef6" providerId="LiveId" clId="{DD4F4B8C-A7DF-5643-8C8B-D116B96ACB5C}" dt="2021-02-11T13:16:28.660" v="8334" actId="2696"/>
        <pc:sldMkLst>
          <pc:docMk/>
          <pc:sldMk cId="3171526410" sldId="542"/>
        </pc:sldMkLst>
      </pc:sldChg>
      <pc:sldChg chg="addSp delSp modSp add mod ord">
        <pc:chgData name="Nane Kratzke" userId="971be13ff4ee5ef6" providerId="LiveId" clId="{DD4F4B8C-A7DF-5643-8C8B-D116B96ACB5C}" dt="2021-02-25T14:24:15.194" v="32937" actId="20578"/>
        <pc:sldMkLst>
          <pc:docMk/>
          <pc:sldMk cId="3005497410" sldId="543"/>
        </pc:sldMkLst>
        <pc:spChg chg="add mod">
          <ac:chgData name="Nane Kratzke" userId="971be13ff4ee5ef6" providerId="LiveId" clId="{DD4F4B8C-A7DF-5643-8C8B-D116B96ACB5C}" dt="2021-02-18T11:27:32.982" v="13837" actId="113"/>
          <ac:spMkLst>
            <pc:docMk/>
            <pc:sldMk cId="3005497410" sldId="543"/>
            <ac:spMk id="5" creationId="{07D3FBF7-0151-054F-A667-B5D7FE8A8F1A}"/>
          </ac:spMkLst>
        </pc:spChg>
        <pc:spChg chg="add mod">
          <ac:chgData name="Nane Kratzke" userId="971be13ff4ee5ef6" providerId="LiveId" clId="{DD4F4B8C-A7DF-5643-8C8B-D116B96ACB5C}" dt="2021-02-11T13:18:47.426" v="8434" actId="20577"/>
          <ac:spMkLst>
            <pc:docMk/>
            <pc:sldMk cId="3005497410" sldId="543"/>
            <ac:spMk id="7" creationId="{F41EAEF8-34DE-FD4E-B392-35758E7AD0C2}"/>
          </ac:spMkLst>
        </pc:spChg>
        <pc:spChg chg="add mod">
          <ac:chgData name="Nane Kratzke" userId="971be13ff4ee5ef6" providerId="LiveId" clId="{DD4F4B8C-A7DF-5643-8C8B-D116B96ACB5C}" dt="2021-02-18T11:28:13.664" v="13882" actId="1076"/>
          <ac:spMkLst>
            <pc:docMk/>
            <pc:sldMk cId="3005497410" sldId="543"/>
            <ac:spMk id="8" creationId="{5A4E5E96-301C-D642-9A58-766F6CF04266}"/>
          </ac:spMkLst>
        </pc:spChg>
        <pc:spChg chg="add mod">
          <ac:chgData name="Nane Kratzke" userId="971be13ff4ee5ef6" providerId="LiveId" clId="{DD4F4B8C-A7DF-5643-8C8B-D116B96ACB5C}" dt="2021-02-11T13:22:53.126" v="8561" actId="1076"/>
          <ac:spMkLst>
            <pc:docMk/>
            <pc:sldMk cId="3005497410" sldId="543"/>
            <ac:spMk id="9" creationId="{FDA7581E-9D39-E44D-BC50-1DEF148FBE5B}"/>
          </ac:spMkLst>
        </pc:spChg>
        <pc:spChg chg="add mod">
          <ac:chgData name="Nane Kratzke" userId="971be13ff4ee5ef6" providerId="LiveId" clId="{DD4F4B8C-A7DF-5643-8C8B-D116B96ACB5C}" dt="2021-02-11T13:22:46.365" v="8560" actId="1076"/>
          <ac:spMkLst>
            <pc:docMk/>
            <pc:sldMk cId="3005497410" sldId="543"/>
            <ac:spMk id="10" creationId="{CA31EA0A-44BA-0248-B32A-CE90579D6414}"/>
          </ac:spMkLst>
        </pc:spChg>
        <pc:spChg chg="add mod">
          <ac:chgData name="Nane Kratzke" userId="971be13ff4ee5ef6" providerId="LiveId" clId="{DD4F4B8C-A7DF-5643-8C8B-D116B96ACB5C}" dt="2021-02-11T13:22:34.373" v="8559" actId="14100"/>
          <ac:spMkLst>
            <pc:docMk/>
            <pc:sldMk cId="3005497410" sldId="543"/>
            <ac:spMk id="11" creationId="{F834A946-5D9B-884C-A5C1-887E9849302E}"/>
          </ac:spMkLst>
        </pc:spChg>
        <pc:spChg chg="add mod">
          <ac:chgData name="Nane Kratzke" userId="971be13ff4ee5ef6" providerId="LiveId" clId="{DD4F4B8C-A7DF-5643-8C8B-D116B96ACB5C}" dt="2021-02-11T13:23:09.922" v="8565" actId="14100"/>
          <ac:spMkLst>
            <pc:docMk/>
            <pc:sldMk cId="3005497410" sldId="543"/>
            <ac:spMk id="12" creationId="{34434BA0-1A19-1248-A5D7-C2436B23971D}"/>
          </ac:spMkLst>
        </pc:spChg>
        <pc:picChg chg="del">
          <ac:chgData name="Nane Kratzke" userId="971be13ff4ee5ef6" providerId="LiveId" clId="{DD4F4B8C-A7DF-5643-8C8B-D116B96ACB5C}" dt="2021-02-11T13:16:43.901" v="8337" actId="478"/>
          <ac:picMkLst>
            <pc:docMk/>
            <pc:sldMk cId="3005497410" sldId="543"/>
            <ac:picMk id="5" creationId="{28060F46-F7CA-6847-8677-B283B518F7C7}"/>
          </ac:picMkLst>
        </pc:picChg>
        <pc:picChg chg="add mod">
          <ac:chgData name="Nane Kratzke" userId="971be13ff4ee5ef6" providerId="LiveId" clId="{DD4F4B8C-A7DF-5643-8C8B-D116B96ACB5C}" dt="2021-02-11T13:18:53.443" v="8435" actId="1076"/>
          <ac:picMkLst>
            <pc:docMk/>
            <pc:sldMk cId="3005497410" sldId="543"/>
            <ac:picMk id="6" creationId="{AE2389F0-BB3C-8B43-8A0A-00ADBC21BBE3}"/>
          </ac:picMkLst>
        </pc:picChg>
        <pc:picChg chg="del">
          <ac:chgData name="Nane Kratzke" userId="971be13ff4ee5ef6" providerId="LiveId" clId="{DD4F4B8C-A7DF-5643-8C8B-D116B96ACB5C}" dt="2021-02-11T13:16:42.155" v="8336" actId="478"/>
          <ac:picMkLst>
            <pc:docMk/>
            <pc:sldMk cId="3005497410" sldId="543"/>
            <ac:picMk id="8" creationId="{8E0558D1-E7ED-304C-8D0F-82318E0F1487}"/>
          </ac:picMkLst>
        </pc:picChg>
        <pc:picChg chg="add del mod">
          <ac:chgData name="Nane Kratzke" userId="971be13ff4ee5ef6" providerId="LiveId" clId="{DD4F4B8C-A7DF-5643-8C8B-D116B96ACB5C}" dt="2021-02-11T15:32:44.483" v="10322" actId="478"/>
          <ac:picMkLst>
            <pc:docMk/>
            <pc:sldMk cId="3005497410" sldId="543"/>
            <ac:picMk id="13" creationId="{1F881211-4729-6C4D-B9FE-2456C4A12ACB}"/>
          </ac:picMkLst>
        </pc:picChg>
        <pc:picChg chg="add del mod">
          <ac:chgData name="Nane Kratzke" userId="971be13ff4ee5ef6" providerId="LiveId" clId="{DD4F4B8C-A7DF-5643-8C8B-D116B96ACB5C}" dt="2021-02-11T15:57:34.252" v="10903" actId="21"/>
          <ac:picMkLst>
            <pc:docMk/>
            <pc:sldMk cId="3005497410" sldId="543"/>
            <ac:picMk id="14" creationId="{9CEE00E2-0D73-5F4C-8160-C6AD5EABEE41}"/>
          </ac:picMkLst>
        </pc:picChg>
        <pc:picChg chg="add del mod">
          <ac:chgData name="Nane Kratzke" userId="971be13ff4ee5ef6" providerId="LiveId" clId="{DD4F4B8C-A7DF-5643-8C8B-D116B96ACB5C}" dt="2021-02-11T16:00:24.928" v="10918" actId="478"/>
          <ac:picMkLst>
            <pc:docMk/>
            <pc:sldMk cId="3005497410" sldId="543"/>
            <ac:picMk id="10242" creationId="{2560D063-9F76-4641-AED9-911558261984}"/>
          </ac:picMkLst>
        </pc:picChg>
      </pc:sldChg>
      <pc:sldChg chg="addSp delSp modSp new mod ord">
        <pc:chgData name="Nane Kratzke" userId="971be13ff4ee5ef6" providerId="LiveId" clId="{DD4F4B8C-A7DF-5643-8C8B-D116B96ACB5C}" dt="2021-02-25T14:24:15.194" v="32937" actId="20578"/>
        <pc:sldMkLst>
          <pc:docMk/>
          <pc:sldMk cId="2675016215" sldId="544"/>
        </pc:sldMkLst>
        <pc:spChg chg="mod">
          <ac:chgData name="Nane Kratzke" userId="971be13ff4ee5ef6" providerId="LiveId" clId="{DD4F4B8C-A7DF-5643-8C8B-D116B96ACB5C}" dt="2021-02-11T13:31:04.285" v="8608" actId="20577"/>
          <ac:spMkLst>
            <pc:docMk/>
            <pc:sldMk cId="2675016215" sldId="544"/>
            <ac:spMk id="2" creationId="{607CDE8D-6E6A-7A42-A482-3A934542AF7D}"/>
          </ac:spMkLst>
        </pc:spChg>
        <pc:spChg chg="mod">
          <ac:chgData name="Nane Kratzke" userId="971be13ff4ee5ef6" providerId="LiveId" clId="{DD4F4B8C-A7DF-5643-8C8B-D116B96ACB5C}" dt="2021-02-11T15:36:02.485" v="10401" actId="20577"/>
          <ac:spMkLst>
            <pc:docMk/>
            <pc:sldMk cId="2675016215" sldId="544"/>
            <ac:spMk id="3" creationId="{A44C4131-B9BE-2A4F-B578-8432FAD5C8BC}"/>
          </ac:spMkLst>
        </pc:spChg>
        <pc:spChg chg="add mod">
          <ac:chgData name="Nane Kratzke" userId="971be13ff4ee5ef6" providerId="LiveId" clId="{DD4F4B8C-A7DF-5643-8C8B-D116B96ACB5C}" dt="2021-02-11T15:37:06.503" v="10499" actId="20577"/>
          <ac:spMkLst>
            <pc:docMk/>
            <pc:sldMk cId="2675016215" sldId="544"/>
            <ac:spMk id="5" creationId="{C3AA3A27-9513-1F48-B99C-384CB7666A9D}"/>
          </ac:spMkLst>
        </pc:spChg>
        <pc:spChg chg="add mod">
          <ac:chgData name="Nane Kratzke" userId="971be13ff4ee5ef6" providerId="LiveId" clId="{DD4F4B8C-A7DF-5643-8C8B-D116B96ACB5C}" dt="2021-02-11T15:45:11.297" v="10551" actId="1076"/>
          <ac:spMkLst>
            <pc:docMk/>
            <pc:sldMk cId="2675016215" sldId="544"/>
            <ac:spMk id="6" creationId="{96A6C9B4-8131-8147-8150-8242EDC0C55B}"/>
          </ac:spMkLst>
        </pc:spChg>
        <pc:spChg chg="add mod">
          <ac:chgData name="Nane Kratzke" userId="971be13ff4ee5ef6" providerId="LiveId" clId="{DD4F4B8C-A7DF-5643-8C8B-D116B96ACB5C}" dt="2021-02-11T15:29:10.068" v="10170" actId="207"/>
          <ac:spMkLst>
            <pc:docMk/>
            <pc:sldMk cId="2675016215" sldId="544"/>
            <ac:spMk id="7" creationId="{6780DBDE-21FC-0147-AFAA-F886CE37C2BC}"/>
          </ac:spMkLst>
        </pc:spChg>
        <pc:spChg chg="add mod">
          <ac:chgData name="Nane Kratzke" userId="971be13ff4ee5ef6" providerId="LiveId" clId="{DD4F4B8C-A7DF-5643-8C8B-D116B96ACB5C}" dt="2021-02-11T15:41:26.612" v="10532" actId="20577"/>
          <ac:spMkLst>
            <pc:docMk/>
            <pc:sldMk cId="2675016215" sldId="544"/>
            <ac:spMk id="8" creationId="{D5AFDE9E-285E-BA49-BA3D-ED4E4F6D719C}"/>
          </ac:spMkLst>
        </pc:spChg>
        <pc:spChg chg="add mod">
          <ac:chgData name="Nane Kratzke" userId="971be13ff4ee5ef6" providerId="LiveId" clId="{DD4F4B8C-A7DF-5643-8C8B-D116B96ACB5C}" dt="2021-02-11T15:44:28.175" v="10546" actId="1076"/>
          <ac:spMkLst>
            <pc:docMk/>
            <pc:sldMk cId="2675016215" sldId="544"/>
            <ac:spMk id="11" creationId="{F54B633F-D7B0-F84F-9380-65A981B8FB19}"/>
          </ac:spMkLst>
        </pc:spChg>
        <pc:spChg chg="add mod">
          <ac:chgData name="Nane Kratzke" userId="971be13ff4ee5ef6" providerId="LiveId" clId="{DD4F4B8C-A7DF-5643-8C8B-D116B96ACB5C}" dt="2021-02-11T15:45:18.947" v="10552" actId="14100"/>
          <ac:spMkLst>
            <pc:docMk/>
            <pc:sldMk cId="2675016215" sldId="544"/>
            <ac:spMk id="12" creationId="{9EEF1866-67F8-BF4C-A93C-F91E1F004F03}"/>
          </ac:spMkLst>
        </pc:spChg>
        <pc:picChg chg="add del mod">
          <ac:chgData name="Nane Kratzke" userId="971be13ff4ee5ef6" providerId="LiveId" clId="{DD4F4B8C-A7DF-5643-8C8B-D116B96ACB5C}" dt="2021-02-11T15:38:33.172" v="10508" actId="21"/>
          <ac:picMkLst>
            <pc:docMk/>
            <pc:sldMk cId="2675016215" sldId="544"/>
            <ac:picMk id="9" creationId="{E5A4B4BF-5631-C04C-8AD1-809BC976C30D}"/>
          </ac:picMkLst>
        </pc:picChg>
        <pc:picChg chg="add mod">
          <ac:chgData name="Nane Kratzke" userId="971be13ff4ee5ef6" providerId="LiveId" clId="{DD4F4B8C-A7DF-5643-8C8B-D116B96ACB5C}" dt="2021-02-11T15:42:46.733" v="10537" actId="14861"/>
          <ac:picMkLst>
            <pc:docMk/>
            <pc:sldMk cId="2675016215" sldId="544"/>
            <ac:picMk id="8194" creationId="{83A03B41-3686-8A4D-856F-F87A3762530A}"/>
          </ac:picMkLst>
        </pc:picChg>
      </pc:sldChg>
      <pc:sldChg chg="addSp delSp modSp add mod ord">
        <pc:chgData name="Nane Kratzke" userId="971be13ff4ee5ef6" providerId="LiveId" clId="{DD4F4B8C-A7DF-5643-8C8B-D116B96ACB5C}" dt="2021-02-25T14:24:15.194" v="32937" actId="20578"/>
        <pc:sldMkLst>
          <pc:docMk/>
          <pc:sldMk cId="188246907" sldId="545"/>
        </pc:sldMkLst>
        <pc:spChg chg="mod">
          <ac:chgData name="Nane Kratzke" userId="971be13ff4ee5ef6" providerId="LiveId" clId="{DD4F4B8C-A7DF-5643-8C8B-D116B96ACB5C}" dt="2021-02-11T16:53:56.589" v="11267" actId="20577"/>
          <ac:spMkLst>
            <pc:docMk/>
            <pc:sldMk cId="188246907" sldId="545"/>
            <ac:spMk id="3" creationId="{176B5821-6AE3-5345-AD91-DFF675E2DC89}"/>
          </ac:spMkLst>
        </pc:spChg>
        <pc:spChg chg="add mod">
          <ac:chgData name="Nane Kratzke" userId="971be13ff4ee5ef6" providerId="LiveId" clId="{DD4F4B8C-A7DF-5643-8C8B-D116B96ACB5C}" dt="2021-02-11T17:03:32.492" v="12302" actId="1076"/>
          <ac:spMkLst>
            <pc:docMk/>
            <pc:sldMk cId="188246907" sldId="545"/>
            <ac:spMk id="6" creationId="{3FD2CA2D-9E19-1644-9CB5-477BA18A219A}"/>
          </ac:spMkLst>
        </pc:spChg>
        <pc:spChg chg="mod">
          <ac:chgData name="Nane Kratzke" userId="971be13ff4ee5ef6" providerId="LiveId" clId="{DD4F4B8C-A7DF-5643-8C8B-D116B96ACB5C}" dt="2021-02-11T17:03:26.034" v="12301" actId="1076"/>
          <ac:spMkLst>
            <pc:docMk/>
            <pc:sldMk cId="188246907" sldId="545"/>
            <ac:spMk id="7" creationId="{4703ACB3-CB7A-B34B-86F7-9C358BEDB5A8}"/>
          </ac:spMkLst>
        </pc:spChg>
        <pc:spChg chg="add mod">
          <ac:chgData name="Nane Kratzke" userId="971be13ff4ee5ef6" providerId="LiveId" clId="{DD4F4B8C-A7DF-5643-8C8B-D116B96ACB5C}" dt="2021-02-11T17:02:05.281" v="12215" actId="1076"/>
          <ac:spMkLst>
            <pc:docMk/>
            <pc:sldMk cId="188246907" sldId="545"/>
            <ac:spMk id="8" creationId="{DD52F321-A27B-1A42-A637-7363698743F1}"/>
          </ac:spMkLst>
        </pc:spChg>
        <pc:spChg chg="del">
          <ac:chgData name="Nane Kratzke" userId="971be13ff4ee5ef6" providerId="LiveId" clId="{DD4F4B8C-A7DF-5643-8C8B-D116B96ACB5C}" dt="2021-02-11T16:54:11.150" v="11271" actId="478"/>
          <ac:spMkLst>
            <pc:docMk/>
            <pc:sldMk cId="188246907" sldId="545"/>
            <ac:spMk id="12" creationId="{50B2A9F0-91C1-B548-90DF-38109E0AC613}"/>
          </ac:spMkLst>
        </pc:spChg>
        <pc:spChg chg="del">
          <ac:chgData name="Nane Kratzke" userId="971be13ff4ee5ef6" providerId="LiveId" clId="{DD4F4B8C-A7DF-5643-8C8B-D116B96ACB5C}" dt="2021-02-11T16:54:03.306" v="11269" actId="478"/>
          <ac:spMkLst>
            <pc:docMk/>
            <pc:sldMk cId="188246907" sldId="545"/>
            <ac:spMk id="19" creationId="{6D4CE1C8-6EDC-1E4D-9CAE-6D3A8DCC1AFE}"/>
          </ac:spMkLst>
        </pc:spChg>
        <pc:spChg chg="del">
          <ac:chgData name="Nane Kratzke" userId="971be13ff4ee5ef6" providerId="LiveId" clId="{DD4F4B8C-A7DF-5643-8C8B-D116B96ACB5C}" dt="2021-02-11T16:54:03.306" v="11269" actId="478"/>
          <ac:spMkLst>
            <pc:docMk/>
            <pc:sldMk cId="188246907" sldId="545"/>
            <ac:spMk id="20" creationId="{09DCD8C4-CB3B-6B40-A87F-4D648EA02FA6}"/>
          </ac:spMkLst>
        </pc:spChg>
        <pc:picChg chg="add mod modCrop">
          <ac:chgData name="Nane Kratzke" userId="971be13ff4ee5ef6" providerId="LiveId" clId="{DD4F4B8C-A7DF-5643-8C8B-D116B96ACB5C}" dt="2021-02-11T17:03:32.492" v="12302" actId="1076"/>
          <ac:picMkLst>
            <pc:docMk/>
            <pc:sldMk cId="188246907" sldId="545"/>
            <ac:picMk id="5" creationId="{6754E626-E92B-E649-BC78-5A8B2F9D9BD7}"/>
          </ac:picMkLst>
        </pc:picChg>
        <pc:picChg chg="del mod">
          <ac:chgData name="Nane Kratzke" userId="971be13ff4ee5ef6" providerId="LiveId" clId="{DD4F4B8C-A7DF-5643-8C8B-D116B96ACB5C}" dt="2021-02-11T16:53:59.976" v="11268" actId="478"/>
          <ac:picMkLst>
            <pc:docMk/>
            <pc:sldMk cId="188246907" sldId="545"/>
            <ac:picMk id="11" creationId="{94BA7B9F-9EE2-F848-BD51-564EB22EA261}"/>
          </ac:picMkLst>
        </pc:picChg>
        <pc:picChg chg="del">
          <ac:chgData name="Nane Kratzke" userId="971be13ff4ee5ef6" providerId="LiveId" clId="{DD4F4B8C-A7DF-5643-8C8B-D116B96ACB5C}" dt="2021-02-11T16:54:05.207" v="11270" actId="478"/>
          <ac:picMkLst>
            <pc:docMk/>
            <pc:sldMk cId="188246907" sldId="545"/>
            <ac:picMk id="21" creationId="{682285AD-6D3C-0444-9090-24A3FE9BB914}"/>
          </ac:picMkLst>
        </pc:picChg>
        <pc:inkChg chg="del">
          <ac:chgData name="Nane Kratzke" userId="971be13ff4ee5ef6" providerId="LiveId" clId="{DD4F4B8C-A7DF-5643-8C8B-D116B96ACB5C}" dt="2021-02-11T16:54:03.306" v="11269" actId="478"/>
          <ac:inkMkLst>
            <pc:docMk/>
            <pc:sldMk cId="188246907" sldId="545"/>
            <ac:inkMk id="13" creationId="{BE08C157-8978-064F-AE9A-3393141D49FE}"/>
          </ac:inkMkLst>
        </pc:inkChg>
        <pc:inkChg chg="del">
          <ac:chgData name="Nane Kratzke" userId="971be13ff4ee5ef6" providerId="LiveId" clId="{DD4F4B8C-A7DF-5643-8C8B-D116B96ACB5C}" dt="2021-02-11T16:54:03.306" v="11269" actId="478"/>
          <ac:inkMkLst>
            <pc:docMk/>
            <pc:sldMk cId="188246907" sldId="545"/>
            <ac:inkMk id="14" creationId="{67E2049D-03BF-224F-B1F2-40EA58687D3A}"/>
          </ac:inkMkLst>
        </pc:inkChg>
        <pc:inkChg chg="del">
          <ac:chgData name="Nane Kratzke" userId="971be13ff4ee5ef6" providerId="LiveId" clId="{DD4F4B8C-A7DF-5643-8C8B-D116B96ACB5C}" dt="2021-02-11T16:54:03.306" v="11269" actId="478"/>
          <ac:inkMkLst>
            <pc:docMk/>
            <pc:sldMk cId="188246907" sldId="545"/>
            <ac:inkMk id="15" creationId="{9E2767DC-42E9-CD45-88A3-669AB27A3172}"/>
          </ac:inkMkLst>
        </pc:inkChg>
        <pc:inkChg chg="del">
          <ac:chgData name="Nane Kratzke" userId="971be13ff4ee5ef6" providerId="LiveId" clId="{DD4F4B8C-A7DF-5643-8C8B-D116B96ACB5C}" dt="2021-02-11T16:54:03.306" v="11269" actId="478"/>
          <ac:inkMkLst>
            <pc:docMk/>
            <pc:sldMk cId="188246907" sldId="545"/>
            <ac:inkMk id="16" creationId="{2FA323B0-28A1-8C4C-8348-202BDE68A673}"/>
          </ac:inkMkLst>
        </pc:inkChg>
        <pc:inkChg chg="del">
          <ac:chgData name="Nane Kratzke" userId="971be13ff4ee5ef6" providerId="LiveId" clId="{DD4F4B8C-A7DF-5643-8C8B-D116B96ACB5C}" dt="2021-02-11T16:54:03.306" v="11269" actId="478"/>
          <ac:inkMkLst>
            <pc:docMk/>
            <pc:sldMk cId="188246907" sldId="545"/>
            <ac:inkMk id="18" creationId="{E36AF05B-FEA8-3240-9800-A8EA1EB38626}"/>
          </ac:inkMkLst>
        </pc:inkChg>
      </pc:sldChg>
      <pc:sldChg chg="add del">
        <pc:chgData name="Nane Kratzke" userId="971be13ff4ee5ef6" providerId="LiveId" clId="{DD4F4B8C-A7DF-5643-8C8B-D116B96ACB5C}" dt="2021-02-11T16:48:54.911" v="11213" actId="2696"/>
        <pc:sldMkLst>
          <pc:docMk/>
          <pc:sldMk cId="2666632670" sldId="545"/>
        </pc:sldMkLst>
      </pc:sldChg>
      <pc:sldChg chg="addSp delSp modSp add mod ord">
        <pc:chgData name="Nane Kratzke" userId="971be13ff4ee5ef6" providerId="LiveId" clId="{DD4F4B8C-A7DF-5643-8C8B-D116B96ACB5C}" dt="2021-02-25T14:24:15.194" v="32937" actId="20578"/>
        <pc:sldMkLst>
          <pc:docMk/>
          <pc:sldMk cId="11344718" sldId="546"/>
        </pc:sldMkLst>
        <pc:spChg chg="mod">
          <ac:chgData name="Nane Kratzke" userId="971be13ff4ee5ef6" providerId="LiveId" clId="{DD4F4B8C-A7DF-5643-8C8B-D116B96ACB5C}" dt="2021-02-11T17:04:51.346" v="12327" actId="20577"/>
          <ac:spMkLst>
            <pc:docMk/>
            <pc:sldMk cId="11344718" sldId="546"/>
            <ac:spMk id="3" creationId="{176B5821-6AE3-5345-AD91-DFF675E2DC89}"/>
          </ac:spMkLst>
        </pc:spChg>
        <pc:spChg chg="add mod">
          <ac:chgData name="Nane Kratzke" userId="971be13ff4ee5ef6" providerId="LiveId" clId="{DD4F4B8C-A7DF-5643-8C8B-D116B96ACB5C}" dt="2021-02-11T17:13:01.363" v="12410" actId="1076"/>
          <ac:spMkLst>
            <pc:docMk/>
            <pc:sldMk cId="11344718" sldId="546"/>
            <ac:spMk id="8" creationId="{97D1C29E-BC69-B84E-BE5E-88B67FA8C7FE}"/>
          </ac:spMkLst>
        </pc:spChg>
        <pc:spChg chg="del">
          <ac:chgData name="Nane Kratzke" userId="971be13ff4ee5ef6" providerId="LiveId" clId="{DD4F4B8C-A7DF-5643-8C8B-D116B96ACB5C}" dt="2021-02-11T17:05:55.199" v="12335" actId="478"/>
          <ac:spMkLst>
            <pc:docMk/>
            <pc:sldMk cId="11344718" sldId="546"/>
            <ac:spMk id="11" creationId="{8F54C699-DE8F-5E45-AAF6-B4D0FBC25E33}"/>
          </ac:spMkLst>
        </pc:spChg>
        <pc:spChg chg="del">
          <ac:chgData name="Nane Kratzke" userId="971be13ff4ee5ef6" providerId="LiveId" clId="{DD4F4B8C-A7DF-5643-8C8B-D116B96ACB5C}" dt="2021-02-11T17:05:41.274" v="12329" actId="478"/>
          <ac:spMkLst>
            <pc:docMk/>
            <pc:sldMk cId="11344718" sldId="546"/>
            <ac:spMk id="12" creationId="{445E4D1E-0FE7-E943-BB00-729E04A3B095}"/>
          </ac:spMkLst>
        </pc:spChg>
        <pc:spChg chg="del">
          <ac:chgData name="Nane Kratzke" userId="971be13ff4ee5ef6" providerId="LiveId" clId="{DD4F4B8C-A7DF-5643-8C8B-D116B96ACB5C}" dt="2021-02-11T17:05:49.911" v="12332" actId="478"/>
          <ac:spMkLst>
            <pc:docMk/>
            <pc:sldMk cId="11344718" sldId="546"/>
            <ac:spMk id="13" creationId="{ED53F9DB-0837-B048-AECB-73F36A9DD477}"/>
          </ac:spMkLst>
        </pc:spChg>
        <pc:spChg chg="add mod">
          <ac:chgData name="Nane Kratzke" userId="971be13ff4ee5ef6" providerId="LiveId" clId="{DD4F4B8C-A7DF-5643-8C8B-D116B96ACB5C}" dt="2021-02-11T17:13:01.363" v="12410" actId="1076"/>
          <ac:spMkLst>
            <pc:docMk/>
            <pc:sldMk cId="11344718" sldId="546"/>
            <ac:spMk id="15" creationId="{8746AA3F-4597-C842-8A35-6CBEC7BCC0D3}"/>
          </ac:spMkLst>
        </pc:spChg>
        <pc:picChg chg="add mod">
          <ac:chgData name="Nane Kratzke" userId="971be13ff4ee5ef6" providerId="LiveId" clId="{DD4F4B8C-A7DF-5643-8C8B-D116B96ACB5C}" dt="2021-02-19T12:40:12.319" v="19100"/>
          <ac:picMkLst>
            <pc:docMk/>
            <pc:sldMk cId="11344718" sldId="546"/>
            <ac:picMk id="5" creationId="{A1968382-71F6-0F44-92B4-EC272C2D9A6B}"/>
          </ac:picMkLst>
        </pc:picChg>
        <pc:picChg chg="add mod modCrop">
          <ac:chgData name="Nane Kratzke" userId="971be13ff4ee5ef6" providerId="LiveId" clId="{DD4F4B8C-A7DF-5643-8C8B-D116B96ACB5C}" dt="2021-02-19T12:40:12.319" v="19100"/>
          <ac:picMkLst>
            <pc:docMk/>
            <pc:sldMk cId="11344718" sldId="546"/>
            <ac:picMk id="6" creationId="{036A6A9E-FF7E-5245-AA32-F551F26ED098}"/>
          </ac:picMkLst>
        </pc:picChg>
        <pc:picChg chg="del">
          <ac:chgData name="Nane Kratzke" userId="971be13ff4ee5ef6" providerId="LiveId" clId="{DD4F4B8C-A7DF-5643-8C8B-D116B96ACB5C}" dt="2021-02-11T17:05:49.911" v="12332" actId="478"/>
          <ac:picMkLst>
            <pc:docMk/>
            <pc:sldMk cId="11344718" sldId="546"/>
            <ac:picMk id="7" creationId="{C5CE4C18-183F-884B-80A5-6B9BD9C32658}"/>
          </ac:picMkLst>
        </pc:picChg>
        <pc:picChg chg="add del mod">
          <ac:chgData name="Nane Kratzke" userId="971be13ff4ee5ef6" providerId="LiveId" clId="{DD4F4B8C-A7DF-5643-8C8B-D116B96ACB5C}" dt="2021-02-11T17:10:36.316" v="12375" actId="478"/>
          <ac:picMkLst>
            <pc:docMk/>
            <pc:sldMk cId="11344718" sldId="546"/>
            <ac:picMk id="9" creationId="{D843B395-51C9-E749-9FC4-2CE7E832300C}"/>
          </ac:picMkLst>
        </pc:picChg>
        <pc:picChg chg="del">
          <ac:chgData name="Nane Kratzke" userId="971be13ff4ee5ef6" providerId="LiveId" clId="{DD4F4B8C-A7DF-5643-8C8B-D116B96ACB5C}" dt="2021-02-11T17:05:55.199" v="12335" actId="478"/>
          <ac:picMkLst>
            <pc:docMk/>
            <pc:sldMk cId="11344718" sldId="546"/>
            <ac:picMk id="10" creationId="{F48A9EE3-628E-F44B-9B62-82E2C002D6C4}"/>
          </ac:picMkLst>
        </pc:picChg>
        <pc:picChg chg="add mod">
          <ac:chgData name="Nane Kratzke" userId="971be13ff4ee5ef6" providerId="LiveId" clId="{DD4F4B8C-A7DF-5643-8C8B-D116B96ACB5C}" dt="2021-02-19T12:40:12.319" v="19100"/>
          <ac:picMkLst>
            <pc:docMk/>
            <pc:sldMk cId="11344718" sldId="546"/>
            <ac:picMk id="14" creationId="{40111288-0236-1348-B622-D04E71CF9C5C}"/>
          </ac:picMkLst>
        </pc:picChg>
        <pc:picChg chg="del">
          <ac:chgData name="Nane Kratzke" userId="971be13ff4ee5ef6" providerId="LiveId" clId="{DD4F4B8C-A7DF-5643-8C8B-D116B96ACB5C}" dt="2021-02-11T17:05:38.335" v="12328" actId="478"/>
          <ac:picMkLst>
            <pc:docMk/>
            <pc:sldMk cId="11344718" sldId="546"/>
            <ac:picMk id="7170" creationId="{0C724173-D345-674E-AD96-15E6E215D412}"/>
          </ac:picMkLst>
        </pc:picChg>
      </pc:sldChg>
      <pc:sldChg chg="add del">
        <pc:chgData name="Nane Kratzke" userId="971be13ff4ee5ef6" providerId="LiveId" clId="{DD4F4B8C-A7DF-5643-8C8B-D116B96ACB5C}" dt="2021-02-11T17:04:27.795" v="12304" actId="2696"/>
        <pc:sldMkLst>
          <pc:docMk/>
          <pc:sldMk cId="3074860769" sldId="546"/>
        </pc:sldMkLst>
      </pc:sldChg>
      <pc:sldChg chg="addSp delSp modSp add mod">
        <pc:chgData name="Nane Kratzke" userId="971be13ff4ee5ef6" providerId="LiveId" clId="{DD4F4B8C-A7DF-5643-8C8B-D116B96ACB5C}" dt="2021-02-18T11:20:47.091" v="13709" actId="1076"/>
        <pc:sldMkLst>
          <pc:docMk/>
          <pc:sldMk cId="3742116271" sldId="547"/>
        </pc:sldMkLst>
        <pc:spChg chg="mod">
          <ac:chgData name="Nane Kratzke" userId="971be13ff4ee5ef6" providerId="LiveId" clId="{DD4F4B8C-A7DF-5643-8C8B-D116B96ACB5C}" dt="2021-02-18T11:04:24.487" v="13102" actId="20577"/>
          <ac:spMkLst>
            <pc:docMk/>
            <pc:sldMk cId="3742116271" sldId="547"/>
            <ac:spMk id="3" creationId="{E89684F7-5D97-A040-B434-2B5ED5FD6708}"/>
          </ac:spMkLst>
        </pc:spChg>
        <pc:spChg chg="mod">
          <ac:chgData name="Nane Kratzke" userId="971be13ff4ee5ef6" providerId="LiveId" clId="{DD4F4B8C-A7DF-5643-8C8B-D116B96ACB5C}" dt="2021-02-18T11:11:19.611" v="13507" actId="14100"/>
          <ac:spMkLst>
            <pc:docMk/>
            <pc:sldMk cId="3742116271" sldId="547"/>
            <ac:spMk id="5" creationId="{FFE291DC-E225-D049-8158-DA2F14B53873}"/>
          </ac:spMkLst>
        </pc:spChg>
        <pc:spChg chg="add mod">
          <ac:chgData name="Nane Kratzke" userId="971be13ff4ee5ef6" providerId="LiveId" clId="{DD4F4B8C-A7DF-5643-8C8B-D116B96ACB5C}" dt="2021-02-18T11:13:11.835" v="13612" actId="1582"/>
          <ac:spMkLst>
            <pc:docMk/>
            <pc:sldMk cId="3742116271" sldId="547"/>
            <ac:spMk id="7" creationId="{8C3D4132-D532-3F42-A648-0E7EA2EF8D5C}"/>
          </ac:spMkLst>
        </pc:spChg>
        <pc:spChg chg="mod">
          <ac:chgData name="Nane Kratzke" userId="971be13ff4ee5ef6" providerId="LiveId" clId="{DD4F4B8C-A7DF-5643-8C8B-D116B96ACB5C}" dt="2021-02-18T11:20:14.398" v="13689" actId="1076"/>
          <ac:spMkLst>
            <pc:docMk/>
            <pc:sldMk cId="3742116271" sldId="547"/>
            <ac:spMk id="8" creationId="{FB5B6B59-ECE4-A44D-81BC-AE941BC615C0}"/>
          </ac:spMkLst>
        </pc:spChg>
        <pc:spChg chg="add mod">
          <ac:chgData name="Nane Kratzke" userId="971be13ff4ee5ef6" providerId="LiveId" clId="{DD4F4B8C-A7DF-5643-8C8B-D116B96ACB5C}" dt="2021-02-18T11:20:18.336" v="13690" actId="1076"/>
          <ac:spMkLst>
            <pc:docMk/>
            <pc:sldMk cId="3742116271" sldId="547"/>
            <ac:spMk id="9" creationId="{A6021AB0-CE25-964B-970B-26B4B7EBDD5D}"/>
          </ac:spMkLst>
        </pc:spChg>
        <pc:spChg chg="add mod">
          <ac:chgData name="Nane Kratzke" userId="971be13ff4ee5ef6" providerId="LiveId" clId="{DD4F4B8C-A7DF-5643-8C8B-D116B96ACB5C}" dt="2021-02-18T11:20:21.058" v="13691" actId="1076"/>
          <ac:spMkLst>
            <pc:docMk/>
            <pc:sldMk cId="3742116271" sldId="547"/>
            <ac:spMk id="10" creationId="{2F7A0675-F208-8D49-A251-2498EB2D0A8C}"/>
          </ac:spMkLst>
        </pc:spChg>
        <pc:spChg chg="mod">
          <ac:chgData name="Nane Kratzke" userId="971be13ff4ee5ef6" providerId="LiveId" clId="{DD4F4B8C-A7DF-5643-8C8B-D116B96ACB5C}" dt="2021-02-18T11:20:14.398" v="13689" actId="1076"/>
          <ac:spMkLst>
            <pc:docMk/>
            <pc:sldMk cId="3742116271" sldId="547"/>
            <ac:spMk id="15" creationId="{14DDC525-8344-1544-86DC-40F4E28DF877}"/>
          </ac:spMkLst>
        </pc:spChg>
        <pc:spChg chg="add mod">
          <ac:chgData name="Nane Kratzke" userId="971be13ff4ee5ef6" providerId="LiveId" clId="{DD4F4B8C-A7DF-5643-8C8B-D116B96ACB5C}" dt="2021-02-18T11:20:34.772" v="13701" actId="20577"/>
          <ac:spMkLst>
            <pc:docMk/>
            <pc:sldMk cId="3742116271" sldId="547"/>
            <ac:spMk id="19" creationId="{3B6F317F-A765-F64D-A3B2-0B4B5532079C}"/>
          </ac:spMkLst>
        </pc:spChg>
        <pc:spChg chg="add mod">
          <ac:chgData name="Nane Kratzke" userId="971be13ff4ee5ef6" providerId="LiveId" clId="{DD4F4B8C-A7DF-5643-8C8B-D116B96ACB5C}" dt="2021-02-18T11:20:47.091" v="13709" actId="1076"/>
          <ac:spMkLst>
            <pc:docMk/>
            <pc:sldMk cId="3742116271" sldId="547"/>
            <ac:spMk id="20" creationId="{D9A77DBB-35EC-4E46-AB2E-2696F55C6197}"/>
          </ac:spMkLst>
        </pc:spChg>
        <pc:grpChg chg="mod">
          <ac:chgData name="Nane Kratzke" userId="971be13ff4ee5ef6" providerId="LiveId" clId="{DD4F4B8C-A7DF-5643-8C8B-D116B96ACB5C}" dt="2021-02-18T11:14:30.149" v="13617"/>
          <ac:grpSpMkLst>
            <pc:docMk/>
            <pc:sldMk cId="3742116271" sldId="547"/>
            <ac:grpSpMk id="13" creationId="{19E6C698-22D4-4442-8444-E836606EC0D3}"/>
          </ac:grpSpMkLst>
        </pc:grpChg>
        <pc:grpChg chg="del mod">
          <ac:chgData name="Nane Kratzke" userId="971be13ff4ee5ef6" providerId="LiveId" clId="{DD4F4B8C-A7DF-5643-8C8B-D116B96ACB5C}" dt="2021-02-18T11:16:47.804" v="13630" actId="478"/>
          <ac:grpSpMkLst>
            <pc:docMk/>
            <pc:sldMk cId="3742116271" sldId="547"/>
            <ac:grpSpMk id="17" creationId="{81258FF0-35AA-F54B-86E6-38CABE1ED441}"/>
          </ac:grpSpMkLst>
        </pc:grpChg>
        <pc:picChg chg="add mod">
          <ac:chgData name="Nane Kratzke" userId="971be13ff4ee5ef6" providerId="LiveId" clId="{DD4F4B8C-A7DF-5643-8C8B-D116B96ACB5C}" dt="2021-02-18T11:20:25.085" v="13692" actId="1076"/>
          <ac:picMkLst>
            <pc:docMk/>
            <pc:sldMk cId="3742116271" sldId="547"/>
            <ac:picMk id="18" creationId="{25B903AC-8C1E-AD46-AB10-3DDE1B251767}"/>
          </ac:picMkLst>
        </pc:picChg>
        <pc:inkChg chg="add del mod">
          <ac:chgData name="Nane Kratzke" userId="971be13ff4ee5ef6" providerId="LiveId" clId="{DD4F4B8C-A7DF-5643-8C8B-D116B96ACB5C}" dt="2021-02-18T11:14:31.273" v="13618" actId="9405"/>
          <ac:inkMkLst>
            <pc:docMk/>
            <pc:sldMk cId="3742116271" sldId="547"/>
            <ac:inkMk id="11" creationId="{6FAD0897-D03D-4A45-8350-63EFA6B11DB7}"/>
          </ac:inkMkLst>
        </pc:inkChg>
        <pc:inkChg chg="add del mod">
          <ac:chgData name="Nane Kratzke" userId="971be13ff4ee5ef6" providerId="LiveId" clId="{DD4F4B8C-A7DF-5643-8C8B-D116B96ACB5C}" dt="2021-02-18T11:14:30.149" v="13617"/>
          <ac:inkMkLst>
            <pc:docMk/>
            <pc:sldMk cId="3742116271" sldId="547"/>
            <ac:inkMk id="12" creationId="{C8C88863-8CC8-9244-A943-9A7F742C0B9D}"/>
          </ac:inkMkLst>
        </pc:inkChg>
        <pc:inkChg chg="add mod">
          <ac:chgData name="Nane Kratzke" userId="971be13ff4ee5ef6" providerId="LiveId" clId="{DD4F4B8C-A7DF-5643-8C8B-D116B96ACB5C}" dt="2021-02-18T11:14:42.097" v="13621"/>
          <ac:inkMkLst>
            <pc:docMk/>
            <pc:sldMk cId="3742116271" sldId="547"/>
            <ac:inkMk id="14" creationId="{B529B67A-617B-EE4B-8376-FC74038E3F0D}"/>
          </ac:inkMkLst>
        </pc:inkChg>
        <pc:inkChg chg="add mod">
          <ac:chgData name="Nane Kratzke" userId="971be13ff4ee5ef6" providerId="LiveId" clId="{DD4F4B8C-A7DF-5643-8C8B-D116B96ACB5C}" dt="2021-02-18T11:14:42.097" v="13621"/>
          <ac:inkMkLst>
            <pc:docMk/>
            <pc:sldMk cId="3742116271" sldId="547"/>
            <ac:inkMk id="16" creationId="{D1E97F23-1C94-1446-AF69-E0BC94A5004E}"/>
          </ac:inkMkLst>
        </pc:inkChg>
      </pc:sldChg>
      <pc:sldChg chg="addSp delSp modSp add mod">
        <pc:chgData name="Nane Kratzke" userId="971be13ff4ee5ef6" providerId="LiveId" clId="{DD4F4B8C-A7DF-5643-8C8B-D116B96ACB5C}" dt="2021-02-18T13:45:12.636" v="14263" actId="1076"/>
        <pc:sldMkLst>
          <pc:docMk/>
          <pc:sldMk cId="2566839379" sldId="548"/>
        </pc:sldMkLst>
        <pc:spChg chg="mod">
          <ac:chgData name="Nane Kratzke" userId="971be13ff4ee5ef6" providerId="LiveId" clId="{DD4F4B8C-A7DF-5643-8C8B-D116B96ACB5C}" dt="2021-02-18T11:45:32.830" v="14222" actId="20577"/>
          <ac:spMkLst>
            <pc:docMk/>
            <pc:sldMk cId="2566839379" sldId="548"/>
            <ac:spMk id="3" creationId="{176B5821-6AE3-5345-AD91-DFF675E2DC89}"/>
          </ac:spMkLst>
        </pc:spChg>
        <pc:spChg chg="mod">
          <ac:chgData name="Nane Kratzke" userId="971be13ff4ee5ef6" providerId="LiveId" clId="{DD4F4B8C-A7DF-5643-8C8B-D116B96ACB5C}" dt="2021-02-18T11:48:54.081" v="14235" actId="14100"/>
          <ac:spMkLst>
            <pc:docMk/>
            <pc:sldMk cId="2566839379" sldId="548"/>
            <ac:spMk id="6" creationId="{55AF5957-97FF-A94C-BC89-3D59EC811D91}"/>
          </ac:spMkLst>
        </pc:spChg>
        <pc:spChg chg="del">
          <ac:chgData name="Nane Kratzke" userId="971be13ff4ee5ef6" providerId="LiveId" clId="{DD4F4B8C-A7DF-5643-8C8B-D116B96ACB5C}" dt="2021-02-18T11:47:00.833" v="14224" actId="478"/>
          <ac:spMkLst>
            <pc:docMk/>
            <pc:sldMk cId="2566839379" sldId="548"/>
            <ac:spMk id="8" creationId="{87F9D780-552D-4F4A-A963-3C8F0A829DA7}"/>
          </ac:spMkLst>
        </pc:spChg>
        <pc:picChg chg="add mod">
          <ac:chgData name="Nane Kratzke" userId="971be13ff4ee5ef6" providerId="LiveId" clId="{DD4F4B8C-A7DF-5643-8C8B-D116B96ACB5C}" dt="2021-02-18T13:45:10.150" v="14262" actId="1076"/>
          <ac:picMkLst>
            <pc:docMk/>
            <pc:sldMk cId="2566839379" sldId="548"/>
            <ac:picMk id="5" creationId="{8E980450-E1C6-8B4D-9625-420230EA98F0}"/>
          </ac:picMkLst>
        </pc:picChg>
        <pc:picChg chg="mod">
          <ac:chgData name="Nane Kratzke" userId="971be13ff4ee5ef6" providerId="LiveId" clId="{DD4F4B8C-A7DF-5643-8C8B-D116B96ACB5C}" dt="2021-02-18T13:45:12.636" v="14263" actId="1076"/>
          <ac:picMkLst>
            <pc:docMk/>
            <pc:sldMk cId="2566839379" sldId="548"/>
            <ac:picMk id="7" creationId="{23177726-DE05-F84D-AA8F-936F5E7C0BC4}"/>
          </ac:picMkLst>
        </pc:picChg>
        <pc:picChg chg="mod">
          <ac:chgData name="Nane Kratzke" userId="971be13ff4ee5ef6" providerId="LiveId" clId="{DD4F4B8C-A7DF-5643-8C8B-D116B96ACB5C}" dt="2021-02-18T13:42:00.699" v="14247" actId="1076"/>
          <ac:picMkLst>
            <pc:docMk/>
            <pc:sldMk cId="2566839379" sldId="548"/>
            <ac:picMk id="9" creationId="{E32E46F2-E245-3C48-8B5E-7E72030CF481}"/>
          </ac:picMkLst>
        </pc:picChg>
      </pc:sldChg>
      <pc:sldChg chg="addSp modSp new mod">
        <pc:chgData name="Nane Kratzke" userId="971be13ff4ee5ef6" providerId="LiveId" clId="{DD4F4B8C-A7DF-5643-8C8B-D116B96ACB5C}" dt="2021-02-18T15:54:36.364" v="14711" actId="1076"/>
        <pc:sldMkLst>
          <pc:docMk/>
          <pc:sldMk cId="758386257" sldId="549"/>
        </pc:sldMkLst>
        <pc:spChg chg="mod">
          <ac:chgData name="Nane Kratzke" userId="971be13ff4ee5ef6" providerId="LiveId" clId="{DD4F4B8C-A7DF-5643-8C8B-D116B96ACB5C}" dt="2021-02-18T13:45:48.952" v="14271" actId="20577"/>
          <ac:spMkLst>
            <pc:docMk/>
            <pc:sldMk cId="758386257" sldId="549"/>
            <ac:spMk id="2" creationId="{443BD989-6A30-F844-8F8F-9B1EC319CC0D}"/>
          </ac:spMkLst>
        </pc:spChg>
        <pc:spChg chg="mod">
          <ac:chgData name="Nane Kratzke" userId="971be13ff4ee5ef6" providerId="LiveId" clId="{DD4F4B8C-A7DF-5643-8C8B-D116B96ACB5C}" dt="2021-02-18T13:45:51.944" v="14281" actId="20577"/>
          <ac:spMkLst>
            <pc:docMk/>
            <pc:sldMk cId="758386257" sldId="549"/>
            <ac:spMk id="3" creationId="{2BE49923-1A42-ED4F-B5B7-DA5E3373A8B3}"/>
          </ac:spMkLst>
        </pc:spChg>
        <pc:spChg chg="add mod">
          <ac:chgData name="Nane Kratzke" userId="971be13ff4ee5ef6" providerId="LiveId" clId="{DD4F4B8C-A7DF-5643-8C8B-D116B96ACB5C}" dt="2021-02-18T15:54:07.328" v="14706" actId="1076"/>
          <ac:spMkLst>
            <pc:docMk/>
            <pc:sldMk cId="758386257" sldId="549"/>
            <ac:spMk id="5" creationId="{5082D9F1-3861-9B4D-8C8C-4A277EAA3ABB}"/>
          </ac:spMkLst>
        </pc:spChg>
        <pc:spChg chg="add mod">
          <ac:chgData name="Nane Kratzke" userId="971be13ff4ee5ef6" providerId="LiveId" clId="{DD4F4B8C-A7DF-5643-8C8B-D116B96ACB5C}" dt="2021-02-18T15:54:28.972" v="14709" actId="1076"/>
          <ac:spMkLst>
            <pc:docMk/>
            <pc:sldMk cId="758386257" sldId="549"/>
            <ac:spMk id="6" creationId="{62BC4BBB-6017-3649-A831-3D2FB2D1DE3B}"/>
          </ac:spMkLst>
        </pc:spChg>
        <pc:spChg chg="add mod">
          <ac:chgData name="Nane Kratzke" userId="971be13ff4ee5ef6" providerId="LiveId" clId="{DD4F4B8C-A7DF-5643-8C8B-D116B96ACB5C}" dt="2021-02-18T15:54:36.364" v="14711" actId="1076"/>
          <ac:spMkLst>
            <pc:docMk/>
            <pc:sldMk cId="758386257" sldId="549"/>
            <ac:spMk id="7" creationId="{5BB91B8D-5FD6-2F4A-A197-A8C04F3D66C0}"/>
          </ac:spMkLst>
        </pc:spChg>
        <pc:picChg chg="add mod">
          <ac:chgData name="Nane Kratzke" userId="971be13ff4ee5ef6" providerId="LiveId" clId="{DD4F4B8C-A7DF-5643-8C8B-D116B96ACB5C}" dt="2021-02-18T15:54:28.972" v="14709" actId="1076"/>
          <ac:picMkLst>
            <pc:docMk/>
            <pc:sldMk cId="758386257" sldId="549"/>
            <ac:picMk id="1026" creationId="{FD0AC590-4561-4C4F-9B7F-2AED27112A4F}"/>
          </ac:picMkLst>
        </pc:picChg>
      </pc:sldChg>
      <pc:sldChg chg="addSp delSp modSp add mod">
        <pc:chgData name="Nane Kratzke" userId="971be13ff4ee5ef6" providerId="LiveId" clId="{DD4F4B8C-A7DF-5643-8C8B-D116B96ACB5C}" dt="2021-02-18T16:26:41.493" v="15531" actId="20577"/>
        <pc:sldMkLst>
          <pc:docMk/>
          <pc:sldMk cId="2677618009" sldId="550"/>
        </pc:sldMkLst>
        <pc:spChg chg="mod">
          <ac:chgData name="Nane Kratzke" userId="971be13ff4ee5ef6" providerId="LiveId" clId="{DD4F4B8C-A7DF-5643-8C8B-D116B96ACB5C}" dt="2021-02-18T16:18:14.614" v="15311" actId="20577"/>
          <ac:spMkLst>
            <pc:docMk/>
            <pc:sldMk cId="2677618009" sldId="550"/>
            <ac:spMk id="3" creationId="{2BE49923-1A42-ED4F-B5B7-DA5E3373A8B3}"/>
          </ac:spMkLst>
        </pc:spChg>
        <pc:spChg chg="mod">
          <ac:chgData name="Nane Kratzke" userId="971be13ff4ee5ef6" providerId="LiveId" clId="{DD4F4B8C-A7DF-5643-8C8B-D116B96ACB5C}" dt="2021-02-18T16:26:41.493" v="15531" actId="20577"/>
          <ac:spMkLst>
            <pc:docMk/>
            <pc:sldMk cId="2677618009" sldId="550"/>
            <ac:spMk id="5" creationId="{5082D9F1-3861-9B4D-8C8C-4A277EAA3ABB}"/>
          </ac:spMkLst>
        </pc:spChg>
        <pc:spChg chg="del">
          <ac:chgData name="Nane Kratzke" userId="971be13ff4ee5ef6" providerId="LiveId" clId="{DD4F4B8C-A7DF-5643-8C8B-D116B96ACB5C}" dt="2021-02-18T16:09:23.496" v="14896" actId="478"/>
          <ac:spMkLst>
            <pc:docMk/>
            <pc:sldMk cId="2677618009" sldId="550"/>
            <ac:spMk id="6" creationId="{62BC4BBB-6017-3649-A831-3D2FB2D1DE3B}"/>
          </ac:spMkLst>
        </pc:spChg>
        <pc:spChg chg="mod">
          <ac:chgData name="Nane Kratzke" userId="971be13ff4ee5ef6" providerId="LiveId" clId="{DD4F4B8C-A7DF-5643-8C8B-D116B96ACB5C}" dt="2021-02-18T16:25:20.868" v="15483" actId="1076"/>
          <ac:spMkLst>
            <pc:docMk/>
            <pc:sldMk cId="2677618009" sldId="550"/>
            <ac:spMk id="7" creationId="{5BB91B8D-5FD6-2F4A-A197-A8C04F3D66C0}"/>
          </ac:spMkLst>
        </pc:spChg>
        <pc:picChg chg="del">
          <ac:chgData name="Nane Kratzke" userId="971be13ff4ee5ef6" providerId="LiveId" clId="{DD4F4B8C-A7DF-5643-8C8B-D116B96ACB5C}" dt="2021-02-18T16:09:19.700" v="14895" actId="478"/>
          <ac:picMkLst>
            <pc:docMk/>
            <pc:sldMk cId="2677618009" sldId="550"/>
            <ac:picMk id="1026" creationId="{FD0AC590-4561-4C4F-9B7F-2AED27112A4F}"/>
          </ac:picMkLst>
        </pc:picChg>
        <pc:picChg chg="add mod">
          <ac:chgData name="Nane Kratzke" userId="971be13ff4ee5ef6" providerId="LiveId" clId="{DD4F4B8C-A7DF-5643-8C8B-D116B96ACB5C}" dt="2021-02-18T16:25:12.386" v="15481" actId="1076"/>
          <ac:picMkLst>
            <pc:docMk/>
            <pc:sldMk cId="2677618009" sldId="550"/>
            <ac:picMk id="2050" creationId="{584490E1-676A-ED4B-8B21-76638AC6AF6C}"/>
          </ac:picMkLst>
        </pc:picChg>
      </pc:sldChg>
      <pc:sldChg chg="addSp delSp modSp new mod modClrScheme chgLayout">
        <pc:chgData name="Nane Kratzke" userId="971be13ff4ee5ef6" providerId="LiveId" clId="{DD4F4B8C-A7DF-5643-8C8B-D116B96ACB5C}" dt="2021-02-18T16:44:12.931" v="16066"/>
        <pc:sldMkLst>
          <pc:docMk/>
          <pc:sldMk cId="1035953363" sldId="551"/>
        </pc:sldMkLst>
        <pc:spChg chg="mod">
          <ac:chgData name="Nane Kratzke" userId="971be13ff4ee5ef6" providerId="LiveId" clId="{DD4F4B8C-A7DF-5643-8C8B-D116B96ACB5C}" dt="2021-02-18T16:34:15.452" v="15594" actId="26606"/>
          <ac:spMkLst>
            <pc:docMk/>
            <pc:sldMk cId="1035953363" sldId="551"/>
            <ac:spMk id="2" creationId="{41389990-BEDA-F948-B319-17144F9528B0}"/>
          </ac:spMkLst>
        </pc:spChg>
        <pc:spChg chg="mod">
          <ac:chgData name="Nane Kratzke" userId="971be13ff4ee5ef6" providerId="LiveId" clId="{DD4F4B8C-A7DF-5643-8C8B-D116B96ACB5C}" dt="2021-02-18T16:34:15.452" v="15594" actId="26606"/>
          <ac:spMkLst>
            <pc:docMk/>
            <pc:sldMk cId="1035953363" sldId="551"/>
            <ac:spMk id="3" creationId="{4F0F2687-3A68-0442-B79B-0AAD7CF1CD33}"/>
          </ac:spMkLst>
        </pc:spChg>
        <pc:spChg chg="mod ord">
          <ac:chgData name="Nane Kratzke" userId="971be13ff4ee5ef6" providerId="LiveId" clId="{DD4F4B8C-A7DF-5643-8C8B-D116B96ACB5C}" dt="2021-02-18T16:34:15.452" v="15594" actId="26606"/>
          <ac:spMkLst>
            <pc:docMk/>
            <pc:sldMk cId="1035953363" sldId="551"/>
            <ac:spMk id="4" creationId="{F88564A1-EB5C-0144-B4D8-C3C51CEFDC8B}"/>
          </ac:spMkLst>
        </pc:spChg>
        <pc:spChg chg="add mod">
          <ac:chgData name="Nane Kratzke" userId="971be13ff4ee5ef6" providerId="LiveId" clId="{DD4F4B8C-A7DF-5643-8C8B-D116B96ACB5C}" dt="2021-02-18T16:36:23.433" v="15655" actId="207"/>
          <ac:spMkLst>
            <pc:docMk/>
            <pc:sldMk cId="1035953363" sldId="551"/>
            <ac:spMk id="11" creationId="{662CF4E2-A6D4-E744-A942-349605C135AE}"/>
          </ac:spMkLst>
        </pc:spChg>
        <pc:spChg chg="add mod">
          <ac:chgData name="Nane Kratzke" userId="971be13ff4ee5ef6" providerId="LiveId" clId="{DD4F4B8C-A7DF-5643-8C8B-D116B96ACB5C}" dt="2021-02-18T16:36:19.369" v="15654" actId="207"/>
          <ac:spMkLst>
            <pc:docMk/>
            <pc:sldMk cId="1035953363" sldId="551"/>
            <ac:spMk id="12" creationId="{BDC9CFE4-154A-2944-8FF1-E686CDD7F039}"/>
          </ac:spMkLst>
        </pc:spChg>
        <pc:spChg chg="add mod">
          <ac:chgData name="Nane Kratzke" userId="971be13ff4ee5ef6" providerId="LiveId" clId="{DD4F4B8C-A7DF-5643-8C8B-D116B96ACB5C}" dt="2021-02-18T16:36:44.706" v="15677" actId="1076"/>
          <ac:spMkLst>
            <pc:docMk/>
            <pc:sldMk cId="1035953363" sldId="551"/>
            <ac:spMk id="13" creationId="{AF8972D3-E5C3-5742-A66F-CBCA43AFBF11}"/>
          </ac:spMkLst>
        </pc:spChg>
        <pc:spChg chg="add mod">
          <ac:chgData name="Nane Kratzke" userId="971be13ff4ee5ef6" providerId="LiveId" clId="{DD4F4B8C-A7DF-5643-8C8B-D116B96ACB5C}" dt="2021-02-18T16:42:07.009" v="16064" actId="1076"/>
          <ac:spMkLst>
            <pc:docMk/>
            <pc:sldMk cId="1035953363" sldId="551"/>
            <ac:spMk id="14" creationId="{9C76C5AE-A0BF-F041-839F-D64CC8EBABA9}"/>
          </ac:spMkLst>
        </pc:spChg>
        <pc:spChg chg="add mod">
          <ac:chgData name="Nane Kratzke" userId="971be13ff4ee5ef6" providerId="LiveId" clId="{DD4F4B8C-A7DF-5643-8C8B-D116B96ACB5C}" dt="2021-02-18T16:38:59.865" v="15787" actId="20577"/>
          <ac:spMkLst>
            <pc:docMk/>
            <pc:sldMk cId="1035953363" sldId="551"/>
            <ac:spMk id="15" creationId="{2510A119-77F2-194E-A86A-D552CA71012B}"/>
          </ac:spMkLst>
        </pc:spChg>
        <pc:spChg chg="add mod">
          <ac:chgData name="Nane Kratzke" userId="971be13ff4ee5ef6" providerId="LiveId" clId="{DD4F4B8C-A7DF-5643-8C8B-D116B96ACB5C}" dt="2021-02-18T16:41:58.659" v="16063" actId="207"/>
          <ac:spMkLst>
            <pc:docMk/>
            <pc:sldMk cId="1035953363" sldId="551"/>
            <ac:spMk id="16" creationId="{12F96811-5986-EB4F-9998-0018454E5843}"/>
          </ac:spMkLst>
        </pc:spChg>
        <pc:spChg chg="add del mod">
          <ac:chgData name="Nane Kratzke" userId="971be13ff4ee5ef6" providerId="LiveId" clId="{DD4F4B8C-A7DF-5643-8C8B-D116B96ACB5C}" dt="2021-02-18T16:44:12.931" v="16066"/>
          <ac:spMkLst>
            <pc:docMk/>
            <pc:sldMk cId="1035953363" sldId="551"/>
            <ac:spMk id="17" creationId="{E4607671-635D-554D-8D7B-EB9D3D77C368}"/>
          </ac:spMkLst>
        </pc:spChg>
        <pc:grpChg chg="mod">
          <ac:chgData name="Nane Kratzke" userId="971be13ff4ee5ef6" providerId="LiveId" clId="{DD4F4B8C-A7DF-5643-8C8B-D116B96ACB5C}" dt="2021-02-18T16:35:14.321" v="15599"/>
          <ac:grpSpMkLst>
            <pc:docMk/>
            <pc:sldMk cId="1035953363" sldId="551"/>
            <ac:grpSpMk id="10" creationId="{93F86863-9A58-7D4D-A8E8-5321812EA7D4}"/>
          </ac:grpSpMkLst>
        </pc:grpChg>
        <pc:picChg chg="add mod ord">
          <ac:chgData name="Nane Kratzke" userId="971be13ff4ee5ef6" providerId="LiveId" clId="{DD4F4B8C-A7DF-5643-8C8B-D116B96ACB5C}" dt="2021-02-18T16:34:15.452" v="15594" actId="26606"/>
          <ac:picMkLst>
            <pc:docMk/>
            <pc:sldMk cId="1035953363" sldId="551"/>
            <ac:picMk id="5" creationId="{9A4B031D-BEE1-2648-BE20-0B47A45492E0}"/>
          </ac:picMkLst>
        </pc:picChg>
        <pc:inkChg chg="add">
          <ac:chgData name="Nane Kratzke" userId="971be13ff4ee5ef6" providerId="LiveId" clId="{DD4F4B8C-A7DF-5643-8C8B-D116B96ACB5C}" dt="2021-02-18T16:34:58.553" v="15595" actId="9405"/>
          <ac:inkMkLst>
            <pc:docMk/>
            <pc:sldMk cId="1035953363" sldId="551"/>
            <ac:inkMk id="6" creationId="{95D72C05-8E79-E341-86FD-BBC7FBB53326}"/>
          </ac:inkMkLst>
        </pc:inkChg>
        <pc:inkChg chg="add">
          <ac:chgData name="Nane Kratzke" userId="971be13ff4ee5ef6" providerId="LiveId" clId="{DD4F4B8C-A7DF-5643-8C8B-D116B96ACB5C}" dt="2021-02-18T16:35:07.357" v="15596" actId="9405"/>
          <ac:inkMkLst>
            <pc:docMk/>
            <pc:sldMk cId="1035953363" sldId="551"/>
            <ac:inkMk id="7" creationId="{083A84BB-42FC-1941-A955-1D66B85176A3}"/>
          </ac:inkMkLst>
        </pc:inkChg>
        <pc:inkChg chg="add mod">
          <ac:chgData name="Nane Kratzke" userId="971be13ff4ee5ef6" providerId="LiveId" clId="{DD4F4B8C-A7DF-5643-8C8B-D116B96ACB5C}" dt="2021-02-18T16:35:14.321" v="15599"/>
          <ac:inkMkLst>
            <pc:docMk/>
            <pc:sldMk cId="1035953363" sldId="551"/>
            <ac:inkMk id="8" creationId="{1733CD36-4088-F545-9D1D-8B4FE0B49388}"/>
          </ac:inkMkLst>
        </pc:inkChg>
        <pc:inkChg chg="add mod">
          <ac:chgData name="Nane Kratzke" userId="971be13ff4ee5ef6" providerId="LiveId" clId="{DD4F4B8C-A7DF-5643-8C8B-D116B96ACB5C}" dt="2021-02-18T16:35:14.321" v="15599"/>
          <ac:inkMkLst>
            <pc:docMk/>
            <pc:sldMk cId="1035953363" sldId="551"/>
            <ac:inkMk id="9" creationId="{53F90E54-1684-204F-9806-483221AE8B3D}"/>
          </ac:inkMkLst>
        </pc:inkChg>
      </pc:sldChg>
      <pc:sldChg chg="addSp delSp modSp add mod modClrScheme chgLayout">
        <pc:chgData name="Nane Kratzke" userId="971be13ff4ee5ef6" providerId="LiveId" clId="{DD4F4B8C-A7DF-5643-8C8B-D116B96ACB5C}" dt="2021-02-19T09:55:58.931" v="17706" actId="20577"/>
        <pc:sldMkLst>
          <pc:docMk/>
          <pc:sldMk cId="1648660212" sldId="552"/>
        </pc:sldMkLst>
        <pc:spChg chg="mod ord">
          <ac:chgData name="Nane Kratzke" userId="971be13ff4ee5ef6" providerId="LiveId" clId="{DD4F4B8C-A7DF-5643-8C8B-D116B96ACB5C}" dt="2021-02-18T17:22:06.004" v="17169" actId="26606"/>
          <ac:spMkLst>
            <pc:docMk/>
            <pc:sldMk cId="1648660212" sldId="552"/>
            <ac:spMk id="2" creationId="{41389990-BEDA-F948-B319-17144F9528B0}"/>
          </ac:spMkLst>
        </pc:spChg>
        <pc:spChg chg="mod">
          <ac:chgData name="Nane Kratzke" userId="971be13ff4ee5ef6" providerId="LiveId" clId="{DD4F4B8C-A7DF-5643-8C8B-D116B96ACB5C}" dt="2021-02-18T17:22:06.004" v="17169" actId="26606"/>
          <ac:spMkLst>
            <pc:docMk/>
            <pc:sldMk cId="1648660212" sldId="552"/>
            <ac:spMk id="3" creationId="{4F0F2687-3A68-0442-B79B-0AAD7CF1CD33}"/>
          </ac:spMkLst>
        </pc:spChg>
        <pc:spChg chg="mod ord">
          <ac:chgData name="Nane Kratzke" userId="971be13ff4ee5ef6" providerId="LiveId" clId="{DD4F4B8C-A7DF-5643-8C8B-D116B96ACB5C}" dt="2021-02-18T17:22:06.004" v="17169" actId="26606"/>
          <ac:spMkLst>
            <pc:docMk/>
            <pc:sldMk cId="1648660212" sldId="552"/>
            <ac:spMk id="4" creationId="{F88564A1-EB5C-0144-B4D8-C3C51CEFDC8B}"/>
          </ac:spMkLst>
        </pc:spChg>
        <pc:spChg chg="del">
          <ac:chgData name="Nane Kratzke" userId="971be13ff4ee5ef6" providerId="LiveId" clId="{DD4F4B8C-A7DF-5643-8C8B-D116B96ACB5C}" dt="2021-02-18T17:21:28.502" v="17164" actId="478"/>
          <ac:spMkLst>
            <pc:docMk/>
            <pc:sldMk cId="1648660212" sldId="552"/>
            <ac:spMk id="11" creationId="{662CF4E2-A6D4-E744-A942-349605C135AE}"/>
          </ac:spMkLst>
        </pc:spChg>
        <pc:spChg chg="del">
          <ac:chgData name="Nane Kratzke" userId="971be13ff4ee5ef6" providerId="LiveId" clId="{DD4F4B8C-A7DF-5643-8C8B-D116B96ACB5C}" dt="2021-02-18T17:21:28.502" v="17164" actId="478"/>
          <ac:spMkLst>
            <pc:docMk/>
            <pc:sldMk cId="1648660212" sldId="552"/>
            <ac:spMk id="12" creationId="{BDC9CFE4-154A-2944-8FF1-E686CDD7F039}"/>
          </ac:spMkLst>
        </pc:spChg>
        <pc:spChg chg="del">
          <ac:chgData name="Nane Kratzke" userId="971be13ff4ee5ef6" providerId="LiveId" clId="{DD4F4B8C-A7DF-5643-8C8B-D116B96ACB5C}" dt="2021-02-18T17:21:28.502" v="17164" actId="478"/>
          <ac:spMkLst>
            <pc:docMk/>
            <pc:sldMk cId="1648660212" sldId="552"/>
            <ac:spMk id="13" creationId="{AF8972D3-E5C3-5742-A66F-CBCA43AFBF11}"/>
          </ac:spMkLst>
        </pc:spChg>
        <pc:spChg chg="del">
          <ac:chgData name="Nane Kratzke" userId="971be13ff4ee5ef6" providerId="LiveId" clId="{DD4F4B8C-A7DF-5643-8C8B-D116B96ACB5C}" dt="2021-02-18T17:21:28.502" v="17164" actId="478"/>
          <ac:spMkLst>
            <pc:docMk/>
            <pc:sldMk cId="1648660212" sldId="552"/>
            <ac:spMk id="14" creationId="{9C76C5AE-A0BF-F041-839F-D64CC8EBABA9}"/>
          </ac:spMkLst>
        </pc:spChg>
        <pc:spChg chg="del">
          <ac:chgData name="Nane Kratzke" userId="971be13ff4ee5ef6" providerId="LiveId" clId="{DD4F4B8C-A7DF-5643-8C8B-D116B96ACB5C}" dt="2021-02-18T16:45:08.979" v="16088" actId="478"/>
          <ac:spMkLst>
            <pc:docMk/>
            <pc:sldMk cId="1648660212" sldId="552"/>
            <ac:spMk id="15" creationId="{2510A119-77F2-194E-A86A-D552CA71012B}"/>
          </ac:spMkLst>
        </pc:spChg>
        <pc:spChg chg="del">
          <ac:chgData name="Nane Kratzke" userId="971be13ff4ee5ef6" providerId="LiveId" clId="{DD4F4B8C-A7DF-5643-8C8B-D116B96ACB5C}" dt="2021-02-18T17:21:28.502" v="17164" actId="478"/>
          <ac:spMkLst>
            <pc:docMk/>
            <pc:sldMk cId="1648660212" sldId="552"/>
            <ac:spMk id="16" creationId="{12F96811-5986-EB4F-9998-0018454E5843}"/>
          </ac:spMkLst>
        </pc:spChg>
        <pc:spChg chg="add mod">
          <ac:chgData name="Nane Kratzke" userId="971be13ff4ee5ef6" providerId="LiveId" clId="{DD4F4B8C-A7DF-5643-8C8B-D116B96ACB5C}" dt="2021-02-19T09:55:58.931" v="17706" actId="20577"/>
          <ac:spMkLst>
            <pc:docMk/>
            <pc:sldMk cId="1648660212" sldId="552"/>
            <ac:spMk id="19" creationId="{767847AC-FC78-0B4C-AF24-5ABAB99A04AC}"/>
          </ac:spMkLst>
        </pc:spChg>
        <pc:grpChg chg="del">
          <ac:chgData name="Nane Kratzke" userId="971be13ff4ee5ef6" providerId="LiveId" clId="{DD4F4B8C-A7DF-5643-8C8B-D116B96ACB5C}" dt="2021-02-18T17:21:28.502" v="17164" actId="478"/>
          <ac:grpSpMkLst>
            <pc:docMk/>
            <pc:sldMk cId="1648660212" sldId="552"/>
            <ac:grpSpMk id="10" creationId="{93F86863-9A58-7D4D-A8E8-5321812EA7D4}"/>
          </ac:grpSpMkLst>
        </pc:grpChg>
        <pc:picChg chg="del mod">
          <ac:chgData name="Nane Kratzke" userId="971be13ff4ee5ef6" providerId="LiveId" clId="{DD4F4B8C-A7DF-5643-8C8B-D116B96ACB5C}" dt="2021-02-18T17:21:24.463" v="17163" actId="478"/>
          <ac:picMkLst>
            <pc:docMk/>
            <pc:sldMk cId="1648660212" sldId="552"/>
            <ac:picMk id="5" creationId="{9A4B031D-BEE1-2648-BE20-0B47A45492E0}"/>
          </ac:picMkLst>
        </pc:picChg>
        <pc:picChg chg="add mod ord">
          <ac:chgData name="Nane Kratzke" userId="971be13ff4ee5ef6" providerId="LiveId" clId="{DD4F4B8C-A7DF-5643-8C8B-D116B96ACB5C}" dt="2021-02-18T17:22:27.926" v="17174" actId="1076"/>
          <ac:picMkLst>
            <pc:docMk/>
            <pc:sldMk cId="1648660212" sldId="552"/>
            <ac:picMk id="17" creationId="{5B89778E-17C8-B640-AE3D-AB7CDF6D035F}"/>
          </ac:picMkLst>
        </pc:picChg>
        <pc:picChg chg="add mod">
          <ac:chgData name="Nane Kratzke" userId="971be13ff4ee5ef6" providerId="LiveId" clId="{DD4F4B8C-A7DF-5643-8C8B-D116B96ACB5C}" dt="2021-02-18T17:23:25.876" v="17181"/>
          <ac:picMkLst>
            <pc:docMk/>
            <pc:sldMk cId="1648660212" sldId="552"/>
            <ac:picMk id="18" creationId="{2F05693B-1775-7E4D-B6AC-C37FCA1913FE}"/>
          </ac:picMkLst>
        </pc:picChg>
        <pc:inkChg chg="del">
          <ac:chgData name="Nane Kratzke" userId="971be13ff4ee5ef6" providerId="LiveId" clId="{DD4F4B8C-A7DF-5643-8C8B-D116B96ACB5C}" dt="2021-02-18T17:21:28.502" v="17164" actId="478"/>
          <ac:inkMkLst>
            <pc:docMk/>
            <pc:sldMk cId="1648660212" sldId="552"/>
            <ac:inkMk id="6" creationId="{95D72C05-8E79-E341-86FD-BBC7FBB53326}"/>
          </ac:inkMkLst>
        </pc:inkChg>
        <pc:inkChg chg="del">
          <ac:chgData name="Nane Kratzke" userId="971be13ff4ee5ef6" providerId="LiveId" clId="{DD4F4B8C-A7DF-5643-8C8B-D116B96ACB5C}" dt="2021-02-18T17:21:28.502" v="17164" actId="478"/>
          <ac:inkMkLst>
            <pc:docMk/>
            <pc:sldMk cId="1648660212" sldId="552"/>
            <ac:inkMk id="7" creationId="{083A84BB-42FC-1941-A955-1D66B85176A3}"/>
          </ac:inkMkLst>
        </pc:inkChg>
      </pc:sldChg>
      <pc:sldChg chg="addSp delSp modSp add mod">
        <pc:chgData name="Nane Kratzke" userId="971be13ff4ee5ef6" providerId="LiveId" clId="{DD4F4B8C-A7DF-5643-8C8B-D116B96ACB5C}" dt="2021-02-18T17:17:43.039" v="17154" actId="1076"/>
        <pc:sldMkLst>
          <pc:docMk/>
          <pc:sldMk cId="3796442489" sldId="553"/>
        </pc:sldMkLst>
        <pc:spChg chg="mod">
          <ac:chgData name="Nane Kratzke" userId="971be13ff4ee5ef6" providerId="LiveId" clId="{DD4F4B8C-A7DF-5643-8C8B-D116B96ACB5C}" dt="2021-02-18T16:46:44.003" v="16127" actId="20577"/>
          <ac:spMkLst>
            <pc:docMk/>
            <pc:sldMk cId="3796442489" sldId="553"/>
            <ac:spMk id="3" creationId="{4F0F2687-3A68-0442-B79B-0AAD7CF1CD33}"/>
          </ac:spMkLst>
        </pc:spChg>
        <pc:spChg chg="del">
          <ac:chgData name="Nane Kratzke" userId="971be13ff4ee5ef6" providerId="LiveId" clId="{DD4F4B8C-A7DF-5643-8C8B-D116B96ACB5C}" dt="2021-02-18T16:46:12.833" v="16093" actId="478"/>
          <ac:spMkLst>
            <pc:docMk/>
            <pc:sldMk cId="3796442489" sldId="553"/>
            <ac:spMk id="11" creationId="{662CF4E2-A6D4-E744-A942-349605C135AE}"/>
          </ac:spMkLst>
        </pc:spChg>
        <pc:spChg chg="del">
          <ac:chgData name="Nane Kratzke" userId="971be13ff4ee5ef6" providerId="LiveId" clId="{DD4F4B8C-A7DF-5643-8C8B-D116B96ACB5C}" dt="2021-02-18T16:46:07.729" v="16091" actId="478"/>
          <ac:spMkLst>
            <pc:docMk/>
            <pc:sldMk cId="3796442489" sldId="553"/>
            <ac:spMk id="12" creationId="{BDC9CFE4-154A-2944-8FF1-E686CDD7F039}"/>
          </ac:spMkLst>
        </pc:spChg>
        <pc:spChg chg="del">
          <ac:chgData name="Nane Kratzke" userId="971be13ff4ee5ef6" providerId="LiveId" clId="{DD4F4B8C-A7DF-5643-8C8B-D116B96ACB5C}" dt="2021-02-18T16:46:10.055" v="16092" actId="478"/>
          <ac:spMkLst>
            <pc:docMk/>
            <pc:sldMk cId="3796442489" sldId="553"/>
            <ac:spMk id="13" creationId="{AF8972D3-E5C3-5742-A66F-CBCA43AFBF11}"/>
          </ac:spMkLst>
        </pc:spChg>
        <pc:spChg chg="del">
          <ac:chgData name="Nane Kratzke" userId="971be13ff4ee5ef6" providerId="LiveId" clId="{DD4F4B8C-A7DF-5643-8C8B-D116B96ACB5C}" dt="2021-02-18T16:46:32.881" v="16114" actId="478"/>
          <ac:spMkLst>
            <pc:docMk/>
            <pc:sldMk cId="3796442489" sldId="553"/>
            <ac:spMk id="14" creationId="{9C76C5AE-A0BF-F041-839F-D64CC8EBABA9}"/>
          </ac:spMkLst>
        </pc:spChg>
        <pc:spChg chg="del">
          <ac:chgData name="Nane Kratzke" userId="971be13ff4ee5ef6" providerId="LiveId" clId="{DD4F4B8C-A7DF-5643-8C8B-D116B96ACB5C}" dt="2021-02-18T16:46:14.671" v="16094" actId="478"/>
          <ac:spMkLst>
            <pc:docMk/>
            <pc:sldMk cId="3796442489" sldId="553"/>
            <ac:spMk id="15" creationId="{2510A119-77F2-194E-A86A-D552CA71012B}"/>
          </ac:spMkLst>
        </pc:spChg>
        <pc:spChg chg="del">
          <ac:chgData name="Nane Kratzke" userId="971be13ff4ee5ef6" providerId="LiveId" clId="{DD4F4B8C-A7DF-5643-8C8B-D116B96ACB5C}" dt="2021-02-18T16:46:32.881" v="16114" actId="478"/>
          <ac:spMkLst>
            <pc:docMk/>
            <pc:sldMk cId="3796442489" sldId="553"/>
            <ac:spMk id="16" creationId="{12F96811-5986-EB4F-9998-0018454E5843}"/>
          </ac:spMkLst>
        </pc:spChg>
        <pc:spChg chg="add mod">
          <ac:chgData name="Nane Kratzke" userId="971be13ff4ee5ef6" providerId="LiveId" clId="{DD4F4B8C-A7DF-5643-8C8B-D116B96ACB5C}" dt="2021-02-18T17:09:06.683" v="17110" actId="207"/>
          <ac:spMkLst>
            <pc:docMk/>
            <pc:sldMk cId="3796442489" sldId="553"/>
            <ac:spMk id="17" creationId="{52D9B9C4-33B5-E54F-B685-F29C2FA7C976}"/>
          </ac:spMkLst>
        </pc:spChg>
        <pc:spChg chg="add mod">
          <ac:chgData name="Nane Kratzke" userId="971be13ff4ee5ef6" providerId="LiveId" clId="{DD4F4B8C-A7DF-5643-8C8B-D116B96ACB5C}" dt="2021-02-18T17:13:13.748" v="17139" actId="207"/>
          <ac:spMkLst>
            <pc:docMk/>
            <pc:sldMk cId="3796442489" sldId="553"/>
            <ac:spMk id="18" creationId="{9659CAA3-2D2D-B44B-8096-01CFD0187575}"/>
          </ac:spMkLst>
        </pc:spChg>
        <pc:spChg chg="add mod">
          <ac:chgData name="Nane Kratzke" userId="971be13ff4ee5ef6" providerId="LiveId" clId="{DD4F4B8C-A7DF-5643-8C8B-D116B96ACB5C}" dt="2021-02-18T17:13:19.598" v="17141" actId="207"/>
          <ac:spMkLst>
            <pc:docMk/>
            <pc:sldMk cId="3796442489" sldId="553"/>
            <ac:spMk id="19" creationId="{575ECB49-5B0B-684A-8CF0-32F2E254A6CF}"/>
          </ac:spMkLst>
        </pc:spChg>
        <pc:spChg chg="add mod">
          <ac:chgData name="Nane Kratzke" userId="971be13ff4ee5ef6" providerId="LiveId" clId="{DD4F4B8C-A7DF-5643-8C8B-D116B96ACB5C}" dt="2021-02-18T17:13:16.943" v="17140" actId="207"/>
          <ac:spMkLst>
            <pc:docMk/>
            <pc:sldMk cId="3796442489" sldId="553"/>
            <ac:spMk id="20" creationId="{D43B9785-EEF0-7549-9D36-EE87830150A7}"/>
          </ac:spMkLst>
        </pc:spChg>
        <pc:grpChg chg="del">
          <ac:chgData name="Nane Kratzke" userId="971be13ff4ee5ef6" providerId="LiveId" clId="{DD4F4B8C-A7DF-5643-8C8B-D116B96ACB5C}" dt="2021-02-18T16:46:07.729" v="16091" actId="478"/>
          <ac:grpSpMkLst>
            <pc:docMk/>
            <pc:sldMk cId="3796442489" sldId="553"/>
            <ac:grpSpMk id="10" creationId="{93F86863-9A58-7D4D-A8E8-5321812EA7D4}"/>
          </ac:grpSpMkLst>
        </pc:grpChg>
        <pc:picChg chg="del">
          <ac:chgData name="Nane Kratzke" userId="971be13ff4ee5ef6" providerId="LiveId" clId="{DD4F4B8C-A7DF-5643-8C8B-D116B96ACB5C}" dt="2021-02-18T16:46:04.892" v="16090" actId="478"/>
          <ac:picMkLst>
            <pc:docMk/>
            <pc:sldMk cId="3796442489" sldId="553"/>
            <ac:picMk id="5" creationId="{9A4B031D-BEE1-2648-BE20-0B47A45492E0}"/>
          </ac:picMkLst>
        </pc:picChg>
        <pc:picChg chg="add mod">
          <ac:chgData name="Nane Kratzke" userId="971be13ff4ee5ef6" providerId="LiveId" clId="{DD4F4B8C-A7DF-5643-8C8B-D116B96ACB5C}" dt="2021-02-18T17:14:46.674" v="17147"/>
          <ac:picMkLst>
            <pc:docMk/>
            <pc:sldMk cId="3796442489" sldId="553"/>
            <ac:picMk id="3074" creationId="{EA7AC736-2807-3048-965B-F71065B9CB2E}"/>
          </ac:picMkLst>
        </pc:picChg>
        <pc:picChg chg="add mod">
          <ac:chgData name="Nane Kratzke" userId="971be13ff4ee5ef6" providerId="LiveId" clId="{DD4F4B8C-A7DF-5643-8C8B-D116B96ACB5C}" dt="2021-02-18T17:13:40.432" v="17143" actId="1076"/>
          <ac:picMkLst>
            <pc:docMk/>
            <pc:sldMk cId="3796442489" sldId="553"/>
            <ac:picMk id="3076" creationId="{3E4B6042-C82E-3F4B-9092-740636ABD897}"/>
          </ac:picMkLst>
        </pc:picChg>
        <pc:picChg chg="add mod">
          <ac:chgData name="Nane Kratzke" userId="971be13ff4ee5ef6" providerId="LiveId" clId="{DD4F4B8C-A7DF-5643-8C8B-D116B96ACB5C}" dt="2021-02-18T17:15:12.041" v="17150" actId="1076"/>
          <ac:picMkLst>
            <pc:docMk/>
            <pc:sldMk cId="3796442489" sldId="553"/>
            <ac:picMk id="3078" creationId="{FBED5D0A-0D93-8149-B711-1E00BC0F7217}"/>
          </ac:picMkLst>
        </pc:picChg>
        <pc:picChg chg="add mod">
          <ac:chgData name="Nane Kratzke" userId="971be13ff4ee5ef6" providerId="LiveId" clId="{DD4F4B8C-A7DF-5643-8C8B-D116B96ACB5C}" dt="2021-02-18T17:17:43.039" v="17154" actId="1076"/>
          <ac:picMkLst>
            <pc:docMk/>
            <pc:sldMk cId="3796442489" sldId="553"/>
            <ac:picMk id="3080" creationId="{59675869-911B-3349-938C-D819CFA83060}"/>
          </ac:picMkLst>
        </pc:picChg>
        <pc:inkChg chg="del">
          <ac:chgData name="Nane Kratzke" userId="971be13ff4ee5ef6" providerId="LiveId" clId="{DD4F4B8C-A7DF-5643-8C8B-D116B96ACB5C}" dt="2021-02-18T16:46:12.833" v="16093" actId="478"/>
          <ac:inkMkLst>
            <pc:docMk/>
            <pc:sldMk cId="3796442489" sldId="553"/>
            <ac:inkMk id="6" creationId="{95D72C05-8E79-E341-86FD-BBC7FBB53326}"/>
          </ac:inkMkLst>
        </pc:inkChg>
        <pc:inkChg chg="del">
          <ac:chgData name="Nane Kratzke" userId="971be13ff4ee5ef6" providerId="LiveId" clId="{DD4F4B8C-A7DF-5643-8C8B-D116B96ACB5C}" dt="2021-02-18T16:46:07.729" v="16091" actId="478"/>
          <ac:inkMkLst>
            <pc:docMk/>
            <pc:sldMk cId="3796442489" sldId="553"/>
            <ac:inkMk id="7" creationId="{083A84BB-42FC-1941-A955-1D66B85176A3}"/>
          </ac:inkMkLst>
        </pc:inkChg>
      </pc:sldChg>
      <pc:sldChg chg="addSp delSp modSp add mod">
        <pc:chgData name="Nane Kratzke" userId="971be13ff4ee5ef6" providerId="LiveId" clId="{DD4F4B8C-A7DF-5643-8C8B-D116B96ACB5C}" dt="2021-02-19T09:55:53.547" v="17705" actId="20577"/>
        <pc:sldMkLst>
          <pc:docMk/>
          <pc:sldMk cId="3370840159" sldId="554"/>
        </pc:sldMkLst>
        <pc:spChg chg="mod">
          <ac:chgData name="Nane Kratzke" userId="971be13ff4ee5ef6" providerId="LiveId" clId="{DD4F4B8C-A7DF-5643-8C8B-D116B96ACB5C}" dt="2021-02-18T17:23:59.555" v="17192" actId="20577"/>
          <ac:spMkLst>
            <pc:docMk/>
            <pc:sldMk cId="3370840159" sldId="554"/>
            <ac:spMk id="3" creationId="{4F0F2687-3A68-0442-B79B-0AAD7CF1CD33}"/>
          </ac:spMkLst>
        </pc:spChg>
        <pc:spChg chg="add mod">
          <ac:chgData name="Nane Kratzke" userId="971be13ff4ee5ef6" providerId="LiveId" clId="{DD4F4B8C-A7DF-5643-8C8B-D116B96ACB5C}" dt="2021-02-19T09:55:53.547" v="17705" actId="20577"/>
          <ac:spMkLst>
            <pc:docMk/>
            <pc:sldMk cId="3370840159" sldId="554"/>
            <ac:spMk id="6" creationId="{8D4BE3A8-227C-0B49-AE5A-792963F43E2E}"/>
          </ac:spMkLst>
        </pc:spChg>
        <pc:picChg chg="add mod">
          <ac:chgData name="Nane Kratzke" userId="971be13ff4ee5ef6" providerId="LiveId" clId="{DD4F4B8C-A7DF-5643-8C8B-D116B96ACB5C}" dt="2021-02-18T17:43:10.522" v="17628" actId="14826"/>
          <ac:picMkLst>
            <pc:docMk/>
            <pc:sldMk cId="3370840159" sldId="554"/>
            <ac:picMk id="5" creationId="{CA821DE3-AAD9-9C46-A7ED-1B7273E59B68}"/>
          </ac:picMkLst>
        </pc:picChg>
        <pc:picChg chg="add mod">
          <ac:chgData name="Nane Kratzke" userId="971be13ff4ee5ef6" providerId="LiveId" clId="{DD4F4B8C-A7DF-5643-8C8B-D116B96ACB5C}" dt="2021-02-18T17:26:48.229" v="17203" actId="1076"/>
          <ac:picMkLst>
            <pc:docMk/>
            <pc:sldMk cId="3370840159" sldId="554"/>
            <ac:picMk id="7" creationId="{7530C27C-0B02-6F40-AF65-A330F149BBAF}"/>
          </ac:picMkLst>
        </pc:picChg>
        <pc:picChg chg="del mod">
          <ac:chgData name="Nane Kratzke" userId="971be13ff4ee5ef6" providerId="LiveId" clId="{DD4F4B8C-A7DF-5643-8C8B-D116B96ACB5C}" dt="2021-02-18T17:26:23.222" v="17198" actId="478"/>
          <ac:picMkLst>
            <pc:docMk/>
            <pc:sldMk cId="3370840159" sldId="554"/>
            <ac:picMk id="17" creationId="{5B89778E-17C8-B640-AE3D-AB7CDF6D035F}"/>
          </ac:picMkLst>
        </pc:picChg>
        <pc:picChg chg="del">
          <ac:chgData name="Nane Kratzke" userId="971be13ff4ee5ef6" providerId="LiveId" clId="{DD4F4B8C-A7DF-5643-8C8B-D116B96ACB5C}" dt="2021-02-18T17:24:15.263" v="17193" actId="478"/>
          <ac:picMkLst>
            <pc:docMk/>
            <pc:sldMk cId="3370840159" sldId="554"/>
            <ac:picMk id="18" creationId="{2F05693B-1775-7E4D-B6AC-C37FCA1913FE}"/>
          </ac:picMkLst>
        </pc:picChg>
      </pc:sldChg>
      <pc:sldChg chg="addSp delSp modSp add mod">
        <pc:chgData name="Nane Kratzke" userId="971be13ff4ee5ef6" providerId="LiveId" clId="{DD4F4B8C-A7DF-5643-8C8B-D116B96ACB5C}" dt="2021-02-19T09:55:45.893" v="17704" actId="20577"/>
        <pc:sldMkLst>
          <pc:docMk/>
          <pc:sldMk cId="1629963987" sldId="555"/>
        </pc:sldMkLst>
        <pc:spChg chg="mod">
          <ac:chgData name="Nane Kratzke" userId="971be13ff4ee5ef6" providerId="LiveId" clId="{DD4F4B8C-A7DF-5643-8C8B-D116B96ACB5C}" dt="2021-02-18T17:40:23.311" v="17508" actId="20577"/>
          <ac:spMkLst>
            <pc:docMk/>
            <pc:sldMk cId="1629963987" sldId="555"/>
            <ac:spMk id="3" creationId="{4F0F2687-3A68-0442-B79B-0AAD7CF1CD33}"/>
          </ac:spMkLst>
        </pc:spChg>
        <pc:spChg chg="add mod">
          <ac:chgData name="Nane Kratzke" userId="971be13ff4ee5ef6" providerId="LiveId" clId="{DD4F4B8C-A7DF-5643-8C8B-D116B96ACB5C}" dt="2021-02-18T17:41:11.503" v="17627" actId="20577"/>
          <ac:spMkLst>
            <pc:docMk/>
            <pc:sldMk cId="1629963987" sldId="555"/>
            <ac:spMk id="5" creationId="{227D41D0-3944-FE43-AC2B-6E13492F5A5E}"/>
          </ac:spMkLst>
        </pc:spChg>
        <pc:spChg chg="mod">
          <ac:chgData name="Nane Kratzke" userId="971be13ff4ee5ef6" providerId="LiveId" clId="{DD4F4B8C-A7DF-5643-8C8B-D116B96ACB5C}" dt="2021-02-19T09:55:45.893" v="17704" actId="20577"/>
          <ac:spMkLst>
            <pc:docMk/>
            <pc:sldMk cId="1629963987" sldId="555"/>
            <ac:spMk id="19" creationId="{767847AC-FC78-0B4C-AF24-5ABAB99A04AC}"/>
          </ac:spMkLst>
        </pc:spChg>
        <pc:picChg chg="add mod">
          <ac:chgData name="Nane Kratzke" userId="971be13ff4ee5ef6" providerId="LiveId" clId="{DD4F4B8C-A7DF-5643-8C8B-D116B96ACB5C}" dt="2021-02-18T17:37:18.358" v="17388" actId="1076"/>
          <ac:picMkLst>
            <pc:docMk/>
            <pc:sldMk cId="1629963987" sldId="555"/>
            <ac:picMk id="6" creationId="{0F67892E-B84D-CE42-BFCA-ECFB35669C39}"/>
          </ac:picMkLst>
        </pc:picChg>
        <pc:picChg chg="add mod">
          <ac:chgData name="Nane Kratzke" userId="971be13ff4ee5ef6" providerId="LiveId" clId="{DD4F4B8C-A7DF-5643-8C8B-D116B96ACB5C}" dt="2021-02-19T09:55:40.200" v="17703" actId="1076"/>
          <ac:picMkLst>
            <pc:docMk/>
            <pc:sldMk cId="1629963987" sldId="555"/>
            <ac:picMk id="8" creationId="{02182809-E1D1-7D4F-B85C-2676BB04273D}"/>
          </ac:picMkLst>
        </pc:picChg>
        <pc:picChg chg="add mod">
          <ac:chgData name="Nane Kratzke" userId="971be13ff4ee5ef6" providerId="LiveId" clId="{DD4F4B8C-A7DF-5643-8C8B-D116B96ACB5C}" dt="2021-02-19T09:55:40.200" v="17703" actId="1076"/>
          <ac:picMkLst>
            <pc:docMk/>
            <pc:sldMk cId="1629963987" sldId="555"/>
            <ac:picMk id="9" creationId="{87BDC795-C298-264F-88FC-9EBD153E8830}"/>
          </ac:picMkLst>
        </pc:picChg>
        <pc:picChg chg="del">
          <ac:chgData name="Nane Kratzke" userId="971be13ff4ee5ef6" providerId="LiveId" clId="{DD4F4B8C-A7DF-5643-8C8B-D116B96ACB5C}" dt="2021-02-18T17:28:57.292" v="17281" actId="478"/>
          <ac:picMkLst>
            <pc:docMk/>
            <pc:sldMk cId="1629963987" sldId="555"/>
            <ac:picMk id="17" creationId="{5B89778E-17C8-B640-AE3D-AB7CDF6D035F}"/>
          </ac:picMkLst>
        </pc:picChg>
        <pc:picChg chg="del">
          <ac:chgData name="Nane Kratzke" userId="971be13ff4ee5ef6" providerId="LiveId" clId="{DD4F4B8C-A7DF-5643-8C8B-D116B96ACB5C}" dt="2021-02-18T17:29:31.503" v="17319" actId="478"/>
          <ac:picMkLst>
            <pc:docMk/>
            <pc:sldMk cId="1629963987" sldId="555"/>
            <ac:picMk id="18" creationId="{2F05693B-1775-7E4D-B6AC-C37FCA1913FE}"/>
          </ac:picMkLst>
        </pc:picChg>
      </pc:sldChg>
      <pc:sldChg chg="addSp delSp modSp add mod">
        <pc:chgData name="Nane Kratzke" userId="971be13ff4ee5ef6" providerId="LiveId" clId="{DD4F4B8C-A7DF-5643-8C8B-D116B96ACB5C}" dt="2021-02-19T12:24:13.767" v="18752" actId="20577"/>
        <pc:sldMkLst>
          <pc:docMk/>
          <pc:sldMk cId="1804433524" sldId="556"/>
        </pc:sldMkLst>
        <pc:spChg chg="mod">
          <ac:chgData name="Nane Kratzke" userId="971be13ff4ee5ef6" providerId="LiveId" clId="{DD4F4B8C-A7DF-5643-8C8B-D116B96ACB5C}" dt="2021-02-18T17:47:49.838" v="17679" actId="20577"/>
          <ac:spMkLst>
            <pc:docMk/>
            <pc:sldMk cId="1804433524" sldId="556"/>
            <ac:spMk id="3" creationId="{4F0F2687-3A68-0442-B79B-0AAD7CF1CD33}"/>
          </ac:spMkLst>
        </pc:spChg>
        <pc:spChg chg="del">
          <ac:chgData name="Nane Kratzke" userId="971be13ff4ee5ef6" providerId="LiveId" clId="{DD4F4B8C-A7DF-5643-8C8B-D116B96ACB5C}" dt="2021-02-18T17:48:07.409" v="17696" actId="478"/>
          <ac:spMkLst>
            <pc:docMk/>
            <pc:sldMk cId="1804433524" sldId="556"/>
            <ac:spMk id="5" creationId="{227D41D0-3944-FE43-AC2B-6E13492F5A5E}"/>
          </ac:spMkLst>
        </pc:spChg>
        <pc:spChg chg="add mod">
          <ac:chgData name="Nane Kratzke" userId="971be13ff4ee5ef6" providerId="LiveId" clId="{DD4F4B8C-A7DF-5643-8C8B-D116B96ACB5C}" dt="2021-02-19T12:24:13.767" v="18752" actId="20577"/>
          <ac:spMkLst>
            <pc:docMk/>
            <pc:sldMk cId="1804433524" sldId="556"/>
            <ac:spMk id="5" creationId="{3EAF5E4E-CE76-E547-B37F-6609FE36B1FA}"/>
          </ac:spMkLst>
        </pc:spChg>
        <pc:spChg chg="add del">
          <ac:chgData name="Nane Kratzke" userId="971be13ff4ee5ef6" providerId="LiveId" clId="{DD4F4B8C-A7DF-5643-8C8B-D116B96ACB5C}" dt="2021-02-19T12:23:02.950" v="18716"/>
          <ac:spMkLst>
            <pc:docMk/>
            <pc:sldMk cId="1804433524" sldId="556"/>
            <ac:spMk id="6" creationId="{D94497EA-11DC-E44E-8341-205189D99991}"/>
          </ac:spMkLst>
        </pc:spChg>
        <pc:spChg chg="add mod">
          <ac:chgData name="Nane Kratzke" userId="971be13ff4ee5ef6" providerId="LiveId" clId="{DD4F4B8C-A7DF-5643-8C8B-D116B96ACB5C}" dt="2021-02-19T12:22:07.995" v="18713" actId="14100"/>
          <ac:spMkLst>
            <pc:docMk/>
            <pc:sldMk cId="1804433524" sldId="556"/>
            <ac:spMk id="7" creationId="{9FE97D31-B274-C542-AD05-91E7E71F418F}"/>
          </ac:spMkLst>
        </pc:spChg>
        <pc:spChg chg="add mod">
          <ac:chgData name="Nane Kratzke" userId="971be13ff4ee5ef6" providerId="LiveId" clId="{DD4F4B8C-A7DF-5643-8C8B-D116B96ACB5C}" dt="2021-02-19T12:24:06.789" v="18751" actId="20577"/>
          <ac:spMkLst>
            <pc:docMk/>
            <pc:sldMk cId="1804433524" sldId="556"/>
            <ac:spMk id="8" creationId="{7F757E3C-3C6E-BD40-98F6-DB6D4CE6A423}"/>
          </ac:spMkLst>
        </pc:spChg>
        <pc:spChg chg="del">
          <ac:chgData name="Nane Kratzke" userId="971be13ff4ee5ef6" providerId="LiveId" clId="{DD4F4B8C-A7DF-5643-8C8B-D116B96ACB5C}" dt="2021-02-18T17:47:53.708" v="17680" actId="478"/>
          <ac:spMkLst>
            <pc:docMk/>
            <pc:sldMk cId="1804433524" sldId="556"/>
            <ac:spMk id="19" creationId="{767847AC-FC78-0B4C-AF24-5ABAB99A04AC}"/>
          </ac:spMkLst>
        </pc:spChg>
        <pc:picChg chg="del">
          <ac:chgData name="Nane Kratzke" userId="971be13ff4ee5ef6" providerId="LiveId" clId="{DD4F4B8C-A7DF-5643-8C8B-D116B96ACB5C}" dt="2021-02-18T17:47:20.024" v="17630" actId="478"/>
          <ac:picMkLst>
            <pc:docMk/>
            <pc:sldMk cId="1804433524" sldId="556"/>
            <ac:picMk id="6" creationId="{0F67892E-B84D-CE42-BFCA-ECFB35669C39}"/>
          </ac:picMkLst>
        </pc:picChg>
        <pc:picChg chg="del">
          <ac:chgData name="Nane Kratzke" userId="971be13ff4ee5ef6" providerId="LiveId" clId="{DD4F4B8C-A7DF-5643-8C8B-D116B96ACB5C}" dt="2021-02-18T17:47:55.146" v="17681" actId="478"/>
          <ac:picMkLst>
            <pc:docMk/>
            <pc:sldMk cId="1804433524" sldId="556"/>
            <ac:picMk id="8" creationId="{02182809-E1D1-7D4F-B85C-2676BB04273D}"/>
          </ac:picMkLst>
        </pc:picChg>
        <pc:picChg chg="add del mod">
          <ac:chgData name="Nane Kratzke" userId="971be13ff4ee5ef6" providerId="LiveId" clId="{DD4F4B8C-A7DF-5643-8C8B-D116B96ACB5C}" dt="2021-02-19T12:23:52.862" v="18739" actId="478"/>
          <ac:picMkLst>
            <pc:docMk/>
            <pc:sldMk cId="1804433524" sldId="556"/>
            <ac:picMk id="9" creationId="{13016BEA-44EC-024B-9F8A-50B2311F0FE7}"/>
          </ac:picMkLst>
        </pc:picChg>
      </pc:sldChg>
      <pc:sldChg chg="addSp delSp modSp add mod">
        <pc:chgData name="Nane Kratzke" userId="971be13ff4ee5ef6" providerId="LiveId" clId="{DD4F4B8C-A7DF-5643-8C8B-D116B96ACB5C}" dt="2021-02-19T12:42:18.397" v="19104"/>
        <pc:sldMkLst>
          <pc:docMk/>
          <pc:sldMk cId="60457338" sldId="557"/>
        </pc:sldMkLst>
        <pc:spChg chg="mod">
          <ac:chgData name="Nane Kratzke" userId="971be13ff4ee5ef6" providerId="LiveId" clId="{DD4F4B8C-A7DF-5643-8C8B-D116B96ACB5C}" dt="2021-02-19T12:39:00.766" v="19099" actId="20577"/>
          <ac:spMkLst>
            <pc:docMk/>
            <pc:sldMk cId="60457338" sldId="557"/>
            <ac:spMk id="3" creationId="{4F0F2687-3A68-0442-B79B-0AAD7CF1CD33}"/>
          </ac:spMkLst>
        </pc:spChg>
        <pc:spChg chg="del">
          <ac:chgData name="Nane Kratzke" userId="971be13ff4ee5ef6" providerId="LiveId" clId="{DD4F4B8C-A7DF-5643-8C8B-D116B96ACB5C}" dt="2021-02-19T12:23:40.238" v="18736" actId="478"/>
          <ac:spMkLst>
            <pc:docMk/>
            <pc:sldMk cId="60457338" sldId="557"/>
            <ac:spMk id="5" creationId="{3EAF5E4E-CE76-E547-B37F-6609FE36B1FA}"/>
          </ac:spMkLst>
        </pc:spChg>
        <pc:spChg chg="add mod">
          <ac:chgData name="Nane Kratzke" userId="971be13ff4ee5ef6" providerId="LiveId" clId="{DD4F4B8C-A7DF-5643-8C8B-D116B96ACB5C}" dt="2021-02-19T12:41:07.127" v="19102" actId="20577"/>
          <ac:spMkLst>
            <pc:docMk/>
            <pc:sldMk cId="60457338" sldId="557"/>
            <ac:spMk id="6" creationId="{DA0C46EA-C5EE-824A-B0AA-58DD1E1321BF}"/>
          </ac:spMkLst>
        </pc:spChg>
        <pc:spChg chg="del">
          <ac:chgData name="Nane Kratzke" userId="971be13ff4ee5ef6" providerId="LiveId" clId="{DD4F4B8C-A7DF-5643-8C8B-D116B96ACB5C}" dt="2021-02-19T12:23:37.977" v="18735" actId="478"/>
          <ac:spMkLst>
            <pc:docMk/>
            <pc:sldMk cId="60457338" sldId="557"/>
            <ac:spMk id="7" creationId="{9FE97D31-B274-C542-AD05-91E7E71F418F}"/>
          </ac:spMkLst>
        </pc:spChg>
        <pc:spChg chg="del">
          <ac:chgData name="Nane Kratzke" userId="971be13ff4ee5ef6" providerId="LiveId" clId="{DD4F4B8C-A7DF-5643-8C8B-D116B96ACB5C}" dt="2021-02-19T12:23:43.737" v="18737" actId="478"/>
          <ac:spMkLst>
            <pc:docMk/>
            <pc:sldMk cId="60457338" sldId="557"/>
            <ac:spMk id="8" creationId="{7F757E3C-3C6E-BD40-98F6-DB6D4CE6A423}"/>
          </ac:spMkLst>
        </pc:spChg>
        <pc:spChg chg="add mod">
          <ac:chgData name="Nane Kratzke" userId="971be13ff4ee5ef6" providerId="LiveId" clId="{DD4F4B8C-A7DF-5643-8C8B-D116B96ACB5C}" dt="2021-02-19T12:37:19.791" v="19082" actId="114"/>
          <ac:spMkLst>
            <pc:docMk/>
            <pc:sldMk cId="60457338" sldId="557"/>
            <ac:spMk id="11" creationId="{009FD275-97A8-F245-ADF5-13ED392437A0}"/>
          </ac:spMkLst>
        </pc:spChg>
        <pc:picChg chg="mod">
          <ac:chgData name="Nane Kratzke" userId="971be13ff4ee5ef6" providerId="LiveId" clId="{DD4F4B8C-A7DF-5643-8C8B-D116B96ACB5C}" dt="2021-02-19T12:32:37.666" v="18821" actId="1076"/>
          <ac:picMkLst>
            <pc:docMk/>
            <pc:sldMk cId="60457338" sldId="557"/>
            <ac:picMk id="9" creationId="{13016BEA-44EC-024B-9F8A-50B2311F0FE7}"/>
          </ac:picMkLst>
        </pc:picChg>
        <pc:picChg chg="add mod">
          <ac:chgData name="Nane Kratzke" userId="971be13ff4ee5ef6" providerId="LiveId" clId="{DD4F4B8C-A7DF-5643-8C8B-D116B96ACB5C}" dt="2021-02-19T12:38:28.507" v="19084" actId="1076"/>
          <ac:picMkLst>
            <pc:docMk/>
            <pc:sldMk cId="60457338" sldId="557"/>
            <ac:picMk id="10" creationId="{22AADD86-AF33-CF41-8F48-5CD438820DF9}"/>
          </ac:picMkLst>
        </pc:picChg>
        <pc:picChg chg="add del">
          <ac:chgData name="Nane Kratzke" userId="971be13ff4ee5ef6" providerId="LiveId" clId="{DD4F4B8C-A7DF-5643-8C8B-D116B96ACB5C}" dt="2021-02-19T12:42:18.397" v="19104"/>
          <ac:picMkLst>
            <pc:docMk/>
            <pc:sldMk cId="60457338" sldId="557"/>
            <ac:picMk id="12" creationId="{789CCD04-80D7-7E44-AE01-BDF785D0573D}"/>
          </ac:picMkLst>
        </pc:picChg>
      </pc:sldChg>
      <pc:sldChg chg="addSp delSp modSp add mod">
        <pc:chgData name="Nane Kratzke" userId="971be13ff4ee5ef6" providerId="LiveId" clId="{DD4F4B8C-A7DF-5643-8C8B-D116B96ACB5C}" dt="2021-02-20T10:59:10.858" v="22101" actId="6549"/>
        <pc:sldMkLst>
          <pc:docMk/>
          <pc:sldMk cId="176507967" sldId="558"/>
        </pc:sldMkLst>
        <pc:spChg chg="mod">
          <ac:chgData name="Nane Kratzke" userId="971be13ff4ee5ef6" providerId="LiveId" clId="{DD4F4B8C-A7DF-5643-8C8B-D116B96ACB5C}" dt="2021-02-19T12:42:49.200" v="19116" actId="6549"/>
          <ac:spMkLst>
            <pc:docMk/>
            <pc:sldMk cId="176507967" sldId="558"/>
            <ac:spMk id="3" creationId="{176B5821-6AE3-5345-AD91-DFF675E2DC89}"/>
          </ac:spMkLst>
        </pc:spChg>
        <pc:spChg chg="mod">
          <ac:chgData name="Nane Kratzke" userId="971be13ff4ee5ef6" providerId="LiveId" clId="{DD4F4B8C-A7DF-5643-8C8B-D116B96ACB5C}" dt="2021-02-19T17:22:34.915" v="21534" actId="20577"/>
          <ac:spMkLst>
            <pc:docMk/>
            <pc:sldMk cId="176507967" sldId="558"/>
            <ac:spMk id="5" creationId="{390BCE38-799B-974E-979A-CF5937FFF8F6}"/>
          </ac:spMkLst>
        </pc:spChg>
        <pc:spChg chg="add mod">
          <ac:chgData name="Nane Kratzke" userId="971be13ff4ee5ef6" providerId="LiveId" clId="{DD4F4B8C-A7DF-5643-8C8B-D116B96ACB5C}" dt="2021-02-20T10:59:10.858" v="22101" actId="6549"/>
          <ac:spMkLst>
            <pc:docMk/>
            <pc:sldMk cId="176507967" sldId="558"/>
            <ac:spMk id="6" creationId="{01C4EF8D-786F-E446-8F3C-A10FD7571ABD}"/>
          </ac:spMkLst>
        </pc:spChg>
        <pc:picChg chg="del">
          <ac:chgData name="Nane Kratzke" userId="971be13ff4ee5ef6" providerId="LiveId" clId="{DD4F4B8C-A7DF-5643-8C8B-D116B96ACB5C}" dt="2021-02-19T12:43:04.971" v="19134" actId="478"/>
          <ac:picMkLst>
            <pc:docMk/>
            <pc:sldMk cId="176507967" sldId="558"/>
            <ac:picMk id="6" creationId="{925313AF-90DC-BC49-A9E7-657C8D8E1303}"/>
          </ac:picMkLst>
        </pc:picChg>
        <pc:picChg chg="mod">
          <ac:chgData name="Nane Kratzke" userId="971be13ff4ee5ef6" providerId="LiveId" clId="{DD4F4B8C-A7DF-5643-8C8B-D116B96ACB5C}" dt="2021-02-19T12:43:11.066" v="19136" actId="1076"/>
          <ac:picMkLst>
            <pc:docMk/>
            <pc:sldMk cId="176507967" sldId="558"/>
            <ac:picMk id="7" creationId="{EBA90E91-E609-BA48-B34C-DA5C866379F8}"/>
          </ac:picMkLst>
        </pc:picChg>
        <pc:picChg chg="del">
          <ac:chgData name="Nane Kratzke" userId="971be13ff4ee5ef6" providerId="LiveId" clId="{DD4F4B8C-A7DF-5643-8C8B-D116B96ACB5C}" dt="2021-02-19T12:43:07.075" v="19135" actId="478"/>
          <ac:picMkLst>
            <pc:docMk/>
            <pc:sldMk cId="176507967" sldId="558"/>
            <ac:picMk id="8" creationId="{E40AEA4F-FB1E-0045-B9F7-ACBFD1BDF579}"/>
          </ac:picMkLst>
        </pc:picChg>
        <pc:picChg chg="add mod">
          <ac:chgData name="Nane Kratzke" userId="971be13ff4ee5ef6" providerId="LiveId" clId="{DD4F4B8C-A7DF-5643-8C8B-D116B96ACB5C}" dt="2021-02-19T16:17:36.495" v="19608"/>
          <ac:picMkLst>
            <pc:docMk/>
            <pc:sldMk cId="176507967" sldId="558"/>
            <ac:picMk id="3074" creationId="{E356F080-2DA8-7F40-A7AB-DDAD76BD1E52}"/>
          </ac:picMkLst>
        </pc:picChg>
        <pc:picChg chg="add del mod">
          <ac:chgData name="Nane Kratzke" userId="971be13ff4ee5ef6" providerId="LiveId" clId="{DD4F4B8C-A7DF-5643-8C8B-D116B96ACB5C}" dt="2021-02-19T16:12:29.534" v="19153" actId="478"/>
          <ac:picMkLst>
            <pc:docMk/>
            <pc:sldMk cId="176507967" sldId="558"/>
            <ac:picMk id="3076" creationId="{87C8E992-C220-C641-8C14-72F1E2B5EC29}"/>
          </ac:picMkLst>
        </pc:picChg>
        <pc:picChg chg="add mod">
          <ac:chgData name="Nane Kratzke" userId="971be13ff4ee5ef6" providerId="LiveId" clId="{DD4F4B8C-A7DF-5643-8C8B-D116B96ACB5C}" dt="2021-02-19T16:18:07.508" v="19610" actId="1076"/>
          <ac:picMkLst>
            <pc:docMk/>
            <pc:sldMk cId="176507967" sldId="558"/>
            <ac:picMk id="3078" creationId="{A36449C2-F9B7-184E-9AD0-9CB3046C8586}"/>
          </ac:picMkLst>
        </pc:picChg>
      </pc:sldChg>
      <pc:sldChg chg="addSp delSp modSp new mod">
        <pc:chgData name="Nane Kratzke" userId="971be13ff4ee5ef6" providerId="LiveId" clId="{DD4F4B8C-A7DF-5643-8C8B-D116B96ACB5C}" dt="2021-02-20T14:26:14.027" v="23252" actId="20577"/>
        <pc:sldMkLst>
          <pc:docMk/>
          <pc:sldMk cId="517289421" sldId="559"/>
        </pc:sldMkLst>
        <pc:spChg chg="mod">
          <ac:chgData name="Nane Kratzke" userId="971be13ff4ee5ef6" providerId="LiveId" clId="{DD4F4B8C-A7DF-5643-8C8B-D116B96ACB5C}" dt="2021-02-19T16:18:32.472" v="19618" actId="20577"/>
          <ac:spMkLst>
            <pc:docMk/>
            <pc:sldMk cId="517289421" sldId="559"/>
            <ac:spMk id="2" creationId="{FE93F43F-016A-AF44-AB99-02EB2D4253E3}"/>
          </ac:spMkLst>
        </pc:spChg>
        <pc:spChg chg="mod">
          <ac:chgData name="Nane Kratzke" userId="971be13ff4ee5ef6" providerId="LiveId" clId="{DD4F4B8C-A7DF-5643-8C8B-D116B96ACB5C}" dt="2021-02-19T16:23:01.248" v="19665" actId="20577"/>
          <ac:spMkLst>
            <pc:docMk/>
            <pc:sldMk cId="517289421" sldId="559"/>
            <ac:spMk id="3" creationId="{6E531115-4ABD-424A-B68F-217CCF422FBA}"/>
          </ac:spMkLst>
        </pc:spChg>
        <pc:spChg chg="add mod">
          <ac:chgData name="Nane Kratzke" userId="971be13ff4ee5ef6" providerId="LiveId" clId="{DD4F4B8C-A7DF-5643-8C8B-D116B96ACB5C}" dt="2021-02-20T14:26:14.027" v="23252" actId="20577"/>
          <ac:spMkLst>
            <pc:docMk/>
            <pc:sldMk cId="517289421" sldId="559"/>
            <ac:spMk id="5" creationId="{4B75CB8A-07F4-EF4C-B6E9-F1D76EAB2E0D}"/>
          </ac:spMkLst>
        </pc:spChg>
        <pc:spChg chg="add mod">
          <ac:chgData name="Nane Kratzke" userId="971be13ff4ee5ef6" providerId="LiveId" clId="{DD4F4B8C-A7DF-5643-8C8B-D116B96ACB5C}" dt="2021-02-19T16:35:54.239" v="19995" actId="1076"/>
          <ac:spMkLst>
            <pc:docMk/>
            <pc:sldMk cId="517289421" sldId="559"/>
            <ac:spMk id="6" creationId="{0C0C3A99-1AE6-2D43-91E7-FA210DC7906E}"/>
          </ac:spMkLst>
        </pc:spChg>
        <pc:spChg chg="add mod">
          <ac:chgData name="Nane Kratzke" userId="971be13ff4ee5ef6" providerId="LiveId" clId="{DD4F4B8C-A7DF-5643-8C8B-D116B96ACB5C}" dt="2021-02-19T16:35:32.240" v="19994" actId="1076"/>
          <ac:spMkLst>
            <pc:docMk/>
            <pc:sldMk cId="517289421" sldId="559"/>
            <ac:spMk id="7" creationId="{350BA42A-A2DE-8E4F-8617-DA57ACD3AF8A}"/>
          </ac:spMkLst>
        </pc:spChg>
        <pc:picChg chg="add del mod">
          <ac:chgData name="Nane Kratzke" userId="971be13ff4ee5ef6" providerId="LiveId" clId="{DD4F4B8C-A7DF-5643-8C8B-D116B96ACB5C}" dt="2021-02-19T16:28:27.083" v="19673" actId="478"/>
          <ac:picMkLst>
            <pc:docMk/>
            <pc:sldMk cId="517289421" sldId="559"/>
            <ac:picMk id="4098" creationId="{E6B411D5-5680-794C-9C50-5A3E23DD3078}"/>
          </ac:picMkLst>
        </pc:picChg>
        <pc:picChg chg="add mod">
          <ac:chgData name="Nane Kratzke" userId="971be13ff4ee5ef6" providerId="LiveId" clId="{DD4F4B8C-A7DF-5643-8C8B-D116B96ACB5C}" dt="2021-02-19T16:35:54.239" v="19995" actId="1076"/>
          <ac:picMkLst>
            <pc:docMk/>
            <pc:sldMk cId="517289421" sldId="559"/>
            <ac:picMk id="4100" creationId="{A921B1EF-8C6E-1D4D-A0DA-44E063968C54}"/>
          </ac:picMkLst>
        </pc:picChg>
      </pc:sldChg>
      <pc:sldChg chg="addSp delSp modSp new mod">
        <pc:chgData name="Nane Kratzke" userId="971be13ff4ee5ef6" providerId="LiveId" clId="{DD4F4B8C-A7DF-5643-8C8B-D116B96ACB5C}" dt="2021-02-19T17:25:19.573" v="21537"/>
        <pc:sldMkLst>
          <pc:docMk/>
          <pc:sldMk cId="2003902774" sldId="560"/>
        </pc:sldMkLst>
        <pc:spChg chg="mod">
          <ac:chgData name="Nane Kratzke" userId="971be13ff4ee5ef6" providerId="LiveId" clId="{DD4F4B8C-A7DF-5643-8C8B-D116B96ACB5C}" dt="2021-02-19T16:38:13.667" v="20146" actId="20577"/>
          <ac:spMkLst>
            <pc:docMk/>
            <pc:sldMk cId="2003902774" sldId="560"/>
            <ac:spMk id="2" creationId="{A26ED53F-178C-934B-B3EA-00562EE5814A}"/>
          </ac:spMkLst>
        </pc:spChg>
        <pc:spChg chg="mod">
          <ac:chgData name="Nane Kratzke" userId="971be13ff4ee5ef6" providerId="LiveId" clId="{DD4F4B8C-A7DF-5643-8C8B-D116B96ACB5C}" dt="2021-02-19T16:38:40.966" v="20227" actId="20577"/>
          <ac:spMkLst>
            <pc:docMk/>
            <pc:sldMk cId="2003902774" sldId="560"/>
            <ac:spMk id="3" creationId="{8703B140-CEBD-1341-8478-28974DA7F53E}"/>
          </ac:spMkLst>
        </pc:spChg>
        <pc:spChg chg="add mod">
          <ac:chgData name="Nane Kratzke" userId="971be13ff4ee5ef6" providerId="LiveId" clId="{DD4F4B8C-A7DF-5643-8C8B-D116B96ACB5C}" dt="2021-02-19T17:01:49.443" v="20731" actId="20577"/>
          <ac:spMkLst>
            <pc:docMk/>
            <pc:sldMk cId="2003902774" sldId="560"/>
            <ac:spMk id="5" creationId="{81DF8D49-80E4-894B-81CA-A3BDA7947EB5}"/>
          </ac:spMkLst>
        </pc:spChg>
        <pc:spChg chg="add del mod">
          <ac:chgData name="Nane Kratzke" userId="971be13ff4ee5ef6" providerId="LiveId" clId="{DD4F4B8C-A7DF-5643-8C8B-D116B96ACB5C}" dt="2021-02-19T17:01:55.308" v="20733"/>
          <ac:spMkLst>
            <pc:docMk/>
            <pc:sldMk cId="2003902774" sldId="560"/>
            <ac:spMk id="11" creationId="{9E73BE24-50CE-C744-A782-9A59B92488C2}"/>
          </ac:spMkLst>
        </pc:spChg>
        <pc:spChg chg="add mod">
          <ac:chgData name="Nane Kratzke" userId="971be13ff4ee5ef6" providerId="LiveId" clId="{DD4F4B8C-A7DF-5643-8C8B-D116B96ACB5C}" dt="2021-02-19T17:03:16.797" v="20807" actId="404"/>
          <ac:spMkLst>
            <pc:docMk/>
            <pc:sldMk cId="2003902774" sldId="560"/>
            <ac:spMk id="12" creationId="{89CD4ADC-80CC-0942-A064-966355350EB6}"/>
          </ac:spMkLst>
        </pc:spChg>
        <pc:spChg chg="add mod">
          <ac:chgData name="Nane Kratzke" userId="971be13ff4ee5ef6" providerId="LiveId" clId="{DD4F4B8C-A7DF-5643-8C8B-D116B96ACB5C}" dt="2021-02-19T17:03:16.797" v="20807" actId="404"/>
          <ac:spMkLst>
            <pc:docMk/>
            <pc:sldMk cId="2003902774" sldId="560"/>
            <ac:spMk id="20" creationId="{66EADBFE-0002-624D-A68E-BCF9D8D22354}"/>
          </ac:spMkLst>
        </pc:spChg>
        <pc:spChg chg="add mod">
          <ac:chgData name="Nane Kratzke" userId="971be13ff4ee5ef6" providerId="LiveId" clId="{DD4F4B8C-A7DF-5643-8C8B-D116B96ACB5C}" dt="2021-02-19T17:03:50.998" v="20815" actId="1076"/>
          <ac:spMkLst>
            <pc:docMk/>
            <pc:sldMk cId="2003902774" sldId="560"/>
            <ac:spMk id="21" creationId="{830DE812-85EA-CD49-AD9E-01F51A9DF469}"/>
          </ac:spMkLst>
        </pc:spChg>
        <pc:picChg chg="add del">
          <ac:chgData name="Nane Kratzke" userId="971be13ff4ee5ef6" providerId="LiveId" clId="{DD4F4B8C-A7DF-5643-8C8B-D116B96ACB5C}" dt="2021-02-19T16:50:52.267" v="20675" actId="478"/>
          <ac:picMkLst>
            <pc:docMk/>
            <pc:sldMk cId="2003902774" sldId="560"/>
            <ac:picMk id="5122" creationId="{A781F6A6-62EF-B547-BBA6-A1070599980F}"/>
          </ac:picMkLst>
        </pc:picChg>
        <pc:picChg chg="add mod">
          <ac:chgData name="Nane Kratzke" userId="971be13ff4ee5ef6" providerId="LiveId" clId="{DD4F4B8C-A7DF-5643-8C8B-D116B96ACB5C}" dt="2021-02-19T16:56:44.691" v="20702"/>
          <ac:picMkLst>
            <pc:docMk/>
            <pc:sldMk cId="2003902774" sldId="560"/>
            <ac:picMk id="5124" creationId="{B41E6687-023E-EC46-B8CC-78BECE5F485D}"/>
          </ac:picMkLst>
        </pc:picChg>
        <pc:picChg chg="add del">
          <ac:chgData name="Nane Kratzke" userId="971be13ff4ee5ef6" providerId="LiveId" clId="{DD4F4B8C-A7DF-5643-8C8B-D116B96ACB5C}" dt="2021-02-19T16:53:52.291" v="20681" actId="478"/>
          <ac:picMkLst>
            <pc:docMk/>
            <pc:sldMk cId="2003902774" sldId="560"/>
            <ac:picMk id="5126" creationId="{0A60FFAF-BC33-4840-90B5-6F4869F0D8DC}"/>
          </ac:picMkLst>
        </pc:picChg>
        <pc:picChg chg="add mod">
          <ac:chgData name="Nane Kratzke" userId="971be13ff4ee5ef6" providerId="LiveId" clId="{DD4F4B8C-A7DF-5643-8C8B-D116B96ACB5C}" dt="2021-02-19T17:25:19.573" v="21537"/>
          <ac:picMkLst>
            <pc:docMk/>
            <pc:sldMk cId="2003902774" sldId="560"/>
            <ac:picMk id="5128" creationId="{6A6491FE-56F3-0A4A-ADCA-E1F621C651B5}"/>
          </ac:picMkLst>
        </pc:picChg>
        <pc:picChg chg="add mod">
          <ac:chgData name="Nane Kratzke" userId="971be13ff4ee5ef6" providerId="LiveId" clId="{DD4F4B8C-A7DF-5643-8C8B-D116B96ACB5C}" dt="2021-02-19T16:56:44.691" v="20702"/>
          <ac:picMkLst>
            <pc:docMk/>
            <pc:sldMk cId="2003902774" sldId="560"/>
            <ac:picMk id="5130" creationId="{AC4696D5-16F4-7C4D-8684-F85DB0C9CF3D}"/>
          </ac:picMkLst>
        </pc:picChg>
        <pc:picChg chg="add del mod">
          <ac:chgData name="Nane Kratzke" userId="971be13ff4ee5ef6" providerId="LiveId" clId="{DD4F4B8C-A7DF-5643-8C8B-D116B96ACB5C}" dt="2021-02-19T17:00:34.267" v="20713" actId="478"/>
          <ac:picMkLst>
            <pc:docMk/>
            <pc:sldMk cId="2003902774" sldId="560"/>
            <ac:picMk id="5132" creationId="{62BE1BFC-18FC-914B-BF46-68D3CFEB80FA}"/>
          </ac:picMkLst>
        </pc:picChg>
        <pc:cxnChg chg="add mod">
          <ac:chgData name="Nane Kratzke" userId="971be13ff4ee5ef6" providerId="LiveId" clId="{DD4F4B8C-A7DF-5643-8C8B-D116B96ACB5C}" dt="2021-02-19T17:00:09.078" v="20712" actId="1582"/>
          <ac:cxnSpMkLst>
            <pc:docMk/>
            <pc:sldMk cId="2003902774" sldId="560"/>
            <ac:cxnSpMk id="7" creationId="{61A9323D-3E38-D844-B50C-FF19ABEBD32F}"/>
          </ac:cxnSpMkLst>
        </pc:cxnChg>
        <pc:cxnChg chg="add mod">
          <ac:chgData name="Nane Kratzke" userId="971be13ff4ee5ef6" providerId="LiveId" clId="{DD4F4B8C-A7DF-5643-8C8B-D116B96ACB5C}" dt="2021-02-19T17:00:09.078" v="20712" actId="1582"/>
          <ac:cxnSpMkLst>
            <pc:docMk/>
            <pc:sldMk cId="2003902774" sldId="560"/>
            <ac:cxnSpMk id="15" creationId="{97C46DDF-AA74-9244-8C3A-20266C50DD8D}"/>
          </ac:cxnSpMkLst>
        </pc:cxnChg>
      </pc:sldChg>
      <pc:sldChg chg="modSp new del mod">
        <pc:chgData name="Nane Kratzke" userId="971be13ff4ee5ef6" providerId="LiveId" clId="{DD4F4B8C-A7DF-5643-8C8B-D116B96ACB5C}" dt="2021-02-19T17:39:50.819" v="21618" actId="2696"/>
        <pc:sldMkLst>
          <pc:docMk/>
          <pc:sldMk cId="3452747065" sldId="561"/>
        </pc:sldMkLst>
        <pc:spChg chg="mod">
          <ac:chgData name="Nane Kratzke" userId="971be13ff4ee5ef6" providerId="LiveId" clId="{DD4F4B8C-A7DF-5643-8C8B-D116B96ACB5C}" dt="2021-02-19T17:04:10.699" v="20825" actId="20577"/>
          <ac:spMkLst>
            <pc:docMk/>
            <pc:sldMk cId="3452747065" sldId="561"/>
            <ac:spMk id="2" creationId="{7F328E17-B0F8-C141-A672-03FB46A5DBB1}"/>
          </ac:spMkLst>
        </pc:spChg>
        <pc:spChg chg="mod">
          <ac:chgData name="Nane Kratzke" userId="971be13ff4ee5ef6" providerId="LiveId" clId="{DD4F4B8C-A7DF-5643-8C8B-D116B96ACB5C}" dt="2021-02-19T17:04:51.304" v="20864" actId="20577"/>
          <ac:spMkLst>
            <pc:docMk/>
            <pc:sldMk cId="3452747065" sldId="561"/>
            <ac:spMk id="3" creationId="{B750256F-9178-674E-AA2A-E766C778A8A7}"/>
          </ac:spMkLst>
        </pc:spChg>
      </pc:sldChg>
      <pc:sldChg chg="addSp modSp new mod">
        <pc:chgData name="Nane Kratzke" userId="971be13ff4ee5ef6" providerId="LiveId" clId="{DD4F4B8C-A7DF-5643-8C8B-D116B96ACB5C}" dt="2021-02-19T17:21:33.339" v="21500" actId="20577"/>
        <pc:sldMkLst>
          <pc:docMk/>
          <pc:sldMk cId="1429872524" sldId="562"/>
        </pc:sldMkLst>
        <pc:spChg chg="mod">
          <ac:chgData name="Nane Kratzke" userId="971be13ff4ee5ef6" providerId="LiveId" clId="{DD4F4B8C-A7DF-5643-8C8B-D116B96ACB5C}" dt="2021-02-19T17:07:06.424" v="20872" actId="20577"/>
          <ac:spMkLst>
            <pc:docMk/>
            <pc:sldMk cId="1429872524" sldId="562"/>
            <ac:spMk id="2" creationId="{FA42B8A6-1355-6F4C-935C-AA6481FEF182}"/>
          </ac:spMkLst>
        </pc:spChg>
        <pc:spChg chg="mod">
          <ac:chgData name="Nane Kratzke" userId="971be13ff4ee5ef6" providerId="LiveId" clId="{DD4F4B8C-A7DF-5643-8C8B-D116B96ACB5C}" dt="2021-02-19T17:07:11.914" v="20889" actId="20577"/>
          <ac:spMkLst>
            <pc:docMk/>
            <pc:sldMk cId="1429872524" sldId="562"/>
            <ac:spMk id="3" creationId="{E455E8EF-7403-E24E-AA95-2CC9EADB93CA}"/>
          </ac:spMkLst>
        </pc:spChg>
        <pc:spChg chg="add mod">
          <ac:chgData name="Nane Kratzke" userId="971be13ff4ee5ef6" providerId="LiveId" clId="{DD4F4B8C-A7DF-5643-8C8B-D116B96ACB5C}" dt="2021-02-19T17:21:33.339" v="21500" actId="20577"/>
          <ac:spMkLst>
            <pc:docMk/>
            <pc:sldMk cId="1429872524" sldId="562"/>
            <ac:spMk id="5" creationId="{C993A8CD-6FAF-7046-840C-8BE0389E324C}"/>
          </ac:spMkLst>
        </pc:spChg>
        <pc:graphicFrameChg chg="add mod modGraphic">
          <ac:chgData name="Nane Kratzke" userId="971be13ff4ee5ef6" providerId="LiveId" clId="{DD4F4B8C-A7DF-5643-8C8B-D116B96ACB5C}" dt="2021-02-19T17:19:43.965" v="21450"/>
          <ac:graphicFrameMkLst>
            <pc:docMk/>
            <pc:sldMk cId="1429872524" sldId="562"/>
            <ac:graphicFrameMk id="6" creationId="{D135CEBF-1143-5A49-80D7-DB75C6A33D27}"/>
          </ac:graphicFrameMkLst>
        </pc:graphicFrameChg>
      </pc:sldChg>
      <pc:sldChg chg="addSp delSp modSp new mod">
        <pc:chgData name="Nane Kratzke" userId="971be13ff4ee5ef6" providerId="LiveId" clId="{DD4F4B8C-A7DF-5643-8C8B-D116B96ACB5C}" dt="2021-02-20T11:18:55.274" v="22406" actId="1076"/>
        <pc:sldMkLst>
          <pc:docMk/>
          <pc:sldMk cId="1523246985" sldId="563"/>
        </pc:sldMkLst>
        <pc:spChg chg="mod">
          <ac:chgData name="Nane Kratzke" userId="971be13ff4ee5ef6" providerId="LiveId" clId="{DD4F4B8C-A7DF-5643-8C8B-D116B96ACB5C}" dt="2021-02-19T17:38:08.619" v="21545" actId="20577"/>
          <ac:spMkLst>
            <pc:docMk/>
            <pc:sldMk cId="1523246985" sldId="563"/>
            <ac:spMk id="2" creationId="{345A5B96-E8EE-1240-9551-37158AF86A1E}"/>
          </ac:spMkLst>
        </pc:spChg>
        <pc:spChg chg="mod">
          <ac:chgData name="Nane Kratzke" userId="971be13ff4ee5ef6" providerId="LiveId" clId="{DD4F4B8C-A7DF-5643-8C8B-D116B96ACB5C}" dt="2021-02-19T17:39:16.589" v="21617" actId="20577"/>
          <ac:spMkLst>
            <pc:docMk/>
            <pc:sldMk cId="1523246985" sldId="563"/>
            <ac:spMk id="3" creationId="{51342FE8-A42F-FD41-8836-7EF7613CB880}"/>
          </ac:spMkLst>
        </pc:spChg>
        <pc:spChg chg="add del mod">
          <ac:chgData name="Nane Kratzke" userId="971be13ff4ee5ef6" providerId="LiveId" clId="{DD4F4B8C-A7DF-5643-8C8B-D116B96ACB5C}" dt="2021-02-20T11:18:51.620" v="22405" actId="21"/>
          <ac:spMkLst>
            <pc:docMk/>
            <pc:sldMk cId="1523246985" sldId="563"/>
            <ac:spMk id="5" creationId="{AC0CBD56-FDFC-D64F-A11C-AB47DCDF57F7}"/>
          </ac:spMkLst>
        </pc:spChg>
        <pc:spChg chg="add mod">
          <ac:chgData name="Nane Kratzke" userId="971be13ff4ee5ef6" providerId="LiveId" clId="{DD4F4B8C-A7DF-5643-8C8B-D116B96ACB5C}" dt="2021-02-20T11:00:56.123" v="22248" actId="1076"/>
          <ac:spMkLst>
            <pc:docMk/>
            <pc:sldMk cId="1523246985" sldId="563"/>
            <ac:spMk id="6" creationId="{6FF2690A-2717-DF49-9802-B40C6756DB89}"/>
          </ac:spMkLst>
        </pc:spChg>
        <pc:picChg chg="add mod">
          <ac:chgData name="Nane Kratzke" userId="971be13ff4ee5ef6" providerId="LiveId" clId="{DD4F4B8C-A7DF-5643-8C8B-D116B96ACB5C}" dt="2021-02-20T11:18:55.274" v="22406" actId="1076"/>
          <ac:picMkLst>
            <pc:docMk/>
            <pc:sldMk cId="1523246985" sldId="563"/>
            <ac:picMk id="7" creationId="{04E4E05D-E8CF-EB46-8CA4-0E4520CF7438}"/>
          </ac:picMkLst>
        </pc:picChg>
      </pc:sldChg>
      <pc:sldChg chg="delSp modSp add del mod">
        <pc:chgData name="Nane Kratzke" userId="971be13ff4ee5ef6" providerId="LiveId" clId="{DD4F4B8C-A7DF-5643-8C8B-D116B96ACB5C}" dt="2021-02-20T11:10:41.652" v="22292" actId="2696"/>
        <pc:sldMkLst>
          <pc:docMk/>
          <pc:sldMk cId="2527302770" sldId="564"/>
        </pc:sldMkLst>
        <pc:spChg chg="mod">
          <ac:chgData name="Nane Kratzke" userId="971be13ff4ee5ef6" providerId="LiveId" clId="{DD4F4B8C-A7DF-5643-8C8B-D116B96ACB5C}" dt="2021-02-20T11:09:40.808" v="22283" actId="20577"/>
          <ac:spMkLst>
            <pc:docMk/>
            <pc:sldMk cId="2527302770" sldId="564"/>
            <ac:spMk id="3" creationId="{51342FE8-A42F-FD41-8836-7EF7613CB880}"/>
          </ac:spMkLst>
        </pc:spChg>
        <pc:spChg chg="del mod">
          <ac:chgData name="Nane Kratzke" userId="971be13ff4ee5ef6" providerId="LiveId" clId="{DD4F4B8C-A7DF-5643-8C8B-D116B96ACB5C}" dt="2021-02-20T11:09:51.886" v="22287"/>
          <ac:spMkLst>
            <pc:docMk/>
            <pc:sldMk cId="2527302770" sldId="564"/>
            <ac:spMk id="6" creationId="{6FF2690A-2717-DF49-9802-B40C6756DB89}"/>
          </ac:spMkLst>
        </pc:spChg>
      </pc:sldChg>
      <pc:sldChg chg="addSp delSp modSp add mod">
        <pc:chgData name="Nane Kratzke" userId="971be13ff4ee5ef6" providerId="LiveId" clId="{DD4F4B8C-A7DF-5643-8C8B-D116B96ACB5C}" dt="2021-02-20T11:14:06.352" v="22401" actId="113"/>
        <pc:sldMkLst>
          <pc:docMk/>
          <pc:sldMk cId="2070941201" sldId="565"/>
        </pc:sldMkLst>
        <pc:spChg chg="mod">
          <ac:chgData name="Nane Kratzke" userId="971be13ff4ee5ef6" providerId="LiveId" clId="{DD4F4B8C-A7DF-5643-8C8B-D116B96ACB5C}" dt="2021-02-20T11:10:48.495" v="22304" actId="20577"/>
          <ac:spMkLst>
            <pc:docMk/>
            <pc:sldMk cId="2070941201" sldId="565"/>
            <ac:spMk id="3" creationId="{51342FE8-A42F-FD41-8836-7EF7613CB880}"/>
          </ac:spMkLst>
        </pc:spChg>
        <pc:spChg chg="del">
          <ac:chgData name="Nane Kratzke" userId="971be13ff4ee5ef6" providerId="LiveId" clId="{DD4F4B8C-A7DF-5643-8C8B-D116B96ACB5C}" dt="2021-02-20T11:10:13.745" v="22291" actId="478"/>
          <ac:spMkLst>
            <pc:docMk/>
            <pc:sldMk cId="2070941201" sldId="565"/>
            <ac:spMk id="5" creationId="{AC0CBD56-FDFC-D64F-A11C-AB47DCDF57F7}"/>
          </ac:spMkLst>
        </pc:spChg>
        <pc:spChg chg="mod">
          <ac:chgData name="Nane Kratzke" userId="971be13ff4ee5ef6" providerId="LiveId" clId="{DD4F4B8C-A7DF-5643-8C8B-D116B96ACB5C}" dt="2021-02-20T11:13:54.078" v="22399" actId="20577"/>
          <ac:spMkLst>
            <pc:docMk/>
            <pc:sldMk cId="2070941201" sldId="565"/>
            <ac:spMk id="6" creationId="{6FF2690A-2717-DF49-9802-B40C6756DB89}"/>
          </ac:spMkLst>
        </pc:spChg>
        <pc:graphicFrameChg chg="add mod modGraphic">
          <ac:chgData name="Nane Kratzke" userId="971be13ff4ee5ef6" providerId="LiveId" clId="{DD4F4B8C-A7DF-5643-8C8B-D116B96ACB5C}" dt="2021-02-20T11:14:06.352" v="22401" actId="113"/>
          <ac:graphicFrameMkLst>
            <pc:docMk/>
            <pc:sldMk cId="2070941201" sldId="565"/>
            <ac:graphicFrameMk id="7" creationId="{77DB37AC-07F1-A849-8EAD-9C33EA5AD7A0}"/>
          </ac:graphicFrameMkLst>
        </pc:graphicFrameChg>
      </pc:sldChg>
      <pc:sldChg chg="addSp delSp modSp new mod">
        <pc:chgData name="Nane Kratzke" userId="971be13ff4ee5ef6" providerId="LiveId" clId="{DD4F4B8C-A7DF-5643-8C8B-D116B96ACB5C}" dt="2021-02-20T13:54:31.955" v="22962" actId="20577"/>
        <pc:sldMkLst>
          <pc:docMk/>
          <pc:sldMk cId="208116575" sldId="566"/>
        </pc:sldMkLst>
        <pc:spChg chg="mod">
          <ac:chgData name="Nane Kratzke" userId="971be13ff4ee5ef6" providerId="LiveId" clId="{DD4F4B8C-A7DF-5643-8C8B-D116B96ACB5C}" dt="2021-02-20T11:19:42.244" v="22414" actId="20577"/>
          <ac:spMkLst>
            <pc:docMk/>
            <pc:sldMk cId="208116575" sldId="566"/>
            <ac:spMk id="2" creationId="{640CF98D-E8F0-1947-B4D2-8D551DDAEF06}"/>
          </ac:spMkLst>
        </pc:spChg>
        <pc:spChg chg="mod">
          <ac:chgData name="Nane Kratzke" userId="971be13ff4ee5ef6" providerId="LiveId" clId="{DD4F4B8C-A7DF-5643-8C8B-D116B96ACB5C}" dt="2021-02-20T11:19:59.637" v="22498" actId="20577"/>
          <ac:spMkLst>
            <pc:docMk/>
            <pc:sldMk cId="208116575" sldId="566"/>
            <ac:spMk id="3" creationId="{2475E661-6F7E-164F-9910-C25AF46F4F8F}"/>
          </ac:spMkLst>
        </pc:spChg>
        <pc:spChg chg="add del mod">
          <ac:chgData name="Nane Kratzke" userId="971be13ff4ee5ef6" providerId="LiveId" clId="{DD4F4B8C-A7DF-5643-8C8B-D116B96ACB5C}" dt="2021-02-20T11:27:19.055" v="22501" actId="478"/>
          <ac:spMkLst>
            <pc:docMk/>
            <pc:sldMk cId="208116575" sldId="566"/>
            <ac:spMk id="5" creationId="{D231FDDD-3F3E-1E43-87B0-FEBE965107F6}"/>
          </ac:spMkLst>
        </pc:spChg>
        <pc:spChg chg="add mod">
          <ac:chgData name="Nane Kratzke" userId="971be13ff4ee5ef6" providerId="LiveId" clId="{DD4F4B8C-A7DF-5643-8C8B-D116B96ACB5C}" dt="2021-02-20T11:34:43.411" v="22516" actId="207"/>
          <ac:spMkLst>
            <pc:docMk/>
            <pc:sldMk cId="208116575" sldId="566"/>
            <ac:spMk id="7" creationId="{E7152BA9-CC4C-7A40-BDD2-1C210EAD7402}"/>
          </ac:spMkLst>
        </pc:spChg>
        <pc:spChg chg="add mod">
          <ac:chgData name="Nane Kratzke" userId="971be13ff4ee5ef6" providerId="LiveId" clId="{DD4F4B8C-A7DF-5643-8C8B-D116B96ACB5C}" dt="2021-02-20T13:54:31.955" v="22962" actId="20577"/>
          <ac:spMkLst>
            <pc:docMk/>
            <pc:sldMk cId="208116575" sldId="566"/>
            <ac:spMk id="8" creationId="{55C79BBC-6245-D349-B660-221F5D36B218}"/>
          </ac:spMkLst>
        </pc:spChg>
        <pc:spChg chg="add mod">
          <ac:chgData name="Nane Kratzke" userId="971be13ff4ee5ef6" providerId="LiveId" clId="{DD4F4B8C-A7DF-5643-8C8B-D116B96ACB5C}" dt="2021-02-20T11:40:35.075" v="22897" actId="1076"/>
          <ac:spMkLst>
            <pc:docMk/>
            <pc:sldMk cId="208116575" sldId="566"/>
            <ac:spMk id="9" creationId="{8849C12B-ACE5-EA43-9DE6-AC81DC8A8386}"/>
          </ac:spMkLst>
        </pc:spChg>
        <pc:spChg chg="add mod">
          <ac:chgData name="Nane Kratzke" userId="971be13ff4ee5ef6" providerId="LiveId" clId="{DD4F4B8C-A7DF-5643-8C8B-D116B96ACB5C}" dt="2021-02-20T11:40:57.868" v="22925" actId="1076"/>
          <ac:spMkLst>
            <pc:docMk/>
            <pc:sldMk cId="208116575" sldId="566"/>
            <ac:spMk id="10" creationId="{6535C698-964C-AB47-A5D5-25EBC4B8D50C}"/>
          </ac:spMkLst>
        </pc:spChg>
        <pc:spChg chg="add mod">
          <ac:chgData name="Nane Kratzke" userId="971be13ff4ee5ef6" providerId="LiveId" clId="{DD4F4B8C-A7DF-5643-8C8B-D116B96ACB5C}" dt="2021-02-20T11:41:10.986" v="22928" actId="20577"/>
          <ac:spMkLst>
            <pc:docMk/>
            <pc:sldMk cId="208116575" sldId="566"/>
            <ac:spMk id="11" creationId="{8D7DE39B-EDB1-A34D-AC18-BDB3126B38CA}"/>
          </ac:spMkLst>
        </pc:spChg>
        <pc:spChg chg="add mod">
          <ac:chgData name="Nane Kratzke" userId="971be13ff4ee5ef6" providerId="LiveId" clId="{DD4F4B8C-A7DF-5643-8C8B-D116B96ACB5C}" dt="2021-02-20T11:41:58.765" v="22944" actId="20577"/>
          <ac:spMkLst>
            <pc:docMk/>
            <pc:sldMk cId="208116575" sldId="566"/>
            <ac:spMk id="12" creationId="{BEB4F810-A38C-5C47-BA3A-CC73EEF3918B}"/>
          </ac:spMkLst>
        </pc:spChg>
        <pc:spChg chg="add mod">
          <ac:chgData name="Nane Kratzke" userId="971be13ff4ee5ef6" providerId="LiveId" clId="{DD4F4B8C-A7DF-5643-8C8B-D116B96ACB5C}" dt="2021-02-20T11:42:11.174" v="22947" actId="20577"/>
          <ac:spMkLst>
            <pc:docMk/>
            <pc:sldMk cId="208116575" sldId="566"/>
            <ac:spMk id="13" creationId="{0AF187AC-B2B6-9342-9DE9-FEBB65AAE73D}"/>
          </ac:spMkLst>
        </pc:spChg>
        <pc:picChg chg="add mod">
          <ac:chgData name="Nane Kratzke" userId="971be13ff4ee5ef6" providerId="LiveId" clId="{DD4F4B8C-A7DF-5643-8C8B-D116B96ACB5C}" dt="2021-02-20T11:42:12.555" v="22948" actId="1076"/>
          <ac:picMkLst>
            <pc:docMk/>
            <pc:sldMk cId="208116575" sldId="566"/>
            <ac:picMk id="6" creationId="{809B9855-70B1-5F4B-9758-30862376D748}"/>
          </ac:picMkLst>
        </pc:picChg>
      </pc:sldChg>
      <pc:sldChg chg="addSp modSp new mod">
        <pc:chgData name="Nane Kratzke" userId="971be13ff4ee5ef6" providerId="LiveId" clId="{DD4F4B8C-A7DF-5643-8C8B-D116B96ACB5C}" dt="2021-02-20T14:38:56.969" v="24090" actId="14100"/>
        <pc:sldMkLst>
          <pc:docMk/>
          <pc:sldMk cId="1103199666" sldId="567"/>
        </pc:sldMkLst>
        <pc:spChg chg="mod">
          <ac:chgData name="Nane Kratzke" userId="971be13ff4ee5ef6" providerId="LiveId" clId="{DD4F4B8C-A7DF-5643-8C8B-D116B96ACB5C}" dt="2021-02-20T14:01:07.963" v="22970" actId="20577"/>
          <ac:spMkLst>
            <pc:docMk/>
            <pc:sldMk cId="1103199666" sldId="567"/>
            <ac:spMk id="2" creationId="{1AEDEA6E-B064-6A4D-869B-776E387A14C3}"/>
          </ac:spMkLst>
        </pc:spChg>
        <pc:spChg chg="mod">
          <ac:chgData name="Nane Kratzke" userId="971be13ff4ee5ef6" providerId="LiveId" clId="{DD4F4B8C-A7DF-5643-8C8B-D116B96ACB5C}" dt="2021-02-20T14:02:37.567" v="23067" actId="20577"/>
          <ac:spMkLst>
            <pc:docMk/>
            <pc:sldMk cId="1103199666" sldId="567"/>
            <ac:spMk id="3" creationId="{AD2B15D3-340D-C14B-BA94-8BAD31C49606}"/>
          </ac:spMkLst>
        </pc:spChg>
        <pc:spChg chg="add mod">
          <ac:chgData name="Nane Kratzke" userId="971be13ff4ee5ef6" providerId="LiveId" clId="{DD4F4B8C-A7DF-5643-8C8B-D116B96ACB5C}" dt="2021-02-20T14:38:56.969" v="24090" actId="14100"/>
          <ac:spMkLst>
            <pc:docMk/>
            <pc:sldMk cId="1103199666" sldId="567"/>
            <ac:spMk id="5" creationId="{5B496767-24A7-1646-B336-D8C4738835C6}"/>
          </ac:spMkLst>
        </pc:spChg>
        <pc:spChg chg="add mod">
          <ac:chgData name="Nane Kratzke" userId="971be13ff4ee5ef6" providerId="LiveId" clId="{DD4F4B8C-A7DF-5643-8C8B-D116B96ACB5C}" dt="2021-02-20T14:30:51.995" v="23696" actId="1076"/>
          <ac:spMkLst>
            <pc:docMk/>
            <pc:sldMk cId="1103199666" sldId="567"/>
            <ac:spMk id="6" creationId="{6CD10179-058A-B849-81BF-47CC36BB184F}"/>
          </ac:spMkLst>
        </pc:spChg>
        <pc:spChg chg="add mod">
          <ac:chgData name="Nane Kratzke" userId="971be13ff4ee5ef6" providerId="LiveId" clId="{DD4F4B8C-A7DF-5643-8C8B-D116B96ACB5C}" dt="2021-02-20T14:31:21.088" v="23721" actId="1076"/>
          <ac:spMkLst>
            <pc:docMk/>
            <pc:sldMk cId="1103199666" sldId="567"/>
            <ac:spMk id="7" creationId="{84502F26-EE34-CE4E-B53D-23574031FBBA}"/>
          </ac:spMkLst>
        </pc:spChg>
        <pc:picChg chg="add mod">
          <ac:chgData name="Nane Kratzke" userId="971be13ff4ee5ef6" providerId="LiveId" clId="{DD4F4B8C-A7DF-5643-8C8B-D116B96ACB5C}" dt="2021-02-20T14:30:55.291" v="23697" actId="14100"/>
          <ac:picMkLst>
            <pc:docMk/>
            <pc:sldMk cId="1103199666" sldId="567"/>
            <ac:picMk id="1026" creationId="{700EAD0B-D6CF-4F46-B5F2-7BBB507319BF}"/>
          </ac:picMkLst>
        </pc:picChg>
      </pc:sldChg>
      <pc:sldChg chg="addSp modSp add mod">
        <pc:chgData name="Nane Kratzke" userId="971be13ff4ee5ef6" providerId="LiveId" clId="{DD4F4B8C-A7DF-5643-8C8B-D116B96ACB5C}" dt="2021-02-20T14:39:33.675" v="24092" actId="1076"/>
        <pc:sldMkLst>
          <pc:docMk/>
          <pc:sldMk cId="1742526838" sldId="568"/>
        </pc:sldMkLst>
        <pc:spChg chg="mod">
          <ac:chgData name="Nane Kratzke" userId="971be13ff4ee5ef6" providerId="LiveId" clId="{DD4F4B8C-A7DF-5643-8C8B-D116B96ACB5C}" dt="2021-02-20T14:03:02.823" v="23092" actId="20577"/>
          <ac:spMkLst>
            <pc:docMk/>
            <pc:sldMk cId="1742526838" sldId="568"/>
            <ac:spMk id="3" creationId="{AD2B15D3-340D-C14B-BA94-8BAD31C49606}"/>
          </ac:spMkLst>
        </pc:spChg>
        <pc:spChg chg="add mod">
          <ac:chgData name="Nane Kratzke" userId="971be13ff4ee5ef6" providerId="LiveId" clId="{DD4F4B8C-A7DF-5643-8C8B-D116B96ACB5C}" dt="2021-02-20T14:09:09.927" v="23122" actId="14100"/>
          <ac:spMkLst>
            <pc:docMk/>
            <pc:sldMk cId="1742526838" sldId="568"/>
            <ac:spMk id="5" creationId="{3A22215A-E136-F643-8948-F91E47592544}"/>
          </ac:spMkLst>
        </pc:spChg>
        <pc:spChg chg="add mod">
          <ac:chgData name="Nane Kratzke" userId="971be13ff4ee5ef6" providerId="LiveId" clId="{DD4F4B8C-A7DF-5643-8C8B-D116B96ACB5C}" dt="2021-02-20T14:38:22.147" v="24081" actId="20577"/>
          <ac:spMkLst>
            <pc:docMk/>
            <pc:sldMk cId="1742526838" sldId="568"/>
            <ac:spMk id="6" creationId="{0084019F-3DB5-CE48-8E67-09A0BB36261A}"/>
          </ac:spMkLst>
        </pc:spChg>
        <pc:spChg chg="add mod">
          <ac:chgData name="Nane Kratzke" userId="971be13ff4ee5ef6" providerId="LiveId" clId="{DD4F4B8C-A7DF-5643-8C8B-D116B96ACB5C}" dt="2021-02-20T14:39:33.675" v="24092" actId="1076"/>
          <ac:spMkLst>
            <pc:docMk/>
            <pc:sldMk cId="1742526838" sldId="568"/>
            <ac:spMk id="9" creationId="{57CA596A-D070-6044-822D-321DA8D0EF4A}"/>
          </ac:spMkLst>
        </pc:spChg>
        <pc:picChg chg="mod">
          <ac:chgData name="Nane Kratzke" userId="971be13ff4ee5ef6" providerId="LiveId" clId="{DD4F4B8C-A7DF-5643-8C8B-D116B96ACB5C}" dt="2021-02-20T14:08:10.533" v="23104" actId="14100"/>
          <ac:picMkLst>
            <pc:docMk/>
            <pc:sldMk cId="1742526838" sldId="568"/>
            <ac:picMk id="1026" creationId="{700EAD0B-D6CF-4F46-B5F2-7BBB507319BF}"/>
          </ac:picMkLst>
        </pc:picChg>
        <pc:picChg chg="add mod">
          <ac:chgData name="Nane Kratzke" userId="971be13ff4ee5ef6" providerId="LiveId" clId="{DD4F4B8C-A7DF-5643-8C8B-D116B96ACB5C}" dt="2021-02-20T14:08:42.203" v="23109" actId="14100"/>
          <ac:picMkLst>
            <pc:docMk/>
            <pc:sldMk cId="1742526838" sldId="568"/>
            <ac:picMk id="2050" creationId="{46E4B775-CBB6-564F-8DA8-D02F8A698142}"/>
          </ac:picMkLst>
        </pc:picChg>
      </pc:sldChg>
      <pc:sldChg chg="add del">
        <pc:chgData name="Nane Kratzke" userId="971be13ff4ee5ef6" providerId="LiveId" clId="{DD4F4B8C-A7DF-5643-8C8B-D116B96ACB5C}" dt="2021-02-25T14:34:25.627" v="33068" actId="2696"/>
        <pc:sldMkLst>
          <pc:docMk/>
          <pc:sldMk cId="3577878499" sldId="569"/>
        </pc:sldMkLst>
      </pc:sldChg>
      <pc:sldChg chg="addSp delSp modSp new mod">
        <pc:chgData name="Nane Kratzke" userId="971be13ff4ee5ef6" providerId="LiveId" clId="{DD4F4B8C-A7DF-5643-8C8B-D116B96ACB5C}" dt="2021-02-25T09:05:10.730" v="28296" actId="478"/>
        <pc:sldMkLst>
          <pc:docMk/>
          <pc:sldMk cId="269436655" sldId="570"/>
        </pc:sldMkLst>
        <pc:spChg chg="mod">
          <ac:chgData name="Nane Kratzke" userId="971be13ff4ee5ef6" providerId="LiveId" clId="{DD4F4B8C-A7DF-5643-8C8B-D116B96ACB5C}" dt="2021-02-24T16:56:33.414" v="24461" actId="20577"/>
          <ac:spMkLst>
            <pc:docMk/>
            <pc:sldMk cId="269436655" sldId="570"/>
            <ac:spMk id="2" creationId="{6C8B83CE-2CF7-B04C-8555-43351A219F48}"/>
          </ac:spMkLst>
        </pc:spChg>
        <pc:spChg chg="mod">
          <ac:chgData name="Nane Kratzke" userId="971be13ff4ee5ef6" providerId="LiveId" clId="{DD4F4B8C-A7DF-5643-8C8B-D116B96ACB5C}" dt="2021-02-24T16:58:05.374" v="24515" actId="20577"/>
          <ac:spMkLst>
            <pc:docMk/>
            <pc:sldMk cId="269436655" sldId="570"/>
            <ac:spMk id="3" creationId="{A8082394-D45E-F14B-86FE-B056DFA2D839}"/>
          </ac:spMkLst>
        </pc:spChg>
        <pc:spChg chg="add mod">
          <ac:chgData name="Nane Kratzke" userId="971be13ff4ee5ef6" providerId="LiveId" clId="{DD4F4B8C-A7DF-5643-8C8B-D116B96ACB5C}" dt="2021-02-24T17:03:28.839" v="24735" actId="14100"/>
          <ac:spMkLst>
            <pc:docMk/>
            <pc:sldMk cId="269436655" sldId="570"/>
            <ac:spMk id="5" creationId="{A77090A8-5F75-BE49-AAB2-2F65C25A8030}"/>
          </ac:spMkLst>
        </pc:spChg>
        <pc:spChg chg="add mod">
          <ac:chgData name="Nane Kratzke" userId="971be13ff4ee5ef6" providerId="LiveId" clId="{DD4F4B8C-A7DF-5643-8C8B-D116B96ACB5C}" dt="2021-02-24T17:13:50.335" v="24977" actId="14861"/>
          <ac:spMkLst>
            <pc:docMk/>
            <pc:sldMk cId="269436655" sldId="570"/>
            <ac:spMk id="6" creationId="{59BB497B-997A-FD43-B459-A88A156481F0}"/>
          </ac:spMkLst>
        </pc:spChg>
        <pc:spChg chg="add mod">
          <ac:chgData name="Nane Kratzke" userId="971be13ff4ee5ef6" providerId="LiveId" clId="{DD4F4B8C-A7DF-5643-8C8B-D116B96ACB5C}" dt="2021-02-24T17:14:09.049" v="24978"/>
          <ac:spMkLst>
            <pc:docMk/>
            <pc:sldMk cId="269436655" sldId="570"/>
            <ac:spMk id="8" creationId="{B4D94789-694F-A847-B838-149FE2C0E9A2}"/>
          </ac:spMkLst>
        </pc:spChg>
        <pc:spChg chg="add del mod">
          <ac:chgData name="Nane Kratzke" userId="971be13ff4ee5ef6" providerId="LiveId" clId="{DD4F4B8C-A7DF-5643-8C8B-D116B96ACB5C}" dt="2021-02-24T17:36:50.268" v="25494" actId="21"/>
          <ac:spMkLst>
            <pc:docMk/>
            <pc:sldMk cId="269436655" sldId="570"/>
            <ac:spMk id="9" creationId="{7FD97196-EA79-E64E-A6FE-5DD495289016}"/>
          </ac:spMkLst>
        </pc:spChg>
        <pc:picChg chg="add del mod">
          <ac:chgData name="Nane Kratzke" userId="971be13ff4ee5ef6" providerId="LiveId" clId="{DD4F4B8C-A7DF-5643-8C8B-D116B96ACB5C}" dt="2021-02-25T09:05:10.730" v="28296" actId="478"/>
          <ac:picMkLst>
            <pc:docMk/>
            <pc:sldMk cId="269436655" sldId="570"/>
            <ac:picMk id="7" creationId="{D8E0102C-7F31-C84F-9E4F-24043BE6A4EC}"/>
          </ac:picMkLst>
        </pc:picChg>
      </pc:sldChg>
      <pc:sldChg chg="addSp delSp modSp add mod">
        <pc:chgData name="Nane Kratzke" userId="971be13ff4ee5ef6" providerId="LiveId" clId="{DD4F4B8C-A7DF-5643-8C8B-D116B96ACB5C}" dt="2021-02-24T17:37:49.436" v="25509" actId="14100"/>
        <pc:sldMkLst>
          <pc:docMk/>
          <pc:sldMk cId="613088416" sldId="571"/>
        </pc:sldMkLst>
        <pc:spChg chg="mod">
          <ac:chgData name="Nane Kratzke" userId="971be13ff4ee5ef6" providerId="LiveId" clId="{DD4F4B8C-A7DF-5643-8C8B-D116B96ACB5C}" dt="2021-02-24T17:14:47.969" v="25006" actId="20577"/>
          <ac:spMkLst>
            <pc:docMk/>
            <pc:sldMk cId="613088416" sldId="571"/>
            <ac:spMk id="3" creationId="{A8082394-D45E-F14B-86FE-B056DFA2D839}"/>
          </ac:spMkLst>
        </pc:spChg>
        <pc:spChg chg="mod">
          <ac:chgData name="Nane Kratzke" userId="971be13ff4ee5ef6" providerId="LiveId" clId="{DD4F4B8C-A7DF-5643-8C8B-D116B96ACB5C}" dt="2021-02-24T17:28:04.563" v="25259" actId="14100"/>
          <ac:spMkLst>
            <pc:docMk/>
            <pc:sldMk cId="613088416" sldId="571"/>
            <ac:spMk id="5" creationId="{A77090A8-5F75-BE49-AAB2-2F65C25A8030}"/>
          </ac:spMkLst>
        </pc:spChg>
        <pc:spChg chg="mod">
          <ac:chgData name="Nane Kratzke" userId="971be13ff4ee5ef6" providerId="LiveId" clId="{DD4F4B8C-A7DF-5643-8C8B-D116B96ACB5C}" dt="2021-02-24T17:33:48.205" v="25416" actId="114"/>
          <ac:spMkLst>
            <pc:docMk/>
            <pc:sldMk cId="613088416" sldId="571"/>
            <ac:spMk id="6" creationId="{59BB497B-997A-FD43-B459-A88A156481F0}"/>
          </ac:spMkLst>
        </pc:spChg>
        <pc:spChg chg="add mod">
          <ac:chgData name="Nane Kratzke" userId="971be13ff4ee5ef6" providerId="LiveId" clId="{DD4F4B8C-A7DF-5643-8C8B-D116B96ACB5C}" dt="2021-02-24T17:33:13.502" v="25414" actId="20577"/>
          <ac:spMkLst>
            <pc:docMk/>
            <pc:sldMk cId="613088416" sldId="571"/>
            <ac:spMk id="9" creationId="{256BAF84-2978-4D4E-BFB0-FB1731A66F90}"/>
          </ac:spMkLst>
        </pc:spChg>
        <pc:spChg chg="add mod">
          <ac:chgData name="Nane Kratzke" userId="971be13ff4ee5ef6" providerId="LiveId" clId="{DD4F4B8C-A7DF-5643-8C8B-D116B96ACB5C}" dt="2021-02-24T17:35:21.169" v="25491" actId="20577"/>
          <ac:spMkLst>
            <pc:docMk/>
            <pc:sldMk cId="613088416" sldId="571"/>
            <ac:spMk id="10" creationId="{26C2B18B-7659-EE48-8C64-314F0A4CE536}"/>
          </ac:spMkLst>
        </pc:spChg>
        <pc:spChg chg="add mod">
          <ac:chgData name="Nane Kratzke" userId="971be13ff4ee5ef6" providerId="LiveId" clId="{DD4F4B8C-A7DF-5643-8C8B-D116B96ACB5C}" dt="2021-02-24T17:37:49.436" v="25509" actId="14100"/>
          <ac:spMkLst>
            <pc:docMk/>
            <pc:sldMk cId="613088416" sldId="571"/>
            <ac:spMk id="11" creationId="{E416EE7B-088B-4A40-9C07-0A7879346E5B}"/>
          </ac:spMkLst>
        </pc:spChg>
        <pc:picChg chg="del">
          <ac:chgData name="Nane Kratzke" userId="971be13ff4ee5ef6" providerId="LiveId" clId="{DD4F4B8C-A7DF-5643-8C8B-D116B96ACB5C}" dt="2021-02-24T17:31:30.634" v="25366" actId="478"/>
          <ac:picMkLst>
            <pc:docMk/>
            <pc:sldMk cId="613088416" sldId="571"/>
            <ac:picMk id="7" creationId="{D8E0102C-7F31-C84F-9E4F-24043BE6A4EC}"/>
          </ac:picMkLst>
        </pc:picChg>
      </pc:sldChg>
      <pc:sldChg chg="addSp delSp modSp add mod">
        <pc:chgData name="Nane Kratzke" userId="971be13ff4ee5ef6" providerId="LiveId" clId="{DD4F4B8C-A7DF-5643-8C8B-D116B96ACB5C}" dt="2021-02-25T08:29:12.888" v="27740" actId="1076"/>
        <pc:sldMkLst>
          <pc:docMk/>
          <pc:sldMk cId="2171198472" sldId="572"/>
        </pc:sldMkLst>
        <pc:spChg chg="mod">
          <ac:chgData name="Nane Kratzke" userId="971be13ff4ee5ef6" providerId="LiveId" clId="{DD4F4B8C-A7DF-5643-8C8B-D116B96ACB5C}" dt="2021-02-24T17:38:15.917" v="25528" actId="20577"/>
          <ac:spMkLst>
            <pc:docMk/>
            <pc:sldMk cId="2171198472" sldId="572"/>
            <ac:spMk id="3" creationId="{A8082394-D45E-F14B-86FE-B056DFA2D839}"/>
          </ac:spMkLst>
        </pc:spChg>
        <pc:spChg chg="mod">
          <ac:chgData name="Nane Kratzke" userId="971be13ff4ee5ef6" providerId="LiveId" clId="{DD4F4B8C-A7DF-5643-8C8B-D116B96ACB5C}" dt="2021-02-25T08:29:00.910" v="27739" actId="14100"/>
          <ac:spMkLst>
            <pc:docMk/>
            <pc:sldMk cId="2171198472" sldId="572"/>
            <ac:spMk id="5" creationId="{A77090A8-5F75-BE49-AAB2-2F65C25A8030}"/>
          </ac:spMkLst>
        </pc:spChg>
        <pc:spChg chg="mod">
          <ac:chgData name="Nane Kratzke" userId="971be13ff4ee5ef6" providerId="LiveId" clId="{DD4F4B8C-A7DF-5643-8C8B-D116B96ACB5C}" dt="2021-02-25T08:28:52.921" v="27738" actId="1076"/>
          <ac:spMkLst>
            <pc:docMk/>
            <pc:sldMk cId="2171198472" sldId="572"/>
            <ac:spMk id="6" creationId="{59BB497B-997A-FD43-B459-A88A156481F0}"/>
          </ac:spMkLst>
        </pc:spChg>
        <pc:spChg chg="mod">
          <ac:chgData name="Nane Kratzke" userId="971be13ff4ee5ef6" providerId="LiveId" clId="{DD4F4B8C-A7DF-5643-8C8B-D116B96ACB5C}" dt="2021-02-25T08:28:52.921" v="27738" actId="1076"/>
          <ac:spMkLst>
            <pc:docMk/>
            <pc:sldMk cId="2171198472" sldId="572"/>
            <ac:spMk id="9" creationId="{256BAF84-2978-4D4E-BFB0-FB1731A66F90}"/>
          </ac:spMkLst>
        </pc:spChg>
        <pc:spChg chg="del">
          <ac:chgData name="Nane Kratzke" userId="971be13ff4ee5ef6" providerId="LiveId" clId="{DD4F4B8C-A7DF-5643-8C8B-D116B96ACB5C}" dt="2021-02-25T08:10:19.748" v="27492" actId="478"/>
          <ac:spMkLst>
            <pc:docMk/>
            <pc:sldMk cId="2171198472" sldId="572"/>
            <ac:spMk id="10" creationId="{26C2B18B-7659-EE48-8C64-314F0A4CE536}"/>
          </ac:spMkLst>
        </pc:spChg>
        <pc:spChg chg="mod">
          <ac:chgData name="Nane Kratzke" userId="971be13ff4ee5ef6" providerId="LiveId" clId="{DD4F4B8C-A7DF-5643-8C8B-D116B96ACB5C}" dt="2021-02-25T08:28:52.921" v="27738" actId="1076"/>
          <ac:spMkLst>
            <pc:docMk/>
            <pc:sldMk cId="2171198472" sldId="572"/>
            <ac:spMk id="11" creationId="{E416EE7B-088B-4A40-9C07-0A7879346E5B}"/>
          </ac:spMkLst>
        </pc:spChg>
        <pc:picChg chg="add mod">
          <ac:chgData name="Nane Kratzke" userId="971be13ff4ee5ef6" providerId="LiveId" clId="{DD4F4B8C-A7DF-5643-8C8B-D116B96ACB5C}" dt="2021-02-25T08:29:12.888" v="27740" actId="1076"/>
          <ac:picMkLst>
            <pc:docMk/>
            <pc:sldMk cId="2171198472" sldId="572"/>
            <ac:picMk id="1026" creationId="{CD87F2C2-64E2-4F44-B764-43FA6E04DFDA}"/>
          </ac:picMkLst>
        </pc:picChg>
      </pc:sldChg>
      <pc:sldChg chg="addSp delSp modSp add mod">
        <pc:chgData name="Nane Kratzke" userId="971be13ff4ee5ef6" providerId="LiveId" clId="{DD4F4B8C-A7DF-5643-8C8B-D116B96ACB5C}" dt="2021-02-25T09:06:05.724" v="28300" actId="20577"/>
        <pc:sldMkLst>
          <pc:docMk/>
          <pc:sldMk cId="479184930" sldId="573"/>
        </pc:sldMkLst>
        <pc:spChg chg="mod">
          <ac:chgData name="Nane Kratzke" userId="971be13ff4ee5ef6" providerId="LiveId" clId="{DD4F4B8C-A7DF-5643-8C8B-D116B96ACB5C}" dt="2021-02-24T17:38:57.116" v="25576" actId="20577"/>
          <ac:spMkLst>
            <pc:docMk/>
            <pc:sldMk cId="479184930" sldId="573"/>
            <ac:spMk id="3" creationId="{A8082394-D45E-F14B-86FE-B056DFA2D839}"/>
          </ac:spMkLst>
        </pc:spChg>
        <pc:spChg chg="mod">
          <ac:chgData name="Nane Kratzke" userId="971be13ff4ee5ef6" providerId="LiveId" clId="{DD4F4B8C-A7DF-5643-8C8B-D116B96ACB5C}" dt="2021-02-25T08:58:07.165" v="28237" actId="1076"/>
          <ac:spMkLst>
            <pc:docMk/>
            <pc:sldMk cId="479184930" sldId="573"/>
            <ac:spMk id="5" creationId="{A77090A8-5F75-BE49-AAB2-2F65C25A8030}"/>
          </ac:spMkLst>
        </pc:spChg>
        <pc:spChg chg="del">
          <ac:chgData name="Nane Kratzke" userId="971be13ff4ee5ef6" providerId="LiveId" clId="{DD4F4B8C-A7DF-5643-8C8B-D116B96ACB5C}" dt="2021-02-25T08:43:08.387" v="28118" actId="478"/>
          <ac:spMkLst>
            <pc:docMk/>
            <pc:sldMk cId="479184930" sldId="573"/>
            <ac:spMk id="6" creationId="{59BB497B-997A-FD43-B459-A88A156481F0}"/>
          </ac:spMkLst>
        </pc:spChg>
        <pc:spChg chg="mod">
          <ac:chgData name="Nane Kratzke" userId="971be13ff4ee5ef6" providerId="LiveId" clId="{DD4F4B8C-A7DF-5643-8C8B-D116B96ACB5C}" dt="2021-02-25T08:58:15.704" v="28238" actId="1076"/>
          <ac:spMkLst>
            <pc:docMk/>
            <pc:sldMk cId="479184930" sldId="573"/>
            <ac:spMk id="8" creationId="{B4D94789-694F-A847-B838-149FE2C0E9A2}"/>
          </ac:spMkLst>
        </pc:spChg>
        <pc:spChg chg="mod">
          <ac:chgData name="Nane Kratzke" userId="971be13ff4ee5ef6" providerId="LiveId" clId="{DD4F4B8C-A7DF-5643-8C8B-D116B96ACB5C}" dt="2021-02-25T08:56:48.707" v="28227" actId="1076"/>
          <ac:spMkLst>
            <pc:docMk/>
            <pc:sldMk cId="479184930" sldId="573"/>
            <ac:spMk id="9" creationId="{256BAF84-2978-4D4E-BFB0-FB1731A66F90}"/>
          </ac:spMkLst>
        </pc:spChg>
        <pc:spChg chg="del">
          <ac:chgData name="Nane Kratzke" userId="971be13ff4ee5ef6" providerId="LiveId" clId="{DD4F4B8C-A7DF-5643-8C8B-D116B96ACB5C}" dt="2021-02-25T08:43:44.768" v="28121" actId="478"/>
          <ac:spMkLst>
            <pc:docMk/>
            <pc:sldMk cId="479184930" sldId="573"/>
            <ac:spMk id="10" creationId="{26C2B18B-7659-EE48-8C64-314F0A4CE536}"/>
          </ac:spMkLst>
        </pc:spChg>
        <pc:spChg chg="del mod">
          <ac:chgData name="Nane Kratzke" userId="971be13ff4ee5ef6" providerId="LiveId" clId="{DD4F4B8C-A7DF-5643-8C8B-D116B96ACB5C}" dt="2021-02-25T08:46:06.516" v="28148" actId="478"/>
          <ac:spMkLst>
            <pc:docMk/>
            <pc:sldMk cId="479184930" sldId="573"/>
            <ac:spMk id="11" creationId="{E416EE7B-088B-4A40-9C07-0A7879346E5B}"/>
          </ac:spMkLst>
        </pc:spChg>
        <pc:spChg chg="add mod">
          <ac:chgData name="Nane Kratzke" userId="971be13ff4ee5ef6" providerId="LiveId" clId="{DD4F4B8C-A7DF-5643-8C8B-D116B96ACB5C}" dt="2021-02-25T09:06:05.724" v="28300" actId="20577"/>
          <ac:spMkLst>
            <pc:docMk/>
            <pc:sldMk cId="479184930" sldId="573"/>
            <ac:spMk id="13" creationId="{1BA7C321-C5A9-8547-B62E-C9DA393A4AED}"/>
          </ac:spMkLst>
        </pc:spChg>
        <pc:picChg chg="add mod">
          <ac:chgData name="Nane Kratzke" userId="971be13ff4ee5ef6" providerId="LiveId" clId="{DD4F4B8C-A7DF-5643-8C8B-D116B96ACB5C}" dt="2021-02-25T08:57:55.677" v="28235" actId="166"/>
          <ac:picMkLst>
            <pc:docMk/>
            <pc:sldMk cId="479184930" sldId="573"/>
            <ac:picMk id="12" creationId="{5A6E3D68-4EE7-644E-86FA-5A39A93EC327}"/>
          </ac:picMkLst>
        </pc:picChg>
      </pc:sldChg>
      <pc:sldChg chg="addSp delSp modSp add mod">
        <pc:chgData name="Nane Kratzke" userId="971be13ff4ee5ef6" providerId="LiveId" clId="{DD4F4B8C-A7DF-5643-8C8B-D116B96ACB5C}" dt="2021-02-25T09:30:52.898" v="29046" actId="20577"/>
        <pc:sldMkLst>
          <pc:docMk/>
          <pc:sldMk cId="2599537583" sldId="574"/>
        </pc:sldMkLst>
        <pc:spChg chg="mod">
          <ac:chgData name="Nane Kratzke" userId="971be13ff4ee5ef6" providerId="LiveId" clId="{DD4F4B8C-A7DF-5643-8C8B-D116B96ACB5C}" dt="2021-02-24T17:39:23.572" v="25592" actId="20577"/>
          <ac:spMkLst>
            <pc:docMk/>
            <pc:sldMk cId="2599537583" sldId="574"/>
            <ac:spMk id="3" creationId="{A8082394-D45E-F14B-86FE-B056DFA2D839}"/>
          </ac:spMkLst>
        </pc:spChg>
        <pc:spChg chg="mod">
          <ac:chgData name="Nane Kratzke" userId="971be13ff4ee5ef6" providerId="LiveId" clId="{DD4F4B8C-A7DF-5643-8C8B-D116B96ACB5C}" dt="2021-02-25T09:25:18.074" v="28846" actId="14100"/>
          <ac:spMkLst>
            <pc:docMk/>
            <pc:sldMk cId="2599537583" sldId="574"/>
            <ac:spMk id="5" creationId="{A77090A8-5F75-BE49-AAB2-2F65C25A8030}"/>
          </ac:spMkLst>
        </pc:spChg>
        <pc:spChg chg="del">
          <ac:chgData name="Nane Kratzke" userId="971be13ff4ee5ef6" providerId="LiveId" clId="{DD4F4B8C-A7DF-5643-8C8B-D116B96ACB5C}" dt="2021-02-25T09:16:57.754" v="28508" actId="478"/>
          <ac:spMkLst>
            <pc:docMk/>
            <pc:sldMk cId="2599537583" sldId="574"/>
            <ac:spMk id="6" creationId="{59BB497B-997A-FD43-B459-A88A156481F0}"/>
          </ac:spMkLst>
        </pc:spChg>
        <pc:spChg chg="mod">
          <ac:chgData name="Nane Kratzke" userId="971be13ff4ee5ef6" providerId="LiveId" clId="{DD4F4B8C-A7DF-5643-8C8B-D116B96ACB5C}" dt="2021-02-25T09:27:02.232" v="28887" actId="207"/>
          <ac:spMkLst>
            <pc:docMk/>
            <pc:sldMk cId="2599537583" sldId="574"/>
            <ac:spMk id="9" creationId="{256BAF84-2978-4D4E-BFB0-FB1731A66F90}"/>
          </ac:spMkLst>
        </pc:spChg>
        <pc:spChg chg="del">
          <ac:chgData name="Nane Kratzke" userId="971be13ff4ee5ef6" providerId="LiveId" clId="{DD4F4B8C-A7DF-5643-8C8B-D116B96ACB5C}" dt="2021-02-25T09:21:17.115" v="28807" actId="478"/>
          <ac:spMkLst>
            <pc:docMk/>
            <pc:sldMk cId="2599537583" sldId="574"/>
            <ac:spMk id="10" creationId="{26C2B18B-7659-EE48-8C64-314F0A4CE536}"/>
          </ac:spMkLst>
        </pc:spChg>
        <pc:spChg chg="del mod">
          <ac:chgData name="Nane Kratzke" userId="971be13ff4ee5ef6" providerId="LiveId" clId="{DD4F4B8C-A7DF-5643-8C8B-D116B96ACB5C}" dt="2021-02-25T09:24:19.737" v="28839" actId="478"/>
          <ac:spMkLst>
            <pc:docMk/>
            <pc:sldMk cId="2599537583" sldId="574"/>
            <ac:spMk id="11" creationId="{E416EE7B-088B-4A40-9C07-0A7879346E5B}"/>
          </ac:spMkLst>
        </pc:spChg>
        <pc:spChg chg="add mod">
          <ac:chgData name="Nane Kratzke" userId="971be13ff4ee5ef6" providerId="LiveId" clId="{DD4F4B8C-A7DF-5643-8C8B-D116B96ACB5C}" dt="2021-02-25T09:27:08.228" v="28888" actId="207"/>
          <ac:spMkLst>
            <pc:docMk/>
            <pc:sldMk cId="2599537583" sldId="574"/>
            <ac:spMk id="12" creationId="{EA1B7056-78E5-0748-8621-737816A67A8F}"/>
          </ac:spMkLst>
        </pc:spChg>
        <pc:spChg chg="add mod">
          <ac:chgData name="Nane Kratzke" userId="971be13ff4ee5ef6" providerId="LiveId" clId="{DD4F4B8C-A7DF-5643-8C8B-D116B96ACB5C}" dt="2021-02-25T09:27:25.928" v="28891" actId="207"/>
          <ac:spMkLst>
            <pc:docMk/>
            <pc:sldMk cId="2599537583" sldId="574"/>
            <ac:spMk id="13" creationId="{D045A338-61DC-6943-8B14-D768282D0671}"/>
          </ac:spMkLst>
        </pc:spChg>
        <pc:spChg chg="add mod">
          <ac:chgData name="Nane Kratzke" userId="971be13ff4ee5ef6" providerId="LiveId" clId="{DD4F4B8C-A7DF-5643-8C8B-D116B96ACB5C}" dt="2021-02-25T09:30:52.898" v="29046" actId="20577"/>
          <ac:spMkLst>
            <pc:docMk/>
            <pc:sldMk cId="2599537583" sldId="574"/>
            <ac:spMk id="14" creationId="{5AE774D2-D700-E242-BA8B-B20C7E071E77}"/>
          </ac:spMkLst>
        </pc:spChg>
      </pc:sldChg>
      <pc:sldChg chg="addSp delSp modSp add mod">
        <pc:chgData name="Nane Kratzke" userId="971be13ff4ee5ef6" providerId="LiveId" clId="{DD4F4B8C-A7DF-5643-8C8B-D116B96ACB5C}" dt="2021-02-24T17:57:00.005" v="25909" actId="14861"/>
        <pc:sldMkLst>
          <pc:docMk/>
          <pc:sldMk cId="3978717359" sldId="575"/>
        </pc:sldMkLst>
        <pc:spChg chg="mod">
          <ac:chgData name="Nane Kratzke" userId="971be13ff4ee5ef6" providerId="LiveId" clId="{DD4F4B8C-A7DF-5643-8C8B-D116B96ACB5C}" dt="2021-02-24T17:39:52.241" v="25601" actId="20577"/>
          <ac:spMkLst>
            <pc:docMk/>
            <pc:sldMk cId="3978717359" sldId="575"/>
            <ac:spMk id="3" creationId="{A8082394-D45E-F14B-86FE-B056DFA2D839}"/>
          </ac:spMkLst>
        </pc:spChg>
        <pc:spChg chg="mod">
          <ac:chgData name="Nane Kratzke" userId="971be13ff4ee5ef6" providerId="LiveId" clId="{DD4F4B8C-A7DF-5643-8C8B-D116B96ACB5C}" dt="2021-02-24T17:52:45.809" v="25889" actId="14100"/>
          <ac:spMkLst>
            <pc:docMk/>
            <pc:sldMk cId="3978717359" sldId="575"/>
            <ac:spMk id="5" creationId="{A77090A8-5F75-BE49-AAB2-2F65C25A8030}"/>
          </ac:spMkLst>
        </pc:spChg>
        <pc:spChg chg="mod">
          <ac:chgData name="Nane Kratzke" userId="971be13ff4ee5ef6" providerId="LiveId" clId="{DD4F4B8C-A7DF-5643-8C8B-D116B96ACB5C}" dt="2021-02-24T17:53:45.457" v="25896" actId="1076"/>
          <ac:spMkLst>
            <pc:docMk/>
            <pc:sldMk cId="3978717359" sldId="575"/>
            <ac:spMk id="6" creationId="{59BB497B-997A-FD43-B459-A88A156481F0}"/>
          </ac:spMkLst>
        </pc:spChg>
        <pc:spChg chg="mod">
          <ac:chgData name="Nane Kratzke" userId="971be13ff4ee5ef6" providerId="LiveId" clId="{DD4F4B8C-A7DF-5643-8C8B-D116B96ACB5C}" dt="2021-02-24T17:53:45.457" v="25896" actId="1076"/>
          <ac:spMkLst>
            <pc:docMk/>
            <pc:sldMk cId="3978717359" sldId="575"/>
            <ac:spMk id="9" creationId="{256BAF84-2978-4D4E-BFB0-FB1731A66F90}"/>
          </ac:spMkLst>
        </pc:spChg>
        <pc:spChg chg="del">
          <ac:chgData name="Nane Kratzke" userId="971be13ff4ee5ef6" providerId="LiveId" clId="{DD4F4B8C-A7DF-5643-8C8B-D116B96ACB5C}" dt="2021-02-24T17:41:30.532" v="25603" actId="478"/>
          <ac:spMkLst>
            <pc:docMk/>
            <pc:sldMk cId="3978717359" sldId="575"/>
            <ac:spMk id="10" creationId="{26C2B18B-7659-EE48-8C64-314F0A4CE536}"/>
          </ac:spMkLst>
        </pc:spChg>
        <pc:spChg chg="mod">
          <ac:chgData name="Nane Kratzke" userId="971be13ff4ee5ef6" providerId="LiveId" clId="{DD4F4B8C-A7DF-5643-8C8B-D116B96ACB5C}" dt="2021-02-24T17:54:29.490" v="25900" actId="404"/>
          <ac:spMkLst>
            <pc:docMk/>
            <pc:sldMk cId="3978717359" sldId="575"/>
            <ac:spMk id="11" creationId="{E416EE7B-088B-4A40-9C07-0A7879346E5B}"/>
          </ac:spMkLst>
        </pc:spChg>
        <pc:picChg chg="add del mod">
          <ac:chgData name="Nane Kratzke" userId="971be13ff4ee5ef6" providerId="LiveId" clId="{DD4F4B8C-A7DF-5643-8C8B-D116B96ACB5C}" dt="2021-02-24T17:53:24.254" v="25891" actId="478"/>
          <ac:picMkLst>
            <pc:docMk/>
            <pc:sldMk cId="3978717359" sldId="575"/>
            <ac:picMk id="1026" creationId="{6EBF9523-8F08-1D4B-B36C-22F05A5809E7}"/>
          </ac:picMkLst>
        </pc:picChg>
        <pc:picChg chg="add del mod">
          <ac:chgData name="Nane Kratzke" userId="971be13ff4ee5ef6" providerId="LiveId" clId="{DD4F4B8C-A7DF-5643-8C8B-D116B96ACB5C}" dt="2021-02-24T17:53:20.523" v="25890" actId="478"/>
          <ac:picMkLst>
            <pc:docMk/>
            <pc:sldMk cId="3978717359" sldId="575"/>
            <ac:picMk id="1028" creationId="{26486ADD-F433-5C49-BEFD-D5368EA500C2}"/>
          </ac:picMkLst>
        </pc:picChg>
        <pc:picChg chg="add del mod">
          <ac:chgData name="Nane Kratzke" userId="971be13ff4ee5ef6" providerId="LiveId" clId="{DD4F4B8C-A7DF-5643-8C8B-D116B96ACB5C}" dt="2021-02-24T17:56:22.044" v="25901" actId="478"/>
          <ac:picMkLst>
            <pc:docMk/>
            <pc:sldMk cId="3978717359" sldId="575"/>
            <ac:picMk id="1030" creationId="{B4E4E2E3-1254-1B47-BCAF-07A81E04B319}"/>
          </ac:picMkLst>
        </pc:picChg>
        <pc:picChg chg="add mod">
          <ac:chgData name="Nane Kratzke" userId="971be13ff4ee5ef6" providerId="LiveId" clId="{DD4F4B8C-A7DF-5643-8C8B-D116B96ACB5C}" dt="2021-02-24T17:57:00.005" v="25909" actId="14861"/>
          <ac:picMkLst>
            <pc:docMk/>
            <pc:sldMk cId="3978717359" sldId="575"/>
            <ac:picMk id="1032" creationId="{8CEE9312-D342-E541-BD06-926C9EA4AE2B}"/>
          </ac:picMkLst>
        </pc:picChg>
      </pc:sldChg>
      <pc:sldChg chg="addSp delSp modSp new mod">
        <pc:chgData name="Nane Kratzke" userId="971be13ff4ee5ef6" providerId="LiveId" clId="{DD4F4B8C-A7DF-5643-8C8B-D116B96ACB5C}" dt="2021-02-25T09:04:00.970" v="28295" actId="20577"/>
        <pc:sldMkLst>
          <pc:docMk/>
          <pc:sldMk cId="2544674691" sldId="576"/>
        </pc:sldMkLst>
        <pc:spChg chg="mod">
          <ac:chgData name="Nane Kratzke" userId="971be13ff4ee5ef6" providerId="LiveId" clId="{DD4F4B8C-A7DF-5643-8C8B-D116B96ACB5C}" dt="2021-02-24T18:04:47.443" v="25927" actId="20577"/>
          <ac:spMkLst>
            <pc:docMk/>
            <pc:sldMk cId="2544674691" sldId="576"/>
            <ac:spMk id="2" creationId="{25F8074A-AE19-B04F-AD2C-8D2507E857BA}"/>
          </ac:spMkLst>
        </pc:spChg>
        <pc:spChg chg="mod">
          <ac:chgData name="Nane Kratzke" userId="971be13ff4ee5ef6" providerId="LiveId" clId="{DD4F4B8C-A7DF-5643-8C8B-D116B96ACB5C}" dt="2021-02-24T18:04:56.387" v="25959" actId="20577"/>
          <ac:spMkLst>
            <pc:docMk/>
            <pc:sldMk cId="2544674691" sldId="576"/>
            <ac:spMk id="3" creationId="{B069A8FA-FBAB-E647-B3AC-360FFC02A37D}"/>
          </ac:spMkLst>
        </pc:spChg>
        <pc:spChg chg="add mod">
          <ac:chgData name="Nane Kratzke" userId="971be13ff4ee5ef6" providerId="LiveId" clId="{DD4F4B8C-A7DF-5643-8C8B-D116B96ACB5C}" dt="2021-02-25T09:04:00.970" v="28295" actId="20577"/>
          <ac:spMkLst>
            <pc:docMk/>
            <pc:sldMk cId="2544674691" sldId="576"/>
            <ac:spMk id="5" creationId="{3C84D37C-C47C-C449-9399-46017816B247}"/>
          </ac:spMkLst>
        </pc:spChg>
        <pc:picChg chg="add del">
          <ac:chgData name="Nane Kratzke" userId="971be13ff4ee5ef6" providerId="LiveId" clId="{DD4F4B8C-A7DF-5643-8C8B-D116B96ACB5C}" dt="2021-02-24T18:03:38.931" v="25914" actId="478"/>
          <ac:picMkLst>
            <pc:docMk/>
            <pc:sldMk cId="2544674691" sldId="576"/>
            <ac:picMk id="2050" creationId="{AE247BD2-F09E-224A-9E12-F9B03B154798}"/>
          </ac:picMkLst>
        </pc:picChg>
        <pc:picChg chg="add del">
          <ac:chgData name="Nane Kratzke" userId="971be13ff4ee5ef6" providerId="LiveId" clId="{DD4F4B8C-A7DF-5643-8C8B-D116B96ACB5C}" dt="2021-02-24T18:03:37.400" v="25913" actId="478"/>
          <ac:picMkLst>
            <pc:docMk/>
            <pc:sldMk cId="2544674691" sldId="576"/>
            <ac:picMk id="2052" creationId="{D4D22883-714D-8743-AB63-4F0784DEBBEA}"/>
          </ac:picMkLst>
        </pc:picChg>
        <pc:picChg chg="add mod">
          <ac:chgData name="Nane Kratzke" userId="971be13ff4ee5ef6" providerId="LiveId" clId="{DD4F4B8C-A7DF-5643-8C8B-D116B96ACB5C}" dt="2021-02-24T18:04:33.786" v="25918" actId="1076"/>
          <ac:picMkLst>
            <pc:docMk/>
            <pc:sldMk cId="2544674691" sldId="576"/>
            <ac:picMk id="2054" creationId="{ED76BBA8-8821-E043-AD1A-3BE0DF03080B}"/>
          </ac:picMkLst>
        </pc:picChg>
        <pc:picChg chg="add mod">
          <ac:chgData name="Nane Kratzke" userId="971be13ff4ee5ef6" providerId="LiveId" clId="{DD4F4B8C-A7DF-5643-8C8B-D116B96ACB5C}" dt="2021-02-24T18:10:39.480" v="26684" actId="14861"/>
          <ac:picMkLst>
            <pc:docMk/>
            <pc:sldMk cId="2544674691" sldId="576"/>
            <ac:picMk id="2056" creationId="{1214E1A2-30BB-D04E-8955-07824FA4968F}"/>
          </ac:picMkLst>
        </pc:picChg>
        <pc:picChg chg="add mod">
          <ac:chgData name="Nane Kratzke" userId="971be13ff4ee5ef6" providerId="LiveId" clId="{DD4F4B8C-A7DF-5643-8C8B-D116B96ACB5C}" dt="2021-02-24T18:12:21.969" v="26692" actId="14861"/>
          <ac:picMkLst>
            <pc:docMk/>
            <pc:sldMk cId="2544674691" sldId="576"/>
            <ac:picMk id="2058" creationId="{7A473D39-AA6E-5A4E-BFD6-4351C6A0DAE9}"/>
          </ac:picMkLst>
        </pc:picChg>
      </pc:sldChg>
      <pc:sldChg chg="addSp delSp modSp new mod ord">
        <pc:chgData name="Nane Kratzke" userId="971be13ff4ee5ef6" providerId="LiveId" clId="{DD4F4B8C-A7DF-5643-8C8B-D116B96ACB5C}" dt="2021-02-25T13:37:59.458" v="31847" actId="20578"/>
        <pc:sldMkLst>
          <pc:docMk/>
          <pc:sldMk cId="2242678871" sldId="577"/>
        </pc:sldMkLst>
        <pc:spChg chg="mod">
          <ac:chgData name="Nane Kratzke" userId="971be13ff4ee5ef6" providerId="LiveId" clId="{DD4F4B8C-A7DF-5643-8C8B-D116B96ACB5C}" dt="2021-02-25T13:25:06.452" v="31649" actId="20577"/>
          <ac:spMkLst>
            <pc:docMk/>
            <pc:sldMk cId="2242678871" sldId="577"/>
            <ac:spMk id="2" creationId="{10616F2C-443B-B846-846B-F02BD2F22115}"/>
          </ac:spMkLst>
        </pc:spChg>
        <pc:spChg chg="mod">
          <ac:chgData name="Nane Kratzke" userId="971be13ff4ee5ef6" providerId="LiveId" clId="{DD4F4B8C-A7DF-5643-8C8B-D116B96ACB5C}" dt="2021-02-25T13:25:13.608" v="31660" actId="20577"/>
          <ac:spMkLst>
            <pc:docMk/>
            <pc:sldMk cId="2242678871" sldId="577"/>
            <ac:spMk id="3" creationId="{2B49A90E-1175-5B43-8A11-CC04560FFE30}"/>
          </ac:spMkLst>
        </pc:spChg>
        <pc:spChg chg="add mod">
          <ac:chgData name="Nane Kratzke" userId="971be13ff4ee5ef6" providerId="LiveId" clId="{DD4F4B8C-A7DF-5643-8C8B-D116B96ACB5C}" dt="2021-02-25T12:51:16.754" v="31145" actId="14100"/>
          <ac:spMkLst>
            <pc:docMk/>
            <pc:sldMk cId="2242678871" sldId="577"/>
            <ac:spMk id="5" creationId="{1F7D597A-1328-384D-BC46-9679E8781D63}"/>
          </ac:spMkLst>
        </pc:spChg>
        <pc:spChg chg="add del mod">
          <ac:chgData name="Nane Kratzke" userId="971be13ff4ee5ef6" providerId="LiveId" clId="{DD4F4B8C-A7DF-5643-8C8B-D116B96ACB5C}" dt="2021-02-25T13:25:47.008" v="31707" actId="478"/>
          <ac:spMkLst>
            <pc:docMk/>
            <pc:sldMk cId="2242678871" sldId="577"/>
            <ac:spMk id="6" creationId="{FB0D715F-FB61-E14E-9AA8-48E1F8F7AFF0}"/>
          </ac:spMkLst>
        </pc:spChg>
        <pc:spChg chg="add mod">
          <ac:chgData name="Nane Kratzke" userId="971be13ff4ee5ef6" providerId="LiveId" clId="{DD4F4B8C-A7DF-5643-8C8B-D116B96ACB5C}" dt="2021-02-25T13:35:34.228" v="31844" actId="1076"/>
          <ac:spMkLst>
            <pc:docMk/>
            <pc:sldMk cId="2242678871" sldId="577"/>
            <ac:spMk id="7" creationId="{E544CC53-95DB-E446-B790-C9263ADCE1B0}"/>
          </ac:spMkLst>
        </pc:spChg>
        <pc:spChg chg="add mod">
          <ac:chgData name="Nane Kratzke" userId="971be13ff4ee5ef6" providerId="LiveId" clId="{DD4F4B8C-A7DF-5643-8C8B-D116B96ACB5C}" dt="2021-02-25T13:35:34.228" v="31844" actId="1076"/>
          <ac:spMkLst>
            <pc:docMk/>
            <pc:sldMk cId="2242678871" sldId="577"/>
            <ac:spMk id="10" creationId="{12192812-D676-2A40-9DEE-DC007E3769C6}"/>
          </ac:spMkLst>
        </pc:spChg>
        <pc:picChg chg="add del">
          <ac:chgData name="Nane Kratzke" userId="971be13ff4ee5ef6" providerId="LiveId" clId="{DD4F4B8C-A7DF-5643-8C8B-D116B96ACB5C}" dt="2021-02-25T12:45:11.585" v="30805" actId="478"/>
          <ac:picMkLst>
            <pc:docMk/>
            <pc:sldMk cId="2242678871" sldId="577"/>
            <ac:picMk id="3074" creationId="{0A0B306C-C343-3A47-BF39-A7379A3F3CDD}"/>
          </ac:picMkLst>
        </pc:picChg>
        <pc:picChg chg="add mod">
          <ac:chgData name="Nane Kratzke" userId="971be13ff4ee5ef6" providerId="LiveId" clId="{DD4F4B8C-A7DF-5643-8C8B-D116B96ACB5C}" dt="2021-02-25T13:35:34.228" v="31844" actId="1076"/>
          <ac:picMkLst>
            <pc:docMk/>
            <pc:sldMk cId="2242678871" sldId="577"/>
            <ac:picMk id="9218" creationId="{B3E72BCC-4AA0-434D-8DFD-697B932C5BB9}"/>
          </ac:picMkLst>
        </pc:picChg>
      </pc:sldChg>
      <pc:sldChg chg="addSp delSp modSp add mod">
        <pc:chgData name="Nane Kratzke" userId="971be13ff4ee5ef6" providerId="LiveId" clId="{DD4F4B8C-A7DF-5643-8C8B-D116B96ACB5C}" dt="2021-02-25T13:39:25.006" v="31869" actId="20577"/>
        <pc:sldMkLst>
          <pc:docMk/>
          <pc:sldMk cId="2784104494" sldId="578"/>
        </pc:sldMkLst>
        <pc:spChg chg="mod">
          <ac:chgData name="Nane Kratzke" userId="971be13ff4ee5ef6" providerId="LiveId" clId="{DD4F4B8C-A7DF-5643-8C8B-D116B96ACB5C}" dt="2021-02-24T18:47:49.837" v="26897" actId="20577"/>
          <ac:spMkLst>
            <pc:docMk/>
            <pc:sldMk cId="2784104494" sldId="578"/>
            <ac:spMk id="3" creationId="{A8082394-D45E-F14B-86FE-B056DFA2D839}"/>
          </ac:spMkLst>
        </pc:spChg>
        <pc:spChg chg="mod">
          <ac:chgData name="Nane Kratzke" userId="971be13ff4ee5ef6" providerId="LiveId" clId="{DD4F4B8C-A7DF-5643-8C8B-D116B96ACB5C}" dt="2021-02-25T13:39:25.006" v="31869" actId="20577"/>
          <ac:spMkLst>
            <pc:docMk/>
            <pc:sldMk cId="2784104494" sldId="578"/>
            <ac:spMk id="5" creationId="{A77090A8-5F75-BE49-AAB2-2F65C25A8030}"/>
          </ac:spMkLst>
        </pc:spChg>
        <pc:spChg chg="del">
          <ac:chgData name="Nane Kratzke" userId="971be13ff4ee5ef6" providerId="LiveId" clId="{DD4F4B8C-A7DF-5643-8C8B-D116B96ACB5C}" dt="2021-02-24T18:51:53.803" v="27029" actId="478"/>
          <ac:spMkLst>
            <pc:docMk/>
            <pc:sldMk cId="2784104494" sldId="578"/>
            <ac:spMk id="6" creationId="{59BB497B-997A-FD43-B459-A88A156481F0}"/>
          </ac:spMkLst>
        </pc:spChg>
        <pc:spChg chg="add del">
          <ac:chgData name="Nane Kratzke" userId="971be13ff4ee5ef6" providerId="LiveId" clId="{DD4F4B8C-A7DF-5643-8C8B-D116B96ACB5C}" dt="2021-02-24T18:52:06.469" v="27031"/>
          <ac:spMkLst>
            <pc:docMk/>
            <pc:sldMk cId="2784104494" sldId="578"/>
            <ac:spMk id="9" creationId="{66F7C06A-A2B1-9D4D-86E7-BD11CEB5B47D}"/>
          </ac:spMkLst>
        </pc:spChg>
        <pc:spChg chg="add mod">
          <ac:chgData name="Nane Kratzke" userId="971be13ff4ee5ef6" providerId="LiveId" clId="{DD4F4B8C-A7DF-5643-8C8B-D116B96ACB5C}" dt="2021-02-24T18:56:44.684" v="27086" actId="1076"/>
          <ac:spMkLst>
            <pc:docMk/>
            <pc:sldMk cId="2784104494" sldId="578"/>
            <ac:spMk id="13" creationId="{570C49FF-BF87-3640-A87F-19234FBAC669}"/>
          </ac:spMkLst>
        </pc:spChg>
        <pc:spChg chg="add del mod">
          <ac:chgData name="Nane Kratzke" userId="971be13ff4ee5ef6" providerId="LiveId" clId="{DD4F4B8C-A7DF-5643-8C8B-D116B96ACB5C}" dt="2021-02-24T18:57:48.428" v="27091" actId="478"/>
          <ac:spMkLst>
            <pc:docMk/>
            <pc:sldMk cId="2784104494" sldId="578"/>
            <ac:spMk id="14" creationId="{611EB3A1-E6CA-7846-9144-ED56F6A78F97}"/>
          </ac:spMkLst>
        </pc:spChg>
        <pc:picChg chg="del">
          <ac:chgData name="Nane Kratzke" userId="971be13ff4ee5ef6" providerId="LiveId" clId="{DD4F4B8C-A7DF-5643-8C8B-D116B96ACB5C}" dt="2021-02-24T18:53:05.151" v="27043" actId="478"/>
          <ac:picMkLst>
            <pc:docMk/>
            <pc:sldMk cId="2784104494" sldId="578"/>
            <ac:picMk id="7" creationId="{D8E0102C-7F31-C84F-9E4F-24043BE6A4EC}"/>
          </ac:picMkLst>
        </pc:picChg>
        <pc:picChg chg="add del mod">
          <ac:chgData name="Nane Kratzke" userId="971be13ff4ee5ef6" providerId="LiveId" clId="{DD4F4B8C-A7DF-5643-8C8B-D116B96ACB5C}" dt="2021-02-24T18:52:29.145" v="27035" actId="478"/>
          <ac:picMkLst>
            <pc:docMk/>
            <pc:sldMk cId="2784104494" sldId="578"/>
            <ac:picMk id="10" creationId="{BEBF9423-D748-2E48-AC51-B1588040F3E7}"/>
          </ac:picMkLst>
        </pc:picChg>
        <pc:picChg chg="add mod">
          <ac:chgData name="Nane Kratzke" userId="971be13ff4ee5ef6" providerId="LiveId" clId="{DD4F4B8C-A7DF-5643-8C8B-D116B96ACB5C}" dt="2021-02-24T18:55:00.824" v="27068" actId="1076"/>
          <ac:picMkLst>
            <pc:docMk/>
            <pc:sldMk cId="2784104494" sldId="578"/>
            <ac:picMk id="12" creationId="{19974FA8-A25B-F242-B63E-8DDE6F2F84FE}"/>
          </ac:picMkLst>
        </pc:picChg>
      </pc:sldChg>
      <pc:sldChg chg="addSp delSp modSp add mod">
        <pc:chgData name="Nane Kratzke" userId="971be13ff4ee5ef6" providerId="LiveId" clId="{DD4F4B8C-A7DF-5643-8C8B-D116B96ACB5C}" dt="2021-02-25T10:30:46.514" v="29367" actId="1076"/>
        <pc:sldMkLst>
          <pc:docMk/>
          <pc:sldMk cId="334745548" sldId="579"/>
        </pc:sldMkLst>
        <pc:spChg chg="mod">
          <ac:chgData name="Nane Kratzke" userId="971be13ff4ee5ef6" providerId="LiveId" clId="{DD4F4B8C-A7DF-5643-8C8B-D116B96ACB5C}" dt="2021-02-24T18:59:20.205" v="27160" actId="20577"/>
          <ac:spMkLst>
            <pc:docMk/>
            <pc:sldMk cId="334745548" sldId="579"/>
            <ac:spMk id="3" creationId="{A8082394-D45E-F14B-86FE-B056DFA2D839}"/>
          </ac:spMkLst>
        </pc:spChg>
        <pc:spChg chg="del mod">
          <ac:chgData name="Nane Kratzke" userId="971be13ff4ee5ef6" providerId="LiveId" clId="{DD4F4B8C-A7DF-5643-8C8B-D116B96ACB5C}" dt="2021-02-25T10:22:23.109" v="29252" actId="478"/>
          <ac:spMkLst>
            <pc:docMk/>
            <pc:sldMk cId="334745548" sldId="579"/>
            <ac:spMk id="5" creationId="{A77090A8-5F75-BE49-AAB2-2F65C25A8030}"/>
          </ac:spMkLst>
        </pc:spChg>
        <pc:spChg chg="add mod">
          <ac:chgData name="Nane Kratzke" userId="971be13ff4ee5ef6" providerId="LiveId" clId="{DD4F4B8C-A7DF-5643-8C8B-D116B96ACB5C}" dt="2021-02-25T10:30:46.514" v="29367" actId="1076"/>
          <ac:spMkLst>
            <pc:docMk/>
            <pc:sldMk cId="334745548" sldId="579"/>
            <ac:spMk id="6" creationId="{E5A7898F-1D0A-1C49-B6D3-E02A16AA1D42}"/>
          </ac:spMkLst>
        </pc:spChg>
        <pc:spChg chg="add del mod">
          <ac:chgData name="Nane Kratzke" userId="971be13ff4ee5ef6" providerId="LiveId" clId="{DD4F4B8C-A7DF-5643-8C8B-D116B96ACB5C}" dt="2021-02-25T10:30:07.857" v="29362"/>
          <ac:spMkLst>
            <pc:docMk/>
            <pc:sldMk cId="334745548" sldId="579"/>
            <ac:spMk id="7" creationId="{2F17D0F6-7B84-EE48-AEC4-D31D669A697A}"/>
          </ac:spMkLst>
        </pc:spChg>
        <pc:spChg chg="add mod">
          <ac:chgData name="Nane Kratzke" userId="971be13ff4ee5ef6" providerId="LiveId" clId="{DD4F4B8C-A7DF-5643-8C8B-D116B96ACB5C}" dt="2021-02-25T10:30:25.388" v="29364" actId="14861"/>
          <ac:spMkLst>
            <pc:docMk/>
            <pc:sldMk cId="334745548" sldId="579"/>
            <ac:spMk id="9" creationId="{3397590F-2288-5C43-AE8C-4834553F6CE0}"/>
          </ac:spMkLst>
        </pc:spChg>
        <pc:spChg chg="add mod">
          <ac:chgData name="Nane Kratzke" userId="971be13ff4ee5ef6" providerId="LiveId" clId="{DD4F4B8C-A7DF-5643-8C8B-D116B96ACB5C}" dt="2021-02-25T10:30:33.734" v="29366" actId="1076"/>
          <ac:spMkLst>
            <pc:docMk/>
            <pc:sldMk cId="334745548" sldId="579"/>
            <ac:spMk id="12" creationId="{1C23D333-E0FB-FF49-BA6B-8E401738CA81}"/>
          </ac:spMkLst>
        </pc:spChg>
        <pc:spChg chg="del mod">
          <ac:chgData name="Nane Kratzke" userId="971be13ff4ee5ef6" providerId="LiveId" clId="{DD4F4B8C-A7DF-5643-8C8B-D116B96ACB5C}" dt="2021-02-25T10:26:51.468" v="29330" actId="478"/>
          <ac:spMkLst>
            <pc:docMk/>
            <pc:sldMk cId="334745548" sldId="579"/>
            <ac:spMk id="13" creationId="{570C49FF-BF87-3640-A87F-19234FBAC669}"/>
          </ac:spMkLst>
        </pc:spChg>
        <pc:picChg chg="add del mod">
          <ac:chgData name="Nane Kratzke" userId="971be13ff4ee5ef6" providerId="LiveId" clId="{DD4F4B8C-A7DF-5643-8C8B-D116B96ACB5C}" dt="2021-02-24T18:58:43.103" v="27128" actId="478"/>
          <ac:picMkLst>
            <pc:docMk/>
            <pc:sldMk cId="334745548" sldId="579"/>
            <ac:picMk id="7" creationId="{6B99A34B-2814-104A-9489-E287A20760A7}"/>
          </ac:picMkLst>
        </pc:picChg>
        <pc:picChg chg="add mod">
          <ac:chgData name="Nane Kratzke" userId="971be13ff4ee5ef6" providerId="LiveId" clId="{DD4F4B8C-A7DF-5643-8C8B-D116B96ACB5C}" dt="2021-02-25T10:30:18.650" v="29363" actId="1076"/>
          <ac:picMkLst>
            <pc:docMk/>
            <pc:sldMk cId="334745548" sldId="579"/>
            <ac:picMk id="10" creationId="{926BCEE5-89C5-C94D-8A44-3DC59470E406}"/>
          </ac:picMkLst>
        </pc:picChg>
        <pc:picChg chg="del mod">
          <ac:chgData name="Nane Kratzke" userId="971be13ff4ee5ef6" providerId="LiveId" clId="{DD4F4B8C-A7DF-5643-8C8B-D116B96ACB5C}" dt="2021-02-24T18:57:54.570" v="27094" actId="478"/>
          <ac:picMkLst>
            <pc:docMk/>
            <pc:sldMk cId="334745548" sldId="579"/>
            <ac:picMk id="12" creationId="{19974FA8-A25B-F242-B63E-8DDE6F2F84FE}"/>
          </ac:picMkLst>
        </pc:picChg>
      </pc:sldChg>
      <pc:sldChg chg="addSp delSp modSp add mod">
        <pc:chgData name="Nane Kratzke" userId="971be13ff4ee5ef6" providerId="LiveId" clId="{DD4F4B8C-A7DF-5643-8C8B-D116B96ACB5C}" dt="2021-02-25T13:39:49.525" v="31870" actId="166"/>
        <pc:sldMkLst>
          <pc:docMk/>
          <pc:sldMk cId="4236033102" sldId="580"/>
        </pc:sldMkLst>
        <pc:spChg chg="mod">
          <ac:chgData name="Nane Kratzke" userId="971be13ff4ee5ef6" providerId="LiveId" clId="{DD4F4B8C-A7DF-5643-8C8B-D116B96ACB5C}" dt="2021-02-24T19:00:22.959" v="27198" actId="20577"/>
          <ac:spMkLst>
            <pc:docMk/>
            <pc:sldMk cId="4236033102" sldId="580"/>
            <ac:spMk id="3" creationId="{A8082394-D45E-F14B-86FE-B056DFA2D839}"/>
          </ac:spMkLst>
        </pc:spChg>
        <pc:spChg chg="del">
          <ac:chgData name="Nane Kratzke" userId="971be13ff4ee5ef6" providerId="LiveId" clId="{DD4F4B8C-A7DF-5643-8C8B-D116B96ACB5C}" dt="2021-02-25T10:33:43.190" v="29368" actId="478"/>
          <ac:spMkLst>
            <pc:docMk/>
            <pc:sldMk cId="4236033102" sldId="580"/>
            <ac:spMk id="5" creationId="{A77090A8-5F75-BE49-AAB2-2F65C25A8030}"/>
          </ac:spMkLst>
        </pc:spChg>
        <pc:spChg chg="add mod">
          <ac:chgData name="Nane Kratzke" userId="971be13ff4ee5ef6" providerId="LiveId" clId="{DD4F4B8C-A7DF-5643-8C8B-D116B96ACB5C}" dt="2021-02-25T10:37:46.130" v="29541" actId="14100"/>
          <ac:spMkLst>
            <pc:docMk/>
            <pc:sldMk cId="4236033102" sldId="580"/>
            <ac:spMk id="6" creationId="{92814053-A9E4-1244-A494-010F81D6C43B}"/>
          </ac:spMkLst>
        </pc:spChg>
        <pc:spChg chg="add mod">
          <ac:chgData name="Nane Kratzke" userId="971be13ff4ee5ef6" providerId="LiveId" clId="{DD4F4B8C-A7DF-5643-8C8B-D116B96ACB5C}" dt="2021-02-25T13:39:49.525" v="31870" actId="166"/>
          <ac:spMkLst>
            <pc:docMk/>
            <pc:sldMk cId="4236033102" sldId="580"/>
            <ac:spMk id="9" creationId="{93FC8A48-5BE2-264E-88E1-A97EBDCEB137}"/>
          </ac:spMkLst>
        </pc:spChg>
        <pc:spChg chg="add mod">
          <ac:chgData name="Nane Kratzke" userId="971be13ff4ee5ef6" providerId="LiveId" clId="{DD4F4B8C-A7DF-5643-8C8B-D116B96ACB5C}" dt="2021-02-25T10:44:36.793" v="29669" actId="14100"/>
          <ac:spMkLst>
            <pc:docMk/>
            <pc:sldMk cId="4236033102" sldId="580"/>
            <ac:spMk id="11" creationId="{94866A8F-2064-D441-AD1A-A54548729D02}"/>
          </ac:spMkLst>
        </pc:spChg>
        <pc:spChg chg="del">
          <ac:chgData name="Nane Kratzke" userId="971be13ff4ee5ef6" providerId="LiveId" clId="{DD4F4B8C-A7DF-5643-8C8B-D116B96ACB5C}" dt="2021-02-25T10:45:44.989" v="29680" actId="478"/>
          <ac:spMkLst>
            <pc:docMk/>
            <pc:sldMk cId="4236033102" sldId="580"/>
            <ac:spMk id="13" creationId="{570C49FF-BF87-3640-A87F-19234FBAC669}"/>
          </ac:spMkLst>
        </pc:spChg>
        <pc:picChg chg="add mod">
          <ac:chgData name="Nane Kratzke" userId="971be13ff4ee5ef6" providerId="LiveId" clId="{DD4F4B8C-A7DF-5643-8C8B-D116B96ACB5C}" dt="2021-02-25T10:44:32.819" v="29668" actId="1076"/>
          <ac:picMkLst>
            <pc:docMk/>
            <pc:sldMk cId="4236033102" sldId="580"/>
            <ac:picMk id="7" creationId="{19A915B7-9C21-0140-83E3-5C2AD4EB8BC6}"/>
          </ac:picMkLst>
        </pc:picChg>
        <pc:picChg chg="del">
          <ac:chgData name="Nane Kratzke" userId="971be13ff4ee5ef6" providerId="LiveId" clId="{DD4F4B8C-A7DF-5643-8C8B-D116B96ACB5C}" dt="2021-02-24T19:00:24.949" v="27199" actId="478"/>
          <ac:picMkLst>
            <pc:docMk/>
            <pc:sldMk cId="4236033102" sldId="580"/>
            <ac:picMk id="10" creationId="{926BCEE5-89C5-C94D-8A44-3DC59470E406}"/>
          </ac:picMkLst>
        </pc:picChg>
      </pc:sldChg>
      <pc:sldChg chg="addSp delSp modSp add mod">
        <pc:chgData name="Nane Kratzke" userId="971be13ff4ee5ef6" providerId="LiveId" clId="{DD4F4B8C-A7DF-5643-8C8B-D116B96ACB5C}" dt="2021-02-25T11:32:35.897" v="29997" actId="20577"/>
        <pc:sldMkLst>
          <pc:docMk/>
          <pc:sldMk cId="3016536141" sldId="581"/>
        </pc:sldMkLst>
        <pc:spChg chg="mod">
          <ac:chgData name="Nane Kratzke" userId="971be13ff4ee5ef6" providerId="LiveId" clId="{DD4F4B8C-A7DF-5643-8C8B-D116B96ACB5C}" dt="2021-02-24T19:01:15.721" v="27212" actId="20577"/>
          <ac:spMkLst>
            <pc:docMk/>
            <pc:sldMk cId="3016536141" sldId="581"/>
            <ac:spMk id="3" creationId="{A8082394-D45E-F14B-86FE-B056DFA2D839}"/>
          </ac:spMkLst>
        </pc:spChg>
        <pc:spChg chg="del mod">
          <ac:chgData name="Nane Kratzke" userId="971be13ff4ee5ef6" providerId="LiveId" clId="{DD4F4B8C-A7DF-5643-8C8B-D116B96ACB5C}" dt="2021-02-25T11:20:25.445" v="29687" actId="478"/>
          <ac:spMkLst>
            <pc:docMk/>
            <pc:sldMk cId="3016536141" sldId="581"/>
            <ac:spMk id="5" creationId="{A77090A8-5F75-BE49-AAB2-2F65C25A8030}"/>
          </ac:spMkLst>
        </pc:spChg>
        <pc:spChg chg="add del mod">
          <ac:chgData name="Nane Kratzke" userId="971be13ff4ee5ef6" providerId="LiveId" clId="{DD4F4B8C-A7DF-5643-8C8B-D116B96ACB5C}" dt="2021-02-25T11:20:26.261" v="29689"/>
          <ac:spMkLst>
            <pc:docMk/>
            <pc:sldMk cId="3016536141" sldId="581"/>
            <ac:spMk id="6" creationId="{58CA14F1-3965-9A4B-A14C-CDF340B48ECF}"/>
          </ac:spMkLst>
        </pc:spChg>
        <pc:spChg chg="add mod">
          <ac:chgData name="Nane Kratzke" userId="971be13ff4ee5ef6" providerId="LiveId" clId="{DD4F4B8C-A7DF-5643-8C8B-D116B96ACB5C}" dt="2021-02-25T11:32:35.897" v="29997" actId="20577"/>
          <ac:spMkLst>
            <pc:docMk/>
            <pc:sldMk cId="3016536141" sldId="581"/>
            <ac:spMk id="7" creationId="{A1B804D6-A497-EA43-8748-3013462EADDF}"/>
          </ac:spMkLst>
        </pc:spChg>
        <pc:spChg chg="add mod">
          <ac:chgData name="Nane Kratzke" userId="971be13ff4ee5ef6" providerId="LiveId" clId="{DD4F4B8C-A7DF-5643-8C8B-D116B96ACB5C}" dt="2021-02-25T11:28:50.852" v="29876" actId="1076"/>
          <ac:spMkLst>
            <pc:docMk/>
            <pc:sldMk cId="3016536141" sldId="581"/>
            <ac:spMk id="9" creationId="{6702AADD-0941-D247-8337-1F42F1150A4C}"/>
          </ac:spMkLst>
        </pc:spChg>
        <pc:spChg chg="add del mod">
          <ac:chgData name="Nane Kratzke" userId="971be13ff4ee5ef6" providerId="LiveId" clId="{DD4F4B8C-A7DF-5643-8C8B-D116B96ACB5C}" dt="2021-02-25T11:26:20.081" v="29819" actId="478"/>
          <ac:spMkLst>
            <pc:docMk/>
            <pc:sldMk cId="3016536141" sldId="581"/>
            <ac:spMk id="11" creationId="{00517956-8356-754E-A657-D08AA473BD23}"/>
          </ac:spMkLst>
        </pc:spChg>
        <pc:spChg chg="add mod">
          <ac:chgData name="Nane Kratzke" userId="971be13ff4ee5ef6" providerId="LiveId" clId="{DD4F4B8C-A7DF-5643-8C8B-D116B96ACB5C}" dt="2021-02-25T11:28:54.418" v="29877" actId="1076"/>
          <ac:spMkLst>
            <pc:docMk/>
            <pc:sldMk cId="3016536141" sldId="581"/>
            <ac:spMk id="12" creationId="{70CD81AA-95F5-BC4A-A0BB-994DB65E3FA9}"/>
          </ac:spMkLst>
        </pc:spChg>
        <pc:spChg chg="del">
          <ac:chgData name="Nane Kratzke" userId="971be13ff4ee5ef6" providerId="LiveId" clId="{DD4F4B8C-A7DF-5643-8C8B-D116B96ACB5C}" dt="2021-02-25T11:28:58.247" v="29878" actId="478"/>
          <ac:spMkLst>
            <pc:docMk/>
            <pc:sldMk cId="3016536141" sldId="581"/>
            <ac:spMk id="13" creationId="{570C49FF-BF87-3640-A87F-19234FBAC669}"/>
          </ac:spMkLst>
        </pc:spChg>
        <pc:spChg chg="add mod">
          <ac:chgData name="Nane Kratzke" userId="971be13ff4ee5ef6" providerId="LiveId" clId="{DD4F4B8C-A7DF-5643-8C8B-D116B96ACB5C}" dt="2021-02-25T11:31:45.859" v="29920" actId="1076"/>
          <ac:spMkLst>
            <pc:docMk/>
            <pc:sldMk cId="3016536141" sldId="581"/>
            <ac:spMk id="14" creationId="{2D82DF1E-2548-1E40-AEF2-47C3284878E5}"/>
          </ac:spMkLst>
        </pc:spChg>
        <pc:spChg chg="add mod">
          <ac:chgData name="Nane Kratzke" userId="971be13ff4ee5ef6" providerId="LiveId" clId="{DD4F4B8C-A7DF-5643-8C8B-D116B96ACB5C}" dt="2021-02-25T11:31:39.391" v="29919" actId="1076"/>
          <ac:spMkLst>
            <pc:docMk/>
            <pc:sldMk cId="3016536141" sldId="581"/>
            <ac:spMk id="15" creationId="{72199171-619C-DD47-A499-C779FF03917E}"/>
          </ac:spMkLst>
        </pc:spChg>
        <pc:picChg chg="del">
          <ac:chgData name="Nane Kratzke" userId="971be13ff4ee5ef6" providerId="LiveId" clId="{DD4F4B8C-A7DF-5643-8C8B-D116B96ACB5C}" dt="2021-02-24T19:01:17.105" v="27213" actId="478"/>
          <ac:picMkLst>
            <pc:docMk/>
            <pc:sldMk cId="3016536141" sldId="581"/>
            <ac:picMk id="7" creationId="{19A915B7-9C21-0140-83E3-5C2AD4EB8BC6}"/>
          </ac:picMkLst>
        </pc:picChg>
      </pc:sldChg>
      <pc:sldChg chg="addSp delSp modSp add mod">
        <pc:chgData name="Nane Kratzke" userId="971be13ff4ee5ef6" providerId="LiveId" clId="{DD4F4B8C-A7DF-5643-8C8B-D116B96ACB5C}" dt="2021-02-25T11:49:19.859" v="30472" actId="20577"/>
        <pc:sldMkLst>
          <pc:docMk/>
          <pc:sldMk cId="2216567192" sldId="582"/>
        </pc:sldMkLst>
        <pc:spChg chg="mod">
          <ac:chgData name="Nane Kratzke" userId="971be13ff4ee5ef6" providerId="LiveId" clId="{DD4F4B8C-A7DF-5643-8C8B-D116B96ACB5C}" dt="2021-02-24T19:02:57.954" v="27239" actId="20577"/>
          <ac:spMkLst>
            <pc:docMk/>
            <pc:sldMk cId="2216567192" sldId="582"/>
            <ac:spMk id="3" creationId="{A8082394-D45E-F14B-86FE-B056DFA2D839}"/>
          </ac:spMkLst>
        </pc:spChg>
        <pc:spChg chg="del">
          <ac:chgData name="Nane Kratzke" userId="971be13ff4ee5ef6" providerId="LiveId" clId="{DD4F4B8C-A7DF-5643-8C8B-D116B96ACB5C}" dt="2021-02-25T11:36:38.423" v="29998" actId="478"/>
          <ac:spMkLst>
            <pc:docMk/>
            <pc:sldMk cId="2216567192" sldId="582"/>
            <ac:spMk id="5" creationId="{A77090A8-5F75-BE49-AAB2-2F65C25A8030}"/>
          </ac:spMkLst>
        </pc:spChg>
        <pc:spChg chg="add mod">
          <ac:chgData name="Nane Kratzke" userId="971be13ff4ee5ef6" providerId="LiveId" clId="{DD4F4B8C-A7DF-5643-8C8B-D116B96ACB5C}" dt="2021-02-25T11:49:19.859" v="30472" actId="20577"/>
          <ac:spMkLst>
            <pc:docMk/>
            <pc:sldMk cId="2216567192" sldId="582"/>
            <ac:spMk id="6" creationId="{2A1663B8-9027-3141-BB4D-CFAFC91A18D7}"/>
          </ac:spMkLst>
        </pc:spChg>
        <pc:spChg chg="add mod">
          <ac:chgData name="Nane Kratzke" userId="971be13ff4ee5ef6" providerId="LiveId" clId="{DD4F4B8C-A7DF-5643-8C8B-D116B96ACB5C}" dt="2021-02-25T11:48:46.557" v="30465" actId="1076"/>
          <ac:spMkLst>
            <pc:docMk/>
            <pc:sldMk cId="2216567192" sldId="582"/>
            <ac:spMk id="7" creationId="{BB500ADB-6177-D542-B962-7C59BF21615B}"/>
          </ac:spMkLst>
        </pc:spChg>
        <pc:spChg chg="add mod">
          <ac:chgData name="Nane Kratzke" userId="971be13ff4ee5ef6" providerId="LiveId" clId="{DD4F4B8C-A7DF-5643-8C8B-D116B96ACB5C}" dt="2021-02-25T11:48:46.557" v="30465" actId="1076"/>
          <ac:spMkLst>
            <pc:docMk/>
            <pc:sldMk cId="2216567192" sldId="582"/>
            <ac:spMk id="11" creationId="{6AD9F600-1A2B-DE43-BF89-57EC336DCF26}"/>
          </ac:spMkLst>
        </pc:spChg>
        <pc:spChg chg="del">
          <ac:chgData name="Nane Kratzke" userId="971be13ff4ee5ef6" providerId="LiveId" clId="{DD4F4B8C-A7DF-5643-8C8B-D116B96ACB5C}" dt="2021-02-25T11:37:02.224" v="30015" actId="478"/>
          <ac:spMkLst>
            <pc:docMk/>
            <pc:sldMk cId="2216567192" sldId="582"/>
            <ac:spMk id="13" creationId="{570C49FF-BF87-3640-A87F-19234FBAC669}"/>
          </ac:spMkLst>
        </pc:spChg>
        <pc:picChg chg="del">
          <ac:chgData name="Nane Kratzke" userId="971be13ff4ee5ef6" providerId="LiveId" clId="{DD4F4B8C-A7DF-5643-8C8B-D116B96ACB5C}" dt="2021-02-24T19:02:40.681" v="27235" actId="478"/>
          <ac:picMkLst>
            <pc:docMk/>
            <pc:sldMk cId="2216567192" sldId="582"/>
            <ac:picMk id="7" creationId="{19A915B7-9C21-0140-83E3-5C2AD4EB8BC6}"/>
          </ac:picMkLst>
        </pc:picChg>
        <pc:picChg chg="add mod">
          <ac:chgData name="Nane Kratzke" userId="971be13ff4ee5ef6" providerId="LiveId" clId="{DD4F4B8C-A7DF-5643-8C8B-D116B96ACB5C}" dt="2021-02-25T11:48:46.557" v="30465" actId="1076"/>
          <ac:picMkLst>
            <pc:docMk/>
            <pc:sldMk cId="2216567192" sldId="582"/>
            <ac:picMk id="9" creationId="{80920441-5E77-1D45-9F47-F7A7ECB57A54}"/>
          </ac:picMkLst>
        </pc:picChg>
      </pc:sldChg>
      <pc:sldChg chg="addSp delSp modSp add mod">
        <pc:chgData name="Nane Kratzke" userId="971be13ff4ee5ef6" providerId="LiveId" clId="{DD4F4B8C-A7DF-5643-8C8B-D116B96ACB5C}" dt="2021-02-25T12:03:17.533" v="30803" actId="20577"/>
        <pc:sldMkLst>
          <pc:docMk/>
          <pc:sldMk cId="3535080844" sldId="583"/>
        </pc:sldMkLst>
        <pc:spChg chg="mod">
          <ac:chgData name="Nane Kratzke" userId="971be13ff4ee5ef6" providerId="LiveId" clId="{DD4F4B8C-A7DF-5643-8C8B-D116B96ACB5C}" dt="2021-02-24T19:03:51.336" v="27248" actId="20577"/>
          <ac:spMkLst>
            <pc:docMk/>
            <pc:sldMk cId="3535080844" sldId="583"/>
            <ac:spMk id="3" creationId="{A8082394-D45E-F14B-86FE-B056DFA2D839}"/>
          </ac:spMkLst>
        </pc:spChg>
        <pc:spChg chg="del">
          <ac:chgData name="Nane Kratzke" userId="971be13ff4ee5ef6" providerId="LiveId" clId="{DD4F4B8C-A7DF-5643-8C8B-D116B96ACB5C}" dt="2021-02-25T11:47:03.786" v="30451" actId="478"/>
          <ac:spMkLst>
            <pc:docMk/>
            <pc:sldMk cId="3535080844" sldId="583"/>
            <ac:spMk id="5" creationId="{A77090A8-5F75-BE49-AAB2-2F65C25A8030}"/>
          </ac:spMkLst>
        </pc:spChg>
        <pc:spChg chg="add mod">
          <ac:chgData name="Nane Kratzke" userId="971be13ff4ee5ef6" providerId="LiveId" clId="{DD4F4B8C-A7DF-5643-8C8B-D116B96ACB5C}" dt="2021-02-25T12:03:17.533" v="30803" actId="20577"/>
          <ac:spMkLst>
            <pc:docMk/>
            <pc:sldMk cId="3535080844" sldId="583"/>
            <ac:spMk id="6" creationId="{782EF8D8-7EBA-7E43-90A3-C8139DA87067}"/>
          </ac:spMkLst>
        </pc:spChg>
        <pc:spChg chg="add mod">
          <ac:chgData name="Nane Kratzke" userId="971be13ff4ee5ef6" providerId="LiveId" clId="{DD4F4B8C-A7DF-5643-8C8B-D116B96ACB5C}" dt="2021-02-25T11:56:58.836" v="30535" actId="1076"/>
          <ac:spMkLst>
            <pc:docMk/>
            <pc:sldMk cId="3535080844" sldId="583"/>
            <ac:spMk id="10" creationId="{9956851A-62F4-404A-B344-6A3F5B35B1A2}"/>
          </ac:spMkLst>
        </pc:spChg>
        <pc:spChg chg="add mod">
          <ac:chgData name="Nane Kratzke" userId="971be13ff4ee5ef6" providerId="LiveId" clId="{DD4F4B8C-A7DF-5643-8C8B-D116B96ACB5C}" dt="2021-02-25T12:02:33.494" v="30753" actId="20577"/>
          <ac:spMkLst>
            <pc:docMk/>
            <pc:sldMk cId="3535080844" sldId="583"/>
            <ac:spMk id="11" creationId="{3BE92D71-6BCF-7B4C-B89C-BB00F183347B}"/>
          </ac:spMkLst>
        </pc:spChg>
        <pc:spChg chg="add mod">
          <ac:chgData name="Nane Kratzke" userId="971be13ff4ee5ef6" providerId="LiveId" clId="{DD4F4B8C-A7DF-5643-8C8B-D116B96ACB5C}" dt="2021-02-25T12:02:25.002" v="30738" actId="20577"/>
          <ac:spMkLst>
            <pc:docMk/>
            <pc:sldMk cId="3535080844" sldId="583"/>
            <ac:spMk id="12" creationId="{0AC570EF-F5D9-0046-8579-13864A38E991}"/>
          </ac:spMkLst>
        </pc:spChg>
        <pc:spChg chg="del">
          <ac:chgData name="Nane Kratzke" userId="971be13ff4ee5ef6" providerId="LiveId" clId="{DD4F4B8C-A7DF-5643-8C8B-D116B96ACB5C}" dt="2021-02-25T11:55:07.946" v="30478" actId="478"/>
          <ac:spMkLst>
            <pc:docMk/>
            <pc:sldMk cId="3535080844" sldId="583"/>
            <ac:spMk id="13" creationId="{570C49FF-BF87-3640-A87F-19234FBAC669}"/>
          </ac:spMkLst>
        </pc:spChg>
        <pc:spChg chg="add mod">
          <ac:chgData name="Nane Kratzke" userId="971be13ff4ee5ef6" providerId="LiveId" clId="{DD4F4B8C-A7DF-5643-8C8B-D116B96ACB5C}" dt="2021-02-25T11:57:16.166" v="30538"/>
          <ac:spMkLst>
            <pc:docMk/>
            <pc:sldMk cId="3535080844" sldId="583"/>
            <ac:spMk id="14" creationId="{AA679030-C0A9-AD48-B131-183D2ED8F76E}"/>
          </ac:spMkLst>
        </pc:spChg>
        <pc:picChg chg="del">
          <ac:chgData name="Nane Kratzke" userId="971be13ff4ee5ef6" providerId="LiveId" clId="{DD4F4B8C-A7DF-5643-8C8B-D116B96ACB5C}" dt="2021-02-24T19:04:01.514" v="27249" actId="478"/>
          <ac:picMkLst>
            <pc:docMk/>
            <pc:sldMk cId="3535080844" sldId="583"/>
            <ac:picMk id="9" creationId="{80920441-5E77-1D45-9F47-F7A7ECB57A54}"/>
          </ac:picMkLst>
        </pc:picChg>
      </pc:sldChg>
      <pc:sldChg chg="modSp add del mod">
        <pc:chgData name="Nane Kratzke" userId="971be13ff4ee5ef6" providerId="LiveId" clId="{DD4F4B8C-A7DF-5643-8C8B-D116B96ACB5C}" dt="2021-02-25T12:42:51.206" v="30804" actId="2696"/>
        <pc:sldMkLst>
          <pc:docMk/>
          <pc:sldMk cId="1099439093" sldId="584"/>
        </pc:sldMkLst>
        <pc:spChg chg="mod">
          <ac:chgData name="Nane Kratzke" userId="971be13ff4ee5ef6" providerId="LiveId" clId="{DD4F4B8C-A7DF-5643-8C8B-D116B96ACB5C}" dt="2021-02-24T19:06:21.332" v="27270" actId="20577"/>
          <ac:spMkLst>
            <pc:docMk/>
            <pc:sldMk cId="1099439093" sldId="584"/>
            <ac:spMk id="3" creationId="{A8082394-D45E-F14B-86FE-B056DFA2D839}"/>
          </ac:spMkLst>
        </pc:spChg>
        <pc:spChg chg="mod">
          <ac:chgData name="Nane Kratzke" userId="971be13ff4ee5ef6" providerId="LiveId" clId="{DD4F4B8C-A7DF-5643-8C8B-D116B96ACB5C}" dt="2021-02-24T19:06:30.882" v="27271"/>
          <ac:spMkLst>
            <pc:docMk/>
            <pc:sldMk cId="1099439093" sldId="584"/>
            <ac:spMk id="10" creationId="{9956851A-62F4-404A-B344-6A3F5B35B1A2}"/>
          </ac:spMkLst>
        </pc:spChg>
      </pc:sldChg>
      <pc:sldChg chg="addSp delSp modSp add mod ord">
        <pc:chgData name="Nane Kratzke" userId="971be13ff4ee5ef6" providerId="LiveId" clId="{DD4F4B8C-A7DF-5643-8C8B-D116B96ACB5C}" dt="2021-02-25T15:49:21.368" v="35746"/>
        <pc:sldMkLst>
          <pc:docMk/>
          <pc:sldMk cId="37551011" sldId="585"/>
        </pc:sldMkLst>
        <pc:spChg chg="add del mod">
          <ac:chgData name="Nane Kratzke" userId="971be13ff4ee5ef6" providerId="LiveId" clId="{DD4F4B8C-A7DF-5643-8C8B-D116B96ACB5C}" dt="2021-02-25T07:57:00.655" v="27417" actId="1076"/>
          <ac:spMkLst>
            <pc:docMk/>
            <pc:sldMk cId="37551011" sldId="585"/>
            <ac:spMk id="5" creationId="{3C84D37C-C47C-C449-9399-46017816B247}"/>
          </ac:spMkLst>
        </pc:spChg>
        <pc:spChg chg="add del mod">
          <ac:chgData name="Nane Kratzke" userId="971be13ff4ee5ef6" providerId="LiveId" clId="{DD4F4B8C-A7DF-5643-8C8B-D116B96ACB5C}" dt="2021-02-25T08:00:13.218" v="27456" actId="478"/>
          <ac:spMkLst>
            <pc:docMk/>
            <pc:sldMk cId="37551011" sldId="585"/>
            <ac:spMk id="7" creationId="{FF8F5362-3EB6-7545-8B24-C41D56548225}"/>
          </ac:spMkLst>
        </pc:spChg>
        <pc:spChg chg="add mod">
          <ac:chgData name="Nane Kratzke" userId="971be13ff4ee5ef6" providerId="LiveId" clId="{DD4F4B8C-A7DF-5643-8C8B-D116B96ACB5C}" dt="2021-02-25T15:49:21.368" v="35746"/>
          <ac:spMkLst>
            <pc:docMk/>
            <pc:sldMk cId="37551011" sldId="585"/>
            <ac:spMk id="19" creationId="{6BA10506-E688-194B-95E6-684DF086CCC9}"/>
          </ac:spMkLst>
        </pc:spChg>
        <pc:grpChg chg="del mod">
          <ac:chgData name="Nane Kratzke" userId="971be13ff4ee5ef6" providerId="LiveId" clId="{DD4F4B8C-A7DF-5643-8C8B-D116B96ACB5C}" dt="2021-02-25T08:00:19.005" v="27459" actId="478"/>
          <ac:grpSpMkLst>
            <pc:docMk/>
            <pc:sldMk cId="37551011" sldId="585"/>
            <ac:grpSpMk id="10" creationId="{3B6B411C-520B-FB46-BA5B-4C2056F5753A}"/>
          </ac:grpSpMkLst>
        </pc:grpChg>
        <pc:grpChg chg="del mod">
          <ac:chgData name="Nane Kratzke" userId="971be13ff4ee5ef6" providerId="LiveId" clId="{DD4F4B8C-A7DF-5643-8C8B-D116B96ACB5C}" dt="2021-02-25T08:00:15.261" v="27457" actId="478"/>
          <ac:grpSpMkLst>
            <pc:docMk/>
            <pc:sldMk cId="37551011" sldId="585"/>
            <ac:grpSpMk id="13" creationId="{74366A7C-35BA-B549-A1B2-78B0D35352DA}"/>
          </ac:grpSpMkLst>
        </pc:grpChg>
        <pc:picChg chg="add mod">
          <ac:chgData name="Nane Kratzke" userId="971be13ff4ee5ef6" providerId="LiveId" clId="{DD4F4B8C-A7DF-5643-8C8B-D116B96ACB5C}" dt="2021-02-25T07:57:35.452" v="27422"/>
          <ac:picMkLst>
            <pc:docMk/>
            <pc:sldMk cId="37551011" sldId="585"/>
            <ac:picMk id="6" creationId="{84D21422-7834-1D4E-B387-B51AF89B02D5}"/>
          </ac:picMkLst>
        </pc:picChg>
        <pc:picChg chg="del">
          <ac:chgData name="Nane Kratzke" userId="971be13ff4ee5ef6" providerId="LiveId" clId="{DD4F4B8C-A7DF-5643-8C8B-D116B96ACB5C}" dt="2021-02-25T07:55:29.355" v="27392" actId="478"/>
          <ac:picMkLst>
            <pc:docMk/>
            <pc:sldMk cId="37551011" sldId="585"/>
            <ac:picMk id="2054" creationId="{ED76BBA8-8821-E043-AD1A-3BE0DF03080B}"/>
          </ac:picMkLst>
        </pc:picChg>
        <pc:picChg chg="del">
          <ac:chgData name="Nane Kratzke" userId="971be13ff4ee5ef6" providerId="LiveId" clId="{DD4F4B8C-A7DF-5643-8C8B-D116B96ACB5C}" dt="2021-02-25T07:55:34.298" v="27394" actId="478"/>
          <ac:picMkLst>
            <pc:docMk/>
            <pc:sldMk cId="37551011" sldId="585"/>
            <ac:picMk id="2056" creationId="{1214E1A2-30BB-D04E-8955-07824FA4968F}"/>
          </ac:picMkLst>
        </pc:picChg>
        <pc:picChg chg="del">
          <ac:chgData name="Nane Kratzke" userId="971be13ff4ee5ef6" providerId="LiveId" clId="{DD4F4B8C-A7DF-5643-8C8B-D116B96ACB5C}" dt="2021-02-25T07:55:33.074" v="27393" actId="478"/>
          <ac:picMkLst>
            <pc:docMk/>
            <pc:sldMk cId="37551011" sldId="585"/>
            <ac:picMk id="2058" creationId="{7A473D39-AA6E-5A4E-BFD6-4351C6A0DAE9}"/>
          </ac:picMkLst>
        </pc:picChg>
        <pc:inkChg chg="add mod">
          <ac:chgData name="Nane Kratzke" userId="971be13ff4ee5ef6" providerId="LiveId" clId="{DD4F4B8C-A7DF-5643-8C8B-D116B96ACB5C}" dt="2021-02-25T07:58:31.305" v="27449"/>
          <ac:inkMkLst>
            <pc:docMk/>
            <pc:sldMk cId="37551011" sldId="585"/>
            <ac:inkMk id="8" creationId="{90DCE66A-5A6F-084A-8357-9C3DE765F093}"/>
          </ac:inkMkLst>
        </pc:inkChg>
        <pc:inkChg chg="add mod">
          <ac:chgData name="Nane Kratzke" userId="971be13ff4ee5ef6" providerId="LiveId" clId="{DD4F4B8C-A7DF-5643-8C8B-D116B96ACB5C}" dt="2021-02-25T07:58:31.305" v="27449"/>
          <ac:inkMkLst>
            <pc:docMk/>
            <pc:sldMk cId="37551011" sldId="585"/>
            <ac:inkMk id="9" creationId="{04095229-0C7D-4141-AC14-3D581E1E4B72}"/>
          </ac:inkMkLst>
        </pc:inkChg>
        <pc:inkChg chg="add mod">
          <ac:chgData name="Nane Kratzke" userId="971be13ff4ee5ef6" providerId="LiveId" clId="{DD4F4B8C-A7DF-5643-8C8B-D116B96ACB5C}" dt="2021-02-25T07:58:36.646" v="27452"/>
          <ac:inkMkLst>
            <pc:docMk/>
            <pc:sldMk cId="37551011" sldId="585"/>
            <ac:inkMk id="11" creationId="{4F7A1EFE-5E03-064E-8EA6-B32B43D6ABB6}"/>
          </ac:inkMkLst>
        </pc:inkChg>
        <pc:inkChg chg="add mod">
          <ac:chgData name="Nane Kratzke" userId="971be13ff4ee5ef6" providerId="LiveId" clId="{DD4F4B8C-A7DF-5643-8C8B-D116B96ACB5C}" dt="2021-02-25T07:58:36.646" v="27452"/>
          <ac:inkMkLst>
            <pc:docMk/>
            <pc:sldMk cId="37551011" sldId="585"/>
            <ac:inkMk id="12" creationId="{D7FE68DD-C932-724A-A73A-F6BE372E6E7A}"/>
          </ac:inkMkLst>
        </pc:inkChg>
        <pc:inkChg chg="add del">
          <ac:chgData name="Nane Kratzke" userId="971be13ff4ee5ef6" providerId="LiveId" clId="{DD4F4B8C-A7DF-5643-8C8B-D116B96ACB5C}" dt="2021-02-25T08:00:21.445" v="27460" actId="478"/>
          <ac:inkMkLst>
            <pc:docMk/>
            <pc:sldMk cId="37551011" sldId="585"/>
            <ac:inkMk id="14" creationId="{4FCD5624-AB65-124C-B322-8A43703AC122}"/>
          </ac:inkMkLst>
        </pc:inkChg>
        <pc:inkChg chg="add del">
          <ac:chgData name="Nane Kratzke" userId="971be13ff4ee5ef6" providerId="LiveId" clId="{DD4F4B8C-A7DF-5643-8C8B-D116B96ACB5C}" dt="2021-02-25T08:00:17.451" v="27458" actId="478"/>
          <ac:inkMkLst>
            <pc:docMk/>
            <pc:sldMk cId="37551011" sldId="585"/>
            <ac:inkMk id="15" creationId="{382E1402-5728-E640-BCC4-37DEEA9B6188}"/>
          </ac:inkMkLst>
        </pc:inkChg>
      </pc:sldChg>
      <pc:sldChg chg="addSp modSp add mod">
        <pc:chgData name="Nane Kratzke" userId="971be13ff4ee5ef6" providerId="LiveId" clId="{DD4F4B8C-A7DF-5643-8C8B-D116B96ACB5C}" dt="2021-02-25T15:49:57.603" v="35749" actId="113"/>
        <pc:sldMkLst>
          <pc:docMk/>
          <pc:sldMk cId="4182623643" sldId="586"/>
        </pc:sldMkLst>
        <pc:spChg chg="add mod">
          <ac:chgData name="Nane Kratzke" userId="971be13ff4ee5ef6" providerId="LiveId" clId="{DD4F4B8C-A7DF-5643-8C8B-D116B96ACB5C}" dt="2021-02-25T08:02:38.641" v="27476" actId="1076"/>
          <ac:spMkLst>
            <pc:docMk/>
            <pc:sldMk cId="4182623643" sldId="586"/>
            <ac:spMk id="16" creationId="{2538C625-39B0-B144-86A6-82DF13ECB0BD}"/>
          </ac:spMkLst>
        </pc:spChg>
        <pc:spChg chg="add mod">
          <ac:chgData name="Nane Kratzke" userId="971be13ff4ee5ef6" providerId="LiveId" clId="{DD4F4B8C-A7DF-5643-8C8B-D116B96ACB5C}" dt="2021-02-25T08:02:48.979" v="27478" actId="1076"/>
          <ac:spMkLst>
            <pc:docMk/>
            <pc:sldMk cId="4182623643" sldId="586"/>
            <ac:spMk id="17" creationId="{D523383E-454C-C64F-9B35-595148ACA30B}"/>
          </ac:spMkLst>
        </pc:spChg>
        <pc:spChg chg="add mod">
          <ac:chgData name="Nane Kratzke" userId="971be13ff4ee5ef6" providerId="LiveId" clId="{DD4F4B8C-A7DF-5643-8C8B-D116B96ACB5C}" dt="2021-02-25T15:49:57.603" v="35749" actId="113"/>
          <ac:spMkLst>
            <pc:docMk/>
            <pc:sldMk cId="4182623643" sldId="586"/>
            <ac:spMk id="18" creationId="{AB173A76-7F1E-3E42-B109-41AB2651D191}"/>
          </ac:spMkLst>
        </pc:spChg>
      </pc:sldChg>
      <pc:sldChg chg="addSp delSp modSp add mod">
        <pc:chgData name="Nane Kratzke" userId="971be13ff4ee5ef6" providerId="LiveId" clId="{DD4F4B8C-A7DF-5643-8C8B-D116B96ACB5C}" dt="2021-02-25T15:50:41.118" v="35754" actId="207"/>
        <pc:sldMkLst>
          <pc:docMk/>
          <pc:sldMk cId="4184322333" sldId="587"/>
        </pc:sldMkLst>
        <pc:spChg chg="del">
          <ac:chgData name="Nane Kratzke" userId="971be13ff4ee5ef6" providerId="LiveId" clId="{DD4F4B8C-A7DF-5643-8C8B-D116B96ACB5C}" dt="2021-02-25T08:01:29.722" v="27466" actId="478"/>
          <ac:spMkLst>
            <pc:docMk/>
            <pc:sldMk cId="4184322333" sldId="587"/>
            <ac:spMk id="7" creationId="{FF8F5362-3EB6-7545-8B24-C41D56548225}"/>
          </ac:spMkLst>
        </pc:spChg>
        <pc:spChg chg="add mod">
          <ac:chgData name="Nane Kratzke" userId="971be13ff4ee5ef6" providerId="LiveId" clId="{DD4F4B8C-A7DF-5643-8C8B-D116B96ACB5C}" dt="2021-02-25T08:02:16.546" v="27474" actId="14100"/>
          <ac:spMkLst>
            <pc:docMk/>
            <pc:sldMk cId="4184322333" sldId="587"/>
            <ac:spMk id="16" creationId="{73FE9B18-F75A-B845-B79B-EA5FE2B896C3}"/>
          </ac:spMkLst>
        </pc:spChg>
        <pc:spChg chg="add mod">
          <ac:chgData name="Nane Kratzke" userId="971be13ff4ee5ef6" providerId="LiveId" clId="{DD4F4B8C-A7DF-5643-8C8B-D116B96ACB5C}" dt="2021-02-25T15:50:41.118" v="35754" actId="207"/>
          <ac:spMkLst>
            <pc:docMk/>
            <pc:sldMk cId="4184322333" sldId="587"/>
            <ac:spMk id="17" creationId="{1EC6F71D-192C-F741-86A3-0920F4C24E94}"/>
          </ac:spMkLst>
        </pc:spChg>
        <pc:grpChg chg="del">
          <ac:chgData name="Nane Kratzke" userId="971be13ff4ee5ef6" providerId="LiveId" clId="{DD4F4B8C-A7DF-5643-8C8B-D116B96ACB5C}" dt="2021-02-25T08:01:01.012" v="27462" actId="478"/>
          <ac:grpSpMkLst>
            <pc:docMk/>
            <pc:sldMk cId="4184322333" sldId="587"/>
            <ac:grpSpMk id="10" creationId="{3B6B411C-520B-FB46-BA5B-4C2056F5753A}"/>
          </ac:grpSpMkLst>
        </pc:grpChg>
        <pc:grpChg chg="del">
          <ac:chgData name="Nane Kratzke" userId="971be13ff4ee5ef6" providerId="LiveId" clId="{DD4F4B8C-A7DF-5643-8C8B-D116B96ACB5C}" dt="2021-02-25T08:01:21.095" v="27464" actId="478"/>
          <ac:grpSpMkLst>
            <pc:docMk/>
            <pc:sldMk cId="4184322333" sldId="587"/>
            <ac:grpSpMk id="13" creationId="{74366A7C-35BA-B549-A1B2-78B0D35352DA}"/>
          </ac:grpSpMkLst>
        </pc:grpChg>
        <pc:inkChg chg="del">
          <ac:chgData name="Nane Kratzke" userId="971be13ff4ee5ef6" providerId="LiveId" clId="{DD4F4B8C-A7DF-5643-8C8B-D116B96ACB5C}" dt="2021-02-25T08:01:26.820" v="27465" actId="478"/>
          <ac:inkMkLst>
            <pc:docMk/>
            <pc:sldMk cId="4184322333" sldId="587"/>
            <ac:inkMk id="14" creationId="{4FCD5624-AB65-124C-B322-8A43703AC122}"/>
          </ac:inkMkLst>
        </pc:inkChg>
        <pc:inkChg chg="del">
          <ac:chgData name="Nane Kratzke" userId="971be13ff4ee5ef6" providerId="LiveId" clId="{DD4F4B8C-A7DF-5643-8C8B-D116B96ACB5C}" dt="2021-02-25T08:01:03.510" v="27463" actId="478"/>
          <ac:inkMkLst>
            <pc:docMk/>
            <pc:sldMk cId="4184322333" sldId="587"/>
            <ac:inkMk id="15" creationId="{382E1402-5728-E640-BCC4-37DEEA9B6188}"/>
          </ac:inkMkLst>
        </pc:inkChg>
      </pc:sldChg>
      <pc:sldChg chg="addSp modSp add mod">
        <pc:chgData name="Nane Kratzke" userId="971be13ff4ee5ef6" providerId="LiveId" clId="{DD4F4B8C-A7DF-5643-8C8B-D116B96ACB5C}" dt="2021-02-25T15:51:20.693" v="35759" actId="207"/>
        <pc:sldMkLst>
          <pc:docMk/>
          <pc:sldMk cId="3368942718" sldId="588"/>
        </pc:sldMkLst>
        <pc:spChg chg="add mod">
          <ac:chgData name="Nane Kratzke" userId="971be13ff4ee5ef6" providerId="LiveId" clId="{DD4F4B8C-A7DF-5643-8C8B-D116B96ACB5C}" dt="2021-02-25T15:51:20.693" v="35759" actId="207"/>
          <ac:spMkLst>
            <pc:docMk/>
            <pc:sldMk cId="3368942718" sldId="588"/>
            <ac:spMk id="8" creationId="{49BB4657-4D05-8646-9F9E-A4EC526D7EF3}"/>
          </ac:spMkLst>
        </pc:spChg>
        <pc:spChg chg="mod">
          <ac:chgData name="Nane Kratzke" userId="971be13ff4ee5ef6" providerId="LiveId" clId="{DD4F4B8C-A7DF-5643-8C8B-D116B96ACB5C}" dt="2021-02-25T08:03:48.571" v="27483" actId="1076"/>
          <ac:spMkLst>
            <pc:docMk/>
            <pc:sldMk cId="3368942718" sldId="588"/>
            <ac:spMk id="16" creationId="{73FE9B18-F75A-B845-B79B-EA5FE2B896C3}"/>
          </ac:spMkLst>
        </pc:spChg>
        <pc:picChg chg="mod">
          <ac:chgData name="Nane Kratzke" userId="971be13ff4ee5ef6" providerId="LiveId" clId="{DD4F4B8C-A7DF-5643-8C8B-D116B96ACB5C}" dt="2021-02-25T08:03:40.885" v="27481" actId="1076"/>
          <ac:picMkLst>
            <pc:docMk/>
            <pc:sldMk cId="3368942718" sldId="588"/>
            <ac:picMk id="6" creationId="{84D21422-7834-1D4E-B387-B51AF89B02D5}"/>
          </ac:picMkLst>
        </pc:picChg>
      </pc:sldChg>
      <pc:sldChg chg="addSp delSp modSp add mod">
        <pc:chgData name="Nane Kratzke" userId="971be13ff4ee5ef6" providerId="LiveId" clId="{DD4F4B8C-A7DF-5643-8C8B-D116B96ACB5C}" dt="2021-02-25T13:38:39.710" v="31856" actId="20577"/>
        <pc:sldMkLst>
          <pc:docMk/>
          <pc:sldMk cId="3378254767" sldId="589"/>
        </pc:sldMkLst>
        <pc:spChg chg="mod">
          <ac:chgData name="Nane Kratzke" userId="971be13ff4ee5ef6" providerId="LiveId" clId="{DD4F4B8C-A7DF-5643-8C8B-D116B96ACB5C}" dt="2021-02-25T09:37:21.399" v="29127" actId="20577"/>
          <ac:spMkLst>
            <pc:docMk/>
            <pc:sldMk cId="3378254767" sldId="589"/>
            <ac:spMk id="3" creationId="{A8082394-D45E-F14B-86FE-B056DFA2D839}"/>
          </ac:spMkLst>
        </pc:spChg>
        <pc:spChg chg="del">
          <ac:chgData name="Nane Kratzke" userId="971be13ff4ee5ef6" providerId="LiveId" clId="{DD4F4B8C-A7DF-5643-8C8B-D116B96ACB5C}" dt="2021-02-25T09:33:55.267" v="29050" actId="478"/>
          <ac:spMkLst>
            <pc:docMk/>
            <pc:sldMk cId="3378254767" sldId="589"/>
            <ac:spMk id="5" creationId="{A77090A8-5F75-BE49-AAB2-2F65C25A8030}"/>
          </ac:spMkLst>
        </pc:spChg>
        <pc:spChg chg="add mod">
          <ac:chgData name="Nane Kratzke" userId="971be13ff4ee5ef6" providerId="LiveId" clId="{DD4F4B8C-A7DF-5643-8C8B-D116B96ACB5C}" dt="2021-02-25T13:38:39.710" v="31856" actId="20577"/>
          <ac:spMkLst>
            <pc:docMk/>
            <pc:sldMk cId="3378254767" sldId="589"/>
            <ac:spMk id="6" creationId="{4D7B5A4A-F235-C148-9D75-065163F7DB47}"/>
          </ac:spMkLst>
        </pc:spChg>
        <pc:spChg chg="del">
          <ac:chgData name="Nane Kratzke" userId="971be13ff4ee5ef6" providerId="LiveId" clId="{DD4F4B8C-A7DF-5643-8C8B-D116B96ACB5C}" dt="2021-02-25T09:33:51.396" v="29049" actId="478"/>
          <ac:spMkLst>
            <pc:docMk/>
            <pc:sldMk cId="3378254767" sldId="589"/>
            <ac:spMk id="13" creationId="{570C49FF-BF87-3640-A87F-19234FBAC669}"/>
          </ac:spMkLst>
        </pc:spChg>
        <pc:picChg chg="add mod">
          <ac:chgData name="Nane Kratzke" userId="971be13ff4ee5ef6" providerId="LiveId" clId="{DD4F4B8C-A7DF-5643-8C8B-D116B96ACB5C}" dt="2021-02-25T09:42:46.173" v="29251" actId="2084"/>
          <ac:picMkLst>
            <pc:docMk/>
            <pc:sldMk cId="3378254767" sldId="589"/>
            <ac:picMk id="9" creationId="{0E124C52-FDA2-B249-A8E9-3A7011235587}"/>
          </ac:picMkLst>
        </pc:picChg>
        <pc:picChg chg="del">
          <ac:chgData name="Nane Kratzke" userId="971be13ff4ee5ef6" providerId="LiveId" clId="{DD4F4B8C-A7DF-5643-8C8B-D116B96ACB5C}" dt="2021-02-25T09:33:47.457" v="29048" actId="478"/>
          <ac:picMkLst>
            <pc:docMk/>
            <pc:sldMk cId="3378254767" sldId="589"/>
            <ac:picMk id="12" creationId="{19974FA8-A25B-F242-B63E-8DDE6F2F84FE}"/>
          </ac:picMkLst>
        </pc:picChg>
      </pc:sldChg>
      <pc:sldChg chg="addSp delSp modSp add mod ord">
        <pc:chgData name="Nane Kratzke" userId="971be13ff4ee5ef6" providerId="LiveId" clId="{DD4F4B8C-A7DF-5643-8C8B-D116B96ACB5C}" dt="2021-02-25T13:37:57.028" v="31846" actId="20578"/>
        <pc:sldMkLst>
          <pc:docMk/>
          <pc:sldMk cId="2326429482" sldId="590"/>
        </pc:sldMkLst>
        <pc:spChg chg="mod">
          <ac:chgData name="Nane Kratzke" userId="971be13ff4ee5ef6" providerId="LiveId" clId="{DD4F4B8C-A7DF-5643-8C8B-D116B96ACB5C}" dt="2021-02-25T13:07:58.712" v="31383" actId="20577"/>
          <ac:spMkLst>
            <pc:docMk/>
            <pc:sldMk cId="2326429482" sldId="590"/>
            <ac:spMk id="2" creationId="{10616F2C-443B-B846-846B-F02BD2F22115}"/>
          </ac:spMkLst>
        </pc:spChg>
        <pc:spChg chg="mod">
          <ac:chgData name="Nane Kratzke" userId="971be13ff4ee5ef6" providerId="LiveId" clId="{DD4F4B8C-A7DF-5643-8C8B-D116B96ACB5C}" dt="2021-02-25T13:07:53.229" v="31376" actId="20577"/>
          <ac:spMkLst>
            <pc:docMk/>
            <pc:sldMk cId="2326429482" sldId="590"/>
            <ac:spMk id="3" creationId="{2B49A90E-1175-5B43-8A11-CC04560FFE30}"/>
          </ac:spMkLst>
        </pc:spChg>
        <pc:spChg chg="mod">
          <ac:chgData name="Nane Kratzke" userId="971be13ff4ee5ef6" providerId="LiveId" clId="{DD4F4B8C-A7DF-5643-8C8B-D116B96ACB5C}" dt="2021-02-25T13:20:01.453" v="31554" actId="14100"/>
          <ac:spMkLst>
            <pc:docMk/>
            <pc:sldMk cId="2326429482" sldId="590"/>
            <ac:spMk id="5" creationId="{1F7D597A-1328-384D-BC46-9679E8781D63}"/>
          </ac:spMkLst>
        </pc:spChg>
        <pc:spChg chg="del mod">
          <ac:chgData name="Nane Kratzke" userId="971be13ff4ee5ef6" providerId="LiveId" clId="{DD4F4B8C-A7DF-5643-8C8B-D116B96ACB5C}" dt="2021-02-25T13:01:21.685" v="31232" actId="478"/>
          <ac:spMkLst>
            <pc:docMk/>
            <pc:sldMk cId="2326429482" sldId="590"/>
            <ac:spMk id="6" creationId="{FB0D715F-FB61-E14E-9AA8-48E1F8F7AFF0}"/>
          </ac:spMkLst>
        </pc:spChg>
        <pc:spChg chg="del">
          <ac:chgData name="Nane Kratzke" userId="971be13ff4ee5ef6" providerId="LiveId" clId="{DD4F4B8C-A7DF-5643-8C8B-D116B96ACB5C}" dt="2021-02-25T13:01:24.959" v="31233" actId="478"/>
          <ac:spMkLst>
            <pc:docMk/>
            <pc:sldMk cId="2326429482" sldId="590"/>
            <ac:spMk id="7" creationId="{E544CC53-95DB-E446-B790-C9263ADCE1B0}"/>
          </ac:spMkLst>
        </pc:spChg>
        <pc:spChg chg="add mod">
          <ac:chgData name="Nane Kratzke" userId="971be13ff4ee5ef6" providerId="LiveId" clId="{DD4F4B8C-A7DF-5643-8C8B-D116B96ACB5C}" dt="2021-02-25T13:23:53.654" v="31640" actId="20577"/>
          <ac:spMkLst>
            <pc:docMk/>
            <pc:sldMk cId="2326429482" sldId="590"/>
            <ac:spMk id="8" creationId="{AA1B0C18-89B3-7E4E-A9C0-FF78F3EC8C91}"/>
          </ac:spMkLst>
        </pc:spChg>
        <pc:spChg chg="add mod">
          <ac:chgData name="Nane Kratzke" userId="971be13ff4ee5ef6" providerId="LiveId" clId="{DD4F4B8C-A7DF-5643-8C8B-D116B96ACB5C}" dt="2021-02-25T13:17:48.418" v="31543" actId="1076"/>
          <ac:spMkLst>
            <pc:docMk/>
            <pc:sldMk cId="2326429482" sldId="590"/>
            <ac:spMk id="9" creationId="{ABD1F2A0-6D20-F144-90DD-FB3DCD984968}"/>
          </ac:spMkLst>
        </pc:spChg>
        <pc:picChg chg="add mod">
          <ac:chgData name="Nane Kratzke" userId="971be13ff4ee5ef6" providerId="LiveId" clId="{DD4F4B8C-A7DF-5643-8C8B-D116B96ACB5C}" dt="2021-02-25T13:24:08.300" v="31642" actId="1076"/>
          <ac:picMkLst>
            <pc:docMk/>
            <pc:sldMk cId="2326429482" sldId="590"/>
            <ac:picMk id="10" creationId="{3A460A55-99F7-0242-95C9-128C5A621C9B}"/>
          </ac:picMkLst>
        </pc:picChg>
      </pc:sldChg>
      <pc:sldChg chg="addSp delSp modSp add mod">
        <pc:chgData name="Nane Kratzke" userId="971be13ff4ee5ef6" providerId="LiveId" clId="{DD4F4B8C-A7DF-5643-8C8B-D116B96ACB5C}" dt="2021-02-25T14:09:42.824" v="32731" actId="1076"/>
        <pc:sldMkLst>
          <pc:docMk/>
          <pc:sldMk cId="2414142745" sldId="591"/>
        </pc:sldMkLst>
        <pc:spChg chg="mod">
          <ac:chgData name="Nane Kratzke" userId="971be13ff4ee5ef6" providerId="LiveId" clId="{DD4F4B8C-A7DF-5643-8C8B-D116B96ACB5C}" dt="2021-02-25T13:42:12.920" v="31884" actId="20577"/>
          <ac:spMkLst>
            <pc:docMk/>
            <pc:sldMk cId="2414142745" sldId="591"/>
            <ac:spMk id="3" creationId="{A8082394-D45E-F14B-86FE-B056DFA2D839}"/>
          </ac:spMkLst>
        </pc:spChg>
        <pc:spChg chg="add del">
          <ac:chgData name="Nane Kratzke" userId="971be13ff4ee5ef6" providerId="LiveId" clId="{DD4F4B8C-A7DF-5643-8C8B-D116B96ACB5C}" dt="2021-02-25T13:55:22.749" v="32201"/>
          <ac:spMkLst>
            <pc:docMk/>
            <pc:sldMk cId="2414142745" sldId="591"/>
            <ac:spMk id="5" creationId="{C2BD5DFA-4AD8-0F49-8C66-48C58ECDAA50}"/>
          </ac:spMkLst>
        </pc:spChg>
        <pc:spChg chg="del mod">
          <ac:chgData name="Nane Kratzke" userId="971be13ff4ee5ef6" providerId="LiveId" clId="{DD4F4B8C-A7DF-5643-8C8B-D116B96ACB5C}" dt="2021-02-25T13:55:17.917" v="32199" actId="478"/>
          <ac:spMkLst>
            <pc:docMk/>
            <pc:sldMk cId="2414142745" sldId="591"/>
            <ac:spMk id="6" creationId="{782EF8D8-7EBA-7E43-90A3-C8139DA87067}"/>
          </ac:spMkLst>
        </pc:spChg>
        <pc:spChg chg="add mod">
          <ac:chgData name="Nane Kratzke" userId="971be13ff4ee5ef6" providerId="LiveId" clId="{DD4F4B8C-A7DF-5643-8C8B-D116B96ACB5C}" dt="2021-02-25T14:09:42.824" v="32731" actId="1076"/>
          <ac:spMkLst>
            <pc:docMk/>
            <pc:sldMk cId="2414142745" sldId="591"/>
            <ac:spMk id="9" creationId="{72868357-863F-9B43-88A7-4929C87BF6F3}"/>
          </ac:spMkLst>
        </pc:spChg>
        <pc:spChg chg="del">
          <ac:chgData name="Nane Kratzke" userId="971be13ff4ee5ef6" providerId="LiveId" clId="{DD4F4B8C-A7DF-5643-8C8B-D116B96ACB5C}" dt="2021-02-25T13:46:39.909" v="31945" actId="478"/>
          <ac:spMkLst>
            <pc:docMk/>
            <pc:sldMk cId="2414142745" sldId="591"/>
            <ac:spMk id="10" creationId="{9956851A-62F4-404A-B344-6A3F5B35B1A2}"/>
          </ac:spMkLst>
        </pc:spChg>
        <pc:spChg chg="del">
          <ac:chgData name="Nane Kratzke" userId="971be13ff4ee5ef6" providerId="LiveId" clId="{DD4F4B8C-A7DF-5643-8C8B-D116B96ACB5C}" dt="2021-02-25T13:50:39.501" v="32157" actId="478"/>
          <ac:spMkLst>
            <pc:docMk/>
            <pc:sldMk cId="2414142745" sldId="591"/>
            <ac:spMk id="11" creationId="{3BE92D71-6BCF-7B4C-B89C-BB00F183347B}"/>
          </ac:spMkLst>
        </pc:spChg>
        <pc:spChg chg="del mod">
          <ac:chgData name="Nane Kratzke" userId="971be13ff4ee5ef6" providerId="LiveId" clId="{DD4F4B8C-A7DF-5643-8C8B-D116B96ACB5C}" dt="2021-02-25T14:07:40.603" v="32626" actId="478"/>
          <ac:spMkLst>
            <pc:docMk/>
            <pc:sldMk cId="2414142745" sldId="591"/>
            <ac:spMk id="12" creationId="{0AC570EF-F5D9-0046-8579-13864A38E991}"/>
          </ac:spMkLst>
        </pc:spChg>
        <pc:spChg chg="add del mod">
          <ac:chgData name="Nane Kratzke" userId="971be13ff4ee5ef6" providerId="LiveId" clId="{DD4F4B8C-A7DF-5643-8C8B-D116B96ACB5C}" dt="2021-02-25T13:55:14.474" v="32198" actId="478"/>
          <ac:spMkLst>
            <pc:docMk/>
            <pc:sldMk cId="2414142745" sldId="591"/>
            <ac:spMk id="13" creationId="{8574E403-0E07-734C-AA06-07DAE1EB5A7F}"/>
          </ac:spMkLst>
        </pc:spChg>
        <pc:spChg chg="del">
          <ac:chgData name="Nane Kratzke" userId="971be13ff4ee5ef6" providerId="LiveId" clId="{DD4F4B8C-A7DF-5643-8C8B-D116B96ACB5C}" dt="2021-02-25T13:46:42.838" v="31946" actId="478"/>
          <ac:spMkLst>
            <pc:docMk/>
            <pc:sldMk cId="2414142745" sldId="591"/>
            <ac:spMk id="14" creationId="{AA679030-C0A9-AD48-B131-183D2ED8F76E}"/>
          </ac:spMkLst>
        </pc:spChg>
        <pc:spChg chg="add mod">
          <ac:chgData name="Nane Kratzke" userId="971be13ff4ee5ef6" providerId="LiveId" clId="{DD4F4B8C-A7DF-5643-8C8B-D116B96ACB5C}" dt="2021-02-25T14:09:33.858" v="32730" actId="14100"/>
          <ac:spMkLst>
            <pc:docMk/>
            <pc:sldMk cId="2414142745" sldId="591"/>
            <ac:spMk id="16" creationId="{8B7E9C7D-3FFB-9940-BD0E-3A4B8A4222F7}"/>
          </ac:spMkLst>
        </pc:spChg>
        <pc:picChg chg="add mod">
          <ac:chgData name="Nane Kratzke" userId="971be13ff4ee5ef6" providerId="LiveId" clId="{DD4F4B8C-A7DF-5643-8C8B-D116B96ACB5C}" dt="2021-02-25T14:08:43.423" v="32723" actId="1076"/>
          <ac:picMkLst>
            <pc:docMk/>
            <pc:sldMk cId="2414142745" sldId="591"/>
            <ac:picMk id="7" creationId="{C5999FA8-12D2-BB46-9D40-ED6E5566E1B8}"/>
          </ac:picMkLst>
        </pc:picChg>
        <pc:picChg chg="add mod">
          <ac:chgData name="Nane Kratzke" userId="971be13ff4ee5ef6" providerId="LiveId" clId="{DD4F4B8C-A7DF-5643-8C8B-D116B96ACB5C}" dt="2021-02-25T14:09:02.721" v="32726" actId="1076"/>
          <ac:picMkLst>
            <pc:docMk/>
            <pc:sldMk cId="2414142745" sldId="591"/>
            <ac:picMk id="10244" creationId="{04A5371E-A96C-384B-B75D-9CFAA2A21037}"/>
          </ac:picMkLst>
        </pc:picChg>
      </pc:sldChg>
      <pc:sldChg chg="add ord">
        <pc:chgData name="Nane Kratzke" userId="971be13ff4ee5ef6" providerId="LiveId" clId="{DD4F4B8C-A7DF-5643-8C8B-D116B96ACB5C}" dt="2021-02-25T14:16:09.032" v="32732" actId="20578"/>
        <pc:sldMkLst>
          <pc:docMk/>
          <pc:sldMk cId="2600768210" sldId="592"/>
        </pc:sldMkLst>
      </pc:sldChg>
      <pc:sldChg chg="modSp add mod">
        <pc:chgData name="Nane Kratzke" userId="971be13ff4ee5ef6" providerId="LiveId" clId="{DD4F4B8C-A7DF-5643-8C8B-D116B96ACB5C}" dt="2021-02-25T14:22:41.490" v="32936" actId="20577"/>
        <pc:sldMkLst>
          <pc:docMk/>
          <pc:sldMk cId="1131420915" sldId="593"/>
        </pc:sldMkLst>
        <pc:spChg chg="mod">
          <ac:chgData name="Nane Kratzke" userId="971be13ff4ee5ef6" providerId="LiveId" clId="{DD4F4B8C-A7DF-5643-8C8B-D116B96ACB5C}" dt="2021-02-25T14:21:55.317" v="32887"/>
          <ac:spMkLst>
            <pc:docMk/>
            <pc:sldMk cId="1131420915" sldId="593"/>
            <ac:spMk id="16" creationId="{132B66F9-E5F2-4E49-B577-868A844E29ED}"/>
          </ac:spMkLst>
        </pc:spChg>
        <pc:spChg chg="mod">
          <ac:chgData name="Nane Kratzke" userId="971be13ff4ee5ef6" providerId="LiveId" clId="{DD4F4B8C-A7DF-5643-8C8B-D116B96ACB5C}" dt="2021-02-25T14:22:41.490" v="32936" actId="20577"/>
          <ac:spMkLst>
            <pc:docMk/>
            <pc:sldMk cId="1131420915" sldId="593"/>
            <ac:spMk id="23" creationId="{843AD55F-A820-B34B-A476-52238CE2A01E}"/>
          </ac:spMkLst>
        </pc:spChg>
      </pc:sldChg>
      <pc:sldChg chg="addSp modSp add mod">
        <pc:chgData name="Nane Kratzke" userId="971be13ff4ee5ef6" providerId="LiveId" clId="{DD4F4B8C-A7DF-5643-8C8B-D116B96ACB5C}" dt="2021-02-25T14:29:42.444" v="33060" actId="20577"/>
        <pc:sldMkLst>
          <pc:docMk/>
          <pc:sldMk cId="111057490" sldId="594"/>
        </pc:sldMkLst>
        <pc:spChg chg="mod">
          <ac:chgData name="Nane Kratzke" userId="971be13ff4ee5ef6" providerId="LiveId" clId="{DD4F4B8C-A7DF-5643-8C8B-D116B96ACB5C}" dt="2021-02-25T14:25:40.602" v="32940"/>
          <ac:spMkLst>
            <pc:docMk/>
            <pc:sldMk cId="111057490" sldId="594"/>
            <ac:spMk id="16" creationId="{132B66F9-E5F2-4E49-B577-868A844E29ED}"/>
          </ac:spMkLst>
        </pc:spChg>
        <pc:spChg chg="mod">
          <ac:chgData name="Nane Kratzke" userId="971be13ff4ee5ef6" providerId="LiveId" clId="{DD4F4B8C-A7DF-5643-8C8B-D116B96ACB5C}" dt="2021-02-25T14:29:42.444" v="33060" actId="20577"/>
          <ac:spMkLst>
            <pc:docMk/>
            <pc:sldMk cId="111057490" sldId="594"/>
            <ac:spMk id="23" creationId="{843AD55F-A820-B34B-A476-52238CE2A01E}"/>
          </ac:spMkLst>
        </pc:spChg>
        <pc:picChg chg="mod">
          <ac:chgData name="Nane Kratzke" userId="971be13ff4ee5ef6" providerId="LiveId" clId="{DD4F4B8C-A7DF-5643-8C8B-D116B96ACB5C}" dt="2021-02-25T14:28:52.189" v="33025" actId="14100"/>
          <ac:picMkLst>
            <pc:docMk/>
            <pc:sldMk cId="111057490" sldId="594"/>
            <ac:picMk id="12290" creationId="{DC54D8F9-DAAB-8A4F-830A-D0323DEBA19F}"/>
          </ac:picMkLst>
        </pc:picChg>
        <pc:picChg chg="add mod">
          <ac:chgData name="Nane Kratzke" userId="971be13ff4ee5ef6" providerId="LiveId" clId="{DD4F4B8C-A7DF-5643-8C8B-D116B96ACB5C}" dt="2021-02-25T14:29:03.956" v="33028" actId="1076"/>
          <ac:picMkLst>
            <pc:docMk/>
            <pc:sldMk cId="111057490" sldId="594"/>
            <ac:picMk id="14338" creationId="{F60B25DB-6EB1-5248-8D80-A57C839295D0}"/>
          </ac:picMkLst>
        </pc:picChg>
      </pc:sldChg>
      <pc:sldChg chg="modSp add mod ord">
        <pc:chgData name="Nane Kratzke" userId="971be13ff4ee5ef6" providerId="LiveId" clId="{DD4F4B8C-A7DF-5643-8C8B-D116B96ACB5C}" dt="2021-02-25T14:33:22.628" v="33065" actId="20578"/>
        <pc:sldMkLst>
          <pc:docMk/>
          <pc:sldMk cId="2923594969" sldId="595"/>
        </pc:sldMkLst>
        <pc:spChg chg="mod">
          <ac:chgData name="Nane Kratzke" userId="971be13ff4ee5ef6" providerId="LiveId" clId="{DD4F4B8C-A7DF-5643-8C8B-D116B96ACB5C}" dt="2021-02-25T14:32:38.181" v="33063" actId="207"/>
          <ac:spMkLst>
            <pc:docMk/>
            <pc:sldMk cId="2923594969" sldId="595"/>
            <ac:spMk id="4" creationId="{7744107F-B706-604F-BAAE-87D504707D7C}"/>
          </ac:spMkLst>
        </pc:spChg>
      </pc:sldChg>
      <pc:sldChg chg="modSp add mod">
        <pc:chgData name="Nane Kratzke" userId="971be13ff4ee5ef6" providerId="LiveId" clId="{DD4F4B8C-A7DF-5643-8C8B-D116B96ACB5C}" dt="2021-02-25T14:34:03.721" v="33066" actId="207"/>
        <pc:sldMkLst>
          <pc:docMk/>
          <pc:sldMk cId="1906288818" sldId="596"/>
        </pc:sldMkLst>
        <pc:spChg chg="mod">
          <ac:chgData name="Nane Kratzke" userId="971be13ff4ee5ef6" providerId="LiveId" clId="{DD4F4B8C-A7DF-5643-8C8B-D116B96ACB5C}" dt="2021-02-25T14:34:03.721" v="33066" actId="207"/>
          <ac:spMkLst>
            <pc:docMk/>
            <pc:sldMk cId="1906288818" sldId="596"/>
            <ac:spMk id="4" creationId="{7744107F-B706-604F-BAAE-87D504707D7C}"/>
          </ac:spMkLst>
        </pc:spChg>
      </pc:sldChg>
      <pc:sldChg chg="modSp add mod">
        <pc:chgData name="Nane Kratzke" userId="971be13ff4ee5ef6" providerId="LiveId" clId="{DD4F4B8C-A7DF-5643-8C8B-D116B96ACB5C}" dt="2021-02-25T14:34:36.652" v="33069" actId="207"/>
        <pc:sldMkLst>
          <pc:docMk/>
          <pc:sldMk cId="4190664350" sldId="597"/>
        </pc:sldMkLst>
        <pc:spChg chg="mod">
          <ac:chgData name="Nane Kratzke" userId="971be13ff4ee5ef6" providerId="LiveId" clId="{DD4F4B8C-A7DF-5643-8C8B-D116B96ACB5C}" dt="2021-02-25T14:34:36.652" v="33069" actId="207"/>
          <ac:spMkLst>
            <pc:docMk/>
            <pc:sldMk cId="4190664350" sldId="597"/>
            <ac:spMk id="4" creationId="{7744107F-B706-604F-BAAE-87D504707D7C}"/>
          </ac:spMkLst>
        </pc:spChg>
      </pc:sldChg>
      <pc:sldChg chg="addSp delSp modSp add mod">
        <pc:chgData name="Nane Kratzke" userId="971be13ff4ee5ef6" providerId="LiveId" clId="{DD4F4B8C-A7DF-5643-8C8B-D116B96ACB5C}" dt="2021-02-25T15:34:06.458" v="35253" actId="404"/>
        <pc:sldMkLst>
          <pc:docMk/>
          <pc:sldMk cId="3960436354" sldId="598"/>
        </pc:sldMkLst>
        <pc:spChg chg="mod">
          <ac:chgData name="Nane Kratzke" userId="971be13ff4ee5ef6" providerId="LiveId" clId="{DD4F4B8C-A7DF-5643-8C8B-D116B96ACB5C}" dt="2021-02-25T14:53:52.406" v="33472" actId="20577"/>
          <ac:spMkLst>
            <pc:docMk/>
            <pc:sldMk cId="3960436354" sldId="598"/>
            <ac:spMk id="3" creationId="{A8082394-D45E-F14B-86FE-B056DFA2D839}"/>
          </ac:spMkLst>
        </pc:spChg>
        <pc:spChg chg="mod">
          <ac:chgData name="Nane Kratzke" userId="971be13ff4ee5ef6" providerId="LiveId" clId="{DD4F4B8C-A7DF-5643-8C8B-D116B96ACB5C}" dt="2021-02-25T14:59:40.825" v="33722" actId="20577"/>
          <ac:spMkLst>
            <pc:docMk/>
            <pc:sldMk cId="3960436354" sldId="598"/>
            <ac:spMk id="5" creationId="{A77090A8-5F75-BE49-AAB2-2F65C25A8030}"/>
          </ac:spMkLst>
        </pc:spChg>
        <pc:spChg chg="del">
          <ac:chgData name="Nane Kratzke" userId="971be13ff4ee5ef6" providerId="LiveId" clId="{DD4F4B8C-A7DF-5643-8C8B-D116B96ACB5C}" dt="2021-02-25T14:53:06.646" v="33459" actId="478"/>
          <ac:spMkLst>
            <pc:docMk/>
            <pc:sldMk cId="3960436354" sldId="598"/>
            <ac:spMk id="6" creationId="{59BB497B-997A-FD43-B459-A88A156481F0}"/>
          </ac:spMkLst>
        </pc:spChg>
        <pc:spChg chg="add mod">
          <ac:chgData name="Nane Kratzke" userId="971be13ff4ee5ef6" providerId="LiveId" clId="{DD4F4B8C-A7DF-5643-8C8B-D116B96ACB5C}" dt="2021-02-25T15:34:06.458" v="35253" actId="404"/>
          <ac:spMkLst>
            <pc:docMk/>
            <pc:sldMk cId="3960436354" sldId="598"/>
            <ac:spMk id="7" creationId="{ED236436-46F0-0047-B020-B2941FD71A73}"/>
          </ac:spMkLst>
        </pc:spChg>
        <pc:spChg chg="mod">
          <ac:chgData name="Nane Kratzke" userId="971be13ff4ee5ef6" providerId="LiveId" clId="{DD4F4B8C-A7DF-5643-8C8B-D116B96ACB5C}" dt="2021-02-25T14:53:29.762" v="33461" actId="207"/>
          <ac:spMkLst>
            <pc:docMk/>
            <pc:sldMk cId="3960436354" sldId="598"/>
            <ac:spMk id="9" creationId="{256BAF84-2978-4D4E-BFB0-FB1731A66F90}"/>
          </ac:spMkLst>
        </pc:spChg>
        <pc:spChg chg="mod">
          <ac:chgData name="Nane Kratzke" userId="971be13ff4ee5ef6" providerId="LiveId" clId="{DD4F4B8C-A7DF-5643-8C8B-D116B96ACB5C}" dt="2021-02-25T14:56:43.572" v="33559" actId="14100"/>
          <ac:spMkLst>
            <pc:docMk/>
            <pc:sldMk cId="3960436354" sldId="598"/>
            <ac:spMk id="11" creationId="{E416EE7B-088B-4A40-9C07-0A7879346E5B}"/>
          </ac:spMkLst>
        </pc:spChg>
        <pc:picChg chg="del">
          <ac:chgData name="Nane Kratzke" userId="971be13ff4ee5ef6" providerId="LiveId" clId="{DD4F4B8C-A7DF-5643-8C8B-D116B96ACB5C}" dt="2021-02-25T14:52:36.091" v="33456" actId="478"/>
          <ac:picMkLst>
            <pc:docMk/>
            <pc:sldMk cId="3960436354" sldId="598"/>
            <ac:picMk id="1032" creationId="{8CEE9312-D342-E541-BD06-926C9EA4AE2B}"/>
          </ac:picMkLst>
        </pc:picChg>
      </pc:sldChg>
      <pc:sldChg chg="modSp add mod">
        <pc:chgData name="Nane Kratzke" userId="971be13ff4ee5ef6" providerId="LiveId" clId="{DD4F4B8C-A7DF-5643-8C8B-D116B96ACB5C}" dt="2021-02-25T15:07:20.068" v="34110" actId="20577"/>
        <pc:sldMkLst>
          <pc:docMk/>
          <pc:sldMk cId="3809587977" sldId="599"/>
        </pc:sldMkLst>
        <pc:spChg chg="mod">
          <ac:chgData name="Nane Kratzke" userId="971be13ff4ee5ef6" providerId="LiveId" clId="{DD4F4B8C-A7DF-5643-8C8B-D116B96ACB5C}" dt="2021-02-25T15:00:12.781" v="33734" actId="20577"/>
          <ac:spMkLst>
            <pc:docMk/>
            <pc:sldMk cId="3809587977" sldId="599"/>
            <ac:spMk id="3" creationId="{A8082394-D45E-F14B-86FE-B056DFA2D839}"/>
          </ac:spMkLst>
        </pc:spChg>
        <pc:spChg chg="mod">
          <ac:chgData name="Nane Kratzke" userId="971be13ff4ee5ef6" providerId="LiveId" clId="{DD4F4B8C-A7DF-5643-8C8B-D116B96ACB5C}" dt="2021-02-25T15:07:20.068" v="34110" actId="20577"/>
          <ac:spMkLst>
            <pc:docMk/>
            <pc:sldMk cId="3809587977" sldId="599"/>
            <ac:spMk id="5" creationId="{A77090A8-5F75-BE49-AAB2-2F65C25A8030}"/>
          </ac:spMkLst>
        </pc:spChg>
        <pc:spChg chg="mod">
          <ac:chgData name="Nane Kratzke" userId="971be13ff4ee5ef6" providerId="LiveId" clId="{DD4F4B8C-A7DF-5643-8C8B-D116B96ACB5C}" dt="2021-02-25T15:00:34.886" v="33737" actId="207"/>
          <ac:spMkLst>
            <pc:docMk/>
            <pc:sldMk cId="3809587977" sldId="599"/>
            <ac:spMk id="9" creationId="{256BAF84-2978-4D4E-BFB0-FB1731A66F90}"/>
          </ac:spMkLst>
        </pc:spChg>
        <pc:spChg chg="mod">
          <ac:chgData name="Nane Kratzke" userId="971be13ff4ee5ef6" providerId="LiveId" clId="{DD4F4B8C-A7DF-5643-8C8B-D116B96ACB5C}" dt="2021-02-25T15:01:58.021" v="33770" actId="1076"/>
          <ac:spMkLst>
            <pc:docMk/>
            <pc:sldMk cId="3809587977" sldId="599"/>
            <ac:spMk id="11" creationId="{E416EE7B-088B-4A40-9C07-0A7879346E5B}"/>
          </ac:spMkLst>
        </pc:spChg>
      </pc:sldChg>
      <pc:sldChg chg="modSp add mod">
        <pc:chgData name="Nane Kratzke" userId="971be13ff4ee5ef6" providerId="LiveId" clId="{DD4F4B8C-A7DF-5643-8C8B-D116B96ACB5C}" dt="2021-02-25T15:14:22.635" v="34386" actId="14100"/>
        <pc:sldMkLst>
          <pc:docMk/>
          <pc:sldMk cId="3452727480" sldId="600"/>
        </pc:sldMkLst>
        <pc:spChg chg="mod">
          <ac:chgData name="Nane Kratzke" userId="971be13ff4ee5ef6" providerId="LiveId" clId="{DD4F4B8C-A7DF-5643-8C8B-D116B96ACB5C}" dt="2021-02-25T15:08:01.165" v="34130" actId="20577"/>
          <ac:spMkLst>
            <pc:docMk/>
            <pc:sldMk cId="3452727480" sldId="600"/>
            <ac:spMk id="3" creationId="{A8082394-D45E-F14B-86FE-B056DFA2D839}"/>
          </ac:spMkLst>
        </pc:spChg>
        <pc:spChg chg="mod">
          <ac:chgData name="Nane Kratzke" userId="971be13ff4ee5ef6" providerId="LiveId" clId="{DD4F4B8C-A7DF-5643-8C8B-D116B96ACB5C}" dt="2021-02-25T15:14:12.124" v="34384" actId="20577"/>
          <ac:spMkLst>
            <pc:docMk/>
            <pc:sldMk cId="3452727480" sldId="600"/>
            <ac:spMk id="5" creationId="{A77090A8-5F75-BE49-AAB2-2F65C25A8030}"/>
          </ac:spMkLst>
        </pc:spChg>
        <pc:spChg chg="mod">
          <ac:chgData name="Nane Kratzke" userId="971be13ff4ee5ef6" providerId="LiveId" clId="{DD4F4B8C-A7DF-5643-8C8B-D116B96ACB5C}" dt="2021-02-25T15:09:49.256" v="34176" actId="207"/>
          <ac:spMkLst>
            <pc:docMk/>
            <pc:sldMk cId="3452727480" sldId="600"/>
            <ac:spMk id="9" creationId="{256BAF84-2978-4D4E-BFB0-FB1731A66F90}"/>
          </ac:spMkLst>
        </pc:spChg>
        <pc:spChg chg="mod">
          <ac:chgData name="Nane Kratzke" userId="971be13ff4ee5ef6" providerId="LiveId" clId="{DD4F4B8C-A7DF-5643-8C8B-D116B96ACB5C}" dt="2021-02-25T15:14:22.635" v="34386" actId="14100"/>
          <ac:spMkLst>
            <pc:docMk/>
            <pc:sldMk cId="3452727480" sldId="600"/>
            <ac:spMk id="11" creationId="{E416EE7B-088B-4A40-9C07-0A7879346E5B}"/>
          </ac:spMkLst>
        </pc:spChg>
      </pc:sldChg>
      <pc:sldChg chg="addSp modSp add mod">
        <pc:chgData name="Nane Kratzke" userId="971be13ff4ee5ef6" providerId="LiveId" clId="{DD4F4B8C-A7DF-5643-8C8B-D116B96ACB5C}" dt="2021-02-25T15:29:52.916" v="34853" actId="14100"/>
        <pc:sldMkLst>
          <pc:docMk/>
          <pc:sldMk cId="3923757959" sldId="601"/>
        </pc:sldMkLst>
        <pc:spChg chg="mod">
          <ac:chgData name="Nane Kratzke" userId="971be13ff4ee5ef6" providerId="LiveId" clId="{DD4F4B8C-A7DF-5643-8C8B-D116B96ACB5C}" dt="2021-02-25T15:15:18.114" v="34410" actId="20577"/>
          <ac:spMkLst>
            <pc:docMk/>
            <pc:sldMk cId="3923757959" sldId="601"/>
            <ac:spMk id="3" creationId="{A8082394-D45E-F14B-86FE-B056DFA2D839}"/>
          </ac:spMkLst>
        </pc:spChg>
        <pc:spChg chg="mod">
          <ac:chgData name="Nane Kratzke" userId="971be13ff4ee5ef6" providerId="LiveId" clId="{DD4F4B8C-A7DF-5643-8C8B-D116B96ACB5C}" dt="2021-02-25T15:29:52.916" v="34853" actId="14100"/>
          <ac:spMkLst>
            <pc:docMk/>
            <pc:sldMk cId="3923757959" sldId="601"/>
            <ac:spMk id="5" creationId="{A77090A8-5F75-BE49-AAB2-2F65C25A8030}"/>
          </ac:spMkLst>
        </pc:spChg>
        <pc:spChg chg="add mod">
          <ac:chgData name="Nane Kratzke" userId="971be13ff4ee5ef6" providerId="LiveId" clId="{DD4F4B8C-A7DF-5643-8C8B-D116B96ACB5C}" dt="2021-02-25T15:29:42.413" v="34851" actId="1076"/>
          <ac:spMkLst>
            <pc:docMk/>
            <pc:sldMk cId="3923757959" sldId="601"/>
            <ac:spMk id="6" creationId="{C96494AA-FFCC-A141-A44E-AB36EB9AD3E0}"/>
          </ac:spMkLst>
        </pc:spChg>
        <pc:spChg chg="mod">
          <ac:chgData name="Nane Kratzke" userId="971be13ff4ee5ef6" providerId="LiveId" clId="{DD4F4B8C-A7DF-5643-8C8B-D116B96ACB5C}" dt="2021-02-25T15:15:46.987" v="34413" actId="207"/>
          <ac:spMkLst>
            <pc:docMk/>
            <pc:sldMk cId="3923757959" sldId="601"/>
            <ac:spMk id="9" creationId="{256BAF84-2978-4D4E-BFB0-FB1731A66F90}"/>
          </ac:spMkLst>
        </pc:spChg>
        <pc:spChg chg="mod">
          <ac:chgData name="Nane Kratzke" userId="971be13ff4ee5ef6" providerId="LiveId" clId="{DD4F4B8C-A7DF-5643-8C8B-D116B96ACB5C}" dt="2021-02-25T15:16:55.141" v="34432" actId="20577"/>
          <ac:spMkLst>
            <pc:docMk/>
            <pc:sldMk cId="3923757959" sldId="601"/>
            <ac:spMk id="11" creationId="{E416EE7B-088B-4A40-9C07-0A7879346E5B}"/>
          </ac:spMkLst>
        </pc:spChg>
        <pc:picChg chg="add mod">
          <ac:chgData name="Nane Kratzke" userId="971be13ff4ee5ef6" providerId="LiveId" clId="{DD4F4B8C-A7DF-5643-8C8B-D116B96ACB5C}" dt="2021-02-25T15:29:36.540" v="34850" actId="1076"/>
          <ac:picMkLst>
            <pc:docMk/>
            <pc:sldMk cId="3923757959" sldId="601"/>
            <ac:picMk id="7" creationId="{8F430F55-2F00-604F-8F90-2D198EEF3BC5}"/>
          </ac:picMkLst>
        </pc:picChg>
      </pc:sldChg>
      <pc:sldChg chg="modSp add mod">
        <pc:chgData name="Nane Kratzke" userId="971be13ff4ee5ef6" providerId="LiveId" clId="{DD4F4B8C-A7DF-5643-8C8B-D116B96ACB5C}" dt="2021-03-04T07:50:48.045" v="35802" actId="207"/>
        <pc:sldMkLst>
          <pc:docMk/>
          <pc:sldMk cId="3569822196" sldId="602"/>
        </pc:sldMkLst>
        <pc:spChg chg="mod">
          <ac:chgData name="Nane Kratzke" userId="971be13ff4ee5ef6" providerId="LiveId" clId="{DD4F4B8C-A7DF-5643-8C8B-D116B96ACB5C}" dt="2021-03-04T07:50:38.599" v="35801" actId="207"/>
          <ac:spMkLst>
            <pc:docMk/>
            <pc:sldMk cId="3569822196" sldId="602"/>
            <ac:spMk id="13" creationId="{35A1FF95-A986-A74F-A460-6A5651F238AE}"/>
          </ac:spMkLst>
        </pc:spChg>
        <pc:spChg chg="mod">
          <ac:chgData name="Nane Kratzke" userId="971be13ff4ee5ef6" providerId="LiveId" clId="{DD4F4B8C-A7DF-5643-8C8B-D116B96ACB5C}" dt="2021-03-04T07:50:48.045" v="35802" actId="207"/>
          <ac:spMkLst>
            <pc:docMk/>
            <pc:sldMk cId="3569822196" sldId="602"/>
            <ac:spMk id="14" creationId="{AF790031-0FA6-A043-A259-6C973BE92E9E}"/>
          </ac:spMkLst>
        </pc:spChg>
      </pc:sldChg>
    </pc:docChg>
  </pc:docChgLst>
  <pc:docChgLst>
    <pc:chgData name="Nane Kratzke" userId="971be13ff4ee5ef6" providerId="LiveId" clId="{DD20FE7B-B758-854C-8A58-B6F418A73E13}"/>
    <pc:docChg chg="undo custSel addSld delSld modSld sldOrd modNotesMaster modHandout">
      <pc:chgData name="Nane Kratzke" userId="971be13ff4ee5ef6" providerId="LiveId" clId="{DD20FE7B-B758-854C-8A58-B6F418A73E13}" dt="2020-10-09T12:02:51.406" v="12072" actId="2696"/>
      <pc:docMkLst>
        <pc:docMk/>
      </pc:docMkLst>
      <pc:sldChg chg="del modNotes">
        <pc:chgData name="Nane Kratzke" userId="971be13ff4ee5ef6" providerId="LiveId" clId="{DD20FE7B-B758-854C-8A58-B6F418A73E13}" dt="2020-10-09T12:02:51.406" v="12072" actId="2696"/>
        <pc:sldMkLst>
          <pc:docMk/>
          <pc:sldMk cId="3899961691" sldId="282"/>
        </pc:sldMkLst>
      </pc:sldChg>
      <pc:sldChg chg="addSp delSp modSp mod">
        <pc:chgData name="Nane Kratzke" userId="971be13ff4ee5ef6" providerId="LiveId" clId="{DD20FE7B-B758-854C-8A58-B6F418A73E13}" dt="2020-10-09T11:40:30.357" v="11717"/>
        <pc:sldMkLst>
          <pc:docMk/>
          <pc:sldMk cId="2120406402" sldId="297"/>
        </pc:sldMkLst>
        <pc:spChg chg="del">
          <ac:chgData name="Nane Kratzke" userId="971be13ff4ee5ef6" providerId="LiveId" clId="{DD20FE7B-B758-854C-8A58-B6F418A73E13}" dt="2020-10-02T11:06:29.407" v="11661"/>
          <ac:spMkLst>
            <pc:docMk/>
            <pc:sldMk cId="2120406402" sldId="297"/>
            <ac:spMk id="3" creationId="{7C21D13C-3AD0-C343-9971-78F755EEBC15}"/>
          </ac:spMkLst>
        </pc:spChg>
        <pc:spChg chg="add mod">
          <ac:chgData name="Nane Kratzke" userId="971be13ff4ee5ef6" providerId="LiveId" clId="{DD20FE7B-B758-854C-8A58-B6F418A73E13}" dt="2020-10-09T11:40:30.357" v="11717"/>
          <ac:spMkLst>
            <pc:docMk/>
            <pc:sldMk cId="2120406402" sldId="297"/>
            <ac:spMk id="3" creationId="{C9B2F66D-384C-714D-A0DC-56CCA4A28241}"/>
          </ac:spMkLst>
        </pc:spChg>
        <pc:spChg chg="add del mod">
          <ac:chgData name="Nane Kratzke" userId="971be13ff4ee5ef6" providerId="LiveId" clId="{DD20FE7B-B758-854C-8A58-B6F418A73E13}" dt="2020-10-09T11:40:12.760" v="11716" actId="478"/>
          <ac:spMkLst>
            <pc:docMk/>
            <pc:sldMk cId="2120406402" sldId="297"/>
            <ac:spMk id="4" creationId="{6271FB43-8059-3845-AAB1-562822ACAF82}"/>
          </ac:spMkLst>
        </pc:spChg>
        <pc:spChg chg="mod">
          <ac:chgData name="Nane Kratzke" userId="971be13ff4ee5ef6" providerId="LiveId" clId="{DD20FE7B-B758-854C-8A58-B6F418A73E13}" dt="2020-10-09T11:40:08.383" v="11715" actId="207"/>
          <ac:spMkLst>
            <pc:docMk/>
            <pc:sldMk cId="2120406402" sldId="297"/>
            <ac:spMk id="11" creationId="{73AC1E54-CF11-5E40-A642-499C3BC75946}"/>
          </ac:spMkLst>
        </pc:spChg>
      </pc:sldChg>
      <pc:sldChg chg="del">
        <pc:chgData name="Nane Kratzke" userId="971be13ff4ee5ef6" providerId="LiveId" clId="{DD20FE7B-B758-854C-8A58-B6F418A73E13}" dt="2020-09-27T16:17:40.343" v="94" actId="2696"/>
        <pc:sldMkLst>
          <pc:docMk/>
          <pc:sldMk cId="1261074856" sldId="321"/>
        </pc:sldMkLst>
      </pc:sldChg>
      <pc:sldChg chg="addSp delSp modSp mod modNotes">
        <pc:chgData name="Nane Kratzke" userId="971be13ff4ee5ef6" providerId="LiveId" clId="{DD20FE7B-B758-854C-8A58-B6F418A73E13}" dt="2020-10-09T11:40:30.357" v="11717"/>
        <pc:sldMkLst>
          <pc:docMk/>
          <pc:sldMk cId="704272100" sldId="323"/>
        </pc:sldMkLst>
        <pc:spChg chg="del">
          <ac:chgData name="Nane Kratzke" userId="971be13ff4ee5ef6" providerId="LiveId" clId="{DD20FE7B-B758-854C-8A58-B6F418A73E13}" dt="2020-10-02T11:06:29.407" v="11661"/>
          <ac:spMkLst>
            <pc:docMk/>
            <pc:sldMk cId="704272100" sldId="323"/>
            <ac:spMk id="3" creationId="{B28E5725-5CC0-EC4F-8FCA-C1B75683E948}"/>
          </ac:spMkLst>
        </pc:spChg>
        <pc:spChg chg="add mod">
          <ac:chgData name="Nane Kratzke" userId="971be13ff4ee5ef6" providerId="LiveId" clId="{DD20FE7B-B758-854C-8A58-B6F418A73E13}" dt="2020-10-09T11:40:30.357" v="11717"/>
          <ac:spMkLst>
            <pc:docMk/>
            <pc:sldMk cId="704272100" sldId="323"/>
            <ac:spMk id="3" creationId="{B54F9314-DB7D-5544-9A1A-BDF7C509E586}"/>
          </ac:spMkLst>
        </pc:spChg>
        <pc:spChg chg="add del mod">
          <ac:chgData name="Nane Kratzke" userId="971be13ff4ee5ef6" providerId="LiveId" clId="{DD20FE7B-B758-854C-8A58-B6F418A73E13}" dt="2020-10-02T11:11:34.144" v="11674" actId="478"/>
          <ac:spMkLst>
            <pc:docMk/>
            <pc:sldMk cId="704272100" sldId="323"/>
            <ac:spMk id="5" creationId="{026247F0-C011-3F40-A0C9-2685BF2D7077}"/>
          </ac:spMkLst>
        </pc:spChg>
        <pc:spChg chg="del">
          <ac:chgData name="Nane Kratzke" userId="971be13ff4ee5ef6" providerId="LiveId" clId="{DD20FE7B-B758-854C-8A58-B6F418A73E13}" dt="2020-09-27T16:15:22.322" v="17" actId="478"/>
          <ac:spMkLst>
            <pc:docMk/>
            <pc:sldMk cId="704272100" sldId="323"/>
            <ac:spMk id="5" creationId="{76250C44-F4B4-894E-89A1-33E5BA4BA373}"/>
          </ac:spMkLst>
        </pc:spChg>
        <pc:spChg chg="mod">
          <ac:chgData name="Nane Kratzke" userId="971be13ff4ee5ef6" providerId="LiveId" clId="{DD20FE7B-B758-854C-8A58-B6F418A73E13}" dt="2020-09-29T14:21:54.538" v="10052" actId="20577"/>
          <ac:spMkLst>
            <pc:docMk/>
            <pc:sldMk cId="704272100" sldId="323"/>
            <ac:spMk id="8" creationId="{0C508602-457E-2C4E-A9AC-85A3D0BD58E5}"/>
          </ac:spMkLst>
        </pc:spChg>
        <pc:spChg chg="mod">
          <ac:chgData name="Nane Kratzke" userId="971be13ff4ee5ef6" providerId="LiveId" clId="{DD20FE7B-B758-854C-8A58-B6F418A73E13}" dt="2020-09-27T16:15:08.075" v="13" actId="108"/>
          <ac:spMkLst>
            <pc:docMk/>
            <pc:sldMk cId="704272100" sldId="323"/>
            <ac:spMk id="9" creationId="{00115806-6A32-F54E-9BC4-E5EE59629008}"/>
          </ac:spMkLst>
        </pc:spChg>
        <pc:spChg chg="mod">
          <ac:chgData name="Nane Kratzke" userId="971be13ff4ee5ef6" providerId="LiveId" clId="{DD20FE7B-B758-854C-8A58-B6F418A73E13}" dt="2020-09-27T16:14:56.990" v="9" actId="108"/>
          <ac:spMkLst>
            <pc:docMk/>
            <pc:sldMk cId="704272100" sldId="323"/>
            <ac:spMk id="10" creationId="{8AE1F451-539F-1A4F-AC27-063749464136}"/>
          </ac:spMkLst>
        </pc:spChg>
        <pc:spChg chg="mod">
          <ac:chgData name="Nane Kratzke" userId="971be13ff4ee5ef6" providerId="LiveId" clId="{DD20FE7B-B758-854C-8A58-B6F418A73E13}" dt="2020-09-29T14:26:11.297" v="10067" actId="208"/>
          <ac:spMkLst>
            <pc:docMk/>
            <pc:sldMk cId="704272100" sldId="323"/>
            <ac:spMk id="11" creationId="{EF7CB2A2-8DEF-4342-BDE5-612E783EBFF2}"/>
          </ac:spMkLst>
        </pc:spChg>
        <pc:spChg chg="mod">
          <ac:chgData name="Nane Kratzke" userId="971be13ff4ee5ef6" providerId="LiveId" clId="{DD20FE7B-B758-854C-8A58-B6F418A73E13}" dt="2020-09-27T16:15:09.547" v="14" actId="108"/>
          <ac:spMkLst>
            <pc:docMk/>
            <pc:sldMk cId="704272100" sldId="323"/>
            <ac:spMk id="19" creationId="{9FCD17D6-8DFD-AC4D-802C-24291272A02A}"/>
          </ac:spMkLst>
        </pc:spChg>
        <pc:spChg chg="mod">
          <ac:chgData name="Nane Kratzke" userId="971be13ff4ee5ef6" providerId="LiveId" clId="{DD20FE7B-B758-854C-8A58-B6F418A73E13}" dt="2020-09-27T16:15:10.904" v="15" actId="108"/>
          <ac:spMkLst>
            <pc:docMk/>
            <pc:sldMk cId="704272100" sldId="323"/>
            <ac:spMk id="20" creationId="{FA44ADB4-C0C1-0344-AFAA-2667CC2580AF}"/>
          </ac:spMkLst>
        </pc:spChg>
        <pc:spChg chg="mod">
          <ac:chgData name="Nane Kratzke" userId="971be13ff4ee5ef6" providerId="LiveId" clId="{DD20FE7B-B758-854C-8A58-B6F418A73E13}" dt="2020-09-27T16:15:12.362" v="16" actId="108"/>
          <ac:spMkLst>
            <pc:docMk/>
            <pc:sldMk cId="704272100" sldId="323"/>
            <ac:spMk id="21" creationId="{7F42BBF5-3C44-C047-B360-7239ACDC5FDD}"/>
          </ac:spMkLst>
        </pc:spChg>
        <pc:picChg chg="mod">
          <ac:chgData name="Nane Kratzke" userId="971be13ff4ee5ef6" providerId="LiveId" clId="{DD20FE7B-B758-854C-8A58-B6F418A73E13}" dt="2020-09-27T16:15:26.389" v="18" actId="1076"/>
          <ac:picMkLst>
            <pc:docMk/>
            <pc:sldMk cId="704272100" sldId="323"/>
            <ac:picMk id="4" creationId="{7167DD6C-FCDB-FB42-80A5-B4A12AE545BA}"/>
          </ac:picMkLst>
        </pc:picChg>
        <pc:cxnChg chg="mod">
          <ac:chgData name="Nane Kratzke" userId="971be13ff4ee5ef6" providerId="LiveId" clId="{DD20FE7B-B758-854C-8A58-B6F418A73E13}" dt="2020-09-27T16:15:00.054" v="11" actId="108"/>
          <ac:cxnSpMkLst>
            <pc:docMk/>
            <pc:sldMk cId="704272100" sldId="323"/>
            <ac:cxnSpMk id="13" creationId="{F3C37285-1A19-794C-8268-3568881D9039}"/>
          </ac:cxnSpMkLst>
        </pc:cxnChg>
        <pc:cxnChg chg="mod">
          <ac:chgData name="Nane Kratzke" userId="971be13ff4ee5ef6" providerId="LiveId" clId="{DD20FE7B-B758-854C-8A58-B6F418A73E13}" dt="2020-09-27T16:15:08.075" v="13" actId="108"/>
          <ac:cxnSpMkLst>
            <pc:docMk/>
            <pc:sldMk cId="704272100" sldId="323"/>
            <ac:cxnSpMk id="14" creationId="{468D2ABF-9282-0142-865F-C3A8C968E076}"/>
          </ac:cxnSpMkLst>
        </pc:cxnChg>
        <pc:cxnChg chg="mod">
          <ac:chgData name="Nane Kratzke" userId="971be13ff4ee5ef6" providerId="LiveId" clId="{DD20FE7B-B758-854C-8A58-B6F418A73E13}" dt="2020-09-27T16:15:08.075" v="13" actId="108"/>
          <ac:cxnSpMkLst>
            <pc:docMk/>
            <pc:sldMk cId="704272100" sldId="323"/>
            <ac:cxnSpMk id="15" creationId="{3298D7B8-E3ED-CA4E-BC12-F31964FDE137}"/>
          </ac:cxnSpMkLst>
        </pc:cxnChg>
      </pc:sldChg>
      <pc:sldChg chg="del">
        <pc:chgData name="Nane Kratzke" userId="971be13ff4ee5ef6" providerId="LiveId" clId="{DD20FE7B-B758-854C-8A58-B6F418A73E13}" dt="2020-09-27T16:42:20.819" v="596" actId="2696"/>
        <pc:sldMkLst>
          <pc:docMk/>
          <pc:sldMk cId="808877367" sldId="324"/>
        </pc:sldMkLst>
      </pc:sldChg>
      <pc:sldChg chg="del">
        <pc:chgData name="Nane Kratzke" userId="971be13ff4ee5ef6" providerId="LiveId" clId="{DD20FE7B-B758-854C-8A58-B6F418A73E13}" dt="2020-09-27T16:17:39.793" v="70" actId="2696"/>
        <pc:sldMkLst>
          <pc:docMk/>
          <pc:sldMk cId="430288380" sldId="326"/>
        </pc:sldMkLst>
      </pc:sldChg>
      <pc:sldChg chg="del">
        <pc:chgData name="Nane Kratzke" userId="971be13ff4ee5ef6" providerId="LiveId" clId="{DD20FE7B-B758-854C-8A58-B6F418A73E13}" dt="2020-09-27T16:17:41.302" v="137" actId="2696"/>
        <pc:sldMkLst>
          <pc:docMk/>
          <pc:sldMk cId="33612913" sldId="327"/>
        </pc:sldMkLst>
      </pc:sldChg>
      <pc:sldChg chg="addSp delSp modSp">
        <pc:chgData name="Nane Kratzke" userId="971be13ff4ee5ef6" providerId="LiveId" clId="{DD20FE7B-B758-854C-8A58-B6F418A73E13}" dt="2020-10-09T11:40:30.357" v="11717"/>
        <pc:sldMkLst>
          <pc:docMk/>
          <pc:sldMk cId="3704082915" sldId="328"/>
        </pc:sldMkLst>
        <pc:spChg chg="add del mod">
          <ac:chgData name="Nane Kratzke" userId="971be13ff4ee5ef6" providerId="LiveId" clId="{DD20FE7B-B758-854C-8A58-B6F418A73E13}" dt="2020-10-09T11:40:30.357" v="11717"/>
          <ac:spMkLst>
            <pc:docMk/>
            <pc:sldMk cId="3704082915" sldId="328"/>
            <ac:spMk id="2" creationId="{D3035BAC-2CB2-2B42-82DC-38501FEC76C4}"/>
          </ac:spMkLst>
        </pc:spChg>
        <pc:spChg chg="add mod">
          <ac:chgData name="Nane Kratzke" userId="971be13ff4ee5ef6" providerId="LiveId" clId="{DD20FE7B-B758-854C-8A58-B6F418A73E13}" dt="2020-10-09T11:40:30.357" v="11717"/>
          <ac:spMkLst>
            <pc:docMk/>
            <pc:sldMk cId="3704082915" sldId="328"/>
            <ac:spMk id="3" creationId="{424983D5-2B44-414F-AC6B-50606020D9A5}"/>
          </ac:spMkLst>
        </pc:spChg>
        <pc:spChg chg="del">
          <ac:chgData name="Nane Kratzke" userId="971be13ff4ee5ef6" providerId="LiveId" clId="{DD20FE7B-B758-854C-8A58-B6F418A73E13}" dt="2020-10-02T11:06:29.407" v="11661"/>
          <ac:spMkLst>
            <pc:docMk/>
            <pc:sldMk cId="3704082915" sldId="328"/>
            <ac:spMk id="4" creationId="{E6376621-E45D-C446-9F2F-DB8FE5CE8921}"/>
          </ac:spMkLst>
        </pc:spChg>
      </pc:sldChg>
      <pc:sldChg chg="del">
        <pc:chgData name="Nane Kratzke" userId="971be13ff4ee5ef6" providerId="LiveId" clId="{DD20FE7B-B758-854C-8A58-B6F418A73E13}" dt="2020-09-27T16:17:41.332" v="139" actId="2696"/>
        <pc:sldMkLst>
          <pc:docMk/>
          <pc:sldMk cId="534949039" sldId="329"/>
        </pc:sldMkLst>
      </pc:sldChg>
      <pc:sldChg chg="del">
        <pc:chgData name="Nane Kratzke" userId="971be13ff4ee5ef6" providerId="LiveId" clId="{DD20FE7B-B758-854C-8A58-B6F418A73E13}" dt="2020-09-27T16:17:39.858" v="73" actId="2696"/>
        <pc:sldMkLst>
          <pc:docMk/>
          <pc:sldMk cId="3078893197" sldId="330"/>
        </pc:sldMkLst>
      </pc:sldChg>
      <pc:sldChg chg="del">
        <pc:chgData name="Nane Kratzke" userId="971be13ff4ee5ef6" providerId="LiveId" clId="{DD20FE7B-B758-854C-8A58-B6F418A73E13}" dt="2020-09-27T16:17:40.168" v="83" actId="2696"/>
        <pc:sldMkLst>
          <pc:docMk/>
          <pc:sldMk cId="2219886769" sldId="331"/>
        </pc:sldMkLst>
      </pc:sldChg>
      <pc:sldChg chg="del">
        <pc:chgData name="Nane Kratzke" userId="971be13ff4ee5ef6" providerId="LiveId" clId="{DD20FE7B-B758-854C-8A58-B6F418A73E13}" dt="2020-09-27T16:17:40.396" v="97" actId="2696"/>
        <pc:sldMkLst>
          <pc:docMk/>
          <pc:sldMk cId="982004980" sldId="332"/>
        </pc:sldMkLst>
      </pc:sldChg>
      <pc:sldChg chg="addSp delSp modSp mod">
        <pc:chgData name="Nane Kratzke" userId="971be13ff4ee5ef6" providerId="LiveId" clId="{DD20FE7B-B758-854C-8A58-B6F418A73E13}" dt="2020-10-09T11:40:30.357" v="11717"/>
        <pc:sldMkLst>
          <pc:docMk/>
          <pc:sldMk cId="3201834561" sldId="337"/>
        </pc:sldMkLst>
        <pc:spChg chg="add del mod">
          <ac:chgData name="Nane Kratzke" userId="971be13ff4ee5ef6" providerId="LiveId" clId="{DD20FE7B-B758-854C-8A58-B6F418A73E13}" dt="2020-10-09T11:40:30.357" v="11717"/>
          <ac:spMkLst>
            <pc:docMk/>
            <pc:sldMk cId="3201834561" sldId="337"/>
            <ac:spMk id="2" creationId="{FED0DF2C-2829-1448-8F5E-7949D16DE57E}"/>
          </ac:spMkLst>
        </pc:spChg>
        <pc:spChg chg="add mod">
          <ac:chgData name="Nane Kratzke" userId="971be13ff4ee5ef6" providerId="LiveId" clId="{DD20FE7B-B758-854C-8A58-B6F418A73E13}" dt="2020-10-09T11:40:30.357" v="11717"/>
          <ac:spMkLst>
            <pc:docMk/>
            <pc:sldMk cId="3201834561" sldId="337"/>
            <ac:spMk id="3" creationId="{AC88F7FE-4F78-694C-B3D8-BE9CE3DAD6E1}"/>
          </ac:spMkLst>
        </pc:spChg>
        <pc:spChg chg="mod">
          <ac:chgData name="Nane Kratzke" userId="971be13ff4ee5ef6" providerId="LiveId" clId="{DD20FE7B-B758-854C-8A58-B6F418A73E13}" dt="2020-09-29T08:06:37.592" v="3365" actId="20577"/>
          <ac:spMkLst>
            <pc:docMk/>
            <pc:sldMk cId="3201834561" sldId="337"/>
            <ac:spMk id="4" creationId="{1A1F085B-B0A9-1B43-97C4-4B3A75E7F90D}"/>
          </ac:spMkLst>
        </pc:spChg>
        <pc:spChg chg="del">
          <ac:chgData name="Nane Kratzke" userId="971be13ff4ee5ef6" providerId="LiveId" clId="{DD20FE7B-B758-854C-8A58-B6F418A73E13}" dt="2020-10-02T11:06:29.407" v="11661"/>
          <ac:spMkLst>
            <pc:docMk/>
            <pc:sldMk cId="3201834561" sldId="337"/>
            <ac:spMk id="5" creationId="{8332D53C-7CE4-F34E-BEB1-E0A1450FB2A6}"/>
          </ac:spMkLst>
        </pc:spChg>
      </pc:sldChg>
      <pc:sldChg chg="del">
        <pc:chgData name="Nane Kratzke" userId="971be13ff4ee5ef6" providerId="LiveId" clId="{DD20FE7B-B758-854C-8A58-B6F418A73E13}" dt="2020-09-27T16:17:41.482" v="141" actId="2696"/>
        <pc:sldMkLst>
          <pc:docMk/>
          <pc:sldMk cId="596661056" sldId="338"/>
        </pc:sldMkLst>
      </pc:sldChg>
      <pc:sldChg chg="del">
        <pc:chgData name="Nane Kratzke" userId="971be13ff4ee5ef6" providerId="LiveId" clId="{DD20FE7B-B758-854C-8A58-B6F418A73E13}" dt="2020-09-27T16:17:40.181" v="84" actId="2696"/>
        <pc:sldMkLst>
          <pc:docMk/>
          <pc:sldMk cId="1508817570" sldId="339"/>
        </pc:sldMkLst>
      </pc:sldChg>
      <pc:sldChg chg="del">
        <pc:chgData name="Nane Kratzke" userId="971be13ff4ee5ef6" providerId="LiveId" clId="{DD20FE7B-B758-854C-8A58-B6F418A73E13}" dt="2020-09-27T16:17:39.769" v="69" actId="2696"/>
        <pc:sldMkLst>
          <pc:docMk/>
          <pc:sldMk cId="2273577900" sldId="340"/>
        </pc:sldMkLst>
      </pc:sldChg>
      <pc:sldChg chg="del">
        <pc:chgData name="Nane Kratzke" userId="971be13ff4ee5ef6" providerId="LiveId" clId="{DD20FE7B-B758-854C-8A58-B6F418A73E13}" dt="2020-09-27T16:17:40.333" v="93" actId="2696"/>
        <pc:sldMkLst>
          <pc:docMk/>
          <pc:sldMk cId="883740929" sldId="342"/>
        </pc:sldMkLst>
      </pc:sldChg>
      <pc:sldChg chg="del">
        <pc:chgData name="Nane Kratzke" userId="971be13ff4ee5ef6" providerId="LiveId" clId="{DD20FE7B-B758-854C-8A58-B6F418A73E13}" dt="2020-09-27T16:17:40.280" v="89" actId="2696"/>
        <pc:sldMkLst>
          <pc:docMk/>
          <pc:sldMk cId="1623516218" sldId="343"/>
        </pc:sldMkLst>
      </pc:sldChg>
      <pc:sldChg chg="del">
        <pc:chgData name="Nane Kratzke" userId="971be13ff4ee5ef6" providerId="LiveId" clId="{DD20FE7B-B758-854C-8A58-B6F418A73E13}" dt="2020-09-27T16:17:40.550" v="108" actId="2696"/>
        <pc:sldMkLst>
          <pc:docMk/>
          <pc:sldMk cId="3306450770" sldId="344"/>
        </pc:sldMkLst>
      </pc:sldChg>
      <pc:sldChg chg="del">
        <pc:chgData name="Nane Kratzke" userId="971be13ff4ee5ef6" providerId="LiveId" clId="{DD20FE7B-B758-854C-8A58-B6F418A73E13}" dt="2020-09-27T16:17:40.229" v="86" actId="2696"/>
        <pc:sldMkLst>
          <pc:docMk/>
          <pc:sldMk cId="1536310720" sldId="345"/>
        </pc:sldMkLst>
      </pc:sldChg>
      <pc:sldChg chg="addSp delSp modSp mod">
        <pc:chgData name="Nane Kratzke" userId="971be13ff4ee5ef6" providerId="LiveId" clId="{DD20FE7B-B758-854C-8A58-B6F418A73E13}" dt="2020-10-09T11:40:30.357" v="11717"/>
        <pc:sldMkLst>
          <pc:docMk/>
          <pc:sldMk cId="4032822108" sldId="399"/>
        </pc:sldMkLst>
        <pc:spChg chg="add mod">
          <ac:chgData name="Nane Kratzke" userId="971be13ff4ee5ef6" providerId="LiveId" clId="{DD20FE7B-B758-854C-8A58-B6F418A73E13}" dt="2020-10-09T11:40:30.357" v="11717"/>
          <ac:spMkLst>
            <pc:docMk/>
            <pc:sldMk cId="4032822108" sldId="399"/>
            <ac:spMk id="4" creationId="{1EEDCECB-BF87-4742-B575-D6D909E7BE50}"/>
          </ac:spMkLst>
        </pc:spChg>
        <pc:spChg chg="del">
          <ac:chgData name="Nane Kratzke" userId="971be13ff4ee5ef6" providerId="LiveId" clId="{DD20FE7B-B758-854C-8A58-B6F418A73E13}" dt="2020-10-02T11:06:29.407" v="11661"/>
          <ac:spMkLst>
            <pc:docMk/>
            <pc:sldMk cId="4032822108" sldId="399"/>
            <ac:spMk id="4" creationId="{6A83BCD6-57DF-C94E-8AB3-A307B8B7BE71}"/>
          </ac:spMkLst>
        </pc:spChg>
        <pc:spChg chg="add del mod">
          <ac:chgData name="Nane Kratzke" userId="971be13ff4ee5ef6" providerId="LiveId" clId="{DD20FE7B-B758-854C-8A58-B6F418A73E13}" dt="2020-10-02T11:11:17.046" v="11672" actId="478"/>
          <ac:spMkLst>
            <pc:docMk/>
            <pc:sldMk cId="4032822108" sldId="399"/>
            <ac:spMk id="5" creationId="{A871EEAA-FABA-2045-8F57-B637F0D3CC49}"/>
          </ac:spMkLst>
        </pc:spChg>
      </pc:sldChg>
      <pc:sldChg chg="del">
        <pc:chgData name="Nane Kratzke" userId="971be13ff4ee5ef6" providerId="LiveId" clId="{DD20FE7B-B758-854C-8A58-B6F418A73E13}" dt="2020-09-27T16:17:40.489" v="103" actId="2696"/>
        <pc:sldMkLst>
          <pc:docMk/>
          <pc:sldMk cId="87679749" sldId="400"/>
        </pc:sldMkLst>
      </pc:sldChg>
      <pc:sldChg chg="addSp delSp modSp add mod">
        <pc:chgData name="Nane Kratzke" userId="971be13ff4ee5ef6" providerId="LiveId" clId="{DD20FE7B-B758-854C-8A58-B6F418A73E13}" dt="2020-10-09T11:40:30.357" v="11717"/>
        <pc:sldMkLst>
          <pc:docMk/>
          <pc:sldMk cId="1277014955" sldId="401"/>
        </pc:sldMkLst>
        <pc:spChg chg="mod">
          <ac:chgData name="Nane Kratzke" userId="971be13ff4ee5ef6" providerId="LiveId" clId="{DD20FE7B-B758-854C-8A58-B6F418A73E13}" dt="2020-10-02T10:36:39.613" v="11428" actId="20577"/>
          <ac:spMkLst>
            <pc:docMk/>
            <pc:sldMk cId="1277014955" sldId="401"/>
            <ac:spMk id="2" creationId="{09A3C503-9616-D24D-956E-75F248B81EFA}"/>
          </ac:spMkLst>
        </pc:spChg>
        <pc:spChg chg="add mod">
          <ac:chgData name="Nane Kratzke" userId="971be13ff4ee5ef6" providerId="LiveId" clId="{DD20FE7B-B758-854C-8A58-B6F418A73E13}" dt="2020-10-09T11:40:30.357" v="11717"/>
          <ac:spMkLst>
            <pc:docMk/>
            <pc:sldMk cId="1277014955" sldId="401"/>
            <ac:spMk id="4" creationId="{19A5BBC9-143B-AD43-9A22-E0D305139581}"/>
          </ac:spMkLst>
        </pc:spChg>
        <pc:spChg chg="del">
          <ac:chgData name="Nane Kratzke" userId="971be13ff4ee5ef6" providerId="LiveId" clId="{DD20FE7B-B758-854C-8A58-B6F418A73E13}" dt="2020-10-02T11:06:29.407" v="11661"/>
          <ac:spMkLst>
            <pc:docMk/>
            <pc:sldMk cId="1277014955" sldId="401"/>
            <ac:spMk id="4" creationId="{39FA8AE6-F15F-2E47-8155-A75C0327692A}"/>
          </ac:spMkLst>
        </pc:spChg>
        <pc:spChg chg="del">
          <ac:chgData name="Nane Kratzke" userId="971be13ff4ee5ef6" providerId="LiveId" clId="{DD20FE7B-B758-854C-8A58-B6F418A73E13}" dt="2020-10-02T10:39:51.226" v="11483" actId="478"/>
          <ac:spMkLst>
            <pc:docMk/>
            <pc:sldMk cId="1277014955" sldId="401"/>
            <ac:spMk id="5" creationId="{0AD50708-6BB3-1049-9BFC-739DA80474B4}"/>
          </ac:spMkLst>
        </pc:spChg>
        <pc:spChg chg="add del mod">
          <ac:chgData name="Nane Kratzke" userId="971be13ff4ee5ef6" providerId="LiveId" clId="{DD20FE7B-B758-854C-8A58-B6F418A73E13}" dt="2020-10-09T11:40:30.357" v="11717"/>
          <ac:spMkLst>
            <pc:docMk/>
            <pc:sldMk cId="1277014955" sldId="401"/>
            <ac:spMk id="5" creationId="{FE505AB0-3CCC-2B46-BDB4-A291E7DCD51F}"/>
          </ac:spMkLst>
        </pc:spChg>
        <pc:spChg chg="add mod">
          <ac:chgData name="Nane Kratzke" userId="971be13ff4ee5ef6" providerId="LiveId" clId="{DD20FE7B-B758-854C-8A58-B6F418A73E13}" dt="2020-10-02T10:39:42.213" v="11481" actId="1076"/>
          <ac:spMkLst>
            <pc:docMk/>
            <pc:sldMk cId="1277014955" sldId="401"/>
            <ac:spMk id="8" creationId="{8C1B1AD0-6800-754C-BB41-DCE190FCB72A}"/>
          </ac:spMkLst>
        </pc:spChg>
        <pc:spChg chg="add mod">
          <ac:chgData name="Nane Kratzke" userId="971be13ff4ee5ef6" providerId="LiveId" clId="{DD20FE7B-B758-854C-8A58-B6F418A73E13}" dt="2020-10-02T11:00:25.787" v="11607" actId="1076"/>
          <ac:spMkLst>
            <pc:docMk/>
            <pc:sldMk cId="1277014955" sldId="401"/>
            <ac:spMk id="15" creationId="{0B8EE85E-3D33-954C-B674-6D964E3C6B63}"/>
          </ac:spMkLst>
        </pc:spChg>
        <pc:spChg chg="mod">
          <ac:chgData name="Nane Kratzke" userId="971be13ff4ee5ef6" providerId="LiveId" clId="{DD20FE7B-B758-854C-8A58-B6F418A73E13}" dt="2020-10-02T10:39:56.322" v="11487" actId="20577"/>
          <ac:spMkLst>
            <pc:docMk/>
            <pc:sldMk cId="1277014955" sldId="401"/>
            <ac:spMk id="16" creationId="{132B66F9-E5F2-4E49-B577-868A844E29ED}"/>
          </ac:spMkLst>
        </pc:spChg>
        <pc:spChg chg="mod">
          <ac:chgData name="Nane Kratzke" userId="971be13ff4ee5ef6" providerId="LiveId" clId="{DD20FE7B-B758-854C-8A58-B6F418A73E13}" dt="2020-10-02T11:00:09.023" v="11604" actId="1076"/>
          <ac:spMkLst>
            <pc:docMk/>
            <pc:sldMk cId="1277014955" sldId="401"/>
            <ac:spMk id="18" creationId="{C53AA11D-6A84-CC44-8528-9BEB82A626B3}"/>
          </ac:spMkLst>
        </pc:spChg>
        <pc:spChg chg="add mod">
          <ac:chgData name="Nane Kratzke" userId="971be13ff4ee5ef6" providerId="LiveId" clId="{DD20FE7B-B758-854C-8A58-B6F418A73E13}" dt="2020-10-02T11:01:06.075" v="11655" actId="20577"/>
          <ac:spMkLst>
            <pc:docMk/>
            <pc:sldMk cId="1277014955" sldId="401"/>
            <ac:spMk id="19" creationId="{066A9492-38A5-FD42-A94F-182B945E4392}"/>
          </ac:spMkLst>
        </pc:spChg>
        <pc:spChg chg="del">
          <ac:chgData name="Nane Kratzke" userId="971be13ff4ee5ef6" providerId="LiveId" clId="{DD20FE7B-B758-854C-8A58-B6F418A73E13}" dt="2020-10-02T11:00:14.097" v="11605" actId="478"/>
          <ac:spMkLst>
            <pc:docMk/>
            <pc:sldMk cId="1277014955" sldId="401"/>
            <ac:spMk id="23" creationId="{843AD55F-A820-B34B-A476-52238CE2A01E}"/>
          </ac:spMkLst>
        </pc:spChg>
        <pc:picChg chg="add del">
          <ac:chgData name="Nane Kratzke" userId="971be13ff4ee5ef6" providerId="LiveId" clId="{DD20FE7B-B758-854C-8A58-B6F418A73E13}" dt="2020-10-02T10:37:18.114" v="11431" actId="478"/>
          <ac:picMkLst>
            <pc:docMk/>
            <pc:sldMk cId="1277014955" sldId="401"/>
            <ac:picMk id="6" creationId="{C9553B20-1E85-7B4B-BF5B-DF8D4C2FA623}"/>
          </ac:picMkLst>
        </pc:picChg>
        <pc:picChg chg="add mod">
          <ac:chgData name="Nane Kratzke" userId="971be13ff4ee5ef6" providerId="LiveId" clId="{DD20FE7B-B758-854C-8A58-B6F418A73E13}" dt="2020-10-02T10:39:42.213" v="11481" actId="1076"/>
          <ac:picMkLst>
            <pc:docMk/>
            <pc:sldMk cId="1277014955" sldId="401"/>
            <ac:picMk id="7" creationId="{EB508040-6B26-1F45-8CDB-F888A58A45A4}"/>
          </ac:picMkLst>
        </pc:picChg>
        <pc:picChg chg="del">
          <ac:chgData name="Nane Kratzke" userId="971be13ff4ee5ef6" providerId="LiveId" clId="{DD20FE7B-B758-854C-8A58-B6F418A73E13}" dt="2020-10-02T10:36:49.744" v="11429" actId="478"/>
          <ac:picMkLst>
            <pc:docMk/>
            <pc:sldMk cId="1277014955" sldId="401"/>
            <ac:picMk id="11" creationId="{0B4DFC43-FF4C-C34F-B915-D045128206DC}"/>
          </ac:picMkLst>
        </pc:picChg>
        <pc:picChg chg="del">
          <ac:chgData name="Nane Kratzke" userId="971be13ff4ee5ef6" providerId="LiveId" clId="{DD20FE7B-B758-854C-8A58-B6F418A73E13}" dt="2020-10-02T10:40:03.847" v="11488" actId="478"/>
          <ac:picMkLst>
            <pc:docMk/>
            <pc:sldMk cId="1277014955" sldId="401"/>
            <ac:picMk id="13" creationId="{90B94020-8328-5744-A09F-48D2224B9CB0}"/>
          </ac:picMkLst>
        </pc:picChg>
        <pc:picChg chg="add mod">
          <ac:chgData name="Nane Kratzke" userId="971be13ff4ee5ef6" providerId="LiveId" clId="{DD20FE7B-B758-854C-8A58-B6F418A73E13}" dt="2020-10-02T11:00:25.787" v="11607" actId="1076"/>
          <ac:picMkLst>
            <pc:docMk/>
            <pc:sldMk cId="1277014955" sldId="401"/>
            <ac:picMk id="14" creationId="{D3F7D6F9-74BA-9148-9649-5DD76C523E56}"/>
          </ac:picMkLst>
        </pc:picChg>
        <pc:picChg chg="add mod">
          <ac:chgData name="Nane Kratzke" userId="971be13ff4ee5ef6" providerId="LiveId" clId="{DD20FE7B-B758-854C-8A58-B6F418A73E13}" dt="2020-10-02T10:58:48.144" v="11490" actId="1076"/>
          <ac:picMkLst>
            <pc:docMk/>
            <pc:sldMk cId="1277014955" sldId="401"/>
            <ac:picMk id="17" creationId="{9495A410-F705-9744-BDC0-91EEA7730B29}"/>
          </ac:picMkLst>
        </pc:picChg>
        <pc:picChg chg="add mod">
          <ac:chgData name="Nane Kratzke" userId="971be13ff4ee5ef6" providerId="LiveId" clId="{DD20FE7B-B758-854C-8A58-B6F418A73E13}" dt="2020-10-02T10:39:46.384" v="11482" actId="1076"/>
          <ac:picMkLst>
            <pc:docMk/>
            <pc:sldMk cId="1277014955" sldId="401"/>
            <ac:picMk id="1026" creationId="{16AA5422-0F09-D048-AE9C-83405C017345}"/>
          </ac:picMkLst>
        </pc:picChg>
      </pc:sldChg>
      <pc:sldChg chg="modSp mod">
        <pc:chgData name="Nane Kratzke" userId="971be13ff4ee5ef6" providerId="LiveId" clId="{DD20FE7B-B758-854C-8A58-B6F418A73E13}" dt="2020-09-27T16:17:19.354" v="67" actId="20577"/>
        <pc:sldMkLst>
          <pc:docMk/>
          <pc:sldMk cId="2992352319" sldId="403"/>
        </pc:sldMkLst>
        <pc:spChg chg="mod">
          <ac:chgData name="Nane Kratzke" userId="971be13ff4ee5ef6" providerId="LiveId" clId="{DD20FE7B-B758-854C-8A58-B6F418A73E13}" dt="2020-09-27T16:17:19.354" v="67" actId="20577"/>
          <ac:spMkLst>
            <pc:docMk/>
            <pc:sldMk cId="2992352319" sldId="403"/>
            <ac:spMk id="9" creationId="{01996E4D-C709-084E-B81C-93905AB0DF9D}"/>
          </ac:spMkLst>
        </pc:spChg>
      </pc:sldChg>
      <pc:sldChg chg="del">
        <pc:chgData name="Nane Kratzke" userId="971be13ff4ee5ef6" providerId="LiveId" clId="{DD20FE7B-B758-854C-8A58-B6F418A73E13}" dt="2020-09-27T16:17:39.734" v="68" actId="2696"/>
        <pc:sldMkLst>
          <pc:docMk/>
          <pc:sldMk cId="2899132080" sldId="404"/>
        </pc:sldMkLst>
      </pc:sldChg>
      <pc:sldChg chg="del">
        <pc:chgData name="Nane Kratzke" userId="971be13ff4ee5ef6" providerId="LiveId" clId="{DD20FE7B-B758-854C-8A58-B6F418A73E13}" dt="2020-09-27T16:17:40.744" v="119" actId="2696"/>
        <pc:sldMkLst>
          <pc:docMk/>
          <pc:sldMk cId="429683170" sldId="405"/>
        </pc:sldMkLst>
      </pc:sldChg>
      <pc:sldChg chg="del">
        <pc:chgData name="Nane Kratzke" userId="971be13ff4ee5ef6" providerId="LiveId" clId="{DD20FE7B-B758-854C-8A58-B6F418A73E13}" dt="2020-09-27T16:17:40.942" v="126" actId="2696"/>
        <pc:sldMkLst>
          <pc:docMk/>
          <pc:sldMk cId="2827725247" sldId="406"/>
        </pc:sldMkLst>
      </pc:sldChg>
      <pc:sldChg chg="del">
        <pc:chgData name="Nane Kratzke" userId="971be13ff4ee5ef6" providerId="LiveId" clId="{DD20FE7B-B758-854C-8A58-B6F418A73E13}" dt="2020-09-27T16:17:40.435" v="100" actId="2696"/>
        <pc:sldMkLst>
          <pc:docMk/>
          <pc:sldMk cId="515817754" sldId="407"/>
        </pc:sldMkLst>
      </pc:sldChg>
      <pc:sldChg chg="del">
        <pc:chgData name="Nane Kratzke" userId="971be13ff4ee5ef6" providerId="LiveId" clId="{DD20FE7B-B758-854C-8A58-B6F418A73E13}" dt="2020-09-27T16:17:41.128" v="129" actId="2696"/>
        <pc:sldMkLst>
          <pc:docMk/>
          <pc:sldMk cId="1137104576" sldId="408"/>
        </pc:sldMkLst>
      </pc:sldChg>
      <pc:sldChg chg="del">
        <pc:chgData name="Nane Kratzke" userId="971be13ff4ee5ef6" providerId="LiveId" clId="{DD20FE7B-B758-854C-8A58-B6F418A73E13}" dt="2020-09-27T16:17:39.959" v="77" actId="2696"/>
        <pc:sldMkLst>
          <pc:docMk/>
          <pc:sldMk cId="1186629863" sldId="409"/>
        </pc:sldMkLst>
      </pc:sldChg>
      <pc:sldChg chg="del">
        <pc:chgData name="Nane Kratzke" userId="971be13ff4ee5ef6" providerId="LiveId" clId="{DD20FE7B-B758-854C-8A58-B6F418A73E13}" dt="2020-09-27T16:17:40.569" v="109" actId="2696"/>
        <pc:sldMkLst>
          <pc:docMk/>
          <pc:sldMk cId="514950785" sldId="410"/>
        </pc:sldMkLst>
      </pc:sldChg>
      <pc:sldChg chg="del">
        <pc:chgData name="Nane Kratzke" userId="971be13ff4ee5ef6" providerId="LiveId" clId="{DD20FE7B-B758-854C-8A58-B6F418A73E13}" dt="2020-09-27T16:17:40.638" v="112" actId="2696"/>
        <pc:sldMkLst>
          <pc:docMk/>
          <pc:sldMk cId="1489937729" sldId="411"/>
        </pc:sldMkLst>
      </pc:sldChg>
      <pc:sldChg chg="del">
        <pc:chgData name="Nane Kratzke" userId="971be13ff4ee5ef6" providerId="LiveId" clId="{DD20FE7B-B758-854C-8A58-B6F418A73E13}" dt="2020-09-27T16:17:40.765" v="121" actId="2696"/>
        <pc:sldMkLst>
          <pc:docMk/>
          <pc:sldMk cId="2882640944" sldId="412"/>
        </pc:sldMkLst>
      </pc:sldChg>
      <pc:sldChg chg="del">
        <pc:chgData name="Nane Kratzke" userId="971be13ff4ee5ef6" providerId="LiveId" clId="{DD20FE7B-B758-854C-8A58-B6F418A73E13}" dt="2020-09-27T16:17:40.423" v="99" actId="2696"/>
        <pc:sldMkLst>
          <pc:docMk/>
          <pc:sldMk cId="652577850" sldId="413"/>
        </pc:sldMkLst>
      </pc:sldChg>
      <pc:sldChg chg="del">
        <pc:chgData name="Nane Kratzke" userId="971be13ff4ee5ef6" providerId="LiveId" clId="{DD20FE7B-B758-854C-8A58-B6F418A73E13}" dt="2020-09-27T16:17:39.907" v="75" actId="2696"/>
        <pc:sldMkLst>
          <pc:docMk/>
          <pc:sldMk cId="1306002383" sldId="414"/>
        </pc:sldMkLst>
      </pc:sldChg>
      <pc:sldChg chg="del">
        <pc:chgData name="Nane Kratzke" userId="971be13ff4ee5ef6" providerId="LiveId" clId="{DD20FE7B-B758-854C-8A58-B6F418A73E13}" dt="2020-09-27T16:17:41.279" v="135" actId="2696"/>
        <pc:sldMkLst>
          <pc:docMk/>
          <pc:sldMk cId="1483791297" sldId="415"/>
        </pc:sldMkLst>
      </pc:sldChg>
      <pc:sldChg chg="del">
        <pc:chgData name="Nane Kratzke" userId="971be13ff4ee5ef6" providerId="LiveId" clId="{DD20FE7B-B758-854C-8A58-B6F418A73E13}" dt="2020-09-27T16:17:41.407" v="140" actId="2696"/>
        <pc:sldMkLst>
          <pc:docMk/>
          <pc:sldMk cId="3332016124" sldId="416"/>
        </pc:sldMkLst>
      </pc:sldChg>
      <pc:sldChg chg="del">
        <pc:chgData name="Nane Kratzke" userId="971be13ff4ee5ef6" providerId="LiveId" clId="{DD20FE7B-B758-854C-8A58-B6F418A73E13}" dt="2020-09-27T16:17:39.817" v="71" actId="2696"/>
        <pc:sldMkLst>
          <pc:docMk/>
          <pc:sldMk cId="3086276217" sldId="417"/>
        </pc:sldMkLst>
      </pc:sldChg>
      <pc:sldChg chg="del">
        <pc:chgData name="Nane Kratzke" userId="971be13ff4ee5ef6" providerId="LiveId" clId="{DD20FE7B-B758-854C-8A58-B6F418A73E13}" dt="2020-09-27T16:17:41.199" v="134" actId="2696"/>
        <pc:sldMkLst>
          <pc:docMk/>
          <pc:sldMk cId="2055604102" sldId="418"/>
        </pc:sldMkLst>
      </pc:sldChg>
      <pc:sldChg chg="del">
        <pc:chgData name="Nane Kratzke" userId="971be13ff4ee5ef6" providerId="LiveId" clId="{DD20FE7B-B758-854C-8A58-B6F418A73E13}" dt="2020-09-27T16:17:41.290" v="136" actId="2696"/>
        <pc:sldMkLst>
          <pc:docMk/>
          <pc:sldMk cId="3536118476" sldId="420"/>
        </pc:sldMkLst>
      </pc:sldChg>
      <pc:sldChg chg="del">
        <pc:chgData name="Nane Kratzke" userId="971be13ff4ee5ef6" providerId="LiveId" clId="{DD20FE7B-B758-854C-8A58-B6F418A73E13}" dt="2020-09-27T16:17:40.754" v="120" actId="2696"/>
        <pc:sldMkLst>
          <pc:docMk/>
          <pc:sldMk cId="3112563454" sldId="421"/>
        </pc:sldMkLst>
      </pc:sldChg>
      <pc:sldChg chg="del">
        <pc:chgData name="Nane Kratzke" userId="971be13ff4ee5ef6" providerId="LiveId" clId="{DD20FE7B-B758-854C-8A58-B6F418A73E13}" dt="2020-09-27T16:17:41.187" v="133" actId="2696"/>
        <pc:sldMkLst>
          <pc:docMk/>
          <pc:sldMk cId="4105678417" sldId="422"/>
        </pc:sldMkLst>
      </pc:sldChg>
      <pc:sldChg chg="del">
        <pc:chgData name="Nane Kratzke" userId="971be13ff4ee5ef6" providerId="LiveId" clId="{DD20FE7B-B758-854C-8A58-B6F418A73E13}" dt="2020-09-27T16:17:40.408" v="98" actId="2696"/>
        <pc:sldMkLst>
          <pc:docMk/>
          <pc:sldMk cId="690881589" sldId="423"/>
        </pc:sldMkLst>
      </pc:sldChg>
      <pc:sldChg chg="del">
        <pc:chgData name="Nane Kratzke" userId="971be13ff4ee5ef6" providerId="LiveId" clId="{DD20FE7B-B758-854C-8A58-B6F418A73E13}" dt="2020-09-27T16:17:40.061" v="80" actId="2696"/>
        <pc:sldMkLst>
          <pc:docMk/>
          <pc:sldMk cId="2738006301" sldId="424"/>
        </pc:sldMkLst>
      </pc:sldChg>
      <pc:sldChg chg="del">
        <pc:chgData name="Nane Kratzke" userId="971be13ff4ee5ef6" providerId="LiveId" clId="{DD20FE7B-B758-854C-8A58-B6F418A73E13}" dt="2020-09-27T16:17:40.320" v="92" actId="2696"/>
        <pc:sldMkLst>
          <pc:docMk/>
          <pc:sldMk cId="3052160997" sldId="425"/>
        </pc:sldMkLst>
      </pc:sldChg>
      <pc:sldChg chg="del">
        <pc:chgData name="Nane Kratzke" userId="971be13ff4ee5ef6" providerId="LiveId" clId="{DD20FE7B-B758-854C-8A58-B6F418A73E13}" dt="2020-09-27T16:17:40.307" v="91" actId="2696"/>
        <pc:sldMkLst>
          <pc:docMk/>
          <pc:sldMk cId="1159848182" sldId="426"/>
        </pc:sldMkLst>
      </pc:sldChg>
      <pc:sldChg chg="del">
        <pc:chgData name="Nane Kratzke" userId="971be13ff4ee5ef6" providerId="LiveId" clId="{DD20FE7B-B758-854C-8A58-B6F418A73E13}" dt="2020-09-27T16:17:40.354" v="95" actId="2696"/>
        <pc:sldMkLst>
          <pc:docMk/>
          <pc:sldMk cId="1897666085" sldId="427"/>
        </pc:sldMkLst>
      </pc:sldChg>
      <pc:sldChg chg="del">
        <pc:chgData name="Nane Kratzke" userId="971be13ff4ee5ef6" providerId="LiveId" clId="{DD20FE7B-B758-854C-8A58-B6F418A73E13}" dt="2020-09-27T16:17:40.199" v="85" actId="2696"/>
        <pc:sldMkLst>
          <pc:docMk/>
          <pc:sldMk cId="1622988441" sldId="428"/>
        </pc:sldMkLst>
      </pc:sldChg>
      <pc:sldChg chg="del">
        <pc:chgData name="Nane Kratzke" userId="971be13ff4ee5ef6" providerId="LiveId" clId="{DD20FE7B-B758-854C-8A58-B6F418A73E13}" dt="2020-09-27T16:17:40.649" v="113" actId="2696"/>
        <pc:sldMkLst>
          <pc:docMk/>
          <pc:sldMk cId="4286886175" sldId="429"/>
        </pc:sldMkLst>
      </pc:sldChg>
      <pc:sldChg chg="del">
        <pc:chgData name="Nane Kratzke" userId="971be13ff4ee5ef6" providerId="LiveId" clId="{DD20FE7B-B758-854C-8A58-B6F418A73E13}" dt="2020-09-27T16:17:41.318" v="138" actId="2696"/>
        <pc:sldMkLst>
          <pc:docMk/>
          <pc:sldMk cId="1311456874" sldId="430"/>
        </pc:sldMkLst>
      </pc:sldChg>
      <pc:sldChg chg="del">
        <pc:chgData name="Nane Kratzke" userId="971be13ff4ee5ef6" providerId="LiveId" clId="{DD20FE7B-B758-854C-8A58-B6F418A73E13}" dt="2020-09-27T16:17:40.788" v="123" actId="2696"/>
        <pc:sldMkLst>
          <pc:docMk/>
          <pc:sldMk cId="781954011" sldId="431"/>
        </pc:sldMkLst>
      </pc:sldChg>
      <pc:sldChg chg="del">
        <pc:chgData name="Nane Kratzke" userId="971be13ff4ee5ef6" providerId="LiveId" clId="{DD20FE7B-B758-854C-8A58-B6F418A73E13}" dt="2020-09-27T16:17:39.931" v="76" actId="2696"/>
        <pc:sldMkLst>
          <pc:docMk/>
          <pc:sldMk cId="1497566851" sldId="432"/>
        </pc:sldMkLst>
      </pc:sldChg>
      <pc:sldChg chg="del">
        <pc:chgData name="Nane Kratzke" userId="971be13ff4ee5ef6" providerId="LiveId" clId="{DD20FE7B-B758-854C-8A58-B6F418A73E13}" dt="2020-09-27T16:17:39.987" v="78" actId="2696"/>
        <pc:sldMkLst>
          <pc:docMk/>
          <pc:sldMk cId="3090661805" sldId="433"/>
        </pc:sldMkLst>
      </pc:sldChg>
      <pc:sldChg chg="del">
        <pc:chgData name="Nane Kratzke" userId="971be13ff4ee5ef6" providerId="LiveId" clId="{DD20FE7B-B758-854C-8A58-B6F418A73E13}" dt="2020-09-27T16:17:40.775" v="122" actId="2696"/>
        <pc:sldMkLst>
          <pc:docMk/>
          <pc:sldMk cId="3042928372" sldId="434"/>
        </pc:sldMkLst>
      </pc:sldChg>
      <pc:sldChg chg="del">
        <pc:chgData name="Nane Kratzke" userId="971be13ff4ee5ef6" providerId="LiveId" clId="{DD20FE7B-B758-854C-8A58-B6F418A73E13}" dt="2020-09-27T16:17:40.258" v="88" actId="2696"/>
        <pc:sldMkLst>
          <pc:docMk/>
          <pc:sldMk cId="823225359" sldId="435"/>
        </pc:sldMkLst>
      </pc:sldChg>
      <pc:sldChg chg="del">
        <pc:chgData name="Nane Kratzke" userId="971be13ff4ee5ef6" providerId="LiveId" clId="{DD20FE7B-B758-854C-8A58-B6F418A73E13}" dt="2020-09-27T16:17:41.140" v="130" actId="2696"/>
        <pc:sldMkLst>
          <pc:docMk/>
          <pc:sldMk cId="2182525806" sldId="436"/>
        </pc:sldMkLst>
      </pc:sldChg>
      <pc:sldChg chg="del">
        <pc:chgData name="Nane Kratzke" userId="971be13ff4ee5ef6" providerId="LiveId" clId="{DD20FE7B-B758-854C-8A58-B6F418A73E13}" dt="2020-09-27T16:17:40.450" v="101" actId="2696"/>
        <pc:sldMkLst>
          <pc:docMk/>
          <pc:sldMk cId="50337072" sldId="437"/>
        </pc:sldMkLst>
      </pc:sldChg>
      <pc:sldChg chg="del">
        <pc:chgData name="Nane Kratzke" userId="971be13ff4ee5ef6" providerId="LiveId" clId="{DD20FE7B-B758-854C-8A58-B6F418A73E13}" dt="2020-09-27T16:17:40.085" v="81" actId="2696"/>
        <pc:sldMkLst>
          <pc:docMk/>
          <pc:sldMk cId="3192853465" sldId="438"/>
        </pc:sldMkLst>
      </pc:sldChg>
      <pc:sldChg chg="del">
        <pc:chgData name="Nane Kratzke" userId="971be13ff4ee5ef6" providerId="LiveId" clId="{DD20FE7B-B758-854C-8A58-B6F418A73E13}" dt="2020-09-27T16:17:40.293" v="90" actId="2696"/>
        <pc:sldMkLst>
          <pc:docMk/>
          <pc:sldMk cId="2611768246" sldId="439"/>
        </pc:sldMkLst>
      </pc:sldChg>
      <pc:sldChg chg="del">
        <pc:chgData name="Nane Kratzke" userId="971be13ff4ee5ef6" providerId="LiveId" clId="{DD20FE7B-B758-854C-8A58-B6F418A73E13}" dt="2020-09-27T16:17:40.707" v="118" actId="2696"/>
        <pc:sldMkLst>
          <pc:docMk/>
          <pc:sldMk cId="191570126" sldId="440"/>
        </pc:sldMkLst>
      </pc:sldChg>
      <pc:sldChg chg="del">
        <pc:chgData name="Nane Kratzke" userId="971be13ff4ee5ef6" providerId="LiveId" clId="{DD20FE7B-B758-854C-8A58-B6F418A73E13}" dt="2020-09-27T16:17:39.835" v="72" actId="2696"/>
        <pc:sldMkLst>
          <pc:docMk/>
          <pc:sldMk cId="830859553" sldId="441"/>
        </pc:sldMkLst>
      </pc:sldChg>
      <pc:sldChg chg="del">
        <pc:chgData name="Nane Kratzke" userId="971be13ff4ee5ef6" providerId="LiveId" clId="{DD20FE7B-B758-854C-8A58-B6F418A73E13}" dt="2020-09-27T16:17:40.953" v="127" actId="2696"/>
        <pc:sldMkLst>
          <pc:docMk/>
          <pc:sldMk cId="2518785091" sldId="442"/>
        </pc:sldMkLst>
      </pc:sldChg>
      <pc:sldChg chg="del">
        <pc:chgData name="Nane Kratzke" userId="971be13ff4ee5ef6" providerId="LiveId" clId="{DD20FE7B-B758-854C-8A58-B6F418A73E13}" dt="2020-09-27T16:17:40.524" v="106" actId="2696"/>
        <pc:sldMkLst>
          <pc:docMk/>
          <pc:sldMk cId="1604066023" sldId="444"/>
        </pc:sldMkLst>
      </pc:sldChg>
      <pc:sldChg chg="del">
        <pc:chgData name="Nane Kratzke" userId="971be13ff4ee5ef6" providerId="LiveId" clId="{DD20FE7B-B758-854C-8A58-B6F418A73E13}" dt="2020-09-27T16:17:40.535" v="107" actId="2696"/>
        <pc:sldMkLst>
          <pc:docMk/>
          <pc:sldMk cId="691752747" sldId="445"/>
        </pc:sldMkLst>
      </pc:sldChg>
      <pc:sldChg chg="del">
        <pc:chgData name="Nane Kratzke" userId="971be13ff4ee5ef6" providerId="LiveId" clId="{DD20FE7B-B758-854C-8A58-B6F418A73E13}" dt="2020-09-27T16:17:41.174" v="132" actId="2696"/>
        <pc:sldMkLst>
          <pc:docMk/>
          <pc:sldMk cId="1800479620" sldId="447"/>
        </pc:sldMkLst>
      </pc:sldChg>
      <pc:sldChg chg="del">
        <pc:chgData name="Nane Kratzke" userId="971be13ff4ee5ef6" providerId="LiveId" clId="{DD20FE7B-B758-854C-8A58-B6F418A73E13}" dt="2020-09-27T16:17:40.797" v="124" actId="2696"/>
        <pc:sldMkLst>
          <pc:docMk/>
          <pc:sldMk cId="4193228944" sldId="449"/>
        </pc:sldMkLst>
      </pc:sldChg>
      <pc:sldChg chg="del">
        <pc:chgData name="Nane Kratzke" userId="971be13ff4ee5ef6" providerId="LiveId" clId="{DD20FE7B-B758-854C-8A58-B6F418A73E13}" dt="2020-09-27T16:17:40.659" v="114" actId="2696"/>
        <pc:sldMkLst>
          <pc:docMk/>
          <pc:sldMk cId="3910355434" sldId="451"/>
        </pc:sldMkLst>
      </pc:sldChg>
      <pc:sldChg chg="addSp delSp modSp mod">
        <pc:chgData name="Nane Kratzke" userId="971be13ff4ee5ef6" providerId="LiveId" clId="{DD20FE7B-B758-854C-8A58-B6F418A73E13}" dt="2020-10-09T11:40:30.357" v="11717"/>
        <pc:sldMkLst>
          <pc:docMk/>
          <pc:sldMk cId="924658392" sldId="452"/>
        </pc:sldMkLst>
        <pc:spChg chg="add mod">
          <ac:chgData name="Nane Kratzke" userId="971be13ff4ee5ef6" providerId="LiveId" clId="{DD20FE7B-B758-854C-8A58-B6F418A73E13}" dt="2020-09-29T08:23:25.854" v="4100" actId="14100"/>
          <ac:spMkLst>
            <pc:docMk/>
            <pc:sldMk cId="924658392" sldId="452"/>
            <ac:spMk id="3" creationId="{4F46FF44-8228-534C-A954-3AEE9C0765E6}"/>
          </ac:spMkLst>
        </pc:spChg>
        <pc:spChg chg="del">
          <ac:chgData name="Nane Kratzke" userId="971be13ff4ee5ef6" providerId="LiveId" clId="{DD20FE7B-B758-854C-8A58-B6F418A73E13}" dt="2020-10-02T11:06:29.407" v="11661"/>
          <ac:spMkLst>
            <pc:docMk/>
            <pc:sldMk cId="924658392" sldId="452"/>
            <ac:spMk id="4" creationId="{3E5F82FD-55D2-3543-BAEA-5A17332C048A}"/>
          </ac:spMkLst>
        </pc:spChg>
        <pc:spChg chg="add mod">
          <ac:chgData name="Nane Kratzke" userId="971be13ff4ee5ef6" providerId="LiveId" clId="{DD20FE7B-B758-854C-8A58-B6F418A73E13}" dt="2020-10-09T11:40:30.357" v="11717"/>
          <ac:spMkLst>
            <pc:docMk/>
            <pc:sldMk cId="924658392" sldId="452"/>
            <ac:spMk id="4" creationId="{B59CA0C9-0DBF-2D4E-8546-7B11EF46B1FA}"/>
          </ac:spMkLst>
        </pc:spChg>
        <pc:spChg chg="mod">
          <ac:chgData name="Nane Kratzke" userId="971be13ff4ee5ef6" providerId="LiveId" clId="{DD20FE7B-B758-854C-8A58-B6F418A73E13}" dt="2020-09-29T08:21:01.657" v="3833" actId="1076"/>
          <ac:spMkLst>
            <pc:docMk/>
            <pc:sldMk cId="924658392" sldId="452"/>
            <ac:spMk id="5" creationId="{0603D732-B420-894B-AB6C-055CB2368AC6}"/>
          </ac:spMkLst>
        </pc:spChg>
        <pc:spChg chg="add del mod">
          <ac:chgData name="Nane Kratzke" userId="971be13ff4ee5ef6" providerId="LiveId" clId="{DD20FE7B-B758-854C-8A58-B6F418A73E13}" dt="2020-10-09T11:40:30.357" v="11717"/>
          <ac:spMkLst>
            <pc:docMk/>
            <pc:sldMk cId="924658392" sldId="452"/>
            <ac:spMk id="6" creationId="{C04F7E81-BB6A-6841-BF1F-48E9FAF99091}"/>
          </ac:spMkLst>
        </pc:spChg>
        <pc:picChg chg="mod">
          <ac:chgData name="Nane Kratzke" userId="971be13ff4ee5ef6" providerId="LiveId" clId="{DD20FE7B-B758-854C-8A58-B6F418A73E13}" dt="2020-09-29T08:14:23.175" v="3367" actId="14826"/>
          <ac:picMkLst>
            <pc:docMk/>
            <pc:sldMk cId="924658392" sldId="452"/>
            <ac:picMk id="2050" creationId="{C92F31AD-D064-7347-9EE6-D3E3CED31B43}"/>
          </ac:picMkLst>
        </pc:picChg>
      </pc:sldChg>
      <pc:sldChg chg="del">
        <pc:chgData name="Nane Kratzke" userId="971be13ff4ee5ef6" providerId="LiveId" clId="{DD20FE7B-B758-854C-8A58-B6F418A73E13}" dt="2020-09-27T16:17:40.368" v="96" actId="2696"/>
        <pc:sldMkLst>
          <pc:docMk/>
          <pc:sldMk cId="1006662412" sldId="453"/>
        </pc:sldMkLst>
      </pc:sldChg>
      <pc:sldChg chg="del">
        <pc:chgData name="Nane Kratzke" userId="971be13ff4ee5ef6" providerId="LiveId" clId="{DD20FE7B-B758-854C-8A58-B6F418A73E13}" dt="2020-09-27T16:17:40.499" v="104" actId="2696"/>
        <pc:sldMkLst>
          <pc:docMk/>
          <pc:sldMk cId="373954280" sldId="454"/>
        </pc:sldMkLst>
      </pc:sldChg>
      <pc:sldChg chg="del">
        <pc:chgData name="Nane Kratzke" userId="971be13ff4ee5ef6" providerId="LiveId" clId="{DD20FE7B-B758-854C-8A58-B6F418A73E13}" dt="2020-09-27T16:17:40.807" v="125" actId="2696"/>
        <pc:sldMkLst>
          <pc:docMk/>
          <pc:sldMk cId="1244584995" sldId="455"/>
        </pc:sldMkLst>
      </pc:sldChg>
      <pc:sldChg chg="del">
        <pc:chgData name="Nane Kratzke" userId="971be13ff4ee5ef6" providerId="LiveId" clId="{DD20FE7B-B758-854C-8A58-B6F418A73E13}" dt="2020-09-27T16:17:40.101" v="82" actId="2696"/>
        <pc:sldMkLst>
          <pc:docMk/>
          <pc:sldMk cId="4052141016" sldId="456"/>
        </pc:sldMkLst>
      </pc:sldChg>
      <pc:sldChg chg="del">
        <pc:chgData name="Nane Kratzke" userId="971be13ff4ee5ef6" providerId="LiveId" clId="{DD20FE7B-B758-854C-8A58-B6F418A73E13}" dt="2020-09-27T16:17:40.696" v="117" actId="2696"/>
        <pc:sldMkLst>
          <pc:docMk/>
          <pc:sldMk cId="1807440968" sldId="457"/>
        </pc:sldMkLst>
      </pc:sldChg>
      <pc:sldChg chg="del">
        <pc:chgData name="Nane Kratzke" userId="971be13ff4ee5ef6" providerId="LiveId" clId="{DD20FE7B-B758-854C-8A58-B6F418A73E13}" dt="2020-09-27T16:17:40.012" v="79" actId="2696"/>
        <pc:sldMkLst>
          <pc:docMk/>
          <pc:sldMk cId="4067627198" sldId="458"/>
        </pc:sldMkLst>
      </pc:sldChg>
      <pc:sldChg chg="del">
        <pc:chgData name="Nane Kratzke" userId="971be13ff4ee5ef6" providerId="LiveId" clId="{DD20FE7B-B758-854C-8A58-B6F418A73E13}" dt="2020-09-27T16:17:39.879" v="74" actId="2696"/>
        <pc:sldMkLst>
          <pc:docMk/>
          <pc:sldMk cId="4209971302" sldId="459"/>
        </pc:sldMkLst>
      </pc:sldChg>
      <pc:sldChg chg="del">
        <pc:chgData name="Nane Kratzke" userId="971be13ff4ee5ef6" providerId="LiveId" clId="{DD20FE7B-B758-854C-8A58-B6F418A73E13}" dt="2020-09-27T16:17:40.462" v="102" actId="2696"/>
        <pc:sldMkLst>
          <pc:docMk/>
          <pc:sldMk cId="3363336234" sldId="460"/>
        </pc:sldMkLst>
      </pc:sldChg>
      <pc:sldChg chg="del">
        <pc:chgData name="Nane Kratzke" userId="971be13ff4ee5ef6" providerId="LiveId" clId="{DD20FE7B-B758-854C-8A58-B6F418A73E13}" dt="2020-09-27T16:17:40.583" v="110" actId="2696"/>
        <pc:sldMkLst>
          <pc:docMk/>
          <pc:sldMk cId="3736819709" sldId="461"/>
        </pc:sldMkLst>
      </pc:sldChg>
      <pc:sldChg chg="del">
        <pc:chgData name="Nane Kratzke" userId="971be13ff4ee5ef6" providerId="LiveId" clId="{DD20FE7B-B758-854C-8A58-B6F418A73E13}" dt="2020-09-27T16:17:41.157" v="131" actId="2696"/>
        <pc:sldMkLst>
          <pc:docMk/>
          <pc:sldMk cId="1318869950" sldId="462"/>
        </pc:sldMkLst>
      </pc:sldChg>
      <pc:sldChg chg="del">
        <pc:chgData name="Nane Kratzke" userId="971be13ff4ee5ef6" providerId="LiveId" clId="{DD20FE7B-B758-854C-8A58-B6F418A73E13}" dt="2020-09-27T16:17:40.513" v="105" actId="2696"/>
        <pc:sldMkLst>
          <pc:docMk/>
          <pc:sldMk cId="194056035" sldId="463"/>
        </pc:sldMkLst>
      </pc:sldChg>
      <pc:sldChg chg="del">
        <pc:chgData name="Nane Kratzke" userId="971be13ff4ee5ef6" providerId="LiveId" clId="{DD20FE7B-B758-854C-8A58-B6F418A73E13}" dt="2020-09-27T16:17:40.966" v="128" actId="2696"/>
        <pc:sldMkLst>
          <pc:docMk/>
          <pc:sldMk cId="4278507067" sldId="464"/>
        </pc:sldMkLst>
      </pc:sldChg>
      <pc:sldChg chg="del">
        <pc:chgData name="Nane Kratzke" userId="971be13ff4ee5ef6" providerId="LiveId" clId="{DD20FE7B-B758-854C-8A58-B6F418A73E13}" dt="2020-09-27T16:17:40.670" v="115" actId="2696"/>
        <pc:sldMkLst>
          <pc:docMk/>
          <pc:sldMk cId="4016976235" sldId="465"/>
        </pc:sldMkLst>
      </pc:sldChg>
      <pc:sldChg chg="del">
        <pc:chgData name="Nane Kratzke" userId="971be13ff4ee5ef6" providerId="LiveId" clId="{DD20FE7B-B758-854C-8A58-B6F418A73E13}" dt="2020-09-27T16:17:40.624" v="111" actId="2696"/>
        <pc:sldMkLst>
          <pc:docMk/>
          <pc:sldMk cId="2752400082" sldId="466"/>
        </pc:sldMkLst>
      </pc:sldChg>
      <pc:sldChg chg="addSp delSp modSp mod">
        <pc:chgData name="Nane Kratzke" userId="971be13ff4ee5ef6" providerId="LiveId" clId="{DD20FE7B-B758-854C-8A58-B6F418A73E13}" dt="2020-10-09T11:40:30.357" v="11717"/>
        <pc:sldMkLst>
          <pc:docMk/>
          <pc:sldMk cId="3076701138" sldId="467"/>
        </pc:sldMkLst>
        <pc:spChg chg="del">
          <ac:chgData name="Nane Kratzke" userId="971be13ff4ee5ef6" providerId="LiveId" clId="{DD20FE7B-B758-854C-8A58-B6F418A73E13}" dt="2020-10-02T11:06:29.407" v="11661"/>
          <ac:spMkLst>
            <pc:docMk/>
            <pc:sldMk cId="3076701138" sldId="467"/>
            <ac:spMk id="4" creationId="{1F824127-8CD7-7742-B76A-094157DE8128}"/>
          </ac:spMkLst>
        </pc:spChg>
        <pc:spChg chg="add mod">
          <ac:chgData name="Nane Kratzke" userId="971be13ff4ee5ef6" providerId="LiveId" clId="{DD20FE7B-B758-854C-8A58-B6F418A73E13}" dt="2020-10-09T11:40:30.357" v="11717"/>
          <ac:spMkLst>
            <pc:docMk/>
            <pc:sldMk cId="3076701138" sldId="467"/>
            <ac:spMk id="4" creationId="{5448D242-ABE2-6548-8DAD-89FE61D81B19}"/>
          </ac:spMkLst>
        </pc:spChg>
        <pc:spChg chg="add del mod">
          <ac:chgData name="Nane Kratzke" userId="971be13ff4ee5ef6" providerId="LiveId" clId="{DD20FE7B-B758-854C-8A58-B6F418A73E13}" dt="2020-10-02T11:11:21.455" v="11673" actId="478"/>
          <ac:spMkLst>
            <pc:docMk/>
            <pc:sldMk cId="3076701138" sldId="467"/>
            <ac:spMk id="6" creationId="{29124D4B-AF5E-D249-A1F0-4EE0F53703CB}"/>
          </ac:spMkLst>
        </pc:spChg>
        <pc:picChg chg="mod">
          <ac:chgData name="Nane Kratzke" userId="971be13ff4ee5ef6" providerId="LiveId" clId="{DD20FE7B-B758-854C-8A58-B6F418A73E13}" dt="2020-09-27T16:14:13.059" v="0" actId="1076"/>
          <ac:picMkLst>
            <pc:docMk/>
            <pc:sldMk cId="3076701138" sldId="467"/>
            <ac:picMk id="9" creationId="{D9D49D39-BD0F-4F46-BF54-6EF15BEAC281}"/>
          </ac:picMkLst>
        </pc:picChg>
      </pc:sldChg>
      <pc:sldChg chg="del">
        <pc:chgData name="Nane Kratzke" userId="971be13ff4ee5ef6" providerId="LiveId" clId="{DD20FE7B-B758-854C-8A58-B6F418A73E13}" dt="2020-09-27T16:17:40.685" v="116" actId="2696"/>
        <pc:sldMkLst>
          <pc:docMk/>
          <pc:sldMk cId="482911669" sldId="468"/>
        </pc:sldMkLst>
      </pc:sldChg>
      <pc:sldChg chg="addSp delSp modSp add mod">
        <pc:chgData name="Nane Kratzke" userId="971be13ff4ee5ef6" providerId="LiveId" clId="{DD20FE7B-B758-854C-8A58-B6F418A73E13}" dt="2020-10-09T11:40:30.357" v="11717"/>
        <pc:sldMkLst>
          <pc:docMk/>
          <pc:sldMk cId="3862155537" sldId="468"/>
        </pc:sldMkLst>
        <pc:spChg chg="mod">
          <ac:chgData name="Nane Kratzke" userId="971be13ff4ee5ef6" providerId="LiveId" clId="{DD20FE7B-B758-854C-8A58-B6F418A73E13}" dt="2020-09-27T16:27:45.170" v="259" actId="20577"/>
          <ac:spMkLst>
            <pc:docMk/>
            <pc:sldMk cId="3862155537" sldId="468"/>
            <ac:spMk id="2" creationId="{C02A3B26-22A5-3C47-8E1C-BDBF662BBBC3}"/>
          </ac:spMkLst>
        </pc:spChg>
        <pc:spChg chg="add mod">
          <ac:chgData name="Nane Kratzke" userId="971be13ff4ee5ef6" providerId="LiveId" clId="{DD20FE7B-B758-854C-8A58-B6F418A73E13}" dt="2020-10-09T11:40:30.357" v="11717"/>
          <ac:spMkLst>
            <pc:docMk/>
            <pc:sldMk cId="3862155537" sldId="468"/>
            <ac:spMk id="3" creationId="{3E436C0D-E959-CD42-B08D-2775560643A5}"/>
          </ac:spMkLst>
        </pc:spChg>
        <pc:spChg chg="del">
          <ac:chgData name="Nane Kratzke" userId="971be13ff4ee5ef6" providerId="LiveId" clId="{DD20FE7B-B758-854C-8A58-B6F418A73E13}" dt="2020-10-02T11:06:29.407" v="11661"/>
          <ac:spMkLst>
            <pc:docMk/>
            <pc:sldMk cId="3862155537" sldId="468"/>
            <ac:spMk id="3" creationId="{677C6529-D0E0-A348-8B4A-EF50112B1053}"/>
          </ac:spMkLst>
        </pc:spChg>
        <pc:spChg chg="del">
          <ac:chgData name="Nane Kratzke" userId="971be13ff4ee5ef6" providerId="LiveId" clId="{DD20FE7B-B758-854C-8A58-B6F418A73E13}" dt="2020-09-27T16:24:02.398" v="144" actId="478"/>
          <ac:spMkLst>
            <pc:docMk/>
            <pc:sldMk cId="3862155537" sldId="468"/>
            <ac:spMk id="4" creationId="{73915404-5DE1-6241-9218-EEFA31745B5F}"/>
          </ac:spMkLst>
        </pc:spChg>
        <pc:spChg chg="add mod">
          <ac:chgData name="Nane Kratzke" userId="971be13ff4ee5ef6" providerId="LiveId" clId="{DD20FE7B-B758-854C-8A58-B6F418A73E13}" dt="2020-09-29T07:10:36.439" v="2765" actId="1076"/>
          <ac:spMkLst>
            <pc:docMk/>
            <pc:sldMk cId="3862155537" sldId="468"/>
            <ac:spMk id="4" creationId="{D9ACA6DA-33C7-024E-B415-092AC005D09A}"/>
          </ac:spMkLst>
        </pc:spChg>
        <pc:spChg chg="del">
          <ac:chgData name="Nane Kratzke" userId="971be13ff4ee5ef6" providerId="LiveId" clId="{DD20FE7B-B758-854C-8A58-B6F418A73E13}" dt="2020-09-27T16:24:06.135" v="145" actId="478"/>
          <ac:spMkLst>
            <pc:docMk/>
            <pc:sldMk cId="3862155537" sldId="468"/>
            <ac:spMk id="5" creationId="{5770112B-31EA-B743-B6A4-1BC52202FC78}"/>
          </ac:spMkLst>
        </pc:spChg>
        <pc:spChg chg="add del mod">
          <ac:chgData name="Nane Kratzke" userId="971be13ff4ee5ef6" providerId="LiveId" clId="{DD20FE7B-B758-854C-8A58-B6F418A73E13}" dt="2020-10-09T11:40:30.357" v="11717"/>
          <ac:spMkLst>
            <pc:docMk/>
            <pc:sldMk cId="3862155537" sldId="468"/>
            <ac:spMk id="5" creationId="{8ECC760C-D0BD-654D-B755-F8312F3FDC4A}"/>
          </ac:spMkLst>
        </pc:spChg>
        <pc:spChg chg="add mod">
          <ac:chgData name="Nane Kratzke" userId="971be13ff4ee5ef6" providerId="LiveId" clId="{DD20FE7B-B758-854C-8A58-B6F418A73E13}" dt="2020-09-27T16:30:12.958" v="305" actId="114"/>
          <ac:spMkLst>
            <pc:docMk/>
            <pc:sldMk cId="3862155537" sldId="468"/>
            <ac:spMk id="6" creationId="{8BE205AF-1167-814A-B33B-EB844E5EDCAE}"/>
          </ac:spMkLst>
        </pc:spChg>
        <pc:spChg chg="add mod">
          <ac:chgData name="Nane Kratzke" userId="971be13ff4ee5ef6" providerId="LiveId" clId="{DD20FE7B-B758-854C-8A58-B6F418A73E13}" dt="2020-09-27T16:28:07.911" v="284" actId="114"/>
          <ac:spMkLst>
            <pc:docMk/>
            <pc:sldMk cId="3862155537" sldId="468"/>
            <ac:spMk id="8" creationId="{EEA80E97-8FBA-4742-9160-B22500EE25F9}"/>
          </ac:spMkLst>
        </pc:spChg>
        <pc:picChg chg="add mod">
          <ac:chgData name="Nane Kratzke" userId="971be13ff4ee5ef6" providerId="LiveId" clId="{DD20FE7B-B758-854C-8A58-B6F418A73E13}" dt="2020-09-27T16:29:51.867" v="300" actId="1076"/>
          <ac:picMkLst>
            <pc:docMk/>
            <pc:sldMk cId="3862155537" sldId="468"/>
            <ac:picMk id="7" creationId="{AA51150F-FE60-2241-9D9B-11E1B450D189}"/>
          </ac:picMkLst>
        </pc:picChg>
      </pc:sldChg>
      <pc:sldChg chg="addSp delSp modSp add mod modClrScheme chgLayout">
        <pc:chgData name="Nane Kratzke" userId="971be13ff4ee5ef6" providerId="LiveId" clId="{DD20FE7B-B758-854C-8A58-B6F418A73E13}" dt="2020-10-09T11:40:30.357" v="11717"/>
        <pc:sldMkLst>
          <pc:docMk/>
          <pc:sldMk cId="1234687008" sldId="469"/>
        </pc:sldMkLst>
        <pc:spChg chg="add del mod">
          <ac:chgData name="Nane Kratzke" userId="971be13ff4ee5ef6" providerId="LiveId" clId="{DD20FE7B-B758-854C-8A58-B6F418A73E13}" dt="2020-10-09T11:40:30.357" v="11717"/>
          <ac:spMkLst>
            <pc:docMk/>
            <pc:sldMk cId="1234687008" sldId="469"/>
            <ac:spMk id="2" creationId="{6EF5ADD7-ACA3-FF46-ABA6-CFC21B59BCF0}"/>
          </ac:spMkLst>
        </pc:spChg>
        <pc:spChg chg="del mod ord">
          <ac:chgData name="Nane Kratzke" userId="971be13ff4ee5ef6" providerId="LiveId" clId="{DD20FE7B-B758-854C-8A58-B6F418A73E13}" dt="2020-09-27T16:32:15.103" v="307" actId="700"/>
          <ac:spMkLst>
            <pc:docMk/>
            <pc:sldMk cId="1234687008" sldId="469"/>
            <ac:spMk id="2" creationId="{B2888516-54A3-3647-B458-9BFB4DC8EDE3}"/>
          </ac:spMkLst>
        </pc:spChg>
        <pc:spChg chg="add mod">
          <ac:chgData name="Nane Kratzke" userId="971be13ff4ee5ef6" providerId="LiveId" clId="{DD20FE7B-B758-854C-8A58-B6F418A73E13}" dt="2020-10-09T11:40:30.357" v="11717"/>
          <ac:spMkLst>
            <pc:docMk/>
            <pc:sldMk cId="1234687008" sldId="469"/>
            <ac:spMk id="3" creationId="{96E3E8D1-995C-DD41-8BB1-D0D726EBCA68}"/>
          </ac:spMkLst>
        </pc:spChg>
        <pc:spChg chg="del mod ord">
          <ac:chgData name="Nane Kratzke" userId="971be13ff4ee5ef6" providerId="LiveId" clId="{DD20FE7B-B758-854C-8A58-B6F418A73E13}" dt="2020-10-02T11:06:29.407" v="11661"/>
          <ac:spMkLst>
            <pc:docMk/>
            <pc:sldMk cId="1234687008" sldId="469"/>
            <ac:spMk id="3" creationId="{DF70FD9D-531B-174B-A052-B6C77C24BCBA}"/>
          </ac:spMkLst>
        </pc:spChg>
        <pc:spChg chg="del mod ord">
          <ac:chgData name="Nane Kratzke" userId="971be13ff4ee5ef6" providerId="LiveId" clId="{DD20FE7B-B758-854C-8A58-B6F418A73E13}" dt="2020-09-27T16:32:15.103" v="307" actId="700"/>
          <ac:spMkLst>
            <pc:docMk/>
            <pc:sldMk cId="1234687008" sldId="469"/>
            <ac:spMk id="4" creationId="{2D13A579-65B3-8F48-8081-3C76E37C0EB1}"/>
          </ac:spMkLst>
        </pc:spChg>
        <pc:spChg chg="del">
          <ac:chgData name="Nane Kratzke" userId="971be13ff4ee5ef6" providerId="LiveId" clId="{DD20FE7B-B758-854C-8A58-B6F418A73E13}" dt="2020-09-27T16:32:15.103" v="307" actId="700"/>
          <ac:spMkLst>
            <pc:docMk/>
            <pc:sldMk cId="1234687008" sldId="469"/>
            <ac:spMk id="5" creationId="{E3A0C9B6-FBCF-C248-AF4E-25470958F29E}"/>
          </ac:spMkLst>
        </pc:spChg>
        <pc:spChg chg="add mod ord">
          <ac:chgData name="Nane Kratzke" userId="971be13ff4ee5ef6" providerId="LiveId" clId="{DD20FE7B-B758-854C-8A58-B6F418A73E13}" dt="2020-09-27T16:33:55.298" v="387" actId="20577"/>
          <ac:spMkLst>
            <pc:docMk/>
            <pc:sldMk cId="1234687008" sldId="469"/>
            <ac:spMk id="6" creationId="{F62CA23C-859C-E543-B4C3-63DEEA97AB2C}"/>
          </ac:spMkLst>
        </pc:spChg>
        <pc:spChg chg="add mod ord">
          <ac:chgData name="Nane Kratzke" userId="971be13ff4ee5ef6" providerId="LiveId" clId="{DD20FE7B-B758-854C-8A58-B6F418A73E13}" dt="2020-09-27T16:46:17.402" v="716" actId="20577"/>
          <ac:spMkLst>
            <pc:docMk/>
            <pc:sldMk cId="1234687008" sldId="469"/>
            <ac:spMk id="7" creationId="{D13A7961-4898-A64D-9DA6-BC9ADE7B7DC1}"/>
          </ac:spMkLst>
        </pc:spChg>
        <pc:spChg chg="add mod">
          <ac:chgData name="Nane Kratzke" userId="971be13ff4ee5ef6" providerId="LiveId" clId="{DD20FE7B-B758-854C-8A58-B6F418A73E13}" dt="2020-09-27T16:35:07.728" v="395" actId="207"/>
          <ac:spMkLst>
            <pc:docMk/>
            <pc:sldMk cId="1234687008" sldId="469"/>
            <ac:spMk id="8" creationId="{2E71117E-5336-E041-BFF5-BF469EF17651}"/>
          </ac:spMkLst>
        </pc:spChg>
      </pc:sldChg>
      <pc:sldChg chg="del">
        <pc:chgData name="Nane Kratzke" userId="971be13ff4ee5ef6" providerId="LiveId" clId="{DD20FE7B-B758-854C-8A58-B6F418A73E13}" dt="2020-09-27T16:17:40.243" v="87" actId="2696"/>
        <pc:sldMkLst>
          <pc:docMk/>
          <pc:sldMk cId="1365271513" sldId="469"/>
        </pc:sldMkLst>
      </pc:sldChg>
      <pc:sldChg chg="del">
        <pc:chgData name="Nane Kratzke" userId="971be13ff4ee5ef6" providerId="LiveId" clId="{DD20FE7B-B758-854C-8A58-B6F418A73E13}" dt="2020-09-27T16:23:53.714" v="142" actId="2696"/>
        <pc:sldMkLst>
          <pc:docMk/>
          <pc:sldMk cId="588962951" sldId="470"/>
        </pc:sldMkLst>
      </pc:sldChg>
      <pc:sldChg chg="addSp delSp modSp add mod ord">
        <pc:chgData name="Nane Kratzke" userId="971be13ff4ee5ef6" providerId="LiveId" clId="{DD20FE7B-B758-854C-8A58-B6F418A73E13}" dt="2020-10-09T11:40:30.357" v="11717"/>
        <pc:sldMkLst>
          <pc:docMk/>
          <pc:sldMk cId="1102309617" sldId="470"/>
        </pc:sldMkLst>
        <pc:spChg chg="mod">
          <ac:chgData name="Nane Kratzke" userId="971be13ff4ee5ef6" providerId="LiveId" clId="{DD20FE7B-B758-854C-8A58-B6F418A73E13}" dt="2020-09-27T16:36:22.386" v="442" actId="21"/>
          <ac:spMkLst>
            <pc:docMk/>
            <pc:sldMk cId="1102309617" sldId="470"/>
            <ac:spMk id="2" creationId="{6D123001-6A4B-1144-AA7E-DED04C18DED7}"/>
          </ac:spMkLst>
        </pc:spChg>
        <pc:spChg chg="mod">
          <ac:chgData name="Nane Kratzke" userId="971be13ff4ee5ef6" providerId="LiveId" clId="{DD20FE7B-B758-854C-8A58-B6F418A73E13}" dt="2020-09-27T16:36:23.663" v="443"/>
          <ac:spMkLst>
            <pc:docMk/>
            <pc:sldMk cId="1102309617" sldId="470"/>
            <ac:spMk id="3" creationId="{D904F6C3-5E93-C84E-AE68-5A2A59FB3B96}"/>
          </ac:spMkLst>
        </pc:spChg>
        <pc:spChg chg="add mod">
          <ac:chgData name="Nane Kratzke" userId="971be13ff4ee5ef6" providerId="LiveId" clId="{DD20FE7B-B758-854C-8A58-B6F418A73E13}" dt="2020-10-09T11:40:30.357" v="11717"/>
          <ac:spMkLst>
            <pc:docMk/>
            <pc:sldMk cId="1102309617" sldId="470"/>
            <ac:spMk id="4" creationId="{497CB054-8FFA-1146-BFED-0075F1FC5DE4}"/>
          </ac:spMkLst>
        </pc:spChg>
        <pc:spChg chg="del">
          <ac:chgData name="Nane Kratzke" userId="971be13ff4ee5ef6" providerId="LiveId" clId="{DD20FE7B-B758-854C-8A58-B6F418A73E13}" dt="2020-10-02T11:06:29.407" v="11661"/>
          <ac:spMkLst>
            <pc:docMk/>
            <pc:sldMk cId="1102309617" sldId="470"/>
            <ac:spMk id="4" creationId="{61C54FD0-8DE8-8F4B-B9F4-664D39CDCE89}"/>
          </ac:spMkLst>
        </pc:spChg>
        <pc:spChg chg="add del mod">
          <ac:chgData name="Nane Kratzke" userId="971be13ff4ee5ef6" providerId="LiveId" clId="{DD20FE7B-B758-854C-8A58-B6F418A73E13}" dt="2020-10-09T11:40:30.357" v="11717"/>
          <ac:spMkLst>
            <pc:docMk/>
            <pc:sldMk cId="1102309617" sldId="470"/>
            <ac:spMk id="5" creationId="{0B0F2364-E65C-8541-9332-FE4BE8689C37}"/>
          </ac:spMkLst>
        </pc:spChg>
        <pc:spChg chg="add del mod">
          <ac:chgData name="Nane Kratzke" userId="971be13ff4ee5ef6" providerId="LiveId" clId="{DD20FE7B-B758-854C-8A58-B6F418A73E13}" dt="2020-09-27T16:36:27.024" v="445"/>
          <ac:spMkLst>
            <pc:docMk/>
            <pc:sldMk cId="1102309617" sldId="470"/>
            <ac:spMk id="5" creationId="{18674310-7164-6947-92B0-ECBC18C75F07}"/>
          </ac:spMkLst>
        </pc:spChg>
        <pc:spChg chg="add mod">
          <ac:chgData name="Nane Kratzke" userId="971be13ff4ee5ef6" providerId="LiveId" clId="{DD20FE7B-B758-854C-8A58-B6F418A73E13}" dt="2020-09-27T16:37:55.058" v="476" actId="207"/>
          <ac:spMkLst>
            <pc:docMk/>
            <pc:sldMk cId="1102309617" sldId="470"/>
            <ac:spMk id="7" creationId="{FF584FB9-C372-1243-9CFF-8792BB1A0030}"/>
          </ac:spMkLst>
        </pc:spChg>
        <pc:spChg chg="add mod">
          <ac:chgData name="Nane Kratzke" userId="971be13ff4ee5ef6" providerId="LiveId" clId="{DD20FE7B-B758-854C-8A58-B6F418A73E13}" dt="2020-09-29T07:33:05.713" v="3119" actId="20577"/>
          <ac:spMkLst>
            <pc:docMk/>
            <pc:sldMk cId="1102309617" sldId="470"/>
            <ac:spMk id="8" creationId="{62F718CF-1607-B747-8F40-6D8E432E2520}"/>
          </ac:spMkLst>
        </pc:spChg>
        <pc:spChg chg="add mod">
          <ac:chgData name="Nane Kratzke" userId="971be13ff4ee5ef6" providerId="LiveId" clId="{DD20FE7B-B758-854C-8A58-B6F418A73E13}" dt="2020-09-27T16:39:45.658" v="593" actId="1582"/>
          <ac:spMkLst>
            <pc:docMk/>
            <pc:sldMk cId="1102309617" sldId="470"/>
            <ac:spMk id="10" creationId="{AF849CAF-1A44-7946-B6BD-1EBCED2A584F}"/>
          </ac:spMkLst>
        </pc:spChg>
        <pc:picChg chg="add mod">
          <ac:chgData name="Nane Kratzke" userId="971be13ff4ee5ef6" providerId="LiveId" clId="{DD20FE7B-B758-854C-8A58-B6F418A73E13}" dt="2020-09-27T16:36:52.507" v="451" actId="14861"/>
          <ac:picMkLst>
            <pc:docMk/>
            <pc:sldMk cId="1102309617" sldId="470"/>
            <ac:picMk id="6" creationId="{E026A32F-1234-7349-9370-F2E607EF654C}"/>
          </ac:picMkLst>
        </pc:picChg>
        <pc:inkChg chg="add del">
          <ac:chgData name="Nane Kratzke" userId="971be13ff4ee5ef6" providerId="LiveId" clId="{DD20FE7B-B758-854C-8A58-B6F418A73E13}" dt="2020-09-27T16:39:13.349" v="589" actId="478"/>
          <ac:inkMkLst>
            <pc:docMk/>
            <pc:sldMk cId="1102309617" sldId="470"/>
            <ac:inkMk id="9" creationId="{B5AFD040-507D-A747-AF93-C692F40F5F25}"/>
          </ac:inkMkLst>
        </pc:inkChg>
        <pc:inkChg chg="add mod">
          <ac:chgData name="Nane Kratzke" userId="971be13ff4ee5ef6" providerId="LiveId" clId="{DD20FE7B-B758-854C-8A58-B6F418A73E13}" dt="2020-09-27T16:40:19.330" v="595" actId="1582"/>
          <ac:inkMkLst>
            <pc:docMk/>
            <pc:sldMk cId="1102309617" sldId="470"/>
            <ac:inkMk id="11" creationId="{189A2876-4551-264D-9467-61DAB5A7CFEB}"/>
          </ac:inkMkLst>
        </pc:inkChg>
      </pc:sldChg>
      <pc:sldChg chg="addSp delSp modSp add mod">
        <pc:chgData name="Nane Kratzke" userId="971be13ff4ee5ef6" providerId="LiveId" clId="{DD20FE7B-B758-854C-8A58-B6F418A73E13}" dt="2020-10-09T11:40:30.357" v="11717"/>
        <pc:sldMkLst>
          <pc:docMk/>
          <pc:sldMk cId="1897190930" sldId="471"/>
        </pc:sldMkLst>
        <pc:spChg chg="mod">
          <ac:chgData name="Nane Kratzke" userId="971be13ff4ee5ef6" providerId="LiveId" clId="{DD20FE7B-B758-854C-8A58-B6F418A73E13}" dt="2020-09-27T16:42:40.274" v="607" actId="20577"/>
          <ac:spMkLst>
            <pc:docMk/>
            <pc:sldMk cId="1897190930" sldId="471"/>
            <ac:spMk id="2" creationId="{D53741BF-E580-884E-B6DE-0B91BFEA76E2}"/>
          </ac:spMkLst>
        </pc:spChg>
        <pc:spChg chg="mod">
          <ac:chgData name="Nane Kratzke" userId="971be13ff4ee5ef6" providerId="LiveId" clId="{DD20FE7B-B758-854C-8A58-B6F418A73E13}" dt="2020-09-27T16:43:16.554" v="685" actId="20577"/>
          <ac:spMkLst>
            <pc:docMk/>
            <pc:sldMk cId="1897190930" sldId="471"/>
            <ac:spMk id="3" creationId="{A67150FF-9377-0A42-9B30-9340CA64AC21}"/>
          </ac:spMkLst>
        </pc:spChg>
        <pc:spChg chg="add mod">
          <ac:chgData name="Nane Kratzke" userId="971be13ff4ee5ef6" providerId="LiveId" clId="{DD20FE7B-B758-854C-8A58-B6F418A73E13}" dt="2020-10-09T11:40:30.357" v="11717"/>
          <ac:spMkLst>
            <pc:docMk/>
            <pc:sldMk cId="1897190930" sldId="471"/>
            <ac:spMk id="4" creationId="{79EF3532-8857-7241-98B0-8C34F7599C3D}"/>
          </ac:spMkLst>
        </pc:spChg>
        <pc:spChg chg="del">
          <ac:chgData name="Nane Kratzke" userId="971be13ff4ee5ef6" providerId="LiveId" clId="{DD20FE7B-B758-854C-8A58-B6F418A73E13}" dt="2020-10-02T11:06:29.407" v="11661"/>
          <ac:spMkLst>
            <pc:docMk/>
            <pc:sldMk cId="1897190930" sldId="471"/>
            <ac:spMk id="4" creationId="{DB1CF9AF-FA8F-724E-BF9B-AD25556854E6}"/>
          </ac:spMkLst>
        </pc:spChg>
        <pc:spChg chg="add mod">
          <ac:chgData name="Nane Kratzke" userId="971be13ff4ee5ef6" providerId="LiveId" clId="{DD20FE7B-B758-854C-8A58-B6F418A73E13}" dt="2020-09-27T17:19:12.679" v="1221" actId="207"/>
          <ac:spMkLst>
            <pc:docMk/>
            <pc:sldMk cId="1897190930" sldId="471"/>
            <ac:spMk id="6" creationId="{88624F04-B8F5-B841-B077-6C852DBDABBE}"/>
          </ac:spMkLst>
        </pc:spChg>
        <pc:spChg chg="add mod">
          <ac:chgData name="Nane Kratzke" userId="971be13ff4ee5ef6" providerId="LiveId" clId="{DD20FE7B-B758-854C-8A58-B6F418A73E13}" dt="2020-09-29T14:53:23.483" v="10096" actId="20577"/>
          <ac:spMkLst>
            <pc:docMk/>
            <pc:sldMk cId="1897190930" sldId="471"/>
            <ac:spMk id="7" creationId="{74F2C050-0E9B-5144-819E-8EF177968F3A}"/>
          </ac:spMkLst>
        </pc:spChg>
        <pc:spChg chg="add mod">
          <ac:chgData name="Nane Kratzke" userId="971be13ff4ee5ef6" providerId="LiveId" clId="{DD20FE7B-B758-854C-8A58-B6F418A73E13}" dt="2020-09-29T10:24:39.588" v="5899" actId="20577"/>
          <ac:spMkLst>
            <pc:docMk/>
            <pc:sldMk cId="1897190930" sldId="471"/>
            <ac:spMk id="8" creationId="{49A21509-E9B0-C444-9480-B2D21518B824}"/>
          </ac:spMkLst>
        </pc:spChg>
        <pc:spChg chg="add del mod">
          <ac:chgData name="Nane Kratzke" userId="971be13ff4ee5ef6" providerId="LiveId" clId="{DD20FE7B-B758-854C-8A58-B6F418A73E13}" dt="2020-10-09T11:40:30.357" v="11717"/>
          <ac:spMkLst>
            <pc:docMk/>
            <pc:sldMk cId="1897190930" sldId="471"/>
            <ac:spMk id="9" creationId="{F3CB91F5-D639-274D-95B4-C326694E266A}"/>
          </ac:spMkLst>
        </pc:spChg>
        <pc:picChg chg="add mod">
          <ac:chgData name="Nane Kratzke" userId="971be13ff4ee5ef6" providerId="LiveId" clId="{DD20FE7B-B758-854C-8A58-B6F418A73E13}" dt="2020-09-29T10:04:45.646" v="5232" actId="1076"/>
          <ac:picMkLst>
            <pc:docMk/>
            <pc:sldMk cId="1897190930" sldId="471"/>
            <ac:picMk id="5" creationId="{4F6A745B-E2DF-E343-AA79-25A00272FB3A}"/>
          </ac:picMkLst>
        </pc:picChg>
      </pc:sldChg>
      <pc:sldChg chg="addSp delSp modSp add mod">
        <pc:chgData name="Nane Kratzke" userId="971be13ff4ee5ef6" providerId="LiveId" clId="{DD20FE7B-B758-854C-8A58-B6F418A73E13}" dt="2020-09-27T16:57:47.461" v="1169" actId="3626"/>
        <pc:sldMkLst>
          <pc:docMk/>
          <pc:sldMk cId="2183946489" sldId="472"/>
        </pc:sldMkLst>
        <pc:spChg chg="mod">
          <ac:chgData name="Nane Kratzke" userId="971be13ff4ee5ef6" providerId="LiveId" clId="{DD20FE7B-B758-854C-8A58-B6F418A73E13}" dt="2020-09-27T16:46:35.690" v="749" actId="20577"/>
          <ac:spMkLst>
            <pc:docMk/>
            <pc:sldMk cId="2183946489" sldId="472"/>
            <ac:spMk id="2" creationId="{DA77E05B-ECDA-9C45-95D1-DD209740F089}"/>
          </ac:spMkLst>
        </pc:spChg>
        <pc:spChg chg="mod">
          <ac:chgData name="Nane Kratzke" userId="971be13ff4ee5ef6" providerId="LiveId" clId="{DD20FE7B-B758-854C-8A58-B6F418A73E13}" dt="2020-09-27T16:46:38.623" v="761" actId="20577"/>
          <ac:spMkLst>
            <pc:docMk/>
            <pc:sldMk cId="2183946489" sldId="472"/>
            <ac:spMk id="3" creationId="{DD6E4895-4573-2C47-8EBA-74EB3A9AFD84}"/>
          </ac:spMkLst>
        </pc:spChg>
        <pc:spChg chg="add del mod">
          <ac:chgData name="Nane Kratzke" userId="971be13ff4ee5ef6" providerId="LiveId" clId="{DD20FE7B-B758-854C-8A58-B6F418A73E13}" dt="2020-09-27T16:47:04.502" v="771" actId="478"/>
          <ac:spMkLst>
            <pc:docMk/>
            <pc:sldMk cId="2183946489" sldId="472"/>
            <ac:spMk id="5" creationId="{90BF0E25-2D81-F14A-AFCC-567AEB3A22D7}"/>
          </ac:spMkLst>
        </pc:spChg>
        <pc:spChg chg="add mod">
          <ac:chgData name="Nane Kratzke" userId="971be13ff4ee5ef6" providerId="LiveId" clId="{DD20FE7B-B758-854C-8A58-B6F418A73E13}" dt="2020-09-27T16:48:33.096" v="804" actId="1076"/>
          <ac:spMkLst>
            <pc:docMk/>
            <pc:sldMk cId="2183946489" sldId="472"/>
            <ac:spMk id="6" creationId="{981CCDF9-C9DC-C94C-ABBC-E159687686FB}"/>
          </ac:spMkLst>
        </pc:spChg>
        <pc:spChg chg="add mod">
          <ac:chgData name="Nane Kratzke" userId="971be13ff4ee5ef6" providerId="LiveId" clId="{DD20FE7B-B758-854C-8A58-B6F418A73E13}" dt="2020-09-27T16:57:47.461" v="1169" actId="3626"/>
          <ac:spMkLst>
            <pc:docMk/>
            <pc:sldMk cId="2183946489" sldId="472"/>
            <ac:spMk id="7" creationId="{2D3D9ADD-2667-4D4F-9573-C101E57A5CF4}"/>
          </ac:spMkLst>
        </pc:spChg>
      </pc:sldChg>
      <pc:sldChg chg="addSp delSp modSp add mod">
        <pc:chgData name="Nane Kratzke" userId="971be13ff4ee5ef6" providerId="LiveId" clId="{DD20FE7B-B758-854C-8A58-B6F418A73E13}" dt="2020-10-09T11:40:30.357" v="11717"/>
        <pc:sldMkLst>
          <pc:docMk/>
          <pc:sldMk cId="828704488" sldId="473"/>
        </pc:sldMkLst>
        <pc:spChg chg="mod">
          <ac:chgData name="Nane Kratzke" userId="971be13ff4ee5ef6" providerId="LiveId" clId="{DD20FE7B-B758-854C-8A58-B6F418A73E13}" dt="2020-09-27T17:15:07.812" v="1182" actId="20577"/>
          <ac:spMkLst>
            <pc:docMk/>
            <pc:sldMk cId="828704488" sldId="473"/>
            <ac:spMk id="3" creationId="{A67150FF-9377-0A42-9B30-9340CA64AC21}"/>
          </ac:spMkLst>
        </pc:spChg>
        <pc:spChg chg="add mod">
          <ac:chgData name="Nane Kratzke" userId="971be13ff4ee5ef6" providerId="LiveId" clId="{DD20FE7B-B758-854C-8A58-B6F418A73E13}" dt="2020-10-09T11:40:30.357" v="11717"/>
          <ac:spMkLst>
            <pc:docMk/>
            <pc:sldMk cId="828704488" sldId="473"/>
            <ac:spMk id="4" creationId="{40B19680-B0F8-EA45-BAD1-D9177FE661EA}"/>
          </ac:spMkLst>
        </pc:spChg>
        <pc:spChg chg="del">
          <ac:chgData name="Nane Kratzke" userId="971be13ff4ee5ef6" providerId="LiveId" clId="{DD20FE7B-B758-854C-8A58-B6F418A73E13}" dt="2020-10-02T11:06:29.407" v="11661"/>
          <ac:spMkLst>
            <pc:docMk/>
            <pc:sldMk cId="828704488" sldId="473"/>
            <ac:spMk id="4" creationId="{DB1CF9AF-FA8F-724E-BF9B-AD25556854E6}"/>
          </ac:spMkLst>
        </pc:spChg>
        <pc:spChg chg="add mod">
          <ac:chgData name="Nane Kratzke" userId="971be13ff4ee5ef6" providerId="LiveId" clId="{DD20FE7B-B758-854C-8A58-B6F418A73E13}" dt="2020-09-29T10:14:35.779" v="5680" actId="207"/>
          <ac:spMkLst>
            <pc:docMk/>
            <pc:sldMk cId="828704488" sldId="473"/>
            <ac:spMk id="6" creationId="{F4FFEA91-52C9-204C-928A-A1C0E58B3674}"/>
          </ac:spMkLst>
        </pc:spChg>
        <pc:spChg chg="add del mod">
          <ac:chgData name="Nane Kratzke" userId="971be13ff4ee5ef6" providerId="LiveId" clId="{DD20FE7B-B758-854C-8A58-B6F418A73E13}" dt="2020-10-09T11:40:30.357" v="11717"/>
          <ac:spMkLst>
            <pc:docMk/>
            <pc:sldMk cId="828704488" sldId="473"/>
            <ac:spMk id="7" creationId="{A89F0ED5-2FCC-624C-BF53-69EF3BEAD3CF}"/>
          </ac:spMkLst>
        </pc:spChg>
        <pc:picChg chg="mod">
          <ac:chgData name="Nane Kratzke" userId="971be13ff4ee5ef6" providerId="LiveId" clId="{DD20FE7B-B758-854C-8A58-B6F418A73E13}" dt="2020-09-29T10:08:23.438" v="5461" actId="1076"/>
          <ac:picMkLst>
            <pc:docMk/>
            <pc:sldMk cId="828704488" sldId="473"/>
            <ac:picMk id="5" creationId="{4F6A745B-E2DF-E343-AA79-25A00272FB3A}"/>
          </ac:picMkLst>
        </pc:picChg>
        <pc:picChg chg="add del">
          <ac:chgData name="Nane Kratzke" userId="971be13ff4ee5ef6" providerId="LiveId" clId="{DD20FE7B-B758-854C-8A58-B6F418A73E13}" dt="2020-09-27T17:15:35.665" v="1186"/>
          <ac:picMkLst>
            <pc:docMk/>
            <pc:sldMk cId="828704488" sldId="473"/>
            <ac:picMk id="1026" creationId="{7485A9BD-A908-714E-9756-71A9C9302E00}"/>
          </ac:picMkLst>
        </pc:picChg>
      </pc:sldChg>
      <pc:sldChg chg="addSp delSp modSp add mod ord">
        <pc:chgData name="Nane Kratzke" userId="971be13ff4ee5ef6" providerId="LiveId" clId="{DD20FE7B-B758-854C-8A58-B6F418A73E13}" dt="2020-10-09T11:40:30.357" v="11717"/>
        <pc:sldMkLst>
          <pc:docMk/>
          <pc:sldMk cId="2731487519" sldId="474"/>
        </pc:sldMkLst>
        <pc:spChg chg="mod">
          <ac:chgData name="Nane Kratzke" userId="971be13ff4ee5ef6" providerId="LiveId" clId="{DD20FE7B-B758-854C-8A58-B6F418A73E13}" dt="2020-09-27T17:16:28.297" v="1205" actId="20577"/>
          <ac:spMkLst>
            <pc:docMk/>
            <pc:sldMk cId="2731487519" sldId="474"/>
            <ac:spMk id="3" creationId="{A67150FF-9377-0A42-9B30-9340CA64AC21}"/>
          </ac:spMkLst>
        </pc:spChg>
        <pc:spChg chg="add mod">
          <ac:chgData name="Nane Kratzke" userId="971be13ff4ee5ef6" providerId="LiveId" clId="{DD20FE7B-B758-854C-8A58-B6F418A73E13}" dt="2020-10-09T11:40:30.357" v="11717"/>
          <ac:spMkLst>
            <pc:docMk/>
            <pc:sldMk cId="2731487519" sldId="474"/>
            <ac:spMk id="4" creationId="{186104D8-D39F-164E-856A-4C317CBF9EEF}"/>
          </ac:spMkLst>
        </pc:spChg>
        <pc:spChg chg="del">
          <ac:chgData name="Nane Kratzke" userId="971be13ff4ee5ef6" providerId="LiveId" clId="{DD20FE7B-B758-854C-8A58-B6F418A73E13}" dt="2020-10-02T11:06:29.407" v="11661"/>
          <ac:spMkLst>
            <pc:docMk/>
            <pc:sldMk cId="2731487519" sldId="474"/>
            <ac:spMk id="4" creationId="{DB1CF9AF-FA8F-724E-BF9B-AD25556854E6}"/>
          </ac:spMkLst>
        </pc:spChg>
        <pc:spChg chg="add mod">
          <ac:chgData name="Nane Kratzke" userId="971be13ff4ee5ef6" providerId="LiveId" clId="{DD20FE7B-B758-854C-8A58-B6F418A73E13}" dt="2020-09-29T10:23:14.632" v="5861" actId="404"/>
          <ac:spMkLst>
            <pc:docMk/>
            <pc:sldMk cId="2731487519" sldId="474"/>
            <ac:spMk id="6" creationId="{51B16AA0-403A-E143-8ADC-45DC74F32104}"/>
          </ac:spMkLst>
        </pc:spChg>
        <pc:spChg chg="add mod">
          <ac:chgData name="Nane Kratzke" userId="971be13ff4ee5ef6" providerId="LiveId" clId="{DD20FE7B-B758-854C-8A58-B6F418A73E13}" dt="2020-09-29T10:23:18.882" v="5862" actId="404"/>
          <ac:spMkLst>
            <pc:docMk/>
            <pc:sldMk cId="2731487519" sldId="474"/>
            <ac:spMk id="7" creationId="{3A6A611F-0A8A-594C-8FDB-1667CB1EFAC7}"/>
          </ac:spMkLst>
        </pc:spChg>
        <pc:spChg chg="add mod">
          <ac:chgData name="Nane Kratzke" userId="971be13ff4ee5ef6" providerId="LiveId" clId="{DD20FE7B-B758-854C-8A58-B6F418A73E13}" dt="2020-09-29T10:23:37.783" v="5865" actId="14100"/>
          <ac:spMkLst>
            <pc:docMk/>
            <pc:sldMk cId="2731487519" sldId="474"/>
            <ac:spMk id="8" creationId="{90DD4A1C-7980-1249-8489-E71690E58821}"/>
          </ac:spMkLst>
        </pc:spChg>
        <pc:spChg chg="add del mod">
          <ac:chgData name="Nane Kratzke" userId="971be13ff4ee5ef6" providerId="LiveId" clId="{DD20FE7B-B758-854C-8A58-B6F418A73E13}" dt="2020-10-09T11:40:30.357" v="11717"/>
          <ac:spMkLst>
            <pc:docMk/>
            <pc:sldMk cId="2731487519" sldId="474"/>
            <ac:spMk id="9" creationId="{B99B7561-2B00-C84D-89E5-826A217F53A9}"/>
          </ac:spMkLst>
        </pc:spChg>
        <pc:picChg chg="mod">
          <ac:chgData name="Nane Kratzke" userId="971be13ff4ee5ef6" providerId="LiveId" clId="{DD20FE7B-B758-854C-8A58-B6F418A73E13}" dt="2020-09-29T10:15:56.670" v="5683" actId="1076"/>
          <ac:picMkLst>
            <pc:docMk/>
            <pc:sldMk cId="2731487519" sldId="474"/>
            <ac:picMk id="5" creationId="{4F6A745B-E2DF-E343-AA79-25A00272FB3A}"/>
          </ac:picMkLst>
        </pc:picChg>
      </pc:sldChg>
      <pc:sldChg chg="add del">
        <pc:chgData name="Nane Kratzke" userId="971be13ff4ee5ef6" providerId="LiveId" clId="{DD20FE7B-B758-854C-8A58-B6F418A73E13}" dt="2020-09-27T17:15:34.438" v="1185"/>
        <pc:sldMkLst>
          <pc:docMk/>
          <pc:sldMk cId="3144205072" sldId="474"/>
        </pc:sldMkLst>
      </pc:sldChg>
      <pc:sldChg chg="addSp delSp modSp">
        <pc:chgData name="Nane Kratzke" userId="971be13ff4ee5ef6" providerId="LiveId" clId="{DD20FE7B-B758-854C-8A58-B6F418A73E13}" dt="2020-10-09T11:40:30.357" v="11717"/>
        <pc:sldMkLst>
          <pc:docMk/>
          <pc:sldMk cId="4240215784" sldId="475"/>
        </pc:sldMkLst>
        <pc:spChg chg="add mod">
          <ac:chgData name="Nane Kratzke" userId="971be13ff4ee5ef6" providerId="LiveId" clId="{DD20FE7B-B758-854C-8A58-B6F418A73E13}" dt="2020-10-09T11:40:30.357" v="11717"/>
          <ac:spMkLst>
            <pc:docMk/>
            <pc:sldMk cId="4240215784" sldId="475"/>
            <ac:spMk id="4" creationId="{1CFB7CB5-0523-AC47-AD8E-6CF831A7A1E9}"/>
          </ac:spMkLst>
        </pc:spChg>
        <pc:spChg chg="del">
          <ac:chgData name="Nane Kratzke" userId="971be13ff4ee5ef6" providerId="LiveId" clId="{DD20FE7B-B758-854C-8A58-B6F418A73E13}" dt="2020-10-02T11:06:29.407" v="11661"/>
          <ac:spMkLst>
            <pc:docMk/>
            <pc:sldMk cId="4240215784" sldId="475"/>
            <ac:spMk id="4" creationId="{7DBE3D9F-4C1E-8849-8FB0-543169EC5C41}"/>
          </ac:spMkLst>
        </pc:spChg>
        <pc:spChg chg="add del mod">
          <ac:chgData name="Nane Kratzke" userId="971be13ff4ee5ef6" providerId="LiveId" clId="{DD20FE7B-B758-854C-8A58-B6F418A73E13}" dt="2020-10-09T11:40:30.357" v="11717"/>
          <ac:spMkLst>
            <pc:docMk/>
            <pc:sldMk cId="4240215784" sldId="475"/>
            <ac:spMk id="7" creationId="{DE5695ED-A3D2-3D4F-ABD2-DE5CF0406841}"/>
          </ac:spMkLst>
        </pc:spChg>
      </pc:sldChg>
      <pc:sldChg chg="addSp delSp modSp">
        <pc:chgData name="Nane Kratzke" userId="971be13ff4ee5ef6" providerId="LiveId" clId="{DD20FE7B-B758-854C-8A58-B6F418A73E13}" dt="2020-10-09T11:40:30.357" v="11717"/>
        <pc:sldMkLst>
          <pc:docMk/>
          <pc:sldMk cId="1736299549" sldId="476"/>
        </pc:sldMkLst>
        <pc:spChg chg="del">
          <ac:chgData name="Nane Kratzke" userId="971be13ff4ee5ef6" providerId="LiveId" clId="{DD20FE7B-B758-854C-8A58-B6F418A73E13}" dt="2020-10-02T11:06:29.407" v="11661"/>
          <ac:spMkLst>
            <pc:docMk/>
            <pc:sldMk cId="1736299549" sldId="476"/>
            <ac:spMk id="4" creationId="{7DBE3D9F-4C1E-8849-8FB0-543169EC5C41}"/>
          </ac:spMkLst>
        </pc:spChg>
        <pc:spChg chg="add mod">
          <ac:chgData name="Nane Kratzke" userId="971be13ff4ee5ef6" providerId="LiveId" clId="{DD20FE7B-B758-854C-8A58-B6F418A73E13}" dt="2020-10-09T11:40:30.357" v="11717"/>
          <ac:spMkLst>
            <pc:docMk/>
            <pc:sldMk cId="1736299549" sldId="476"/>
            <ac:spMk id="4" creationId="{C9715972-0EA1-744C-B37D-3E3297D348D5}"/>
          </ac:spMkLst>
        </pc:spChg>
        <pc:spChg chg="add del mod">
          <ac:chgData name="Nane Kratzke" userId="971be13ff4ee5ef6" providerId="LiveId" clId="{DD20FE7B-B758-854C-8A58-B6F418A73E13}" dt="2020-10-09T11:40:30.357" v="11717"/>
          <ac:spMkLst>
            <pc:docMk/>
            <pc:sldMk cId="1736299549" sldId="476"/>
            <ac:spMk id="7" creationId="{4209B88A-449B-914E-BF48-5947EA221047}"/>
          </ac:spMkLst>
        </pc:spChg>
      </pc:sldChg>
      <pc:sldChg chg="addSp delSp modSp mod">
        <pc:chgData name="Nane Kratzke" userId="971be13ff4ee5ef6" providerId="LiveId" clId="{DD20FE7B-B758-854C-8A58-B6F418A73E13}" dt="2020-10-09T11:55:09.780" v="11994" actId="20577"/>
        <pc:sldMkLst>
          <pc:docMk/>
          <pc:sldMk cId="3699192507" sldId="478"/>
        </pc:sldMkLst>
        <pc:spChg chg="del">
          <ac:chgData name="Nane Kratzke" userId="971be13ff4ee5ef6" providerId="LiveId" clId="{DD20FE7B-B758-854C-8A58-B6F418A73E13}" dt="2020-10-02T11:06:29.407" v="11661"/>
          <ac:spMkLst>
            <pc:docMk/>
            <pc:sldMk cId="3699192507" sldId="478"/>
            <ac:spMk id="4" creationId="{7DBE3D9F-4C1E-8849-8FB0-543169EC5C41}"/>
          </ac:spMkLst>
        </pc:spChg>
        <pc:spChg chg="add mod">
          <ac:chgData name="Nane Kratzke" userId="971be13ff4ee5ef6" providerId="LiveId" clId="{DD20FE7B-B758-854C-8A58-B6F418A73E13}" dt="2020-10-09T11:40:30.357" v="11717"/>
          <ac:spMkLst>
            <pc:docMk/>
            <pc:sldMk cId="3699192507" sldId="478"/>
            <ac:spMk id="4" creationId="{E75D4F0C-5534-804F-AF33-14BDA219C863}"/>
          </ac:spMkLst>
        </pc:spChg>
        <pc:spChg chg="mod">
          <ac:chgData name="Nane Kratzke" userId="971be13ff4ee5ef6" providerId="LiveId" clId="{DD20FE7B-B758-854C-8A58-B6F418A73E13}" dt="2020-10-09T11:50:30.041" v="11841" actId="20577"/>
          <ac:spMkLst>
            <pc:docMk/>
            <pc:sldMk cId="3699192507" sldId="478"/>
            <ac:spMk id="5" creationId="{24F41D48-2373-9140-A505-E0CCFD7CFBE8}"/>
          </ac:spMkLst>
        </pc:spChg>
        <pc:spChg chg="mod">
          <ac:chgData name="Nane Kratzke" userId="971be13ff4ee5ef6" providerId="LiveId" clId="{DD20FE7B-B758-854C-8A58-B6F418A73E13}" dt="2020-10-09T11:55:09.780" v="11994" actId="20577"/>
          <ac:spMkLst>
            <pc:docMk/>
            <pc:sldMk cId="3699192507" sldId="478"/>
            <ac:spMk id="6" creationId="{1FB57D67-EECC-674B-B7C1-261472391EDF}"/>
          </ac:spMkLst>
        </pc:spChg>
        <pc:spChg chg="add del mod">
          <ac:chgData name="Nane Kratzke" userId="971be13ff4ee5ef6" providerId="LiveId" clId="{DD20FE7B-B758-854C-8A58-B6F418A73E13}" dt="2020-10-09T11:40:30.357" v="11717"/>
          <ac:spMkLst>
            <pc:docMk/>
            <pc:sldMk cId="3699192507" sldId="478"/>
            <ac:spMk id="7" creationId="{8160FF02-8915-A844-8531-8E7100C64CE1}"/>
          </ac:spMkLst>
        </pc:spChg>
      </pc:sldChg>
      <pc:sldChg chg="addSp delSp modSp mod">
        <pc:chgData name="Nane Kratzke" userId="971be13ff4ee5ef6" providerId="LiveId" clId="{DD20FE7B-B758-854C-8A58-B6F418A73E13}" dt="2020-10-09T12:01:13.165" v="12071" actId="166"/>
        <pc:sldMkLst>
          <pc:docMk/>
          <pc:sldMk cId="3540404495" sldId="479"/>
        </pc:sldMkLst>
        <pc:spChg chg="add mod">
          <ac:chgData name="Nane Kratzke" userId="971be13ff4ee5ef6" providerId="LiveId" clId="{DD20FE7B-B758-854C-8A58-B6F418A73E13}" dt="2020-10-09T11:40:30.357" v="11717"/>
          <ac:spMkLst>
            <pc:docMk/>
            <pc:sldMk cId="3540404495" sldId="479"/>
            <ac:spMk id="4" creationId="{084D6D84-C76E-064B-9AC8-6A9B7567293B}"/>
          </ac:spMkLst>
        </pc:spChg>
        <pc:spChg chg="del">
          <ac:chgData name="Nane Kratzke" userId="971be13ff4ee5ef6" providerId="LiveId" clId="{DD20FE7B-B758-854C-8A58-B6F418A73E13}" dt="2020-10-02T11:06:29.407" v="11661"/>
          <ac:spMkLst>
            <pc:docMk/>
            <pc:sldMk cId="3540404495" sldId="479"/>
            <ac:spMk id="4" creationId="{7DBE3D9F-4C1E-8849-8FB0-543169EC5C41}"/>
          </ac:spMkLst>
        </pc:spChg>
        <pc:spChg chg="mod">
          <ac:chgData name="Nane Kratzke" userId="971be13ff4ee5ef6" providerId="LiveId" clId="{DD20FE7B-B758-854C-8A58-B6F418A73E13}" dt="2020-10-09T12:00:53.227" v="12069" actId="1076"/>
          <ac:spMkLst>
            <pc:docMk/>
            <pc:sldMk cId="3540404495" sldId="479"/>
            <ac:spMk id="5" creationId="{24F41D48-2373-9140-A505-E0CCFD7CFBE8}"/>
          </ac:spMkLst>
        </pc:spChg>
        <pc:spChg chg="add del mod">
          <ac:chgData name="Nane Kratzke" userId="971be13ff4ee5ef6" providerId="LiveId" clId="{DD20FE7B-B758-854C-8A58-B6F418A73E13}" dt="2020-10-09T11:40:30.357" v="11717"/>
          <ac:spMkLst>
            <pc:docMk/>
            <pc:sldMk cId="3540404495" sldId="479"/>
            <ac:spMk id="6" creationId="{6805F4DB-DC9B-604C-B5A1-55FB5F5CF449}"/>
          </ac:spMkLst>
        </pc:spChg>
        <pc:picChg chg="add mod">
          <ac:chgData name="Nane Kratzke" userId="971be13ff4ee5ef6" providerId="LiveId" clId="{DD20FE7B-B758-854C-8A58-B6F418A73E13}" dt="2020-10-09T12:01:13.165" v="12071" actId="166"/>
          <ac:picMkLst>
            <pc:docMk/>
            <pc:sldMk cId="3540404495" sldId="479"/>
            <ac:picMk id="7" creationId="{10357261-D8AE-D54A-BD79-16ECB91C9772}"/>
          </ac:picMkLst>
        </pc:picChg>
      </pc:sldChg>
      <pc:sldChg chg="addSp delSp modSp mod">
        <pc:chgData name="Nane Kratzke" userId="971be13ff4ee5ef6" providerId="LiveId" clId="{DD20FE7B-B758-854C-8A58-B6F418A73E13}" dt="2020-10-09T11:40:30.357" v="11717"/>
        <pc:sldMkLst>
          <pc:docMk/>
          <pc:sldMk cId="747408462" sldId="480"/>
        </pc:sldMkLst>
        <pc:spChg chg="add mod">
          <ac:chgData name="Nane Kratzke" userId="971be13ff4ee5ef6" providerId="LiveId" clId="{DD20FE7B-B758-854C-8A58-B6F418A73E13}" dt="2020-10-09T11:40:30.357" v="11717"/>
          <ac:spMkLst>
            <pc:docMk/>
            <pc:sldMk cId="747408462" sldId="480"/>
            <ac:spMk id="4" creationId="{3F2FE625-78A0-7744-9E6F-D28E3448CBA5}"/>
          </ac:spMkLst>
        </pc:spChg>
        <pc:spChg chg="del">
          <ac:chgData name="Nane Kratzke" userId="971be13ff4ee5ef6" providerId="LiveId" clId="{DD20FE7B-B758-854C-8A58-B6F418A73E13}" dt="2020-10-02T11:06:29.407" v="11661"/>
          <ac:spMkLst>
            <pc:docMk/>
            <pc:sldMk cId="747408462" sldId="480"/>
            <ac:spMk id="4" creationId="{B54CFBD5-52B4-9C49-9ED8-B9A7D2A0AB40}"/>
          </ac:spMkLst>
        </pc:spChg>
        <pc:spChg chg="add mod">
          <ac:chgData name="Nane Kratzke" userId="971be13ff4ee5ef6" providerId="LiveId" clId="{DD20FE7B-B758-854C-8A58-B6F418A73E13}" dt="2020-09-29T07:17:29.758" v="2937" actId="404"/>
          <ac:spMkLst>
            <pc:docMk/>
            <pc:sldMk cId="747408462" sldId="480"/>
            <ac:spMk id="9" creationId="{9BDC1AA4-44C5-C24D-968E-FC269B3F5351}"/>
          </ac:spMkLst>
        </pc:spChg>
        <pc:spChg chg="add del mod">
          <ac:chgData name="Nane Kratzke" userId="971be13ff4ee5ef6" providerId="LiveId" clId="{DD20FE7B-B758-854C-8A58-B6F418A73E13}" dt="2020-10-09T11:40:30.357" v="11717"/>
          <ac:spMkLst>
            <pc:docMk/>
            <pc:sldMk cId="747408462" sldId="480"/>
            <ac:spMk id="10" creationId="{3D3745B1-0E54-C643-AA04-0FB04CB33C60}"/>
          </ac:spMkLst>
        </pc:spChg>
        <pc:inkChg chg="add">
          <ac:chgData name="Nane Kratzke" userId="971be13ff4ee5ef6" providerId="LiveId" clId="{DD20FE7B-B758-854C-8A58-B6F418A73E13}" dt="2020-09-29T06:23:13.353" v="1222" actId="9405"/>
          <ac:inkMkLst>
            <pc:docMk/>
            <pc:sldMk cId="747408462" sldId="480"/>
            <ac:inkMk id="7" creationId="{8E7BEF08-B17A-5148-946D-4B680BDE27A6}"/>
          </ac:inkMkLst>
        </pc:inkChg>
        <pc:inkChg chg="add">
          <ac:chgData name="Nane Kratzke" userId="971be13ff4ee5ef6" providerId="LiveId" clId="{DD20FE7B-B758-854C-8A58-B6F418A73E13}" dt="2020-09-29T06:23:15.203" v="1223" actId="9405"/>
          <ac:inkMkLst>
            <pc:docMk/>
            <pc:sldMk cId="747408462" sldId="480"/>
            <ac:inkMk id="8" creationId="{78AED2F7-EF13-D749-A3C7-7B58674CAC6C}"/>
          </ac:inkMkLst>
        </pc:inkChg>
      </pc:sldChg>
      <pc:sldChg chg="addSp delSp modSp mod">
        <pc:chgData name="Nane Kratzke" userId="971be13ff4ee5ef6" providerId="LiveId" clId="{DD20FE7B-B758-854C-8A58-B6F418A73E13}" dt="2020-10-09T11:40:30.357" v="11717"/>
        <pc:sldMkLst>
          <pc:docMk/>
          <pc:sldMk cId="591306800" sldId="481"/>
        </pc:sldMkLst>
        <pc:spChg chg="add mod">
          <ac:chgData name="Nane Kratzke" userId="971be13ff4ee5ef6" providerId="LiveId" clId="{DD20FE7B-B758-854C-8A58-B6F418A73E13}" dt="2020-10-09T11:40:30.357" v="11717"/>
          <ac:spMkLst>
            <pc:docMk/>
            <pc:sldMk cId="591306800" sldId="481"/>
            <ac:spMk id="4" creationId="{81C1A8B4-27CA-6F41-9FFE-68C3AA13A9DB}"/>
          </ac:spMkLst>
        </pc:spChg>
        <pc:spChg chg="del">
          <ac:chgData name="Nane Kratzke" userId="971be13ff4ee5ef6" providerId="LiveId" clId="{DD20FE7B-B758-854C-8A58-B6F418A73E13}" dt="2020-10-02T11:06:29.407" v="11661"/>
          <ac:spMkLst>
            <pc:docMk/>
            <pc:sldMk cId="591306800" sldId="481"/>
            <ac:spMk id="4" creationId="{B54CFBD5-52B4-9C49-9ED8-B9A7D2A0AB40}"/>
          </ac:spMkLst>
        </pc:spChg>
        <pc:spChg chg="add del mod">
          <ac:chgData name="Nane Kratzke" userId="971be13ff4ee5ef6" providerId="LiveId" clId="{DD20FE7B-B758-854C-8A58-B6F418A73E13}" dt="2020-10-09T11:40:30.357" v="11717"/>
          <ac:spMkLst>
            <pc:docMk/>
            <pc:sldMk cId="591306800" sldId="481"/>
            <ac:spMk id="5" creationId="{F8B9A679-DD22-4B47-BC59-1860D2FFDDC8}"/>
          </ac:spMkLst>
        </pc:spChg>
        <pc:spChg chg="mod">
          <ac:chgData name="Nane Kratzke" userId="971be13ff4ee5ef6" providerId="LiveId" clId="{DD20FE7B-B758-854C-8A58-B6F418A73E13}" dt="2020-09-29T07:12:42.950" v="2771" actId="207"/>
          <ac:spMkLst>
            <pc:docMk/>
            <pc:sldMk cId="591306800" sldId="481"/>
            <ac:spMk id="7" creationId="{A1957554-D216-9E48-B8FA-2FFE24E1A8FA}"/>
          </ac:spMkLst>
        </pc:spChg>
      </pc:sldChg>
      <pc:sldChg chg="addSp delSp modSp mod">
        <pc:chgData name="Nane Kratzke" userId="971be13ff4ee5ef6" providerId="LiveId" clId="{DD20FE7B-B758-854C-8A58-B6F418A73E13}" dt="2020-10-09T11:40:30.357" v="11717"/>
        <pc:sldMkLst>
          <pc:docMk/>
          <pc:sldMk cId="3792516234" sldId="483"/>
        </pc:sldMkLst>
        <pc:spChg chg="add mod">
          <ac:chgData name="Nane Kratzke" userId="971be13ff4ee5ef6" providerId="LiveId" clId="{DD20FE7B-B758-854C-8A58-B6F418A73E13}" dt="2020-10-09T11:40:30.357" v="11717"/>
          <ac:spMkLst>
            <pc:docMk/>
            <pc:sldMk cId="3792516234" sldId="483"/>
            <ac:spMk id="4" creationId="{38EB7E91-536E-7F46-ABD7-5F81584E43B5}"/>
          </ac:spMkLst>
        </pc:spChg>
        <pc:spChg chg="del">
          <ac:chgData name="Nane Kratzke" userId="971be13ff4ee5ef6" providerId="LiveId" clId="{DD20FE7B-B758-854C-8A58-B6F418A73E13}" dt="2020-10-02T11:06:29.407" v="11661"/>
          <ac:spMkLst>
            <pc:docMk/>
            <pc:sldMk cId="3792516234" sldId="483"/>
            <ac:spMk id="4" creationId="{B54CFBD5-52B4-9C49-9ED8-B9A7D2A0AB40}"/>
          </ac:spMkLst>
        </pc:spChg>
        <pc:spChg chg="add del mod">
          <ac:chgData name="Nane Kratzke" userId="971be13ff4ee5ef6" providerId="LiveId" clId="{DD20FE7B-B758-854C-8A58-B6F418A73E13}" dt="2020-09-29T06:25:39.510" v="1342"/>
          <ac:spMkLst>
            <pc:docMk/>
            <pc:sldMk cId="3792516234" sldId="483"/>
            <ac:spMk id="5" creationId="{7F148254-77AF-7145-8470-CD091A1A43DB}"/>
          </ac:spMkLst>
        </pc:spChg>
        <pc:spChg chg="add del mod">
          <ac:chgData name="Nane Kratzke" userId="971be13ff4ee5ef6" providerId="LiveId" clId="{DD20FE7B-B758-854C-8A58-B6F418A73E13}" dt="2020-10-09T11:40:30.357" v="11717"/>
          <ac:spMkLst>
            <pc:docMk/>
            <pc:sldMk cId="3792516234" sldId="483"/>
            <ac:spMk id="5" creationId="{EEB9F0A8-3920-D744-8E7A-5E2A808AB41B}"/>
          </ac:spMkLst>
        </pc:spChg>
        <pc:spChg chg="add mod">
          <ac:chgData name="Nane Kratzke" userId="971be13ff4ee5ef6" providerId="LiveId" clId="{DD20FE7B-B758-854C-8A58-B6F418A73E13}" dt="2020-09-29T06:27:19.605" v="1500" actId="1076"/>
          <ac:spMkLst>
            <pc:docMk/>
            <pc:sldMk cId="3792516234" sldId="483"/>
            <ac:spMk id="8" creationId="{25FA5B1D-6E4C-4D4E-BA9B-E16DA08EB92D}"/>
          </ac:spMkLst>
        </pc:spChg>
      </pc:sldChg>
      <pc:sldChg chg="addSp delSp modSp mod">
        <pc:chgData name="Nane Kratzke" userId="971be13ff4ee5ef6" providerId="LiveId" clId="{DD20FE7B-B758-854C-8A58-B6F418A73E13}" dt="2020-10-09T11:40:30.357" v="11717"/>
        <pc:sldMkLst>
          <pc:docMk/>
          <pc:sldMk cId="3319159460" sldId="484"/>
        </pc:sldMkLst>
        <pc:spChg chg="add mod">
          <ac:chgData name="Nane Kratzke" userId="971be13ff4ee5ef6" providerId="LiveId" clId="{DD20FE7B-B758-854C-8A58-B6F418A73E13}" dt="2020-10-09T11:40:30.357" v="11717"/>
          <ac:spMkLst>
            <pc:docMk/>
            <pc:sldMk cId="3319159460" sldId="484"/>
            <ac:spMk id="4" creationId="{5D6B4946-BA77-B944-BECB-A72D9945B1FB}"/>
          </ac:spMkLst>
        </pc:spChg>
        <pc:spChg chg="del">
          <ac:chgData name="Nane Kratzke" userId="971be13ff4ee5ef6" providerId="LiveId" clId="{DD20FE7B-B758-854C-8A58-B6F418A73E13}" dt="2020-10-02T11:06:29.407" v="11661"/>
          <ac:spMkLst>
            <pc:docMk/>
            <pc:sldMk cId="3319159460" sldId="484"/>
            <ac:spMk id="4" creationId="{B54CFBD5-52B4-9C49-9ED8-B9A7D2A0AB40}"/>
          </ac:spMkLst>
        </pc:spChg>
        <pc:spChg chg="add del mod">
          <ac:chgData name="Nane Kratzke" userId="971be13ff4ee5ef6" providerId="LiveId" clId="{DD20FE7B-B758-854C-8A58-B6F418A73E13}" dt="2020-10-09T11:40:30.357" v="11717"/>
          <ac:spMkLst>
            <pc:docMk/>
            <pc:sldMk cId="3319159460" sldId="484"/>
            <ac:spMk id="7" creationId="{51CCE02A-A4E3-5B42-98A7-2A19B12A6531}"/>
          </ac:spMkLst>
        </pc:spChg>
        <pc:spChg chg="add mod">
          <ac:chgData name="Nane Kratzke" userId="971be13ff4ee5ef6" providerId="LiveId" clId="{DD20FE7B-B758-854C-8A58-B6F418A73E13}" dt="2020-09-29T06:29:28.588" v="1728" actId="1076"/>
          <ac:spMkLst>
            <pc:docMk/>
            <pc:sldMk cId="3319159460" sldId="484"/>
            <ac:spMk id="10" creationId="{9C89335C-6F7B-D34F-868F-1FE40B5FFA83}"/>
          </ac:spMkLst>
        </pc:spChg>
      </pc:sldChg>
      <pc:sldChg chg="addSp delSp modSp mod">
        <pc:chgData name="Nane Kratzke" userId="971be13ff4ee5ef6" providerId="LiveId" clId="{DD20FE7B-B758-854C-8A58-B6F418A73E13}" dt="2020-10-09T11:40:30.357" v="11717"/>
        <pc:sldMkLst>
          <pc:docMk/>
          <pc:sldMk cId="1319891674" sldId="485"/>
        </pc:sldMkLst>
        <pc:spChg chg="add mod">
          <ac:chgData name="Nane Kratzke" userId="971be13ff4ee5ef6" providerId="LiveId" clId="{DD20FE7B-B758-854C-8A58-B6F418A73E13}" dt="2020-10-09T11:40:30.357" v="11717"/>
          <ac:spMkLst>
            <pc:docMk/>
            <pc:sldMk cId="1319891674" sldId="485"/>
            <ac:spMk id="4" creationId="{1CC5C7BD-3B1B-C94D-B945-2FD878E88455}"/>
          </ac:spMkLst>
        </pc:spChg>
        <pc:spChg chg="del">
          <ac:chgData name="Nane Kratzke" userId="971be13ff4ee5ef6" providerId="LiveId" clId="{DD20FE7B-B758-854C-8A58-B6F418A73E13}" dt="2020-10-02T11:06:29.407" v="11661"/>
          <ac:spMkLst>
            <pc:docMk/>
            <pc:sldMk cId="1319891674" sldId="485"/>
            <ac:spMk id="4" creationId="{B54CFBD5-52B4-9C49-9ED8-B9A7D2A0AB40}"/>
          </ac:spMkLst>
        </pc:spChg>
        <pc:spChg chg="add del mod">
          <ac:chgData name="Nane Kratzke" userId="971be13ff4ee5ef6" providerId="LiveId" clId="{DD20FE7B-B758-854C-8A58-B6F418A73E13}" dt="2020-10-09T11:40:30.357" v="11717"/>
          <ac:spMkLst>
            <pc:docMk/>
            <pc:sldMk cId="1319891674" sldId="485"/>
            <ac:spMk id="5" creationId="{4A595A6C-5CC2-174D-AAF8-8CE83106F5E2}"/>
          </ac:spMkLst>
        </pc:spChg>
        <pc:spChg chg="mod">
          <ac:chgData name="Nane Kratzke" userId="971be13ff4ee5ef6" providerId="LiveId" clId="{DD20FE7B-B758-854C-8A58-B6F418A73E13}" dt="2020-09-29T09:49:41.402" v="4613" actId="404"/>
          <ac:spMkLst>
            <pc:docMk/>
            <pc:sldMk cId="1319891674" sldId="485"/>
            <ac:spMk id="10" creationId="{FA1659E5-7B3D-7348-A73A-C52A1D158206}"/>
          </ac:spMkLst>
        </pc:spChg>
        <pc:spChg chg="mod">
          <ac:chgData name="Nane Kratzke" userId="971be13ff4ee5ef6" providerId="LiveId" clId="{DD20FE7B-B758-854C-8A58-B6F418A73E13}" dt="2020-09-29T14:44:29.026" v="10072" actId="20577"/>
          <ac:spMkLst>
            <pc:docMk/>
            <pc:sldMk cId="1319891674" sldId="485"/>
            <ac:spMk id="11" creationId="{C448C950-A7C1-1C49-9877-B983828C8183}"/>
          </ac:spMkLst>
        </pc:spChg>
        <pc:spChg chg="mod">
          <ac:chgData name="Nane Kratzke" userId="971be13ff4ee5ef6" providerId="LiveId" clId="{DD20FE7B-B758-854C-8A58-B6F418A73E13}" dt="2020-09-29T09:54:44.122" v="4836" actId="20577"/>
          <ac:spMkLst>
            <pc:docMk/>
            <pc:sldMk cId="1319891674" sldId="485"/>
            <ac:spMk id="12" creationId="{FEEED93A-178D-0449-A21C-1B36E2EFA65D}"/>
          </ac:spMkLst>
        </pc:spChg>
        <pc:spChg chg="mod">
          <ac:chgData name="Nane Kratzke" userId="971be13ff4ee5ef6" providerId="LiveId" clId="{DD20FE7B-B758-854C-8A58-B6F418A73E13}" dt="2020-09-29T14:44:32.975" v="10074" actId="20577"/>
          <ac:spMkLst>
            <pc:docMk/>
            <pc:sldMk cId="1319891674" sldId="485"/>
            <ac:spMk id="13" creationId="{3805E456-3F71-2A47-BF09-718FAD0AD4B0}"/>
          </ac:spMkLst>
        </pc:spChg>
      </pc:sldChg>
      <pc:sldChg chg="addSp delSp modSp add mod">
        <pc:chgData name="Nane Kratzke" userId="971be13ff4ee5ef6" providerId="LiveId" clId="{DD20FE7B-B758-854C-8A58-B6F418A73E13}" dt="2020-10-09T11:40:30.357" v="11717"/>
        <pc:sldMkLst>
          <pc:docMk/>
          <pc:sldMk cId="845711410" sldId="486"/>
        </pc:sldMkLst>
        <pc:spChg chg="mod">
          <ac:chgData name="Nane Kratzke" userId="971be13ff4ee5ef6" providerId="LiveId" clId="{DD20FE7B-B758-854C-8A58-B6F418A73E13}" dt="2020-09-29T06:47:19.085" v="2370" actId="21"/>
          <ac:spMkLst>
            <pc:docMk/>
            <pc:sldMk cId="845711410" sldId="486"/>
            <ac:spMk id="2" creationId="{4756D11D-0AF9-A345-AA05-7E00A1AD1EEB}"/>
          </ac:spMkLst>
        </pc:spChg>
        <pc:spChg chg="mod">
          <ac:chgData name="Nane Kratzke" userId="971be13ff4ee5ef6" providerId="LiveId" clId="{DD20FE7B-B758-854C-8A58-B6F418A73E13}" dt="2020-09-29T06:47:44.098" v="2373" actId="20577"/>
          <ac:spMkLst>
            <pc:docMk/>
            <pc:sldMk cId="845711410" sldId="486"/>
            <ac:spMk id="3" creationId="{E494E9FD-20FA-B44F-B4CD-54D538DEA89A}"/>
          </ac:spMkLst>
        </pc:spChg>
        <pc:spChg chg="del">
          <ac:chgData name="Nane Kratzke" userId="971be13ff4ee5ef6" providerId="LiveId" clId="{DD20FE7B-B758-854C-8A58-B6F418A73E13}" dt="2020-10-02T11:06:29.407" v="11661"/>
          <ac:spMkLst>
            <pc:docMk/>
            <pc:sldMk cId="845711410" sldId="486"/>
            <ac:spMk id="4" creationId="{B54CFBD5-52B4-9C49-9ED8-B9A7D2A0AB40}"/>
          </ac:spMkLst>
        </pc:spChg>
        <pc:spChg chg="add mod">
          <ac:chgData name="Nane Kratzke" userId="971be13ff4ee5ef6" providerId="LiveId" clId="{DD20FE7B-B758-854C-8A58-B6F418A73E13}" dt="2020-10-09T11:40:30.357" v="11717"/>
          <ac:spMkLst>
            <pc:docMk/>
            <pc:sldMk cId="845711410" sldId="486"/>
            <ac:spMk id="4" creationId="{E99803A0-47CB-7444-A9DD-5A60F77232C1}"/>
          </ac:spMkLst>
        </pc:spChg>
        <pc:spChg chg="add mod">
          <ac:chgData name="Nane Kratzke" userId="971be13ff4ee5ef6" providerId="LiveId" clId="{DD20FE7B-B758-854C-8A58-B6F418A73E13}" dt="2020-09-29T06:46:30.206" v="2358" actId="3064"/>
          <ac:spMkLst>
            <pc:docMk/>
            <pc:sldMk cId="845711410" sldId="486"/>
            <ac:spMk id="7" creationId="{55F97252-BCC6-4C4A-AC16-27EE91D846A5}"/>
          </ac:spMkLst>
        </pc:spChg>
        <pc:spChg chg="add del mod">
          <ac:chgData name="Nane Kratzke" userId="971be13ff4ee5ef6" providerId="LiveId" clId="{DD20FE7B-B758-854C-8A58-B6F418A73E13}" dt="2020-10-09T11:40:30.357" v="11717"/>
          <ac:spMkLst>
            <pc:docMk/>
            <pc:sldMk cId="845711410" sldId="486"/>
            <ac:spMk id="8" creationId="{15E2DCBB-A508-C341-8365-54772F641A3B}"/>
          </ac:spMkLst>
        </pc:spChg>
        <pc:spChg chg="del">
          <ac:chgData name="Nane Kratzke" userId="971be13ff4ee5ef6" providerId="LiveId" clId="{DD20FE7B-B758-854C-8A58-B6F418A73E13}" dt="2020-09-29T06:39:46.526" v="2231" actId="478"/>
          <ac:spMkLst>
            <pc:docMk/>
            <pc:sldMk cId="845711410" sldId="486"/>
            <ac:spMk id="10" creationId="{FA1659E5-7B3D-7348-A73A-C52A1D158206}"/>
          </ac:spMkLst>
        </pc:spChg>
        <pc:spChg chg="del">
          <ac:chgData name="Nane Kratzke" userId="971be13ff4ee5ef6" providerId="LiveId" clId="{DD20FE7B-B758-854C-8A58-B6F418A73E13}" dt="2020-09-29T06:39:48.898" v="2232" actId="478"/>
          <ac:spMkLst>
            <pc:docMk/>
            <pc:sldMk cId="845711410" sldId="486"/>
            <ac:spMk id="11" creationId="{C448C950-A7C1-1C49-9877-B983828C8183}"/>
          </ac:spMkLst>
        </pc:spChg>
        <pc:spChg chg="del">
          <ac:chgData name="Nane Kratzke" userId="971be13ff4ee5ef6" providerId="LiveId" clId="{DD20FE7B-B758-854C-8A58-B6F418A73E13}" dt="2020-09-29T06:39:52.669" v="2234" actId="478"/>
          <ac:spMkLst>
            <pc:docMk/>
            <pc:sldMk cId="845711410" sldId="486"/>
            <ac:spMk id="12" creationId="{FEEED93A-178D-0449-A21C-1B36E2EFA65D}"/>
          </ac:spMkLst>
        </pc:spChg>
        <pc:spChg chg="del">
          <ac:chgData name="Nane Kratzke" userId="971be13ff4ee5ef6" providerId="LiveId" clId="{DD20FE7B-B758-854C-8A58-B6F418A73E13}" dt="2020-09-29T06:39:50.877" v="2233" actId="478"/>
          <ac:spMkLst>
            <pc:docMk/>
            <pc:sldMk cId="845711410" sldId="486"/>
            <ac:spMk id="13" creationId="{3805E456-3F71-2A47-BF09-718FAD0AD4B0}"/>
          </ac:spMkLst>
        </pc:spChg>
        <pc:picChg chg="add mod">
          <ac:chgData name="Nane Kratzke" userId="971be13ff4ee5ef6" providerId="LiveId" clId="{DD20FE7B-B758-854C-8A58-B6F418A73E13}" dt="2020-09-29T06:41:44.904" v="2242" actId="1076"/>
          <ac:picMkLst>
            <pc:docMk/>
            <pc:sldMk cId="845711410" sldId="486"/>
            <ac:picMk id="5" creationId="{09862125-417F-B34F-A064-C1EF237E82A8}"/>
          </ac:picMkLst>
        </pc:picChg>
      </pc:sldChg>
      <pc:sldChg chg="addSp delSp modSp add mod">
        <pc:chgData name="Nane Kratzke" userId="971be13ff4ee5ef6" providerId="LiveId" clId="{DD20FE7B-B758-854C-8A58-B6F418A73E13}" dt="2020-10-09T11:40:30.357" v="11717"/>
        <pc:sldMkLst>
          <pc:docMk/>
          <pc:sldMk cId="4030809366" sldId="487"/>
        </pc:sldMkLst>
        <pc:spChg chg="mod">
          <ac:chgData name="Nane Kratzke" userId="971be13ff4ee5ef6" providerId="LiveId" clId="{DD20FE7B-B758-854C-8A58-B6F418A73E13}" dt="2020-09-29T06:50:03.446" v="2401" actId="20577"/>
          <ac:spMkLst>
            <pc:docMk/>
            <pc:sldMk cId="4030809366" sldId="487"/>
            <ac:spMk id="3" creationId="{E494E9FD-20FA-B44F-B4CD-54D538DEA89A}"/>
          </ac:spMkLst>
        </pc:spChg>
        <pc:spChg chg="del">
          <ac:chgData name="Nane Kratzke" userId="971be13ff4ee5ef6" providerId="LiveId" clId="{DD20FE7B-B758-854C-8A58-B6F418A73E13}" dt="2020-10-02T11:06:29.407" v="11661"/>
          <ac:spMkLst>
            <pc:docMk/>
            <pc:sldMk cId="4030809366" sldId="487"/>
            <ac:spMk id="4" creationId="{B54CFBD5-52B4-9C49-9ED8-B9A7D2A0AB40}"/>
          </ac:spMkLst>
        </pc:spChg>
        <pc:spChg chg="add mod">
          <ac:chgData name="Nane Kratzke" userId="971be13ff4ee5ef6" providerId="LiveId" clId="{DD20FE7B-B758-854C-8A58-B6F418A73E13}" dt="2020-10-09T11:40:30.357" v="11717"/>
          <ac:spMkLst>
            <pc:docMk/>
            <pc:sldMk cId="4030809366" sldId="487"/>
            <ac:spMk id="4" creationId="{EFA9B147-16F4-E640-BC1E-212CD706F56A}"/>
          </ac:spMkLst>
        </pc:spChg>
        <pc:spChg chg="mod">
          <ac:chgData name="Nane Kratzke" userId="971be13ff4ee5ef6" providerId="LiveId" clId="{DD20FE7B-B758-854C-8A58-B6F418A73E13}" dt="2020-09-29T06:55:11.740" v="2422" actId="20577"/>
          <ac:spMkLst>
            <pc:docMk/>
            <pc:sldMk cId="4030809366" sldId="487"/>
            <ac:spMk id="6" creationId="{ECBB88C6-F6A1-E147-A9A9-E9C1A6BDD492}"/>
          </ac:spMkLst>
        </pc:spChg>
        <pc:spChg chg="mod">
          <ac:chgData name="Nane Kratzke" userId="971be13ff4ee5ef6" providerId="LiveId" clId="{DD20FE7B-B758-854C-8A58-B6F418A73E13}" dt="2020-09-29T07:01:46.054" v="2542" actId="20577"/>
          <ac:spMkLst>
            <pc:docMk/>
            <pc:sldMk cId="4030809366" sldId="487"/>
            <ac:spMk id="7" creationId="{55F97252-BCC6-4C4A-AC16-27EE91D846A5}"/>
          </ac:spMkLst>
        </pc:spChg>
        <pc:spChg chg="add mod">
          <ac:chgData name="Nane Kratzke" userId="971be13ff4ee5ef6" providerId="LiveId" clId="{DD20FE7B-B758-854C-8A58-B6F418A73E13}" dt="2020-09-29T10:10:02.410" v="5535" actId="1076"/>
          <ac:spMkLst>
            <pc:docMk/>
            <pc:sldMk cId="4030809366" sldId="487"/>
            <ac:spMk id="8" creationId="{735BAB39-E889-604D-BC6A-0F5076897593}"/>
          </ac:spMkLst>
        </pc:spChg>
        <pc:spChg chg="add mod">
          <ac:chgData name="Nane Kratzke" userId="971be13ff4ee5ef6" providerId="LiveId" clId="{DD20FE7B-B758-854C-8A58-B6F418A73E13}" dt="2020-09-29T10:10:14.880" v="5541" actId="114"/>
          <ac:spMkLst>
            <pc:docMk/>
            <pc:sldMk cId="4030809366" sldId="487"/>
            <ac:spMk id="9" creationId="{A790EF04-D2E0-B24C-B473-A2EF8F4FB4D5}"/>
          </ac:spMkLst>
        </pc:spChg>
        <pc:spChg chg="add del mod">
          <ac:chgData name="Nane Kratzke" userId="971be13ff4ee5ef6" providerId="LiveId" clId="{DD20FE7B-B758-854C-8A58-B6F418A73E13}" dt="2020-10-09T11:40:30.357" v="11717"/>
          <ac:spMkLst>
            <pc:docMk/>
            <pc:sldMk cId="4030809366" sldId="487"/>
            <ac:spMk id="10" creationId="{05B156FE-FE3E-874C-859D-6EEEB72AD632}"/>
          </ac:spMkLst>
        </pc:spChg>
        <pc:picChg chg="mod">
          <ac:chgData name="Nane Kratzke" userId="971be13ff4ee5ef6" providerId="LiveId" clId="{DD20FE7B-B758-854C-8A58-B6F418A73E13}" dt="2020-09-29T07:00:56.028" v="2525" actId="1076"/>
          <ac:picMkLst>
            <pc:docMk/>
            <pc:sldMk cId="4030809366" sldId="487"/>
            <ac:picMk id="5" creationId="{09862125-417F-B34F-A064-C1EF237E82A8}"/>
          </ac:picMkLst>
        </pc:picChg>
      </pc:sldChg>
      <pc:sldChg chg="addSp delSp modSp add mod ord">
        <pc:chgData name="Nane Kratzke" userId="971be13ff4ee5ef6" providerId="LiveId" clId="{DD20FE7B-B758-854C-8A58-B6F418A73E13}" dt="2020-10-09T11:40:30.357" v="11717"/>
        <pc:sldMkLst>
          <pc:docMk/>
          <pc:sldMk cId="2312257471" sldId="488"/>
        </pc:sldMkLst>
        <pc:spChg chg="mod">
          <ac:chgData name="Nane Kratzke" userId="971be13ff4ee5ef6" providerId="LiveId" clId="{DD20FE7B-B758-854C-8A58-B6F418A73E13}" dt="2020-09-29T07:32:03.571" v="3093" actId="20577"/>
          <ac:spMkLst>
            <pc:docMk/>
            <pc:sldMk cId="2312257471" sldId="488"/>
            <ac:spMk id="2" creationId="{BE488435-6470-714D-9524-212A9A449292}"/>
          </ac:spMkLst>
        </pc:spChg>
        <pc:spChg chg="mod">
          <ac:chgData name="Nane Kratzke" userId="971be13ff4ee5ef6" providerId="LiveId" clId="{DD20FE7B-B758-854C-8A58-B6F418A73E13}" dt="2020-09-29T07:32:15.377" v="3114" actId="20577"/>
          <ac:spMkLst>
            <pc:docMk/>
            <pc:sldMk cId="2312257471" sldId="488"/>
            <ac:spMk id="3" creationId="{2FD2C0F6-7A3C-0F4C-99B6-FA2C85195D81}"/>
          </ac:spMkLst>
        </pc:spChg>
        <pc:spChg chg="add mod">
          <ac:chgData name="Nane Kratzke" userId="971be13ff4ee5ef6" providerId="LiveId" clId="{DD20FE7B-B758-854C-8A58-B6F418A73E13}" dt="2020-10-09T11:40:30.357" v="11717"/>
          <ac:spMkLst>
            <pc:docMk/>
            <pc:sldMk cId="2312257471" sldId="488"/>
            <ac:spMk id="4" creationId="{1870BE36-3CFA-F24A-9FDF-519EDF730ABE}"/>
          </ac:spMkLst>
        </pc:spChg>
        <pc:spChg chg="del">
          <ac:chgData name="Nane Kratzke" userId="971be13ff4ee5ef6" providerId="LiveId" clId="{DD20FE7B-B758-854C-8A58-B6F418A73E13}" dt="2020-10-02T11:06:29.407" v="11661"/>
          <ac:spMkLst>
            <pc:docMk/>
            <pc:sldMk cId="2312257471" sldId="488"/>
            <ac:spMk id="4" creationId="{DDEF63C2-7872-D44F-9D0B-BC71005BB32C}"/>
          </ac:spMkLst>
        </pc:spChg>
        <pc:spChg chg="add del mod">
          <ac:chgData name="Nane Kratzke" userId="971be13ff4ee5ef6" providerId="LiveId" clId="{DD20FE7B-B758-854C-8A58-B6F418A73E13}" dt="2020-10-09T11:40:30.357" v="11717"/>
          <ac:spMkLst>
            <pc:docMk/>
            <pc:sldMk cId="2312257471" sldId="488"/>
            <ac:spMk id="5" creationId="{279E1790-0F82-6D4A-8F1A-EC2407F5BC52}"/>
          </ac:spMkLst>
        </pc:spChg>
        <pc:spChg chg="add mod">
          <ac:chgData name="Nane Kratzke" userId="971be13ff4ee5ef6" providerId="LiveId" clId="{DD20FE7B-B758-854C-8A58-B6F418A73E13}" dt="2020-09-29T07:31:45.011" v="3072"/>
          <ac:spMkLst>
            <pc:docMk/>
            <pc:sldMk cId="2312257471" sldId="488"/>
            <ac:spMk id="6" creationId="{804D9586-96EA-6841-9ED5-0B9701E4EBF5}"/>
          </ac:spMkLst>
        </pc:spChg>
        <pc:picChg chg="add mod">
          <ac:chgData name="Nane Kratzke" userId="971be13ff4ee5ef6" providerId="LiveId" clId="{DD20FE7B-B758-854C-8A58-B6F418A73E13}" dt="2020-09-29T06:56:18.887" v="2428" actId="14861"/>
          <ac:picMkLst>
            <pc:docMk/>
            <pc:sldMk cId="2312257471" sldId="488"/>
            <ac:picMk id="1026" creationId="{527CC9DF-77F9-F540-9DD9-806C572563F3}"/>
          </ac:picMkLst>
        </pc:picChg>
      </pc:sldChg>
      <pc:sldChg chg="addSp delSp modSp add mod">
        <pc:chgData name="Nane Kratzke" userId="971be13ff4ee5ef6" providerId="LiveId" clId="{DD20FE7B-B758-854C-8A58-B6F418A73E13}" dt="2020-10-09T11:40:30.357" v="11717"/>
        <pc:sldMkLst>
          <pc:docMk/>
          <pc:sldMk cId="831521762" sldId="489"/>
        </pc:sldMkLst>
        <pc:spChg chg="mod">
          <ac:chgData name="Nane Kratzke" userId="971be13ff4ee5ef6" providerId="LiveId" clId="{DD20FE7B-B758-854C-8A58-B6F418A73E13}" dt="2020-09-29T07:07:43.233" v="2719" actId="20577"/>
          <ac:spMkLst>
            <pc:docMk/>
            <pc:sldMk cId="831521762" sldId="489"/>
            <ac:spMk id="3" creationId="{E494E9FD-20FA-B44F-B4CD-54D538DEA89A}"/>
          </ac:spMkLst>
        </pc:spChg>
        <pc:spChg chg="add mod">
          <ac:chgData name="Nane Kratzke" userId="971be13ff4ee5ef6" providerId="LiveId" clId="{DD20FE7B-B758-854C-8A58-B6F418A73E13}" dt="2020-10-09T11:40:30.357" v="11717"/>
          <ac:spMkLst>
            <pc:docMk/>
            <pc:sldMk cId="831521762" sldId="489"/>
            <ac:spMk id="4" creationId="{AC0E2849-5A67-6441-A958-9F046144B33E}"/>
          </ac:spMkLst>
        </pc:spChg>
        <pc:spChg chg="del">
          <ac:chgData name="Nane Kratzke" userId="971be13ff4ee5ef6" providerId="LiveId" clId="{DD20FE7B-B758-854C-8A58-B6F418A73E13}" dt="2020-10-02T11:06:29.407" v="11661"/>
          <ac:spMkLst>
            <pc:docMk/>
            <pc:sldMk cId="831521762" sldId="489"/>
            <ac:spMk id="4" creationId="{B54CFBD5-52B4-9C49-9ED8-B9A7D2A0AB40}"/>
          </ac:spMkLst>
        </pc:spChg>
        <pc:spChg chg="mod">
          <ac:chgData name="Nane Kratzke" userId="971be13ff4ee5ef6" providerId="LiveId" clId="{DD20FE7B-B758-854C-8A58-B6F418A73E13}" dt="2020-09-29T07:07:13.570" v="2696" actId="1076"/>
          <ac:spMkLst>
            <pc:docMk/>
            <pc:sldMk cId="831521762" sldId="489"/>
            <ac:spMk id="6" creationId="{ECBB88C6-F6A1-E147-A9A9-E9C1A6BDD492}"/>
          </ac:spMkLst>
        </pc:spChg>
        <pc:spChg chg="add del mod">
          <ac:chgData name="Nane Kratzke" userId="971be13ff4ee5ef6" providerId="LiveId" clId="{DD20FE7B-B758-854C-8A58-B6F418A73E13}" dt="2020-10-09T11:40:30.357" v="11717"/>
          <ac:spMkLst>
            <pc:docMk/>
            <pc:sldMk cId="831521762" sldId="489"/>
            <ac:spMk id="7" creationId="{2A942C39-5985-924E-A3A4-673698EFFBA1}"/>
          </ac:spMkLst>
        </pc:spChg>
        <pc:spChg chg="del">
          <ac:chgData name="Nane Kratzke" userId="971be13ff4ee5ef6" providerId="LiveId" clId="{DD20FE7B-B758-854C-8A58-B6F418A73E13}" dt="2020-09-29T07:02:49.011" v="2580" actId="478"/>
          <ac:spMkLst>
            <pc:docMk/>
            <pc:sldMk cId="831521762" sldId="489"/>
            <ac:spMk id="7" creationId="{55F97252-BCC6-4C4A-AC16-27EE91D846A5}"/>
          </ac:spMkLst>
        </pc:spChg>
        <pc:spChg chg="add mod">
          <ac:chgData name="Nane Kratzke" userId="971be13ff4ee5ef6" providerId="LiveId" clId="{DD20FE7B-B758-854C-8A58-B6F418A73E13}" dt="2020-09-29T07:05:36.813" v="2640" actId="20577"/>
          <ac:spMkLst>
            <pc:docMk/>
            <pc:sldMk cId="831521762" sldId="489"/>
            <ac:spMk id="8" creationId="{62BB9724-4B19-A849-B4B5-E8F5DA022343}"/>
          </ac:spMkLst>
        </pc:spChg>
        <pc:picChg chg="mod">
          <ac:chgData name="Nane Kratzke" userId="971be13ff4ee5ef6" providerId="LiveId" clId="{DD20FE7B-B758-854C-8A58-B6F418A73E13}" dt="2020-09-29T07:03:27.420" v="2583" actId="1076"/>
          <ac:picMkLst>
            <pc:docMk/>
            <pc:sldMk cId="831521762" sldId="489"/>
            <ac:picMk id="5" creationId="{09862125-417F-B34F-A064-C1EF237E82A8}"/>
          </ac:picMkLst>
        </pc:picChg>
      </pc:sldChg>
      <pc:sldChg chg="addSp delSp modSp add mod">
        <pc:chgData name="Nane Kratzke" userId="971be13ff4ee5ef6" providerId="LiveId" clId="{DD20FE7B-B758-854C-8A58-B6F418A73E13}" dt="2020-10-09T11:40:30.357" v="11717"/>
        <pc:sldMkLst>
          <pc:docMk/>
          <pc:sldMk cId="3159606087" sldId="490"/>
        </pc:sldMkLst>
        <pc:spChg chg="mod">
          <ac:chgData name="Nane Kratzke" userId="971be13ff4ee5ef6" providerId="LiveId" clId="{DD20FE7B-B758-854C-8A58-B6F418A73E13}" dt="2020-09-29T14:35:31.910" v="10071" actId="20577"/>
          <ac:spMkLst>
            <pc:docMk/>
            <pc:sldMk cId="3159606087" sldId="490"/>
            <ac:spMk id="2" creationId="{4AAAE618-5B19-AF4F-A45D-B96745193F17}"/>
          </ac:spMkLst>
        </pc:spChg>
        <pc:spChg chg="mod">
          <ac:chgData name="Nane Kratzke" userId="971be13ff4ee5ef6" providerId="LiveId" clId="{DD20FE7B-B758-854C-8A58-B6F418A73E13}" dt="2020-09-29T08:01:11.336" v="3226" actId="20577"/>
          <ac:spMkLst>
            <pc:docMk/>
            <pc:sldMk cId="3159606087" sldId="490"/>
            <ac:spMk id="3" creationId="{8404A50B-4DB3-3C47-ACBA-5ABEE558585A}"/>
          </ac:spMkLst>
        </pc:spChg>
        <pc:spChg chg="add mod">
          <ac:chgData name="Nane Kratzke" userId="971be13ff4ee5ef6" providerId="LiveId" clId="{DD20FE7B-B758-854C-8A58-B6F418A73E13}" dt="2020-10-09T11:40:30.357" v="11717"/>
          <ac:spMkLst>
            <pc:docMk/>
            <pc:sldMk cId="3159606087" sldId="490"/>
            <ac:spMk id="4" creationId="{A333C48A-45D4-014E-9684-7A6BDB77A1A8}"/>
          </ac:spMkLst>
        </pc:spChg>
        <pc:spChg chg="del">
          <ac:chgData name="Nane Kratzke" userId="971be13ff4ee5ef6" providerId="LiveId" clId="{DD20FE7B-B758-854C-8A58-B6F418A73E13}" dt="2020-10-02T11:06:29.407" v="11661"/>
          <ac:spMkLst>
            <pc:docMk/>
            <pc:sldMk cId="3159606087" sldId="490"/>
            <ac:spMk id="4" creationId="{E06443F9-01E1-B742-B83F-01251C9B64F6}"/>
          </ac:spMkLst>
        </pc:spChg>
        <pc:spChg chg="add mod">
          <ac:chgData name="Nane Kratzke" userId="971be13ff4ee5ef6" providerId="LiveId" clId="{DD20FE7B-B758-854C-8A58-B6F418A73E13}" dt="2020-09-29T08:02:15.572" v="3300" actId="114"/>
          <ac:spMkLst>
            <pc:docMk/>
            <pc:sldMk cId="3159606087" sldId="490"/>
            <ac:spMk id="5" creationId="{3FF03736-C869-BD41-9217-7BBD1D4B8849}"/>
          </ac:spMkLst>
        </pc:spChg>
        <pc:spChg chg="add mod">
          <ac:chgData name="Nane Kratzke" userId="971be13ff4ee5ef6" providerId="LiveId" clId="{DD20FE7B-B758-854C-8A58-B6F418A73E13}" dt="2020-09-29T08:00:04.265" v="3129"/>
          <ac:spMkLst>
            <pc:docMk/>
            <pc:sldMk cId="3159606087" sldId="490"/>
            <ac:spMk id="6" creationId="{669E4271-23A5-6940-B5E8-7BF5BF86727D}"/>
          </ac:spMkLst>
        </pc:spChg>
        <pc:spChg chg="add del mod">
          <ac:chgData name="Nane Kratzke" userId="971be13ff4ee5ef6" providerId="LiveId" clId="{DD20FE7B-B758-854C-8A58-B6F418A73E13}" dt="2020-10-09T11:40:30.357" v="11717"/>
          <ac:spMkLst>
            <pc:docMk/>
            <pc:sldMk cId="3159606087" sldId="490"/>
            <ac:spMk id="7" creationId="{6DA4080F-045C-A141-9896-3C6DA6A8FFCB}"/>
          </ac:spMkLst>
        </pc:spChg>
        <pc:picChg chg="add mod">
          <ac:chgData name="Nane Kratzke" userId="971be13ff4ee5ef6" providerId="LiveId" clId="{DD20FE7B-B758-854C-8A58-B6F418A73E13}" dt="2020-09-29T07:59:52.306" v="3128" actId="1076"/>
          <ac:picMkLst>
            <pc:docMk/>
            <pc:sldMk cId="3159606087" sldId="490"/>
            <ac:picMk id="2050" creationId="{FA73AC26-793C-E548-89BA-F934BB7CE46D}"/>
          </ac:picMkLst>
        </pc:picChg>
        <pc:inkChg chg="add del">
          <ac:chgData name="Nane Kratzke" userId="971be13ff4ee5ef6" providerId="LiveId" clId="{DD20FE7B-B758-854C-8A58-B6F418A73E13}" dt="2020-09-29T08:01:26.493" v="3228" actId="9405"/>
          <ac:inkMkLst>
            <pc:docMk/>
            <pc:sldMk cId="3159606087" sldId="490"/>
            <ac:inkMk id="7" creationId="{4E92D914-F375-CD46-A689-20F7059DDA51}"/>
          </ac:inkMkLst>
        </pc:inkChg>
        <pc:inkChg chg="add">
          <ac:chgData name="Nane Kratzke" userId="971be13ff4ee5ef6" providerId="LiveId" clId="{DD20FE7B-B758-854C-8A58-B6F418A73E13}" dt="2020-09-29T08:01:35.899" v="3229" actId="9405"/>
          <ac:inkMkLst>
            <pc:docMk/>
            <pc:sldMk cId="3159606087" sldId="490"/>
            <ac:inkMk id="8" creationId="{5D6BED34-E654-844C-94A0-27A0F05757A3}"/>
          </ac:inkMkLst>
        </pc:inkChg>
      </pc:sldChg>
      <pc:sldChg chg="addSp delSp modSp add mod">
        <pc:chgData name="Nane Kratzke" userId="971be13ff4ee5ef6" providerId="LiveId" clId="{DD20FE7B-B758-854C-8A58-B6F418A73E13}" dt="2020-10-09T11:40:30.357" v="11717"/>
        <pc:sldMkLst>
          <pc:docMk/>
          <pc:sldMk cId="811902125" sldId="491"/>
        </pc:sldMkLst>
        <pc:spChg chg="mod">
          <ac:chgData name="Nane Kratzke" userId="971be13ff4ee5ef6" providerId="LiveId" clId="{DD20FE7B-B758-854C-8A58-B6F418A73E13}" dt="2020-09-29T09:29:44.973" v="4609" actId="1076"/>
          <ac:spMkLst>
            <pc:docMk/>
            <pc:sldMk cId="811902125" sldId="491"/>
            <ac:spMk id="3" creationId="{4F46FF44-8228-534C-A954-3AEE9C0765E6}"/>
          </ac:spMkLst>
        </pc:spChg>
        <pc:spChg chg="del">
          <ac:chgData name="Nane Kratzke" userId="971be13ff4ee5ef6" providerId="LiveId" clId="{DD20FE7B-B758-854C-8A58-B6F418A73E13}" dt="2020-10-02T11:06:29.407" v="11661"/>
          <ac:spMkLst>
            <pc:docMk/>
            <pc:sldMk cId="811902125" sldId="491"/>
            <ac:spMk id="4" creationId="{3E5F82FD-55D2-3543-BAEA-5A17332C048A}"/>
          </ac:spMkLst>
        </pc:spChg>
        <pc:spChg chg="add mod">
          <ac:chgData name="Nane Kratzke" userId="971be13ff4ee5ef6" providerId="LiveId" clId="{DD20FE7B-B758-854C-8A58-B6F418A73E13}" dt="2020-10-09T11:40:30.357" v="11717"/>
          <ac:spMkLst>
            <pc:docMk/>
            <pc:sldMk cId="811902125" sldId="491"/>
            <ac:spMk id="4" creationId="{C9437E66-6C0B-D243-8332-0CE4D4214A9D}"/>
          </ac:spMkLst>
        </pc:spChg>
        <pc:spChg chg="mod">
          <ac:chgData name="Nane Kratzke" userId="971be13ff4ee5ef6" providerId="LiveId" clId="{DD20FE7B-B758-854C-8A58-B6F418A73E13}" dt="2020-09-29T09:28:56.391" v="4606" actId="1076"/>
          <ac:spMkLst>
            <pc:docMk/>
            <pc:sldMk cId="811902125" sldId="491"/>
            <ac:spMk id="5" creationId="{0603D732-B420-894B-AB6C-055CB2368AC6}"/>
          </ac:spMkLst>
        </pc:spChg>
        <pc:spChg chg="add del mod">
          <ac:chgData name="Nane Kratzke" userId="971be13ff4ee5ef6" providerId="LiveId" clId="{DD20FE7B-B758-854C-8A58-B6F418A73E13}" dt="2020-10-09T11:40:30.357" v="11717"/>
          <ac:spMkLst>
            <pc:docMk/>
            <pc:sldMk cId="811902125" sldId="491"/>
            <ac:spMk id="6" creationId="{BFB16131-E423-3548-95E7-6A3B2611DFAE}"/>
          </ac:spMkLst>
        </pc:spChg>
        <pc:picChg chg="mod">
          <ac:chgData name="Nane Kratzke" userId="971be13ff4ee5ef6" providerId="LiveId" clId="{DD20FE7B-B758-854C-8A58-B6F418A73E13}" dt="2020-09-29T09:23:57.350" v="4453" actId="14826"/>
          <ac:picMkLst>
            <pc:docMk/>
            <pc:sldMk cId="811902125" sldId="491"/>
            <ac:picMk id="2050" creationId="{C92F31AD-D064-7347-9EE6-D3E3CED31B43}"/>
          </ac:picMkLst>
        </pc:picChg>
      </pc:sldChg>
      <pc:sldChg chg="addSp delSp modSp add mod">
        <pc:chgData name="Nane Kratzke" userId="971be13ff4ee5ef6" providerId="LiveId" clId="{DD20FE7B-B758-854C-8A58-B6F418A73E13}" dt="2020-10-09T11:40:30.357" v="11717"/>
        <pc:sldMkLst>
          <pc:docMk/>
          <pc:sldMk cId="2090607772" sldId="492"/>
        </pc:sldMkLst>
        <pc:spChg chg="mod">
          <ac:chgData name="Nane Kratzke" userId="971be13ff4ee5ef6" providerId="LiveId" clId="{DD20FE7B-B758-854C-8A58-B6F418A73E13}" dt="2020-09-29T10:30:42.338" v="5904" actId="20577"/>
          <ac:spMkLst>
            <pc:docMk/>
            <pc:sldMk cId="2090607772" sldId="492"/>
            <ac:spMk id="2" creationId="{6DB91A06-902B-224F-95A5-A1140590B860}"/>
          </ac:spMkLst>
        </pc:spChg>
        <pc:spChg chg="mod">
          <ac:chgData name="Nane Kratzke" userId="971be13ff4ee5ef6" providerId="LiveId" clId="{DD20FE7B-B758-854C-8A58-B6F418A73E13}" dt="2020-09-29T10:32:19.741" v="5983" actId="20577"/>
          <ac:spMkLst>
            <pc:docMk/>
            <pc:sldMk cId="2090607772" sldId="492"/>
            <ac:spMk id="3" creationId="{01A50C2E-41BD-B945-AC3E-C9A73B03763E}"/>
          </ac:spMkLst>
        </pc:spChg>
        <pc:spChg chg="add mod">
          <ac:chgData name="Nane Kratzke" userId="971be13ff4ee5ef6" providerId="LiveId" clId="{DD20FE7B-B758-854C-8A58-B6F418A73E13}" dt="2020-10-09T11:40:30.357" v="11717"/>
          <ac:spMkLst>
            <pc:docMk/>
            <pc:sldMk cId="2090607772" sldId="492"/>
            <ac:spMk id="4" creationId="{1F581610-F464-1049-AB69-59C9EFB1FB9C}"/>
          </ac:spMkLst>
        </pc:spChg>
        <pc:spChg chg="del">
          <ac:chgData name="Nane Kratzke" userId="971be13ff4ee5ef6" providerId="LiveId" clId="{DD20FE7B-B758-854C-8A58-B6F418A73E13}" dt="2020-10-02T11:06:29.407" v="11661"/>
          <ac:spMkLst>
            <pc:docMk/>
            <pc:sldMk cId="2090607772" sldId="492"/>
            <ac:spMk id="4" creationId="{6970796D-EEC3-3748-8A22-EC44B107E723}"/>
          </ac:spMkLst>
        </pc:spChg>
        <pc:spChg chg="add mod">
          <ac:chgData name="Nane Kratzke" userId="971be13ff4ee5ef6" providerId="LiveId" clId="{DD20FE7B-B758-854C-8A58-B6F418A73E13}" dt="2020-09-29T10:42:09.629" v="6714" actId="20577"/>
          <ac:spMkLst>
            <pc:docMk/>
            <pc:sldMk cId="2090607772" sldId="492"/>
            <ac:spMk id="5" creationId="{080200A4-E137-E141-B7A2-88ADA755D322}"/>
          </ac:spMkLst>
        </pc:spChg>
        <pc:spChg chg="add mod">
          <ac:chgData name="Nane Kratzke" userId="971be13ff4ee5ef6" providerId="LiveId" clId="{DD20FE7B-B758-854C-8A58-B6F418A73E13}" dt="2020-09-29T10:43:19.184" v="6718" actId="1076"/>
          <ac:spMkLst>
            <pc:docMk/>
            <pc:sldMk cId="2090607772" sldId="492"/>
            <ac:spMk id="6" creationId="{B8869541-4248-5F47-9BF5-C6CA5843EC06}"/>
          </ac:spMkLst>
        </pc:spChg>
        <pc:spChg chg="add del mod">
          <ac:chgData name="Nane Kratzke" userId="971be13ff4ee5ef6" providerId="LiveId" clId="{DD20FE7B-B758-854C-8A58-B6F418A73E13}" dt="2020-10-09T11:40:30.357" v="11717"/>
          <ac:spMkLst>
            <pc:docMk/>
            <pc:sldMk cId="2090607772" sldId="492"/>
            <ac:spMk id="9" creationId="{8E7DBEB1-5A62-1B4A-8353-575EB6DE0878}"/>
          </ac:spMkLst>
        </pc:spChg>
        <pc:spChg chg="add mod">
          <ac:chgData name="Nane Kratzke" userId="971be13ff4ee5ef6" providerId="LiveId" clId="{DD20FE7B-B758-854C-8A58-B6F418A73E13}" dt="2020-09-29T10:47:35.542" v="6919" actId="1076"/>
          <ac:spMkLst>
            <pc:docMk/>
            <pc:sldMk cId="2090607772" sldId="492"/>
            <ac:spMk id="11" creationId="{EC886BBE-A840-F247-B4C0-2DADAF1A598A}"/>
          </ac:spMkLst>
        </pc:spChg>
        <pc:picChg chg="add mod">
          <ac:chgData name="Nane Kratzke" userId="971be13ff4ee5ef6" providerId="LiveId" clId="{DD20FE7B-B758-854C-8A58-B6F418A73E13}" dt="2020-09-29T10:43:02.770" v="6717" actId="1366"/>
          <ac:picMkLst>
            <pc:docMk/>
            <pc:sldMk cId="2090607772" sldId="492"/>
            <ac:picMk id="7" creationId="{EB506C23-9C95-8A4E-A1BE-6561A5FAF725}"/>
          </ac:picMkLst>
        </pc:picChg>
        <pc:picChg chg="add mod">
          <ac:chgData name="Nane Kratzke" userId="971be13ff4ee5ef6" providerId="LiveId" clId="{DD20FE7B-B758-854C-8A58-B6F418A73E13}" dt="2020-09-29T10:43:02.770" v="6717" actId="1366"/>
          <ac:picMkLst>
            <pc:docMk/>
            <pc:sldMk cId="2090607772" sldId="492"/>
            <ac:picMk id="8" creationId="{3A2EDD2A-33D7-1649-A6C3-9712B4A67EED}"/>
          </ac:picMkLst>
        </pc:picChg>
        <pc:picChg chg="add mod">
          <ac:chgData name="Nane Kratzke" userId="971be13ff4ee5ef6" providerId="LiveId" clId="{DD20FE7B-B758-854C-8A58-B6F418A73E13}" dt="2020-09-29T10:43:02.770" v="6717" actId="1366"/>
          <ac:picMkLst>
            <pc:docMk/>
            <pc:sldMk cId="2090607772" sldId="492"/>
            <ac:picMk id="10" creationId="{4C33BB7D-67B0-5F41-804C-89B64A49E5F4}"/>
          </ac:picMkLst>
        </pc:picChg>
      </pc:sldChg>
      <pc:sldChg chg="addSp delSp modSp add mod modNotes">
        <pc:chgData name="Nane Kratzke" userId="971be13ff4ee5ef6" providerId="LiveId" clId="{DD20FE7B-B758-854C-8A58-B6F418A73E13}" dt="2020-10-09T11:40:30.357" v="11717"/>
        <pc:sldMkLst>
          <pc:docMk/>
          <pc:sldMk cId="1166911725" sldId="493"/>
        </pc:sldMkLst>
        <pc:spChg chg="mod">
          <ac:chgData name="Nane Kratzke" userId="971be13ff4ee5ef6" providerId="LiveId" clId="{DD20FE7B-B758-854C-8A58-B6F418A73E13}" dt="2020-09-29T10:49:22.543" v="6932" actId="20577"/>
          <ac:spMkLst>
            <pc:docMk/>
            <pc:sldMk cId="1166911725" sldId="493"/>
            <ac:spMk id="3" creationId="{01A50C2E-41BD-B945-AC3E-C9A73B03763E}"/>
          </ac:spMkLst>
        </pc:spChg>
        <pc:spChg chg="add mod">
          <ac:chgData name="Nane Kratzke" userId="971be13ff4ee5ef6" providerId="LiveId" clId="{DD20FE7B-B758-854C-8A58-B6F418A73E13}" dt="2020-10-09T11:40:30.357" v="11717"/>
          <ac:spMkLst>
            <pc:docMk/>
            <pc:sldMk cId="1166911725" sldId="493"/>
            <ac:spMk id="4" creationId="{2A983BF7-05BB-9749-B57E-BFC1AB3874A2}"/>
          </ac:spMkLst>
        </pc:spChg>
        <pc:spChg chg="del">
          <ac:chgData name="Nane Kratzke" userId="971be13ff4ee5ef6" providerId="LiveId" clId="{DD20FE7B-B758-854C-8A58-B6F418A73E13}" dt="2020-10-02T11:06:29.407" v="11661"/>
          <ac:spMkLst>
            <pc:docMk/>
            <pc:sldMk cId="1166911725" sldId="493"/>
            <ac:spMk id="4" creationId="{6970796D-EEC3-3748-8A22-EC44B107E723}"/>
          </ac:spMkLst>
        </pc:spChg>
        <pc:spChg chg="del">
          <ac:chgData name="Nane Kratzke" userId="971be13ff4ee5ef6" providerId="LiveId" clId="{DD20FE7B-B758-854C-8A58-B6F418A73E13}" dt="2020-09-29T10:49:25.682" v="6933" actId="478"/>
          <ac:spMkLst>
            <pc:docMk/>
            <pc:sldMk cId="1166911725" sldId="493"/>
            <ac:spMk id="5" creationId="{080200A4-E137-E141-B7A2-88ADA755D322}"/>
          </ac:spMkLst>
        </pc:spChg>
        <pc:spChg chg="add del mod">
          <ac:chgData name="Nane Kratzke" userId="971be13ff4ee5ef6" providerId="LiveId" clId="{DD20FE7B-B758-854C-8A58-B6F418A73E13}" dt="2020-10-09T11:40:30.357" v="11717"/>
          <ac:spMkLst>
            <pc:docMk/>
            <pc:sldMk cId="1166911725" sldId="493"/>
            <ac:spMk id="5" creationId="{2A3D2477-958F-B042-94BB-BB2F98F57EA6}"/>
          </ac:spMkLst>
        </pc:spChg>
        <pc:spChg chg="del">
          <ac:chgData name="Nane Kratzke" userId="971be13ff4ee5ef6" providerId="LiveId" clId="{DD20FE7B-B758-854C-8A58-B6F418A73E13}" dt="2020-09-29T10:50:05.629" v="6939" actId="478"/>
          <ac:spMkLst>
            <pc:docMk/>
            <pc:sldMk cId="1166911725" sldId="493"/>
            <ac:spMk id="6" creationId="{B8869541-4248-5F47-9BF5-C6CA5843EC06}"/>
          </ac:spMkLst>
        </pc:spChg>
        <pc:spChg chg="mod">
          <ac:chgData name="Nane Kratzke" userId="971be13ff4ee5ef6" providerId="LiveId" clId="{DD20FE7B-B758-854C-8A58-B6F418A73E13}" dt="2020-09-29T12:33:57.927" v="7778" actId="20577"/>
          <ac:spMkLst>
            <pc:docMk/>
            <pc:sldMk cId="1166911725" sldId="493"/>
            <ac:spMk id="11" creationId="{EC886BBE-A840-F247-B4C0-2DADAF1A598A}"/>
          </ac:spMkLst>
        </pc:spChg>
        <pc:picChg chg="del">
          <ac:chgData name="Nane Kratzke" userId="971be13ff4ee5ef6" providerId="LiveId" clId="{DD20FE7B-B758-854C-8A58-B6F418A73E13}" dt="2020-09-29T10:49:30.217" v="6934" actId="478"/>
          <ac:picMkLst>
            <pc:docMk/>
            <pc:sldMk cId="1166911725" sldId="493"/>
            <ac:picMk id="7" creationId="{EB506C23-9C95-8A4E-A1BE-6561A5FAF725}"/>
          </ac:picMkLst>
        </pc:picChg>
        <pc:picChg chg="del">
          <ac:chgData name="Nane Kratzke" userId="971be13ff4ee5ef6" providerId="LiveId" clId="{DD20FE7B-B758-854C-8A58-B6F418A73E13}" dt="2020-09-29T10:49:30.217" v="6934" actId="478"/>
          <ac:picMkLst>
            <pc:docMk/>
            <pc:sldMk cId="1166911725" sldId="493"/>
            <ac:picMk id="8" creationId="{3A2EDD2A-33D7-1649-A6C3-9712B4A67EED}"/>
          </ac:picMkLst>
        </pc:picChg>
        <pc:picChg chg="add mod">
          <ac:chgData name="Nane Kratzke" userId="971be13ff4ee5ef6" providerId="LiveId" clId="{DD20FE7B-B758-854C-8A58-B6F418A73E13}" dt="2020-09-29T11:01:10.138" v="7168"/>
          <ac:picMkLst>
            <pc:docMk/>
            <pc:sldMk cId="1166911725" sldId="493"/>
            <ac:picMk id="9" creationId="{159E8A56-355B-B748-A9EF-A6C7081E5344}"/>
          </ac:picMkLst>
        </pc:picChg>
        <pc:picChg chg="del">
          <ac:chgData name="Nane Kratzke" userId="971be13ff4ee5ef6" providerId="LiveId" clId="{DD20FE7B-B758-854C-8A58-B6F418A73E13}" dt="2020-09-29T10:49:30.217" v="6934" actId="478"/>
          <ac:picMkLst>
            <pc:docMk/>
            <pc:sldMk cId="1166911725" sldId="493"/>
            <ac:picMk id="10" creationId="{4C33BB7D-67B0-5F41-804C-89B64A49E5F4}"/>
          </ac:picMkLst>
        </pc:picChg>
        <pc:picChg chg="add mod">
          <ac:chgData name="Nane Kratzke" userId="971be13ff4ee5ef6" providerId="LiveId" clId="{DD20FE7B-B758-854C-8A58-B6F418A73E13}" dt="2020-09-29T11:01:10.138" v="7168"/>
          <ac:picMkLst>
            <pc:docMk/>
            <pc:sldMk cId="1166911725" sldId="493"/>
            <ac:picMk id="12" creationId="{EEBB3C86-9CEE-D14E-B4E1-3340BF136186}"/>
          </ac:picMkLst>
        </pc:picChg>
        <pc:picChg chg="add mod">
          <ac:chgData name="Nane Kratzke" userId="971be13ff4ee5ef6" providerId="LiveId" clId="{DD20FE7B-B758-854C-8A58-B6F418A73E13}" dt="2020-09-29T11:01:10.138" v="7168"/>
          <ac:picMkLst>
            <pc:docMk/>
            <pc:sldMk cId="1166911725" sldId="493"/>
            <ac:picMk id="13" creationId="{57AF91F6-5356-9D4F-93A9-C7FB7803C407}"/>
          </ac:picMkLst>
        </pc:picChg>
        <pc:picChg chg="add mod">
          <ac:chgData name="Nane Kratzke" userId="971be13ff4ee5ef6" providerId="LiveId" clId="{DD20FE7B-B758-854C-8A58-B6F418A73E13}" dt="2020-09-29T11:01:10.138" v="7168"/>
          <ac:picMkLst>
            <pc:docMk/>
            <pc:sldMk cId="1166911725" sldId="493"/>
            <ac:picMk id="15" creationId="{457B2B0E-5027-954B-B987-6765009D21F9}"/>
          </ac:picMkLst>
        </pc:picChg>
        <pc:picChg chg="add mod">
          <ac:chgData name="Nane Kratzke" userId="971be13ff4ee5ef6" providerId="LiveId" clId="{DD20FE7B-B758-854C-8A58-B6F418A73E13}" dt="2020-09-29T11:01:21.903" v="7169"/>
          <ac:picMkLst>
            <pc:docMk/>
            <pc:sldMk cId="1166911725" sldId="493"/>
            <ac:picMk id="16" creationId="{C45A065D-218C-AB46-A32C-909DB0D59A58}"/>
          </ac:picMkLst>
        </pc:picChg>
        <pc:picChg chg="add mod">
          <ac:chgData name="Nane Kratzke" userId="971be13ff4ee5ef6" providerId="LiveId" clId="{DD20FE7B-B758-854C-8A58-B6F418A73E13}" dt="2020-09-29T11:01:21.903" v="7169"/>
          <ac:picMkLst>
            <pc:docMk/>
            <pc:sldMk cId="1166911725" sldId="493"/>
            <ac:picMk id="17" creationId="{748A3162-7A3E-8C4E-8260-F41EB4AE8312}"/>
          </ac:picMkLst>
        </pc:picChg>
        <pc:picChg chg="add del mod">
          <ac:chgData name="Nane Kratzke" userId="971be13ff4ee5ef6" providerId="LiveId" clId="{DD20FE7B-B758-854C-8A58-B6F418A73E13}" dt="2020-09-29T10:58:40.043" v="6982" actId="478"/>
          <ac:picMkLst>
            <pc:docMk/>
            <pc:sldMk cId="1166911725" sldId="493"/>
            <ac:picMk id="18" creationId="{AF3A00BF-5B8A-5940-9C4C-27EB4BF4D099}"/>
          </ac:picMkLst>
        </pc:picChg>
      </pc:sldChg>
      <pc:sldChg chg="addSp delSp modSp add mod modNotes">
        <pc:chgData name="Nane Kratzke" userId="971be13ff4ee5ef6" providerId="LiveId" clId="{DD20FE7B-B758-854C-8A58-B6F418A73E13}" dt="2020-10-09T11:40:30.357" v="11717"/>
        <pc:sldMkLst>
          <pc:docMk/>
          <pc:sldMk cId="2210633298" sldId="494"/>
        </pc:sldMkLst>
        <pc:spChg chg="mod">
          <ac:chgData name="Nane Kratzke" userId="971be13ff4ee5ef6" providerId="LiveId" clId="{DD20FE7B-B758-854C-8A58-B6F418A73E13}" dt="2020-09-29T12:13:18.656" v="7225" actId="20577"/>
          <ac:spMkLst>
            <pc:docMk/>
            <pc:sldMk cId="2210633298" sldId="494"/>
            <ac:spMk id="3" creationId="{01A50C2E-41BD-B945-AC3E-C9A73B03763E}"/>
          </ac:spMkLst>
        </pc:spChg>
        <pc:spChg chg="del">
          <ac:chgData name="Nane Kratzke" userId="971be13ff4ee5ef6" providerId="LiveId" clId="{DD20FE7B-B758-854C-8A58-B6F418A73E13}" dt="2020-10-02T11:06:29.407" v="11661"/>
          <ac:spMkLst>
            <pc:docMk/>
            <pc:sldMk cId="2210633298" sldId="494"/>
            <ac:spMk id="4" creationId="{6970796D-EEC3-3748-8A22-EC44B107E723}"/>
          </ac:spMkLst>
        </pc:spChg>
        <pc:spChg chg="add mod">
          <ac:chgData name="Nane Kratzke" userId="971be13ff4ee5ef6" providerId="LiveId" clId="{DD20FE7B-B758-854C-8A58-B6F418A73E13}" dt="2020-10-09T11:40:30.357" v="11717"/>
          <ac:spMkLst>
            <pc:docMk/>
            <pc:sldMk cId="2210633298" sldId="494"/>
            <ac:spMk id="4" creationId="{CFD5782B-AC86-5448-AA1C-E5A52F0C8A39}"/>
          </ac:spMkLst>
        </pc:spChg>
        <pc:spChg chg="add del mod">
          <ac:chgData name="Nane Kratzke" userId="971be13ff4ee5ef6" providerId="LiveId" clId="{DD20FE7B-B758-854C-8A58-B6F418A73E13}" dt="2020-10-09T11:40:30.357" v="11717"/>
          <ac:spMkLst>
            <pc:docMk/>
            <pc:sldMk cId="2210633298" sldId="494"/>
            <ac:spMk id="5" creationId="{0B1BB159-9367-F14D-B0D7-5D8FF1FDE39C}"/>
          </ac:spMkLst>
        </pc:spChg>
        <pc:spChg chg="add del">
          <ac:chgData name="Nane Kratzke" userId="971be13ff4ee5ef6" providerId="LiveId" clId="{DD20FE7B-B758-854C-8A58-B6F418A73E13}" dt="2020-09-29T12:13:56.238" v="7228" actId="478"/>
          <ac:spMkLst>
            <pc:docMk/>
            <pc:sldMk cId="2210633298" sldId="494"/>
            <ac:spMk id="5" creationId="{F1D9138A-AB23-A143-BC8D-F7FF2FA896F0}"/>
          </ac:spMkLst>
        </pc:spChg>
        <pc:spChg chg="mod">
          <ac:chgData name="Nane Kratzke" userId="971be13ff4ee5ef6" providerId="LiveId" clId="{DD20FE7B-B758-854C-8A58-B6F418A73E13}" dt="2020-09-29T13:31:51.588" v="8673" actId="20577"/>
          <ac:spMkLst>
            <pc:docMk/>
            <pc:sldMk cId="2210633298" sldId="494"/>
            <ac:spMk id="11" creationId="{EC886BBE-A840-F247-B4C0-2DADAF1A598A}"/>
          </ac:spMkLst>
        </pc:spChg>
        <pc:spChg chg="add del mod">
          <ac:chgData name="Nane Kratzke" userId="971be13ff4ee5ef6" providerId="LiveId" clId="{DD20FE7B-B758-854C-8A58-B6F418A73E13}" dt="2020-09-29T12:15:20.321" v="7237" actId="478"/>
          <ac:spMkLst>
            <pc:docMk/>
            <pc:sldMk cId="2210633298" sldId="494"/>
            <ac:spMk id="14" creationId="{92C8EAE3-E3A7-714D-B45F-CEB652877597}"/>
          </ac:spMkLst>
        </pc:spChg>
        <pc:spChg chg="add mod">
          <ac:chgData name="Nane Kratzke" userId="971be13ff4ee5ef6" providerId="LiveId" clId="{DD20FE7B-B758-854C-8A58-B6F418A73E13}" dt="2020-09-29T12:38:05.480" v="7802" actId="207"/>
          <ac:spMkLst>
            <pc:docMk/>
            <pc:sldMk cId="2210633298" sldId="494"/>
            <ac:spMk id="19" creationId="{6B6CC75B-DB77-4242-BB43-60471CB0C54C}"/>
          </ac:spMkLst>
        </pc:spChg>
        <pc:spChg chg="add mod">
          <ac:chgData name="Nane Kratzke" userId="971be13ff4ee5ef6" providerId="LiveId" clId="{DD20FE7B-B758-854C-8A58-B6F418A73E13}" dt="2020-09-29T12:22:50.622" v="7377" actId="1076"/>
          <ac:spMkLst>
            <pc:docMk/>
            <pc:sldMk cId="2210633298" sldId="494"/>
            <ac:spMk id="20" creationId="{6842D937-F404-0346-A9DD-6ADAFE73876F}"/>
          </ac:spMkLst>
        </pc:spChg>
        <pc:spChg chg="add mod">
          <ac:chgData name="Nane Kratzke" userId="971be13ff4ee5ef6" providerId="LiveId" clId="{DD20FE7B-B758-854C-8A58-B6F418A73E13}" dt="2020-09-29T12:38:05.480" v="7802" actId="207"/>
          <ac:spMkLst>
            <pc:docMk/>
            <pc:sldMk cId="2210633298" sldId="494"/>
            <ac:spMk id="21" creationId="{FFAE85FE-338F-5743-9885-E34965E5238A}"/>
          </ac:spMkLst>
        </pc:spChg>
        <pc:spChg chg="add mod">
          <ac:chgData name="Nane Kratzke" userId="971be13ff4ee5ef6" providerId="LiveId" clId="{DD20FE7B-B758-854C-8A58-B6F418A73E13}" dt="2020-09-29T12:38:05.480" v="7802" actId="207"/>
          <ac:spMkLst>
            <pc:docMk/>
            <pc:sldMk cId="2210633298" sldId="494"/>
            <ac:spMk id="70" creationId="{917B846F-1FC0-1644-A809-B9B73A9AC7D7}"/>
          </ac:spMkLst>
        </pc:spChg>
        <pc:spChg chg="add mod">
          <ac:chgData name="Nane Kratzke" userId="971be13ff4ee5ef6" providerId="LiveId" clId="{DD20FE7B-B758-854C-8A58-B6F418A73E13}" dt="2020-09-29T12:38:05.480" v="7802" actId="207"/>
          <ac:spMkLst>
            <pc:docMk/>
            <pc:sldMk cId="2210633298" sldId="494"/>
            <ac:spMk id="71" creationId="{07AAA378-8CF5-8442-80D1-B30FD40F4627}"/>
          </ac:spMkLst>
        </pc:spChg>
        <pc:spChg chg="add mod">
          <ac:chgData name="Nane Kratzke" userId="971be13ff4ee5ef6" providerId="LiveId" clId="{DD20FE7B-B758-854C-8A58-B6F418A73E13}" dt="2020-09-29T12:38:05.480" v="7802" actId="207"/>
          <ac:spMkLst>
            <pc:docMk/>
            <pc:sldMk cId="2210633298" sldId="494"/>
            <ac:spMk id="72" creationId="{A6457817-F0F7-E345-B9D8-A79DE6795B76}"/>
          </ac:spMkLst>
        </pc:spChg>
        <pc:spChg chg="add mod">
          <ac:chgData name="Nane Kratzke" userId="971be13ff4ee5ef6" providerId="LiveId" clId="{DD20FE7B-B758-854C-8A58-B6F418A73E13}" dt="2020-09-29T12:38:05.480" v="7802" actId="207"/>
          <ac:spMkLst>
            <pc:docMk/>
            <pc:sldMk cId="2210633298" sldId="494"/>
            <ac:spMk id="73" creationId="{7E9654CE-8111-D645-82BD-B9C7C400FF04}"/>
          </ac:spMkLst>
        </pc:spChg>
        <pc:spChg chg="add mod">
          <ac:chgData name="Nane Kratzke" userId="971be13ff4ee5ef6" providerId="LiveId" clId="{DD20FE7B-B758-854C-8A58-B6F418A73E13}" dt="2020-09-29T12:38:05.480" v="7802" actId="207"/>
          <ac:spMkLst>
            <pc:docMk/>
            <pc:sldMk cId="2210633298" sldId="494"/>
            <ac:spMk id="74" creationId="{93C86FDD-10A7-AF41-B39A-1B9C3DD9B475}"/>
          </ac:spMkLst>
        </pc:spChg>
        <pc:picChg chg="add mod">
          <ac:chgData name="Nane Kratzke" userId="971be13ff4ee5ef6" providerId="LiveId" clId="{DD20FE7B-B758-854C-8A58-B6F418A73E13}" dt="2020-09-29T12:15:45.511" v="7240" actId="1076"/>
          <ac:picMkLst>
            <pc:docMk/>
            <pc:sldMk cId="2210633298" sldId="494"/>
            <ac:picMk id="6" creationId="{3CBD0305-2644-254D-A6C4-84963626EF68}"/>
          </ac:picMkLst>
        </pc:picChg>
        <pc:picChg chg="add mod">
          <ac:chgData name="Nane Kratzke" userId="971be13ff4ee5ef6" providerId="LiveId" clId="{DD20FE7B-B758-854C-8A58-B6F418A73E13}" dt="2020-09-29T12:17:06.341" v="7257" actId="14100"/>
          <ac:picMkLst>
            <pc:docMk/>
            <pc:sldMk cId="2210633298" sldId="494"/>
            <ac:picMk id="7" creationId="{278BD672-C9B6-6A4A-AD0F-71475627D9D2}"/>
          </ac:picMkLst>
        </pc:picChg>
        <pc:picChg chg="add mod">
          <ac:chgData name="Nane Kratzke" userId="971be13ff4ee5ef6" providerId="LiveId" clId="{DD20FE7B-B758-854C-8A58-B6F418A73E13}" dt="2020-09-29T12:16:45.711" v="7252" actId="14100"/>
          <ac:picMkLst>
            <pc:docMk/>
            <pc:sldMk cId="2210633298" sldId="494"/>
            <ac:picMk id="8" creationId="{95F89E24-151A-D540-A443-20D377D92C36}"/>
          </ac:picMkLst>
        </pc:picChg>
        <pc:picChg chg="del">
          <ac:chgData name="Nane Kratzke" userId="971be13ff4ee5ef6" providerId="LiveId" clId="{DD20FE7B-B758-854C-8A58-B6F418A73E13}" dt="2020-09-29T12:13:25.318" v="7226" actId="478"/>
          <ac:picMkLst>
            <pc:docMk/>
            <pc:sldMk cId="2210633298" sldId="494"/>
            <ac:picMk id="9" creationId="{159E8A56-355B-B748-A9EF-A6C7081E5344}"/>
          </ac:picMkLst>
        </pc:picChg>
        <pc:picChg chg="add mod">
          <ac:chgData name="Nane Kratzke" userId="971be13ff4ee5ef6" providerId="LiveId" clId="{DD20FE7B-B758-854C-8A58-B6F418A73E13}" dt="2020-09-29T12:16:58.268" v="7255" actId="14100"/>
          <ac:picMkLst>
            <pc:docMk/>
            <pc:sldMk cId="2210633298" sldId="494"/>
            <ac:picMk id="10" creationId="{6447E665-4CEC-784D-8849-7310897AC15C}"/>
          </ac:picMkLst>
        </pc:picChg>
        <pc:picChg chg="del">
          <ac:chgData name="Nane Kratzke" userId="971be13ff4ee5ef6" providerId="LiveId" clId="{DD20FE7B-B758-854C-8A58-B6F418A73E13}" dt="2020-09-29T12:13:25.318" v="7226" actId="478"/>
          <ac:picMkLst>
            <pc:docMk/>
            <pc:sldMk cId="2210633298" sldId="494"/>
            <ac:picMk id="12" creationId="{EEBB3C86-9CEE-D14E-B4E1-3340BF136186}"/>
          </ac:picMkLst>
        </pc:picChg>
        <pc:picChg chg="del">
          <ac:chgData name="Nane Kratzke" userId="971be13ff4ee5ef6" providerId="LiveId" clId="{DD20FE7B-B758-854C-8A58-B6F418A73E13}" dt="2020-09-29T12:13:25.318" v="7226" actId="478"/>
          <ac:picMkLst>
            <pc:docMk/>
            <pc:sldMk cId="2210633298" sldId="494"/>
            <ac:picMk id="13" creationId="{57AF91F6-5356-9D4F-93A9-C7FB7803C407}"/>
          </ac:picMkLst>
        </pc:picChg>
        <pc:picChg chg="del">
          <ac:chgData name="Nane Kratzke" userId="971be13ff4ee5ef6" providerId="LiveId" clId="{DD20FE7B-B758-854C-8A58-B6F418A73E13}" dt="2020-09-29T12:13:25.318" v="7226" actId="478"/>
          <ac:picMkLst>
            <pc:docMk/>
            <pc:sldMk cId="2210633298" sldId="494"/>
            <ac:picMk id="15" creationId="{457B2B0E-5027-954B-B987-6765009D21F9}"/>
          </ac:picMkLst>
        </pc:picChg>
        <pc:picChg chg="del">
          <ac:chgData name="Nane Kratzke" userId="971be13ff4ee5ef6" providerId="LiveId" clId="{DD20FE7B-B758-854C-8A58-B6F418A73E13}" dt="2020-09-29T12:13:25.318" v="7226" actId="478"/>
          <ac:picMkLst>
            <pc:docMk/>
            <pc:sldMk cId="2210633298" sldId="494"/>
            <ac:picMk id="16" creationId="{C45A065D-218C-AB46-A32C-909DB0D59A58}"/>
          </ac:picMkLst>
        </pc:picChg>
        <pc:picChg chg="del">
          <ac:chgData name="Nane Kratzke" userId="971be13ff4ee5ef6" providerId="LiveId" clId="{DD20FE7B-B758-854C-8A58-B6F418A73E13}" dt="2020-09-29T12:13:25.318" v="7226" actId="478"/>
          <ac:picMkLst>
            <pc:docMk/>
            <pc:sldMk cId="2210633298" sldId="494"/>
            <ac:picMk id="17" creationId="{748A3162-7A3E-8C4E-8260-F41EB4AE8312}"/>
          </ac:picMkLst>
        </pc:picChg>
        <pc:picChg chg="add mod">
          <ac:chgData name="Nane Kratzke" userId="971be13ff4ee5ef6" providerId="LiveId" clId="{DD20FE7B-B758-854C-8A58-B6F418A73E13}" dt="2020-09-29T12:16:36.375" v="7250" actId="14100"/>
          <ac:picMkLst>
            <pc:docMk/>
            <pc:sldMk cId="2210633298" sldId="494"/>
            <ac:picMk id="18" creationId="{6556BBD6-6E69-C64A-AE4E-65FC84759AD1}"/>
          </ac:picMkLst>
        </pc:picChg>
        <pc:picChg chg="add del mod">
          <ac:chgData name="Nane Kratzke" userId="971be13ff4ee5ef6" providerId="LiveId" clId="{DD20FE7B-B758-854C-8A58-B6F418A73E13}" dt="2020-09-29T12:26:14.802" v="7409" actId="478"/>
          <ac:picMkLst>
            <pc:docMk/>
            <pc:sldMk cId="2210633298" sldId="494"/>
            <ac:picMk id="61" creationId="{3AEAFB41-2F91-1440-8EB6-98B14A68AA28}"/>
          </ac:picMkLst>
        </pc:picChg>
        <pc:picChg chg="add mod">
          <ac:chgData name="Nane Kratzke" userId="971be13ff4ee5ef6" providerId="LiveId" clId="{DD20FE7B-B758-854C-8A58-B6F418A73E13}" dt="2020-09-29T13:31:59.718" v="8674" actId="1076"/>
          <ac:picMkLst>
            <pc:docMk/>
            <pc:sldMk cId="2210633298" sldId="494"/>
            <ac:picMk id="62" creationId="{F24B2EB1-330E-B54B-9E75-E3AFBB48615E}"/>
          </ac:picMkLst>
        </pc:picChg>
        <pc:cxnChg chg="add mod">
          <ac:chgData name="Nane Kratzke" userId="971be13ff4ee5ef6" providerId="LiveId" clId="{DD20FE7B-B758-854C-8A58-B6F418A73E13}" dt="2020-09-29T12:37:30.541" v="7801" actId="692"/>
          <ac:cxnSpMkLst>
            <pc:docMk/>
            <pc:sldMk cId="2210633298" sldId="494"/>
            <ac:cxnSpMk id="23" creationId="{B756BB59-A6ED-514B-9EF7-25853342D681}"/>
          </ac:cxnSpMkLst>
        </pc:cxnChg>
        <pc:cxnChg chg="add del mod">
          <ac:chgData name="Nane Kratzke" userId="971be13ff4ee5ef6" providerId="LiveId" clId="{DD20FE7B-B758-854C-8A58-B6F418A73E13}" dt="2020-09-29T12:22:27.310" v="7373" actId="478"/>
          <ac:cxnSpMkLst>
            <pc:docMk/>
            <pc:sldMk cId="2210633298" sldId="494"/>
            <ac:cxnSpMk id="27" creationId="{BFBF1E26-D4DB-C44E-97B3-670A2CE071AB}"/>
          </ac:cxnSpMkLst>
        </pc:cxnChg>
        <pc:cxnChg chg="add del mod">
          <ac:chgData name="Nane Kratzke" userId="971be13ff4ee5ef6" providerId="LiveId" clId="{DD20FE7B-B758-854C-8A58-B6F418A73E13}" dt="2020-09-29T12:22:30.086" v="7374" actId="478"/>
          <ac:cxnSpMkLst>
            <pc:docMk/>
            <pc:sldMk cId="2210633298" sldId="494"/>
            <ac:cxnSpMk id="28" creationId="{D9EA68C9-276D-3646-9744-3E204D2DF0BF}"/>
          </ac:cxnSpMkLst>
        </pc:cxnChg>
        <pc:cxnChg chg="add del mod">
          <ac:chgData name="Nane Kratzke" userId="971be13ff4ee5ef6" providerId="LiveId" clId="{DD20FE7B-B758-854C-8A58-B6F418A73E13}" dt="2020-09-29T12:22:52.322" v="7378" actId="478"/>
          <ac:cxnSpMkLst>
            <pc:docMk/>
            <pc:sldMk cId="2210633298" sldId="494"/>
            <ac:cxnSpMk id="31" creationId="{3E2B99EC-8AC0-1544-881D-C3C14FB94120}"/>
          </ac:cxnSpMkLst>
        </pc:cxnChg>
        <pc:cxnChg chg="add del mod">
          <ac:chgData name="Nane Kratzke" userId="971be13ff4ee5ef6" providerId="LiveId" clId="{DD20FE7B-B758-854C-8A58-B6F418A73E13}" dt="2020-09-29T12:22:33.882" v="7375" actId="478"/>
          <ac:cxnSpMkLst>
            <pc:docMk/>
            <pc:sldMk cId="2210633298" sldId="494"/>
            <ac:cxnSpMk id="38" creationId="{87EB0CFD-5914-DF41-97D6-9310416AB2B1}"/>
          </ac:cxnSpMkLst>
        </pc:cxnChg>
        <pc:cxnChg chg="add del mod">
          <ac:chgData name="Nane Kratzke" userId="971be13ff4ee5ef6" providerId="LiveId" clId="{DD20FE7B-B758-854C-8A58-B6F418A73E13}" dt="2020-09-29T12:22:36.172" v="7376" actId="478"/>
          <ac:cxnSpMkLst>
            <pc:docMk/>
            <pc:sldMk cId="2210633298" sldId="494"/>
            <ac:cxnSpMk id="41" creationId="{E9ADB507-AA5B-E749-AC98-E2D44004E698}"/>
          </ac:cxnSpMkLst>
        </pc:cxnChg>
        <pc:cxnChg chg="add mod">
          <ac:chgData name="Nane Kratzke" userId="971be13ff4ee5ef6" providerId="LiveId" clId="{DD20FE7B-B758-854C-8A58-B6F418A73E13}" dt="2020-09-29T12:37:30.541" v="7801" actId="692"/>
          <ac:cxnSpMkLst>
            <pc:docMk/>
            <pc:sldMk cId="2210633298" sldId="494"/>
            <ac:cxnSpMk id="46" creationId="{05984772-DB72-D546-AA37-FECE7E82CFA0}"/>
          </ac:cxnSpMkLst>
        </pc:cxnChg>
        <pc:cxnChg chg="add mod">
          <ac:chgData name="Nane Kratzke" userId="971be13ff4ee5ef6" providerId="LiveId" clId="{DD20FE7B-B758-854C-8A58-B6F418A73E13}" dt="2020-09-29T12:37:30.541" v="7801" actId="692"/>
          <ac:cxnSpMkLst>
            <pc:docMk/>
            <pc:sldMk cId="2210633298" sldId="494"/>
            <ac:cxnSpMk id="47" creationId="{EE3B579A-1854-6042-AD96-339F8F823535}"/>
          </ac:cxnSpMkLst>
        </pc:cxnChg>
        <pc:cxnChg chg="add del mod">
          <ac:chgData name="Nane Kratzke" userId="971be13ff4ee5ef6" providerId="LiveId" clId="{DD20FE7B-B758-854C-8A58-B6F418A73E13}" dt="2020-09-29T12:23:44.800" v="7388" actId="478"/>
          <ac:cxnSpMkLst>
            <pc:docMk/>
            <pc:sldMk cId="2210633298" sldId="494"/>
            <ac:cxnSpMk id="50" creationId="{B0C7C380-C95C-EA43-87BE-4BDF7F575C67}"/>
          </ac:cxnSpMkLst>
        </pc:cxnChg>
        <pc:cxnChg chg="add mod">
          <ac:chgData name="Nane Kratzke" userId="971be13ff4ee5ef6" providerId="LiveId" clId="{DD20FE7B-B758-854C-8A58-B6F418A73E13}" dt="2020-09-29T12:37:30.541" v="7801" actId="692"/>
          <ac:cxnSpMkLst>
            <pc:docMk/>
            <pc:sldMk cId="2210633298" sldId="494"/>
            <ac:cxnSpMk id="52" creationId="{46EEEF4A-C9A9-2746-BF58-2195D688B267}"/>
          </ac:cxnSpMkLst>
        </pc:cxnChg>
        <pc:cxnChg chg="add mod">
          <ac:chgData name="Nane Kratzke" userId="971be13ff4ee5ef6" providerId="LiveId" clId="{DD20FE7B-B758-854C-8A58-B6F418A73E13}" dt="2020-09-29T12:37:18.491" v="7798" actId="1582"/>
          <ac:cxnSpMkLst>
            <pc:docMk/>
            <pc:sldMk cId="2210633298" sldId="494"/>
            <ac:cxnSpMk id="55" creationId="{4532ECC5-2DEF-D241-8305-A4F42AAEE3DD}"/>
          </ac:cxnSpMkLst>
        </pc:cxnChg>
        <pc:cxnChg chg="add mod">
          <ac:chgData name="Nane Kratzke" userId="971be13ff4ee5ef6" providerId="LiveId" clId="{DD20FE7B-B758-854C-8A58-B6F418A73E13}" dt="2020-09-29T12:37:30.541" v="7801" actId="692"/>
          <ac:cxnSpMkLst>
            <pc:docMk/>
            <pc:sldMk cId="2210633298" sldId="494"/>
            <ac:cxnSpMk id="58" creationId="{F8FD5865-ADC2-5747-B06F-F05F73052EF3}"/>
          </ac:cxnSpMkLst>
        </pc:cxnChg>
      </pc:sldChg>
      <pc:sldChg chg="addSp delSp modSp add mod">
        <pc:chgData name="Nane Kratzke" userId="971be13ff4ee5ef6" providerId="LiveId" clId="{DD20FE7B-B758-854C-8A58-B6F418A73E13}" dt="2020-10-09T11:40:30.357" v="11717"/>
        <pc:sldMkLst>
          <pc:docMk/>
          <pc:sldMk cId="815640504" sldId="495"/>
        </pc:sldMkLst>
        <pc:spChg chg="mod">
          <ac:chgData name="Nane Kratzke" userId="971be13ff4ee5ef6" providerId="LiveId" clId="{DD20FE7B-B758-854C-8A58-B6F418A73E13}" dt="2020-09-29T12:39:05.516" v="7813" actId="20577"/>
          <ac:spMkLst>
            <pc:docMk/>
            <pc:sldMk cId="815640504" sldId="495"/>
            <ac:spMk id="2" creationId="{9ED4F6F4-F6F0-A84B-940E-2989D7DF44AC}"/>
          </ac:spMkLst>
        </pc:spChg>
        <pc:spChg chg="mod">
          <ac:chgData name="Nane Kratzke" userId="971be13ff4ee5ef6" providerId="LiveId" clId="{DD20FE7B-B758-854C-8A58-B6F418A73E13}" dt="2020-09-29T12:39:08.068" v="7821" actId="20577"/>
          <ac:spMkLst>
            <pc:docMk/>
            <pc:sldMk cId="815640504" sldId="495"/>
            <ac:spMk id="3" creationId="{2C41BDD0-AC6C-E74C-A5FA-52FFD5449314}"/>
          </ac:spMkLst>
        </pc:spChg>
        <pc:spChg chg="del">
          <ac:chgData name="Nane Kratzke" userId="971be13ff4ee5ef6" providerId="LiveId" clId="{DD20FE7B-B758-854C-8A58-B6F418A73E13}" dt="2020-10-02T11:06:29.407" v="11661"/>
          <ac:spMkLst>
            <pc:docMk/>
            <pc:sldMk cId="815640504" sldId="495"/>
            <ac:spMk id="4" creationId="{AC0D31EC-4915-DF4C-972D-0EB9BBBFDF46}"/>
          </ac:spMkLst>
        </pc:spChg>
        <pc:spChg chg="add mod">
          <ac:chgData name="Nane Kratzke" userId="971be13ff4ee5ef6" providerId="LiveId" clId="{DD20FE7B-B758-854C-8A58-B6F418A73E13}" dt="2020-10-09T11:40:30.357" v="11717"/>
          <ac:spMkLst>
            <pc:docMk/>
            <pc:sldMk cId="815640504" sldId="495"/>
            <ac:spMk id="4" creationId="{C549AFFD-8C5C-8F48-9774-58AFBE523789}"/>
          </ac:spMkLst>
        </pc:spChg>
        <pc:spChg chg="add mod">
          <ac:chgData name="Nane Kratzke" userId="971be13ff4ee5ef6" providerId="LiveId" clId="{DD20FE7B-B758-854C-8A58-B6F418A73E13}" dt="2020-09-29T12:42:54.728" v="7872" actId="1076"/>
          <ac:spMkLst>
            <pc:docMk/>
            <pc:sldMk cId="815640504" sldId="495"/>
            <ac:spMk id="5" creationId="{49D36E6D-6EC9-6543-AD01-9B55DDD9B023}"/>
          </ac:spMkLst>
        </pc:spChg>
        <pc:spChg chg="add mod">
          <ac:chgData name="Nane Kratzke" userId="971be13ff4ee5ef6" providerId="LiveId" clId="{DD20FE7B-B758-854C-8A58-B6F418A73E13}" dt="2020-09-29T12:46:01.134" v="7900" actId="207"/>
          <ac:spMkLst>
            <pc:docMk/>
            <pc:sldMk cId="815640504" sldId="495"/>
            <ac:spMk id="6" creationId="{CBA01112-919D-0048-9AE9-9D2EBE64B631}"/>
          </ac:spMkLst>
        </pc:spChg>
        <pc:spChg chg="add del mod">
          <ac:chgData name="Nane Kratzke" userId="971be13ff4ee5ef6" providerId="LiveId" clId="{DD20FE7B-B758-854C-8A58-B6F418A73E13}" dt="2020-10-09T11:40:30.357" v="11717"/>
          <ac:spMkLst>
            <pc:docMk/>
            <pc:sldMk cId="815640504" sldId="495"/>
            <ac:spMk id="7" creationId="{B46D3EC6-B061-B04C-B523-87CD94C5BEDA}"/>
          </ac:spMkLst>
        </pc:spChg>
        <pc:spChg chg="add">
          <ac:chgData name="Nane Kratzke" userId="971be13ff4ee5ef6" providerId="LiveId" clId="{DD20FE7B-B758-854C-8A58-B6F418A73E13}" dt="2020-09-29T12:51:07.315" v="7902"/>
          <ac:spMkLst>
            <pc:docMk/>
            <pc:sldMk cId="815640504" sldId="495"/>
            <ac:spMk id="9" creationId="{CEC74420-B215-A94A-8908-35FB99FD5E25}"/>
          </ac:spMkLst>
        </pc:spChg>
        <pc:picChg chg="add del mod">
          <ac:chgData name="Nane Kratzke" userId="971be13ff4ee5ef6" providerId="LiveId" clId="{DD20FE7B-B758-854C-8A58-B6F418A73E13}" dt="2020-09-29T12:45:00.277" v="7889" actId="478"/>
          <ac:picMkLst>
            <pc:docMk/>
            <pc:sldMk cId="815640504" sldId="495"/>
            <ac:picMk id="7" creationId="{8B812AF0-1E18-AC47-B6E3-AA9BECAF0A8B}"/>
          </ac:picMkLst>
        </pc:picChg>
        <pc:picChg chg="add mod">
          <ac:chgData name="Nane Kratzke" userId="971be13ff4ee5ef6" providerId="LiveId" clId="{DD20FE7B-B758-854C-8A58-B6F418A73E13}" dt="2020-09-29T12:46:25.754" v="7901" actId="1076"/>
          <ac:picMkLst>
            <pc:docMk/>
            <pc:sldMk cId="815640504" sldId="495"/>
            <ac:picMk id="8" creationId="{D0B8D772-6861-F04C-8200-560666474012}"/>
          </ac:picMkLst>
        </pc:picChg>
      </pc:sldChg>
      <pc:sldChg chg="modSp add del mod">
        <pc:chgData name="Nane Kratzke" userId="971be13ff4ee5ef6" providerId="LiveId" clId="{DD20FE7B-B758-854C-8A58-B6F418A73E13}" dt="2020-09-29T13:46:47.816" v="9166" actId="2696"/>
        <pc:sldMkLst>
          <pc:docMk/>
          <pc:sldMk cId="88723068" sldId="496"/>
        </pc:sldMkLst>
        <pc:spChg chg="mod">
          <ac:chgData name="Nane Kratzke" userId="971be13ff4ee5ef6" providerId="LiveId" clId="{DD20FE7B-B758-854C-8A58-B6F418A73E13}" dt="2020-09-29T12:51:24.689" v="7915" actId="20577"/>
          <ac:spMkLst>
            <pc:docMk/>
            <pc:sldMk cId="88723068" sldId="496"/>
            <ac:spMk id="2" creationId="{9ED4F6F4-F6F0-A84B-940E-2989D7DF44AC}"/>
          </ac:spMkLst>
        </pc:spChg>
        <pc:spChg chg="mod">
          <ac:chgData name="Nane Kratzke" userId="971be13ff4ee5ef6" providerId="LiveId" clId="{DD20FE7B-B758-854C-8A58-B6F418A73E13}" dt="2020-09-29T12:51:54.457" v="7938" actId="20577"/>
          <ac:spMkLst>
            <pc:docMk/>
            <pc:sldMk cId="88723068" sldId="496"/>
            <ac:spMk id="3" creationId="{2C41BDD0-AC6C-E74C-A5FA-52FFD5449314}"/>
          </ac:spMkLst>
        </pc:spChg>
      </pc:sldChg>
      <pc:sldChg chg="addSp delSp modSp add mod">
        <pc:chgData name="Nane Kratzke" userId="971be13ff4ee5ef6" providerId="LiveId" clId="{DD20FE7B-B758-854C-8A58-B6F418A73E13}" dt="2020-10-09T11:40:30.357" v="11717"/>
        <pc:sldMkLst>
          <pc:docMk/>
          <pc:sldMk cId="236932220" sldId="497"/>
        </pc:sldMkLst>
        <pc:spChg chg="mod">
          <ac:chgData name="Nane Kratzke" userId="971be13ff4ee5ef6" providerId="LiveId" clId="{DD20FE7B-B758-854C-8A58-B6F418A73E13}" dt="2020-09-29T12:52:22.529" v="7950" actId="20577"/>
          <ac:spMkLst>
            <pc:docMk/>
            <pc:sldMk cId="236932220" sldId="497"/>
            <ac:spMk id="3" creationId="{2C41BDD0-AC6C-E74C-A5FA-52FFD5449314}"/>
          </ac:spMkLst>
        </pc:spChg>
        <pc:spChg chg="add mod">
          <ac:chgData name="Nane Kratzke" userId="971be13ff4ee5ef6" providerId="LiveId" clId="{DD20FE7B-B758-854C-8A58-B6F418A73E13}" dt="2020-10-09T11:40:30.357" v="11717"/>
          <ac:spMkLst>
            <pc:docMk/>
            <pc:sldMk cId="236932220" sldId="497"/>
            <ac:spMk id="4" creationId="{0CD46D3C-9890-A048-A759-E3317585E7C9}"/>
          </ac:spMkLst>
        </pc:spChg>
        <pc:spChg chg="del">
          <ac:chgData name="Nane Kratzke" userId="971be13ff4ee5ef6" providerId="LiveId" clId="{DD20FE7B-B758-854C-8A58-B6F418A73E13}" dt="2020-10-02T11:06:29.407" v="11661"/>
          <ac:spMkLst>
            <pc:docMk/>
            <pc:sldMk cId="236932220" sldId="497"/>
            <ac:spMk id="4" creationId="{AC0D31EC-4915-DF4C-972D-0EB9BBBFDF46}"/>
          </ac:spMkLst>
        </pc:spChg>
        <pc:spChg chg="del">
          <ac:chgData name="Nane Kratzke" userId="971be13ff4ee5ef6" providerId="LiveId" clId="{DD20FE7B-B758-854C-8A58-B6F418A73E13}" dt="2020-09-29T12:52:55.481" v="7953" actId="478"/>
          <ac:spMkLst>
            <pc:docMk/>
            <pc:sldMk cId="236932220" sldId="497"/>
            <ac:spMk id="5" creationId="{49D36E6D-6EC9-6543-AD01-9B55DDD9B023}"/>
          </ac:spMkLst>
        </pc:spChg>
        <pc:spChg chg="add del mod">
          <ac:chgData name="Nane Kratzke" userId="971be13ff4ee5ef6" providerId="LiveId" clId="{DD20FE7B-B758-854C-8A58-B6F418A73E13}" dt="2020-10-09T11:40:30.357" v="11717"/>
          <ac:spMkLst>
            <pc:docMk/>
            <pc:sldMk cId="236932220" sldId="497"/>
            <ac:spMk id="5" creationId="{DF0478EB-DBDB-0B42-8907-FA17F55A41D3}"/>
          </ac:spMkLst>
        </pc:spChg>
        <pc:spChg chg="del">
          <ac:chgData name="Nane Kratzke" userId="971be13ff4ee5ef6" providerId="LiveId" clId="{DD20FE7B-B758-854C-8A58-B6F418A73E13}" dt="2020-09-29T12:52:31.684" v="7952" actId="478"/>
          <ac:spMkLst>
            <pc:docMk/>
            <pc:sldMk cId="236932220" sldId="497"/>
            <ac:spMk id="6" creationId="{CBA01112-919D-0048-9AE9-9D2EBE64B631}"/>
          </ac:spMkLst>
        </pc:spChg>
        <pc:spChg chg="add mod">
          <ac:chgData name="Nane Kratzke" userId="971be13ff4ee5ef6" providerId="LiveId" clId="{DD20FE7B-B758-854C-8A58-B6F418A73E13}" dt="2020-09-29T13:02:01.054" v="8095" actId="20577"/>
          <ac:spMkLst>
            <pc:docMk/>
            <pc:sldMk cId="236932220" sldId="497"/>
            <ac:spMk id="10" creationId="{2C1DA8F2-3DE3-C545-8C84-3437AEB4C172}"/>
          </ac:spMkLst>
        </pc:spChg>
        <pc:spChg chg="add del mod">
          <ac:chgData name="Nane Kratzke" userId="971be13ff4ee5ef6" providerId="LiveId" clId="{DD20FE7B-B758-854C-8A58-B6F418A73E13}" dt="2020-09-29T13:03:37.589" v="8098" actId="478"/>
          <ac:spMkLst>
            <pc:docMk/>
            <pc:sldMk cId="236932220" sldId="497"/>
            <ac:spMk id="11" creationId="{943B7C4E-C27B-8D45-97AD-C43F47BCCB32}"/>
          </ac:spMkLst>
        </pc:spChg>
        <pc:spChg chg="add mod">
          <ac:chgData name="Nane Kratzke" userId="971be13ff4ee5ef6" providerId="LiveId" clId="{DD20FE7B-B758-854C-8A58-B6F418A73E13}" dt="2020-09-29T14:00:06.432" v="9556" actId="20577"/>
          <ac:spMkLst>
            <pc:docMk/>
            <pc:sldMk cId="236932220" sldId="497"/>
            <ac:spMk id="12" creationId="{F59025A6-2624-6E48-8B1C-41B20F063380}"/>
          </ac:spMkLst>
        </pc:spChg>
        <pc:picChg chg="add del mod modCrop">
          <ac:chgData name="Nane Kratzke" userId="971be13ff4ee5ef6" providerId="LiveId" clId="{DD20FE7B-B758-854C-8A58-B6F418A73E13}" dt="2020-09-29T13:59:48.168" v="9546" actId="478"/>
          <ac:picMkLst>
            <pc:docMk/>
            <pc:sldMk cId="236932220" sldId="497"/>
            <ac:picMk id="7" creationId="{BD556A2C-D03F-8841-BE10-4B50EAA3BB19}"/>
          </ac:picMkLst>
        </pc:picChg>
        <pc:picChg chg="del">
          <ac:chgData name="Nane Kratzke" userId="971be13ff4ee5ef6" providerId="LiveId" clId="{DD20FE7B-B758-854C-8A58-B6F418A73E13}" dt="2020-09-29T12:52:27.347" v="7951" actId="478"/>
          <ac:picMkLst>
            <pc:docMk/>
            <pc:sldMk cId="236932220" sldId="497"/>
            <ac:picMk id="8" creationId="{D0B8D772-6861-F04C-8200-560666474012}"/>
          </ac:picMkLst>
        </pc:picChg>
      </pc:sldChg>
      <pc:sldChg chg="addSp delSp modSp add mod">
        <pc:chgData name="Nane Kratzke" userId="971be13ff4ee5ef6" providerId="LiveId" clId="{DD20FE7B-B758-854C-8A58-B6F418A73E13}" dt="2020-10-09T11:40:30.357" v="11717"/>
        <pc:sldMkLst>
          <pc:docMk/>
          <pc:sldMk cId="2991729039" sldId="498"/>
        </pc:sldMkLst>
        <pc:spChg chg="add mod">
          <ac:chgData name="Nane Kratzke" userId="971be13ff4ee5ef6" providerId="LiveId" clId="{DD20FE7B-B758-854C-8A58-B6F418A73E13}" dt="2020-10-09T11:40:30.357" v="11717"/>
          <ac:spMkLst>
            <pc:docMk/>
            <pc:sldMk cId="2991729039" sldId="498"/>
            <ac:spMk id="4" creationId="{39A4DE9F-EB18-BF49-ACEC-2D4E725580EA}"/>
          </ac:spMkLst>
        </pc:spChg>
        <pc:spChg chg="del">
          <ac:chgData name="Nane Kratzke" userId="971be13ff4ee5ef6" providerId="LiveId" clId="{DD20FE7B-B758-854C-8A58-B6F418A73E13}" dt="2020-10-02T11:06:29.407" v="11661"/>
          <ac:spMkLst>
            <pc:docMk/>
            <pc:sldMk cId="2991729039" sldId="498"/>
            <ac:spMk id="4" creationId="{AC0D31EC-4915-DF4C-972D-0EB9BBBFDF46}"/>
          </ac:spMkLst>
        </pc:spChg>
        <pc:spChg chg="add mod">
          <ac:chgData name="Nane Kratzke" userId="971be13ff4ee5ef6" providerId="LiveId" clId="{DD20FE7B-B758-854C-8A58-B6F418A73E13}" dt="2020-09-29T13:13:51.620" v="8450" actId="20577"/>
          <ac:spMkLst>
            <pc:docMk/>
            <pc:sldMk cId="2991729039" sldId="498"/>
            <ac:spMk id="5" creationId="{30E3ED94-CCB9-5747-8C80-B7249FD082DE}"/>
          </ac:spMkLst>
        </pc:spChg>
        <pc:spChg chg="add mod">
          <ac:chgData name="Nane Kratzke" userId="971be13ff4ee5ef6" providerId="LiveId" clId="{DD20FE7B-B758-854C-8A58-B6F418A73E13}" dt="2020-09-29T13:16:41.342" v="8528" actId="113"/>
          <ac:spMkLst>
            <pc:docMk/>
            <pc:sldMk cId="2991729039" sldId="498"/>
            <ac:spMk id="6" creationId="{873D1DED-9266-364F-810B-C17121EE2522}"/>
          </ac:spMkLst>
        </pc:spChg>
        <pc:spChg chg="add del mod">
          <ac:chgData name="Nane Kratzke" userId="971be13ff4ee5ef6" providerId="LiveId" clId="{DD20FE7B-B758-854C-8A58-B6F418A73E13}" dt="2020-10-09T11:40:30.357" v="11717"/>
          <ac:spMkLst>
            <pc:docMk/>
            <pc:sldMk cId="2991729039" sldId="498"/>
            <ac:spMk id="7" creationId="{69124457-E35B-D641-8747-C88275837F24}"/>
          </ac:spMkLst>
        </pc:spChg>
        <pc:spChg chg="add mod">
          <ac:chgData name="Nane Kratzke" userId="971be13ff4ee5ef6" providerId="LiveId" clId="{DD20FE7B-B758-854C-8A58-B6F418A73E13}" dt="2020-09-29T13:12:24.180" v="8363" actId="20577"/>
          <ac:spMkLst>
            <pc:docMk/>
            <pc:sldMk cId="2991729039" sldId="498"/>
            <ac:spMk id="8" creationId="{F64E6462-440C-2A4A-ACBA-973665A4A286}"/>
          </ac:spMkLst>
        </pc:spChg>
        <pc:spChg chg="mod">
          <ac:chgData name="Nane Kratzke" userId="971be13ff4ee5ef6" providerId="LiveId" clId="{DD20FE7B-B758-854C-8A58-B6F418A73E13}" dt="2020-09-29T13:09:32.457" v="8325" actId="14100"/>
          <ac:spMkLst>
            <pc:docMk/>
            <pc:sldMk cId="2991729039" sldId="498"/>
            <ac:spMk id="10" creationId="{2C1DA8F2-3DE3-C545-8C84-3437AEB4C172}"/>
          </ac:spMkLst>
        </pc:spChg>
        <pc:spChg chg="add mod">
          <ac:chgData name="Nane Kratzke" userId="971be13ff4ee5ef6" providerId="LiveId" clId="{DD20FE7B-B758-854C-8A58-B6F418A73E13}" dt="2020-09-29T13:14:08.417" v="8451" actId="1076"/>
          <ac:spMkLst>
            <pc:docMk/>
            <pc:sldMk cId="2991729039" sldId="498"/>
            <ac:spMk id="11" creationId="{7E70007B-3A77-FB4E-89EA-A6F3A2B9337E}"/>
          </ac:spMkLst>
        </pc:spChg>
        <pc:spChg chg="add mod">
          <ac:chgData name="Nane Kratzke" userId="971be13ff4ee5ef6" providerId="LiveId" clId="{DD20FE7B-B758-854C-8A58-B6F418A73E13}" dt="2020-09-29T13:13:12.795" v="8373" actId="1076"/>
          <ac:spMkLst>
            <pc:docMk/>
            <pc:sldMk cId="2991729039" sldId="498"/>
            <ac:spMk id="12" creationId="{ECA68A1C-1F14-9742-8B16-3057EF5ABE59}"/>
          </ac:spMkLst>
        </pc:spChg>
        <pc:spChg chg="add mod">
          <ac:chgData name="Nane Kratzke" userId="971be13ff4ee5ef6" providerId="LiveId" clId="{DD20FE7B-B758-854C-8A58-B6F418A73E13}" dt="2020-09-29T13:14:08.417" v="8451" actId="1076"/>
          <ac:spMkLst>
            <pc:docMk/>
            <pc:sldMk cId="2991729039" sldId="498"/>
            <ac:spMk id="13" creationId="{E43DBDB9-B26B-6B45-94E2-4F3757900252}"/>
          </ac:spMkLst>
        </pc:spChg>
        <pc:spChg chg="add mod">
          <ac:chgData name="Nane Kratzke" userId="971be13ff4ee5ef6" providerId="LiveId" clId="{DD20FE7B-B758-854C-8A58-B6F418A73E13}" dt="2020-09-29T13:14:33.135" v="8462" actId="6549"/>
          <ac:spMkLst>
            <pc:docMk/>
            <pc:sldMk cId="2991729039" sldId="498"/>
            <ac:spMk id="14" creationId="{48692117-A96D-2C4D-B69A-1A091B3783AD}"/>
          </ac:spMkLst>
        </pc:spChg>
        <pc:picChg chg="del">
          <ac:chgData name="Nane Kratzke" userId="971be13ff4ee5ef6" providerId="LiveId" clId="{DD20FE7B-B758-854C-8A58-B6F418A73E13}" dt="2020-09-29T13:10:02.548" v="8326" actId="478"/>
          <ac:picMkLst>
            <pc:docMk/>
            <pc:sldMk cId="2991729039" sldId="498"/>
            <ac:picMk id="7" creationId="{BD556A2C-D03F-8841-BE10-4B50EAA3BB19}"/>
          </ac:picMkLst>
        </pc:picChg>
      </pc:sldChg>
      <pc:sldChg chg="addSp delSp modSp add mod">
        <pc:chgData name="Nane Kratzke" userId="971be13ff4ee5ef6" providerId="LiveId" clId="{DD20FE7B-B758-854C-8A58-B6F418A73E13}" dt="2020-10-09T11:40:30.357" v="11717"/>
        <pc:sldMkLst>
          <pc:docMk/>
          <pc:sldMk cId="3983980404" sldId="499"/>
        </pc:sldMkLst>
        <pc:spChg chg="mod">
          <ac:chgData name="Nane Kratzke" userId="971be13ff4ee5ef6" providerId="LiveId" clId="{DD20FE7B-B758-854C-8A58-B6F418A73E13}" dt="2020-09-29T13:23:23.355" v="8558" actId="20577"/>
          <ac:spMkLst>
            <pc:docMk/>
            <pc:sldMk cId="3983980404" sldId="499"/>
            <ac:spMk id="3" creationId="{2C41BDD0-AC6C-E74C-A5FA-52FFD5449314}"/>
          </ac:spMkLst>
        </pc:spChg>
        <pc:spChg chg="del">
          <ac:chgData name="Nane Kratzke" userId="971be13ff4ee5ef6" providerId="LiveId" clId="{DD20FE7B-B758-854C-8A58-B6F418A73E13}" dt="2020-10-02T11:06:29.407" v="11661"/>
          <ac:spMkLst>
            <pc:docMk/>
            <pc:sldMk cId="3983980404" sldId="499"/>
            <ac:spMk id="4" creationId="{AC0D31EC-4915-DF4C-972D-0EB9BBBFDF46}"/>
          </ac:spMkLst>
        </pc:spChg>
        <pc:spChg chg="add mod">
          <ac:chgData name="Nane Kratzke" userId="971be13ff4ee5ef6" providerId="LiveId" clId="{DD20FE7B-B758-854C-8A58-B6F418A73E13}" dt="2020-10-09T11:40:30.357" v="11717"/>
          <ac:spMkLst>
            <pc:docMk/>
            <pc:sldMk cId="3983980404" sldId="499"/>
            <ac:spMk id="4" creationId="{BFFCEC6F-60A8-2544-BFAF-3F3982A4CCBD}"/>
          </ac:spMkLst>
        </pc:spChg>
        <pc:spChg chg="add del mod">
          <ac:chgData name="Nane Kratzke" userId="971be13ff4ee5ef6" providerId="LiveId" clId="{DD20FE7B-B758-854C-8A58-B6F418A73E13}" dt="2020-10-09T11:40:30.357" v="11717"/>
          <ac:spMkLst>
            <pc:docMk/>
            <pc:sldMk cId="3983980404" sldId="499"/>
            <ac:spMk id="5" creationId="{0DA8BB71-9AA7-5141-B95A-3A9CAF82EEC1}"/>
          </ac:spMkLst>
        </pc:spChg>
        <pc:spChg chg="del">
          <ac:chgData name="Nane Kratzke" userId="971be13ff4ee5ef6" providerId="LiveId" clId="{DD20FE7B-B758-854C-8A58-B6F418A73E13}" dt="2020-09-29T13:25:14.419" v="8568" actId="478"/>
          <ac:spMkLst>
            <pc:docMk/>
            <pc:sldMk cId="3983980404" sldId="499"/>
            <ac:spMk id="5" creationId="{30E3ED94-CCB9-5747-8C80-B7249FD082DE}"/>
          </ac:spMkLst>
        </pc:spChg>
        <pc:spChg chg="del">
          <ac:chgData name="Nane Kratzke" userId="971be13ff4ee5ef6" providerId="LiveId" clId="{DD20FE7B-B758-854C-8A58-B6F418A73E13}" dt="2020-09-29T13:25:25.130" v="8570" actId="478"/>
          <ac:spMkLst>
            <pc:docMk/>
            <pc:sldMk cId="3983980404" sldId="499"/>
            <ac:spMk id="6" creationId="{873D1DED-9266-364F-810B-C17121EE2522}"/>
          </ac:spMkLst>
        </pc:spChg>
        <pc:spChg chg="del">
          <ac:chgData name="Nane Kratzke" userId="971be13ff4ee5ef6" providerId="LiveId" clId="{DD20FE7B-B758-854C-8A58-B6F418A73E13}" dt="2020-09-29T13:23:27.062" v="8559" actId="478"/>
          <ac:spMkLst>
            <pc:docMk/>
            <pc:sldMk cId="3983980404" sldId="499"/>
            <ac:spMk id="8" creationId="{F64E6462-440C-2A4A-ACBA-973665A4A286}"/>
          </ac:spMkLst>
        </pc:spChg>
        <pc:spChg chg="mod">
          <ac:chgData name="Nane Kratzke" userId="971be13ff4ee5ef6" providerId="LiveId" clId="{DD20FE7B-B758-854C-8A58-B6F418A73E13}" dt="2020-09-29T13:29:18.341" v="8650" actId="14100"/>
          <ac:spMkLst>
            <pc:docMk/>
            <pc:sldMk cId="3983980404" sldId="499"/>
            <ac:spMk id="10" creationId="{2C1DA8F2-3DE3-C545-8C84-3437AEB4C172}"/>
          </ac:spMkLst>
        </pc:spChg>
        <pc:spChg chg="del">
          <ac:chgData name="Nane Kratzke" userId="971be13ff4ee5ef6" providerId="LiveId" clId="{DD20FE7B-B758-854C-8A58-B6F418A73E13}" dt="2020-09-29T13:25:10.017" v="8567" actId="478"/>
          <ac:spMkLst>
            <pc:docMk/>
            <pc:sldMk cId="3983980404" sldId="499"/>
            <ac:spMk id="11" creationId="{7E70007B-3A77-FB4E-89EA-A6F3A2B9337E}"/>
          </ac:spMkLst>
        </pc:spChg>
        <pc:spChg chg="del">
          <ac:chgData name="Nane Kratzke" userId="971be13ff4ee5ef6" providerId="LiveId" clId="{DD20FE7B-B758-854C-8A58-B6F418A73E13}" dt="2020-09-29T13:25:20.620" v="8569" actId="478"/>
          <ac:spMkLst>
            <pc:docMk/>
            <pc:sldMk cId="3983980404" sldId="499"/>
            <ac:spMk id="12" creationId="{ECA68A1C-1F14-9742-8B16-3057EF5ABE59}"/>
          </ac:spMkLst>
        </pc:spChg>
        <pc:spChg chg="del">
          <ac:chgData name="Nane Kratzke" userId="971be13ff4ee5ef6" providerId="LiveId" clId="{DD20FE7B-B758-854C-8A58-B6F418A73E13}" dt="2020-09-29T13:25:08.214" v="8566" actId="478"/>
          <ac:spMkLst>
            <pc:docMk/>
            <pc:sldMk cId="3983980404" sldId="499"/>
            <ac:spMk id="13" creationId="{E43DBDB9-B26B-6B45-94E2-4F3757900252}"/>
          </ac:spMkLst>
        </pc:spChg>
        <pc:spChg chg="del">
          <ac:chgData name="Nane Kratzke" userId="971be13ff4ee5ef6" providerId="LiveId" clId="{DD20FE7B-B758-854C-8A58-B6F418A73E13}" dt="2020-09-29T13:23:33" v="8560" actId="478"/>
          <ac:spMkLst>
            <pc:docMk/>
            <pc:sldMk cId="3983980404" sldId="499"/>
            <ac:spMk id="14" creationId="{48692117-A96D-2C4D-B69A-1A091B3783AD}"/>
          </ac:spMkLst>
        </pc:spChg>
        <pc:spChg chg="add mod">
          <ac:chgData name="Nane Kratzke" userId="971be13ff4ee5ef6" providerId="LiveId" clId="{DD20FE7B-B758-854C-8A58-B6F418A73E13}" dt="2020-09-29T13:28:48.407" v="8637" actId="1076"/>
          <ac:spMkLst>
            <pc:docMk/>
            <pc:sldMk cId="3983980404" sldId="499"/>
            <ac:spMk id="15" creationId="{31E91459-9AF6-4F46-81A2-4C61E3F4DD39}"/>
          </ac:spMkLst>
        </pc:spChg>
        <pc:picChg chg="add mod">
          <ac:chgData name="Nane Kratzke" userId="971be13ff4ee5ef6" providerId="LiveId" clId="{DD20FE7B-B758-854C-8A58-B6F418A73E13}" dt="2020-09-29T13:29:34.594" v="8651" actId="692"/>
          <ac:picMkLst>
            <pc:docMk/>
            <pc:sldMk cId="3983980404" sldId="499"/>
            <ac:picMk id="7" creationId="{7ACF487B-275B-E54B-A71E-8BE07FE1A5CB}"/>
          </ac:picMkLst>
        </pc:picChg>
      </pc:sldChg>
      <pc:sldChg chg="addSp delSp modSp add mod modNotes">
        <pc:chgData name="Nane Kratzke" userId="971be13ff4ee5ef6" providerId="LiveId" clId="{DD20FE7B-B758-854C-8A58-B6F418A73E13}" dt="2020-10-09T11:40:30.357" v="11717"/>
        <pc:sldMkLst>
          <pc:docMk/>
          <pc:sldMk cId="3647391678" sldId="500"/>
        </pc:sldMkLst>
        <pc:spChg chg="mod">
          <ac:chgData name="Nane Kratzke" userId="971be13ff4ee5ef6" providerId="LiveId" clId="{DD20FE7B-B758-854C-8A58-B6F418A73E13}" dt="2020-09-29T13:42:59.469" v="8991" actId="20577"/>
          <ac:spMkLst>
            <pc:docMk/>
            <pc:sldMk cId="3647391678" sldId="500"/>
            <ac:spMk id="3" creationId="{2C41BDD0-AC6C-E74C-A5FA-52FFD5449314}"/>
          </ac:spMkLst>
        </pc:spChg>
        <pc:spChg chg="add mod">
          <ac:chgData name="Nane Kratzke" userId="971be13ff4ee5ef6" providerId="LiveId" clId="{DD20FE7B-B758-854C-8A58-B6F418A73E13}" dt="2020-10-09T11:40:30.357" v="11717"/>
          <ac:spMkLst>
            <pc:docMk/>
            <pc:sldMk cId="3647391678" sldId="500"/>
            <ac:spMk id="4" creationId="{A452FF68-BEAA-4B42-B27C-CA345B815DF7}"/>
          </ac:spMkLst>
        </pc:spChg>
        <pc:spChg chg="del">
          <ac:chgData name="Nane Kratzke" userId="971be13ff4ee5ef6" providerId="LiveId" clId="{DD20FE7B-B758-854C-8A58-B6F418A73E13}" dt="2020-10-02T11:06:29.407" v="11661"/>
          <ac:spMkLst>
            <pc:docMk/>
            <pc:sldMk cId="3647391678" sldId="500"/>
            <ac:spMk id="4" creationId="{AC0D31EC-4915-DF4C-972D-0EB9BBBFDF46}"/>
          </ac:spMkLst>
        </pc:spChg>
        <pc:spChg chg="add del mod">
          <ac:chgData name="Nane Kratzke" userId="971be13ff4ee5ef6" providerId="LiveId" clId="{DD20FE7B-B758-854C-8A58-B6F418A73E13}" dt="2020-10-09T11:40:30.357" v="11717"/>
          <ac:spMkLst>
            <pc:docMk/>
            <pc:sldMk cId="3647391678" sldId="500"/>
            <ac:spMk id="5" creationId="{E93E9B5D-15AE-EC43-90AC-7C1B290C49FD}"/>
          </ac:spMkLst>
        </pc:spChg>
        <pc:spChg chg="mod">
          <ac:chgData name="Nane Kratzke" userId="971be13ff4ee5ef6" providerId="LiveId" clId="{DD20FE7B-B758-854C-8A58-B6F418A73E13}" dt="2020-09-29T13:46:12.200" v="9163" actId="20577"/>
          <ac:spMkLst>
            <pc:docMk/>
            <pc:sldMk cId="3647391678" sldId="500"/>
            <ac:spMk id="10" creationId="{2C1DA8F2-3DE3-C545-8C84-3437AEB4C172}"/>
          </ac:spMkLst>
        </pc:spChg>
        <pc:spChg chg="add mod">
          <ac:chgData name="Nane Kratzke" userId="971be13ff4ee5ef6" providerId="LiveId" clId="{DD20FE7B-B758-854C-8A58-B6F418A73E13}" dt="2020-09-29T13:46:23.742" v="9164" actId="20577"/>
          <ac:spMkLst>
            <pc:docMk/>
            <pc:sldMk cId="3647391678" sldId="500"/>
            <ac:spMk id="11" creationId="{3DBC326A-15A3-B84B-9E85-22009FD4CC26}"/>
          </ac:spMkLst>
        </pc:spChg>
        <pc:spChg chg="add mod">
          <ac:chgData name="Nane Kratzke" userId="971be13ff4ee5ef6" providerId="LiveId" clId="{DD20FE7B-B758-854C-8A58-B6F418A73E13}" dt="2020-09-29T13:46:25.430" v="9165" actId="20577"/>
          <ac:spMkLst>
            <pc:docMk/>
            <pc:sldMk cId="3647391678" sldId="500"/>
            <ac:spMk id="12" creationId="{4A9B65E8-07DB-F240-8FF5-67CC89A461FC}"/>
          </ac:spMkLst>
        </pc:spChg>
        <pc:spChg chg="del">
          <ac:chgData name="Nane Kratzke" userId="971be13ff4ee5ef6" providerId="LiveId" clId="{DD20FE7B-B758-854C-8A58-B6F418A73E13}" dt="2020-09-29T13:33:42.100" v="8731" actId="478"/>
          <ac:spMkLst>
            <pc:docMk/>
            <pc:sldMk cId="3647391678" sldId="500"/>
            <ac:spMk id="15" creationId="{31E91459-9AF6-4F46-81A2-4C61E3F4DD39}"/>
          </ac:spMkLst>
        </pc:spChg>
        <pc:picChg chg="del">
          <ac:chgData name="Nane Kratzke" userId="971be13ff4ee5ef6" providerId="LiveId" clId="{DD20FE7B-B758-854C-8A58-B6F418A73E13}" dt="2020-09-29T13:33:38.726" v="8730" actId="478"/>
          <ac:picMkLst>
            <pc:docMk/>
            <pc:sldMk cId="3647391678" sldId="500"/>
            <ac:picMk id="7" creationId="{7ACF487B-275B-E54B-A71E-8BE07FE1A5CB}"/>
          </ac:picMkLst>
        </pc:picChg>
      </pc:sldChg>
      <pc:sldChg chg="addSp delSp modSp add mod modNotes">
        <pc:chgData name="Nane Kratzke" userId="971be13ff4ee5ef6" providerId="LiveId" clId="{DD20FE7B-B758-854C-8A58-B6F418A73E13}" dt="2020-10-09T11:40:30.357" v="11717"/>
        <pc:sldMkLst>
          <pc:docMk/>
          <pc:sldMk cId="1406311553" sldId="501"/>
        </pc:sldMkLst>
        <pc:spChg chg="mod">
          <ac:chgData name="Nane Kratzke" userId="971be13ff4ee5ef6" providerId="LiveId" clId="{DD20FE7B-B758-854C-8A58-B6F418A73E13}" dt="2020-09-29T13:48:20.360" v="9190" actId="20577"/>
          <ac:spMkLst>
            <pc:docMk/>
            <pc:sldMk cId="1406311553" sldId="501"/>
            <ac:spMk id="3" creationId="{2C41BDD0-AC6C-E74C-A5FA-52FFD5449314}"/>
          </ac:spMkLst>
        </pc:spChg>
        <pc:spChg chg="del">
          <ac:chgData name="Nane Kratzke" userId="971be13ff4ee5ef6" providerId="LiveId" clId="{DD20FE7B-B758-854C-8A58-B6F418A73E13}" dt="2020-10-02T11:06:29.407" v="11661"/>
          <ac:spMkLst>
            <pc:docMk/>
            <pc:sldMk cId="1406311553" sldId="501"/>
            <ac:spMk id="4" creationId="{AC0D31EC-4915-DF4C-972D-0EB9BBBFDF46}"/>
          </ac:spMkLst>
        </pc:spChg>
        <pc:spChg chg="add mod">
          <ac:chgData name="Nane Kratzke" userId="971be13ff4ee5ef6" providerId="LiveId" clId="{DD20FE7B-B758-854C-8A58-B6F418A73E13}" dt="2020-10-09T11:40:30.357" v="11717"/>
          <ac:spMkLst>
            <pc:docMk/>
            <pc:sldMk cId="1406311553" sldId="501"/>
            <ac:spMk id="4" creationId="{CEF0414D-81CF-7246-BEAC-783EE1285AF6}"/>
          </ac:spMkLst>
        </pc:spChg>
        <pc:spChg chg="add mod">
          <ac:chgData name="Nane Kratzke" userId="971be13ff4ee5ef6" providerId="LiveId" clId="{DD20FE7B-B758-854C-8A58-B6F418A73E13}" dt="2020-09-29T14:03:31.593" v="9588" actId="20577"/>
          <ac:spMkLst>
            <pc:docMk/>
            <pc:sldMk cId="1406311553" sldId="501"/>
            <ac:spMk id="5" creationId="{4F2E0A70-4B1F-114C-90A1-777719902AC6}"/>
          </ac:spMkLst>
        </pc:spChg>
        <pc:spChg chg="add mod">
          <ac:chgData name="Nane Kratzke" userId="971be13ff4ee5ef6" providerId="LiveId" clId="{DD20FE7B-B758-854C-8A58-B6F418A73E13}" dt="2020-09-29T13:58:06.729" v="9495" actId="20577"/>
          <ac:spMkLst>
            <pc:docMk/>
            <pc:sldMk cId="1406311553" sldId="501"/>
            <ac:spMk id="6" creationId="{A585EA39-7D0A-7F4B-9524-5E2CEABB49EA}"/>
          </ac:spMkLst>
        </pc:spChg>
        <pc:spChg chg="add del mod">
          <ac:chgData name="Nane Kratzke" userId="971be13ff4ee5ef6" providerId="LiveId" clId="{DD20FE7B-B758-854C-8A58-B6F418A73E13}" dt="2020-10-09T11:40:30.357" v="11717"/>
          <ac:spMkLst>
            <pc:docMk/>
            <pc:sldMk cId="1406311553" sldId="501"/>
            <ac:spMk id="7" creationId="{AD40A8A2-BB6C-E347-A62B-7933180D5BD6}"/>
          </ac:spMkLst>
        </pc:spChg>
        <pc:spChg chg="del">
          <ac:chgData name="Nane Kratzke" userId="971be13ff4ee5ef6" providerId="LiveId" clId="{DD20FE7B-B758-854C-8A58-B6F418A73E13}" dt="2020-09-29T13:48:24.999" v="9191" actId="478"/>
          <ac:spMkLst>
            <pc:docMk/>
            <pc:sldMk cId="1406311553" sldId="501"/>
            <ac:spMk id="10" creationId="{2C1DA8F2-3DE3-C545-8C84-3437AEB4C172}"/>
          </ac:spMkLst>
        </pc:spChg>
        <pc:spChg chg="del">
          <ac:chgData name="Nane Kratzke" userId="971be13ff4ee5ef6" providerId="LiveId" clId="{DD20FE7B-B758-854C-8A58-B6F418A73E13}" dt="2020-09-29T13:48:26.826" v="9192" actId="478"/>
          <ac:spMkLst>
            <pc:docMk/>
            <pc:sldMk cId="1406311553" sldId="501"/>
            <ac:spMk id="11" creationId="{3DBC326A-15A3-B84B-9E85-22009FD4CC26}"/>
          </ac:spMkLst>
        </pc:spChg>
        <pc:spChg chg="del">
          <ac:chgData name="Nane Kratzke" userId="971be13ff4ee5ef6" providerId="LiveId" clId="{DD20FE7B-B758-854C-8A58-B6F418A73E13}" dt="2020-09-29T13:49:04.433" v="9193" actId="478"/>
          <ac:spMkLst>
            <pc:docMk/>
            <pc:sldMk cId="1406311553" sldId="501"/>
            <ac:spMk id="12" creationId="{4A9B65E8-07DB-F240-8FF5-67CC89A461FC}"/>
          </ac:spMkLst>
        </pc:spChg>
        <pc:spChg chg="add mod">
          <ac:chgData name="Nane Kratzke" userId="971be13ff4ee5ef6" providerId="LiveId" clId="{DD20FE7B-B758-854C-8A58-B6F418A73E13}" dt="2020-09-29T13:56:36.221" v="9395" actId="14100"/>
          <ac:spMkLst>
            <pc:docMk/>
            <pc:sldMk cId="1406311553" sldId="501"/>
            <ac:spMk id="13" creationId="{72F2463B-1243-3B48-9777-7D3815CECF99}"/>
          </ac:spMkLst>
        </pc:spChg>
        <pc:spChg chg="add mod">
          <ac:chgData name="Nane Kratzke" userId="971be13ff4ee5ef6" providerId="LiveId" clId="{DD20FE7B-B758-854C-8A58-B6F418A73E13}" dt="2020-09-29T15:58:30.861" v="10402" actId="14100"/>
          <ac:spMkLst>
            <pc:docMk/>
            <pc:sldMk cId="1406311553" sldId="501"/>
            <ac:spMk id="14" creationId="{6AE92528-833A-F54A-AE22-2436BE8E4DD5}"/>
          </ac:spMkLst>
        </pc:spChg>
        <pc:spChg chg="add mod">
          <ac:chgData name="Nane Kratzke" userId="971be13ff4ee5ef6" providerId="LiveId" clId="{DD20FE7B-B758-854C-8A58-B6F418A73E13}" dt="2020-09-29T13:54:42.431" v="9373" actId="1076"/>
          <ac:spMkLst>
            <pc:docMk/>
            <pc:sldMk cId="1406311553" sldId="501"/>
            <ac:spMk id="15" creationId="{B1206427-F03B-274C-ABC5-C6FD762A16D6}"/>
          </ac:spMkLst>
        </pc:spChg>
        <pc:spChg chg="add mod">
          <ac:chgData name="Nane Kratzke" userId="971be13ff4ee5ef6" providerId="LiveId" clId="{DD20FE7B-B758-854C-8A58-B6F418A73E13}" dt="2020-09-29T13:59:37.257" v="9545" actId="1038"/>
          <ac:spMkLst>
            <pc:docMk/>
            <pc:sldMk cId="1406311553" sldId="501"/>
            <ac:spMk id="16" creationId="{6D6C193F-74FB-9449-AF10-4AC23B6748E0}"/>
          </ac:spMkLst>
        </pc:spChg>
        <pc:spChg chg="add mod">
          <ac:chgData name="Nane Kratzke" userId="971be13ff4ee5ef6" providerId="LiveId" clId="{DD20FE7B-B758-854C-8A58-B6F418A73E13}" dt="2020-09-29T13:59:07.180" v="9542" actId="1076"/>
          <ac:spMkLst>
            <pc:docMk/>
            <pc:sldMk cId="1406311553" sldId="501"/>
            <ac:spMk id="17" creationId="{2BFF93D8-6E65-824C-8ADC-37F7333D6C21}"/>
          </ac:spMkLst>
        </pc:spChg>
      </pc:sldChg>
      <pc:sldChg chg="addSp delSp modSp add mod modNotes">
        <pc:chgData name="Nane Kratzke" userId="971be13ff4ee5ef6" providerId="LiveId" clId="{DD20FE7B-B758-854C-8A58-B6F418A73E13}" dt="2020-10-09T11:40:30.357" v="11717"/>
        <pc:sldMkLst>
          <pc:docMk/>
          <pc:sldMk cId="2581344522" sldId="502"/>
        </pc:sldMkLst>
        <pc:spChg chg="add mod">
          <ac:chgData name="Nane Kratzke" userId="971be13ff4ee5ef6" providerId="LiveId" clId="{DD20FE7B-B758-854C-8A58-B6F418A73E13}" dt="2020-10-09T11:40:30.357" v="11717"/>
          <ac:spMkLst>
            <pc:docMk/>
            <pc:sldMk cId="2581344522" sldId="502"/>
            <ac:spMk id="3" creationId="{B16B0D30-BCDD-9D44-873E-4FD420231E93}"/>
          </ac:spMkLst>
        </pc:spChg>
        <pc:spChg chg="del">
          <ac:chgData name="Nane Kratzke" userId="971be13ff4ee5ef6" providerId="LiveId" clId="{DD20FE7B-B758-854C-8A58-B6F418A73E13}" dt="2020-10-02T11:06:29.407" v="11661"/>
          <ac:spMkLst>
            <pc:docMk/>
            <pc:sldMk cId="2581344522" sldId="502"/>
            <ac:spMk id="3" creationId="{B28E5725-5CC0-EC4F-8FCA-C1B75683E948}"/>
          </ac:spMkLst>
        </pc:spChg>
        <pc:spChg chg="add del mod">
          <ac:chgData name="Nane Kratzke" userId="971be13ff4ee5ef6" providerId="LiveId" clId="{DD20FE7B-B758-854C-8A58-B6F418A73E13}" dt="2020-10-09T11:40:30.357" v="11717"/>
          <ac:spMkLst>
            <pc:docMk/>
            <pc:sldMk cId="2581344522" sldId="502"/>
            <ac:spMk id="5" creationId="{441C4F2B-E7F3-4A46-92BE-A380F550E6EC}"/>
          </ac:spMkLst>
        </pc:spChg>
        <pc:spChg chg="mod">
          <ac:chgData name="Nane Kratzke" userId="971be13ff4ee5ef6" providerId="LiveId" clId="{DD20FE7B-B758-854C-8A58-B6F418A73E13}" dt="2020-09-29T14:22:53.553" v="10056" actId="207"/>
          <ac:spMkLst>
            <pc:docMk/>
            <pc:sldMk cId="2581344522" sldId="502"/>
            <ac:spMk id="8" creationId="{0C508602-457E-2C4E-A9AC-85A3D0BD58E5}"/>
          </ac:spMkLst>
        </pc:spChg>
        <pc:spChg chg="mod">
          <ac:chgData name="Nane Kratzke" userId="971be13ff4ee5ef6" providerId="LiveId" clId="{DD20FE7B-B758-854C-8A58-B6F418A73E13}" dt="2020-09-29T14:26:01.013" v="10066" actId="208"/>
          <ac:spMkLst>
            <pc:docMk/>
            <pc:sldMk cId="2581344522" sldId="502"/>
            <ac:spMk id="11" creationId="{EF7CB2A2-8DEF-4342-BDE5-612E783EBFF2}"/>
          </ac:spMkLst>
        </pc:spChg>
      </pc:sldChg>
      <pc:sldChg chg="addSp delSp modSp add mod modNotes">
        <pc:chgData name="Nane Kratzke" userId="971be13ff4ee5ef6" providerId="LiveId" clId="{DD20FE7B-B758-854C-8A58-B6F418A73E13}" dt="2020-10-09T11:40:30.357" v="11717"/>
        <pc:sldMkLst>
          <pc:docMk/>
          <pc:sldMk cId="3000005820" sldId="503"/>
        </pc:sldMkLst>
        <pc:spChg chg="add mod">
          <ac:chgData name="Nane Kratzke" userId="971be13ff4ee5ef6" providerId="LiveId" clId="{DD20FE7B-B758-854C-8A58-B6F418A73E13}" dt="2020-10-09T11:40:30.357" v="11717"/>
          <ac:spMkLst>
            <pc:docMk/>
            <pc:sldMk cId="3000005820" sldId="503"/>
            <ac:spMk id="3" creationId="{8E1A3A77-F1FB-1940-886A-35E63CCD55A1}"/>
          </ac:spMkLst>
        </pc:spChg>
        <pc:spChg chg="del">
          <ac:chgData name="Nane Kratzke" userId="971be13ff4ee5ef6" providerId="LiveId" clId="{DD20FE7B-B758-854C-8A58-B6F418A73E13}" dt="2020-10-02T11:06:29.407" v="11661"/>
          <ac:spMkLst>
            <pc:docMk/>
            <pc:sldMk cId="3000005820" sldId="503"/>
            <ac:spMk id="3" creationId="{B28E5725-5CC0-EC4F-8FCA-C1B75683E948}"/>
          </ac:spMkLst>
        </pc:spChg>
        <pc:spChg chg="add del mod">
          <ac:chgData name="Nane Kratzke" userId="971be13ff4ee5ef6" providerId="LiveId" clId="{DD20FE7B-B758-854C-8A58-B6F418A73E13}" dt="2020-10-09T11:40:30.357" v="11717"/>
          <ac:spMkLst>
            <pc:docMk/>
            <pc:sldMk cId="3000005820" sldId="503"/>
            <ac:spMk id="5" creationId="{D6EC66C3-1406-314C-AFD9-AE9A90E3E047}"/>
          </ac:spMkLst>
        </pc:spChg>
        <pc:spChg chg="mod">
          <ac:chgData name="Nane Kratzke" userId="971be13ff4ee5ef6" providerId="LiveId" clId="{DD20FE7B-B758-854C-8A58-B6F418A73E13}" dt="2020-09-29T14:25:42.579" v="10065" actId="207"/>
          <ac:spMkLst>
            <pc:docMk/>
            <pc:sldMk cId="3000005820" sldId="503"/>
            <ac:spMk id="8" creationId="{0C508602-457E-2C4E-A9AC-85A3D0BD58E5}"/>
          </ac:spMkLst>
        </pc:spChg>
        <pc:spChg chg="mod">
          <ac:chgData name="Nane Kratzke" userId="971be13ff4ee5ef6" providerId="LiveId" clId="{DD20FE7B-B758-854C-8A58-B6F418A73E13}" dt="2020-09-29T14:25:24.284" v="10062" actId="208"/>
          <ac:spMkLst>
            <pc:docMk/>
            <pc:sldMk cId="3000005820" sldId="503"/>
            <ac:spMk id="11" creationId="{EF7CB2A2-8DEF-4342-BDE5-612E783EBFF2}"/>
          </ac:spMkLst>
        </pc:spChg>
      </pc:sldChg>
      <pc:sldChg chg="addSp delSp modSp add mod modNotes">
        <pc:chgData name="Nane Kratzke" userId="971be13ff4ee5ef6" providerId="LiveId" clId="{DD20FE7B-B758-854C-8A58-B6F418A73E13}" dt="2020-10-09T11:40:30.357" v="11717"/>
        <pc:sldMkLst>
          <pc:docMk/>
          <pc:sldMk cId="1489447254" sldId="504"/>
        </pc:sldMkLst>
        <pc:spChg chg="add mod">
          <ac:chgData name="Nane Kratzke" userId="971be13ff4ee5ef6" providerId="LiveId" clId="{DD20FE7B-B758-854C-8A58-B6F418A73E13}" dt="2020-10-09T11:40:30.357" v="11717"/>
          <ac:spMkLst>
            <pc:docMk/>
            <pc:sldMk cId="1489447254" sldId="504"/>
            <ac:spMk id="3" creationId="{B227248C-9E15-3149-ABCB-053A41D69D03}"/>
          </ac:spMkLst>
        </pc:spChg>
        <pc:spChg chg="del">
          <ac:chgData name="Nane Kratzke" userId="971be13ff4ee5ef6" providerId="LiveId" clId="{DD20FE7B-B758-854C-8A58-B6F418A73E13}" dt="2020-10-02T11:06:29.407" v="11661"/>
          <ac:spMkLst>
            <pc:docMk/>
            <pc:sldMk cId="1489447254" sldId="504"/>
            <ac:spMk id="3" creationId="{B28E5725-5CC0-EC4F-8FCA-C1B75683E948}"/>
          </ac:spMkLst>
        </pc:spChg>
        <pc:spChg chg="add del mod">
          <ac:chgData name="Nane Kratzke" userId="971be13ff4ee5ef6" providerId="LiveId" clId="{DD20FE7B-B758-854C-8A58-B6F418A73E13}" dt="2020-10-09T11:40:30.357" v="11717"/>
          <ac:spMkLst>
            <pc:docMk/>
            <pc:sldMk cId="1489447254" sldId="504"/>
            <ac:spMk id="5" creationId="{6F61CD38-5842-6445-A9C9-0B62AA9E46CC}"/>
          </ac:spMkLst>
        </pc:spChg>
        <pc:spChg chg="mod">
          <ac:chgData name="Nane Kratzke" userId="971be13ff4ee5ef6" providerId="LiveId" clId="{DD20FE7B-B758-854C-8A58-B6F418A73E13}" dt="2020-09-29T14:24:29.371" v="10060" actId="207"/>
          <ac:spMkLst>
            <pc:docMk/>
            <pc:sldMk cId="1489447254" sldId="504"/>
            <ac:spMk id="8" creationId="{0C508602-457E-2C4E-A9AC-85A3D0BD58E5}"/>
          </ac:spMkLst>
        </pc:spChg>
        <pc:spChg chg="mod">
          <ac:chgData name="Nane Kratzke" userId="971be13ff4ee5ef6" providerId="LiveId" clId="{DD20FE7B-B758-854C-8A58-B6F418A73E13}" dt="2020-09-29T14:24:42.828" v="10061" actId="208"/>
          <ac:spMkLst>
            <pc:docMk/>
            <pc:sldMk cId="1489447254" sldId="504"/>
            <ac:spMk id="11" creationId="{EF7CB2A2-8DEF-4342-BDE5-612E783EBFF2}"/>
          </ac:spMkLst>
        </pc:spChg>
      </pc:sldChg>
      <pc:sldChg chg="addSp delSp modSp add mod modNotes">
        <pc:chgData name="Nane Kratzke" userId="971be13ff4ee5ef6" providerId="LiveId" clId="{DD20FE7B-B758-854C-8A58-B6F418A73E13}" dt="2020-10-09T11:40:30.357" v="11717"/>
        <pc:sldMkLst>
          <pc:docMk/>
          <pc:sldMk cId="4036518479" sldId="505"/>
        </pc:sldMkLst>
        <pc:spChg chg="mod">
          <ac:chgData name="Nane Kratzke" userId="971be13ff4ee5ef6" providerId="LiveId" clId="{DD20FE7B-B758-854C-8A58-B6F418A73E13}" dt="2020-09-29T15:49:22.125" v="10118" actId="20577"/>
          <ac:spMkLst>
            <pc:docMk/>
            <pc:sldMk cId="4036518479" sldId="505"/>
            <ac:spMk id="3" creationId="{2C41BDD0-AC6C-E74C-A5FA-52FFD5449314}"/>
          </ac:spMkLst>
        </pc:spChg>
        <pc:spChg chg="add mod">
          <ac:chgData name="Nane Kratzke" userId="971be13ff4ee5ef6" providerId="LiveId" clId="{DD20FE7B-B758-854C-8A58-B6F418A73E13}" dt="2020-10-09T11:40:30.357" v="11717"/>
          <ac:spMkLst>
            <pc:docMk/>
            <pc:sldMk cId="4036518479" sldId="505"/>
            <ac:spMk id="4" creationId="{3E3AC0CE-27C4-5343-AF60-AEC8DBE3D2AF}"/>
          </ac:spMkLst>
        </pc:spChg>
        <pc:spChg chg="del">
          <ac:chgData name="Nane Kratzke" userId="971be13ff4ee5ef6" providerId="LiveId" clId="{DD20FE7B-B758-854C-8A58-B6F418A73E13}" dt="2020-10-02T11:06:29.407" v="11661"/>
          <ac:spMkLst>
            <pc:docMk/>
            <pc:sldMk cId="4036518479" sldId="505"/>
            <ac:spMk id="4" creationId="{AC0D31EC-4915-DF4C-972D-0EB9BBBFDF46}"/>
          </ac:spMkLst>
        </pc:spChg>
        <pc:spChg chg="mod">
          <ac:chgData name="Nane Kratzke" userId="971be13ff4ee5ef6" providerId="LiveId" clId="{DD20FE7B-B758-854C-8A58-B6F418A73E13}" dt="2020-09-29T15:51:17.657" v="10244" actId="20577"/>
          <ac:spMkLst>
            <pc:docMk/>
            <pc:sldMk cId="4036518479" sldId="505"/>
            <ac:spMk id="5" creationId="{4F2E0A70-4B1F-114C-90A1-777719902AC6}"/>
          </ac:spMkLst>
        </pc:spChg>
        <pc:spChg chg="mod">
          <ac:chgData name="Nane Kratzke" userId="971be13ff4ee5ef6" providerId="LiveId" clId="{DD20FE7B-B758-854C-8A58-B6F418A73E13}" dt="2020-09-29T15:57:28.867" v="10400" actId="1076"/>
          <ac:spMkLst>
            <pc:docMk/>
            <pc:sldMk cId="4036518479" sldId="505"/>
            <ac:spMk id="6" creationId="{A585EA39-7D0A-7F4B-9524-5E2CEABB49EA}"/>
          </ac:spMkLst>
        </pc:spChg>
        <pc:spChg chg="add del mod">
          <ac:chgData name="Nane Kratzke" userId="971be13ff4ee5ef6" providerId="LiveId" clId="{DD20FE7B-B758-854C-8A58-B6F418A73E13}" dt="2020-10-09T11:40:30.357" v="11717"/>
          <ac:spMkLst>
            <pc:docMk/>
            <pc:sldMk cId="4036518479" sldId="505"/>
            <ac:spMk id="7" creationId="{7A9C9238-5419-714C-9DD2-421D452650B4}"/>
          </ac:spMkLst>
        </pc:spChg>
        <pc:spChg chg="mod">
          <ac:chgData name="Nane Kratzke" userId="971be13ff4ee5ef6" providerId="LiveId" clId="{DD20FE7B-B758-854C-8A58-B6F418A73E13}" dt="2020-09-29T16:11:11.893" v="10816" actId="20577"/>
          <ac:spMkLst>
            <pc:docMk/>
            <pc:sldMk cId="4036518479" sldId="505"/>
            <ac:spMk id="14" creationId="{6AE92528-833A-F54A-AE22-2436BE8E4DD5}"/>
          </ac:spMkLst>
        </pc:spChg>
        <pc:spChg chg="del">
          <ac:chgData name="Nane Kratzke" userId="971be13ff4ee5ef6" providerId="LiveId" clId="{DD20FE7B-B758-854C-8A58-B6F418A73E13}" dt="2020-09-29T15:56:36.885" v="10376" actId="478"/>
          <ac:spMkLst>
            <pc:docMk/>
            <pc:sldMk cId="4036518479" sldId="505"/>
            <ac:spMk id="15" creationId="{B1206427-F03B-274C-ABC5-C6FD762A16D6}"/>
          </ac:spMkLst>
        </pc:spChg>
        <pc:spChg chg="del">
          <ac:chgData name="Nane Kratzke" userId="971be13ff4ee5ef6" providerId="LiveId" clId="{DD20FE7B-B758-854C-8A58-B6F418A73E13}" dt="2020-09-29T15:57:11.355" v="10398" actId="478"/>
          <ac:spMkLst>
            <pc:docMk/>
            <pc:sldMk cId="4036518479" sldId="505"/>
            <ac:spMk id="17" creationId="{2BFF93D8-6E65-824C-8ADC-37F7333D6C21}"/>
          </ac:spMkLst>
        </pc:spChg>
        <pc:spChg chg="add mod">
          <ac:chgData name="Nane Kratzke" userId="971be13ff4ee5ef6" providerId="LiveId" clId="{DD20FE7B-B758-854C-8A58-B6F418A73E13}" dt="2020-09-29T16:11:15.483" v="10817" actId="20577"/>
          <ac:spMkLst>
            <pc:docMk/>
            <pc:sldMk cId="4036518479" sldId="505"/>
            <ac:spMk id="18" creationId="{10374EDB-E9F9-9043-B47F-5EFB8281CED8}"/>
          </ac:spMkLst>
        </pc:spChg>
        <pc:spChg chg="add del mod">
          <ac:chgData name="Nane Kratzke" userId="971be13ff4ee5ef6" providerId="LiveId" clId="{DD20FE7B-B758-854C-8A58-B6F418A73E13}" dt="2020-09-29T16:08:06.829" v="10640"/>
          <ac:spMkLst>
            <pc:docMk/>
            <pc:sldMk cId="4036518479" sldId="505"/>
            <ac:spMk id="19" creationId="{21D849B5-6FF6-224B-AFBC-B2CB59E7C204}"/>
          </ac:spMkLst>
        </pc:spChg>
      </pc:sldChg>
      <pc:sldChg chg="addSp delSp modSp add mod modNotes">
        <pc:chgData name="Nane Kratzke" userId="971be13ff4ee5ef6" providerId="LiveId" clId="{DD20FE7B-B758-854C-8A58-B6F418A73E13}" dt="2020-10-09T11:40:30.357" v="11717"/>
        <pc:sldMkLst>
          <pc:docMk/>
          <pc:sldMk cId="4217426303" sldId="506"/>
        </pc:sldMkLst>
        <pc:spChg chg="mod">
          <ac:chgData name="Nane Kratzke" userId="971be13ff4ee5ef6" providerId="LiveId" clId="{DD20FE7B-B758-854C-8A58-B6F418A73E13}" dt="2020-09-29T16:02:21.408" v="10511"/>
          <ac:spMkLst>
            <pc:docMk/>
            <pc:sldMk cId="4217426303" sldId="506"/>
            <ac:spMk id="3" creationId="{2C41BDD0-AC6C-E74C-A5FA-52FFD5449314}"/>
          </ac:spMkLst>
        </pc:spChg>
        <pc:spChg chg="add mod">
          <ac:chgData name="Nane Kratzke" userId="971be13ff4ee5ef6" providerId="LiveId" clId="{DD20FE7B-B758-854C-8A58-B6F418A73E13}" dt="2020-10-09T11:40:30.357" v="11717"/>
          <ac:spMkLst>
            <pc:docMk/>
            <pc:sldMk cId="4217426303" sldId="506"/>
            <ac:spMk id="4" creationId="{32DFC221-40BD-2D44-9798-3DA43FB42D92}"/>
          </ac:spMkLst>
        </pc:spChg>
        <pc:spChg chg="del">
          <ac:chgData name="Nane Kratzke" userId="971be13ff4ee5ef6" providerId="LiveId" clId="{DD20FE7B-B758-854C-8A58-B6F418A73E13}" dt="2020-10-02T11:06:29.407" v="11661"/>
          <ac:spMkLst>
            <pc:docMk/>
            <pc:sldMk cId="4217426303" sldId="506"/>
            <ac:spMk id="4" creationId="{AC0D31EC-4915-DF4C-972D-0EB9BBBFDF46}"/>
          </ac:spMkLst>
        </pc:spChg>
        <pc:spChg chg="add del mod">
          <ac:chgData name="Nane Kratzke" userId="971be13ff4ee5ef6" providerId="LiveId" clId="{DD20FE7B-B758-854C-8A58-B6F418A73E13}" dt="2020-10-09T11:40:30.357" v="11717"/>
          <ac:spMkLst>
            <pc:docMk/>
            <pc:sldMk cId="4217426303" sldId="506"/>
            <ac:spMk id="5" creationId="{0EF00815-891F-B946-9425-AC1262F92864}"/>
          </ac:spMkLst>
        </pc:spChg>
        <pc:spChg chg="del">
          <ac:chgData name="Nane Kratzke" userId="971be13ff4ee5ef6" providerId="LiveId" clId="{DD20FE7B-B758-854C-8A58-B6F418A73E13}" dt="2020-09-29T15:58:54.064" v="10430" actId="478"/>
          <ac:spMkLst>
            <pc:docMk/>
            <pc:sldMk cId="4217426303" sldId="506"/>
            <ac:spMk id="5" creationId="{4F2E0A70-4B1F-114C-90A1-777719902AC6}"/>
          </ac:spMkLst>
        </pc:spChg>
        <pc:spChg chg="del">
          <ac:chgData name="Nane Kratzke" userId="971be13ff4ee5ef6" providerId="LiveId" clId="{DD20FE7B-B758-854C-8A58-B6F418A73E13}" dt="2020-09-29T16:01:45.475" v="10501" actId="478"/>
          <ac:spMkLst>
            <pc:docMk/>
            <pc:sldMk cId="4217426303" sldId="506"/>
            <ac:spMk id="6" creationId="{A585EA39-7D0A-7F4B-9524-5E2CEABB49EA}"/>
          </ac:spMkLst>
        </pc:spChg>
        <pc:spChg chg="add del mod">
          <ac:chgData name="Nane Kratzke" userId="971be13ff4ee5ef6" providerId="LiveId" clId="{DD20FE7B-B758-854C-8A58-B6F418A73E13}" dt="2020-09-29T16:02:42.222" v="10517"/>
          <ac:spMkLst>
            <pc:docMk/>
            <pc:sldMk cId="4217426303" sldId="506"/>
            <ac:spMk id="7" creationId="{F18FFFBA-080B-0E45-B2B1-832341791DC2}"/>
          </ac:spMkLst>
        </pc:spChg>
        <pc:spChg chg="mod">
          <ac:chgData name="Nane Kratzke" userId="971be13ff4ee5ef6" providerId="LiveId" clId="{DD20FE7B-B758-854C-8A58-B6F418A73E13}" dt="2020-09-29T16:02:38.713" v="10515" actId="255"/>
          <ac:spMkLst>
            <pc:docMk/>
            <pc:sldMk cId="4217426303" sldId="506"/>
            <ac:spMk id="13" creationId="{72F2463B-1243-3B48-9777-7D3815CECF99}"/>
          </ac:spMkLst>
        </pc:spChg>
        <pc:spChg chg="add del">
          <ac:chgData name="Nane Kratzke" userId="971be13ff4ee5ef6" providerId="LiveId" clId="{DD20FE7B-B758-854C-8A58-B6F418A73E13}" dt="2020-09-29T16:00:06.853" v="10453" actId="478"/>
          <ac:spMkLst>
            <pc:docMk/>
            <pc:sldMk cId="4217426303" sldId="506"/>
            <ac:spMk id="14" creationId="{6AE92528-833A-F54A-AE22-2436BE8E4DD5}"/>
          </ac:spMkLst>
        </pc:spChg>
        <pc:spChg chg="add del">
          <ac:chgData name="Nane Kratzke" userId="971be13ff4ee5ef6" providerId="LiveId" clId="{DD20FE7B-B758-854C-8A58-B6F418A73E13}" dt="2020-09-29T16:00:09.847" v="10454" actId="478"/>
          <ac:spMkLst>
            <pc:docMk/>
            <pc:sldMk cId="4217426303" sldId="506"/>
            <ac:spMk id="15" creationId="{B1206427-F03B-274C-ABC5-C6FD762A16D6}"/>
          </ac:spMkLst>
        </pc:spChg>
        <pc:spChg chg="del">
          <ac:chgData name="Nane Kratzke" userId="971be13ff4ee5ef6" providerId="LiveId" clId="{DD20FE7B-B758-854C-8A58-B6F418A73E13}" dt="2020-09-29T15:58:56.203" v="10431" actId="478"/>
          <ac:spMkLst>
            <pc:docMk/>
            <pc:sldMk cId="4217426303" sldId="506"/>
            <ac:spMk id="16" creationId="{6D6C193F-74FB-9449-AF10-4AC23B6748E0}"/>
          </ac:spMkLst>
        </pc:spChg>
        <pc:spChg chg="del">
          <ac:chgData name="Nane Kratzke" userId="971be13ff4ee5ef6" providerId="LiveId" clId="{DD20FE7B-B758-854C-8A58-B6F418A73E13}" dt="2020-09-29T16:01:48.356" v="10502" actId="478"/>
          <ac:spMkLst>
            <pc:docMk/>
            <pc:sldMk cId="4217426303" sldId="506"/>
            <ac:spMk id="17" creationId="{2BFF93D8-6E65-824C-8ADC-37F7333D6C21}"/>
          </ac:spMkLst>
        </pc:spChg>
        <pc:spChg chg="add mod">
          <ac:chgData name="Nane Kratzke" userId="971be13ff4ee5ef6" providerId="LiveId" clId="{DD20FE7B-B758-854C-8A58-B6F418A73E13}" dt="2020-09-29T16:06:51.396" v="10636" actId="403"/>
          <ac:spMkLst>
            <pc:docMk/>
            <pc:sldMk cId="4217426303" sldId="506"/>
            <ac:spMk id="18" creationId="{24B05D03-6E48-3843-9A58-10A35166E8C9}"/>
          </ac:spMkLst>
        </pc:spChg>
      </pc:sldChg>
      <pc:sldChg chg="addSp delSp modSp add mod">
        <pc:chgData name="Nane Kratzke" userId="971be13ff4ee5ef6" providerId="LiveId" clId="{DD20FE7B-B758-854C-8A58-B6F418A73E13}" dt="2020-10-09T11:40:30.357" v="11717"/>
        <pc:sldMkLst>
          <pc:docMk/>
          <pc:sldMk cId="29434653" sldId="507"/>
        </pc:sldMkLst>
        <pc:spChg chg="mod">
          <ac:chgData name="Nane Kratzke" userId="971be13ff4ee5ef6" providerId="LiveId" clId="{DD20FE7B-B758-854C-8A58-B6F418A73E13}" dt="2020-09-29T16:12:41.757" v="10849" actId="20577"/>
          <ac:spMkLst>
            <pc:docMk/>
            <pc:sldMk cId="29434653" sldId="507"/>
            <ac:spMk id="2" creationId="{0D972032-4187-5648-B8ED-ED346C8CE693}"/>
          </ac:spMkLst>
        </pc:spChg>
        <pc:spChg chg="mod">
          <ac:chgData name="Nane Kratzke" userId="971be13ff4ee5ef6" providerId="LiveId" clId="{DD20FE7B-B758-854C-8A58-B6F418A73E13}" dt="2020-09-29T16:22:05.625" v="11001" actId="20577"/>
          <ac:spMkLst>
            <pc:docMk/>
            <pc:sldMk cId="29434653" sldId="507"/>
            <ac:spMk id="3" creationId="{454A16E2-B9A1-6249-951F-82D0216345E3}"/>
          </ac:spMkLst>
        </pc:spChg>
        <pc:spChg chg="del">
          <ac:chgData name="Nane Kratzke" userId="971be13ff4ee5ef6" providerId="LiveId" clId="{DD20FE7B-B758-854C-8A58-B6F418A73E13}" dt="2020-10-02T11:06:29.407" v="11661"/>
          <ac:spMkLst>
            <pc:docMk/>
            <pc:sldMk cId="29434653" sldId="507"/>
            <ac:spMk id="4" creationId="{71896030-7C1A-9D48-A6D4-590F1E50349A}"/>
          </ac:spMkLst>
        </pc:spChg>
        <pc:spChg chg="add mod">
          <ac:chgData name="Nane Kratzke" userId="971be13ff4ee5ef6" providerId="LiveId" clId="{DD20FE7B-B758-854C-8A58-B6F418A73E13}" dt="2020-10-09T11:40:30.357" v="11717"/>
          <ac:spMkLst>
            <pc:docMk/>
            <pc:sldMk cId="29434653" sldId="507"/>
            <ac:spMk id="4" creationId="{ED8854EF-5314-8F4D-9A4B-AF308023180F}"/>
          </ac:spMkLst>
        </pc:spChg>
        <pc:spChg chg="add mod">
          <ac:chgData name="Nane Kratzke" userId="971be13ff4ee5ef6" providerId="LiveId" clId="{DD20FE7B-B758-854C-8A58-B6F418A73E13}" dt="2020-09-29T16:23:24.518" v="11011" actId="14100"/>
          <ac:spMkLst>
            <pc:docMk/>
            <pc:sldMk cId="29434653" sldId="507"/>
            <ac:spMk id="5" creationId="{A71705E1-883D-634F-BA97-7A617404617C}"/>
          </ac:spMkLst>
        </pc:spChg>
        <pc:spChg chg="add mod">
          <ac:chgData name="Nane Kratzke" userId="971be13ff4ee5ef6" providerId="LiveId" clId="{DD20FE7B-B758-854C-8A58-B6F418A73E13}" dt="2020-09-29T16:19:51.613" v="10902" actId="1076"/>
          <ac:spMkLst>
            <pc:docMk/>
            <pc:sldMk cId="29434653" sldId="507"/>
            <ac:spMk id="6" creationId="{A6CDD970-1717-2441-AF5D-ADE2F97D4938}"/>
          </ac:spMkLst>
        </pc:spChg>
        <pc:spChg chg="add del mod">
          <ac:chgData name="Nane Kratzke" userId="971be13ff4ee5ef6" providerId="LiveId" clId="{DD20FE7B-B758-854C-8A58-B6F418A73E13}" dt="2020-10-09T11:40:30.357" v="11717"/>
          <ac:spMkLst>
            <pc:docMk/>
            <pc:sldMk cId="29434653" sldId="507"/>
            <ac:spMk id="7" creationId="{FF2389A7-247A-4A48-869B-666B697FB344}"/>
          </ac:spMkLst>
        </pc:spChg>
        <pc:spChg chg="add del mod">
          <ac:chgData name="Nane Kratzke" userId="971be13ff4ee5ef6" providerId="LiveId" clId="{DD20FE7B-B758-854C-8A58-B6F418A73E13}" dt="2020-09-29T16:21:43.444" v="10971"/>
          <ac:spMkLst>
            <pc:docMk/>
            <pc:sldMk cId="29434653" sldId="507"/>
            <ac:spMk id="8" creationId="{AA70E373-6A7D-4144-9834-FA50F62C51C9}"/>
          </ac:spMkLst>
        </pc:spChg>
        <pc:spChg chg="add mod">
          <ac:chgData name="Nane Kratzke" userId="971be13ff4ee5ef6" providerId="LiveId" clId="{DD20FE7B-B758-854C-8A58-B6F418A73E13}" dt="2020-09-29T16:25:30.171" v="11055" actId="1076"/>
          <ac:spMkLst>
            <pc:docMk/>
            <pc:sldMk cId="29434653" sldId="507"/>
            <ac:spMk id="14" creationId="{0E8F6A60-3D45-4340-B501-C5C64AF5848A}"/>
          </ac:spMkLst>
        </pc:spChg>
        <pc:spChg chg="add mod">
          <ac:chgData name="Nane Kratzke" userId="971be13ff4ee5ef6" providerId="LiveId" clId="{DD20FE7B-B758-854C-8A58-B6F418A73E13}" dt="2020-09-29T16:25:10.135" v="11054" actId="1076"/>
          <ac:spMkLst>
            <pc:docMk/>
            <pc:sldMk cId="29434653" sldId="507"/>
            <ac:spMk id="15" creationId="{CCE4328C-5FF1-E341-8ECB-F7EA6B826371}"/>
          </ac:spMkLst>
        </pc:spChg>
        <pc:picChg chg="add del mod">
          <ac:chgData name="Nane Kratzke" userId="971be13ff4ee5ef6" providerId="LiveId" clId="{DD20FE7B-B758-854C-8A58-B6F418A73E13}" dt="2020-09-29T16:22:56.690" v="11005" actId="478"/>
          <ac:picMkLst>
            <pc:docMk/>
            <pc:sldMk cId="29434653" sldId="507"/>
            <ac:picMk id="7" creationId="{33B5DA29-ADD6-DA40-A97E-E08B083145FC}"/>
          </ac:picMkLst>
        </pc:picChg>
        <pc:picChg chg="add del mod">
          <ac:chgData name="Nane Kratzke" userId="971be13ff4ee5ef6" providerId="LiveId" clId="{DD20FE7B-B758-854C-8A58-B6F418A73E13}" dt="2020-09-29T16:22:59.108" v="11006" actId="478"/>
          <ac:picMkLst>
            <pc:docMk/>
            <pc:sldMk cId="29434653" sldId="507"/>
            <ac:picMk id="9" creationId="{33A384B7-9197-FF46-B8C8-FD12A87A71DC}"/>
          </ac:picMkLst>
        </pc:picChg>
        <pc:picChg chg="add mod">
          <ac:chgData name="Nane Kratzke" userId="971be13ff4ee5ef6" providerId="LiveId" clId="{DD20FE7B-B758-854C-8A58-B6F418A73E13}" dt="2020-09-29T16:25:30.171" v="11055" actId="1076"/>
          <ac:picMkLst>
            <pc:docMk/>
            <pc:sldMk cId="29434653" sldId="507"/>
            <ac:picMk id="11" creationId="{01021ABC-842B-D94F-A9FA-54BA2615C925}"/>
          </ac:picMkLst>
        </pc:picChg>
        <pc:picChg chg="add mod">
          <ac:chgData name="Nane Kratzke" userId="971be13ff4ee5ef6" providerId="LiveId" clId="{DD20FE7B-B758-854C-8A58-B6F418A73E13}" dt="2020-09-29T16:25:10.135" v="11054" actId="1076"/>
          <ac:picMkLst>
            <pc:docMk/>
            <pc:sldMk cId="29434653" sldId="507"/>
            <ac:picMk id="13" creationId="{147CB156-65B2-084F-8DB9-0559F8759332}"/>
          </ac:picMkLst>
        </pc:picChg>
      </pc:sldChg>
      <pc:sldChg chg="modSp add del mod">
        <pc:chgData name="Nane Kratzke" userId="971be13ff4ee5ef6" providerId="LiveId" clId="{DD20FE7B-B758-854C-8A58-B6F418A73E13}" dt="2020-09-29T16:05:05.429" v="10526" actId="2696"/>
        <pc:sldMkLst>
          <pc:docMk/>
          <pc:sldMk cId="3467487316" sldId="507"/>
        </pc:sldMkLst>
        <pc:spChg chg="mod">
          <ac:chgData name="Nane Kratzke" userId="971be13ff4ee5ef6" providerId="LiveId" clId="{DD20FE7B-B758-854C-8A58-B6F418A73E13}" dt="2020-09-29T16:03:48.298" v="10525" actId="20577"/>
          <ac:spMkLst>
            <pc:docMk/>
            <pc:sldMk cId="3467487316" sldId="507"/>
            <ac:spMk id="3" creationId="{2C41BDD0-AC6C-E74C-A5FA-52FFD5449314}"/>
          </ac:spMkLst>
        </pc:spChg>
      </pc:sldChg>
      <pc:sldChg chg="addSp delSp modSp add mod">
        <pc:chgData name="Nane Kratzke" userId="971be13ff4ee5ef6" providerId="LiveId" clId="{DD20FE7B-B758-854C-8A58-B6F418A73E13}" dt="2020-10-09T11:40:30.357" v="11717"/>
        <pc:sldMkLst>
          <pc:docMk/>
          <pc:sldMk cId="2231486071" sldId="508"/>
        </pc:sldMkLst>
        <pc:spChg chg="mod">
          <ac:chgData name="Nane Kratzke" userId="971be13ff4ee5ef6" providerId="LiveId" clId="{DD20FE7B-B758-854C-8A58-B6F418A73E13}" dt="2020-09-29T16:27:16.265" v="11096" actId="20577"/>
          <ac:spMkLst>
            <pc:docMk/>
            <pc:sldMk cId="2231486071" sldId="508"/>
            <ac:spMk id="3" creationId="{454A16E2-B9A1-6249-951F-82D0216345E3}"/>
          </ac:spMkLst>
        </pc:spChg>
        <pc:spChg chg="add mod">
          <ac:chgData name="Nane Kratzke" userId="971be13ff4ee5ef6" providerId="LiveId" clId="{DD20FE7B-B758-854C-8A58-B6F418A73E13}" dt="2020-10-09T11:40:30.357" v="11717"/>
          <ac:spMkLst>
            <pc:docMk/>
            <pc:sldMk cId="2231486071" sldId="508"/>
            <ac:spMk id="4" creationId="{1B928D83-39D0-C740-9CD8-4F53A3977ED7}"/>
          </ac:spMkLst>
        </pc:spChg>
        <pc:spChg chg="del">
          <ac:chgData name="Nane Kratzke" userId="971be13ff4ee5ef6" providerId="LiveId" clId="{DD20FE7B-B758-854C-8A58-B6F418A73E13}" dt="2020-10-02T11:06:29.407" v="11661"/>
          <ac:spMkLst>
            <pc:docMk/>
            <pc:sldMk cId="2231486071" sldId="508"/>
            <ac:spMk id="4" creationId="{71896030-7C1A-9D48-A6D4-590F1E50349A}"/>
          </ac:spMkLst>
        </pc:spChg>
        <pc:spChg chg="add del mod">
          <ac:chgData name="Nane Kratzke" userId="971be13ff4ee5ef6" providerId="LiveId" clId="{DD20FE7B-B758-854C-8A58-B6F418A73E13}" dt="2020-10-09T11:40:30.357" v="11717"/>
          <ac:spMkLst>
            <pc:docMk/>
            <pc:sldMk cId="2231486071" sldId="508"/>
            <ac:spMk id="5" creationId="{0703850C-241A-DD42-B5E6-F537B9BF5599}"/>
          </ac:spMkLst>
        </pc:spChg>
        <pc:spChg chg="del">
          <ac:chgData name="Nane Kratzke" userId="971be13ff4ee5ef6" providerId="LiveId" clId="{DD20FE7B-B758-854C-8A58-B6F418A73E13}" dt="2020-09-29T16:27:28.542" v="11101" actId="478"/>
          <ac:spMkLst>
            <pc:docMk/>
            <pc:sldMk cId="2231486071" sldId="508"/>
            <ac:spMk id="5" creationId="{A71705E1-883D-634F-BA97-7A617404617C}"/>
          </ac:spMkLst>
        </pc:spChg>
        <pc:spChg chg="add mod">
          <ac:chgData name="Nane Kratzke" userId="971be13ff4ee5ef6" providerId="LiveId" clId="{DD20FE7B-B758-854C-8A58-B6F418A73E13}" dt="2020-09-29T16:30:29.817" v="11137" actId="14100"/>
          <ac:spMkLst>
            <pc:docMk/>
            <pc:sldMk cId="2231486071" sldId="508"/>
            <ac:spMk id="7" creationId="{F2CD8FDF-3F28-FD4D-80C1-E66B2A96EC53}"/>
          </ac:spMkLst>
        </pc:spChg>
        <pc:spChg chg="del">
          <ac:chgData name="Nane Kratzke" userId="971be13ff4ee5ef6" providerId="LiveId" clId="{DD20FE7B-B758-854C-8A58-B6F418A73E13}" dt="2020-09-29T16:27:21.897" v="11098" actId="478"/>
          <ac:spMkLst>
            <pc:docMk/>
            <pc:sldMk cId="2231486071" sldId="508"/>
            <ac:spMk id="14" creationId="{0E8F6A60-3D45-4340-B501-C5C64AF5848A}"/>
          </ac:spMkLst>
        </pc:spChg>
        <pc:spChg chg="del">
          <ac:chgData name="Nane Kratzke" userId="971be13ff4ee5ef6" providerId="LiveId" clId="{DD20FE7B-B758-854C-8A58-B6F418A73E13}" dt="2020-09-29T16:27:24.176" v="11099" actId="478"/>
          <ac:spMkLst>
            <pc:docMk/>
            <pc:sldMk cId="2231486071" sldId="508"/>
            <ac:spMk id="15" creationId="{CCE4328C-5FF1-E341-8ECB-F7EA6B826371}"/>
          </ac:spMkLst>
        </pc:spChg>
        <pc:picChg chg="del">
          <ac:chgData name="Nane Kratzke" userId="971be13ff4ee5ef6" providerId="LiveId" clId="{DD20FE7B-B758-854C-8A58-B6F418A73E13}" dt="2020-09-29T16:27:19.071" v="11097" actId="478"/>
          <ac:picMkLst>
            <pc:docMk/>
            <pc:sldMk cId="2231486071" sldId="508"/>
            <ac:picMk id="11" creationId="{01021ABC-842B-D94F-A9FA-54BA2615C925}"/>
          </ac:picMkLst>
        </pc:picChg>
        <pc:picChg chg="del">
          <ac:chgData name="Nane Kratzke" userId="971be13ff4ee5ef6" providerId="LiveId" clId="{DD20FE7B-B758-854C-8A58-B6F418A73E13}" dt="2020-09-29T16:27:26.194" v="11100" actId="478"/>
          <ac:picMkLst>
            <pc:docMk/>
            <pc:sldMk cId="2231486071" sldId="508"/>
            <ac:picMk id="13" creationId="{147CB156-65B2-084F-8DB9-0559F8759332}"/>
          </ac:picMkLst>
        </pc:picChg>
      </pc:sldChg>
      <pc:sldChg chg="addSp delSp modSp add mod ord">
        <pc:chgData name="Nane Kratzke" userId="971be13ff4ee5ef6" providerId="LiveId" clId="{DD20FE7B-B758-854C-8A58-B6F418A73E13}" dt="2020-10-09T11:40:30.357" v="11717"/>
        <pc:sldMkLst>
          <pc:docMk/>
          <pc:sldMk cId="126910551" sldId="509"/>
        </pc:sldMkLst>
        <pc:spChg chg="mod">
          <ac:chgData name="Nane Kratzke" userId="971be13ff4ee5ef6" providerId="LiveId" clId="{DD20FE7B-B758-854C-8A58-B6F418A73E13}" dt="2020-09-29T16:44:40.738" v="11423"/>
          <ac:spMkLst>
            <pc:docMk/>
            <pc:sldMk cId="126910551" sldId="509"/>
            <ac:spMk id="2" creationId="{0D972032-4187-5648-B8ED-ED346C8CE693}"/>
          </ac:spMkLst>
        </pc:spChg>
        <pc:spChg chg="mod">
          <ac:chgData name="Nane Kratzke" userId="971be13ff4ee5ef6" providerId="LiveId" clId="{DD20FE7B-B758-854C-8A58-B6F418A73E13}" dt="2020-09-29T16:32:13.825" v="11205" actId="20577"/>
          <ac:spMkLst>
            <pc:docMk/>
            <pc:sldMk cId="126910551" sldId="509"/>
            <ac:spMk id="3" creationId="{454A16E2-B9A1-6249-951F-82D0216345E3}"/>
          </ac:spMkLst>
        </pc:spChg>
        <pc:spChg chg="del">
          <ac:chgData name="Nane Kratzke" userId="971be13ff4ee5ef6" providerId="LiveId" clId="{DD20FE7B-B758-854C-8A58-B6F418A73E13}" dt="2020-10-02T11:06:29.407" v="11661"/>
          <ac:spMkLst>
            <pc:docMk/>
            <pc:sldMk cId="126910551" sldId="509"/>
            <ac:spMk id="4" creationId="{71896030-7C1A-9D48-A6D4-590F1E50349A}"/>
          </ac:spMkLst>
        </pc:spChg>
        <pc:spChg chg="add mod">
          <ac:chgData name="Nane Kratzke" userId="971be13ff4ee5ef6" providerId="LiveId" clId="{DD20FE7B-B758-854C-8A58-B6F418A73E13}" dt="2020-10-09T11:40:30.357" v="11717"/>
          <ac:spMkLst>
            <pc:docMk/>
            <pc:sldMk cId="126910551" sldId="509"/>
            <ac:spMk id="4" creationId="{7E07C161-1BCD-1C4C-A3C3-02129D2E30D9}"/>
          </ac:spMkLst>
        </pc:spChg>
        <pc:spChg chg="add del mod">
          <ac:chgData name="Nane Kratzke" userId="971be13ff4ee5ef6" providerId="LiveId" clId="{DD20FE7B-B758-854C-8A58-B6F418A73E13}" dt="2020-10-09T11:40:30.357" v="11717"/>
          <ac:spMkLst>
            <pc:docMk/>
            <pc:sldMk cId="126910551" sldId="509"/>
            <ac:spMk id="5" creationId="{51439211-6A50-B140-9F98-CA964CA59A00}"/>
          </ac:spMkLst>
        </pc:spChg>
        <pc:spChg chg="mod">
          <ac:chgData name="Nane Kratzke" userId="971be13ff4ee5ef6" providerId="LiveId" clId="{DD20FE7B-B758-854C-8A58-B6F418A73E13}" dt="2020-09-29T16:43:35.004" v="11419" actId="207"/>
          <ac:spMkLst>
            <pc:docMk/>
            <pc:sldMk cId="126910551" sldId="509"/>
            <ac:spMk id="7" creationId="{F2CD8FDF-3F28-FD4D-80C1-E66B2A96EC53}"/>
          </ac:spMkLst>
        </pc:spChg>
        <pc:spChg chg="add mod">
          <ac:chgData name="Nane Kratzke" userId="971be13ff4ee5ef6" providerId="LiveId" clId="{DD20FE7B-B758-854C-8A58-B6F418A73E13}" dt="2020-09-29T16:43:38.356" v="11420" actId="207"/>
          <ac:spMkLst>
            <pc:docMk/>
            <pc:sldMk cId="126910551" sldId="509"/>
            <ac:spMk id="8" creationId="{285752F8-5FAF-F74C-A961-FB526C842260}"/>
          </ac:spMkLst>
        </pc:spChg>
        <pc:spChg chg="add mod">
          <ac:chgData name="Nane Kratzke" userId="971be13ff4ee5ef6" providerId="LiveId" clId="{DD20FE7B-B758-854C-8A58-B6F418A73E13}" dt="2020-09-29T16:43:41.997" v="11421" actId="207"/>
          <ac:spMkLst>
            <pc:docMk/>
            <pc:sldMk cId="126910551" sldId="509"/>
            <ac:spMk id="9" creationId="{4B3E340D-E58A-0444-B473-AA5245701B93}"/>
          </ac:spMkLst>
        </pc:spChg>
      </pc:sldChg>
      <pc:sldChg chg="add del">
        <pc:chgData name="Nane Kratzke" userId="971be13ff4ee5ef6" providerId="LiveId" clId="{DD20FE7B-B758-854C-8A58-B6F418A73E13}" dt="2020-09-29T16:31:33.494" v="11139" actId="2696"/>
        <pc:sldMkLst>
          <pc:docMk/>
          <pc:sldMk cId="1795451023" sldId="509"/>
        </pc:sldMkLst>
      </pc:sldChg>
      <pc:sldChg chg="modSp add mod">
        <pc:chgData name="Nane Kratzke" userId="971be13ff4ee5ef6" providerId="LiveId" clId="{DD20FE7B-B758-854C-8A58-B6F418A73E13}" dt="2020-10-09T11:40:02.168" v="11714" actId="20577"/>
        <pc:sldMkLst>
          <pc:docMk/>
          <pc:sldMk cId="1293430604" sldId="510"/>
        </pc:sldMkLst>
        <pc:spChg chg="mod">
          <ac:chgData name="Nane Kratzke" userId="971be13ff4ee5ef6" providerId="LiveId" clId="{DD20FE7B-B758-854C-8A58-B6F418A73E13}" dt="2020-10-09T11:40:02.168" v="11714" actId="20577"/>
          <ac:spMkLst>
            <pc:docMk/>
            <pc:sldMk cId="1293430604" sldId="510"/>
            <ac:spMk id="3" creationId="{4D502CBE-EC2E-A94C-BE77-12EBBCA899C3}"/>
          </ac:spMkLst>
        </pc:spChg>
      </pc:sldChg>
    </pc:docChg>
  </pc:docChgLst>
  <pc:docChgLst>
    <pc:chgData name="Nane Kratzke" userId="971be13ff4ee5ef6" providerId="LiveId" clId="{AF2A99F9-8AD4-3644-94B0-74AB891B80BB}"/>
    <pc:docChg chg="undo custSel addSld delSld modSld sldOrd">
      <pc:chgData name="Nane Kratzke" userId="971be13ff4ee5ef6" providerId="LiveId" clId="{AF2A99F9-8AD4-3644-94B0-74AB891B80BB}" dt="2021-01-22T14:12:05.495" v="32542" actId="20577"/>
      <pc:docMkLst>
        <pc:docMk/>
      </pc:docMkLst>
      <pc:sldChg chg="modSp mod">
        <pc:chgData name="Nane Kratzke" userId="971be13ff4ee5ef6" providerId="LiveId" clId="{AF2A99F9-8AD4-3644-94B0-74AB891B80BB}" dt="2021-01-04T15:14:40.912" v="47" actId="113"/>
        <pc:sldMkLst>
          <pc:docMk/>
          <pc:sldMk cId="2120406402" sldId="297"/>
        </pc:sldMkLst>
        <pc:spChg chg="mod">
          <ac:chgData name="Nane Kratzke" userId="971be13ff4ee5ef6" providerId="LiveId" clId="{AF2A99F9-8AD4-3644-94B0-74AB891B80BB}" dt="2021-01-04T15:14:29.486" v="32" actId="113"/>
          <ac:spMkLst>
            <pc:docMk/>
            <pc:sldMk cId="2120406402" sldId="297"/>
            <ac:spMk id="11" creationId="{73AC1E54-CF11-5E40-A642-499C3BC75946}"/>
          </ac:spMkLst>
        </pc:spChg>
        <pc:spChg chg="mod">
          <ac:chgData name="Nane Kratzke" userId="971be13ff4ee5ef6" providerId="LiveId" clId="{AF2A99F9-8AD4-3644-94B0-74AB891B80BB}" dt="2021-01-04T15:14:40.912" v="47" actId="113"/>
          <ac:spMkLst>
            <pc:docMk/>
            <pc:sldMk cId="2120406402" sldId="297"/>
            <ac:spMk id="12" creationId="{B9546903-3A89-044B-AA0C-9D307E1E01A8}"/>
          </ac:spMkLst>
        </pc:spChg>
      </pc:sldChg>
      <pc:sldChg chg="addSp delSp modSp mod">
        <pc:chgData name="Nane Kratzke" userId="971be13ff4ee5ef6" providerId="LiveId" clId="{AF2A99F9-8AD4-3644-94B0-74AB891B80BB}" dt="2021-01-18T17:12:58.495" v="24967" actId="20577"/>
        <pc:sldMkLst>
          <pc:docMk/>
          <pc:sldMk cId="704272100" sldId="323"/>
        </pc:sldMkLst>
        <pc:spChg chg="del">
          <ac:chgData name="Nane Kratzke" userId="971be13ff4ee5ef6" providerId="LiveId" clId="{AF2A99F9-8AD4-3644-94B0-74AB891B80BB}" dt="2021-01-04T15:15:20.670" v="49" actId="478"/>
          <ac:spMkLst>
            <pc:docMk/>
            <pc:sldMk cId="704272100" sldId="323"/>
            <ac:spMk id="6" creationId="{B2FFA29F-8624-FF49-B909-50A409457B33}"/>
          </ac:spMkLst>
        </pc:spChg>
        <pc:spChg chg="del">
          <ac:chgData name="Nane Kratzke" userId="971be13ff4ee5ef6" providerId="LiveId" clId="{AF2A99F9-8AD4-3644-94B0-74AB891B80BB}" dt="2021-01-04T15:15:20.670" v="49" actId="478"/>
          <ac:spMkLst>
            <pc:docMk/>
            <pc:sldMk cId="704272100" sldId="323"/>
            <ac:spMk id="7" creationId="{2573F0DD-86C7-194B-BB00-916C460CF449}"/>
          </ac:spMkLst>
        </pc:spChg>
        <pc:spChg chg="mod">
          <ac:chgData name="Nane Kratzke" userId="971be13ff4ee5ef6" providerId="LiveId" clId="{AF2A99F9-8AD4-3644-94B0-74AB891B80BB}" dt="2021-01-18T17:12:58.495" v="24967" actId="20577"/>
          <ac:spMkLst>
            <pc:docMk/>
            <pc:sldMk cId="704272100" sldId="323"/>
            <ac:spMk id="8" creationId="{0C508602-457E-2C4E-A9AC-85A3D0BD58E5}"/>
          </ac:spMkLst>
        </pc:spChg>
        <pc:spChg chg="del">
          <ac:chgData name="Nane Kratzke" userId="971be13ff4ee5ef6" providerId="LiveId" clId="{AF2A99F9-8AD4-3644-94B0-74AB891B80BB}" dt="2021-01-04T15:15:20.670" v="49" actId="478"/>
          <ac:spMkLst>
            <pc:docMk/>
            <pc:sldMk cId="704272100" sldId="323"/>
            <ac:spMk id="9" creationId="{00115806-6A32-F54E-9BC4-E5EE59629008}"/>
          </ac:spMkLst>
        </pc:spChg>
        <pc:spChg chg="del">
          <ac:chgData name="Nane Kratzke" userId="971be13ff4ee5ef6" providerId="LiveId" clId="{AF2A99F9-8AD4-3644-94B0-74AB891B80BB}" dt="2021-01-04T15:15:20.670" v="49" actId="478"/>
          <ac:spMkLst>
            <pc:docMk/>
            <pc:sldMk cId="704272100" sldId="323"/>
            <ac:spMk id="10" creationId="{8AE1F451-539F-1A4F-AC27-063749464136}"/>
          </ac:spMkLst>
        </pc:spChg>
        <pc:spChg chg="del">
          <ac:chgData name="Nane Kratzke" userId="971be13ff4ee5ef6" providerId="LiveId" clId="{AF2A99F9-8AD4-3644-94B0-74AB891B80BB}" dt="2021-01-04T15:15:20.670" v="49" actId="478"/>
          <ac:spMkLst>
            <pc:docMk/>
            <pc:sldMk cId="704272100" sldId="323"/>
            <ac:spMk id="11" creationId="{EF7CB2A2-8DEF-4342-BDE5-612E783EBFF2}"/>
          </ac:spMkLst>
        </pc:spChg>
        <pc:spChg chg="del">
          <ac:chgData name="Nane Kratzke" userId="971be13ff4ee5ef6" providerId="LiveId" clId="{AF2A99F9-8AD4-3644-94B0-74AB891B80BB}" dt="2021-01-04T15:15:20.670" v="49" actId="478"/>
          <ac:spMkLst>
            <pc:docMk/>
            <pc:sldMk cId="704272100" sldId="323"/>
            <ac:spMk id="18" creationId="{74BF62C8-01BB-354F-81AE-D94610B8B132}"/>
          </ac:spMkLst>
        </pc:spChg>
        <pc:spChg chg="del">
          <ac:chgData name="Nane Kratzke" userId="971be13ff4ee5ef6" providerId="LiveId" clId="{AF2A99F9-8AD4-3644-94B0-74AB891B80BB}" dt="2021-01-04T15:15:20.670" v="49" actId="478"/>
          <ac:spMkLst>
            <pc:docMk/>
            <pc:sldMk cId="704272100" sldId="323"/>
            <ac:spMk id="19" creationId="{9FCD17D6-8DFD-AC4D-802C-24291272A02A}"/>
          </ac:spMkLst>
        </pc:spChg>
        <pc:spChg chg="del">
          <ac:chgData name="Nane Kratzke" userId="971be13ff4ee5ef6" providerId="LiveId" clId="{AF2A99F9-8AD4-3644-94B0-74AB891B80BB}" dt="2021-01-04T15:15:20.670" v="49" actId="478"/>
          <ac:spMkLst>
            <pc:docMk/>
            <pc:sldMk cId="704272100" sldId="323"/>
            <ac:spMk id="20" creationId="{FA44ADB4-C0C1-0344-AFAA-2667CC2580AF}"/>
          </ac:spMkLst>
        </pc:spChg>
        <pc:spChg chg="del">
          <ac:chgData name="Nane Kratzke" userId="971be13ff4ee5ef6" providerId="LiveId" clId="{AF2A99F9-8AD4-3644-94B0-74AB891B80BB}" dt="2021-01-04T15:15:20.670" v="49" actId="478"/>
          <ac:spMkLst>
            <pc:docMk/>
            <pc:sldMk cId="704272100" sldId="323"/>
            <ac:spMk id="21" creationId="{7F42BBF5-3C44-C047-B360-7239ACDC5FDD}"/>
          </ac:spMkLst>
        </pc:spChg>
        <pc:spChg chg="add mod">
          <ac:chgData name="Nane Kratzke" userId="971be13ff4ee5ef6" providerId="LiveId" clId="{AF2A99F9-8AD4-3644-94B0-74AB891B80BB}" dt="2021-01-18T17:11:06.332" v="24949" actId="20577"/>
          <ac:spMkLst>
            <pc:docMk/>
            <pc:sldMk cId="704272100" sldId="323"/>
            <ac:spMk id="24" creationId="{B2BC7B5A-69E3-BC40-938A-4311896A2C9B}"/>
          </ac:spMkLst>
        </pc:spChg>
        <pc:spChg chg="del">
          <ac:chgData name="Nane Kratzke" userId="971be13ff4ee5ef6" providerId="LiveId" clId="{AF2A99F9-8AD4-3644-94B0-74AB891B80BB}" dt="2021-01-04T15:15:20.670" v="49" actId="478"/>
          <ac:spMkLst>
            <pc:docMk/>
            <pc:sldMk cId="704272100" sldId="323"/>
            <ac:spMk id="39" creationId="{36605F84-6B68-D44F-A9F4-CE20802DE2F3}"/>
          </ac:spMkLst>
        </pc:spChg>
        <pc:spChg chg="del">
          <ac:chgData name="Nane Kratzke" userId="971be13ff4ee5ef6" providerId="LiveId" clId="{AF2A99F9-8AD4-3644-94B0-74AB891B80BB}" dt="2021-01-04T15:15:20.670" v="49" actId="478"/>
          <ac:spMkLst>
            <pc:docMk/>
            <pc:sldMk cId="704272100" sldId="323"/>
            <ac:spMk id="82" creationId="{0D3B4571-CB2A-AB4F-9F62-A3E82E0A8784}"/>
          </ac:spMkLst>
        </pc:spChg>
        <pc:picChg chg="del">
          <ac:chgData name="Nane Kratzke" userId="971be13ff4ee5ef6" providerId="LiveId" clId="{AF2A99F9-8AD4-3644-94B0-74AB891B80BB}" dt="2021-01-04T15:15:20.670" v="49" actId="478"/>
          <ac:picMkLst>
            <pc:docMk/>
            <pc:sldMk cId="704272100" sldId="323"/>
            <ac:picMk id="4" creationId="{7167DD6C-FCDB-FB42-80A5-B4A12AE545BA}"/>
          </ac:picMkLst>
        </pc:picChg>
        <pc:picChg chg="del">
          <ac:chgData name="Nane Kratzke" userId="971be13ff4ee5ef6" providerId="LiveId" clId="{AF2A99F9-8AD4-3644-94B0-74AB891B80BB}" dt="2021-01-04T15:15:22.606" v="50" actId="478"/>
          <ac:picMkLst>
            <pc:docMk/>
            <pc:sldMk cId="704272100" sldId="323"/>
            <ac:picMk id="81" creationId="{6AB9A12E-912E-CC43-9894-1AD3F4CEF900}"/>
          </ac:picMkLst>
        </pc:picChg>
        <pc:cxnChg chg="del mod">
          <ac:chgData name="Nane Kratzke" userId="971be13ff4ee5ef6" providerId="LiveId" clId="{AF2A99F9-8AD4-3644-94B0-74AB891B80BB}" dt="2021-01-04T15:15:20.670" v="49" actId="478"/>
          <ac:cxnSpMkLst>
            <pc:docMk/>
            <pc:sldMk cId="704272100" sldId="323"/>
            <ac:cxnSpMk id="13" creationId="{F3C37285-1A19-794C-8268-3568881D9039}"/>
          </ac:cxnSpMkLst>
        </pc:cxnChg>
        <pc:cxnChg chg="del mod">
          <ac:chgData name="Nane Kratzke" userId="971be13ff4ee5ef6" providerId="LiveId" clId="{AF2A99F9-8AD4-3644-94B0-74AB891B80BB}" dt="2021-01-04T15:15:20.670" v="49" actId="478"/>
          <ac:cxnSpMkLst>
            <pc:docMk/>
            <pc:sldMk cId="704272100" sldId="323"/>
            <ac:cxnSpMk id="14" creationId="{468D2ABF-9282-0142-865F-C3A8C968E076}"/>
          </ac:cxnSpMkLst>
        </pc:cxnChg>
        <pc:cxnChg chg="del mod">
          <ac:chgData name="Nane Kratzke" userId="971be13ff4ee5ef6" providerId="LiveId" clId="{AF2A99F9-8AD4-3644-94B0-74AB891B80BB}" dt="2021-01-04T15:15:20.670" v="49" actId="478"/>
          <ac:cxnSpMkLst>
            <pc:docMk/>
            <pc:sldMk cId="704272100" sldId="323"/>
            <ac:cxnSpMk id="15" creationId="{3298D7B8-E3ED-CA4E-BC12-F31964FDE137}"/>
          </ac:cxnSpMkLst>
        </pc:cxnChg>
        <pc:cxnChg chg="del mod">
          <ac:chgData name="Nane Kratzke" userId="971be13ff4ee5ef6" providerId="LiveId" clId="{AF2A99F9-8AD4-3644-94B0-74AB891B80BB}" dt="2021-01-04T15:15:20.670" v="49" actId="478"/>
          <ac:cxnSpMkLst>
            <pc:docMk/>
            <pc:sldMk cId="704272100" sldId="323"/>
            <ac:cxnSpMk id="16" creationId="{5724F75F-E84A-7B46-B754-E6A3A1AF89A1}"/>
          </ac:cxnSpMkLst>
        </pc:cxnChg>
        <pc:cxnChg chg="del mod">
          <ac:chgData name="Nane Kratzke" userId="971be13ff4ee5ef6" providerId="LiveId" clId="{AF2A99F9-8AD4-3644-94B0-74AB891B80BB}" dt="2021-01-04T15:15:20.670" v="49" actId="478"/>
          <ac:cxnSpMkLst>
            <pc:docMk/>
            <pc:sldMk cId="704272100" sldId="323"/>
            <ac:cxnSpMk id="17" creationId="{01370532-A37D-2A47-80B5-479571D237F8}"/>
          </ac:cxnSpMkLst>
        </pc:cxnChg>
        <pc:cxnChg chg="del mod">
          <ac:chgData name="Nane Kratzke" userId="971be13ff4ee5ef6" providerId="LiveId" clId="{AF2A99F9-8AD4-3644-94B0-74AB891B80BB}" dt="2021-01-04T15:15:20.670" v="49" actId="478"/>
          <ac:cxnSpMkLst>
            <pc:docMk/>
            <pc:sldMk cId="704272100" sldId="323"/>
            <ac:cxnSpMk id="23" creationId="{EBFAFA88-648D-F543-B526-BB94B9F324C3}"/>
          </ac:cxnSpMkLst>
        </pc:cxnChg>
      </pc:sldChg>
      <pc:sldChg chg="modSp add mod">
        <pc:chgData name="Nane Kratzke" userId="971be13ff4ee5ef6" providerId="LiveId" clId="{AF2A99F9-8AD4-3644-94B0-74AB891B80BB}" dt="2021-01-18T13:43:38.119" v="16592" actId="20577"/>
        <pc:sldMkLst>
          <pc:docMk/>
          <pc:sldMk cId="3045276620" sldId="332"/>
        </pc:sldMkLst>
        <pc:spChg chg="mod">
          <ac:chgData name="Nane Kratzke" userId="971be13ff4ee5ef6" providerId="LiveId" clId="{AF2A99F9-8AD4-3644-94B0-74AB891B80BB}" dt="2021-01-18T13:43:18.059" v="16551"/>
          <ac:spMkLst>
            <pc:docMk/>
            <pc:sldMk cId="3045276620" sldId="332"/>
            <ac:spMk id="2" creationId="{94A3F8CB-4D7D-3545-9C48-CD1D0C72AC55}"/>
          </ac:spMkLst>
        </pc:spChg>
        <pc:spChg chg="mod">
          <ac:chgData name="Nane Kratzke" userId="971be13ff4ee5ef6" providerId="LiveId" clId="{AF2A99F9-8AD4-3644-94B0-74AB891B80BB}" dt="2021-01-18T13:43:38.119" v="16592" actId="20577"/>
          <ac:spMkLst>
            <pc:docMk/>
            <pc:sldMk cId="3045276620" sldId="332"/>
            <ac:spMk id="10" creationId="{A17B3188-4F3B-7F43-B244-E24423572F2B}"/>
          </ac:spMkLst>
        </pc:spChg>
      </pc:sldChg>
      <pc:sldChg chg="del">
        <pc:chgData name="Nane Kratzke" userId="971be13ff4ee5ef6" providerId="LiveId" clId="{AF2A99F9-8AD4-3644-94B0-74AB891B80BB}" dt="2021-01-04T15:15:09.099" v="48" actId="2696"/>
        <pc:sldMkLst>
          <pc:docMk/>
          <pc:sldMk cId="4032822108" sldId="399"/>
        </pc:sldMkLst>
      </pc:sldChg>
      <pc:sldChg chg="del">
        <pc:chgData name="Nane Kratzke" userId="971be13ff4ee5ef6" providerId="LiveId" clId="{AF2A99F9-8AD4-3644-94B0-74AB891B80BB}" dt="2021-01-04T15:46:20.840" v="1321" actId="2696"/>
        <pc:sldMkLst>
          <pc:docMk/>
          <pc:sldMk cId="1277014955" sldId="401"/>
        </pc:sldMkLst>
      </pc:sldChg>
      <pc:sldChg chg="del">
        <pc:chgData name="Nane Kratzke" userId="971be13ff4ee5ef6" providerId="LiveId" clId="{AF2A99F9-8AD4-3644-94B0-74AB891B80BB}" dt="2021-01-04T15:46:20.840" v="1321" actId="2696"/>
        <pc:sldMkLst>
          <pc:docMk/>
          <pc:sldMk cId="924658392" sldId="452"/>
        </pc:sldMkLst>
      </pc:sldChg>
      <pc:sldChg chg="del">
        <pc:chgData name="Nane Kratzke" userId="971be13ff4ee5ef6" providerId="LiveId" clId="{AF2A99F9-8AD4-3644-94B0-74AB891B80BB}" dt="2021-01-04T15:15:09.099" v="48" actId="2696"/>
        <pc:sldMkLst>
          <pc:docMk/>
          <pc:sldMk cId="3076701138" sldId="467"/>
        </pc:sldMkLst>
      </pc:sldChg>
      <pc:sldChg chg="del">
        <pc:chgData name="Nane Kratzke" userId="971be13ff4ee5ef6" providerId="LiveId" clId="{AF2A99F9-8AD4-3644-94B0-74AB891B80BB}" dt="2021-01-04T15:46:20.840" v="1321" actId="2696"/>
        <pc:sldMkLst>
          <pc:docMk/>
          <pc:sldMk cId="3862155537" sldId="468"/>
        </pc:sldMkLst>
      </pc:sldChg>
      <pc:sldChg chg="del">
        <pc:chgData name="Nane Kratzke" userId="971be13ff4ee5ef6" providerId="LiveId" clId="{AF2A99F9-8AD4-3644-94B0-74AB891B80BB}" dt="2021-01-04T15:46:20.840" v="1321" actId="2696"/>
        <pc:sldMkLst>
          <pc:docMk/>
          <pc:sldMk cId="1234687008" sldId="469"/>
        </pc:sldMkLst>
      </pc:sldChg>
      <pc:sldChg chg="del">
        <pc:chgData name="Nane Kratzke" userId="971be13ff4ee5ef6" providerId="LiveId" clId="{AF2A99F9-8AD4-3644-94B0-74AB891B80BB}" dt="2021-01-04T15:46:20.840" v="1321" actId="2696"/>
        <pc:sldMkLst>
          <pc:docMk/>
          <pc:sldMk cId="1102309617" sldId="470"/>
        </pc:sldMkLst>
      </pc:sldChg>
      <pc:sldChg chg="del">
        <pc:chgData name="Nane Kratzke" userId="971be13ff4ee5ef6" providerId="LiveId" clId="{AF2A99F9-8AD4-3644-94B0-74AB891B80BB}" dt="2021-01-04T15:46:20.840" v="1321" actId="2696"/>
        <pc:sldMkLst>
          <pc:docMk/>
          <pc:sldMk cId="1897190930" sldId="471"/>
        </pc:sldMkLst>
      </pc:sldChg>
      <pc:sldChg chg="del">
        <pc:chgData name="Nane Kratzke" userId="971be13ff4ee5ef6" providerId="LiveId" clId="{AF2A99F9-8AD4-3644-94B0-74AB891B80BB}" dt="2021-01-04T15:46:20.840" v="1321" actId="2696"/>
        <pc:sldMkLst>
          <pc:docMk/>
          <pc:sldMk cId="828704488" sldId="473"/>
        </pc:sldMkLst>
      </pc:sldChg>
      <pc:sldChg chg="del">
        <pc:chgData name="Nane Kratzke" userId="971be13ff4ee5ef6" providerId="LiveId" clId="{AF2A99F9-8AD4-3644-94B0-74AB891B80BB}" dt="2021-01-04T15:46:20.840" v="1321" actId="2696"/>
        <pc:sldMkLst>
          <pc:docMk/>
          <pc:sldMk cId="2731487519" sldId="474"/>
        </pc:sldMkLst>
      </pc:sldChg>
      <pc:sldChg chg="del">
        <pc:chgData name="Nane Kratzke" userId="971be13ff4ee5ef6" providerId="LiveId" clId="{AF2A99F9-8AD4-3644-94B0-74AB891B80BB}" dt="2021-01-04T15:46:20.840" v="1321" actId="2696"/>
        <pc:sldMkLst>
          <pc:docMk/>
          <pc:sldMk cId="4240215784" sldId="475"/>
        </pc:sldMkLst>
      </pc:sldChg>
      <pc:sldChg chg="del">
        <pc:chgData name="Nane Kratzke" userId="971be13ff4ee5ef6" providerId="LiveId" clId="{AF2A99F9-8AD4-3644-94B0-74AB891B80BB}" dt="2021-01-04T15:46:20.840" v="1321" actId="2696"/>
        <pc:sldMkLst>
          <pc:docMk/>
          <pc:sldMk cId="1736299549" sldId="476"/>
        </pc:sldMkLst>
      </pc:sldChg>
      <pc:sldChg chg="del">
        <pc:chgData name="Nane Kratzke" userId="971be13ff4ee5ef6" providerId="LiveId" clId="{AF2A99F9-8AD4-3644-94B0-74AB891B80BB}" dt="2021-01-04T15:46:20.840" v="1321" actId="2696"/>
        <pc:sldMkLst>
          <pc:docMk/>
          <pc:sldMk cId="3699192507" sldId="478"/>
        </pc:sldMkLst>
      </pc:sldChg>
      <pc:sldChg chg="del">
        <pc:chgData name="Nane Kratzke" userId="971be13ff4ee5ef6" providerId="LiveId" clId="{AF2A99F9-8AD4-3644-94B0-74AB891B80BB}" dt="2021-01-04T15:46:20.840" v="1321" actId="2696"/>
        <pc:sldMkLst>
          <pc:docMk/>
          <pc:sldMk cId="3540404495" sldId="479"/>
        </pc:sldMkLst>
      </pc:sldChg>
      <pc:sldChg chg="del">
        <pc:chgData name="Nane Kratzke" userId="971be13ff4ee5ef6" providerId="LiveId" clId="{AF2A99F9-8AD4-3644-94B0-74AB891B80BB}" dt="2021-01-04T15:46:20.840" v="1321" actId="2696"/>
        <pc:sldMkLst>
          <pc:docMk/>
          <pc:sldMk cId="747408462" sldId="480"/>
        </pc:sldMkLst>
      </pc:sldChg>
      <pc:sldChg chg="del">
        <pc:chgData name="Nane Kratzke" userId="971be13ff4ee5ef6" providerId="LiveId" clId="{AF2A99F9-8AD4-3644-94B0-74AB891B80BB}" dt="2021-01-04T15:46:20.840" v="1321" actId="2696"/>
        <pc:sldMkLst>
          <pc:docMk/>
          <pc:sldMk cId="591306800" sldId="481"/>
        </pc:sldMkLst>
      </pc:sldChg>
      <pc:sldChg chg="del">
        <pc:chgData name="Nane Kratzke" userId="971be13ff4ee5ef6" providerId="LiveId" clId="{AF2A99F9-8AD4-3644-94B0-74AB891B80BB}" dt="2021-01-04T15:46:20.840" v="1321" actId="2696"/>
        <pc:sldMkLst>
          <pc:docMk/>
          <pc:sldMk cId="3792516234" sldId="483"/>
        </pc:sldMkLst>
      </pc:sldChg>
      <pc:sldChg chg="del">
        <pc:chgData name="Nane Kratzke" userId="971be13ff4ee5ef6" providerId="LiveId" clId="{AF2A99F9-8AD4-3644-94B0-74AB891B80BB}" dt="2021-01-04T15:46:20.840" v="1321" actId="2696"/>
        <pc:sldMkLst>
          <pc:docMk/>
          <pc:sldMk cId="3319159460" sldId="484"/>
        </pc:sldMkLst>
      </pc:sldChg>
      <pc:sldChg chg="del">
        <pc:chgData name="Nane Kratzke" userId="971be13ff4ee5ef6" providerId="LiveId" clId="{AF2A99F9-8AD4-3644-94B0-74AB891B80BB}" dt="2021-01-04T15:46:20.840" v="1321" actId="2696"/>
        <pc:sldMkLst>
          <pc:docMk/>
          <pc:sldMk cId="1319891674" sldId="485"/>
        </pc:sldMkLst>
      </pc:sldChg>
      <pc:sldChg chg="del">
        <pc:chgData name="Nane Kratzke" userId="971be13ff4ee5ef6" providerId="LiveId" clId="{AF2A99F9-8AD4-3644-94B0-74AB891B80BB}" dt="2021-01-04T15:46:20.840" v="1321" actId="2696"/>
        <pc:sldMkLst>
          <pc:docMk/>
          <pc:sldMk cId="845711410" sldId="486"/>
        </pc:sldMkLst>
      </pc:sldChg>
      <pc:sldChg chg="del">
        <pc:chgData name="Nane Kratzke" userId="971be13ff4ee5ef6" providerId="LiveId" clId="{AF2A99F9-8AD4-3644-94B0-74AB891B80BB}" dt="2021-01-04T15:46:20.840" v="1321" actId="2696"/>
        <pc:sldMkLst>
          <pc:docMk/>
          <pc:sldMk cId="4030809366" sldId="487"/>
        </pc:sldMkLst>
      </pc:sldChg>
      <pc:sldChg chg="del">
        <pc:chgData name="Nane Kratzke" userId="971be13ff4ee5ef6" providerId="LiveId" clId="{AF2A99F9-8AD4-3644-94B0-74AB891B80BB}" dt="2021-01-04T15:46:20.840" v="1321" actId="2696"/>
        <pc:sldMkLst>
          <pc:docMk/>
          <pc:sldMk cId="2312257471" sldId="488"/>
        </pc:sldMkLst>
      </pc:sldChg>
      <pc:sldChg chg="del">
        <pc:chgData name="Nane Kratzke" userId="971be13ff4ee5ef6" providerId="LiveId" clId="{AF2A99F9-8AD4-3644-94B0-74AB891B80BB}" dt="2021-01-04T15:46:20.840" v="1321" actId="2696"/>
        <pc:sldMkLst>
          <pc:docMk/>
          <pc:sldMk cId="831521762" sldId="489"/>
        </pc:sldMkLst>
      </pc:sldChg>
      <pc:sldChg chg="del">
        <pc:chgData name="Nane Kratzke" userId="971be13ff4ee5ef6" providerId="LiveId" clId="{AF2A99F9-8AD4-3644-94B0-74AB891B80BB}" dt="2021-01-04T15:46:20.840" v="1321" actId="2696"/>
        <pc:sldMkLst>
          <pc:docMk/>
          <pc:sldMk cId="3159606087" sldId="490"/>
        </pc:sldMkLst>
      </pc:sldChg>
      <pc:sldChg chg="delSp modSp mod">
        <pc:chgData name="Nane Kratzke" userId="971be13ff4ee5ef6" providerId="LiveId" clId="{AF2A99F9-8AD4-3644-94B0-74AB891B80BB}" dt="2021-01-18T18:58:10.162" v="25764" actId="20577"/>
        <pc:sldMkLst>
          <pc:docMk/>
          <pc:sldMk cId="811902125" sldId="491"/>
        </pc:sldMkLst>
        <pc:spChg chg="del">
          <ac:chgData name="Nane Kratzke" userId="971be13ff4ee5ef6" providerId="LiveId" clId="{AF2A99F9-8AD4-3644-94B0-74AB891B80BB}" dt="2021-01-04T15:41:29.685" v="1064" actId="478"/>
          <ac:spMkLst>
            <pc:docMk/>
            <pc:sldMk cId="811902125" sldId="491"/>
            <ac:spMk id="3" creationId="{4F46FF44-8228-534C-A954-3AEE9C0765E6}"/>
          </ac:spMkLst>
        </pc:spChg>
        <pc:spChg chg="mod">
          <ac:chgData name="Nane Kratzke" userId="971be13ff4ee5ef6" providerId="LiveId" clId="{AF2A99F9-8AD4-3644-94B0-74AB891B80BB}" dt="2021-01-18T18:58:10.162" v="25764" actId="20577"/>
          <ac:spMkLst>
            <pc:docMk/>
            <pc:sldMk cId="811902125" sldId="491"/>
            <ac:spMk id="5" creationId="{0603D732-B420-894B-AB6C-055CB2368AC6}"/>
          </ac:spMkLst>
        </pc:spChg>
        <pc:picChg chg="mod">
          <ac:chgData name="Nane Kratzke" userId="971be13ff4ee5ef6" providerId="LiveId" clId="{AF2A99F9-8AD4-3644-94B0-74AB891B80BB}" dt="2021-01-04T15:42:21.497" v="1066" actId="1076"/>
          <ac:picMkLst>
            <pc:docMk/>
            <pc:sldMk cId="811902125" sldId="491"/>
            <ac:picMk id="2050" creationId="{C92F31AD-D064-7347-9EE6-D3E3CED31B43}"/>
          </ac:picMkLst>
        </pc:picChg>
      </pc:sldChg>
      <pc:sldChg chg="del">
        <pc:chgData name="Nane Kratzke" userId="971be13ff4ee5ef6" providerId="LiveId" clId="{AF2A99F9-8AD4-3644-94B0-74AB891B80BB}" dt="2021-01-04T15:46:20.840" v="1321" actId="2696"/>
        <pc:sldMkLst>
          <pc:docMk/>
          <pc:sldMk cId="2090607772" sldId="492"/>
        </pc:sldMkLst>
      </pc:sldChg>
      <pc:sldChg chg="del">
        <pc:chgData name="Nane Kratzke" userId="971be13ff4ee5ef6" providerId="LiveId" clId="{AF2A99F9-8AD4-3644-94B0-74AB891B80BB}" dt="2021-01-04T15:46:20.840" v="1321" actId="2696"/>
        <pc:sldMkLst>
          <pc:docMk/>
          <pc:sldMk cId="1166911725" sldId="493"/>
        </pc:sldMkLst>
      </pc:sldChg>
      <pc:sldChg chg="del">
        <pc:chgData name="Nane Kratzke" userId="971be13ff4ee5ef6" providerId="LiveId" clId="{AF2A99F9-8AD4-3644-94B0-74AB891B80BB}" dt="2021-01-04T15:46:20.840" v="1321" actId="2696"/>
        <pc:sldMkLst>
          <pc:docMk/>
          <pc:sldMk cId="2210633298" sldId="494"/>
        </pc:sldMkLst>
      </pc:sldChg>
      <pc:sldChg chg="del">
        <pc:chgData name="Nane Kratzke" userId="971be13ff4ee5ef6" providerId="LiveId" clId="{AF2A99F9-8AD4-3644-94B0-74AB891B80BB}" dt="2021-01-04T15:46:20.840" v="1321" actId="2696"/>
        <pc:sldMkLst>
          <pc:docMk/>
          <pc:sldMk cId="815640504" sldId="495"/>
        </pc:sldMkLst>
      </pc:sldChg>
      <pc:sldChg chg="del">
        <pc:chgData name="Nane Kratzke" userId="971be13ff4ee5ef6" providerId="LiveId" clId="{AF2A99F9-8AD4-3644-94B0-74AB891B80BB}" dt="2021-01-04T15:46:20.840" v="1321" actId="2696"/>
        <pc:sldMkLst>
          <pc:docMk/>
          <pc:sldMk cId="236932220" sldId="497"/>
        </pc:sldMkLst>
      </pc:sldChg>
      <pc:sldChg chg="del">
        <pc:chgData name="Nane Kratzke" userId="971be13ff4ee5ef6" providerId="LiveId" clId="{AF2A99F9-8AD4-3644-94B0-74AB891B80BB}" dt="2021-01-04T15:46:20.840" v="1321" actId="2696"/>
        <pc:sldMkLst>
          <pc:docMk/>
          <pc:sldMk cId="2991729039" sldId="498"/>
        </pc:sldMkLst>
      </pc:sldChg>
      <pc:sldChg chg="del">
        <pc:chgData name="Nane Kratzke" userId="971be13ff4ee5ef6" providerId="LiveId" clId="{AF2A99F9-8AD4-3644-94B0-74AB891B80BB}" dt="2021-01-04T15:46:20.840" v="1321" actId="2696"/>
        <pc:sldMkLst>
          <pc:docMk/>
          <pc:sldMk cId="3983980404" sldId="499"/>
        </pc:sldMkLst>
      </pc:sldChg>
      <pc:sldChg chg="del">
        <pc:chgData name="Nane Kratzke" userId="971be13ff4ee5ef6" providerId="LiveId" clId="{AF2A99F9-8AD4-3644-94B0-74AB891B80BB}" dt="2021-01-04T15:46:20.840" v="1321" actId="2696"/>
        <pc:sldMkLst>
          <pc:docMk/>
          <pc:sldMk cId="3647391678" sldId="500"/>
        </pc:sldMkLst>
      </pc:sldChg>
      <pc:sldChg chg="del">
        <pc:chgData name="Nane Kratzke" userId="971be13ff4ee5ef6" providerId="LiveId" clId="{AF2A99F9-8AD4-3644-94B0-74AB891B80BB}" dt="2021-01-04T15:46:20.840" v="1321" actId="2696"/>
        <pc:sldMkLst>
          <pc:docMk/>
          <pc:sldMk cId="1406311553" sldId="501"/>
        </pc:sldMkLst>
      </pc:sldChg>
      <pc:sldChg chg="del">
        <pc:chgData name="Nane Kratzke" userId="971be13ff4ee5ef6" providerId="LiveId" clId="{AF2A99F9-8AD4-3644-94B0-74AB891B80BB}" dt="2021-01-04T15:40:24.944" v="1062" actId="2696"/>
        <pc:sldMkLst>
          <pc:docMk/>
          <pc:sldMk cId="2581344522" sldId="502"/>
        </pc:sldMkLst>
      </pc:sldChg>
      <pc:sldChg chg="del">
        <pc:chgData name="Nane Kratzke" userId="971be13ff4ee5ef6" providerId="LiveId" clId="{AF2A99F9-8AD4-3644-94B0-74AB891B80BB}" dt="2021-01-04T15:46:20.840" v="1321" actId="2696"/>
        <pc:sldMkLst>
          <pc:docMk/>
          <pc:sldMk cId="3000005820" sldId="503"/>
        </pc:sldMkLst>
      </pc:sldChg>
      <pc:sldChg chg="del">
        <pc:chgData name="Nane Kratzke" userId="971be13ff4ee5ef6" providerId="LiveId" clId="{AF2A99F9-8AD4-3644-94B0-74AB891B80BB}" dt="2021-01-04T15:46:20.840" v="1321" actId="2696"/>
        <pc:sldMkLst>
          <pc:docMk/>
          <pc:sldMk cId="1489447254" sldId="504"/>
        </pc:sldMkLst>
      </pc:sldChg>
      <pc:sldChg chg="del">
        <pc:chgData name="Nane Kratzke" userId="971be13ff4ee5ef6" providerId="LiveId" clId="{AF2A99F9-8AD4-3644-94B0-74AB891B80BB}" dt="2021-01-04T15:46:20.840" v="1321" actId="2696"/>
        <pc:sldMkLst>
          <pc:docMk/>
          <pc:sldMk cId="4036518479" sldId="505"/>
        </pc:sldMkLst>
      </pc:sldChg>
      <pc:sldChg chg="del">
        <pc:chgData name="Nane Kratzke" userId="971be13ff4ee5ef6" providerId="LiveId" clId="{AF2A99F9-8AD4-3644-94B0-74AB891B80BB}" dt="2021-01-04T15:46:20.840" v="1321" actId="2696"/>
        <pc:sldMkLst>
          <pc:docMk/>
          <pc:sldMk cId="4217426303" sldId="506"/>
        </pc:sldMkLst>
      </pc:sldChg>
      <pc:sldChg chg="del">
        <pc:chgData name="Nane Kratzke" userId="971be13ff4ee5ef6" providerId="LiveId" clId="{AF2A99F9-8AD4-3644-94B0-74AB891B80BB}" dt="2021-01-04T15:46:20.840" v="1321" actId="2696"/>
        <pc:sldMkLst>
          <pc:docMk/>
          <pc:sldMk cId="29434653" sldId="507"/>
        </pc:sldMkLst>
      </pc:sldChg>
      <pc:sldChg chg="del">
        <pc:chgData name="Nane Kratzke" userId="971be13ff4ee5ef6" providerId="LiveId" clId="{AF2A99F9-8AD4-3644-94B0-74AB891B80BB}" dt="2021-01-04T15:46:20.840" v="1321" actId="2696"/>
        <pc:sldMkLst>
          <pc:docMk/>
          <pc:sldMk cId="2231486071" sldId="508"/>
        </pc:sldMkLst>
      </pc:sldChg>
      <pc:sldChg chg="del">
        <pc:chgData name="Nane Kratzke" userId="971be13ff4ee5ef6" providerId="LiveId" clId="{AF2A99F9-8AD4-3644-94B0-74AB891B80BB}" dt="2021-01-04T15:46:20.840" v="1321" actId="2696"/>
        <pc:sldMkLst>
          <pc:docMk/>
          <pc:sldMk cId="126910551" sldId="509"/>
        </pc:sldMkLst>
      </pc:sldChg>
      <pc:sldChg chg="modSp mod">
        <pc:chgData name="Nane Kratzke" userId="971be13ff4ee5ef6" providerId="LiveId" clId="{AF2A99F9-8AD4-3644-94B0-74AB891B80BB}" dt="2021-01-22T14:12:05.495" v="32542" actId="20577"/>
        <pc:sldMkLst>
          <pc:docMk/>
          <pc:sldMk cId="1293430604" sldId="510"/>
        </pc:sldMkLst>
        <pc:spChg chg="mod">
          <ac:chgData name="Nane Kratzke" userId="971be13ff4ee5ef6" providerId="LiveId" clId="{AF2A99F9-8AD4-3644-94B0-74AB891B80BB}" dt="2021-01-22T14:12:05.495" v="32542" actId="20577"/>
          <ac:spMkLst>
            <pc:docMk/>
            <pc:sldMk cId="1293430604" sldId="510"/>
            <ac:spMk id="2" creationId="{4A0205DE-083B-2543-A49A-E6E6552164F2}"/>
          </ac:spMkLst>
        </pc:spChg>
        <pc:spChg chg="mod">
          <ac:chgData name="Nane Kratzke" userId="971be13ff4ee5ef6" providerId="LiveId" clId="{AF2A99F9-8AD4-3644-94B0-74AB891B80BB}" dt="2021-01-04T15:13:39.120" v="14" actId="20577"/>
          <ac:spMkLst>
            <pc:docMk/>
            <pc:sldMk cId="1293430604" sldId="510"/>
            <ac:spMk id="3" creationId="{4D502CBE-EC2E-A94C-BE77-12EBBCA899C3}"/>
          </ac:spMkLst>
        </pc:spChg>
        <pc:spChg chg="mod">
          <ac:chgData name="Nane Kratzke" userId="971be13ff4ee5ef6" providerId="LiveId" clId="{AF2A99F9-8AD4-3644-94B0-74AB891B80BB}" dt="2021-01-22T13:59:32.403" v="32529" actId="20577"/>
          <ac:spMkLst>
            <pc:docMk/>
            <pc:sldMk cId="1293430604" sldId="510"/>
            <ac:spMk id="8" creationId="{6DAA361C-189A-2E41-8E2F-D004F318335C}"/>
          </ac:spMkLst>
        </pc:spChg>
      </pc:sldChg>
      <pc:sldChg chg="addSp delSp modSp add mod">
        <pc:chgData name="Nane Kratzke" userId="971be13ff4ee5ef6" providerId="LiveId" clId="{AF2A99F9-8AD4-3644-94B0-74AB891B80BB}" dt="2021-01-08T14:40:50.504" v="7052" actId="478"/>
        <pc:sldMkLst>
          <pc:docMk/>
          <pc:sldMk cId="334817653" sldId="511"/>
        </pc:sldMkLst>
        <pc:spChg chg="add del mod">
          <ac:chgData name="Nane Kratzke" userId="971be13ff4ee5ef6" providerId="LiveId" clId="{AF2A99F9-8AD4-3644-94B0-74AB891B80BB}" dt="2021-01-08T14:40:50.504" v="7052" actId="478"/>
          <ac:spMkLst>
            <pc:docMk/>
            <pc:sldMk cId="334817653" sldId="511"/>
            <ac:spMk id="5" creationId="{48AAFBD3-19F9-4542-BDB0-2DDC0A1E340F}"/>
          </ac:spMkLst>
        </pc:spChg>
        <pc:spChg chg="del mod">
          <ac:chgData name="Nane Kratzke" userId="971be13ff4ee5ef6" providerId="LiveId" clId="{AF2A99F9-8AD4-3644-94B0-74AB891B80BB}" dt="2021-01-08T14:40:47.436" v="7051" actId="478"/>
          <ac:spMkLst>
            <pc:docMk/>
            <pc:sldMk cId="334817653" sldId="511"/>
            <ac:spMk id="8" creationId="{0C508602-457E-2C4E-A9AC-85A3D0BD58E5}"/>
          </ac:spMkLst>
        </pc:spChg>
        <pc:spChg chg="del">
          <ac:chgData name="Nane Kratzke" userId="971be13ff4ee5ef6" providerId="LiveId" clId="{AF2A99F9-8AD4-3644-94B0-74AB891B80BB}" dt="2021-01-08T14:40:47.436" v="7051" actId="478"/>
          <ac:spMkLst>
            <pc:docMk/>
            <pc:sldMk cId="334817653" sldId="511"/>
            <ac:spMk id="24" creationId="{B2BC7B5A-69E3-BC40-938A-4311896A2C9B}"/>
          </ac:spMkLst>
        </pc:spChg>
      </pc:sldChg>
      <pc:sldChg chg="addSp delSp modSp new mod">
        <pc:chgData name="Nane Kratzke" userId="971be13ff4ee5ef6" providerId="LiveId" clId="{AF2A99F9-8AD4-3644-94B0-74AB891B80BB}" dt="2021-01-05T16:58:55.096" v="1493" actId="478"/>
        <pc:sldMkLst>
          <pc:docMk/>
          <pc:sldMk cId="4077901326" sldId="512"/>
        </pc:sldMkLst>
        <pc:spChg chg="mod">
          <ac:chgData name="Nane Kratzke" userId="971be13ff4ee5ef6" providerId="LiveId" clId="{AF2A99F9-8AD4-3644-94B0-74AB891B80BB}" dt="2021-01-05T16:52:51.981" v="1410" actId="20577"/>
          <ac:spMkLst>
            <pc:docMk/>
            <pc:sldMk cId="4077901326" sldId="512"/>
            <ac:spMk id="2" creationId="{9C499ED8-18D1-E942-8557-969449808E76}"/>
          </ac:spMkLst>
        </pc:spChg>
        <pc:spChg chg="del">
          <ac:chgData name="Nane Kratzke" userId="971be13ff4ee5ef6" providerId="LiveId" clId="{AF2A99F9-8AD4-3644-94B0-74AB891B80BB}" dt="2021-01-05T16:52:55.804" v="1411" actId="478"/>
          <ac:spMkLst>
            <pc:docMk/>
            <pc:sldMk cId="4077901326" sldId="512"/>
            <ac:spMk id="4" creationId="{6ACA01CD-2EF6-AF4D-BFF1-F378FAC7943F}"/>
          </ac:spMkLst>
        </pc:spChg>
        <pc:spChg chg="del">
          <ac:chgData name="Nane Kratzke" userId="971be13ff4ee5ef6" providerId="LiveId" clId="{AF2A99F9-8AD4-3644-94B0-74AB891B80BB}" dt="2021-01-05T16:54:30.742" v="1426" actId="478"/>
          <ac:spMkLst>
            <pc:docMk/>
            <pc:sldMk cId="4077901326" sldId="512"/>
            <ac:spMk id="5" creationId="{B8AD0440-CBCF-674D-9E11-2E5093AE70BF}"/>
          </ac:spMkLst>
        </pc:spChg>
        <pc:spChg chg="add mod">
          <ac:chgData name="Nane Kratzke" userId="971be13ff4ee5ef6" providerId="LiveId" clId="{AF2A99F9-8AD4-3644-94B0-74AB891B80BB}" dt="2021-01-05T16:57:53.460" v="1491" actId="113"/>
          <ac:spMkLst>
            <pc:docMk/>
            <pc:sldMk cId="4077901326" sldId="512"/>
            <ac:spMk id="6" creationId="{E14A6DEF-A820-694A-81B1-5C55C3AF96FD}"/>
          </ac:spMkLst>
        </pc:spChg>
        <pc:spChg chg="add mod">
          <ac:chgData name="Nane Kratzke" userId="971be13ff4ee5ef6" providerId="LiveId" clId="{AF2A99F9-8AD4-3644-94B0-74AB891B80BB}" dt="2021-01-05T16:57:34.299" v="1489" actId="403"/>
          <ac:spMkLst>
            <pc:docMk/>
            <pc:sldMk cId="4077901326" sldId="512"/>
            <ac:spMk id="7" creationId="{2E10CCA4-C3B8-9248-A6B2-C1EF803308D4}"/>
          </ac:spMkLst>
        </pc:spChg>
        <pc:picChg chg="add del">
          <ac:chgData name="Nane Kratzke" userId="971be13ff4ee5ef6" providerId="LiveId" clId="{AF2A99F9-8AD4-3644-94B0-74AB891B80BB}" dt="2021-01-05T16:58:55.096" v="1493" actId="478"/>
          <ac:picMkLst>
            <pc:docMk/>
            <pc:sldMk cId="4077901326" sldId="512"/>
            <ac:picMk id="8" creationId="{578F53A8-2FC2-3F43-811D-776FCE1AAB7D}"/>
          </ac:picMkLst>
        </pc:picChg>
      </pc:sldChg>
      <pc:sldChg chg="addSp delSp modSp add mod">
        <pc:chgData name="Nane Kratzke" userId="971be13ff4ee5ef6" providerId="LiveId" clId="{AF2A99F9-8AD4-3644-94B0-74AB891B80BB}" dt="2021-01-05T17:00:01.867" v="1537" actId="20577"/>
        <pc:sldMkLst>
          <pc:docMk/>
          <pc:sldMk cId="1987193708" sldId="513"/>
        </pc:sldMkLst>
        <pc:spChg chg="mod">
          <ac:chgData name="Nane Kratzke" userId="971be13ff4ee5ef6" providerId="LiveId" clId="{AF2A99F9-8AD4-3644-94B0-74AB891B80BB}" dt="2021-01-05T17:00:01.867" v="1537" actId="20577"/>
          <ac:spMkLst>
            <pc:docMk/>
            <pc:sldMk cId="1987193708" sldId="513"/>
            <ac:spMk id="2" creationId="{9C499ED8-18D1-E942-8557-969449808E76}"/>
          </ac:spMkLst>
        </pc:spChg>
        <pc:spChg chg="add del mod">
          <ac:chgData name="Nane Kratzke" userId="971be13ff4ee5ef6" providerId="LiveId" clId="{AF2A99F9-8AD4-3644-94B0-74AB891B80BB}" dt="2021-01-05T16:59:08.486" v="1496" actId="478"/>
          <ac:spMkLst>
            <pc:docMk/>
            <pc:sldMk cId="1987193708" sldId="513"/>
            <ac:spMk id="5" creationId="{79CC2051-9605-A54B-ABCB-8A8BC8B9947B}"/>
          </ac:spMkLst>
        </pc:spChg>
        <pc:spChg chg="del">
          <ac:chgData name="Nane Kratzke" userId="971be13ff4ee5ef6" providerId="LiveId" clId="{AF2A99F9-8AD4-3644-94B0-74AB891B80BB}" dt="2021-01-05T16:59:05.962" v="1495" actId="478"/>
          <ac:spMkLst>
            <pc:docMk/>
            <pc:sldMk cId="1987193708" sldId="513"/>
            <ac:spMk id="6" creationId="{E14A6DEF-A820-694A-81B1-5C55C3AF96FD}"/>
          </ac:spMkLst>
        </pc:spChg>
        <pc:picChg chg="add mod">
          <ac:chgData name="Nane Kratzke" userId="971be13ff4ee5ef6" providerId="LiveId" clId="{AF2A99F9-8AD4-3644-94B0-74AB891B80BB}" dt="2021-01-05T16:59:21.870" v="1501" actId="1076"/>
          <ac:picMkLst>
            <pc:docMk/>
            <pc:sldMk cId="1987193708" sldId="513"/>
            <ac:picMk id="8" creationId="{BE660252-3A9C-0A48-BCC3-E5EB4F3CE36A}"/>
          </ac:picMkLst>
        </pc:picChg>
      </pc:sldChg>
      <pc:sldChg chg="addSp delSp modSp add mod">
        <pc:chgData name="Nane Kratzke" userId="971be13ff4ee5ef6" providerId="LiveId" clId="{AF2A99F9-8AD4-3644-94B0-74AB891B80BB}" dt="2021-01-05T17:08:35.239" v="1884" actId="1076"/>
        <pc:sldMkLst>
          <pc:docMk/>
          <pc:sldMk cId="3437111870" sldId="514"/>
        </pc:sldMkLst>
        <pc:spChg chg="mod">
          <ac:chgData name="Nane Kratzke" userId="971be13ff4ee5ef6" providerId="LiveId" clId="{AF2A99F9-8AD4-3644-94B0-74AB891B80BB}" dt="2021-01-05T17:02:03.512" v="1620" actId="20577"/>
          <ac:spMkLst>
            <pc:docMk/>
            <pc:sldMk cId="3437111870" sldId="514"/>
            <ac:spMk id="2" creationId="{9C499ED8-18D1-E942-8557-969449808E76}"/>
          </ac:spMkLst>
        </pc:spChg>
        <pc:spChg chg="add mod">
          <ac:chgData name="Nane Kratzke" userId="971be13ff4ee5ef6" providerId="LiveId" clId="{AF2A99F9-8AD4-3644-94B0-74AB891B80BB}" dt="2021-01-05T17:08:35.239" v="1884" actId="1076"/>
          <ac:spMkLst>
            <pc:docMk/>
            <pc:sldMk cId="3437111870" sldId="514"/>
            <ac:spMk id="4" creationId="{26C6D5A9-B714-5247-BF28-7C246EBDB83A}"/>
          </ac:spMkLst>
        </pc:spChg>
        <pc:spChg chg="add mod">
          <ac:chgData name="Nane Kratzke" userId="971be13ff4ee5ef6" providerId="LiveId" clId="{AF2A99F9-8AD4-3644-94B0-74AB891B80BB}" dt="2021-01-05T17:05:32.710" v="1669" actId="113"/>
          <ac:spMkLst>
            <pc:docMk/>
            <pc:sldMk cId="3437111870" sldId="514"/>
            <ac:spMk id="6" creationId="{25093315-0E46-5443-B630-030F7875BEB8}"/>
          </ac:spMkLst>
        </pc:spChg>
        <pc:picChg chg="del">
          <ac:chgData name="Nane Kratzke" userId="971be13ff4ee5ef6" providerId="LiveId" clId="{AF2A99F9-8AD4-3644-94B0-74AB891B80BB}" dt="2021-01-05T17:02:05.728" v="1621" actId="478"/>
          <ac:picMkLst>
            <pc:docMk/>
            <pc:sldMk cId="3437111870" sldId="514"/>
            <ac:picMk id="8" creationId="{BE660252-3A9C-0A48-BCC3-E5EB4F3CE36A}"/>
          </ac:picMkLst>
        </pc:picChg>
      </pc:sldChg>
      <pc:sldChg chg="addSp delSp modSp add mod modClrScheme chgLayout">
        <pc:chgData name="Nane Kratzke" userId="971be13ff4ee5ef6" providerId="LiveId" clId="{AF2A99F9-8AD4-3644-94B0-74AB891B80BB}" dt="2021-01-05T17:14:21.854" v="1958" actId="14100"/>
        <pc:sldMkLst>
          <pc:docMk/>
          <pc:sldMk cId="3725158945" sldId="515"/>
        </pc:sldMkLst>
        <pc:spChg chg="mod ord">
          <ac:chgData name="Nane Kratzke" userId="971be13ff4ee5ef6" providerId="LiveId" clId="{AF2A99F9-8AD4-3644-94B0-74AB891B80BB}" dt="2021-01-05T17:09:44.289" v="1888" actId="700"/>
          <ac:spMkLst>
            <pc:docMk/>
            <pc:sldMk cId="3725158945" sldId="515"/>
            <ac:spMk id="2" creationId="{9C499ED8-18D1-E942-8557-969449808E76}"/>
          </ac:spMkLst>
        </pc:spChg>
        <pc:spChg chg="mod ord">
          <ac:chgData name="Nane Kratzke" userId="971be13ff4ee5ef6" providerId="LiveId" clId="{AF2A99F9-8AD4-3644-94B0-74AB891B80BB}" dt="2021-01-05T17:09:44.289" v="1888" actId="700"/>
          <ac:spMkLst>
            <pc:docMk/>
            <pc:sldMk cId="3725158945" sldId="515"/>
            <ac:spMk id="3" creationId="{E698A1D6-CB80-3D49-9BB4-DEF11E2689C6}"/>
          </ac:spMkLst>
        </pc:spChg>
        <pc:spChg chg="del">
          <ac:chgData name="Nane Kratzke" userId="971be13ff4ee5ef6" providerId="LiveId" clId="{AF2A99F9-8AD4-3644-94B0-74AB891B80BB}" dt="2021-01-05T17:10:05.800" v="1909" actId="478"/>
          <ac:spMkLst>
            <pc:docMk/>
            <pc:sldMk cId="3725158945" sldId="515"/>
            <ac:spMk id="4" creationId="{26C6D5A9-B714-5247-BF28-7C246EBDB83A}"/>
          </ac:spMkLst>
        </pc:spChg>
        <pc:spChg chg="add del mod ord">
          <ac:chgData name="Nane Kratzke" userId="971be13ff4ee5ef6" providerId="LiveId" clId="{AF2A99F9-8AD4-3644-94B0-74AB891B80BB}" dt="2021-01-05T17:10:00.009" v="1907" actId="478"/>
          <ac:spMkLst>
            <pc:docMk/>
            <pc:sldMk cId="3725158945" sldId="515"/>
            <ac:spMk id="5" creationId="{5EE4C817-5AF7-9143-B752-37BF572E74EA}"/>
          </ac:spMkLst>
        </pc:spChg>
        <pc:spChg chg="mod ord">
          <ac:chgData name="Nane Kratzke" userId="971be13ff4ee5ef6" providerId="LiveId" clId="{AF2A99F9-8AD4-3644-94B0-74AB891B80BB}" dt="2021-01-05T17:14:13.643" v="1956" actId="14100"/>
          <ac:spMkLst>
            <pc:docMk/>
            <pc:sldMk cId="3725158945" sldId="515"/>
            <ac:spMk id="6" creationId="{25093315-0E46-5443-B630-030F7875BEB8}"/>
          </ac:spMkLst>
        </pc:spChg>
        <pc:spChg chg="add del mod ord">
          <ac:chgData name="Nane Kratzke" userId="971be13ff4ee5ef6" providerId="LiveId" clId="{AF2A99F9-8AD4-3644-94B0-74AB891B80BB}" dt="2021-01-05T17:10:02.441" v="1908" actId="478"/>
          <ac:spMkLst>
            <pc:docMk/>
            <pc:sldMk cId="3725158945" sldId="515"/>
            <ac:spMk id="8" creationId="{D74EFD2B-3D40-C042-906D-CE419FB9ADD6}"/>
          </ac:spMkLst>
        </pc:spChg>
        <pc:spChg chg="add del mod ord">
          <ac:chgData name="Nane Kratzke" userId="971be13ff4ee5ef6" providerId="LiveId" clId="{AF2A99F9-8AD4-3644-94B0-74AB891B80BB}" dt="2021-01-05T17:10:00.009" v="1907" actId="478"/>
          <ac:spMkLst>
            <pc:docMk/>
            <pc:sldMk cId="3725158945" sldId="515"/>
            <ac:spMk id="9" creationId="{2EA64844-3F3A-CE46-8B58-01C5249305BF}"/>
          </ac:spMkLst>
        </pc:spChg>
        <pc:spChg chg="add mod ord">
          <ac:chgData name="Nane Kratzke" userId="971be13ff4ee5ef6" providerId="LiveId" clId="{AF2A99F9-8AD4-3644-94B0-74AB891B80BB}" dt="2021-01-05T17:09:55.834" v="1906" actId="20577"/>
          <ac:spMkLst>
            <pc:docMk/>
            <pc:sldMk cId="3725158945" sldId="515"/>
            <ac:spMk id="10" creationId="{64669592-C4EE-DB4B-A88C-C6A79EE0FE69}"/>
          </ac:spMkLst>
        </pc:spChg>
        <pc:spChg chg="add mod">
          <ac:chgData name="Nane Kratzke" userId="971be13ff4ee5ef6" providerId="LiveId" clId="{AF2A99F9-8AD4-3644-94B0-74AB891B80BB}" dt="2021-01-05T17:14:21.854" v="1958" actId="14100"/>
          <ac:spMkLst>
            <pc:docMk/>
            <pc:sldMk cId="3725158945" sldId="515"/>
            <ac:spMk id="11" creationId="{E377589E-A792-4744-910E-C0D0078CB745}"/>
          </ac:spMkLst>
        </pc:spChg>
      </pc:sldChg>
      <pc:sldChg chg="addSp delSp modSp add mod">
        <pc:chgData name="Nane Kratzke" userId="971be13ff4ee5ef6" providerId="LiveId" clId="{AF2A99F9-8AD4-3644-94B0-74AB891B80BB}" dt="2021-01-05T17:20:06.207" v="2025" actId="20577"/>
        <pc:sldMkLst>
          <pc:docMk/>
          <pc:sldMk cId="3479599477" sldId="516"/>
        </pc:sldMkLst>
        <pc:spChg chg="add del mod">
          <ac:chgData name="Nane Kratzke" userId="971be13ff4ee5ef6" providerId="LiveId" clId="{AF2A99F9-8AD4-3644-94B0-74AB891B80BB}" dt="2021-01-05T17:15:18.964" v="1963" actId="478"/>
          <ac:spMkLst>
            <pc:docMk/>
            <pc:sldMk cId="3479599477" sldId="516"/>
            <ac:spMk id="5" creationId="{C0CB24DF-F47A-7E47-AB18-FB4ACA7BF53B}"/>
          </ac:spMkLst>
        </pc:spChg>
        <pc:spChg chg="del">
          <ac:chgData name="Nane Kratzke" userId="971be13ff4ee5ef6" providerId="LiveId" clId="{AF2A99F9-8AD4-3644-94B0-74AB891B80BB}" dt="2021-01-05T17:15:16.432" v="1962" actId="478"/>
          <ac:spMkLst>
            <pc:docMk/>
            <pc:sldMk cId="3479599477" sldId="516"/>
            <ac:spMk id="6" creationId="{25093315-0E46-5443-B630-030F7875BEB8}"/>
          </ac:spMkLst>
        </pc:spChg>
        <pc:spChg chg="mod">
          <ac:chgData name="Nane Kratzke" userId="971be13ff4ee5ef6" providerId="LiveId" clId="{AF2A99F9-8AD4-3644-94B0-74AB891B80BB}" dt="2021-01-05T17:20:06.207" v="2025" actId="20577"/>
          <ac:spMkLst>
            <pc:docMk/>
            <pc:sldMk cId="3479599477" sldId="516"/>
            <ac:spMk id="10" creationId="{64669592-C4EE-DB4B-A88C-C6A79EE0FE69}"/>
          </ac:spMkLst>
        </pc:spChg>
        <pc:spChg chg="del">
          <ac:chgData name="Nane Kratzke" userId="971be13ff4ee5ef6" providerId="LiveId" clId="{AF2A99F9-8AD4-3644-94B0-74AB891B80BB}" dt="2021-01-05T17:15:20.906" v="1964" actId="478"/>
          <ac:spMkLst>
            <pc:docMk/>
            <pc:sldMk cId="3479599477" sldId="516"/>
            <ac:spMk id="11" creationId="{E377589E-A792-4744-910E-C0D0078CB745}"/>
          </ac:spMkLst>
        </pc:spChg>
        <pc:spChg chg="add mod">
          <ac:chgData name="Nane Kratzke" userId="971be13ff4ee5ef6" providerId="LiveId" clId="{AF2A99F9-8AD4-3644-94B0-74AB891B80BB}" dt="2021-01-05T17:19:52.667" v="2021" actId="14100"/>
          <ac:spMkLst>
            <pc:docMk/>
            <pc:sldMk cId="3479599477" sldId="516"/>
            <ac:spMk id="12" creationId="{DA088434-74E3-6449-A5DB-4582797A1370}"/>
          </ac:spMkLst>
        </pc:spChg>
        <pc:spChg chg="add mod">
          <ac:chgData name="Nane Kratzke" userId="971be13ff4ee5ef6" providerId="LiveId" clId="{AF2A99F9-8AD4-3644-94B0-74AB891B80BB}" dt="2021-01-05T17:19:09.677" v="2012" actId="2711"/>
          <ac:spMkLst>
            <pc:docMk/>
            <pc:sldMk cId="3479599477" sldId="516"/>
            <ac:spMk id="13" creationId="{750A2D27-3F4A-F043-B1AF-B91234C176E6}"/>
          </ac:spMkLst>
        </pc:spChg>
        <pc:picChg chg="add mod">
          <ac:chgData name="Nane Kratzke" userId="971be13ff4ee5ef6" providerId="LiveId" clId="{AF2A99F9-8AD4-3644-94B0-74AB891B80BB}" dt="2021-01-05T17:16:19.207" v="1972" actId="14861"/>
          <ac:picMkLst>
            <pc:docMk/>
            <pc:sldMk cId="3479599477" sldId="516"/>
            <ac:picMk id="8" creationId="{DBA1C2E4-DC50-824A-A262-EB9C4787D347}"/>
          </ac:picMkLst>
        </pc:picChg>
        <pc:picChg chg="add del mod">
          <ac:chgData name="Nane Kratzke" userId="971be13ff4ee5ef6" providerId="LiveId" clId="{AF2A99F9-8AD4-3644-94B0-74AB891B80BB}" dt="2021-01-05T17:16:48.805" v="1984" actId="478"/>
          <ac:picMkLst>
            <pc:docMk/>
            <pc:sldMk cId="3479599477" sldId="516"/>
            <ac:picMk id="9" creationId="{ED0F609B-99A9-3C46-B6EC-C86911A521B8}"/>
          </ac:picMkLst>
        </pc:picChg>
      </pc:sldChg>
      <pc:sldChg chg="addSp delSp modSp add mod">
        <pc:chgData name="Nane Kratzke" userId="971be13ff4ee5ef6" providerId="LiveId" clId="{AF2A99F9-8AD4-3644-94B0-74AB891B80BB}" dt="2021-01-05T17:21:36.602" v="2037" actId="1076"/>
        <pc:sldMkLst>
          <pc:docMk/>
          <pc:sldMk cId="1933642418" sldId="517"/>
        </pc:sldMkLst>
        <pc:spChg chg="add mod">
          <ac:chgData name="Nane Kratzke" userId="971be13ff4ee5ef6" providerId="LiveId" clId="{AF2A99F9-8AD4-3644-94B0-74AB891B80BB}" dt="2021-01-05T17:21:31.012" v="2036" actId="14100"/>
          <ac:spMkLst>
            <pc:docMk/>
            <pc:sldMk cId="1933642418" sldId="517"/>
            <ac:spMk id="4" creationId="{B8609855-D970-1743-9A32-24A8B6192902}"/>
          </ac:spMkLst>
        </pc:spChg>
        <pc:spChg chg="mod">
          <ac:chgData name="Nane Kratzke" userId="971be13ff4ee5ef6" providerId="LiveId" clId="{AF2A99F9-8AD4-3644-94B0-74AB891B80BB}" dt="2021-01-05T17:16:34.038" v="1981" actId="20577"/>
          <ac:spMkLst>
            <pc:docMk/>
            <pc:sldMk cId="1933642418" sldId="517"/>
            <ac:spMk id="10" creationId="{64669592-C4EE-DB4B-A88C-C6A79EE0FE69}"/>
          </ac:spMkLst>
        </pc:spChg>
        <pc:picChg chg="del">
          <ac:chgData name="Nane Kratzke" userId="971be13ff4ee5ef6" providerId="LiveId" clId="{AF2A99F9-8AD4-3644-94B0-74AB891B80BB}" dt="2021-01-05T17:16:26.461" v="1974" actId="478"/>
          <ac:picMkLst>
            <pc:docMk/>
            <pc:sldMk cId="1933642418" sldId="517"/>
            <ac:picMk id="8" creationId="{DBA1C2E4-DC50-824A-A262-EB9C4787D347}"/>
          </ac:picMkLst>
        </pc:picChg>
        <pc:picChg chg="mod">
          <ac:chgData name="Nane Kratzke" userId="971be13ff4ee5ef6" providerId="LiveId" clId="{AF2A99F9-8AD4-3644-94B0-74AB891B80BB}" dt="2021-01-05T17:21:36.602" v="2037" actId="1076"/>
          <ac:picMkLst>
            <pc:docMk/>
            <pc:sldMk cId="1933642418" sldId="517"/>
            <ac:picMk id="9" creationId="{ED0F609B-99A9-3C46-B6EC-C86911A521B8}"/>
          </ac:picMkLst>
        </pc:picChg>
      </pc:sldChg>
      <pc:sldChg chg="addSp delSp modSp add mod">
        <pc:chgData name="Nane Kratzke" userId="971be13ff4ee5ef6" providerId="LiveId" clId="{AF2A99F9-8AD4-3644-94B0-74AB891B80BB}" dt="2021-01-08T16:19:54.857" v="9553" actId="1366"/>
        <pc:sldMkLst>
          <pc:docMk/>
          <pc:sldMk cId="4237208650" sldId="518"/>
        </pc:sldMkLst>
        <pc:spChg chg="del">
          <ac:chgData name="Nane Kratzke" userId="971be13ff4ee5ef6" providerId="LiveId" clId="{AF2A99F9-8AD4-3644-94B0-74AB891B80BB}" dt="2021-01-05T17:22:36.275" v="2040" actId="478"/>
          <ac:spMkLst>
            <pc:docMk/>
            <pc:sldMk cId="4237208650" sldId="518"/>
            <ac:spMk id="4" creationId="{B8609855-D970-1743-9A32-24A8B6192902}"/>
          </ac:spMkLst>
        </pc:spChg>
        <pc:spChg chg="add mod">
          <ac:chgData name="Nane Kratzke" userId="971be13ff4ee5ef6" providerId="LiveId" clId="{AF2A99F9-8AD4-3644-94B0-74AB891B80BB}" dt="2021-01-05T17:27:23.195" v="2065" actId="403"/>
          <ac:spMkLst>
            <pc:docMk/>
            <pc:sldMk cId="4237208650" sldId="518"/>
            <ac:spMk id="5" creationId="{D6D3D317-1152-2742-9BE1-4ED9CE042C2D}"/>
          </ac:spMkLst>
        </pc:spChg>
        <pc:spChg chg="mod">
          <ac:chgData name="Nane Kratzke" userId="971be13ff4ee5ef6" providerId="LiveId" clId="{AF2A99F9-8AD4-3644-94B0-74AB891B80BB}" dt="2021-01-05T17:22:46.989" v="2042"/>
          <ac:spMkLst>
            <pc:docMk/>
            <pc:sldMk cId="4237208650" sldId="518"/>
            <ac:spMk id="10" creationId="{64669592-C4EE-DB4B-A88C-C6A79EE0FE69}"/>
          </ac:spMkLst>
        </pc:spChg>
        <pc:picChg chg="add del mod">
          <ac:chgData name="Nane Kratzke" userId="971be13ff4ee5ef6" providerId="LiveId" clId="{AF2A99F9-8AD4-3644-94B0-74AB891B80BB}" dt="2021-01-05T17:28:08.177" v="2067" actId="478"/>
          <ac:picMkLst>
            <pc:docMk/>
            <pc:sldMk cId="4237208650" sldId="518"/>
            <ac:picMk id="6" creationId="{7EF2D4F3-7C3F-4843-BB44-5F75DEB7FA1D}"/>
          </ac:picMkLst>
        </pc:picChg>
        <pc:picChg chg="add mod">
          <ac:chgData name="Nane Kratzke" userId="971be13ff4ee5ef6" providerId="LiveId" clId="{AF2A99F9-8AD4-3644-94B0-74AB891B80BB}" dt="2021-01-08T16:19:54.857" v="9553" actId="1366"/>
          <ac:picMkLst>
            <pc:docMk/>
            <pc:sldMk cId="4237208650" sldId="518"/>
            <ac:picMk id="8" creationId="{B3868EC6-E613-1C4B-95EB-7441F3B00D17}"/>
          </ac:picMkLst>
        </pc:picChg>
        <pc:picChg chg="del">
          <ac:chgData name="Nane Kratzke" userId="971be13ff4ee5ef6" providerId="LiveId" clId="{AF2A99F9-8AD4-3644-94B0-74AB891B80BB}" dt="2021-01-05T17:22:33.249" v="2039" actId="478"/>
          <ac:picMkLst>
            <pc:docMk/>
            <pc:sldMk cId="4237208650" sldId="518"/>
            <ac:picMk id="9" creationId="{ED0F609B-99A9-3C46-B6EC-C86911A521B8}"/>
          </ac:picMkLst>
        </pc:picChg>
        <pc:picChg chg="add mod">
          <ac:chgData name="Nane Kratzke" userId="971be13ff4ee5ef6" providerId="LiveId" clId="{AF2A99F9-8AD4-3644-94B0-74AB891B80BB}" dt="2021-01-08T16:19:54.857" v="9553" actId="1366"/>
          <ac:picMkLst>
            <pc:docMk/>
            <pc:sldMk cId="4237208650" sldId="518"/>
            <ac:picMk id="11" creationId="{14CAA49A-BB94-AE42-BCC5-5553BCAFD0CE}"/>
          </ac:picMkLst>
        </pc:picChg>
        <pc:picChg chg="add del mod">
          <ac:chgData name="Nane Kratzke" userId="971be13ff4ee5ef6" providerId="LiveId" clId="{AF2A99F9-8AD4-3644-94B0-74AB891B80BB}" dt="2021-01-05T17:29:56.758" v="2080" actId="478"/>
          <ac:picMkLst>
            <pc:docMk/>
            <pc:sldMk cId="4237208650" sldId="518"/>
            <ac:picMk id="12" creationId="{1C96DB5D-C45A-814E-85F6-72456758D583}"/>
          </ac:picMkLst>
        </pc:picChg>
      </pc:sldChg>
      <pc:sldChg chg="addSp delSp modSp add mod">
        <pc:chgData name="Nane Kratzke" userId="971be13ff4ee5ef6" providerId="LiveId" clId="{AF2A99F9-8AD4-3644-94B0-74AB891B80BB}" dt="2021-01-08T16:30:29.371" v="9732" actId="14100"/>
        <pc:sldMkLst>
          <pc:docMk/>
          <pc:sldMk cId="361682792" sldId="519"/>
        </pc:sldMkLst>
        <pc:spChg chg="add mod">
          <ac:chgData name="Nane Kratzke" userId="971be13ff4ee5ef6" providerId="LiveId" clId="{AF2A99F9-8AD4-3644-94B0-74AB891B80BB}" dt="2021-01-08T16:29:59.786" v="9729" actId="20577"/>
          <ac:spMkLst>
            <pc:docMk/>
            <pc:sldMk cId="361682792" sldId="519"/>
            <ac:spMk id="4" creationId="{F1D60FD7-91B0-6C42-8B45-663DDD546A6B}"/>
          </ac:spMkLst>
        </pc:spChg>
        <pc:spChg chg="mod">
          <ac:chgData name="Nane Kratzke" userId="971be13ff4ee5ef6" providerId="LiveId" clId="{AF2A99F9-8AD4-3644-94B0-74AB891B80BB}" dt="2021-01-05T17:35:04.264" v="2352" actId="14100"/>
          <ac:spMkLst>
            <pc:docMk/>
            <pc:sldMk cId="361682792" sldId="519"/>
            <ac:spMk id="5" creationId="{D6D3D317-1152-2742-9BE1-4ED9CE042C2D}"/>
          </ac:spMkLst>
        </pc:spChg>
        <pc:spChg chg="mod">
          <ac:chgData name="Nane Kratzke" userId="971be13ff4ee5ef6" providerId="LiveId" clId="{AF2A99F9-8AD4-3644-94B0-74AB891B80BB}" dt="2021-01-05T17:30:15.758" v="2083"/>
          <ac:spMkLst>
            <pc:docMk/>
            <pc:sldMk cId="361682792" sldId="519"/>
            <ac:spMk id="10" creationId="{64669592-C4EE-DB4B-A88C-C6A79EE0FE69}"/>
          </ac:spMkLst>
        </pc:spChg>
        <pc:picChg chg="add mod modCrop">
          <ac:chgData name="Nane Kratzke" userId="971be13ff4ee5ef6" providerId="LiveId" clId="{AF2A99F9-8AD4-3644-94B0-74AB891B80BB}" dt="2021-01-08T16:30:29.371" v="9732" actId="14100"/>
          <ac:picMkLst>
            <pc:docMk/>
            <pc:sldMk cId="361682792" sldId="519"/>
            <ac:picMk id="6" creationId="{30AD472D-663D-1944-98BA-3D74AE01438E}"/>
          </ac:picMkLst>
        </pc:picChg>
        <pc:picChg chg="add del mod">
          <ac:chgData name="Nane Kratzke" userId="971be13ff4ee5ef6" providerId="LiveId" clId="{AF2A99F9-8AD4-3644-94B0-74AB891B80BB}" dt="2021-01-05T17:38:16.804" v="2367" actId="478"/>
          <ac:picMkLst>
            <pc:docMk/>
            <pc:sldMk cId="361682792" sldId="519"/>
            <ac:picMk id="6" creationId="{CB481D8E-2737-2A4A-9B60-D3C8C04F7610}"/>
          </ac:picMkLst>
        </pc:picChg>
        <pc:picChg chg="del">
          <ac:chgData name="Nane Kratzke" userId="971be13ff4ee5ef6" providerId="LiveId" clId="{AF2A99F9-8AD4-3644-94B0-74AB891B80BB}" dt="2021-01-05T17:30:17.480" v="2084" actId="478"/>
          <ac:picMkLst>
            <pc:docMk/>
            <pc:sldMk cId="361682792" sldId="519"/>
            <ac:picMk id="8" creationId="{B3868EC6-E613-1C4B-95EB-7441F3B00D17}"/>
          </ac:picMkLst>
        </pc:picChg>
        <pc:picChg chg="del">
          <ac:chgData name="Nane Kratzke" userId="971be13ff4ee5ef6" providerId="LiveId" clId="{AF2A99F9-8AD4-3644-94B0-74AB891B80BB}" dt="2021-01-05T17:30:18.968" v="2085" actId="478"/>
          <ac:picMkLst>
            <pc:docMk/>
            <pc:sldMk cId="361682792" sldId="519"/>
            <ac:picMk id="11" creationId="{14CAA49A-BB94-AE42-BCC5-5553BCAFD0CE}"/>
          </ac:picMkLst>
        </pc:picChg>
      </pc:sldChg>
      <pc:sldChg chg="addSp delSp modSp add mod">
        <pc:chgData name="Nane Kratzke" userId="971be13ff4ee5ef6" providerId="LiveId" clId="{AF2A99F9-8AD4-3644-94B0-74AB891B80BB}" dt="2021-01-05T17:38:05.618" v="2366" actId="1076"/>
        <pc:sldMkLst>
          <pc:docMk/>
          <pc:sldMk cId="205152491" sldId="520"/>
        </pc:sldMkLst>
        <pc:spChg chg="del">
          <ac:chgData name="Nane Kratzke" userId="971be13ff4ee5ef6" providerId="LiveId" clId="{AF2A99F9-8AD4-3644-94B0-74AB891B80BB}" dt="2021-01-05T17:37:25.008" v="2361" actId="478"/>
          <ac:spMkLst>
            <pc:docMk/>
            <pc:sldMk cId="205152491" sldId="520"/>
            <ac:spMk id="4" creationId="{F1D60FD7-91B0-6C42-8B45-663DDD546A6B}"/>
          </ac:spMkLst>
        </pc:spChg>
        <pc:spChg chg="del">
          <ac:chgData name="Nane Kratzke" userId="971be13ff4ee5ef6" providerId="LiveId" clId="{AF2A99F9-8AD4-3644-94B0-74AB891B80BB}" dt="2021-01-05T17:37:27.504" v="2362" actId="478"/>
          <ac:spMkLst>
            <pc:docMk/>
            <pc:sldMk cId="205152491" sldId="520"/>
            <ac:spMk id="5" creationId="{D6D3D317-1152-2742-9BE1-4ED9CE042C2D}"/>
          </ac:spMkLst>
        </pc:spChg>
        <pc:picChg chg="del mod">
          <ac:chgData name="Nane Kratzke" userId="971be13ff4ee5ef6" providerId="LiveId" clId="{AF2A99F9-8AD4-3644-94B0-74AB891B80BB}" dt="2021-01-05T17:37:19.876" v="2360" actId="478"/>
          <ac:picMkLst>
            <pc:docMk/>
            <pc:sldMk cId="205152491" sldId="520"/>
            <ac:picMk id="6" creationId="{CB481D8E-2737-2A4A-9B60-D3C8C04F7610}"/>
          </ac:picMkLst>
        </pc:picChg>
        <pc:picChg chg="add mod">
          <ac:chgData name="Nane Kratzke" userId="971be13ff4ee5ef6" providerId="LiveId" clId="{AF2A99F9-8AD4-3644-94B0-74AB891B80BB}" dt="2021-01-05T17:38:05.618" v="2366" actId="1076"/>
          <ac:picMkLst>
            <pc:docMk/>
            <pc:sldMk cId="205152491" sldId="520"/>
            <ac:picMk id="1026" creationId="{1CAE61C0-6334-BB4D-A775-8ECC86901F29}"/>
          </ac:picMkLst>
        </pc:picChg>
      </pc:sldChg>
      <pc:sldChg chg="addSp delSp modSp add mod">
        <pc:chgData name="Nane Kratzke" userId="971be13ff4ee5ef6" providerId="LiveId" clId="{AF2A99F9-8AD4-3644-94B0-74AB891B80BB}" dt="2021-01-08T10:54:59.411" v="2924" actId="108"/>
        <pc:sldMkLst>
          <pc:docMk/>
          <pc:sldMk cId="817301497" sldId="521"/>
        </pc:sldMkLst>
        <pc:spChg chg="del">
          <ac:chgData name="Nane Kratzke" userId="971be13ff4ee5ef6" providerId="LiveId" clId="{AF2A99F9-8AD4-3644-94B0-74AB891B80BB}" dt="2021-01-05T17:40:22.251" v="2371" actId="478"/>
          <ac:spMkLst>
            <pc:docMk/>
            <pc:sldMk cId="817301497" sldId="521"/>
            <ac:spMk id="4" creationId="{F1D60FD7-91B0-6C42-8B45-663DDD546A6B}"/>
          </ac:spMkLst>
        </pc:spChg>
        <pc:spChg chg="mod">
          <ac:chgData name="Nane Kratzke" userId="971be13ff4ee5ef6" providerId="LiveId" clId="{AF2A99F9-8AD4-3644-94B0-74AB891B80BB}" dt="2021-01-08T10:54:59.411" v="2924" actId="108"/>
          <ac:spMkLst>
            <pc:docMk/>
            <pc:sldMk cId="817301497" sldId="521"/>
            <ac:spMk id="5" creationId="{D6D3D317-1152-2742-9BE1-4ED9CE042C2D}"/>
          </ac:spMkLst>
        </pc:spChg>
        <pc:spChg chg="add del mod">
          <ac:chgData name="Nane Kratzke" userId="971be13ff4ee5ef6" providerId="LiveId" clId="{AF2A99F9-8AD4-3644-94B0-74AB891B80BB}" dt="2021-01-05T17:49:31.751" v="2428" actId="478"/>
          <ac:spMkLst>
            <pc:docMk/>
            <pc:sldMk cId="817301497" sldId="521"/>
            <ac:spMk id="6" creationId="{248B643B-523A-244C-A906-D35E2DF4AA89}"/>
          </ac:spMkLst>
        </pc:spChg>
        <pc:spChg chg="mod">
          <ac:chgData name="Nane Kratzke" userId="971be13ff4ee5ef6" providerId="LiveId" clId="{AF2A99F9-8AD4-3644-94B0-74AB891B80BB}" dt="2021-01-05T17:40:18.401" v="2370"/>
          <ac:spMkLst>
            <pc:docMk/>
            <pc:sldMk cId="817301497" sldId="521"/>
            <ac:spMk id="10" creationId="{64669592-C4EE-DB4B-A88C-C6A79EE0FE69}"/>
          </ac:spMkLst>
        </pc:spChg>
        <pc:spChg chg="add mod">
          <ac:chgData name="Nane Kratzke" userId="971be13ff4ee5ef6" providerId="LiveId" clId="{AF2A99F9-8AD4-3644-94B0-74AB891B80BB}" dt="2021-01-05T17:51:19.875" v="2445" actId="1076"/>
          <ac:spMkLst>
            <pc:docMk/>
            <pc:sldMk cId="817301497" sldId="521"/>
            <ac:spMk id="11" creationId="{9D911E0C-7D26-864D-BE33-E76FFAE17D37}"/>
          </ac:spMkLst>
        </pc:spChg>
        <pc:picChg chg="add mod">
          <ac:chgData name="Nane Kratzke" userId="971be13ff4ee5ef6" providerId="LiveId" clId="{AF2A99F9-8AD4-3644-94B0-74AB891B80BB}" dt="2021-01-05T17:51:19.875" v="2445" actId="1076"/>
          <ac:picMkLst>
            <pc:docMk/>
            <pc:sldMk cId="817301497" sldId="521"/>
            <ac:picMk id="8" creationId="{0D278A39-320C-5E42-B6C4-7A3533BE4505}"/>
          </ac:picMkLst>
        </pc:picChg>
        <pc:picChg chg="add mod">
          <ac:chgData name="Nane Kratzke" userId="971be13ff4ee5ef6" providerId="LiveId" clId="{AF2A99F9-8AD4-3644-94B0-74AB891B80BB}" dt="2021-01-05T17:51:19.875" v="2445" actId="1076"/>
          <ac:picMkLst>
            <pc:docMk/>
            <pc:sldMk cId="817301497" sldId="521"/>
            <ac:picMk id="9" creationId="{624417D6-D907-B44F-AAFD-55A665EBCDF3}"/>
          </ac:picMkLst>
        </pc:picChg>
      </pc:sldChg>
      <pc:sldChg chg="addSp delSp modSp add mod">
        <pc:chgData name="Nane Kratzke" userId="971be13ff4ee5ef6" providerId="LiveId" clId="{AF2A99F9-8AD4-3644-94B0-74AB891B80BB}" dt="2021-01-08T16:30:54.641" v="9733"/>
        <pc:sldMkLst>
          <pc:docMk/>
          <pc:sldMk cId="2194799796" sldId="522"/>
        </pc:sldMkLst>
        <pc:spChg chg="mod">
          <ac:chgData name="Nane Kratzke" userId="971be13ff4ee5ef6" providerId="LiveId" clId="{AF2A99F9-8AD4-3644-94B0-74AB891B80BB}" dt="2021-01-08T10:54:52.313" v="2923" actId="108"/>
          <ac:spMkLst>
            <pc:docMk/>
            <pc:sldMk cId="2194799796" sldId="522"/>
            <ac:spMk id="5" creationId="{D6D3D317-1152-2742-9BE1-4ED9CE042C2D}"/>
          </ac:spMkLst>
        </pc:spChg>
        <pc:spChg chg="mod">
          <ac:chgData name="Nane Kratzke" userId="971be13ff4ee5ef6" providerId="LiveId" clId="{AF2A99F9-8AD4-3644-94B0-74AB891B80BB}" dt="2021-01-08T10:34:38.422" v="2569" actId="113"/>
          <ac:spMkLst>
            <pc:docMk/>
            <pc:sldMk cId="2194799796" sldId="522"/>
            <ac:spMk id="7" creationId="{2E10CCA4-C3B8-9248-A6B2-C1EF803308D4}"/>
          </ac:spMkLst>
        </pc:spChg>
        <pc:spChg chg="mod">
          <ac:chgData name="Nane Kratzke" userId="971be13ff4ee5ef6" providerId="LiveId" clId="{AF2A99F9-8AD4-3644-94B0-74AB891B80BB}" dt="2021-01-08T10:24:28.945" v="2504" actId="20577"/>
          <ac:spMkLst>
            <pc:docMk/>
            <pc:sldMk cId="2194799796" sldId="522"/>
            <ac:spMk id="10" creationId="{64669592-C4EE-DB4B-A88C-C6A79EE0FE69}"/>
          </ac:spMkLst>
        </pc:spChg>
        <pc:spChg chg="del">
          <ac:chgData name="Nane Kratzke" userId="971be13ff4ee5ef6" providerId="LiveId" clId="{AF2A99F9-8AD4-3644-94B0-74AB891B80BB}" dt="2021-01-08T10:22:28.572" v="2489" actId="478"/>
          <ac:spMkLst>
            <pc:docMk/>
            <pc:sldMk cId="2194799796" sldId="522"/>
            <ac:spMk id="11" creationId="{9D911E0C-7D26-864D-BE33-E76FFAE17D37}"/>
          </ac:spMkLst>
        </pc:spChg>
        <pc:picChg chg="add mod">
          <ac:chgData name="Nane Kratzke" userId="971be13ff4ee5ef6" providerId="LiveId" clId="{AF2A99F9-8AD4-3644-94B0-74AB891B80BB}" dt="2021-01-08T16:30:54.641" v="9733"/>
          <ac:picMkLst>
            <pc:docMk/>
            <pc:sldMk cId="2194799796" sldId="522"/>
            <ac:picMk id="4" creationId="{1A070552-00D6-B64E-B9A5-724AAEFF69BA}"/>
          </ac:picMkLst>
        </pc:picChg>
        <pc:picChg chg="add mod modCrop">
          <ac:chgData name="Nane Kratzke" userId="971be13ff4ee5ef6" providerId="LiveId" clId="{AF2A99F9-8AD4-3644-94B0-74AB891B80BB}" dt="2021-01-08T16:30:54.641" v="9733"/>
          <ac:picMkLst>
            <pc:docMk/>
            <pc:sldMk cId="2194799796" sldId="522"/>
            <ac:picMk id="6" creationId="{61535595-AB4A-0046-9DDD-E7E9204EDDB8}"/>
          </ac:picMkLst>
        </pc:picChg>
        <pc:picChg chg="del">
          <ac:chgData name="Nane Kratzke" userId="971be13ff4ee5ef6" providerId="LiveId" clId="{AF2A99F9-8AD4-3644-94B0-74AB891B80BB}" dt="2021-01-08T10:22:29.986" v="2490" actId="478"/>
          <ac:picMkLst>
            <pc:docMk/>
            <pc:sldMk cId="2194799796" sldId="522"/>
            <ac:picMk id="8" creationId="{0D278A39-320C-5E42-B6C4-7A3533BE4505}"/>
          </ac:picMkLst>
        </pc:picChg>
        <pc:picChg chg="del">
          <ac:chgData name="Nane Kratzke" userId="971be13ff4ee5ef6" providerId="LiveId" clId="{AF2A99F9-8AD4-3644-94B0-74AB891B80BB}" dt="2021-01-08T10:22:31.436" v="2491" actId="478"/>
          <ac:picMkLst>
            <pc:docMk/>
            <pc:sldMk cId="2194799796" sldId="522"/>
            <ac:picMk id="9" creationId="{624417D6-D907-B44F-AAFD-55A665EBCDF3}"/>
          </ac:picMkLst>
        </pc:picChg>
      </pc:sldChg>
      <pc:sldChg chg="new del">
        <pc:chgData name="Nane Kratzke" userId="971be13ff4ee5ef6" providerId="LiveId" clId="{AF2A99F9-8AD4-3644-94B0-74AB891B80BB}" dt="2021-01-08T10:34:58.995" v="2571" actId="2696"/>
        <pc:sldMkLst>
          <pc:docMk/>
          <pc:sldMk cId="476488605" sldId="523"/>
        </pc:sldMkLst>
      </pc:sldChg>
      <pc:sldChg chg="addSp delSp modSp add mod">
        <pc:chgData name="Nane Kratzke" userId="971be13ff4ee5ef6" providerId="LiveId" clId="{AF2A99F9-8AD4-3644-94B0-74AB891B80BB}" dt="2021-01-08T16:31:10.954" v="9734"/>
        <pc:sldMkLst>
          <pc:docMk/>
          <pc:sldMk cId="2258932206" sldId="523"/>
        </pc:sldMkLst>
        <pc:spChg chg="mod">
          <ac:chgData name="Nane Kratzke" userId="971be13ff4ee5ef6" providerId="LiveId" clId="{AF2A99F9-8AD4-3644-94B0-74AB891B80BB}" dt="2021-01-08T10:54:46.542" v="2922" actId="108"/>
          <ac:spMkLst>
            <pc:docMk/>
            <pc:sldMk cId="2258932206" sldId="523"/>
            <ac:spMk id="5" creationId="{D6D3D317-1152-2742-9BE1-4ED9CE042C2D}"/>
          </ac:spMkLst>
        </pc:spChg>
        <pc:spChg chg="mod">
          <ac:chgData name="Nane Kratzke" userId="971be13ff4ee5ef6" providerId="LiveId" clId="{AF2A99F9-8AD4-3644-94B0-74AB891B80BB}" dt="2021-01-08T10:46:26.961" v="2798"/>
          <ac:spMkLst>
            <pc:docMk/>
            <pc:sldMk cId="2258932206" sldId="523"/>
            <ac:spMk id="7" creationId="{2E10CCA4-C3B8-9248-A6B2-C1EF803308D4}"/>
          </ac:spMkLst>
        </pc:spChg>
        <pc:spChg chg="mod">
          <ac:chgData name="Nane Kratzke" userId="971be13ff4ee5ef6" providerId="LiveId" clId="{AF2A99F9-8AD4-3644-94B0-74AB891B80BB}" dt="2021-01-08T10:37:11.429" v="2618" actId="20577"/>
          <ac:spMkLst>
            <pc:docMk/>
            <pc:sldMk cId="2258932206" sldId="523"/>
            <ac:spMk id="10" creationId="{64669592-C4EE-DB4B-A88C-C6A79EE0FE69}"/>
          </ac:spMkLst>
        </pc:spChg>
        <pc:spChg chg="add mod">
          <ac:chgData name="Nane Kratzke" userId="971be13ff4ee5ef6" providerId="LiveId" clId="{AF2A99F9-8AD4-3644-94B0-74AB891B80BB}" dt="2021-01-08T10:45:41.023" v="2797" actId="20577"/>
          <ac:spMkLst>
            <pc:docMk/>
            <pc:sldMk cId="2258932206" sldId="523"/>
            <ac:spMk id="11" creationId="{FF556EC5-5C3C-754D-ABF5-FEF691C7303D}"/>
          </ac:spMkLst>
        </pc:spChg>
        <pc:picChg chg="del">
          <ac:chgData name="Nane Kratzke" userId="971be13ff4ee5ef6" providerId="LiveId" clId="{AF2A99F9-8AD4-3644-94B0-74AB891B80BB}" dt="2021-01-08T10:37:13.813" v="2619" actId="478"/>
          <ac:picMkLst>
            <pc:docMk/>
            <pc:sldMk cId="2258932206" sldId="523"/>
            <ac:picMk id="4" creationId="{1A070552-00D6-B64E-B9A5-724AAEFF69BA}"/>
          </ac:picMkLst>
        </pc:picChg>
        <pc:picChg chg="del">
          <ac:chgData name="Nane Kratzke" userId="971be13ff4ee5ef6" providerId="LiveId" clId="{AF2A99F9-8AD4-3644-94B0-74AB891B80BB}" dt="2021-01-08T10:35:34.992" v="2600" actId="478"/>
          <ac:picMkLst>
            <pc:docMk/>
            <pc:sldMk cId="2258932206" sldId="523"/>
            <ac:picMk id="6" creationId="{61535595-AB4A-0046-9DDD-E7E9204EDDB8}"/>
          </ac:picMkLst>
        </pc:picChg>
        <pc:picChg chg="add del mod">
          <ac:chgData name="Nane Kratzke" userId="971be13ff4ee5ef6" providerId="LiveId" clId="{AF2A99F9-8AD4-3644-94B0-74AB891B80BB}" dt="2021-01-08T10:38:17.008" v="2622" actId="478"/>
          <ac:picMkLst>
            <pc:docMk/>
            <pc:sldMk cId="2258932206" sldId="523"/>
            <ac:picMk id="8" creationId="{2387BFF6-372F-5546-880D-A54ED522EAD6}"/>
          </ac:picMkLst>
        </pc:picChg>
        <pc:picChg chg="add mod">
          <ac:chgData name="Nane Kratzke" userId="971be13ff4ee5ef6" providerId="LiveId" clId="{AF2A99F9-8AD4-3644-94B0-74AB891B80BB}" dt="2021-01-08T16:31:10.954" v="9734"/>
          <ac:picMkLst>
            <pc:docMk/>
            <pc:sldMk cId="2258932206" sldId="523"/>
            <ac:picMk id="9" creationId="{CF24C6AD-2F0C-F144-8A5F-642AEBD43972}"/>
          </ac:picMkLst>
        </pc:picChg>
      </pc:sldChg>
      <pc:sldChg chg="addSp delSp modSp add mod">
        <pc:chgData name="Nane Kratzke" userId="971be13ff4ee5ef6" providerId="LiveId" clId="{AF2A99F9-8AD4-3644-94B0-74AB891B80BB}" dt="2021-01-08T11:05:04.843" v="2992" actId="478"/>
        <pc:sldMkLst>
          <pc:docMk/>
          <pc:sldMk cId="4217778932" sldId="524"/>
        </pc:sldMkLst>
        <pc:spChg chg="mod">
          <ac:chgData name="Nane Kratzke" userId="971be13ff4ee5ef6" providerId="LiveId" clId="{AF2A99F9-8AD4-3644-94B0-74AB891B80BB}" dt="2021-01-08T11:03:18.707" v="2987" actId="14100"/>
          <ac:spMkLst>
            <pc:docMk/>
            <pc:sldMk cId="4217778932" sldId="524"/>
            <ac:spMk id="5" creationId="{D6D3D317-1152-2742-9BE1-4ED9CE042C2D}"/>
          </ac:spMkLst>
        </pc:spChg>
        <pc:spChg chg="mod">
          <ac:chgData name="Nane Kratzke" userId="971be13ff4ee5ef6" providerId="LiveId" clId="{AF2A99F9-8AD4-3644-94B0-74AB891B80BB}" dt="2021-01-08T11:01:09.392" v="2969" actId="20577"/>
          <ac:spMkLst>
            <pc:docMk/>
            <pc:sldMk cId="4217778932" sldId="524"/>
            <ac:spMk id="7" creationId="{2E10CCA4-C3B8-9248-A6B2-C1EF803308D4}"/>
          </ac:spMkLst>
        </pc:spChg>
        <pc:spChg chg="mod">
          <ac:chgData name="Nane Kratzke" userId="971be13ff4ee5ef6" providerId="LiveId" clId="{AF2A99F9-8AD4-3644-94B0-74AB891B80BB}" dt="2021-01-08T10:46:54.804" v="2818" actId="20577"/>
          <ac:spMkLst>
            <pc:docMk/>
            <pc:sldMk cId="4217778932" sldId="524"/>
            <ac:spMk id="10" creationId="{64669592-C4EE-DB4B-A88C-C6A79EE0FE69}"/>
          </ac:spMkLst>
        </pc:spChg>
        <pc:spChg chg="del mod">
          <ac:chgData name="Nane Kratzke" userId="971be13ff4ee5ef6" providerId="LiveId" clId="{AF2A99F9-8AD4-3644-94B0-74AB891B80BB}" dt="2021-01-08T10:59:55.119" v="2933" actId="478"/>
          <ac:spMkLst>
            <pc:docMk/>
            <pc:sldMk cId="4217778932" sldId="524"/>
            <ac:spMk id="11" creationId="{FF556EC5-5C3C-754D-ABF5-FEF691C7303D}"/>
          </ac:spMkLst>
        </pc:spChg>
        <pc:picChg chg="add mod">
          <ac:chgData name="Nane Kratzke" userId="971be13ff4ee5ef6" providerId="LiveId" clId="{AF2A99F9-8AD4-3644-94B0-74AB891B80BB}" dt="2021-01-08T11:02:44.162" v="2982"/>
          <ac:picMkLst>
            <pc:docMk/>
            <pc:sldMk cId="4217778932" sldId="524"/>
            <ac:picMk id="4" creationId="{1D4DC95E-0758-B144-85EC-F3F3CDED2516}"/>
          </ac:picMkLst>
        </pc:picChg>
        <pc:picChg chg="add del mod">
          <ac:chgData name="Nane Kratzke" userId="971be13ff4ee5ef6" providerId="LiveId" clId="{AF2A99F9-8AD4-3644-94B0-74AB891B80BB}" dt="2021-01-08T11:05:04.843" v="2992" actId="478"/>
          <ac:picMkLst>
            <pc:docMk/>
            <pc:sldMk cId="4217778932" sldId="524"/>
            <ac:picMk id="6" creationId="{4E6DE9D0-25B1-4149-A0C8-D878BC3C1BD1}"/>
          </ac:picMkLst>
        </pc:picChg>
        <pc:picChg chg="del">
          <ac:chgData name="Nane Kratzke" userId="971be13ff4ee5ef6" providerId="LiveId" clId="{AF2A99F9-8AD4-3644-94B0-74AB891B80BB}" dt="2021-01-08T10:46:56.815" v="2819" actId="478"/>
          <ac:picMkLst>
            <pc:docMk/>
            <pc:sldMk cId="4217778932" sldId="524"/>
            <ac:picMk id="9" creationId="{CF24C6AD-2F0C-F144-8A5F-642AEBD43972}"/>
          </ac:picMkLst>
        </pc:picChg>
      </pc:sldChg>
      <pc:sldChg chg="addSp delSp modSp add mod">
        <pc:chgData name="Nane Kratzke" userId="971be13ff4ee5ef6" providerId="LiveId" clId="{AF2A99F9-8AD4-3644-94B0-74AB891B80BB}" dt="2021-01-08T16:31:29.246" v="9735"/>
        <pc:sldMkLst>
          <pc:docMk/>
          <pc:sldMk cId="3733363034" sldId="525"/>
        </pc:sldMkLst>
        <pc:spChg chg="del mod">
          <ac:chgData name="Nane Kratzke" userId="971be13ff4ee5ef6" providerId="LiveId" clId="{AF2A99F9-8AD4-3644-94B0-74AB891B80BB}" dt="2021-01-08T11:16:37.020" v="3152" actId="12084"/>
          <ac:spMkLst>
            <pc:docMk/>
            <pc:sldMk cId="3733363034" sldId="525"/>
            <ac:spMk id="5" creationId="{D6D3D317-1152-2742-9BE1-4ED9CE042C2D}"/>
          </ac:spMkLst>
        </pc:spChg>
        <pc:spChg chg="mod">
          <ac:chgData name="Nane Kratzke" userId="971be13ff4ee5ef6" providerId="LiveId" clId="{AF2A99F9-8AD4-3644-94B0-74AB891B80BB}" dt="2021-01-08T13:11:30.086" v="4502" actId="20577"/>
          <ac:spMkLst>
            <pc:docMk/>
            <pc:sldMk cId="3733363034" sldId="525"/>
            <ac:spMk id="7" creationId="{2E10CCA4-C3B8-9248-A6B2-C1EF803308D4}"/>
          </ac:spMkLst>
        </pc:spChg>
        <pc:spChg chg="mod">
          <ac:chgData name="Nane Kratzke" userId="971be13ff4ee5ef6" providerId="LiveId" clId="{AF2A99F9-8AD4-3644-94B0-74AB891B80BB}" dt="2021-01-08T11:08:42.262" v="3027" actId="20577"/>
          <ac:spMkLst>
            <pc:docMk/>
            <pc:sldMk cId="3733363034" sldId="525"/>
            <ac:spMk id="10" creationId="{64669592-C4EE-DB4B-A88C-C6A79EE0FE69}"/>
          </ac:spMkLst>
        </pc:spChg>
        <pc:graphicFrameChg chg="add mod modGraphic">
          <ac:chgData name="Nane Kratzke" userId="971be13ff4ee5ef6" providerId="LiveId" clId="{AF2A99F9-8AD4-3644-94B0-74AB891B80BB}" dt="2021-01-08T16:31:29.246" v="9735"/>
          <ac:graphicFrameMkLst>
            <pc:docMk/>
            <pc:sldMk cId="3733363034" sldId="525"/>
            <ac:graphicFrameMk id="6" creationId="{36CD7840-0250-174C-93C9-FEDA3A67B769}"/>
          </ac:graphicFrameMkLst>
        </pc:graphicFrameChg>
        <pc:picChg chg="del">
          <ac:chgData name="Nane Kratzke" userId="971be13ff4ee5ef6" providerId="LiveId" clId="{AF2A99F9-8AD4-3644-94B0-74AB891B80BB}" dt="2021-01-08T11:18:10.603" v="3179" actId="478"/>
          <ac:picMkLst>
            <pc:docMk/>
            <pc:sldMk cId="3733363034" sldId="525"/>
            <ac:picMk id="4" creationId="{1D4DC95E-0758-B144-85EC-F3F3CDED2516}"/>
          </ac:picMkLst>
        </pc:picChg>
        <pc:picChg chg="add del">
          <ac:chgData name="Nane Kratzke" userId="971be13ff4ee5ef6" providerId="LiveId" clId="{AF2A99F9-8AD4-3644-94B0-74AB891B80BB}" dt="2021-01-08T11:21:39.585" v="3248"/>
          <ac:picMkLst>
            <pc:docMk/>
            <pc:sldMk cId="3733363034" sldId="525"/>
            <ac:picMk id="1026" creationId="{33D3E602-C983-AB4D-86F4-9E546A6D949E}"/>
          </ac:picMkLst>
        </pc:picChg>
        <pc:picChg chg="add del">
          <ac:chgData name="Nane Kratzke" userId="971be13ff4ee5ef6" providerId="LiveId" clId="{AF2A99F9-8AD4-3644-94B0-74AB891B80BB}" dt="2021-01-08T11:29:53.042" v="3261"/>
          <ac:picMkLst>
            <pc:docMk/>
            <pc:sldMk cId="3733363034" sldId="525"/>
            <ac:picMk id="1028" creationId="{7EEBE27C-B714-ED42-80AE-4A4C2963CA7B}"/>
          </ac:picMkLst>
        </pc:picChg>
      </pc:sldChg>
      <pc:sldChg chg="addSp delSp modSp add mod">
        <pc:chgData name="Nane Kratzke" userId="971be13ff4ee5ef6" providerId="LiveId" clId="{AF2A99F9-8AD4-3644-94B0-74AB891B80BB}" dt="2021-01-22T09:08:01.306" v="28029" actId="21"/>
        <pc:sldMkLst>
          <pc:docMk/>
          <pc:sldMk cId="1577023174" sldId="526"/>
        </pc:sldMkLst>
        <pc:spChg chg="add del mod">
          <ac:chgData name="Nane Kratzke" userId="971be13ff4ee5ef6" providerId="LiveId" clId="{AF2A99F9-8AD4-3644-94B0-74AB891B80BB}" dt="2021-01-22T09:08:01.306" v="28029" actId="21"/>
          <ac:spMkLst>
            <pc:docMk/>
            <pc:sldMk cId="1577023174" sldId="526"/>
            <ac:spMk id="4" creationId="{6EE3858F-AFCB-734A-9F4B-1F32A57EBE05}"/>
          </ac:spMkLst>
        </pc:spChg>
        <pc:spChg chg="add del mod">
          <ac:chgData name="Nane Kratzke" userId="971be13ff4ee5ef6" providerId="LiveId" clId="{AF2A99F9-8AD4-3644-94B0-74AB891B80BB}" dt="2021-01-08T14:41:20.474" v="7054" actId="478"/>
          <ac:spMkLst>
            <pc:docMk/>
            <pc:sldMk cId="1577023174" sldId="526"/>
            <ac:spMk id="6" creationId="{F5CF9A25-3CE5-CC41-933C-21BDDEE396EC}"/>
          </ac:spMkLst>
        </pc:spChg>
        <pc:spChg chg="del mod">
          <ac:chgData name="Nane Kratzke" userId="971be13ff4ee5ef6" providerId="LiveId" clId="{AF2A99F9-8AD4-3644-94B0-74AB891B80BB}" dt="2021-01-08T14:41:18.056" v="7053" actId="478"/>
          <ac:spMkLst>
            <pc:docMk/>
            <pc:sldMk cId="1577023174" sldId="526"/>
            <ac:spMk id="8" creationId="{0C508602-457E-2C4E-A9AC-85A3D0BD58E5}"/>
          </ac:spMkLst>
        </pc:spChg>
        <pc:spChg chg="del">
          <ac:chgData name="Nane Kratzke" userId="971be13ff4ee5ef6" providerId="LiveId" clId="{AF2A99F9-8AD4-3644-94B0-74AB891B80BB}" dt="2021-01-08T14:41:22.362" v="7055" actId="478"/>
          <ac:spMkLst>
            <pc:docMk/>
            <pc:sldMk cId="1577023174" sldId="526"/>
            <ac:spMk id="24" creationId="{B2BC7B5A-69E3-BC40-938A-4311896A2C9B}"/>
          </ac:spMkLst>
        </pc:spChg>
      </pc:sldChg>
      <pc:sldChg chg="addSp delSp modSp add mod">
        <pc:chgData name="Nane Kratzke" userId="971be13ff4ee5ef6" providerId="LiveId" clId="{AF2A99F9-8AD4-3644-94B0-74AB891B80BB}" dt="2021-01-22T09:09:57.910" v="28042" actId="1076"/>
        <pc:sldMkLst>
          <pc:docMk/>
          <pc:sldMk cId="2702800543" sldId="527"/>
        </pc:sldMkLst>
        <pc:spChg chg="mod">
          <ac:chgData name="Nane Kratzke" userId="971be13ff4ee5ef6" providerId="LiveId" clId="{AF2A99F9-8AD4-3644-94B0-74AB891B80BB}" dt="2021-01-08T11:51:50.973" v="3822" actId="20577"/>
          <ac:spMkLst>
            <pc:docMk/>
            <pc:sldMk cId="2702800543" sldId="527"/>
            <ac:spMk id="2" creationId="{9C499ED8-18D1-E942-8557-969449808E76}"/>
          </ac:spMkLst>
        </pc:spChg>
        <pc:spChg chg="add mod">
          <ac:chgData name="Nane Kratzke" userId="971be13ff4ee5ef6" providerId="LiveId" clId="{AF2A99F9-8AD4-3644-94B0-74AB891B80BB}" dt="2021-01-22T09:09:45.456" v="28041" actId="14861"/>
          <ac:spMkLst>
            <pc:docMk/>
            <pc:sldMk cId="2702800543" sldId="527"/>
            <ac:spMk id="4" creationId="{91186F1F-14C4-3949-B4F8-B868AEA1F1AB}"/>
          </ac:spMkLst>
        </pc:spChg>
        <pc:spChg chg="mod">
          <ac:chgData name="Nane Kratzke" userId="971be13ff4ee5ef6" providerId="LiveId" clId="{AF2A99F9-8AD4-3644-94B0-74AB891B80BB}" dt="2021-01-08T13:13:23.480" v="4510" actId="14100"/>
          <ac:spMkLst>
            <pc:docMk/>
            <pc:sldMk cId="2702800543" sldId="527"/>
            <ac:spMk id="5" creationId="{D6D3D317-1152-2742-9BE1-4ED9CE042C2D}"/>
          </ac:spMkLst>
        </pc:spChg>
        <pc:spChg chg="add mod">
          <ac:chgData name="Nane Kratzke" userId="971be13ff4ee5ef6" providerId="LiveId" clId="{AF2A99F9-8AD4-3644-94B0-74AB891B80BB}" dt="2021-01-22T09:08:09.291" v="28030" actId="1076"/>
          <ac:spMkLst>
            <pc:docMk/>
            <pc:sldMk cId="2702800543" sldId="527"/>
            <ac:spMk id="6" creationId="{BF350344-6195-744C-887C-892D20579B89}"/>
          </ac:spMkLst>
        </pc:spChg>
        <pc:spChg chg="del">
          <ac:chgData name="Nane Kratzke" userId="971be13ff4ee5ef6" providerId="LiveId" clId="{AF2A99F9-8AD4-3644-94B0-74AB891B80BB}" dt="2021-01-08T13:11:36.455" v="4503" actId="478"/>
          <ac:spMkLst>
            <pc:docMk/>
            <pc:sldMk cId="2702800543" sldId="527"/>
            <ac:spMk id="7" creationId="{2E10CCA4-C3B8-9248-A6B2-C1EF803308D4}"/>
          </ac:spMkLst>
        </pc:spChg>
        <pc:spChg chg="add mod">
          <ac:chgData name="Nane Kratzke" userId="971be13ff4ee5ef6" providerId="LiveId" clId="{AF2A99F9-8AD4-3644-94B0-74AB891B80BB}" dt="2021-01-08T13:11:39.698" v="4505" actId="20577"/>
          <ac:spMkLst>
            <pc:docMk/>
            <pc:sldMk cId="2702800543" sldId="527"/>
            <ac:spMk id="8" creationId="{600A7469-D923-3F4C-A5AD-57F01C19A03B}"/>
          </ac:spMkLst>
        </pc:spChg>
        <pc:spChg chg="mod">
          <ac:chgData name="Nane Kratzke" userId="971be13ff4ee5ef6" providerId="LiveId" clId="{AF2A99F9-8AD4-3644-94B0-74AB891B80BB}" dt="2021-01-08T12:04:58.590" v="4124" actId="20577"/>
          <ac:spMkLst>
            <pc:docMk/>
            <pc:sldMk cId="2702800543" sldId="527"/>
            <ac:spMk id="10" creationId="{64669592-C4EE-DB4B-A88C-C6A79EE0FE69}"/>
          </ac:spMkLst>
        </pc:spChg>
        <pc:spChg chg="add mod">
          <ac:chgData name="Nane Kratzke" userId="971be13ff4ee5ef6" providerId="LiveId" clId="{AF2A99F9-8AD4-3644-94B0-74AB891B80BB}" dt="2021-01-22T09:09:57.910" v="28042" actId="1076"/>
          <ac:spMkLst>
            <pc:docMk/>
            <pc:sldMk cId="2702800543" sldId="527"/>
            <ac:spMk id="11" creationId="{015623FC-DC3E-F445-AFB3-E5D33C71071E}"/>
          </ac:spMkLst>
        </pc:spChg>
        <pc:spChg chg="add mod">
          <ac:chgData name="Nane Kratzke" userId="971be13ff4ee5ef6" providerId="LiveId" clId="{AF2A99F9-8AD4-3644-94B0-74AB891B80BB}" dt="2021-01-22T09:08:09.291" v="28030" actId="1076"/>
          <ac:spMkLst>
            <pc:docMk/>
            <pc:sldMk cId="2702800543" sldId="527"/>
            <ac:spMk id="12" creationId="{854E30A2-2641-6D43-BB8E-951ED31A1302}"/>
          </ac:spMkLst>
        </pc:spChg>
        <pc:picChg chg="del">
          <ac:chgData name="Nane Kratzke" userId="971be13ff4ee5ef6" providerId="LiveId" clId="{AF2A99F9-8AD4-3644-94B0-74AB891B80BB}" dt="2021-01-08T11:53:58.605" v="3824" actId="478"/>
          <ac:picMkLst>
            <pc:docMk/>
            <pc:sldMk cId="2702800543" sldId="527"/>
            <ac:picMk id="4" creationId="{1D4DC95E-0758-B144-85EC-F3F3CDED2516}"/>
          </ac:picMkLst>
        </pc:picChg>
        <pc:picChg chg="add del mod">
          <ac:chgData name="Nane Kratzke" userId="971be13ff4ee5ef6" providerId="LiveId" clId="{AF2A99F9-8AD4-3644-94B0-74AB891B80BB}" dt="2021-01-08T13:16:22.276" v="4530" actId="478"/>
          <ac:picMkLst>
            <pc:docMk/>
            <pc:sldMk cId="2702800543" sldId="527"/>
            <ac:picMk id="2050" creationId="{6882BBED-2F12-0944-ABBF-E764415D6F69}"/>
          </ac:picMkLst>
        </pc:picChg>
        <pc:picChg chg="add mod">
          <ac:chgData name="Nane Kratzke" userId="971be13ff4ee5ef6" providerId="LiveId" clId="{AF2A99F9-8AD4-3644-94B0-74AB891B80BB}" dt="2021-01-22T09:08:47.868" v="28034"/>
          <ac:picMkLst>
            <pc:docMk/>
            <pc:sldMk cId="2702800543" sldId="527"/>
            <ac:picMk id="2052" creationId="{E449F43C-6565-2F4E-891D-D2EC55AB0074}"/>
          </ac:picMkLst>
        </pc:picChg>
      </pc:sldChg>
      <pc:sldChg chg="addSp delSp modSp add mod">
        <pc:chgData name="Nane Kratzke" userId="971be13ff4ee5ef6" providerId="LiveId" clId="{AF2A99F9-8AD4-3644-94B0-74AB891B80BB}" dt="2021-01-08T13:20:37.618" v="4560" actId="1076"/>
        <pc:sldMkLst>
          <pc:docMk/>
          <pc:sldMk cId="3528125577" sldId="528"/>
        </pc:sldMkLst>
        <pc:spChg chg="mod">
          <ac:chgData name="Nane Kratzke" userId="971be13ff4ee5ef6" providerId="LiveId" clId="{AF2A99F9-8AD4-3644-94B0-74AB891B80BB}" dt="2021-01-08T13:14:40.237" v="4525" actId="404"/>
          <ac:spMkLst>
            <pc:docMk/>
            <pc:sldMk cId="3528125577" sldId="528"/>
            <ac:spMk id="5" creationId="{D6D3D317-1152-2742-9BE1-4ED9CE042C2D}"/>
          </ac:spMkLst>
        </pc:spChg>
        <pc:spChg chg="del">
          <ac:chgData name="Nane Kratzke" userId="971be13ff4ee5ef6" providerId="LiveId" clId="{AF2A99F9-8AD4-3644-94B0-74AB891B80BB}" dt="2021-01-08T13:11:12.956" v="4501" actId="478"/>
          <ac:spMkLst>
            <pc:docMk/>
            <pc:sldMk cId="3528125577" sldId="528"/>
            <ac:spMk id="7" creationId="{2E10CCA4-C3B8-9248-A6B2-C1EF803308D4}"/>
          </ac:spMkLst>
        </pc:spChg>
        <pc:spChg chg="add mod">
          <ac:chgData name="Nane Kratzke" userId="971be13ff4ee5ef6" providerId="LiveId" clId="{AF2A99F9-8AD4-3644-94B0-74AB891B80BB}" dt="2021-01-08T13:11:45.105" v="4506"/>
          <ac:spMkLst>
            <pc:docMk/>
            <pc:sldMk cId="3528125577" sldId="528"/>
            <ac:spMk id="8" creationId="{BE62F875-59F5-854E-B15A-8C28611C09EC}"/>
          </ac:spMkLst>
        </pc:spChg>
        <pc:spChg chg="mod">
          <ac:chgData name="Nane Kratzke" userId="971be13ff4ee5ef6" providerId="LiveId" clId="{AF2A99F9-8AD4-3644-94B0-74AB891B80BB}" dt="2021-01-08T12:04:51.117" v="4123" actId="20577"/>
          <ac:spMkLst>
            <pc:docMk/>
            <pc:sldMk cId="3528125577" sldId="528"/>
            <ac:spMk id="10" creationId="{64669592-C4EE-DB4B-A88C-C6A79EE0FE69}"/>
          </ac:spMkLst>
        </pc:spChg>
        <pc:picChg chg="add del mod">
          <ac:chgData name="Nane Kratzke" userId="971be13ff4ee5ef6" providerId="LiveId" clId="{AF2A99F9-8AD4-3644-94B0-74AB891B80BB}" dt="2021-01-08T13:10:58.068" v="4498" actId="478"/>
          <ac:picMkLst>
            <pc:docMk/>
            <pc:sldMk cId="3528125577" sldId="528"/>
            <ac:picMk id="4" creationId="{316546D2-C825-BB4C-810E-F7164BAD61F1}"/>
          </ac:picMkLst>
        </pc:picChg>
        <pc:picChg chg="add mod">
          <ac:chgData name="Nane Kratzke" userId="971be13ff4ee5ef6" providerId="LiveId" clId="{AF2A99F9-8AD4-3644-94B0-74AB891B80BB}" dt="2021-01-08T13:20:26.108" v="4557" actId="1076"/>
          <ac:picMkLst>
            <pc:docMk/>
            <pc:sldMk cId="3528125577" sldId="528"/>
            <ac:picMk id="6" creationId="{52AA94D1-876D-3B49-A12F-4695FF702727}"/>
          </ac:picMkLst>
        </pc:picChg>
        <pc:picChg chg="add del mod">
          <ac:chgData name="Nane Kratzke" userId="971be13ff4ee5ef6" providerId="LiveId" clId="{AF2A99F9-8AD4-3644-94B0-74AB891B80BB}" dt="2021-01-08T13:16:15.807" v="4529" actId="478"/>
          <ac:picMkLst>
            <pc:docMk/>
            <pc:sldMk cId="3528125577" sldId="528"/>
            <ac:picMk id="9" creationId="{6CF3A5C5-D8AC-1B43-A9E9-0D739C6C4C0E}"/>
          </ac:picMkLst>
        </pc:picChg>
        <pc:picChg chg="add mod">
          <ac:chgData name="Nane Kratzke" userId="971be13ff4ee5ef6" providerId="LiveId" clId="{AF2A99F9-8AD4-3644-94B0-74AB891B80BB}" dt="2021-01-08T13:20:37.618" v="4560" actId="1076"/>
          <ac:picMkLst>
            <pc:docMk/>
            <pc:sldMk cId="3528125577" sldId="528"/>
            <ac:picMk id="11" creationId="{66764893-449C-4948-813F-3BDC27BDDC07}"/>
          </ac:picMkLst>
        </pc:picChg>
      </pc:sldChg>
      <pc:sldChg chg="new del">
        <pc:chgData name="Nane Kratzke" userId="971be13ff4ee5ef6" providerId="LiveId" clId="{AF2A99F9-8AD4-3644-94B0-74AB891B80BB}" dt="2021-01-08T13:27:29.303" v="4589" actId="2696"/>
        <pc:sldMkLst>
          <pc:docMk/>
          <pc:sldMk cId="678816197" sldId="529"/>
        </pc:sldMkLst>
      </pc:sldChg>
      <pc:sldChg chg="addSp delSp modSp add mod">
        <pc:chgData name="Nane Kratzke" userId="971be13ff4ee5ef6" providerId="LiveId" clId="{AF2A99F9-8AD4-3644-94B0-74AB891B80BB}" dt="2021-01-08T15:15:17.923" v="8273" actId="20577"/>
        <pc:sldMkLst>
          <pc:docMk/>
          <pc:sldMk cId="2077592966" sldId="529"/>
        </pc:sldMkLst>
        <pc:spChg chg="mod">
          <ac:chgData name="Nane Kratzke" userId="971be13ff4ee5ef6" providerId="LiveId" clId="{AF2A99F9-8AD4-3644-94B0-74AB891B80BB}" dt="2021-01-08T15:15:17.923" v="8273" actId="20577"/>
          <ac:spMkLst>
            <pc:docMk/>
            <pc:sldMk cId="2077592966" sldId="529"/>
            <ac:spMk id="5" creationId="{D6D3D317-1152-2742-9BE1-4ED9CE042C2D}"/>
          </ac:spMkLst>
        </pc:spChg>
        <pc:spChg chg="mod">
          <ac:chgData name="Nane Kratzke" userId="971be13ff4ee5ef6" providerId="LiveId" clId="{AF2A99F9-8AD4-3644-94B0-74AB891B80BB}" dt="2021-01-08T13:28:17.566" v="4603" actId="20577"/>
          <ac:spMkLst>
            <pc:docMk/>
            <pc:sldMk cId="2077592966" sldId="529"/>
            <ac:spMk id="10" creationId="{64669592-C4EE-DB4B-A88C-C6A79EE0FE69}"/>
          </ac:spMkLst>
        </pc:spChg>
        <pc:picChg chg="del">
          <ac:chgData name="Nane Kratzke" userId="971be13ff4ee5ef6" providerId="LiveId" clId="{AF2A99F9-8AD4-3644-94B0-74AB891B80BB}" dt="2021-01-08T13:46:13.793" v="5556" actId="478"/>
          <ac:picMkLst>
            <pc:docMk/>
            <pc:sldMk cId="2077592966" sldId="529"/>
            <ac:picMk id="6" creationId="{52AA94D1-876D-3B49-A12F-4695FF702727}"/>
          </ac:picMkLst>
        </pc:picChg>
        <pc:picChg chg="del">
          <ac:chgData name="Nane Kratzke" userId="971be13ff4ee5ef6" providerId="LiveId" clId="{AF2A99F9-8AD4-3644-94B0-74AB891B80BB}" dt="2021-01-08T13:42:38.982" v="5230" actId="478"/>
          <ac:picMkLst>
            <pc:docMk/>
            <pc:sldMk cId="2077592966" sldId="529"/>
            <ac:picMk id="11" creationId="{66764893-449C-4948-813F-3BDC27BDDC07}"/>
          </ac:picMkLst>
        </pc:picChg>
        <pc:picChg chg="add del mod">
          <ac:chgData name="Nane Kratzke" userId="971be13ff4ee5ef6" providerId="LiveId" clId="{AF2A99F9-8AD4-3644-94B0-74AB891B80BB}" dt="2021-01-08T13:52:11.078" v="5575" actId="478"/>
          <ac:picMkLst>
            <pc:docMk/>
            <pc:sldMk cId="2077592966" sldId="529"/>
            <ac:picMk id="12" creationId="{3CA32DF1-1635-9B46-8638-4429687E3B93}"/>
          </ac:picMkLst>
        </pc:picChg>
        <pc:picChg chg="add mod">
          <ac:chgData name="Nane Kratzke" userId="971be13ff4ee5ef6" providerId="LiveId" clId="{AF2A99F9-8AD4-3644-94B0-74AB891B80BB}" dt="2021-01-08T13:52:46.431" v="5581" actId="1076"/>
          <ac:picMkLst>
            <pc:docMk/>
            <pc:sldMk cId="2077592966" sldId="529"/>
            <ac:picMk id="13" creationId="{907D1C0E-B5D9-B646-90AC-1CFEEF25C04F}"/>
          </ac:picMkLst>
        </pc:picChg>
        <pc:picChg chg="add mod">
          <ac:chgData name="Nane Kratzke" userId="971be13ff4ee5ef6" providerId="LiveId" clId="{AF2A99F9-8AD4-3644-94B0-74AB891B80BB}" dt="2021-01-08T13:52:31.986" v="5579" actId="1076"/>
          <ac:picMkLst>
            <pc:docMk/>
            <pc:sldMk cId="2077592966" sldId="529"/>
            <ac:picMk id="14" creationId="{A574CC50-9A1C-9142-AD3C-C05A7E5E960C}"/>
          </ac:picMkLst>
        </pc:picChg>
        <pc:picChg chg="add mod">
          <ac:chgData name="Nane Kratzke" userId="971be13ff4ee5ef6" providerId="LiveId" clId="{AF2A99F9-8AD4-3644-94B0-74AB891B80BB}" dt="2021-01-08T13:52:04.659" v="5574" actId="1076"/>
          <ac:picMkLst>
            <pc:docMk/>
            <pc:sldMk cId="2077592966" sldId="529"/>
            <ac:picMk id="4098" creationId="{DFC7F806-F7CE-7144-AA10-0367A0C69091}"/>
          </ac:picMkLst>
        </pc:picChg>
      </pc:sldChg>
      <pc:sldChg chg="new del">
        <pc:chgData name="Nane Kratzke" userId="971be13ff4ee5ef6" providerId="LiveId" clId="{AF2A99F9-8AD4-3644-94B0-74AB891B80BB}" dt="2021-01-08T13:55:14.948" v="5588" actId="680"/>
        <pc:sldMkLst>
          <pc:docMk/>
          <pc:sldMk cId="3622001363" sldId="530"/>
        </pc:sldMkLst>
      </pc:sldChg>
      <pc:sldChg chg="addSp delSp modSp add mod">
        <pc:chgData name="Nane Kratzke" userId="971be13ff4ee5ef6" providerId="LiveId" clId="{AF2A99F9-8AD4-3644-94B0-74AB891B80BB}" dt="2021-01-08T14:45:41.926" v="7121"/>
        <pc:sldMkLst>
          <pc:docMk/>
          <pc:sldMk cId="3813136560" sldId="530"/>
        </pc:sldMkLst>
        <pc:spChg chg="mod">
          <ac:chgData name="Nane Kratzke" userId="971be13ff4ee5ef6" providerId="LiveId" clId="{AF2A99F9-8AD4-3644-94B0-74AB891B80BB}" dt="2021-01-08T14:18:19.075" v="6568" actId="1076"/>
          <ac:spMkLst>
            <pc:docMk/>
            <pc:sldMk cId="3813136560" sldId="530"/>
            <ac:spMk id="5" creationId="{D6D3D317-1152-2742-9BE1-4ED9CE042C2D}"/>
          </ac:spMkLst>
        </pc:spChg>
        <pc:spChg chg="mod">
          <ac:chgData name="Nane Kratzke" userId="971be13ff4ee5ef6" providerId="LiveId" clId="{AF2A99F9-8AD4-3644-94B0-74AB891B80BB}" dt="2021-01-08T14:19:23.117" v="6574" actId="2711"/>
          <ac:spMkLst>
            <pc:docMk/>
            <pc:sldMk cId="3813136560" sldId="530"/>
            <ac:spMk id="8" creationId="{BE62F875-59F5-854E-B15A-8C28611C09EC}"/>
          </ac:spMkLst>
        </pc:spChg>
        <pc:spChg chg="mod">
          <ac:chgData name="Nane Kratzke" userId="971be13ff4ee5ef6" providerId="LiveId" clId="{AF2A99F9-8AD4-3644-94B0-74AB891B80BB}" dt="2021-01-08T14:07:45.206" v="5844" actId="20577"/>
          <ac:spMkLst>
            <pc:docMk/>
            <pc:sldMk cId="3813136560" sldId="530"/>
            <ac:spMk id="10" creationId="{64669592-C4EE-DB4B-A88C-C6A79EE0FE69}"/>
          </ac:spMkLst>
        </pc:spChg>
        <pc:picChg chg="add mod">
          <ac:chgData name="Nane Kratzke" userId="971be13ff4ee5ef6" providerId="LiveId" clId="{AF2A99F9-8AD4-3644-94B0-74AB891B80BB}" dt="2021-01-08T14:45:41.926" v="7121"/>
          <ac:picMkLst>
            <pc:docMk/>
            <pc:sldMk cId="3813136560" sldId="530"/>
            <ac:picMk id="4" creationId="{07038B52-E22D-8847-8FA7-84F3EF7B4B8D}"/>
          </ac:picMkLst>
        </pc:picChg>
        <pc:picChg chg="del">
          <ac:chgData name="Nane Kratzke" userId="971be13ff4ee5ef6" providerId="LiveId" clId="{AF2A99F9-8AD4-3644-94B0-74AB891B80BB}" dt="2021-01-08T13:59:03.219" v="5704" actId="478"/>
          <ac:picMkLst>
            <pc:docMk/>
            <pc:sldMk cId="3813136560" sldId="530"/>
            <ac:picMk id="13" creationId="{907D1C0E-B5D9-B646-90AC-1CFEEF25C04F}"/>
          </ac:picMkLst>
        </pc:picChg>
        <pc:picChg chg="del">
          <ac:chgData name="Nane Kratzke" userId="971be13ff4ee5ef6" providerId="LiveId" clId="{AF2A99F9-8AD4-3644-94B0-74AB891B80BB}" dt="2021-01-08T13:59:05.258" v="5705" actId="478"/>
          <ac:picMkLst>
            <pc:docMk/>
            <pc:sldMk cId="3813136560" sldId="530"/>
            <ac:picMk id="14" creationId="{A574CC50-9A1C-9142-AD3C-C05A7E5E960C}"/>
          </ac:picMkLst>
        </pc:picChg>
        <pc:picChg chg="del">
          <ac:chgData name="Nane Kratzke" userId="971be13ff4ee5ef6" providerId="LiveId" clId="{AF2A99F9-8AD4-3644-94B0-74AB891B80BB}" dt="2021-01-08T13:59:07.044" v="5706" actId="478"/>
          <ac:picMkLst>
            <pc:docMk/>
            <pc:sldMk cId="3813136560" sldId="530"/>
            <ac:picMk id="4098" creationId="{DFC7F806-F7CE-7144-AA10-0367A0C69091}"/>
          </ac:picMkLst>
        </pc:picChg>
      </pc:sldChg>
      <pc:sldChg chg="addSp delSp modSp add mod">
        <pc:chgData name="Nane Kratzke" userId="971be13ff4ee5ef6" providerId="LiveId" clId="{AF2A99F9-8AD4-3644-94B0-74AB891B80BB}" dt="2021-01-08T14:46:08.791" v="7122" actId="20577"/>
        <pc:sldMkLst>
          <pc:docMk/>
          <pc:sldMk cId="2664999714" sldId="531"/>
        </pc:sldMkLst>
        <pc:spChg chg="mod">
          <ac:chgData name="Nane Kratzke" userId="971be13ff4ee5ef6" providerId="LiveId" clId="{AF2A99F9-8AD4-3644-94B0-74AB891B80BB}" dt="2021-01-08T14:22:32.562" v="6603" actId="20577"/>
          <ac:spMkLst>
            <pc:docMk/>
            <pc:sldMk cId="2664999714" sldId="531"/>
            <ac:spMk id="2" creationId="{9C499ED8-18D1-E942-8557-969449808E76}"/>
          </ac:spMkLst>
        </pc:spChg>
        <pc:spChg chg="mod">
          <ac:chgData name="Nane Kratzke" userId="971be13ff4ee5ef6" providerId="LiveId" clId="{AF2A99F9-8AD4-3644-94B0-74AB891B80BB}" dt="2021-01-08T14:37:27.392" v="6882" actId="14100"/>
          <ac:spMkLst>
            <pc:docMk/>
            <pc:sldMk cId="2664999714" sldId="531"/>
            <ac:spMk id="5" creationId="{D6D3D317-1152-2742-9BE1-4ED9CE042C2D}"/>
          </ac:spMkLst>
        </pc:spChg>
        <pc:spChg chg="add mod">
          <ac:chgData name="Nane Kratzke" userId="971be13ff4ee5ef6" providerId="LiveId" clId="{AF2A99F9-8AD4-3644-94B0-74AB891B80BB}" dt="2021-01-08T14:38:32.902" v="6985" actId="1076"/>
          <ac:spMkLst>
            <pc:docMk/>
            <pc:sldMk cId="2664999714" sldId="531"/>
            <ac:spMk id="9" creationId="{80D62E91-3DEF-6547-B16D-230263C44F18}"/>
          </ac:spMkLst>
        </pc:spChg>
        <pc:spChg chg="mod">
          <ac:chgData name="Nane Kratzke" userId="971be13ff4ee5ef6" providerId="LiveId" clId="{AF2A99F9-8AD4-3644-94B0-74AB891B80BB}" dt="2021-01-08T14:46:08.791" v="7122" actId="20577"/>
          <ac:spMkLst>
            <pc:docMk/>
            <pc:sldMk cId="2664999714" sldId="531"/>
            <ac:spMk id="10" creationId="{64669592-C4EE-DB4B-A88C-C6A79EE0FE69}"/>
          </ac:spMkLst>
        </pc:spChg>
        <pc:picChg chg="del">
          <ac:chgData name="Nane Kratzke" userId="971be13ff4ee5ef6" providerId="LiveId" clId="{AF2A99F9-8AD4-3644-94B0-74AB891B80BB}" dt="2021-01-08T14:32:14.250" v="6857" actId="478"/>
          <ac:picMkLst>
            <pc:docMk/>
            <pc:sldMk cId="2664999714" sldId="531"/>
            <ac:picMk id="4" creationId="{07038B52-E22D-8847-8FA7-84F3EF7B4B8D}"/>
          </ac:picMkLst>
        </pc:picChg>
        <pc:picChg chg="add del mod">
          <ac:chgData name="Nane Kratzke" userId="971be13ff4ee5ef6" providerId="LiveId" clId="{AF2A99F9-8AD4-3644-94B0-74AB891B80BB}" dt="2021-01-08T14:35:50.092" v="6869" actId="478"/>
          <ac:picMkLst>
            <pc:docMk/>
            <pc:sldMk cId="2664999714" sldId="531"/>
            <ac:picMk id="6" creationId="{B4DB9CE3-0FE5-FC4B-8A8B-FB888BCBE7ED}"/>
          </ac:picMkLst>
        </pc:picChg>
        <pc:picChg chg="add mod">
          <ac:chgData name="Nane Kratzke" userId="971be13ff4ee5ef6" providerId="LiveId" clId="{AF2A99F9-8AD4-3644-94B0-74AB891B80BB}" dt="2021-01-08T14:37:22.027" v="6881" actId="1076"/>
          <ac:picMkLst>
            <pc:docMk/>
            <pc:sldMk cId="2664999714" sldId="531"/>
            <ac:picMk id="7" creationId="{2B89455E-3939-164C-8D2D-8C39D49E1A5C}"/>
          </ac:picMkLst>
        </pc:picChg>
        <pc:picChg chg="add del mod">
          <ac:chgData name="Nane Kratzke" userId="971be13ff4ee5ef6" providerId="LiveId" clId="{AF2A99F9-8AD4-3644-94B0-74AB891B80BB}" dt="2021-01-08T14:32:27.117" v="6860" actId="478"/>
          <ac:picMkLst>
            <pc:docMk/>
            <pc:sldMk cId="2664999714" sldId="531"/>
            <ac:picMk id="1026" creationId="{E69101B2-4D5E-9B4F-9AEB-DB35146ED3AD}"/>
          </ac:picMkLst>
        </pc:picChg>
      </pc:sldChg>
      <pc:sldChg chg="addSp delSp modSp add mod">
        <pc:chgData name="Nane Kratzke" userId="971be13ff4ee5ef6" providerId="LiveId" clId="{AF2A99F9-8AD4-3644-94B0-74AB891B80BB}" dt="2021-01-08T14:54:29.102" v="7284" actId="207"/>
        <pc:sldMkLst>
          <pc:docMk/>
          <pc:sldMk cId="417832931" sldId="532"/>
        </pc:sldMkLst>
        <pc:spChg chg="mod">
          <ac:chgData name="Nane Kratzke" userId="971be13ff4ee5ef6" providerId="LiveId" clId="{AF2A99F9-8AD4-3644-94B0-74AB891B80BB}" dt="2021-01-08T14:48:40.003" v="7138" actId="20577"/>
          <ac:spMkLst>
            <pc:docMk/>
            <pc:sldMk cId="417832931" sldId="532"/>
            <ac:spMk id="2" creationId="{9C499ED8-18D1-E942-8557-969449808E76}"/>
          </ac:spMkLst>
        </pc:spChg>
        <pc:spChg chg="mod">
          <ac:chgData name="Nane Kratzke" userId="971be13ff4ee5ef6" providerId="LiveId" clId="{AF2A99F9-8AD4-3644-94B0-74AB891B80BB}" dt="2021-01-08T14:54:19.012" v="7283" actId="113"/>
          <ac:spMkLst>
            <pc:docMk/>
            <pc:sldMk cId="417832931" sldId="532"/>
            <ac:spMk id="5" creationId="{D6D3D317-1152-2742-9BE1-4ED9CE042C2D}"/>
          </ac:spMkLst>
        </pc:spChg>
        <pc:spChg chg="del">
          <ac:chgData name="Nane Kratzke" userId="971be13ff4ee5ef6" providerId="LiveId" clId="{AF2A99F9-8AD4-3644-94B0-74AB891B80BB}" dt="2021-01-08T14:50:33.290" v="7174" actId="478"/>
          <ac:spMkLst>
            <pc:docMk/>
            <pc:sldMk cId="417832931" sldId="532"/>
            <ac:spMk id="9" creationId="{80D62E91-3DEF-6547-B16D-230263C44F18}"/>
          </ac:spMkLst>
        </pc:spChg>
        <pc:spChg chg="mod">
          <ac:chgData name="Nane Kratzke" userId="971be13ff4ee5ef6" providerId="LiveId" clId="{AF2A99F9-8AD4-3644-94B0-74AB891B80BB}" dt="2021-01-08T14:48:58.734" v="7155" actId="20577"/>
          <ac:spMkLst>
            <pc:docMk/>
            <pc:sldMk cId="417832931" sldId="532"/>
            <ac:spMk id="10" creationId="{64669592-C4EE-DB4B-A88C-C6A79EE0FE69}"/>
          </ac:spMkLst>
        </pc:spChg>
        <pc:spChg chg="add mod">
          <ac:chgData name="Nane Kratzke" userId="971be13ff4ee5ef6" providerId="LiveId" clId="{AF2A99F9-8AD4-3644-94B0-74AB891B80BB}" dt="2021-01-08T14:54:29.102" v="7284" actId="207"/>
          <ac:spMkLst>
            <pc:docMk/>
            <pc:sldMk cId="417832931" sldId="532"/>
            <ac:spMk id="11" creationId="{BBEF8DAE-21D9-9C46-A4D4-7CE8086370BA}"/>
          </ac:spMkLst>
        </pc:spChg>
        <pc:picChg chg="del">
          <ac:chgData name="Nane Kratzke" userId="971be13ff4ee5ef6" providerId="LiveId" clId="{AF2A99F9-8AD4-3644-94B0-74AB891B80BB}" dt="2021-01-08T14:50:30.807" v="7173" actId="478"/>
          <ac:picMkLst>
            <pc:docMk/>
            <pc:sldMk cId="417832931" sldId="532"/>
            <ac:picMk id="7" creationId="{2B89455E-3939-164C-8D2D-8C39D49E1A5C}"/>
          </ac:picMkLst>
        </pc:picChg>
      </pc:sldChg>
      <pc:sldChg chg="new del">
        <pc:chgData name="Nane Kratzke" userId="971be13ff4ee5ef6" providerId="LiveId" clId="{AF2A99F9-8AD4-3644-94B0-74AB891B80BB}" dt="2021-01-08T14:48:29.116" v="7124" actId="2696"/>
        <pc:sldMkLst>
          <pc:docMk/>
          <pc:sldMk cId="3679826765" sldId="532"/>
        </pc:sldMkLst>
      </pc:sldChg>
      <pc:sldChg chg="addSp delSp modSp add del mod">
        <pc:chgData name="Nane Kratzke" userId="971be13ff4ee5ef6" providerId="LiveId" clId="{AF2A99F9-8AD4-3644-94B0-74AB891B80BB}" dt="2021-01-08T15:13:57.995" v="8271" actId="2696"/>
        <pc:sldMkLst>
          <pc:docMk/>
          <pc:sldMk cId="143811293" sldId="533"/>
        </pc:sldMkLst>
        <pc:spChg chg="add mod">
          <ac:chgData name="Nane Kratzke" userId="971be13ff4ee5ef6" providerId="LiveId" clId="{AF2A99F9-8AD4-3644-94B0-74AB891B80BB}" dt="2021-01-08T15:11:12.779" v="8196" actId="1076"/>
          <ac:spMkLst>
            <pc:docMk/>
            <pc:sldMk cId="143811293" sldId="533"/>
            <ac:spMk id="4" creationId="{4AE08339-338C-CA48-A5BE-A2C306F85250}"/>
          </ac:spMkLst>
        </pc:spChg>
        <pc:spChg chg="del">
          <ac:chgData name="Nane Kratzke" userId="971be13ff4ee5ef6" providerId="LiveId" clId="{AF2A99F9-8AD4-3644-94B0-74AB891B80BB}" dt="2021-01-08T14:58:29.180" v="7345" actId="478"/>
          <ac:spMkLst>
            <pc:docMk/>
            <pc:sldMk cId="143811293" sldId="533"/>
            <ac:spMk id="5" creationId="{D6D3D317-1152-2742-9BE1-4ED9CE042C2D}"/>
          </ac:spMkLst>
        </pc:spChg>
        <pc:spChg chg="mod">
          <ac:chgData name="Nane Kratzke" userId="971be13ff4ee5ef6" providerId="LiveId" clId="{AF2A99F9-8AD4-3644-94B0-74AB891B80BB}" dt="2021-01-08T15:10:54.221" v="8191" actId="20577"/>
          <ac:spMkLst>
            <pc:docMk/>
            <pc:sldMk cId="143811293" sldId="533"/>
            <ac:spMk id="8" creationId="{BE62F875-59F5-854E-B15A-8C28611C09EC}"/>
          </ac:spMkLst>
        </pc:spChg>
        <pc:spChg chg="add mod">
          <ac:chgData name="Nane Kratzke" userId="971be13ff4ee5ef6" providerId="LiveId" clId="{AF2A99F9-8AD4-3644-94B0-74AB891B80BB}" dt="2021-01-08T15:11:05.687" v="8195" actId="20577"/>
          <ac:spMkLst>
            <pc:docMk/>
            <pc:sldMk cId="143811293" sldId="533"/>
            <ac:spMk id="9" creationId="{414D7B1D-895A-C440-A240-39929C55593C}"/>
          </ac:spMkLst>
        </pc:spChg>
        <pc:spChg chg="mod">
          <ac:chgData name="Nane Kratzke" userId="971be13ff4ee5ef6" providerId="LiveId" clId="{AF2A99F9-8AD4-3644-94B0-74AB891B80BB}" dt="2021-01-08T15:03:04.201" v="7432" actId="20577"/>
          <ac:spMkLst>
            <pc:docMk/>
            <pc:sldMk cId="143811293" sldId="533"/>
            <ac:spMk id="10" creationId="{64669592-C4EE-DB4B-A88C-C6A79EE0FE69}"/>
          </ac:spMkLst>
        </pc:spChg>
        <pc:spChg chg="del">
          <ac:chgData name="Nane Kratzke" userId="971be13ff4ee5ef6" providerId="LiveId" clId="{AF2A99F9-8AD4-3644-94B0-74AB891B80BB}" dt="2021-01-08T14:58:31.432" v="7346" actId="478"/>
          <ac:spMkLst>
            <pc:docMk/>
            <pc:sldMk cId="143811293" sldId="533"/>
            <ac:spMk id="11" creationId="{BBEF8DAE-21D9-9C46-A4D4-7CE8086370BA}"/>
          </ac:spMkLst>
        </pc:spChg>
        <pc:spChg chg="add del mod">
          <ac:chgData name="Nane Kratzke" userId="971be13ff4ee5ef6" providerId="LiveId" clId="{AF2A99F9-8AD4-3644-94B0-74AB891B80BB}" dt="2021-01-08T14:58:42.275" v="7349" actId="478"/>
          <ac:spMkLst>
            <pc:docMk/>
            <pc:sldMk cId="143811293" sldId="533"/>
            <ac:spMk id="12" creationId="{2A33F5A3-CF5A-1C45-9E16-D5504FEF640A}"/>
          </ac:spMkLst>
        </pc:spChg>
        <pc:spChg chg="add del mod">
          <ac:chgData name="Nane Kratzke" userId="971be13ff4ee5ef6" providerId="LiveId" clId="{AF2A99F9-8AD4-3644-94B0-74AB891B80BB}" dt="2021-01-08T14:58:55.809" v="7352" actId="478"/>
          <ac:spMkLst>
            <pc:docMk/>
            <pc:sldMk cId="143811293" sldId="533"/>
            <ac:spMk id="13" creationId="{0F25C5A7-E46F-3E47-9F9E-0921D37A91D7}"/>
          </ac:spMkLst>
        </pc:spChg>
        <pc:spChg chg="add mod">
          <ac:chgData name="Nane Kratzke" userId="971be13ff4ee5ef6" providerId="LiveId" clId="{AF2A99F9-8AD4-3644-94B0-74AB891B80BB}" dt="2021-01-08T15:10:05.922" v="8179" actId="20577"/>
          <ac:spMkLst>
            <pc:docMk/>
            <pc:sldMk cId="143811293" sldId="533"/>
            <ac:spMk id="14" creationId="{8ECC5612-57A4-994E-A644-1AA0A7B9FB34}"/>
          </ac:spMkLst>
        </pc:spChg>
      </pc:sldChg>
      <pc:sldChg chg="new del">
        <pc:chgData name="Nane Kratzke" userId="971be13ff4ee5ef6" providerId="LiveId" clId="{AF2A99F9-8AD4-3644-94B0-74AB891B80BB}" dt="2021-01-08T15:11:53.182" v="8197" actId="2696"/>
        <pc:sldMkLst>
          <pc:docMk/>
          <pc:sldMk cId="2285381320" sldId="534"/>
        </pc:sldMkLst>
      </pc:sldChg>
      <pc:sldChg chg="addSp delSp modSp add mod">
        <pc:chgData name="Nane Kratzke" userId="971be13ff4ee5ef6" providerId="LiveId" clId="{AF2A99F9-8AD4-3644-94B0-74AB891B80BB}" dt="2021-01-08T15:27:21.220" v="8739" actId="14100"/>
        <pc:sldMkLst>
          <pc:docMk/>
          <pc:sldMk cId="3928228461" sldId="534"/>
        </pc:sldMkLst>
        <pc:spChg chg="mod">
          <ac:chgData name="Nane Kratzke" userId="971be13ff4ee5ef6" providerId="LiveId" clId="{AF2A99F9-8AD4-3644-94B0-74AB891B80BB}" dt="2021-01-08T15:27:21.220" v="8739" actId="14100"/>
          <ac:spMkLst>
            <pc:docMk/>
            <pc:sldMk cId="3928228461" sldId="534"/>
            <ac:spMk id="9" creationId="{414D7B1D-895A-C440-A240-39929C55593C}"/>
          </ac:spMkLst>
        </pc:spChg>
        <pc:spChg chg="mod">
          <ac:chgData name="Nane Kratzke" userId="971be13ff4ee5ef6" providerId="LiveId" clId="{AF2A99F9-8AD4-3644-94B0-74AB891B80BB}" dt="2021-01-08T15:13:32.810" v="8270" actId="20577"/>
          <ac:spMkLst>
            <pc:docMk/>
            <pc:sldMk cId="3928228461" sldId="534"/>
            <ac:spMk id="10" creationId="{64669592-C4EE-DB4B-A88C-C6A79EE0FE69}"/>
          </ac:spMkLst>
        </pc:spChg>
        <pc:spChg chg="mod">
          <ac:chgData name="Nane Kratzke" userId="971be13ff4ee5ef6" providerId="LiveId" clId="{AF2A99F9-8AD4-3644-94B0-74AB891B80BB}" dt="2021-01-08T15:12:57.919" v="8261" actId="14100"/>
          <ac:spMkLst>
            <pc:docMk/>
            <pc:sldMk cId="3928228461" sldId="534"/>
            <ac:spMk id="14" creationId="{8ECC5612-57A4-994E-A644-1AA0A7B9FB34}"/>
          </ac:spMkLst>
        </pc:spChg>
        <pc:graphicFrameChg chg="add del modGraphic">
          <ac:chgData name="Nane Kratzke" userId="971be13ff4ee5ef6" providerId="LiveId" clId="{AF2A99F9-8AD4-3644-94B0-74AB891B80BB}" dt="2021-01-08T15:20:48.192" v="8609" actId="478"/>
          <ac:graphicFrameMkLst>
            <pc:docMk/>
            <pc:sldMk cId="3928228461" sldId="534"/>
            <ac:graphicFrameMk id="5" creationId="{C4D32D0F-195E-E443-8B6A-84BB79308FB0}"/>
          </ac:graphicFrameMkLst>
        </pc:graphicFrameChg>
      </pc:sldChg>
      <pc:sldChg chg="addSp delSp modSp add mod">
        <pc:chgData name="Nane Kratzke" userId="971be13ff4ee5ef6" providerId="LiveId" clId="{AF2A99F9-8AD4-3644-94B0-74AB891B80BB}" dt="2021-01-08T15:26:15.150" v="8726" actId="1076"/>
        <pc:sldMkLst>
          <pc:docMk/>
          <pc:sldMk cId="3498775292" sldId="535"/>
        </pc:sldMkLst>
        <pc:spChg chg="add del mod">
          <ac:chgData name="Nane Kratzke" userId="971be13ff4ee5ef6" providerId="LiveId" clId="{AF2A99F9-8AD4-3644-94B0-74AB891B80BB}" dt="2021-01-08T15:19:12.869" v="8601" actId="12084"/>
          <ac:spMkLst>
            <pc:docMk/>
            <pc:sldMk cId="3498775292" sldId="535"/>
            <ac:spMk id="4" creationId="{7A421EEA-85B7-6747-856B-916F01F59F26}"/>
          </ac:spMkLst>
        </pc:spChg>
        <pc:spChg chg="del">
          <ac:chgData name="Nane Kratzke" userId="971be13ff4ee5ef6" providerId="LiveId" clId="{AF2A99F9-8AD4-3644-94B0-74AB891B80BB}" dt="2021-01-08T15:15:29.441" v="8275" actId="478"/>
          <ac:spMkLst>
            <pc:docMk/>
            <pc:sldMk cId="3498775292" sldId="535"/>
            <ac:spMk id="5" creationId="{D6D3D317-1152-2742-9BE1-4ED9CE042C2D}"/>
          </ac:spMkLst>
        </pc:spChg>
        <pc:spChg chg="mod">
          <ac:chgData name="Nane Kratzke" userId="971be13ff4ee5ef6" providerId="LiveId" clId="{AF2A99F9-8AD4-3644-94B0-74AB891B80BB}" dt="2021-01-08T15:22:26.131" v="8654" actId="20577"/>
          <ac:spMkLst>
            <pc:docMk/>
            <pc:sldMk cId="3498775292" sldId="535"/>
            <ac:spMk id="8" creationId="{BE62F875-59F5-854E-B15A-8C28611C09EC}"/>
          </ac:spMkLst>
        </pc:spChg>
        <pc:spChg chg="del">
          <ac:chgData name="Nane Kratzke" userId="971be13ff4ee5ef6" providerId="LiveId" clId="{AF2A99F9-8AD4-3644-94B0-74AB891B80BB}" dt="2021-01-08T15:15:26.762" v="8274" actId="478"/>
          <ac:spMkLst>
            <pc:docMk/>
            <pc:sldMk cId="3498775292" sldId="535"/>
            <ac:spMk id="11" creationId="{BBEF8DAE-21D9-9C46-A4D4-7CE8086370BA}"/>
          </ac:spMkLst>
        </pc:spChg>
        <pc:spChg chg="add mod">
          <ac:chgData name="Nane Kratzke" userId="971be13ff4ee5ef6" providerId="LiveId" clId="{AF2A99F9-8AD4-3644-94B0-74AB891B80BB}" dt="2021-01-08T15:26:15.150" v="8726" actId="1076"/>
          <ac:spMkLst>
            <pc:docMk/>
            <pc:sldMk cId="3498775292" sldId="535"/>
            <ac:spMk id="12" creationId="{3972507C-F3A8-1648-A682-3AB6B55DF0CA}"/>
          </ac:spMkLst>
        </pc:spChg>
        <pc:graphicFrameChg chg="add mod">
          <ac:chgData name="Nane Kratzke" userId="971be13ff4ee5ef6" providerId="LiveId" clId="{AF2A99F9-8AD4-3644-94B0-74AB891B80BB}" dt="2021-01-08T15:23:46.469" v="8670" actId="14100"/>
          <ac:graphicFrameMkLst>
            <pc:docMk/>
            <pc:sldMk cId="3498775292" sldId="535"/>
            <ac:graphicFrameMk id="6" creationId="{DFDADC02-5612-7546-B365-537157422549}"/>
          </ac:graphicFrameMkLst>
        </pc:graphicFrameChg>
        <pc:picChg chg="add mod">
          <ac:chgData name="Nane Kratzke" userId="971be13ff4ee5ef6" providerId="LiveId" clId="{AF2A99F9-8AD4-3644-94B0-74AB891B80BB}" dt="2021-01-08T15:25:33.748" v="8673" actId="1076"/>
          <ac:picMkLst>
            <pc:docMk/>
            <pc:sldMk cId="3498775292" sldId="535"/>
            <ac:picMk id="9" creationId="{8B30F04B-FA3B-4144-AFED-C7AB7764321E}"/>
          </ac:picMkLst>
        </pc:picChg>
      </pc:sldChg>
      <pc:sldChg chg="addSp delSp modSp add mod">
        <pc:chgData name="Nane Kratzke" userId="971be13ff4ee5ef6" providerId="LiveId" clId="{AF2A99F9-8AD4-3644-94B0-74AB891B80BB}" dt="2021-01-08T15:54:42.607" v="9327" actId="14100"/>
        <pc:sldMkLst>
          <pc:docMk/>
          <pc:sldMk cId="1023478565" sldId="536"/>
        </pc:sldMkLst>
        <pc:spChg chg="del">
          <ac:chgData name="Nane Kratzke" userId="971be13ff4ee5ef6" providerId="LiveId" clId="{AF2A99F9-8AD4-3644-94B0-74AB891B80BB}" dt="2021-01-08T15:38:59.152" v="9052" actId="478"/>
          <ac:spMkLst>
            <pc:docMk/>
            <pc:sldMk cId="1023478565" sldId="536"/>
            <ac:spMk id="4" creationId="{4AE08339-338C-CA48-A5BE-A2C306F85250}"/>
          </ac:spMkLst>
        </pc:spChg>
        <pc:spChg chg="add mod">
          <ac:chgData name="Nane Kratzke" userId="971be13ff4ee5ef6" providerId="LiveId" clId="{AF2A99F9-8AD4-3644-94B0-74AB891B80BB}" dt="2021-01-08T15:52:33.996" v="9271" actId="1076"/>
          <ac:spMkLst>
            <pc:docMk/>
            <pc:sldMk cId="1023478565" sldId="536"/>
            <ac:spMk id="6" creationId="{684C5CB4-19DF-1A48-840A-32F6BE929764}"/>
          </ac:spMkLst>
        </pc:spChg>
        <pc:spChg chg="mod">
          <ac:chgData name="Nane Kratzke" userId="971be13ff4ee5ef6" providerId="LiveId" clId="{AF2A99F9-8AD4-3644-94B0-74AB891B80BB}" dt="2021-01-08T15:53:55.041" v="9323" actId="1076"/>
          <ac:spMkLst>
            <pc:docMk/>
            <pc:sldMk cId="1023478565" sldId="536"/>
            <ac:spMk id="9" creationId="{414D7B1D-895A-C440-A240-39929C55593C}"/>
          </ac:spMkLst>
        </pc:spChg>
        <pc:spChg chg="mod">
          <ac:chgData name="Nane Kratzke" userId="971be13ff4ee5ef6" providerId="LiveId" clId="{AF2A99F9-8AD4-3644-94B0-74AB891B80BB}" dt="2021-01-08T15:52:22.037" v="9270" actId="1076"/>
          <ac:spMkLst>
            <pc:docMk/>
            <pc:sldMk cId="1023478565" sldId="536"/>
            <ac:spMk id="10" creationId="{64669592-C4EE-DB4B-A88C-C6A79EE0FE69}"/>
          </ac:spMkLst>
        </pc:spChg>
        <pc:spChg chg="add mod">
          <ac:chgData name="Nane Kratzke" userId="971be13ff4ee5ef6" providerId="LiveId" clId="{AF2A99F9-8AD4-3644-94B0-74AB891B80BB}" dt="2021-01-08T15:52:33.996" v="9271" actId="1076"/>
          <ac:spMkLst>
            <pc:docMk/>
            <pc:sldMk cId="1023478565" sldId="536"/>
            <ac:spMk id="11" creationId="{18E4851F-3B59-EA46-B076-9014BDA427E3}"/>
          </ac:spMkLst>
        </pc:spChg>
        <pc:spChg chg="add mod">
          <ac:chgData name="Nane Kratzke" userId="971be13ff4ee5ef6" providerId="LiveId" clId="{AF2A99F9-8AD4-3644-94B0-74AB891B80BB}" dt="2021-01-08T15:52:33.996" v="9271" actId="1076"/>
          <ac:spMkLst>
            <pc:docMk/>
            <pc:sldMk cId="1023478565" sldId="536"/>
            <ac:spMk id="12" creationId="{5EF3329D-7260-BE40-B5F4-1D13B475E3C8}"/>
          </ac:spMkLst>
        </pc:spChg>
        <pc:spChg chg="del">
          <ac:chgData name="Nane Kratzke" userId="971be13ff4ee5ef6" providerId="LiveId" clId="{AF2A99F9-8AD4-3644-94B0-74AB891B80BB}" dt="2021-01-08T15:39:01.967" v="9053" actId="478"/>
          <ac:spMkLst>
            <pc:docMk/>
            <pc:sldMk cId="1023478565" sldId="536"/>
            <ac:spMk id="14" creationId="{8ECC5612-57A4-994E-A644-1AA0A7B9FB34}"/>
          </ac:spMkLst>
        </pc:spChg>
        <pc:picChg chg="add mod">
          <ac:chgData name="Nane Kratzke" userId="971be13ff4ee5ef6" providerId="LiveId" clId="{AF2A99F9-8AD4-3644-94B0-74AB891B80BB}" dt="2021-01-08T15:52:33.996" v="9271" actId="1076"/>
          <ac:picMkLst>
            <pc:docMk/>
            <pc:sldMk cId="1023478565" sldId="536"/>
            <ac:picMk id="5" creationId="{0A870C82-1A23-694A-B1FE-27DB20069E82}"/>
          </ac:picMkLst>
        </pc:picChg>
        <pc:picChg chg="add del mod">
          <ac:chgData name="Nane Kratzke" userId="971be13ff4ee5ef6" providerId="LiveId" clId="{AF2A99F9-8AD4-3644-94B0-74AB891B80BB}" dt="2021-01-08T15:47:43.373" v="9231" actId="478"/>
          <ac:picMkLst>
            <pc:docMk/>
            <pc:sldMk cId="1023478565" sldId="536"/>
            <ac:picMk id="7" creationId="{30432E2E-45E3-7849-98E5-48F8F2509E87}"/>
          </ac:picMkLst>
        </pc:picChg>
        <pc:picChg chg="add del mod modCrop">
          <ac:chgData name="Nane Kratzke" userId="971be13ff4ee5ef6" providerId="LiveId" clId="{AF2A99F9-8AD4-3644-94B0-74AB891B80BB}" dt="2021-01-08T15:49:10.935" v="9241" actId="478"/>
          <ac:picMkLst>
            <pc:docMk/>
            <pc:sldMk cId="1023478565" sldId="536"/>
            <ac:picMk id="13" creationId="{AC61AC20-1E8A-0C4B-9404-A8A133B4F913}"/>
          </ac:picMkLst>
        </pc:picChg>
        <pc:picChg chg="add mod modCrop">
          <ac:chgData name="Nane Kratzke" userId="971be13ff4ee5ef6" providerId="LiveId" clId="{AF2A99F9-8AD4-3644-94B0-74AB891B80BB}" dt="2021-01-08T15:54:42.607" v="9327" actId="14100"/>
          <ac:picMkLst>
            <pc:docMk/>
            <pc:sldMk cId="1023478565" sldId="536"/>
            <ac:picMk id="15" creationId="{A62E4B4F-1578-B541-83F9-FF44572743DD}"/>
          </ac:picMkLst>
        </pc:picChg>
      </pc:sldChg>
      <pc:sldChg chg="addSp delSp modSp add mod">
        <pc:chgData name="Nane Kratzke" userId="971be13ff4ee5ef6" providerId="LiveId" clId="{AF2A99F9-8AD4-3644-94B0-74AB891B80BB}" dt="2021-01-08T16:23:01.598" v="9620" actId="14100"/>
        <pc:sldMkLst>
          <pc:docMk/>
          <pc:sldMk cId="1085530651" sldId="537"/>
        </pc:sldMkLst>
        <pc:spChg chg="del mod">
          <ac:chgData name="Nane Kratzke" userId="971be13ff4ee5ef6" providerId="LiveId" clId="{AF2A99F9-8AD4-3644-94B0-74AB891B80BB}" dt="2021-01-08T16:02:55.521" v="9404" actId="478"/>
          <ac:spMkLst>
            <pc:docMk/>
            <pc:sldMk cId="1085530651" sldId="537"/>
            <ac:spMk id="6" creationId="{684C5CB4-19DF-1A48-840A-32F6BE929764}"/>
          </ac:spMkLst>
        </pc:spChg>
        <pc:spChg chg="del">
          <ac:chgData name="Nane Kratzke" userId="971be13ff4ee5ef6" providerId="LiveId" clId="{AF2A99F9-8AD4-3644-94B0-74AB891B80BB}" dt="2021-01-08T16:04:19.512" v="9436" actId="478"/>
          <ac:spMkLst>
            <pc:docMk/>
            <pc:sldMk cId="1085530651" sldId="537"/>
            <ac:spMk id="8" creationId="{BE62F875-59F5-854E-B15A-8C28611C09EC}"/>
          </ac:spMkLst>
        </pc:spChg>
        <pc:spChg chg="del">
          <ac:chgData name="Nane Kratzke" userId="971be13ff4ee5ef6" providerId="LiveId" clId="{AF2A99F9-8AD4-3644-94B0-74AB891B80BB}" dt="2021-01-08T15:56:42.454" v="9364" actId="478"/>
          <ac:spMkLst>
            <pc:docMk/>
            <pc:sldMk cId="1085530651" sldId="537"/>
            <ac:spMk id="9" creationId="{414D7B1D-895A-C440-A240-39929C55593C}"/>
          </ac:spMkLst>
        </pc:spChg>
        <pc:spChg chg="mod">
          <ac:chgData name="Nane Kratzke" userId="971be13ff4ee5ef6" providerId="LiveId" clId="{AF2A99F9-8AD4-3644-94B0-74AB891B80BB}" dt="2021-01-08T16:00:02.388" v="9392" actId="20577"/>
          <ac:spMkLst>
            <pc:docMk/>
            <pc:sldMk cId="1085530651" sldId="537"/>
            <ac:spMk id="10" creationId="{64669592-C4EE-DB4B-A88C-C6A79EE0FE69}"/>
          </ac:spMkLst>
        </pc:spChg>
        <pc:spChg chg="del mod">
          <ac:chgData name="Nane Kratzke" userId="971be13ff4ee5ef6" providerId="LiveId" clId="{AF2A99F9-8AD4-3644-94B0-74AB891B80BB}" dt="2021-01-08T16:02:53.167" v="9403" actId="478"/>
          <ac:spMkLst>
            <pc:docMk/>
            <pc:sldMk cId="1085530651" sldId="537"/>
            <ac:spMk id="11" creationId="{18E4851F-3B59-EA46-B076-9014BDA427E3}"/>
          </ac:spMkLst>
        </pc:spChg>
        <pc:spChg chg="del">
          <ac:chgData name="Nane Kratzke" userId="971be13ff4ee5ef6" providerId="LiveId" clId="{AF2A99F9-8AD4-3644-94B0-74AB891B80BB}" dt="2021-01-08T15:57:29.516" v="9367" actId="478"/>
          <ac:spMkLst>
            <pc:docMk/>
            <pc:sldMk cId="1085530651" sldId="537"/>
            <ac:spMk id="12" creationId="{5EF3329D-7260-BE40-B5F4-1D13B475E3C8}"/>
          </ac:spMkLst>
        </pc:spChg>
        <pc:spChg chg="add mod">
          <ac:chgData name="Nane Kratzke" userId="971be13ff4ee5ef6" providerId="LiveId" clId="{AF2A99F9-8AD4-3644-94B0-74AB891B80BB}" dt="2021-01-08T16:20:55.392" v="9557" actId="1076"/>
          <ac:spMkLst>
            <pc:docMk/>
            <pc:sldMk cId="1085530651" sldId="537"/>
            <ac:spMk id="13" creationId="{C0D90C56-DC41-BA43-8458-A8EDE067327F}"/>
          </ac:spMkLst>
        </pc:spChg>
        <pc:spChg chg="add mod">
          <ac:chgData name="Nane Kratzke" userId="971be13ff4ee5ef6" providerId="LiveId" clId="{AF2A99F9-8AD4-3644-94B0-74AB891B80BB}" dt="2021-01-08T16:23:01.598" v="9620" actId="14100"/>
          <ac:spMkLst>
            <pc:docMk/>
            <pc:sldMk cId="1085530651" sldId="537"/>
            <ac:spMk id="14" creationId="{B7456D0B-458D-EF48-A8D6-57B6CF0504E7}"/>
          </ac:spMkLst>
        </pc:spChg>
        <pc:spChg chg="add mod">
          <ac:chgData name="Nane Kratzke" userId="971be13ff4ee5ef6" providerId="LiveId" clId="{AF2A99F9-8AD4-3644-94B0-74AB891B80BB}" dt="2021-01-08T16:21:03.391" v="9559" actId="1076"/>
          <ac:spMkLst>
            <pc:docMk/>
            <pc:sldMk cId="1085530651" sldId="537"/>
            <ac:spMk id="18" creationId="{C464EDF6-D99B-3740-BF93-4F596006FFB9}"/>
          </ac:spMkLst>
        </pc:spChg>
        <pc:spChg chg="add mod">
          <ac:chgData name="Nane Kratzke" userId="971be13ff4ee5ef6" providerId="LiveId" clId="{AF2A99F9-8AD4-3644-94B0-74AB891B80BB}" dt="2021-01-08T16:21:03.391" v="9559" actId="1076"/>
          <ac:spMkLst>
            <pc:docMk/>
            <pc:sldMk cId="1085530651" sldId="537"/>
            <ac:spMk id="19" creationId="{59FC8C13-F2A2-6A43-A67F-9A95E1A7453B}"/>
          </ac:spMkLst>
        </pc:spChg>
        <pc:spChg chg="add mod">
          <ac:chgData name="Nane Kratzke" userId="971be13ff4ee5ef6" providerId="LiveId" clId="{AF2A99F9-8AD4-3644-94B0-74AB891B80BB}" dt="2021-01-08T16:22:36.418" v="9616" actId="1076"/>
          <ac:spMkLst>
            <pc:docMk/>
            <pc:sldMk cId="1085530651" sldId="537"/>
            <ac:spMk id="20" creationId="{C34445D0-0DED-9F4A-BBE8-14A24255BD3C}"/>
          </ac:spMkLst>
        </pc:spChg>
        <pc:grpChg chg="mod">
          <ac:chgData name="Nane Kratzke" userId="971be13ff4ee5ef6" providerId="LiveId" clId="{AF2A99F9-8AD4-3644-94B0-74AB891B80BB}" dt="2021-01-08T16:22:06.495" v="9603"/>
          <ac:grpSpMkLst>
            <pc:docMk/>
            <pc:sldMk cId="1085530651" sldId="537"/>
            <ac:grpSpMk id="22" creationId="{58C5E407-AAB0-0A4C-AE8F-2386D34CF489}"/>
          </ac:grpSpMkLst>
        </pc:grpChg>
        <pc:grpChg chg="mod">
          <ac:chgData name="Nane Kratzke" userId="971be13ff4ee5ef6" providerId="LiveId" clId="{AF2A99F9-8AD4-3644-94B0-74AB891B80BB}" dt="2021-01-08T16:22:23.065" v="9609"/>
          <ac:grpSpMkLst>
            <pc:docMk/>
            <pc:sldMk cId="1085530651" sldId="537"/>
            <ac:grpSpMk id="25" creationId="{93A9D432-4D26-8E48-A357-688A77A55AD7}"/>
          </ac:grpSpMkLst>
        </pc:grpChg>
        <pc:grpChg chg="mod">
          <ac:chgData name="Nane Kratzke" userId="971be13ff4ee5ef6" providerId="LiveId" clId="{AF2A99F9-8AD4-3644-94B0-74AB891B80BB}" dt="2021-01-08T16:22:32.307" v="9615"/>
          <ac:grpSpMkLst>
            <pc:docMk/>
            <pc:sldMk cId="1085530651" sldId="537"/>
            <ac:grpSpMk id="29" creationId="{40C2DEB5-3F68-2945-AA88-CE842ADBB7E6}"/>
          </ac:grpSpMkLst>
        </pc:grpChg>
        <pc:picChg chg="add mod modCrop">
          <ac:chgData name="Nane Kratzke" userId="971be13ff4ee5ef6" providerId="LiveId" clId="{AF2A99F9-8AD4-3644-94B0-74AB891B80BB}" dt="2021-01-08T16:20:46.313" v="9554" actId="1076"/>
          <ac:picMkLst>
            <pc:docMk/>
            <pc:sldMk cId="1085530651" sldId="537"/>
            <ac:picMk id="4" creationId="{24FFC671-C8D7-0246-8D8D-C0CC714F83AD}"/>
          </ac:picMkLst>
        </pc:picChg>
        <pc:picChg chg="del mod">
          <ac:chgData name="Nane Kratzke" userId="971be13ff4ee5ef6" providerId="LiveId" clId="{AF2A99F9-8AD4-3644-94B0-74AB891B80BB}" dt="2021-01-08T16:02:50.605" v="9402" actId="478"/>
          <ac:picMkLst>
            <pc:docMk/>
            <pc:sldMk cId="1085530651" sldId="537"/>
            <ac:picMk id="5" creationId="{0A870C82-1A23-694A-B1FE-27DB20069E82}"/>
          </ac:picMkLst>
        </pc:picChg>
        <pc:picChg chg="add del mod">
          <ac:chgData name="Nane Kratzke" userId="971be13ff4ee5ef6" providerId="LiveId" clId="{AF2A99F9-8AD4-3644-94B0-74AB891B80BB}" dt="2021-01-08T16:01:29.556" v="9395" actId="478"/>
          <ac:picMkLst>
            <pc:docMk/>
            <pc:sldMk cId="1085530651" sldId="537"/>
            <ac:picMk id="7" creationId="{2E29188B-DCC4-E544-8D1D-387A7E5CCF85}"/>
          </ac:picMkLst>
        </pc:picChg>
        <pc:picChg chg="mod">
          <ac:chgData name="Nane Kratzke" userId="971be13ff4ee5ef6" providerId="LiveId" clId="{AF2A99F9-8AD4-3644-94B0-74AB891B80BB}" dt="2021-01-08T16:20:52.422" v="9556" actId="1076"/>
          <ac:picMkLst>
            <pc:docMk/>
            <pc:sldMk cId="1085530651" sldId="537"/>
            <ac:picMk id="15" creationId="{A62E4B4F-1578-B541-83F9-FF44572743DD}"/>
          </ac:picMkLst>
        </pc:picChg>
        <pc:picChg chg="add mod">
          <ac:chgData name="Nane Kratzke" userId="971be13ff4ee5ef6" providerId="LiveId" clId="{AF2A99F9-8AD4-3644-94B0-74AB891B80BB}" dt="2021-01-08T16:21:03.391" v="9559" actId="1076"/>
          <ac:picMkLst>
            <pc:docMk/>
            <pc:sldMk cId="1085530651" sldId="537"/>
            <ac:picMk id="17" creationId="{DBD05CC2-5F16-CB4F-A535-B34C7157B0C5}"/>
          </ac:picMkLst>
        </pc:picChg>
        <pc:picChg chg="add mod">
          <ac:chgData name="Nane Kratzke" userId="971be13ff4ee5ef6" providerId="LiveId" clId="{AF2A99F9-8AD4-3644-94B0-74AB891B80BB}" dt="2021-01-08T16:20:55.392" v="9557" actId="1076"/>
          <ac:picMkLst>
            <pc:docMk/>
            <pc:sldMk cId="1085530651" sldId="537"/>
            <ac:picMk id="7170" creationId="{81EBF33A-DE74-9C4B-96FC-725873BDCD9D}"/>
          </ac:picMkLst>
        </pc:picChg>
        <pc:inkChg chg="add del mod">
          <ac:chgData name="Nane Kratzke" userId="971be13ff4ee5ef6" providerId="LiveId" clId="{AF2A99F9-8AD4-3644-94B0-74AB891B80BB}" dt="2021-01-08T16:22:06.857" v="9604" actId="9405"/>
          <ac:inkMkLst>
            <pc:docMk/>
            <pc:sldMk cId="1085530651" sldId="537"/>
            <ac:inkMk id="16" creationId="{259FCCE3-E002-6342-B787-4D303306C6BB}"/>
          </ac:inkMkLst>
        </pc:inkChg>
        <pc:inkChg chg="add del mod">
          <ac:chgData name="Nane Kratzke" userId="971be13ff4ee5ef6" providerId="LiveId" clId="{AF2A99F9-8AD4-3644-94B0-74AB891B80BB}" dt="2021-01-08T16:22:06.495" v="9603"/>
          <ac:inkMkLst>
            <pc:docMk/>
            <pc:sldMk cId="1085530651" sldId="537"/>
            <ac:inkMk id="21" creationId="{D7672DC2-1CB3-6F43-90A6-E0B5ADF2E261}"/>
          </ac:inkMkLst>
        </pc:inkChg>
        <pc:inkChg chg="add del mod">
          <ac:chgData name="Nane Kratzke" userId="971be13ff4ee5ef6" providerId="LiveId" clId="{AF2A99F9-8AD4-3644-94B0-74AB891B80BB}" dt="2021-01-08T16:22:28.323" v="9612" actId="9405"/>
          <ac:inkMkLst>
            <pc:docMk/>
            <pc:sldMk cId="1085530651" sldId="537"/>
            <ac:inkMk id="23" creationId="{D13B231F-0641-B54B-BA7D-C0C6D0173791}"/>
          </ac:inkMkLst>
        </pc:inkChg>
        <pc:inkChg chg="add del mod">
          <ac:chgData name="Nane Kratzke" userId="971be13ff4ee5ef6" providerId="LiveId" clId="{AF2A99F9-8AD4-3644-94B0-74AB891B80BB}" dt="2021-01-08T16:22:23.065" v="9609"/>
          <ac:inkMkLst>
            <pc:docMk/>
            <pc:sldMk cId="1085530651" sldId="537"/>
            <ac:inkMk id="24" creationId="{DF3BFDE2-3402-E14B-A383-41F6E9F24B30}"/>
          </ac:inkMkLst>
        </pc:inkChg>
        <pc:inkChg chg="add del">
          <ac:chgData name="Nane Kratzke" userId="971be13ff4ee5ef6" providerId="LiveId" clId="{AF2A99F9-8AD4-3644-94B0-74AB891B80BB}" dt="2021-01-08T16:22:27.993" v="9611" actId="9405"/>
          <ac:inkMkLst>
            <pc:docMk/>
            <pc:sldMk cId="1085530651" sldId="537"/>
            <ac:inkMk id="26" creationId="{DC24982C-4AC9-B54C-AE2B-6C4386DEEB7B}"/>
          </ac:inkMkLst>
        </pc:inkChg>
        <pc:inkChg chg="add mod">
          <ac:chgData name="Nane Kratzke" userId="971be13ff4ee5ef6" providerId="LiveId" clId="{AF2A99F9-8AD4-3644-94B0-74AB891B80BB}" dt="2021-01-08T16:22:32.307" v="9615"/>
          <ac:inkMkLst>
            <pc:docMk/>
            <pc:sldMk cId="1085530651" sldId="537"/>
            <ac:inkMk id="27" creationId="{223CE8DB-4516-3A4E-939F-67980F2DE813}"/>
          </ac:inkMkLst>
        </pc:inkChg>
        <pc:inkChg chg="add mod">
          <ac:chgData name="Nane Kratzke" userId="971be13ff4ee5ef6" providerId="LiveId" clId="{AF2A99F9-8AD4-3644-94B0-74AB891B80BB}" dt="2021-01-08T16:22:32.307" v="9615"/>
          <ac:inkMkLst>
            <pc:docMk/>
            <pc:sldMk cId="1085530651" sldId="537"/>
            <ac:inkMk id="28" creationId="{21D610B8-7946-8048-A956-8DEA3E70B11A}"/>
          </ac:inkMkLst>
        </pc:inkChg>
      </pc:sldChg>
      <pc:sldChg chg="delSp add mod ord">
        <pc:chgData name="Nane Kratzke" userId="971be13ff4ee5ef6" providerId="LiveId" clId="{AF2A99F9-8AD4-3644-94B0-74AB891B80BB}" dt="2021-01-08T16:06:53.525" v="9551" actId="478"/>
        <pc:sldMkLst>
          <pc:docMk/>
          <pc:sldMk cId="2761295638" sldId="538"/>
        </pc:sldMkLst>
        <pc:spChg chg="del">
          <ac:chgData name="Nane Kratzke" userId="971be13ff4ee5ef6" providerId="LiveId" clId="{AF2A99F9-8AD4-3644-94B0-74AB891B80BB}" dt="2021-01-08T16:06:53.525" v="9551" actId="478"/>
          <ac:spMkLst>
            <pc:docMk/>
            <pc:sldMk cId="2761295638" sldId="538"/>
            <ac:spMk id="4" creationId="{6EE3858F-AFCB-734A-9F4B-1F32A57EBE05}"/>
          </ac:spMkLst>
        </pc:spChg>
      </pc:sldChg>
      <pc:sldChg chg="addSp delSp modSp add mod ord">
        <pc:chgData name="Nane Kratzke" userId="971be13ff4ee5ef6" providerId="LiveId" clId="{AF2A99F9-8AD4-3644-94B0-74AB891B80BB}" dt="2021-01-12T15:52:28.904" v="14405" actId="20577"/>
        <pc:sldMkLst>
          <pc:docMk/>
          <pc:sldMk cId="3509706013" sldId="539"/>
        </pc:sldMkLst>
        <pc:spChg chg="mod">
          <ac:chgData name="Nane Kratzke" userId="971be13ff4ee5ef6" providerId="LiveId" clId="{AF2A99F9-8AD4-3644-94B0-74AB891B80BB}" dt="2021-01-11T16:25:41.272" v="9768" actId="20577"/>
          <ac:spMkLst>
            <pc:docMk/>
            <pc:sldMk cId="3509706013" sldId="539"/>
            <ac:spMk id="2" creationId="{9C499ED8-18D1-E942-8557-969449808E76}"/>
          </ac:spMkLst>
        </pc:spChg>
        <pc:spChg chg="del mod">
          <ac:chgData name="Nane Kratzke" userId="971be13ff4ee5ef6" providerId="LiveId" clId="{AF2A99F9-8AD4-3644-94B0-74AB891B80BB}" dt="2021-01-11T19:09:48.996" v="10391" actId="478"/>
          <ac:spMkLst>
            <pc:docMk/>
            <pc:sldMk cId="3509706013" sldId="539"/>
            <ac:spMk id="4" creationId="{F1D60FD7-91B0-6C42-8B45-663DDD546A6B}"/>
          </ac:spMkLst>
        </pc:spChg>
        <pc:spChg chg="mod">
          <ac:chgData name="Nane Kratzke" userId="971be13ff4ee5ef6" providerId="LiveId" clId="{AF2A99F9-8AD4-3644-94B0-74AB891B80BB}" dt="2021-01-12T11:09:53.168" v="11420" actId="20577"/>
          <ac:spMkLst>
            <pc:docMk/>
            <pc:sldMk cId="3509706013" sldId="539"/>
            <ac:spMk id="5" creationId="{D6D3D317-1152-2742-9BE1-4ED9CE042C2D}"/>
          </ac:spMkLst>
        </pc:spChg>
        <pc:spChg chg="mod">
          <ac:chgData name="Nane Kratzke" userId="971be13ff4ee5ef6" providerId="LiveId" clId="{AF2A99F9-8AD4-3644-94B0-74AB891B80BB}" dt="2021-01-11T16:27:20.176" v="9851" actId="20577"/>
          <ac:spMkLst>
            <pc:docMk/>
            <pc:sldMk cId="3509706013" sldId="539"/>
            <ac:spMk id="7" creationId="{2E10CCA4-C3B8-9248-A6B2-C1EF803308D4}"/>
          </ac:spMkLst>
        </pc:spChg>
        <pc:spChg chg="mod">
          <ac:chgData name="Nane Kratzke" userId="971be13ff4ee5ef6" providerId="LiveId" clId="{AF2A99F9-8AD4-3644-94B0-74AB891B80BB}" dt="2021-01-11T16:26:30.773" v="9776" actId="20577"/>
          <ac:spMkLst>
            <pc:docMk/>
            <pc:sldMk cId="3509706013" sldId="539"/>
            <ac:spMk id="10" creationId="{64669592-C4EE-DB4B-A88C-C6A79EE0FE69}"/>
          </ac:spMkLst>
        </pc:spChg>
        <pc:spChg chg="add mod">
          <ac:chgData name="Nane Kratzke" userId="971be13ff4ee5ef6" providerId="LiveId" clId="{AF2A99F9-8AD4-3644-94B0-74AB891B80BB}" dt="2021-01-12T15:52:28.904" v="14405" actId="20577"/>
          <ac:spMkLst>
            <pc:docMk/>
            <pc:sldMk cId="3509706013" sldId="539"/>
            <ac:spMk id="13" creationId="{59854159-6677-9F43-ACE8-57D1AAAFB221}"/>
          </ac:spMkLst>
        </pc:spChg>
        <pc:picChg chg="del">
          <ac:chgData name="Nane Kratzke" userId="971be13ff4ee5ef6" providerId="LiveId" clId="{AF2A99F9-8AD4-3644-94B0-74AB891B80BB}" dt="2021-01-11T16:26:37.216" v="9777" actId="478"/>
          <ac:picMkLst>
            <pc:docMk/>
            <pc:sldMk cId="3509706013" sldId="539"/>
            <ac:picMk id="6" creationId="{30AD472D-663D-1944-98BA-3D74AE01438E}"/>
          </ac:picMkLst>
        </pc:picChg>
        <pc:picChg chg="add del mod">
          <ac:chgData name="Nane Kratzke" userId="971be13ff4ee5ef6" providerId="LiveId" clId="{AF2A99F9-8AD4-3644-94B0-74AB891B80BB}" dt="2021-01-11T19:06:01.573" v="10364" actId="478"/>
          <ac:picMkLst>
            <pc:docMk/>
            <pc:sldMk cId="3509706013" sldId="539"/>
            <ac:picMk id="8" creationId="{6C1AAC90-8ECB-BC4C-A103-1935B0A31E7E}"/>
          </ac:picMkLst>
        </pc:picChg>
        <pc:picChg chg="add del mod">
          <ac:chgData name="Nane Kratzke" userId="971be13ff4ee5ef6" providerId="LiveId" clId="{AF2A99F9-8AD4-3644-94B0-74AB891B80BB}" dt="2021-01-11T19:09:25.291" v="10384" actId="478"/>
          <ac:picMkLst>
            <pc:docMk/>
            <pc:sldMk cId="3509706013" sldId="539"/>
            <ac:picMk id="9" creationId="{63658D7E-D812-9C4C-A042-78668DF85150}"/>
          </ac:picMkLst>
        </pc:picChg>
        <pc:picChg chg="add del mod">
          <ac:chgData name="Nane Kratzke" userId="971be13ff4ee5ef6" providerId="LiveId" clId="{AF2A99F9-8AD4-3644-94B0-74AB891B80BB}" dt="2021-01-11T19:08:57.697" v="10381" actId="478"/>
          <ac:picMkLst>
            <pc:docMk/>
            <pc:sldMk cId="3509706013" sldId="539"/>
            <ac:picMk id="11" creationId="{940214D5-F99F-F04D-9CD7-7296C300C9C0}"/>
          </ac:picMkLst>
        </pc:picChg>
        <pc:picChg chg="add mod">
          <ac:chgData name="Nane Kratzke" userId="971be13ff4ee5ef6" providerId="LiveId" clId="{AF2A99F9-8AD4-3644-94B0-74AB891B80BB}" dt="2021-01-11T19:10:31.148" v="10398"/>
          <ac:picMkLst>
            <pc:docMk/>
            <pc:sldMk cId="3509706013" sldId="539"/>
            <ac:picMk id="12" creationId="{5FC9811B-9EBD-E748-9C2C-1F99F7336E2B}"/>
          </ac:picMkLst>
        </pc:picChg>
      </pc:sldChg>
      <pc:sldChg chg="addSp delSp modSp add mod">
        <pc:chgData name="Nane Kratzke" userId="971be13ff4ee5ef6" providerId="LiveId" clId="{AF2A99F9-8AD4-3644-94B0-74AB891B80BB}" dt="2021-01-12T15:50:02.088" v="14231" actId="207"/>
        <pc:sldMkLst>
          <pc:docMk/>
          <pc:sldMk cId="2436597348" sldId="540"/>
        </pc:sldMkLst>
        <pc:spChg chg="del">
          <ac:chgData name="Nane Kratzke" userId="971be13ff4ee5ef6" providerId="LiveId" clId="{AF2A99F9-8AD4-3644-94B0-74AB891B80BB}" dt="2021-01-11T19:13:45.462" v="10411" actId="478"/>
          <ac:spMkLst>
            <pc:docMk/>
            <pc:sldMk cId="2436597348" sldId="540"/>
            <ac:spMk id="4" creationId="{F1D60FD7-91B0-6C42-8B45-663DDD546A6B}"/>
          </ac:spMkLst>
        </pc:spChg>
        <pc:spChg chg="mod">
          <ac:chgData name="Nane Kratzke" userId="971be13ff4ee5ef6" providerId="LiveId" clId="{AF2A99F9-8AD4-3644-94B0-74AB891B80BB}" dt="2021-01-12T15:50:02.088" v="14231" actId="207"/>
          <ac:spMkLst>
            <pc:docMk/>
            <pc:sldMk cId="2436597348" sldId="540"/>
            <ac:spMk id="5" creationId="{D6D3D317-1152-2742-9BE1-4ED9CE042C2D}"/>
          </ac:spMkLst>
        </pc:spChg>
        <pc:spChg chg="mod">
          <ac:chgData name="Nane Kratzke" userId="971be13ff4ee5ef6" providerId="LiveId" clId="{AF2A99F9-8AD4-3644-94B0-74AB891B80BB}" dt="2021-01-11T16:28:26.502" v="9894" actId="20577"/>
          <ac:spMkLst>
            <pc:docMk/>
            <pc:sldMk cId="2436597348" sldId="540"/>
            <ac:spMk id="10" creationId="{64669592-C4EE-DB4B-A88C-C6A79EE0FE69}"/>
          </ac:spMkLst>
        </pc:spChg>
        <pc:spChg chg="add mod">
          <ac:chgData name="Nane Kratzke" userId="971be13ff4ee5ef6" providerId="LiveId" clId="{AF2A99F9-8AD4-3644-94B0-74AB891B80BB}" dt="2021-01-12T15:49:56.553" v="14228" actId="20577"/>
          <ac:spMkLst>
            <pc:docMk/>
            <pc:sldMk cId="2436597348" sldId="540"/>
            <ac:spMk id="15" creationId="{3DF64E84-111C-7541-B6E0-68C2A9025B12}"/>
          </ac:spMkLst>
        </pc:spChg>
        <pc:picChg chg="add del mod">
          <ac:chgData name="Nane Kratzke" userId="971be13ff4ee5ef6" providerId="LiveId" clId="{AF2A99F9-8AD4-3644-94B0-74AB891B80BB}" dt="2021-01-11T19:12:35.315" v="10404" actId="478"/>
          <ac:picMkLst>
            <pc:docMk/>
            <pc:sldMk cId="2436597348" sldId="540"/>
            <ac:picMk id="6" creationId="{BBA40425-F9E8-814D-BEF8-34971713037E}"/>
          </ac:picMkLst>
        </pc:picChg>
        <pc:picChg chg="add del mod">
          <ac:chgData name="Nane Kratzke" userId="971be13ff4ee5ef6" providerId="LiveId" clId="{AF2A99F9-8AD4-3644-94B0-74AB891B80BB}" dt="2021-01-11T19:15:46.930" v="10418" actId="478"/>
          <ac:picMkLst>
            <pc:docMk/>
            <pc:sldMk cId="2436597348" sldId="540"/>
            <ac:picMk id="8" creationId="{0C6FF802-2F47-374E-A691-B636569FB095}"/>
          </ac:picMkLst>
        </pc:picChg>
        <pc:picChg chg="add del mod">
          <ac:chgData name="Nane Kratzke" userId="971be13ff4ee5ef6" providerId="LiveId" clId="{AF2A99F9-8AD4-3644-94B0-74AB891B80BB}" dt="2021-01-11T19:15:24.584" v="10415" actId="478"/>
          <ac:picMkLst>
            <pc:docMk/>
            <pc:sldMk cId="2436597348" sldId="540"/>
            <ac:picMk id="9" creationId="{89824591-63E4-5044-A480-33D998A39FAB}"/>
          </ac:picMkLst>
        </pc:picChg>
        <pc:picChg chg="add del mod">
          <ac:chgData name="Nane Kratzke" userId="971be13ff4ee5ef6" providerId="LiveId" clId="{AF2A99F9-8AD4-3644-94B0-74AB891B80BB}" dt="2021-01-11T19:15:56.760" v="10421" actId="478"/>
          <ac:picMkLst>
            <pc:docMk/>
            <pc:sldMk cId="2436597348" sldId="540"/>
            <ac:picMk id="11" creationId="{1CDFD32E-5035-4949-AB83-FD0DFC574FEC}"/>
          </ac:picMkLst>
        </pc:picChg>
        <pc:picChg chg="add del mod">
          <ac:chgData name="Nane Kratzke" userId="971be13ff4ee5ef6" providerId="LiveId" clId="{AF2A99F9-8AD4-3644-94B0-74AB891B80BB}" dt="2021-01-11T19:16:46.845" v="10424" actId="478"/>
          <ac:picMkLst>
            <pc:docMk/>
            <pc:sldMk cId="2436597348" sldId="540"/>
            <ac:picMk id="12" creationId="{5BDF86B0-37E1-964C-99F4-5A38EC580715}"/>
          </ac:picMkLst>
        </pc:picChg>
        <pc:picChg chg="add del">
          <ac:chgData name="Nane Kratzke" userId="971be13ff4ee5ef6" providerId="LiveId" clId="{AF2A99F9-8AD4-3644-94B0-74AB891B80BB}" dt="2021-01-11T19:17:03.295" v="10426" actId="478"/>
          <ac:picMkLst>
            <pc:docMk/>
            <pc:sldMk cId="2436597348" sldId="540"/>
            <ac:picMk id="13" creationId="{ADE0707F-9F61-9242-9BE3-5728B97BA3DF}"/>
          </ac:picMkLst>
        </pc:picChg>
        <pc:picChg chg="add mod">
          <ac:chgData name="Nane Kratzke" userId="971be13ff4ee5ef6" providerId="LiveId" clId="{AF2A99F9-8AD4-3644-94B0-74AB891B80BB}" dt="2021-01-12T15:48:34.653" v="14064" actId="1076"/>
          <ac:picMkLst>
            <pc:docMk/>
            <pc:sldMk cId="2436597348" sldId="540"/>
            <ac:picMk id="14" creationId="{E864A0FE-9AC1-1349-89D8-54B2BA7441C0}"/>
          </ac:picMkLst>
        </pc:picChg>
      </pc:sldChg>
      <pc:sldChg chg="addSp delSp modSp add mod">
        <pc:chgData name="Nane Kratzke" userId="971be13ff4ee5ef6" providerId="LiveId" clId="{AF2A99F9-8AD4-3644-94B0-74AB891B80BB}" dt="2021-01-12T15:48:19.060" v="14061" actId="207"/>
        <pc:sldMkLst>
          <pc:docMk/>
          <pc:sldMk cId="305650072" sldId="541"/>
        </pc:sldMkLst>
        <pc:spChg chg="del">
          <ac:chgData name="Nane Kratzke" userId="971be13ff4ee5ef6" providerId="LiveId" clId="{AF2A99F9-8AD4-3644-94B0-74AB891B80BB}" dt="2021-01-12T11:12:47.960" v="11424" actId="478"/>
          <ac:spMkLst>
            <pc:docMk/>
            <pc:sldMk cId="305650072" sldId="541"/>
            <ac:spMk id="4" creationId="{F1D60FD7-91B0-6C42-8B45-663DDD546A6B}"/>
          </ac:spMkLst>
        </pc:spChg>
        <pc:spChg chg="mod">
          <ac:chgData name="Nane Kratzke" userId="971be13ff4ee5ef6" providerId="LiveId" clId="{AF2A99F9-8AD4-3644-94B0-74AB891B80BB}" dt="2021-01-12T15:48:19.060" v="14061" actId="207"/>
          <ac:spMkLst>
            <pc:docMk/>
            <pc:sldMk cId="305650072" sldId="541"/>
            <ac:spMk id="5" creationId="{D6D3D317-1152-2742-9BE1-4ED9CE042C2D}"/>
          </ac:spMkLst>
        </pc:spChg>
        <pc:spChg chg="mod">
          <ac:chgData name="Nane Kratzke" userId="971be13ff4ee5ef6" providerId="LiveId" clId="{AF2A99F9-8AD4-3644-94B0-74AB891B80BB}" dt="2021-01-11T16:29:01.108" v="9910" actId="20577"/>
          <ac:spMkLst>
            <pc:docMk/>
            <pc:sldMk cId="305650072" sldId="541"/>
            <ac:spMk id="10" creationId="{64669592-C4EE-DB4B-A88C-C6A79EE0FE69}"/>
          </ac:spMkLst>
        </pc:spChg>
        <pc:spChg chg="add mod">
          <ac:chgData name="Nane Kratzke" userId="971be13ff4ee5ef6" providerId="LiveId" clId="{AF2A99F9-8AD4-3644-94B0-74AB891B80BB}" dt="2021-01-12T15:47:50.889" v="14055" actId="1076"/>
          <ac:spMkLst>
            <pc:docMk/>
            <pc:sldMk cId="305650072" sldId="541"/>
            <ac:spMk id="25" creationId="{48FA2A8E-FE8B-B547-8E35-7FD4B21B634F}"/>
          </ac:spMkLst>
        </pc:spChg>
        <pc:picChg chg="add del mod">
          <ac:chgData name="Nane Kratzke" userId="971be13ff4ee5ef6" providerId="LiveId" clId="{AF2A99F9-8AD4-3644-94B0-74AB891B80BB}" dt="2021-01-12T11:29:35.891" v="12024" actId="478"/>
          <ac:picMkLst>
            <pc:docMk/>
            <pc:sldMk cId="305650072" sldId="541"/>
            <ac:picMk id="6" creationId="{C45F70C0-AFDB-B44A-A15D-0EF29D5ECDC5}"/>
          </ac:picMkLst>
        </pc:picChg>
        <pc:picChg chg="add del mod">
          <ac:chgData name="Nane Kratzke" userId="971be13ff4ee5ef6" providerId="LiveId" clId="{AF2A99F9-8AD4-3644-94B0-74AB891B80BB}" dt="2021-01-12T11:27:45.231" v="12007" actId="478"/>
          <ac:picMkLst>
            <pc:docMk/>
            <pc:sldMk cId="305650072" sldId="541"/>
            <ac:picMk id="8" creationId="{FBC31B36-FABF-4745-844F-062B42D97311}"/>
          </ac:picMkLst>
        </pc:picChg>
        <pc:picChg chg="add mod">
          <ac:chgData name="Nane Kratzke" userId="971be13ff4ee5ef6" providerId="LiveId" clId="{AF2A99F9-8AD4-3644-94B0-74AB891B80BB}" dt="2021-01-12T15:47:46.358" v="14054" actId="1076"/>
          <ac:picMkLst>
            <pc:docMk/>
            <pc:sldMk cId="305650072" sldId="541"/>
            <ac:picMk id="9" creationId="{31562C5D-234B-4F4A-84E5-EBC3F85690E4}"/>
          </ac:picMkLst>
        </pc:picChg>
        <pc:picChg chg="add mod">
          <ac:chgData name="Nane Kratzke" userId="971be13ff4ee5ef6" providerId="LiveId" clId="{AF2A99F9-8AD4-3644-94B0-74AB891B80BB}" dt="2021-01-12T15:47:46.358" v="14054" actId="1076"/>
          <ac:picMkLst>
            <pc:docMk/>
            <pc:sldMk cId="305650072" sldId="541"/>
            <ac:picMk id="11" creationId="{BCFC9617-FF4F-4247-A31B-A5F6A073472A}"/>
          </ac:picMkLst>
        </pc:picChg>
        <pc:picChg chg="add mod">
          <ac:chgData name="Nane Kratzke" userId="971be13ff4ee5ef6" providerId="LiveId" clId="{AF2A99F9-8AD4-3644-94B0-74AB891B80BB}" dt="2021-01-12T15:47:46.358" v="14054" actId="1076"/>
          <ac:picMkLst>
            <pc:docMk/>
            <pc:sldMk cId="305650072" sldId="541"/>
            <ac:picMk id="17" creationId="{AF7332DC-08F9-8948-A182-99E625B97BFA}"/>
          </ac:picMkLst>
        </pc:picChg>
        <pc:picChg chg="add mod">
          <ac:chgData name="Nane Kratzke" userId="971be13ff4ee5ef6" providerId="LiveId" clId="{AF2A99F9-8AD4-3644-94B0-74AB891B80BB}" dt="2021-01-12T15:47:46.358" v="14054" actId="1076"/>
          <ac:picMkLst>
            <pc:docMk/>
            <pc:sldMk cId="305650072" sldId="541"/>
            <ac:picMk id="18" creationId="{4DA7E4CB-2DF5-AB40-BBCB-EC784AAC8CAD}"/>
          </ac:picMkLst>
        </pc:picChg>
        <pc:picChg chg="add mod">
          <ac:chgData name="Nane Kratzke" userId="971be13ff4ee5ef6" providerId="LiveId" clId="{AF2A99F9-8AD4-3644-94B0-74AB891B80BB}" dt="2021-01-12T15:47:46.358" v="14054" actId="1076"/>
          <ac:picMkLst>
            <pc:docMk/>
            <pc:sldMk cId="305650072" sldId="541"/>
            <ac:picMk id="24" creationId="{BDF2CD5F-05B6-6B4B-BD56-7CF4EB9F3A45}"/>
          </ac:picMkLst>
        </pc:picChg>
        <pc:cxnChg chg="add mod">
          <ac:chgData name="Nane Kratzke" userId="971be13ff4ee5ef6" providerId="LiveId" clId="{AF2A99F9-8AD4-3644-94B0-74AB891B80BB}" dt="2021-01-12T15:47:46.358" v="14054" actId="1076"/>
          <ac:cxnSpMkLst>
            <pc:docMk/>
            <pc:sldMk cId="305650072" sldId="541"/>
            <ac:cxnSpMk id="13" creationId="{09A9685C-FFE2-9E40-BEAB-BE21DADB0DB9}"/>
          </ac:cxnSpMkLst>
        </pc:cxnChg>
        <pc:cxnChg chg="add mod">
          <ac:chgData name="Nane Kratzke" userId="971be13ff4ee5ef6" providerId="LiveId" clId="{AF2A99F9-8AD4-3644-94B0-74AB891B80BB}" dt="2021-01-12T15:47:46.358" v="14054" actId="1076"/>
          <ac:cxnSpMkLst>
            <pc:docMk/>
            <pc:sldMk cId="305650072" sldId="541"/>
            <ac:cxnSpMk id="23" creationId="{C63DEF3B-90AA-F844-8604-AC36DBF81765}"/>
          </ac:cxnSpMkLst>
        </pc:cxnChg>
      </pc:sldChg>
      <pc:sldChg chg="addSp delSp modSp add mod">
        <pc:chgData name="Nane Kratzke" userId="971be13ff4ee5ef6" providerId="LiveId" clId="{AF2A99F9-8AD4-3644-94B0-74AB891B80BB}" dt="2021-01-18T16:09:27.088" v="22036" actId="113"/>
        <pc:sldMkLst>
          <pc:docMk/>
          <pc:sldMk cId="1530498785" sldId="542"/>
        </pc:sldMkLst>
        <pc:spChg chg="del">
          <ac:chgData name="Nane Kratzke" userId="971be13ff4ee5ef6" providerId="LiveId" clId="{AF2A99F9-8AD4-3644-94B0-74AB891B80BB}" dt="2021-01-12T14:46:58.899" v="12487" actId="478"/>
          <ac:spMkLst>
            <pc:docMk/>
            <pc:sldMk cId="1530498785" sldId="542"/>
            <ac:spMk id="4" creationId="{F1D60FD7-91B0-6C42-8B45-663DDD546A6B}"/>
          </ac:spMkLst>
        </pc:spChg>
        <pc:spChg chg="mod">
          <ac:chgData name="Nane Kratzke" userId="971be13ff4ee5ef6" providerId="LiveId" clId="{AF2A99F9-8AD4-3644-94B0-74AB891B80BB}" dt="2021-01-12T15:51:44.556" v="14316" actId="20577"/>
          <ac:spMkLst>
            <pc:docMk/>
            <pc:sldMk cId="1530498785" sldId="542"/>
            <ac:spMk id="5" creationId="{D6D3D317-1152-2742-9BE1-4ED9CE042C2D}"/>
          </ac:spMkLst>
        </pc:spChg>
        <pc:spChg chg="mod">
          <ac:chgData name="Nane Kratzke" userId="971be13ff4ee5ef6" providerId="LiveId" clId="{AF2A99F9-8AD4-3644-94B0-74AB891B80BB}" dt="2021-01-18T16:09:27.088" v="22036" actId="113"/>
          <ac:spMkLst>
            <pc:docMk/>
            <pc:sldMk cId="1530498785" sldId="542"/>
            <ac:spMk id="7" creationId="{2E10CCA4-C3B8-9248-A6B2-C1EF803308D4}"/>
          </ac:spMkLst>
        </pc:spChg>
        <pc:spChg chg="mod">
          <ac:chgData name="Nane Kratzke" userId="971be13ff4ee5ef6" providerId="LiveId" clId="{AF2A99F9-8AD4-3644-94B0-74AB891B80BB}" dt="2021-01-11T16:29:23.991" v="9926" actId="20577"/>
          <ac:spMkLst>
            <pc:docMk/>
            <pc:sldMk cId="1530498785" sldId="542"/>
            <ac:spMk id="10" creationId="{64669592-C4EE-DB4B-A88C-C6A79EE0FE69}"/>
          </ac:spMkLst>
        </pc:spChg>
        <pc:picChg chg="add del mod">
          <ac:chgData name="Nane Kratzke" userId="971be13ff4ee5ef6" providerId="LiveId" clId="{AF2A99F9-8AD4-3644-94B0-74AB891B80BB}" dt="2021-01-12T14:48:56.586" v="12493" actId="478"/>
          <ac:picMkLst>
            <pc:docMk/>
            <pc:sldMk cId="1530498785" sldId="542"/>
            <ac:picMk id="6" creationId="{4073A30C-8E9B-504E-9B94-EE7788988D20}"/>
          </ac:picMkLst>
        </pc:picChg>
        <pc:picChg chg="add mod">
          <ac:chgData name="Nane Kratzke" userId="971be13ff4ee5ef6" providerId="LiveId" clId="{AF2A99F9-8AD4-3644-94B0-74AB891B80BB}" dt="2021-01-12T14:52:22.556" v="12507"/>
          <ac:picMkLst>
            <pc:docMk/>
            <pc:sldMk cId="1530498785" sldId="542"/>
            <ac:picMk id="8" creationId="{2730EE81-55A5-0942-9B84-601725760151}"/>
          </ac:picMkLst>
        </pc:picChg>
      </pc:sldChg>
      <pc:sldChg chg="addSp delSp modSp add mod">
        <pc:chgData name="Nane Kratzke" userId="971be13ff4ee5ef6" providerId="LiveId" clId="{AF2A99F9-8AD4-3644-94B0-74AB891B80BB}" dt="2021-01-12T15:51:32.644" v="14315" actId="207"/>
        <pc:sldMkLst>
          <pc:docMk/>
          <pc:sldMk cId="2350973529" sldId="543"/>
        </pc:sldMkLst>
        <pc:spChg chg="del">
          <ac:chgData name="Nane Kratzke" userId="971be13ff4ee5ef6" providerId="LiveId" clId="{AF2A99F9-8AD4-3644-94B0-74AB891B80BB}" dt="2021-01-12T14:57:29.208" v="12511" actId="478"/>
          <ac:spMkLst>
            <pc:docMk/>
            <pc:sldMk cId="2350973529" sldId="543"/>
            <ac:spMk id="4" creationId="{F1D60FD7-91B0-6C42-8B45-663DDD546A6B}"/>
          </ac:spMkLst>
        </pc:spChg>
        <pc:spChg chg="mod">
          <ac:chgData name="Nane Kratzke" userId="971be13ff4ee5ef6" providerId="LiveId" clId="{AF2A99F9-8AD4-3644-94B0-74AB891B80BB}" dt="2021-01-12T15:51:32.644" v="14315" actId="207"/>
          <ac:spMkLst>
            <pc:docMk/>
            <pc:sldMk cId="2350973529" sldId="543"/>
            <ac:spMk id="5" creationId="{D6D3D317-1152-2742-9BE1-4ED9CE042C2D}"/>
          </ac:spMkLst>
        </pc:spChg>
        <pc:spChg chg="add mod">
          <ac:chgData name="Nane Kratzke" userId="971be13ff4ee5ef6" providerId="LiveId" clId="{AF2A99F9-8AD4-3644-94B0-74AB891B80BB}" dt="2021-01-12T15:46:10.641" v="13950" actId="20577"/>
          <ac:spMkLst>
            <pc:docMk/>
            <pc:sldMk cId="2350973529" sldId="543"/>
            <ac:spMk id="9" creationId="{F9EC88DD-CC92-BC46-B183-905BE6061CB6}"/>
          </ac:spMkLst>
        </pc:spChg>
        <pc:spChg chg="mod">
          <ac:chgData name="Nane Kratzke" userId="971be13ff4ee5ef6" providerId="LiveId" clId="{AF2A99F9-8AD4-3644-94B0-74AB891B80BB}" dt="2021-01-11T16:30:05.198" v="9979" actId="20577"/>
          <ac:spMkLst>
            <pc:docMk/>
            <pc:sldMk cId="2350973529" sldId="543"/>
            <ac:spMk id="10" creationId="{64669592-C4EE-DB4B-A88C-C6A79EE0FE69}"/>
          </ac:spMkLst>
        </pc:spChg>
        <pc:picChg chg="add mod modCrop">
          <ac:chgData name="Nane Kratzke" userId="971be13ff4ee5ef6" providerId="LiveId" clId="{AF2A99F9-8AD4-3644-94B0-74AB891B80BB}" dt="2021-01-12T15:46:07.243" v="13949" actId="1076"/>
          <ac:picMkLst>
            <pc:docMk/>
            <pc:sldMk cId="2350973529" sldId="543"/>
            <ac:picMk id="6" creationId="{983F7103-123D-BD40-BE92-2EF7A47B41D7}"/>
          </ac:picMkLst>
        </pc:picChg>
      </pc:sldChg>
      <pc:sldChg chg="addSp delSp modSp add mod">
        <pc:chgData name="Nane Kratzke" userId="971be13ff4ee5ef6" providerId="LiveId" clId="{AF2A99F9-8AD4-3644-94B0-74AB891B80BB}" dt="2021-01-22T13:55:56.053" v="32525" actId="20577"/>
        <pc:sldMkLst>
          <pc:docMk/>
          <pc:sldMk cId="2489015465" sldId="544"/>
        </pc:sldMkLst>
        <pc:spChg chg="del">
          <ac:chgData name="Nane Kratzke" userId="971be13ff4ee5ef6" providerId="LiveId" clId="{AF2A99F9-8AD4-3644-94B0-74AB891B80BB}" dt="2021-01-12T15:31:02.724" v="13242" actId="478"/>
          <ac:spMkLst>
            <pc:docMk/>
            <pc:sldMk cId="2489015465" sldId="544"/>
            <ac:spMk id="4" creationId="{F1D60FD7-91B0-6C42-8B45-663DDD546A6B}"/>
          </ac:spMkLst>
        </pc:spChg>
        <pc:spChg chg="mod">
          <ac:chgData name="Nane Kratzke" userId="971be13ff4ee5ef6" providerId="LiveId" clId="{AF2A99F9-8AD4-3644-94B0-74AB891B80BB}" dt="2021-01-12T15:44:43.238" v="13806" actId="207"/>
          <ac:spMkLst>
            <pc:docMk/>
            <pc:sldMk cId="2489015465" sldId="544"/>
            <ac:spMk id="5" creationId="{D6D3D317-1152-2742-9BE1-4ED9CE042C2D}"/>
          </ac:spMkLst>
        </pc:spChg>
        <pc:spChg chg="mod">
          <ac:chgData name="Nane Kratzke" userId="971be13ff4ee5ef6" providerId="LiveId" clId="{AF2A99F9-8AD4-3644-94B0-74AB891B80BB}" dt="2021-01-11T16:30:21.092" v="9995" actId="20577"/>
          <ac:spMkLst>
            <pc:docMk/>
            <pc:sldMk cId="2489015465" sldId="544"/>
            <ac:spMk id="10" creationId="{64669592-C4EE-DB4B-A88C-C6A79EE0FE69}"/>
          </ac:spMkLst>
        </pc:spChg>
        <pc:spChg chg="add mod">
          <ac:chgData name="Nane Kratzke" userId="971be13ff4ee5ef6" providerId="LiveId" clId="{AF2A99F9-8AD4-3644-94B0-74AB891B80BB}" dt="2021-01-22T13:55:56.053" v="32525" actId="20577"/>
          <ac:spMkLst>
            <pc:docMk/>
            <pc:sldMk cId="2489015465" sldId="544"/>
            <ac:spMk id="11" creationId="{87B168CC-6B4A-A94C-BA07-9BD7693D832B}"/>
          </ac:spMkLst>
        </pc:spChg>
        <pc:picChg chg="add del mod">
          <ac:chgData name="Nane Kratzke" userId="971be13ff4ee5ef6" providerId="LiveId" clId="{AF2A99F9-8AD4-3644-94B0-74AB891B80BB}" dt="2021-01-12T15:26:51.229" v="13218" actId="478"/>
          <ac:picMkLst>
            <pc:docMk/>
            <pc:sldMk cId="2489015465" sldId="544"/>
            <ac:picMk id="6" creationId="{CE6C277A-F7FB-5347-BA10-2628FC65A108}"/>
          </ac:picMkLst>
        </pc:picChg>
        <pc:picChg chg="add mod">
          <ac:chgData name="Nane Kratzke" userId="971be13ff4ee5ef6" providerId="LiveId" clId="{AF2A99F9-8AD4-3644-94B0-74AB891B80BB}" dt="2021-01-12T15:27:58.054" v="13240" actId="14100"/>
          <ac:picMkLst>
            <pc:docMk/>
            <pc:sldMk cId="2489015465" sldId="544"/>
            <ac:picMk id="8" creationId="{9994B2D6-D9F0-3349-9190-DEB0928E8A02}"/>
          </ac:picMkLst>
        </pc:picChg>
        <pc:picChg chg="add mod">
          <ac:chgData name="Nane Kratzke" userId="971be13ff4ee5ef6" providerId="LiveId" clId="{AF2A99F9-8AD4-3644-94B0-74AB891B80BB}" dt="2021-01-12T15:31:29.202" v="13248" actId="1076"/>
          <ac:picMkLst>
            <pc:docMk/>
            <pc:sldMk cId="2489015465" sldId="544"/>
            <ac:picMk id="9" creationId="{343D8610-BD96-4B45-A1C0-800A0AD54BE9}"/>
          </ac:picMkLst>
        </pc:picChg>
      </pc:sldChg>
      <pc:sldChg chg="addSp delSp modSp add mod">
        <pc:chgData name="Nane Kratzke" userId="971be13ff4ee5ef6" providerId="LiveId" clId="{AF2A99F9-8AD4-3644-94B0-74AB891B80BB}" dt="2021-01-12T16:04:36.829" v="14518" actId="478"/>
        <pc:sldMkLst>
          <pc:docMk/>
          <pc:sldMk cId="3443149469" sldId="545"/>
        </pc:sldMkLst>
        <pc:spChg chg="del">
          <ac:chgData name="Nane Kratzke" userId="971be13ff4ee5ef6" providerId="LiveId" clId="{AF2A99F9-8AD4-3644-94B0-74AB891B80BB}" dt="2021-01-12T15:43:26.457" v="13718" actId="478"/>
          <ac:spMkLst>
            <pc:docMk/>
            <pc:sldMk cId="3443149469" sldId="545"/>
            <ac:spMk id="4" creationId="{F1D60FD7-91B0-6C42-8B45-663DDD546A6B}"/>
          </ac:spMkLst>
        </pc:spChg>
        <pc:spChg chg="mod">
          <ac:chgData name="Nane Kratzke" userId="971be13ff4ee5ef6" providerId="LiveId" clId="{AF2A99F9-8AD4-3644-94B0-74AB891B80BB}" dt="2021-01-12T15:58:28.667" v="14417" actId="255"/>
          <ac:spMkLst>
            <pc:docMk/>
            <pc:sldMk cId="3443149469" sldId="545"/>
            <ac:spMk id="5" creationId="{D6D3D317-1152-2742-9BE1-4ED9CE042C2D}"/>
          </ac:spMkLst>
        </pc:spChg>
        <pc:spChg chg="add mod">
          <ac:chgData name="Nane Kratzke" userId="971be13ff4ee5ef6" providerId="LiveId" clId="{AF2A99F9-8AD4-3644-94B0-74AB891B80BB}" dt="2021-01-12T15:58:38.005" v="14419" actId="1076"/>
          <ac:spMkLst>
            <pc:docMk/>
            <pc:sldMk cId="3443149469" sldId="545"/>
            <ac:spMk id="8" creationId="{6BE52DF5-2DAD-DD4A-805F-887502581DE8}"/>
          </ac:spMkLst>
        </pc:spChg>
        <pc:spChg chg="mod">
          <ac:chgData name="Nane Kratzke" userId="971be13ff4ee5ef6" providerId="LiveId" clId="{AF2A99F9-8AD4-3644-94B0-74AB891B80BB}" dt="2021-01-11T16:31:43.883" v="10036" actId="20577"/>
          <ac:spMkLst>
            <pc:docMk/>
            <pc:sldMk cId="3443149469" sldId="545"/>
            <ac:spMk id="10" creationId="{64669592-C4EE-DB4B-A88C-C6A79EE0FE69}"/>
          </ac:spMkLst>
        </pc:spChg>
        <pc:spChg chg="add del mod">
          <ac:chgData name="Nane Kratzke" userId="971be13ff4ee5ef6" providerId="LiveId" clId="{AF2A99F9-8AD4-3644-94B0-74AB891B80BB}" dt="2021-01-12T16:04:36.829" v="14518" actId="478"/>
          <ac:spMkLst>
            <pc:docMk/>
            <pc:sldMk cId="3443149469" sldId="545"/>
            <ac:spMk id="11" creationId="{6BE52DF5-2DAD-DD4A-805F-887502581DE8}"/>
          </ac:spMkLst>
        </pc:spChg>
        <pc:picChg chg="add del mod">
          <ac:chgData name="Nane Kratzke" userId="971be13ff4ee5ef6" providerId="LiveId" clId="{AF2A99F9-8AD4-3644-94B0-74AB891B80BB}" dt="2021-01-12T15:59:21.699" v="14423" actId="478"/>
          <ac:picMkLst>
            <pc:docMk/>
            <pc:sldMk cId="3443149469" sldId="545"/>
            <ac:picMk id="4" creationId="{FBF2449B-AF87-8E49-A733-061845B343C8}"/>
          </ac:picMkLst>
        </pc:picChg>
        <pc:picChg chg="add del mod">
          <ac:chgData name="Nane Kratzke" userId="971be13ff4ee5ef6" providerId="LiveId" clId="{AF2A99F9-8AD4-3644-94B0-74AB891B80BB}" dt="2021-01-12T16:00:55.429" v="14510" actId="478"/>
          <ac:picMkLst>
            <pc:docMk/>
            <pc:sldMk cId="3443149469" sldId="545"/>
            <ac:picMk id="6" creationId="{BEE658AC-A8DA-1040-B167-EC7580ED78E5}"/>
          </ac:picMkLst>
        </pc:picChg>
        <pc:picChg chg="add mod">
          <ac:chgData name="Nane Kratzke" userId="971be13ff4ee5ef6" providerId="LiveId" clId="{AF2A99F9-8AD4-3644-94B0-74AB891B80BB}" dt="2021-01-12T16:01:24.295" v="14516" actId="1076"/>
          <ac:picMkLst>
            <pc:docMk/>
            <pc:sldMk cId="3443149469" sldId="545"/>
            <ac:picMk id="9" creationId="{08027ED0-DE8C-7D42-9955-2FFB5ACFCA66}"/>
          </ac:picMkLst>
        </pc:picChg>
      </pc:sldChg>
      <pc:sldChg chg="addSp delSp modSp add mod">
        <pc:chgData name="Nane Kratzke" userId="971be13ff4ee5ef6" providerId="LiveId" clId="{AF2A99F9-8AD4-3644-94B0-74AB891B80BB}" dt="2021-01-12T11:06:58.882" v="11389" actId="20577"/>
        <pc:sldMkLst>
          <pc:docMk/>
          <pc:sldMk cId="3321952094" sldId="546"/>
        </pc:sldMkLst>
        <pc:spChg chg="mod">
          <ac:chgData name="Nane Kratzke" userId="971be13ff4ee5ef6" providerId="LiveId" clId="{AF2A99F9-8AD4-3644-94B0-74AB891B80BB}" dt="2021-01-11T18:08:15.350" v="10162" actId="20577"/>
          <ac:spMkLst>
            <pc:docMk/>
            <pc:sldMk cId="3321952094" sldId="546"/>
            <ac:spMk id="2" creationId="{9C499ED8-18D1-E942-8557-969449808E76}"/>
          </ac:spMkLst>
        </pc:spChg>
        <pc:spChg chg="del">
          <ac:chgData name="Nane Kratzke" userId="971be13ff4ee5ef6" providerId="LiveId" clId="{AF2A99F9-8AD4-3644-94B0-74AB891B80BB}" dt="2021-01-11T18:07:48.415" v="10120" actId="478"/>
          <ac:spMkLst>
            <pc:docMk/>
            <pc:sldMk cId="3321952094" sldId="546"/>
            <ac:spMk id="4" creationId="{F1D60FD7-91B0-6C42-8B45-663DDD546A6B}"/>
          </ac:spMkLst>
        </pc:spChg>
        <pc:spChg chg="mod">
          <ac:chgData name="Nane Kratzke" userId="971be13ff4ee5ef6" providerId="LiveId" clId="{AF2A99F9-8AD4-3644-94B0-74AB891B80BB}" dt="2021-01-11T18:07:10.671" v="10115" actId="20577"/>
          <ac:spMkLst>
            <pc:docMk/>
            <pc:sldMk cId="3321952094" sldId="546"/>
            <ac:spMk id="5" creationId="{D6D3D317-1152-2742-9BE1-4ED9CE042C2D}"/>
          </ac:spMkLst>
        </pc:spChg>
        <pc:spChg chg="mod">
          <ac:chgData name="Nane Kratzke" userId="971be13ff4ee5ef6" providerId="LiveId" clId="{AF2A99F9-8AD4-3644-94B0-74AB891B80BB}" dt="2021-01-12T11:06:58.882" v="11389" actId="20577"/>
          <ac:spMkLst>
            <pc:docMk/>
            <pc:sldMk cId="3321952094" sldId="546"/>
            <ac:spMk id="10" creationId="{64669592-C4EE-DB4B-A88C-C6A79EE0FE69}"/>
          </ac:spMkLst>
        </pc:spChg>
        <pc:picChg chg="add del mod">
          <ac:chgData name="Nane Kratzke" userId="971be13ff4ee5ef6" providerId="LiveId" clId="{AF2A99F9-8AD4-3644-94B0-74AB891B80BB}" dt="2021-01-11T18:06:10.225" v="10103" actId="478"/>
          <ac:picMkLst>
            <pc:docMk/>
            <pc:sldMk cId="3321952094" sldId="546"/>
            <ac:picMk id="6" creationId="{95CE2272-D962-F74B-90A1-88BD6984BD94}"/>
          </ac:picMkLst>
        </pc:picChg>
        <pc:picChg chg="add mod modCrop">
          <ac:chgData name="Nane Kratzke" userId="971be13ff4ee5ef6" providerId="LiveId" clId="{AF2A99F9-8AD4-3644-94B0-74AB891B80BB}" dt="2021-01-12T10:43:45.406" v="10456" actId="14861"/>
          <ac:picMkLst>
            <pc:docMk/>
            <pc:sldMk cId="3321952094" sldId="546"/>
            <ac:picMk id="8" creationId="{A8C0BEEA-8459-C740-B4EC-E3FF065B43EF}"/>
          </ac:picMkLst>
        </pc:picChg>
      </pc:sldChg>
      <pc:sldChg chg="addSp delSp modSp add mod">
        <pc:chgData name="Nane Kratzke" userId="971be13ff4ee5ef6" providerId="LiveId" clId="{AF2A99F9-8AD4-3644-94B0-74AB891B80BB}" dt="2021-01-12T16:35:56.447" v="16476" actId="20577"/>
        <pc:sldMkLst>
          <pc:docMk/>
          <pc:sldMk cId="2370797044" sldId="547"/>
        </pc:sldMkLst>
        <pc:spChg chg="mod">
          <ac:chgData name="Nane Kratzke" userId="971be13ff4ee5ef6" providerId="LiveId" clId="{AF2A99F9-8AD4-3644-94B0-74AB891B80BB}" dt="2021-01-12T16:17:29.531" v="15546" actId="20577"/>
          <ac:spMkLst>
            <pc:docMk/>
            <pc:sldMk cId="2370797044" sldId="547"/>
            <ac:spMk id="2" creationId="{9C499ED8-18D1-E942-8557-969449808E76}"/>
          </ac:spMkLst>
        </pc:spChg>
        <pc:spChg chg="mod">
          <ac:chgData name="Nane Kratzke" userId="971be13ff4ee5ef6" providerId="LiveId" clId="{AF2A99F9-8AD4-3644-94B0-74AB891B80BB}" dt="2021-01-12T16:33:42.244" v="16423" actId="207"/>
          <ac:spMkLst>
            <pc:docMk/>
            <pc:sldMk cId="2370797044" sldId="547"/>
            <ac:spMk id="5" creationId="{D6D3D317-1152-2742-9BE1-4ED9CE042C2D}"/>
          </ac:spMkLst>
        </pc:spChg>
        <pc:spChg chg="add mod">
          <ac:chgData name="Nane Kratzke" userId="971be13ff4ee5ef6" providerId="LiveId" clId="{AF2A99F9-8AD4-3644-94B0-74AB891B80BB}" dt="2021-01-12T16:35:56.447" v="16476" actId="20577"/>
          <ac:spMkLst>
            <pc:docMk/>
            <pc:sldMk cId="2370797044" sldId="547"/>
            <ac:spMk id="6" creationId="{496B434E-B44C-DF44-AB94-9D39E39F0F78}"/>
          </ac:spMkLst>
        </pc:spChg>
        <pc:spChg chg="del">
          <ac:chgData name="Nane Kratzke" userId="971be13ff4ee5ef6" providerId="LiveId" clId="{AF2A99F9-8AD4-3644-94B0-74AB891B80BB}" dt="2021-01-12T16:13:39.893" v="15216" actId="478"/>
          <ac:spMkLst>
            <pc:docMk/>
            <pc:sldMk cId="2370797044" sldId="547"/>
            <ac:spMk id="7" creationId="{2E10CCA4-C3B8-9248-A6B2-C1EF803308D4}"/>
          </ac:spMkLst>
        </pc:spChg>
        <pc:spChg chg="del">
          <ac:chgData name="Nane Kratzke" userId="971be13ff4ee5ef6" providerId="LiveId" clId="{AF2A99F9-8AD4-3644-94B0-74AB891B80BB}" dt="2021-01-12T16:17:34.447" v="15547" actId="478"/>
          <ac:spMkLst>
            <pc:docMk/>
            <pc:sldMk cId="2370797044" sldId="547"/>
            <ac:spMk id="8" creationId="{6BE52DF5-2DAD-DD4A-805F-887502581DE8}"/>
          </ac:spMkLst>
        </pc:spChg>
        <pc:spChg chg="mod">
          <ac:chgData name="Nane Kratzke" userId="971be13ff4ee5ef6" providerId="LiveId" clId="{AF2A99F9-8AD4-3644-94B0-74AB891B80BB}" dt="2021-01-12T16:06:18.809" v="14580" actId="20577"/>
          <ac:spMkLst>
            <pc:docMk/>
            <pc:sldMk cId="2370797044" sldId="547"/>
            <ac:spMk id="10" creationId="{64669592-C4EE-DB4B-A88C-C6A79EE0FE69}"/>
          </ac:spMkLst>
        </pc:spChg>
        <pc:picChg chg="add mod">
          <ac:chgData name="Nane Kratzke" userId="971be13ff4ee5ef6" providerId="LiveId" clId="{AF2A99F9-8AD4-3644-94B0-74AB891B80BB}" dt="2021-01-12T16:19:39.029" v="15568" actId="14100"/>
          <ac:picMkLst>
            <pc:docMk/>
            <pc:sldMk cId="2370797044" sldId="547"/>
            <ac:picMk id="4" creationId="{5EDB178A-C9FB-AD43-B583-9D84DD618D29}"/>
          </ac:picMkLst>
        </pc:picChg>
        <pc:picChg chg="del">
          <ac:chgData name="Nane Kratzke" userId="971be13ff4ee5ef6" providerId="LiveId" clId="{AF2A99F9-8AD4-3644-94B0-74AB891B80BB}" dt="2021-01-12T16:18:07.042" v="15549" actId="478"/>
          <ac:picMkLst>
            <pc:docMk/>
            <pc:sldMk cId="2370797044" sldId="547"/>
            <ac:picMk id="9" creationId="{08027ED0-DE8C-7D42-9955-2FFB5ACFCA66}"/>
          </ac:picMkLst>
        </pc:picChg>
        <pc:picChg chg="add mod">
          <ac:chgData name="Nane Kratzke" userId="971be13ff4ee5ef6" providerId="LiveId" clId="{AF2A99F9-8AD4-3644-94B0-74AB891B80BB}" dt="2021-01-12T16:19:53.418" v="15573" actId="1076"/>
          <ac:picMkLst>
            <pc:docMk/>
            <pc:sldMk cId="2370797044" sldId="547"/>
            <ac:picMk id="1026" creationId="{B0F74446-E9CB-7843-A579-47DA7D03A5C0}"/>
          </ac:picMkLst>
        </pc:picChg>
      </pc:sldChg>
      <pc:sldChg chg="add">
        <pc:chgData name="Nane Kratzke" userId="971be13ff4ee5ef6" providerId="LiveId" clId="{AF2A99F9-8AD4-3644-94B0-74AB891B80BB}" dt="2021-01-18T13:40:28.569" v="16479"/>
        <pc:sldMkLst>
          <pc:docMk/>
          <pc:sldMk cId="2169067498" sldId="548"/>
        </pc:sldMkLst>
      </pc:sldChg>
      <pc:sldChg chg="addSp delSp modSp add mod">
        <pc:chgData name="Nane Kratzke" userId="971be13ff4ee5ef6" providerId="LiveId" clId="{AF2A99F9-8AD4-3644-94B0-74AB891B80BB}" dt="2021-01-18T13:49:55.214" v="16675" actId="166"/>
        <pc:sldMkLst>
          <pc:docMk/>
          <pc:sldMk cId="775165166" sldId="549"/>
        </pc:sldMkLst>
        <pc:spChg chg="mod">
          <ac:chgData name="Nane Kratzke" userId="971be13ff4ee5ef6" providerId="LiveId" clId="{AF2A99F9-8AD4-3644-94B0-74AB891B80BB}" dt="2021-01-18T13:40:53.067" v="16507" actId="20577"/>
          <ac:spMkLst>
            <pc:docMk/>
            <pc:sldMk cId="775165166" sldId="549"/>
            <ac:spMk id="2" creationId="{9C499ED8-18D1-E942-8557-969449808E76}"/>
          </ac:spMkLst>
        </pc:spChg>
        <pc:spChg chg="add mod">
          <ac:chgData name="Nane Kratzke" userId="971be13ff4ee5ef6" providerId="LiveId" clId="{AF2A99F9-8AD4-3644-94B0-74AB891B80BB}" dt="2021-01-18T13:49:10.018" v="16666" actId="113"/>
          <ac:spMkLst>
            <pc:docMk/>
            <pc:sldMk cId="775165166" sldId="549"/>
            <ac:spMk id="5" creationId="{936CA09F-D948-D74D-A9F4-4AFA85F622CE}"/>
          </ac:spMkLst>
        </pc:spChg>
        <pc:spChg chg="mod">
          <ac:chgData name="Nane Kratzke" userId="971be13ff4ee5ef6" providerId="LiveId" clId="{AF2A99F9-8AD4-3644-94B0-74AB891B80BB}" dt="2021-01-18T13:45:09.834" v="16621" actId="313"/>
          <ac:spMkLst>
            <pc:docMk/>
            <pc:sldMk cId="775165166" sldId="549"/>
            <ac:spMk id="10" creationId="{64669592-C4EE-DB4B-A88C-C6A79EE0FE69}"/>
          </ac:spMkLst>
        </pc:spChg>
        <pc:spChg chg="del">
          <ac:chgData name="Nane Kratzke" userId="971be13ff4ee5ef6" providerId="LiveId" clId="{AF2A99F9-8AD4-3644-94B0-74AB891B80BB}" dt="2021-01-18T13:41:21.026" v="16548" actId="478"/>
          <ac:spMkLst>
            <pc:docMk/>
            <pc:sldMk cId="775165166" sldId="549"/>
            <ac:spMk id="13" creationId="{C0D90C56-DC41-BA43-8458-A8EDE067327F}"/>
          </ac:spMkLst>
        </pc:spChg>
        <pc:spChg chg="del">
          <ac:chgData name="Nane Kratzke" userId="971be13ff4ee5ef6" providerId="LiveId" clId="{AF2A99F9-8AD4-3644-94B0-74AB891B80BB}" dt="2021-01-18T13:41:15.248" v="16546" actId="478"/>
          <ac:spMkLst>
            <pc:docMk/>
            <pc:sldMk cId="775165166" sldId="549"/>
            <ac:spMk id="14" creationId="{B7456D0B-458D-EF48-A8D6-57B6CF0504E7}"/>
          </ac:spMkLst>
        </pc:spChg>
        <pc:spChg chg="del">
          <ac:chgData name="Nane Kratzke" userId="971be13ff4ee5ef6" providerId="LiveId" clId="{AF2A99F9-8AD4-3644-94B0-74AB891B80BB}" dt="2021-01-18T13:41:21.026" v="16548" actId="478"/>
          <ac:spMkLst>
            <pc:docMk/>
            <pc:sldMk cId="775165166" sldId="549"/>
            <ac:spMk id="18" creationId="{C464EDF6-D99B-3740-BF93-4F596006FFB9}"/>
          </ac:spMkLst>
        </pc:spChg>
        <pc:spChg chg="del">
          <ac:chgData name="Nane Kratzke" userId="971be13ff4ee5ef6" providerId="LiveId" clId="{AF2A99F9-8AD4-3644-94B0-74AB891B80BB}" dt="2021-01-18T13:41:21.026" v="16548" actId="478"/>
          <ac:spMkLst>
            <pc:docMk/>
            <pc:sldMk cId="775165166" sldId="549"/>
            <ac:spMk id="19" creationId="{59FC8C13-F2A2-6A43-A67F-9A95E1A7453B}"/>
          </ac:spMkLst>
        </pc:spChg>
        <pc:spChg chg="del">
          <ac:chgData name="Nane Kratzke" userId="971be13ff4ee5ef6" providerId="LiveId" clId="{AF2A99F9-8AD4-3644-94B0-74AB891B80BB}" dt="2021-01-18T13:41:21.026" v="16548" actId="478"/>
          <ac:spMkLst>
            <pc:docMk/>
            <pc:sldMk cId="775165166" sldId="549"/>
            <ac:spMk id="20" creationId="{C34445D0-0DED-9F4A-BBE8-14A24255BD3C}"/>
          </ac:spMkLst>
        </pc:spChg>
        <pc:spChg chg="add mod">
          <ac:chgData name="Nane Kratzke" userId="971be13ff4ee5ef6" providerId="LiveId" clId="{AF2A99F9-8AD4-3644-94B0-74AB891B80BB}" dt="2021-01-18T13:49:50.437" v="16674" actId="20577"/>
          <ac:spMkLst>
            <pc:docMk/>
            <pc:sldMk cId="775165166" sldId="549"/>
            <ac:spMk id="21" creationId="{25A8EF5F-516B-BA44-8D22-94A1B3765B42}"/>
          </ac:spMkLst>
        </pc:spChg>
        <pc:grpChg chg="del">
          <ac:chgData name="Nane Kratzke" userId="971be13ff4ee5ef6" providerId="LiveId" clId="{AF2A99F9-8AD4-3644-94B0-74AB891B80BB}" dt="2021-01-18T13:41:16.796" v="16547" actId="478"/>
          <ac:grpSpMkLst>
            <pc:docMk/>
            <pc:sldMk cId="775165166" sldId="549"/>
            <ac:grpSpMk id="29" creationId="{40C2DEB5-3F68-2945-AA88-CE842ADBB7E6}"/>
          </ac:grpSpMkLst>
        </pc:grpChg>
        <pc:picChg chg="del">
          <ac:chgData name="Nane Kratzke" userId="971be13ff4ee5ef6" providerId="LiveId" clId="{AF2A99F9-8AD4-3644-94B0-74AB891B80BB}" dt="2021-01-18T13:41:21.026" v="16548" actId="478"/>
          <ac:picMkLst>
            <pc:docMk/>
            <pc:sldMk cId="775165166" sldId="549"/>
            <ac:picMk id="4" creationId="{24FFC671-C8D7-0246-8D8D-C0CC714F83AD}"/>
          </ac:picMkLst>
        </pc:picChg>
        <pc:picChg chg="del">
          <ac:chgData name="Nane Kratzke" userId="971be13ff4ee5ef6" providerId="LiveId" clId="{AF2A99F9-8AD4-3644-94B0-74AB891B80BB}" dt="2021-01-18T13:41:23.172" v="16549" actId="478"/>
          <ac:picMkLst>
            <pc:docMk/>
            <pc:sldMk cId="775165166" sldId="549"/>
            <ac:picMk id="15" creationId="{A62E4B4F-1578-B541-83F9-FF44572743DD}"/>
          </ac:picMkLst>
        </pc:picChg>
        <pc:picChg chg="del">
          <ac:chgData name="Nane Kratzke" userId="971be13ff4ee5ef6" providerId="LiveId" clId="{AF2A99F9-8AD4-3644-94B0-74AB891B80BB}" dt="2021-01-18T13:41:21.026" v="16548" actId="478"/>
          <ac:picMkLst>
            <pc:docMk/>
            <pc:sldMk cId="775165166" sldId="549"/>
            <ac:picMk id="17" creationId="{DBD05CC2-5F16-CB4F-A535-B34C7157B0C5}"/>
          </ac:picMkLst>
        </pc:picChg>
        <pc:picChg chg="add mod">
          <ac:chgData name="Nane Kratzke" userId="971be13ff4ee5ef6" providerId="LiveId" clId="{AF2A99F9-8AD4-3644-94B0-74AB891B80BB}" dt="2021-01-18T13:49:55.214" v="16675" actId="166"/>
          <ac:picMkLst>
            <pc:docMk/>
            <pc:sldMk cId="775165166" sldId="549"/>
            <ac:picMk id="1026" creationId="{39D4A8AD-DF29-7742-9603-6E1BB16936CB}"/>
          </ac:picMkLst>
        </pc:picChg>
        <pc:picChg chg="del">
          <ac:chgData name="Nane Kratzke" userId="971be13ff4ee5ef6" providerId="LiveId" clId="{AF2A99F9-8AD4-3644-94B0-74AB891B80BB}" dt="2021-01-18T13:41:21.026" v="16548" actId="478"/>
          <ac:picMkLst>
            <pc:docMk/>
            <pc:sldMk cId="775165166" sldId="549"/>
            <ac:picMk id="7170" creationId="{81EBF33A-DE74-9C4B-96FC-725873BDCD9D}"/>
          </ac:picMkLst>
        </pc:picChg>
      </pc:sldChg>
      <pc:sldChg chg="addSp delSp modSp add mod ord">
        <pc:chgData name="Nane Kratzke" userId="971be13ff4ee5ef6" providerId="LiveId" clId="{AF2A99F9-8AD4-3644-94B0-74AB891B80BB}" dt="2021-01-18T15:11:14.904" v="19953" actId="6549"/>
        <pc:sldMkLst>
          <pc:docMk/>
          <pc:sldMk cId="1445546795" sldId="550"/>
        </pc:sldMkLst>
        <pc:spChg chg="mod">
          <ac:chgData name="Nane Kratzke" userId="971be13ff4ee5ef6" providerId="LiveId" clId="{AF2A99F9-8AD4-3644-94B0-74AB891B80BB}" dt="2021-01-18T13:57:21.026" v="16721" actId="20577"/>
          <ac:spMkLst>
            <pc:docMk/>
            <pc:sldMk cId="1445546795" sldId="550"/>
            <ac:spMk id="2" creationId="{9C499ED8-18D1-E942-8557-969449808E76}"/>
          </ac:spMkLst>
        </pc:spChg>
        <pc:spChg chg="add del mod">
          <ac:chgData name="Nane Kratzke" userId="971be13ff4ee5ef6" providerId="LiveId" clId="{AF2A99F9-8AD4-3644-94B0-74AB891B80BB}" dt="2021-01-18T14:00:05.208" v="16759" actId="478"/>
          <ac:spMkLst>
            <pc:docMk/>
            <pc:sldMk cId="1445546795" sldId="550"/>
            <ac:spMk id="4" creationId="{D8AA5A98-7029-0142-A750-BAA88FD581F0}"/>
          </ac:spMkLst>
        </pc:spChg>
        <pc:spChg chg="mod">
          <ac:chgData name="Nane Kratzke" userId="971be13ff4ee5ef6" providerId="LiveId" clId="{AF2A99F9-8AD4-3644-94B0-74AB891B80BB}" dt="2021-01-18T14:03:36.667" v="16836" actId="20577"/>
          <ac:spMkLst>
            <pc:docMk/>
            <pc:sldMk cId="1445546795" sldId="550"/>
            <ac:spMk id="5" creationId="{936CA09F-D948-D74D-A9F4-4AFA85F622CE}"/>
          </ac:spMkLst>
        </pc:spChg>
        <pc:spChg chg="add mod">
          <ac:chgData name="Nane Kratzke" userId="971be13ff4ee5ef6" providerId="LiveId" clId="{AF2A99F9-8AD4-3644-94B0-74AB891B80BB}" dt="2021-01-18T15:11:14.904" v="19953" actId="6549"/>
          <ac:spMkLst>
            <pc:docMk/>
            <pc:sldMk cId="1445546795" sldId="550"/>
            <ac:spMk id="6" creationId="{B35B3AE9-8A0F-7A4C-A369-E71CD19E8603}"/>
          </ac:spMkLst>
        </pc:spChg>
        <pc:spChg chg="mod">
          <ac:chgData name="Nane Kratzke" userId="971be13ff4ee5ef6" providerId="LiveId" clId="{AF2A99F9-8AD4-3644-94B0-74AB891B80BB}" dt="2021-01-18T14:00:02.778" v="16758" actId="20577"/>
          <ac:spMkLst>
            <pc:docMk/>
            <pc:sldMk cId="1445546795" sldId="550"/>
            <ac:spMk id="10" creationId="{64669592-C4EE-DB4B-A88C-C6A79EE0FE69}"/>
          </ac:spMkLst>
        </pc:spChg>
        <pc:spChg chg="del">
          <ac:chgData name="Nane Kratzke" userId="971be13ff4ee5ef6" providerId="LiveId" clId="{AF2A99F9-8AD4-3644-94B0-74AB891B80BB}" dt="2021-01-18T13:57:30.340" v="16723" actId="478"/>
          <ac:spMkLst>
            <pc:docMk/>
            <pc:sldMk cId="1445546795" sldId="550"/>
            <ac:spMk id="21" creationId="{25A8EF5F-516B-BA44-8D22-94A1B3765B42}"/>
          </ac:spMkLst>
        </pc:spChg>
        <pc:picChg chg="del">
          <ac:chgData name="Nane Kratzke" userId="971be13ff4ee5ef6" providerId="LiveId" clId="{AF2A99F9-8AD4-3644-94B0-74AB891B80BB}" dt="2021-01-18T13:57:26.955" v="16722" actId="478"/>
          <ac:picMkLst>
            <pc:docMk/>
            <pc:sldMk cId="1445546795" sldId="550"/>
            <ac:picMk id="1026" creationId="{39D4A8AD-DF29-7742-9603-6E1BB16936CB}"/>
          </ac:picMkLst>
        </pc:picChg>
        <pc:picChg chg="add mod">
          <ac:chgData name="Nane Kratzke" userId="971be13ff4ee5ef6" providerId="LiveId" clId="{AF2A99F9-8AD4-3644-94B0-74AB891B80BB}" dt="2021-01-18T14:06:26.417" v="17027"/>
          <ac:picMkLst>
            <pc:docMk/>
            <pc:sldMk cId="1445546795" sldId="550"/>
            <ac:picMk id="2050" creationId="{6B4CA108-BA1D-AF4A-A69E-73E407531125}"/>
          </ac:picMkLst>
        </pc:picChg>
      </pc:sldChg>
      <pc:sldChg chg="addSp delSp modSp add mod">
        <pc:chgData name="Nane Kratzke" userId="971be13ff4ee5ef6" providerId="LiveId" clId="{AF2A99F9-8AD4-3644-94B0-74AB891B80BB}" dt="2021-01-18T14:19:00.986" v="17721" actId="20577"/>
        <pc:sldMkLst>
          <pc:docMk/>
          <pc:sldMk cId="1850815735" sldId="551"/>
        </pc:sldMkLst>
        <pc:spChg chg="mod">
          <ac:chgData name="Nane Kratzke" userId="971be13ff4ee5ef6" providerId="LiveId" clId="{AF2A99F9-8AD4-3644-94B0-74AB891B80BB}" dt="2021-01-18T14:19:00.986" v="17721" actId="20577"/>
          <ac:spMkLst>
            <pc:docMk/>
            <pc:sldMk cId="1850815735" sldId="551"/>
            <ac:spMk id="6" creationId="{B35B3AE9-8A0F-7A4C-A369-E71CD19E8603}"/>
          </ac:spMkLst>
        </pc:spChg>
        <pc:spChg chg="mod">
          <ac:chgData name="Nane Kratzke" userId="971be13ff4ee5ef6" providerId="LiveId" clId="{AF2A99F9-8AD4-3644-94B0-74AB891B80BB}" dt="2021-01-18T14:11:41.003" v="17070" actId="20577"/>
          <ac:spMkLst>
            <pc:docMk/>
            <pc:sldMk cId="1850815735" sldId="551"/>
            <ac:spMk id="10" creationId="{64669592-C4EE-DB4B-A88C-C6A79EE0FE69}"/>
          </ac:spMkLst>
        </pc:spChg>
        <pc:picChg chg="del">
          <ac:chgData name="Nane Kratzke" userId="971be13ff4ee5ef6" providerId="LiveId" clId="{AF2A99F9-8AD4-3644-94B0-74AB891B80BB}" dt="2021-01-18T14:09:53.014" v="17054" actId="478"/>
          <ac:picMkLst>
            <pc:docMk/>
            <pc:sldMk cId="1850815735" sldId="551"/>
            <ac:picMk id="2050" creationId="{6B4CA108-BA1D-AF4A-A69E-73E407531125}"/>
          </ac:picMkLst>
        </pc:picChg>
        <pc:picChg chg="add mod">
          <ac:chgData name="Nane Kratzke" userId="971be13ff4ee5ef6" providerId="LiveId" clId="{AF2A99F9-8AD4-3644-94B0-74AB891B80BB}" dt="2021-01-18T14:17:16.953" v="17645" actId="1076"/>
          <ac:picMkLst>
            <pc:docMk/>
            <pc:sldMk cId="1850815735" sldId="551"/>
            <ac:picMk id="3074" creationId="{22408854-38E0-DA4B-A4CE-09A310CAB7E7}"/>
          </ac:picMkLst>
        </pc:picChg>
      </pc:sldChg>
      <pc:sldChg chg="addSp delSp modSp add mod">
        <pc:chgData name="Nane Kratzke" userId="971be13ff4ee5ef6" providerId="LiveId" clId="{AF2A99F9-8AD4-3644-94B0-74AB891B80BB}" dt="2021-01-18T14:56:02.951" v="19942" actId="1076"/>
        <pc:sldMkLst>
          <pc:docMk/>
          <pc:sldMk cId="3106174242" sldId="552"/>
        </pc:sldMkLst>
        <pc:spChg chg="add mod">
          <ac:chgData name="Nane Kratzke" userId="971be13ff4ee5ef6" providerId="LiveId" clId="{AF2A99F9-8AD4-3644-94B0-74AB891B80BB}" dt="2021-01-18T14:34:28.755" v="18056" actId="1076"/>
          <ac:spMkLst>
            <pc:docMk/>
            <pc:sldMk cId="3106174242" sldId="552"/>
            <ac:spMk id="4" creationId="{44116A49-11B2-DE48-B2DA-9EB9932CC530}"/>
          </ac:spMkLst>
        </pc:spChg>
        <pc:spChg chg="del">
          <ac:chgData name="Nane Kratzke" userId="971be13ff4ee5ef6" providerId="LiveId" clId="{AF2A99F9-8AD4-3644-94B0-74AB891B80BB}" dt="2021-01-18T14:25:44.402" v="17918" actId="478"/>
          <ac:spMkLst>
            <pc:docMk/>
            <pc:sldMk cId="3106174242" sldId="552"/>
            <ac:spMk id="5" creationId="{936CA09F-D948-D74D-A9F4-4AFA85F622CE}"/>
          </ac:spMkLst>
        </pc:spChg>
        <pc:spChg chg="mod">
          <ac:chgData name="Nane Kratzke" userId="971be13ff4ee5ef6" providerId="LiveId" clId="{AF2A99F9-8AD4-3644-94B0-74AB891B80BB}" dt="2021-01-18T14:50:30.384" v="19677" actId="14100"/>
          <ac:spMkLst>
            <pc:docMk/>
            <pc:sldMk cId="3106174242" sldId="552"/>
            <ac:spMk id="6" creationId="{B35B3AE9-8A0F-7A4C-A369-E71CD19E8603}"/>
          </ac:spMkLst>
        </pc:spChg>
        <pc:spChg chg="add mod">
          <ac:chgData name="Nane Kratzke" userId="971be13ff4ee5ef6" providerId="LiveId" clId="{AF2A99F9-8AD4-3644-94B0-74AB891B80BB}" dt="2021-01-18T14:34:54.236" v="18065" actId="1076"/>
          <ac:spMkLst>
            <pc:docMk/>
            <pc:sldMk cId="3106174242" sldId="552"/>
            <ac:spMk id="7" creationId="{35587CC9-E1A8-664A-A373-9C4CCD432C12}"/>
          </ac:spMkLst>
        </pc:spChg>
        <pc:spChg chg="mod">
          <ac:chgData name="Nane Kratzke" userId="971be13ff4ee5ef6" providerId="LiveId" clId="{AF2A99F9-8AD4-3644-94B0-74AB891B80BB}" dt="2021-01-18T14:48:01.425" v="19562" actId="20577"/>
          <ac:spMkLst>
            <pc:docMk/>
            <pc:sldMk cId="3106174242" sldId="552"/>
            <ac:spMk id="10" creationId="{64669592-C4EE-DB4B-A88C-C6A79EE0FE69}"/>
          </ac:spMkLst>
        </pc:spChg>
        <pc:spChg chg="add mod">
          <ac:chgData name="Nane Kratzke" userId="971be13ff4ee5ef6" providerId="LiveId" clId="{AF2A99F9-8AD4-3644-94B0-74AB891B80BB}" dt="2021-01-18T14:36:10.623" v="18166" actId="20577"/>
          <ac:spMkLst>
            <pc:docMk/>
            <pc:sldMk cId="3106174242" sldId="552"/>
            <ac:spMk id="12" creationId="{32310BF5-6117-4C4F-B8B3-AC7E9899E153}"/>
          </ac:spMkLst>
        </pc:spChg>
        <pc:spChg chg="add mod">
          <ac:chgData name="Nane Kratzke" userId="971be13ff4ee5ef6" providerId="LiveId" clId="{AF2A99F9-8AD4-3644-94B0-74AB891B80BB}" dt="2021-01-18T14:34:14.254" v="18054" actId="1076"/>
          <ac:spMkLst>
            <pc:docMk/>
            <pc:sldMk cId="3106174242" sldId="552"/>
            <ac:spMk id="13" creationId="{54D68D12-78C6-6A4F-B1AD-67F14D1D8238}"/>
          </ac:spMkLst>
        </pc:spChg>
        <pc:spChg chg="add del mod">
          <ac:chgData name="Nane Kratzke" userId="971be13ff4ee5ef6" providerId="LiveId" clId="{AF2A99F9-8AD4-3644-94B0-74AB891B80BB}" dt="2021-01-18T14:33:43.136" v="18049" actId="478"/>
          <ac:spMkLst>
            <pc:docMk/>
            <pc:sldMk cId="3106174242" sldId="552"/>
            <ac:spMk id="14" creationId="{0EF6D3CE-5098-0546-9DE9-238698A30DD4}"/>
          </ac:spMkLst>
        </pc:spChg>
        <pc:spChg chg="add mod">
          <ac:chgData name="Nane Kratzke" userId="971be13ff4ee5ef6" providerId="LiveId" clId="{AF2A99F9-8AD4-3644-94B0-74AB891B80BB}" dt="2021-01-18T14:50:50.077" v="19679" actId="1076"/>
          <ac:spMkLst>
            <pc:docMk/>
            <pc:sldMk cId="3106174242" sldId="552"/>
            <ac:spMk id="17" creationId="{0C484A77-8928-8041-926D-9682CDE00835}"/>
          </ac:spMkLst>
        </pc:spChg>
        <pc:spChg chg="add mod">
          <ac:chgData name="Nane Kratzke" userId="971be13ff4ee5ef6" providerId="LiveId" clId="{AF2A99F9-8AD4-3644-94B0-74AB891B80BB}" dt="2021-01-18T14:50:38.669" v="19678" actId="1076"/>
          <ac:spMkLst>
            <pc:docMk/>
            <pc:sldMk cId="3106174242" sldId="552"/>
            <ac:spMk id="18" creationId="{2D8CEBFD-F65D-6044-885F-414F72565003}"/>
          </ac:spMkLst>
        </pc:spChg>
        <pc:spChg chg="add mod">
          <ac:chgData name="Nane Kratzke" userId="971be13ff4ee5ef6" providerId="LiveId" clId="{AF2A99F9-8AD4-3644-94B0-74AB891B80BB}" dt="2021-01-18T14:45:51.311" v="19520" actId="404"/>
          <ac:spMkLst>
            <pc:docMk/>
            <pc:sldMk cId="3106174242" sldId="552"/>
            <ac:spMk id="19" creationId="{51F27D88-BDE7-E24B-9B21-247F044C3614}"/>
          </ac:spMkLst>
        </pc:spChg>
        <pc:spChg chg="add mod">
          <ac:chgData name="Nane Kratzke" userId="971be13ff4ee5ef6" providerId="LiveId" clId="{AF2A99F9-8AD4-3644-94B0-74AB891B80BB}" dt="2021-01-18T14:53:55.391" v="19931" actId="20577"/>
          <ac:spMkLst>
            <pc:docMk/>
            <pc:sldMk cId="3106174242" sldId="552"/>
            <ac:spMk id="29" creationId="{20BD6430-472F-9C4D-843D-2552AE3DB24E}"/>
          </ac:spMkLst>
        </pc:spChg>
        <pc:picChg chg="add mod">
          <ac:chgData name="Nane Kratzke" userId="971be13ff4ee5ef6" providerId="LiveId" clId="{AF2A99F9-8AD4-3644-94B0-74AB891B80BB}" dt="2021-01-18T14:55:56.269" v="19940" actId="1076"/>
          <ac:picMkLst>
            <pc:docMk/>
            <pc:sldMk cId="3106174242" sldId="552"/>
            <ac:picMk id="38" creationId="{703A962F-D220-E242-B202-BBF022EBD98D}"/>
          </ac:picMkLst>
        </pc:picChg>
        <pc:picChg chg="add mod">
          <ac:chgData name="Nane Kratzke" userId="971be13ff4ee5ef6" providerId="LiveId" clId="{AF2A99F9-8AD4-3644-94B0-74AB891B80BB}" dt="2021-01-18T14:56:02.951" v="19942" actId="1076"/>
          <ac:picMkLst>
            <pc:docMk/>
            <pc:sldMk cId="3106174242" sldId="552"/>
            <ac:picMk id="39" creationId="{9B35CD80-EBBA-CA4D-855E-B3DABB4883F9}"/>
          </ac:picMkLst>
        </pc:picChg>
        <pc:picChg chg="del">
          <ac:chgData name="Nane Kratzke" userId="971be13ff4ee5ef6" providerId="LiveId" clId="{AF2A99F9-8AD4-3644-94B0-74AB891B80BB}" dt="2021-01-18T14:19:49.710" v="17732" actId="478"/>
          <ac:picMkLst>
            <pc:docMk/>
            <pc:sldMk cId="3106174242" sldId="552"/>
            <ac:picMk id="3074" creationId="{22408854-38E0-DA4B-A4CE-09A310CAB7E7}"/>
          </ac:picMkLst>
        </pc:picChg>
        <pc:picChg chg="add mod">
          <ac:chgData name="Nane Kratzke" userId="971be13ff4ee5ef6" providerId="LiveId" clId="{AF2A99F9-8AD4-3644-94B0-74AB891B80BB}" dt="2021-01-18T14:34:28.755" v="18056" actId="1076"/>
          <ac:picMkLst>
            <pc:docMk/>
            <pc:sldMk cId="3106174242" sldId="552"/>
            <ac:picMk id="4098" creationId="{F176EE61-7A3B-CE48-8952-9D391839D38A}"/>
          </ac:picMkLst>
        </pc:picChg>
        <pc:picChg chg="add mod">
          <ac:chgData name="Nane Kratzke" userId="971be13ff4ee5ef6" providerId="LiveId" clId="{AF2A99F9-8AD4-3644-94B0-74AB891B80BB}" dt="2021-01-18T14:34:36.572" v="18057" actId="1076"/>
          <ac:picMkLst>
            <pc:docMk/>
            <pc:sldMk cId="3106174242" sldId="552"/>
            <ac:picMk id="4100" creationId="{7D89294E-E62B-014C-8136-B0E64DAAD330}"/>
          </ac:picMkLst>
        </pc:picChg>
        <pc:picChg chg="add mod">
          <ac:chgData name="Nane Kratzke" userId="971be13ff4ee5ef6" providerId="LiveId" clId="{AF2A99F9-8AD4-3644-94B0-74AB891B80BB}" dt="2021-01-18T14:45:57.505" v="19521" actId="1076"/>
          <ac:picMkLst>
            <pc:docMk/>
            <pc:sldMk cId="3106174242" sldId="552"/>
            <ac:picMk id="4102" creationId="{80252F52-1DCD-4642-ABBE-8A75923CE665}"/>
          </ac:picMkLst>
        </pc:picChg>
        <pc:picChg chg="add mod">
          <ac:chgData name="Nane Kratzke" userId="971be13ff4ee5ef6" providerId="LiveId" clId="{AF2A99F9-8AD4-3644-94B0-74AB891B80BB}" dt="2021-01-18T14:34:04.003" v="18053" actId="1076"/>
          <ac:picMkLst>
            <pc:docMk/>
            <pc:sldMk cId="3106174242" sldId="552"/>
            <ac:picMk id="4104" creationId="{8FAA75E5-F38D-4649-9416-86CEF9FFD7CC}"/>
          </ac:picMkLst>
        </pc:picChg>
        <pc:picChg chg="add mod">
          <ac:chgData name="Nane Kratzke" userId="971be13ff4ee5ef6" providerId="LiveId" clId="{AF2A99F9-8AD4-3644-94B0-74AB891B80BB}" dt="2021-01-18T14:55:47.619" v="19937" actId="1076"/>
          <ac:picMkLst>
            <pc:docMk/>
            <pc:sldMk cId="3106174242" sldId="552"/>
            <ac:picMk id="4106" creationId="{4229B95D-1599-DF4E-B82D-A2ABD0B8D210}"/>
          </ac:picMkLst>
        </pc:picChg>
        <pc:cxnChg chg="add mod">
          <ac:chgData name="Nane Kratzke" userId="971be13ff4ee5ef6" providerId="LiveId" clId="{AF2A99F9-8AD4-3644-94B0-74AB891B80BB}" dt="2021-01-18T14:46:33.394" v="19526" actId="1582"/>
          <ac:cxnSpMkLst>
            <pc:docMk/>
            <pc:sldMk cId="3106174242" sldId="552"/>
            <ac:cxnSpMk id="9" creationId="{1F5D9868-31FA-8F49-8A24-142AA193158A}"/>
          </ac:cxnSpMkLst>
        </pc:cxnChg>
        <pc:cxnChg chg="add mod">
          <ac:chgData name="Nane Kratzke" userId="971be13ff4ee5ef6" providerId="LiveId" clId="{AF2A99F9-8AD4-3644-94B0-74AB891B80BB}" dt="2021-01-18T14:46:44.869" v="19531" actId="14100"/>
          <ac:cxnSpMkLst>
            <pc:docMk/>
            <pc:sldMk cId="3106174242" sldId="552"/>
            <ac:cxnSpMk id="22" creationId="{6969B70D-37AE-F242-B0D4-F913EBD5C0E6}"/>
          </ac:cxnSpMkLst>
        </pc:cxnChg>
        <pc:cxnChg chg="add mod">
          <ac:chgData name="Nane Kratzke" userId="971be13ff4ee5ef6" providerId="LiveId" clId="{AF2A99F9-8AD4-3644-94B0-74AB891B80BB}" dt="2021-01-18T14:46:54.061" v="19535" actId="14100"/>
          <ac:cxnSpMkLst>
            <pc:docMk/>
            <pc:sldMk cId="3106174242" sldId="552"/>
            <ac:cxnSpMk id="25" creationId="{87F68F34-4E94-0D41-B778-ACA7AFBAFB1A}"/>
          </ac:cxnSpMkLst>
        </pc:cxnChg>
        <pc:cxnChg chg="add mod">
          <ac:chgData name="Nane Kratzke" userId="971be13ff4ee5ef6" providerId="LiveId" clId="{AF2A99F9-8AD4-3644-94B0-74AB891B80BB}" dt="2021-01-18T14:47:06.457" v="19540" actId="14100"/>
          <ac:cxnSpMkLst>
            <pc:docMk/>
            <pc:sldMk cId="3106174242" sldId="552"/>
            <ac:cxnSpMk id="28" creationId="{D6B95995-1084-B844-856D-876113BD65CD}"/>
          </ac:cxnSpMkLst>
        </pc:cxnChg>
        <pc:cxnChg chg="add mod">
          <ac:chgData name="Nane Kratzke" userId="971be13ff4ee5ef6" providerId="LiveId" clId="{AF2A99F9-8AD4-3644-94B0-74AB891B80BB}" dt="2021-01-18T14:47:15.965" v="19544" actId="14100"/>
          <ac:cxnSpMkLst>
            <pc:docMk/>
            <pc:sldMk cId="3106174242" sldId="552"/>
            <ac:cxnSpMk id="31" creationId="{AF6BC5EF-B529-B042-BB92-E1BC01F53350}"/>
          </ac:cxnSpMkLst>
        </pc:cxnChg>
        <pc:cxnChg chg="add mod">
          <ac:chgData name="Nane Kratzke" userId="971be13ff4ee5ef6" providerId="LiveId" clId="{AF2A99F9-8AD4-3644-94B0-74AB891B80BB}" dt="2021-01-18T14:47:29.679" v="19548" actId="1076"/>
          <ac:cxnSpMkLst>
            <pc:docMk/>
            <pc:sldMk cId="3106174242" sldId="552"/>
            <ac:cxnSpMk id="34" creationId="{A49A0FE4-18CA-7D4F-BAA0-F55B02E0B73B}"/>
          </ac:cxnSpMkLst>
        </pc:cxnChg>
      </pc:sldChg>
      <pc:sldChg chg="addSp delSp modSp add mod ord">
        <pc:chgData name="Nane Kratzke" userId="971be13ff4ee5ef6" providerId="LiveId" clId="{AF2A99F9-8AD4-3644-94B0-74AB891B80BB}" dt="2021-01-18T15:15:59.298" v="20117" actId="1076"/>
        <pc:sldMkLst>
          <pc:docMk/>
          <pc:sldMk cId="4142414872" sldId="553"/>
        </pc:sldMkLst>
        <pc:spChg chg="del">
          <ac:chgData name="Nane Kratzke" userId="971be13ff4ee5ef6" providerId="LiveId" clId="{AF2A99F9-8AD4-3644-94B0-74AB891B80BB}" dt="2021-01-18T14:57:05.562" v="19951" actId="478"/>
          <ac:spMkLst>
            <pc:docMk/>
            <pc:sldMk cId="4142414872" sldId="553"/>
            <ac:spMk id="4" creationId="{44116A49-11B2-DE48-B2DA-9EB9932CC530}"/>
          </ac:spMkLst>
        </pc:spChg>
        <pc:spChg chg="mod">
          <ac:chgData name="Nane Kratzke" userId="971be13ff4ee5ef6" providerId="LiveId" clId="{AF2A99F9-8AD4-3644-94B0-74AB891B80BB}" dt="2021-01-18T15:13:47.661" v="20051" actId="20577"/>
          <ac:spMkLst>
            <pc:docMk/>
            <pc:sldMk cId="4142414872" sldId="553"/>
            <ac:spMk id="6" creationId="{B35B3AE9-8A0F-7A4C-A369-E71CD19E8603}"/>
          </ac:spMkLst>
        </pc:spChg>
        <pc:spChg chg="del">
          <ac:chgData name="Nane Kratzke" userId="971be13ff4ee5ef6" providerId="LiveId" clId="{AF2A99F9-8AD4-3644-94B0-74AB891B80BB}" dt="2021-01-18T14:57:05.562" v="19951" actId="478"/>
          <ac:spMkLst>
            <pc:docMk/>
            <pc:sldMk cId="4142414872" sldId="553"/>
            <ac:spMk id="7" creationId="{35587CC9-E1A8-664A-A373-9C4CCD432C12}"/>
          </ac:spMkLst>
        </pc:spChg>
        <pc:spChg chg="add mod">
          <ac:chgData name="Nane Kratzke" userId="971be13ff4ee5ef6" providerId="LiveId" clId="{AF2A99F9-8AD4-3644-94B0-74AB891B80BB}" dt="2021-01-18T15:15:59.298" v="20117" actId="1076"/>
          <ac:spMkLst>
            <pc:docMk/>
            <pc:sldMk cId="4142414872" sldId="553"/>
            <ac:spMk id="9" creationId="{CE491032-39F2-8747-BAF6-949301A73498}"/>
          </ac:spMkLst>
        </pc:spChg>
        <pc:spChg chg="mod">
          <ac:chgData name="Nane Kratzke" userId="971be13ff4ee5ef6" providerId="LiveId" clId="{AF2A99F9-8AD4-3644-94B0-74AB891B80BB}" dt="2021-01-18T15:15:39.941" v="20107" actId="20577"/>
          <ac:spMkLst>
            <pc:docMk/>
            <pc:sldMk cId="4142414872" sldId="553"/>
            <ac:spMk id="10" creationId="{64669592-C4EE-DB4B-A88C-C6A79EE0FE69}"/>
          </ac:spMkLst>
        </pc:spChg>
        <pc:spChg chg="del">
          <ac:chgData name="Nane Kratzke" userId="971be13ff4ee5ef6" providerId="LiveId" clId="{AF2A99F9-8AD4-3644-94B0-74AB891B80BB}" dt="2021-01-18T14:57:05.562" v="19951" actId="478"/>
          <ac:spMkLst>
            <pc:docMk/>
            <pc:sldMk cId="4142414872" sldId="553"/>
            <ac:spMk id="12" creationId="{32310BF5-6117-4C4F-B8B3-AC7E9899E153}"/>
          </ac:spMkLst>
        </pc:spChg>
        <pc:spChg chg="del">
          <ac:chgData name="Nane Kratzke" userId="971be13ff4ee5ef6" providerId="LiveId" clId="{AF2A99F9-8AD4-3644-94B0-74AB891B80BB}" dt="2021-01-18T14:57:05.562" v="19951" actId="478"/>
          <ac:spMkLst>
            <pc:docMk/>
            <pc:sldMk cId="4142414872" sldId="553"/>
            <ac:spMk id="13" creationId="{54D68D12-78C6-6A4F-B1AD-67F14D1D8238}"/>
          </ac:spMkLst>
        </pc:spChg>
        <pc:spChg chg="del">
          <ac:chgData name="Nane Kratzke" userId="971be13ff4ee5ef6" providerId="LiveId" clId="{AF2A99F9-8AD4-3644-94B0-74AB891B80BB}" dt="2021-01-18T14:57:05.562" v="19951" actId="478"/>
          <ac:spMkLst>
            <pc:docMk/>
            <pc:sldMk cId="4142414872" sldId="553"/>
            <ac:spMk id="17" creationId="{0C484A77-8928-8041-926D-9682CDE00835}"/>
          </ac:spMkLst>
        </pc:spChg>
        <pc:spChg chg="del">
          <ac:chgData name="Nane Kratzke" userId="971be13ff4ee5ef6" providerId="LiveId" clId="{AF2A99F9-8AD4-3644-94B0-74AB891B80BB}" dt="2021-01-18T14:57:05.562" v="19951" actId="478"/>
          <ac:spMkLst>
            <pc:docMk/>
            <pc:sldMk cId="4142414872" sldId="553"/>
            <ac:spMk id="18" creationId="{2D8CEBFD-F65D-6044-885F-414F72565003}"/>
          </ac:spMkLst>
        </pc:spChg>
        <pc:spChg chg="del">
          <ac:chgData name="Nane Kratzke" userId="971be13ff4ee5ef6" providerId="LiveId" clId="{AF2A99F9-8AD4-3644-94B0-74AB891B80BB}" dt="2021-01-18T14:57:05.562" v="19951" actId="478"/>
          <ac:spMkLst>
            <pc:docMk/>
            <pc:sldMk cId="4142414872" sldId="553"/>
            <ac:spMk id="19" creationId="{51F27D88-BDE7-E24B-9B21-247F044C3614}"/>
          </ac:spMkLst>
        </pc:spChg>
        <pc:picChg chg="add mod">
          <ac:chgData name="Nane Kratzke" userId="971be13ff4ee5ef6" providerId="LiveId" clId="{AF2A99F9-8AD4-3644-94B0-74AB891B80BB}" dt="2021-01-18T15:12:49.150" v="19965" actId="14861"/>
          <ac:picMkLst>
            <pc:docMk/>
            <pc:sldMk cId="4142414872" sldId="553"/>
            <ac:picMk id="8" creationId="{D4C200BB-FB97-6B4D-B288-CA3CCF8E8FC3}"/>
          </ac:picMkLst>
        </pc:picChg>
        <pc:picChg chg="add del mod">
          <ac:chgData name="Nane Kratzke" userId="971be13ff4ee5ef6" providerId="LiveId" clId="{AF2A99F9-8AD4-3644-94B0-74AB891B80BB}" dt="2021-01-18T15:12:17.379" v="19955" actId="478"/>
          <ac:picMkLst>
            <pc:docMk/>
            <pc:sldMk cId="4142414872" sldId="553"/>
            <ac:picMk id="20" creationId="{ADC3AC1E-BE9A-7448-8776-587EC075A540}"/>
          </ac:picMkLst>
        </pc:picChg>
        <pc:picChg chg="del">
          <ac:chgData name="Nane Kratzke" userId="971be13ff4ee5ef6" providerId="LiveId" clId="{AF2A99F9-8AD4-3644-94B0-74AB891B80BB}" dt="2021-01-18T14:57:05.562" v="19951" actId="478"/>
          <ac:picMkLst>
            <pc:docMk/>
            <pc:sldMk cId="4142414872" sldId="553"/>
            <ac:picMk id="4098" creationId="{F176EE61-7A3B-CE48-8952-9D391839D38A}"/>
          </ac:picMkLst>
        </pc:picChg>
        <pc:picChg chg="del">
          <ac:chgData name="Nane Kratzke" userId="971be13ff4ee5ef6" providerId="LiveId" clId="{AF2A99F9-8AD4-3644-94B0-74AB891B80BB}" dt="2021-01-18T14:57:05.562" v="19951" actId="478"/>
          <ac:picMkLst>
            <pc:docMk/>
            <pc:sldMk cId="4142414872" sldId="553"/>
            <ac:picMk id="4100" creationId="{7D89294E-E62B-014C-8136-B0E64DAAD330}"/>
          </ac:picMkLst>
        </pc:picChg>
        <pc:picChg chg="del">
          <ac:chgData name="Nane Kratzke" userId="971be13ff4ee5ef6" providerId="LiveId" clId="{AF2A99F9-8AD4-3644-94B0-74AB891B80BB}" dt="2021-01-18T14:57:05.562" v="19951" actId="478"/>
          <ac:picMkLst>
            <pc:docMk/>
            <pc:sldMk cId="4142414872" sldId="553"/>
            <ac:picMk id="4102" creationId="{80252F52-1DCD-4642-ABBE-8A75923CE665}"/>
          </ac:picMkLst>
        </pc:picChg>
        <pc:picChg chg="del">
          <ac:chgData name="Nane Kratzke" userId="971be13ff4ee5ef6" providerId="LiveId" clId="{AF2A99F9-8AD4-3644-94B0-74AB891B80BB}" dt="2021-01-18T14:57:05.562" v="19951" actId="478"/>
          <ac:picMkLst>
            <pc:docMk/>
            <pc:sldMk cId="4142414872" sldId="553"/>
            <ac:picMk id="4104" creationId="{8FAA75E5-F38D-4649-9416-86CEF9FFD7CC}"/>
          </ac:picMkLst>
        </pc:picChg>
      </pc:sldChg>
      <pc:sldChg chg="addSp delSp modSp add mod setBg">
        <pc:chgData name="Nane Kratzke" userId="971be13ff4ee5ef6" providerId="LiveId" clId="{AF2A99F9-8AD4-3644-94B0-74AB891B80BB}" dt="2021-01-18T15:38:04.380" v="21267" actId="14100"/>
        <pc:sldMkLst>
          <pc:docMk/>
          <pc:sldMk cId="3951742086" sldId="554"/>
        </pc:sldMkLst>
        <pc:spChg chg="add del">
          <ac:chgData name="Nane Kratzke" userId="971be13ff4ee5ef6" providerId="LiveId" clId="{AF2A99F9-8AD4-3644-94B0-74AB891B80BB}" dt="2021-01-18T15:17:27.561" v="20136"/>
          <ac:spMkLst>
            <pc:docMk/>
            <pc:sldMk cId="3951742086" sldId="554"/>
            <ac:spMk id="4" creationId="{2A86F164-51F7-2246-AE55-DEF25801A3D1}"/>
          </ac:spMkLst>
        </pc:spChg>
        <pc:spChg chg="add del">
          <ac:chgData name="Nane Kratzke" userId="971be13ff4ee5ef6" providerId="LiveId" clId="{AF2A99F9-8AD4-3644-94B0-74AB891B80BB}" dt="2021-01-18T15:17:27.561" v="20136"/>
          <ac:spMkLst>
            <pc:docMk/>
            <pc:sldMk cId="3951742086" sldId="554"/>
            <ac:spMk id="5" creationId="{43011AC5-F0B6-7F4C-B88E-CA9D06D1FE29}"/>
          </ac:spMkLst>
        </pc:spChg>
        <pc:spChg chg="del mod">
          <ac:chgData name="Nane Kratzke" userId="971be13ff4ee5ef6" providerId="LiveId" clId="{AF2A99F9-8AD4-3644-94B0-74AB891B80BB}" dt="2021-01-18T15:18:21.950" v="20146"/>
          <ac:spMkLst>
            <pc:docMk/>
            <pc:sldMk cId="3951742086" sldId="554"/>
            <ac:spMk id="6" creationId="{B35B3AE9-8A0F-7A4C-A369-E71CD19E8603}"/>
          </ac:spMkLst>
        </pc:spChg>
        <pc:spChg chg="add del">
          <ac:chgData name="Nane Kratzke" userId="971be13ff4ee5ef6" providerId="LiveId" clId="{AF2A99F9-8AD4-3644-94B0-74AB891B80BB}" dt="2021-01-18T15:17:27.561" v="20136"/>
          <ac:spMkLst>
            <pc:docMk/>
            <pc:sldMk cId="3951742086" sldId="554"/>
            <ac:spMk id="7" creationId="{8B7BA099-C9E0-4F43-8F4B-51F4A052DF3A}"/>
          </ac:spMkLst>
        </pc:spChg>
        <pc:spChg chg="del">
          <ac:chgData name="Nane Kratzke" userId="971be13ff4ee5ef6" providerId="LiveId" clId="{AF2A99F9-8AD4-3644-94B0-74AB891B80BB}" dt="2021-01-18T15:25:33.074" v="20452" actId="478"/>
          <ac:spMkLst>
            <pc:docMk/>
            <pc:sldMk cId="3951742086" sldId="554"/>
            <ac:spMk id="9" creationId="{CE491032-39F2-8747-BAF6-949301A73498}"/>
          </ac:spMkLst>
        </pc:spChg>
        <pc:spChg chg="mod">
          <ac:chgData name="Nane Kratzke" userId="971be13ff4ee5ef6" providerId="LiveId" clId="{AF2A99F9-8AD4-3644-94B0-74AB891B80BB}" dt="2021-01-18T15:17:19.008" v="20134" actId="6549"/>
          <ac:spMkLst>
            <pc:docMk/>
            <pc:sldMk cId="3951742086" sldId="554"/>
            <ac:spMk id="10" creationId="{64669592-C4EE-DB4B-A88C-C6A79EE0FE69}"/>
          </ac:spMkLst>
        </pc:spChg>
        <pc:spChg chg="add del">
          <ac:chgData name="Nane Kratzke" userId="971be13ff4ee5ef6" providerId="LiveId" clId="{AF2A99F9-8AD4-3644-94B0-74AB891B80BB}" dt="2021-01-18T15:17:27.561" v="20136"/>
          <ac:spMkLst>
            <pc:docMk/>
            <pc:sldMk cId="3951742086" sldId="554"/>
            <ac:spMk id="11" creationId="{415F6719-CE7F-134F-A3EF-61D54566F782}"/>
          </ac:spMkLst>
        </pc:spChg>
        <pc:spChg chg="add del">
          <ac:chgData name="Nane Kratzke" userId="971be13ff4ee5ef6" providerId="LiveId" clId="{AF2A99F9-8AD4-3644-94B0-74AB891B80BB}" dt="2021-01-18T15:17:31.105" v="20138"/>
          <ac:spMkLst>
            <pc:docMk/>
            <pc:sldMk cId="3951742086" sldId="554"/>
            <ac:spMk id="12" creationId="{09D3486D-2297-5740-A477-E168044F590F}"/>
          </ac:spMkLst>
        </pc:spChg>
        <pc:spChg chg="add del">
          <ac:chgData name="Nane Kratzke" userId="971be13ff4ee5ef6" providerId="LiveId" clId="{AF2A99F9-8AD4-3644-94B0-74AB891B80BB}" dt="2021-01-18T15:17:31.105" v="20138"/>
          <ac:spMkLst>
            <pc:docMk/>
            <pc:sldMk cId="3951742086" sldId="554"/>
            <ac:spMk id="13" creationId="{8F474E43-6E53-BF44-8A1B-F69469F878A6}"/>
          </ac:spMkLst>
        </pc:spChg>
        <pc:spChg chg="add del">
          <ac:chgData name="Nane Kratzke" userId="971be13ff4ee5ef6" providerId="LiveId" clId="{AF2A99F9-8AD4-3644-94B0-74AB891B80BB}" dt="2021-01-18T15:17:31.105" v="20138"/>
          <ac:spMkLst>
            <pc:docMk/>
            <pc:sldMk cId="3951742086" sldId="554"/>
            <ac:spMk id="14" creationId="{5510210B-27BD-5445-9673-A5B4282453B0}"/>
          </ac:spMkLst>
        </pc:spChg>
        <pc:spChg chg="add del">
          <ac:chgData name="Nane Kratzke" userId="971be13ff4ee5ef6" providerId="LiveId" clId="{AF2A99F9-8AD4-3644-94B0-74AB891B80BB}" dt="2021-01-18T15:17:31.105" v="20138"/>
          <ac:spMkLst>
            <pc:docMk/>
            <pc:sldMk cId="3951742086" sldId="554"/>
            <ac:spMk id="15" creationId="{06444C67-F1FA-1B40-8B27-FF2E746A5F39}"/>
          </ac:spMkLst>
        </pc:spChg>
        <pc:spChg chg="add del">
          <ac:chgData name="Nane Kratzke" userId="971be13ff4ee5ef6" providerId="LiveId" clId="{AF2A99F9-8AD4-3644-94B0-74AB891B80BB}" dt="2021-01-18T15:17:40.054" v="20141"/>
          <ac:spMkLst>
            <pc:docMk/>
            <pc:sldMk cId="3951742086" sldId="554"/>
            <ac:spMk id="16" creationId="{B0BA0F75-51D0-CF43-AA1C-4354DC409667}"/>
          </ac:spMkLst>
        </pc:spChg>
        <pc:spChg chg="add del">
          <ac:chgData name="Nane Kratzke" userId="971be13ff4ee5ef6" providerId="LiveId" clId="{AF2A99F9-8AD4-3644-94B0-74AB891B80BB}" dt="2021-01-18T15:17:40.054" v="20141"/>
          <ac:spMkLst>
            <pc:docMk/>
            <pc:sldMk cId="3951742086" sldId="554"/>
            <ac:spMk id="17" creationId="{876265D8-3EAA-F04E-80F6-FD49A55978A7}"/>
          </ac:spMkLst>
        </pc:spChg>
        <pc:spChg chg="add del">
          <ac:chgData name="Nane Kratzke" userId="971be13ff4ee5ef6" providerId="LiveId" clId="{AF2A99F9-8AD4-3644-94B0-74AB891B80BB}" dt="2021-01-18T15:17:40.054" v="20141"/>
          <ac:spMkLst>
            <pc:docMk/>
            <pc:sldMk cId="3951742086" sldId="554"/>
            <ac:spMk id="18" creationId="{7AC1ABA1-1540-974B-91C4-C082ADB2F46D}"/>
          </ac:spMkLst>
        </pc:spChg>
        <pc:spChg chg="add del">
          <ac:chgData name="Nane Kratzke" userId="971be13ff4ee5ef6" providerId="LiveId" clId="{AF2A99F9-8AD4-3644-94B0-74AB891B80BB}" dt="2021-01-18T15:17:40.054" v="20141"/>
          <ac:spMkLst>
            <pc:docMk/>
            <pc:sldMk cId="3951742086" sldId="554"/>
            <ac:spMk id="19" creationId="{027C6D92-EDA2-3144-B3D0-4002C35AE2CF}"/>
          </ac:spMkLst>
        </pc:spChg>
        <pc:spChg chg="add del">
          <ac:chgData name="Nane Kratzke" userId="971be13ff4ee5ef6" providerId="LiveId" clId="{AF2A99F9-8AD4-3644-94B0-74AB891B80BB}" dt="2021-01-18T15:18:00.461" v="20144"/>
          <ac:spMkLst>
            <pc:docMk/>
            <pc:sldMk cId="3951742086" sldId="554"/>
            <ac:spMk id="20" creationId="{147AB705-1F3D-4845-B31C-CD6FEB8A269A}"/>
          </ac:spMkLst>
        </pc:spChg>
        <pc:spChg chg="add del">
          <ac:chgData name="Nane Kratzke" userId="971be13ff4ee5ef6" providerId="LiveId" clId="{AF2A99F9-8AD4-3644-94B0-74AB891B80BB}" dt="2021-01-18T15:18:00.461" v="20144"/>
          <ac:spMkLst>
            <pc:docMk/>
            <pc:sldMk cId="3951742086" sldId="554"/>
            <ac:spMk id="21" creationId="{0BC664A1-6ACD-A44A-8C10-BAA3634C843C}"/>
          </ac:spMkLst>
        </pc:spChg>
        <pc:spChg chg="add del">
          <ac:chgData name="Nane Kratzke" userId="971be13ff4ee5ef6" providerId="LiveId" clId="{AF2A99F9-8AD4-3644-94B0-74AB891B80BB}" dt="2021-01-18T15:18:00.461" v="20144"/>
          <ac:spMkLst>
            <pc:docMk/>
            <pc:sldMk cId="3951742086" sldId="554"/>
            <ac:spMk id="22" creationId="{DE085B5C-017E-ED44-A1AE-249D52E1BFAA}"/>
          </ac:spMkLst>
        </pc:spChg>
        <pc:spChg chg="add del">
          <ac:chgData name="Nane Kratzke" userId="971be13ff4ee5ef6" providerId="LiveId" clId="{AF2A99F9-8AD4-3644-94B0-74AB891B80BB}" dt="2021-01-18T15:18:00.461" v="20144"/>
          <ac:spMkLst>
            <pc:docMk/>
            <pc:sldMk cId="3951742086" sldId="554"/>
            <ac:spMk id="23" creationId="{FF592E88-3CEF-4743-BF7C-C5865F3C6D0E}"/>
          </ac:spMkLst>
        </pc:spChg>
        <pc:spChg chg="add mod">
          <ac:chgData name="Nane Kratzke" userId="971be13ff4ee5ef6" providerId="LiveId" clId="{AF2A99F9-8AD4-3644-94B0-74AB891B80BB}" dt="2021-01-18T15:38:04.380" v="21267" actId="14100"/>
          <ac:spMkLst>
            <pc:docMk/>
            <pc:sldMk cId="3951742086" sldId="554"/>
            <ac:spMk id="24" creationId="{DB9A78C6-42BA-CC40-A20F-ACADFC18BE98}"/>
          </ac:spMkLst>
        </pc:spChg>
        <pc:spChg chg="add del">
          <ac:chgData name="Nane Kratzke" userId="971be13ff4ee5ef6" providerId="LiveId" clId="{AF2A99F9-8AD4-3644-94B0-74AB891B80BB}" dt="2021-01-18T15:19:02.811" v="20154"/>
          <ac:spMkLst>
            <pc:docMk/>
            <pc:sldMk cId="3951742086" sldId="554"/>
            <ac:spMk id="25" creationId="{FC575DC2-8A12-DF47-BB01-2883F31E3E18}"/>
          </ac:spMkLst>
        </pc:spChg>
        <pc:spChg chg="add del">
          <ac:chgData name="Nane Kratzke" userId="971be13ff4ee5ef6" providerId="LiveId" clId="{AF2A99F9-8AD4-3644-94B0-74AB891B80BB}" dt="2021-01-18T15:19:02.811" v="20154"/>
          <ac:spMkLst>
            <pc:docMk/>
            <pc:sldMk cId="3951742086" sldId="554"/>
            <ac:spMk id="26" creationId="{6CBF5A89-5FAC-164E-B792-E90A1D0DC9A5}"/>
          </ac:spMkLst>
        </pc:spChg>
        <pc:spChg chg="add del">
          <ac:chgData name="Nane Kratzke" userId="971be13ff4ee5ef6" providerId="LiveId" clId="{AF2A99F9-8AD4-3644-94B0-74AB891B80BB}" dt="2021-01-18T15:19:02.811" v="20154"/>
          <ac:spMkLst>
            <pc:docMk/>
            <pc:sldMk cId="3951742086" sldId="554"/>
            <ac:spMk id="27" creationId="{23065127-AB1B-904D-B2C4-4178CC0C7315}"/>
          </ac:spMkLst>
        </pc:spChg>
        <pc:spChg chg="add del">
          <ac:chgData name="Nane Kratzke" userId="971be13ff4ee5ef6" providerId="LiveId" clId="{AF2A99F9-8AD4-3644-94B0-74AB891B80BB}" dt="2021-01-18T15:19:02.811" v="20154"/>
          <ac:spMkLst>
            <pc:docMk/>
            <pc:sldMk cId="3951742086" sldId="554"/>
            <ac:spMk id="28" creationId="{2F7B775C-47F9-2146-9EA7-F33573582590}"/>
          </ac:spMkLst>
        </pc:spChg>
        <pc:picChg chg="del">
          <ac:chgData name="Nane Kratzke" userId="971be13ff4ee5ef6" providerId="LiveId" clId="{AF2A99F9-8AD4-3644-94B0-74AB891B80BB}" dt="2021-01-18T15:16:39.877" v="20130" actId="478"/>
          <ac:picMkLst>
            <pc:docMk/>
            <pc:sldMk cId="3951742086" sldId="554"/>
            <ac:picMk id="8" creationId="{D4C200BB-FB97-6B4D-B288-CA3CCF8E8FC3}"/>
          </ac:picMkLst>
        </pc:picChg>
        <pc:picChg chg="add mod">
          <ac:chgData name="Nane Kratzke" userId="971be13ff4ee5ef6" providerId="LiveId" clId="{AF2A99F9-8AD4-3644-94B0-74AB891B80BB}" dt="2021-01-18T15:36:00.312" v="21137" actId="14100"/>
          <ac:picMkLst>
            <pc:docMk/>
            <pc:sldMk cId="3951742086" sldId="554"/>
            <ac:picMk id="6167" creationId="{EC797CD0-B63D-434A-A8AC-A1DCDD970F75}"/>
          </ac:picMkLst>
        </pc:picChg>
      </pc:sldChg>
      <pc:sldChg chg="addSp delSp modSp add mod">
        <pc:chgData name="Nane Kratzke" userId="971be13ff4ee5ef6" providerId="LiveId" clId="{AF2A99F9-8AD4-3644-94B0-74AB891B80BB}" dt="2021-01-18T16:26:26.971" v="22755" actId="113"/>
        <pc:sldMkLst>
          <pc:docMk/>
          <pc:sldMk cId="1055998096" sldId="555"/>
        </pc:sldMkLst>
        <pc:spChg chg="mod">
          <ac:chgData name="Nane Kratzke" userId="971be13ff4ee5ef6" providerId="LiveId" clId="{AF2A99F9-8AD4-3644-94B0-74AB891B80BB}" dt="2021-01-18T15:42:09.978" v="21285" actId="20577"/>
          <ac:spMkLst>
            <pc:docMk/>
            <pc:sldMk cId="1055998096" sldId="555"/>
            <ac:spMk id="2" creationId="{9C499ED8-18D1-E942-8557-969449808E76}"/>
          </ac:spMkLst>
        </pc:spChg>
        <pc:spChg chg="add mod">
          <ac:chgData name="Nane Kratzke" userId="971be13ff4ee5ef6" providerId="LiveId" clId="{AF2A99F9-8AD4-3644-94B0-74AB891B80BB}" dt="2021-01-18T16:02:58.871" v="22014" actId="1076"/>
          <ac:spMkLst>
            <pc:docMk/>
            <pc:sldMk cId="1055998096" sldId="555"/>
            <ac:spMk id="4" creationId="{04FE019A-893B-B24C-AFB9-7F61A111F331}"/>
          </ac:spMkLst>
        </pc:spChg>
        <pc:spChg chg="add mod">
          <ac:chgData name="Nane Kratzke" userId="971be13ff4ee5ef6" providerId="LiveId" clId="{AF2A99F9-8AD4-3644-94B0-74AB891B80BB}" dt="2021-01-18T16:26:26.971" v="22755" actId="113"/>
          <ac:spMkLst>
            <pc:docMk/>
            <pc:sldMk cId="1055998096" sldId="555"/>
            <ac:spMk id="5" creationId="{2E2ABF0B-C23B-7F4D-8764-416EAD679EC0}"/>
          </ac:spMkLst>
        </pc:spChg>
        <pc:spChg chg="mod">
          <ac:chgData name="Nane Kratzke" userId="971be13ff4ee5ef6" providerId="LiveId" clId="{AF2A99F9-8AD4-3644-94B0-74AB891B80BB}" dt="2021-01-18T15:42:29.959" v="21342" actId="20577"/>
          <ac:spMkLst>
            <pc:docMk/>
            <pc:sldMk cId="1055998096" sldId="555"/>
            <ac:spMk id="10" creationId="{64669592-C4EE-DB4B-A88C-C6A79EE0FE69}"/>
          </ac:spMkLst>
        </pc:spChg>
        <pc:spChg chg="mod">
          <ac:chgData name="Nane Kratzke" userId="971be13ff4ee5ef6" providerId="LiveId" clId="{AF2A99F9-8AD4-3644-94B0-74AB891B80BB}" dt="2021-01-18T16:01:28.828" v="21985" actId="207"/>
          <ac:spMkLst>
            <pc:docMk/>
            <pc:sldMk cId="1055998096" sldId="555"/>
            <ac:spMk id="24" creationId="{DB9A78C6-42BA-CC40-A20F-ACADFC18BE98}"/>
          </ac:spMkLst>
        </pc:spChg>
        <pc:picChg chg="del">
          <ac:chgData name="Nane Kratzke" userId="971be13ff4ee5ef6" providerId="LiveId" clId="{AF2A99F9-8AD4-3644-94B0-74AB891B80BB}" dt="2021-01-18T15:42:31.972" v="21343" actId="478"/>
          <ac:picMkLst>
            <pc:docMk/>
            <pc:sldMk cId="1055998096" sldId="555"/>
            <ac:picMk id="6167" creationId="{EC797CD0-B63D-434A-A8AC-A1DCDD970F75}"/>
          </ac:picMkLst>
        </pc:picChg>
        <pc:picChg chg="add mod">
          <ac:chgData name="Nane Kratzke" userId="971be13ff4ee5ef6" providerId="LiveId" clId="{AF2A99F9-8AD4-3644-94B0-74AB891B80BB}" dt="2021-01-18T16:02:58.871" v="22014" actId="1076"/>
          <ac:picMkLst>
            <pc:docMk/>
            <pc:sldMk cId="1055998096" sldId="555"/>
            <ac:picMk id="7170" creationId="{46A222B5-F6B9-1F46-A35B-5BB26C14A75C}"/>
          </ac:picMkLst>
        </pc:picChg>
      </pc:sldChg>
      <pc:sldChg chg="addSp delSp modSp add mod">
        <pc:chgData name="Nane Kratzke" userId="971be13ff4ee5ef6" providerId="LiveId" clId="{AF2A99F9-8AD4-3644-94B0-74AB891B80BB}" dt="2021-01-18T16:23:51.055" v="22684" actId="207"/>
        <pc:sldMkLst>
          <pc:docMk/>
          <pc:sldMk cId="3188167452" sldId="556"/>
        </pc:sldMkLst>
        <pc:spChg chg="mod">
          <ac:chgData name="Nane Kratzke" userId="971be13ff4ee5ef6" providerId="LiveId" clId="{AF2A99F9-8AD4-3644-94B0-74AB891B80BB}" dt="2021-01-18T16:23:51.055" v="22684" actId="207"/>
          <ac:spMkLst>
            <pc:docMk/>
            <pc:sldMk cId="3188167452" sldId="556"/>
            <ac:spMk id="4" creationId="{04FE019A-893B-B24C-AFB9-7F61A111F331}"/>
          </ac:spMkLst>
        </pc:spChg>
        <pc:spChg chg="add mod">
          <ac:chgData name="Nane Kratzke" userId="971be13ff4ee5ef6" providerId="LiveId" clId="{AF2A99F9-8AD4-3644-94B0-74AB891B80BB}" dt="2021-01-18T16:10:13.017" v="22051" actId="403"/>
          <ac:spMkLst>
            <pc:docMk/>
            <pc:sldMk cId="3188167452" sldId="556"/>
            <ac:spMk id="9" creationId="{3FF67D34-E3A0-AB4D-819E-A270C1191E9D}"/>
          </ac:spMkLst>
        </pc:spChg>
        <pc:spChg chg="mod">
          <ac:chgData name="Nane Kratzke" userId="971be13ff4ee5ef6" providerId="LiveId" clId="{AF2A99F9-8AD4-3644-94B0-74AB891B80BB}" dt="2021-01-18T16:03:54.954" v="22029" actId="20577"/>
          <ac:spMkLst>
            <pc:docMk/>
            <pc:sldMk cId="3188167452" sldId="556"/>
            <ac:spMk id="10" creationId="{64669592-C4EE-DB4B-A88C-C6A79EE0FE69}"/>
          </ac:spMkLst>
        </pc:spChg>
        <pc:spChg chg="add mod">
          <ac:chgData name="Nane Kratzke" userId="971be13ff4ee5ef6" providerId="LiveId" clId="{AF2A99F9-8AD4-3644-94B0-74AB891B80BB}" dt="2021-01-18T16:22:48.311" v="22672" actId="167"/>
          <ac:spMkLst>
            <pc:docMk/>
            <pc:sldMk cId="3188167452" sldId="556"/>
            <ac:spMk id="11" creationId="{F60C6DDB-4E0F-5E4F-BBA7-EE0E090B2014}"/>
          </ac:spMkLst>
        </pc:spChg>
        <pc:spChg chg="mod">
          <ac:chgData name="Nane Kratzke" userId="971be13ff4ee5ef6" providerId="LiveId" clId="{AF2A99F9-8AD4-3644-94B0-74AB891B80BB}" dt="2021-01-18T16:19:02.138" v="22485" actId="255"/>
          <ac:spMkLst>
            <pc:docMk/>
            <pc:sldMk cId="3188167452" sldId="556"/>
            <ac:spMk id="24" creationId="{DB9A78C6-42BA-CC40-A20F-ACADFC18BE98}"/>
          </ac:spMkLst>
        </pc:spChg>
        <pc:picChg chg="add mod">
          <ac:chgData name="Nane Kratzke" userId="971be13ff4ee5ef6" providerId="LiveId" clId="{AF2A99F9-8AD4-3644-94B0-74AB891B80BB}" dt="2021-01-18T16:23:24.424" v="22680" actId="1076"/>
          <ac:picMkLst>
            <pc:docMk/>
            <pc:sldMk cId="3188167452" sldId="556"/>
            <ac:picMk id="5" creationId="{83F5110F-511A-854E-A57C-78F0E05B487F}"/>
          </ac:picMkLst>
        </pc:picChg>
        <pc:picChg chg="del">
          <ac:chgData name="Nane Kratzke" userId="971be13ff4ee5ef6" providerId="LiveId" clId="{AF2A99F9-8AD4-3644-94B0-74AB891B80BB}" dt="2021-01-18T16:08:38.917" v="22030" actId="478"/>
          <ac:picMkLst>
            <pc:docMk/>
            <pc:sldMk cId="3188167452" sldId="556"/>
            <ac:picMk id="7170" creationId="{46A222B5-F6B9-1F46-A35B-5BB26C14A75C}"/>
          </ac:picMkLst>
        </pc:picChg>
      </pc:sldChg>
      <pc:sldChg chg="addSp delSp modSp add mod">
        <pc:chgData name="Nane Kratzke" userId="971be13ff4ee5ef6" providerId="LiveId" clId="{AF2A99F9-8AD4-3644-94B0-74AB891B80BB}" dt="2021-01-18T16:42:00.093" v="23224"/>
        <pc:sldMkLst>
          <pc:docMk/>
          <pc:sldMk cId="879725003" sldId="557"/>
        </pc:sldMkLst>
        <pc:spChg chg="mod">
          <ac:chgData name="Nane Kratzke" userId="971be13ff4ee5ef6" providerId="LiveId" clId="{AF2A99F9-8AD4-3644-94B0-74AB891B80BB}" dt="2021-01-18T16:41:46.234" v="23223" actId="1076"/>
          <ac:spMkLst>
            <pc:docMk/>
            <pc:sldMk cId="879725003" sldId="557"/>
            <ac:spMk id="4" creationId="{04FE019A-893B-B24C-AFB9-7F61A111F331}"/>
          </ac:spMkLst>
        </pc:spChg>
        <pc:spChg chg="del mod">
          <ac:chgData name="Nane Kratzke" userId="971be13ff4ee5ef6" providerId="LiveId" clId="{AF2A99F9-8AD4-3644-94B0-74AB891B80BB}" dt="2021-01-18T16:38:19.820" v="23156" actId="478"/>
          <ac:spMkLst>
            <pc:docMk/>
            <pc:sldMk cId="879725003" sldId="557"/>
            <ac:spMk id="9" creationId="{3FF67D34-E3A0-AB4D-819E-A270C1191E9D}"/>
          </ac:spMkLst>
        </pc:spChg>
        <pc:spChg chg="mod">
          <ac:chgData name="Nane Kratzke" userId="971be13ff4ee5ef6" providerId="LiveId" clId="{AF2A99F9-8AD4-3644-94B0-74AB891B80BB}" dt="2021-01-18T16:27:09.934" v="22774" actId="20577"/>
          <ac:spMkLst>
            <pc:docMk/>
            <pc:sldMk cId="879725003" sldId="557"/>
            <ac:spMk id="10" creationId="{64669592-C4EE-DB4B-A88C-C6A79EE0FE69}"/>
          </ac:spMkLst>
        </pc:spChg>
        <pc:spChg chg="del">
          <ac:chgData name="Nane Kratzke" userId="971be13ff4ee5ef6" providerId="LiveId" clId="{AF2A99F9-8AD4-3644-94B0-74AB891B80BB}" dt="2021-01-18T16:39:03.750" v="23166" actId="478"/>
          <ac:spMkLst>
            <pc:docMk/>
            <pc:sldMk cId="879725003" sldId="557"/>
            <ac:spMk id="11" creationId="{F60C6DDB-4E0F-5E4F-BBA7-EE0E090B2014}"/>
          </ac:spMkLst>
        </pc:spChg>
        <pc:spChg chg="mod">
          <ac:chgData name="Nane Kratzke" userId="971be13ff4ee5ef6" providerId="LiveId" clId="{AF2A99F9-8AD4-3644-94B0-74AB891B80BB}" dt="2021-01-18T16:41:00.986" v="23219" actId="1076"/>
          <ac:spMkLst>
            <pc:docMk/>
            <pc:sldMk cId="879725003" sldId="557"/>
            <ac:spMk id="24" creationId="{DB9A78C6-42BA-CC40-A20F-ACADFC18BE98}"/>
          </ac:spMkLst>
        </pc:spChg>
        <pc:picChg chg="del">
          <ac:chgData name="Nane Kratzke" userId="971be13ff4ee5ef6" providerId="LiveId" clId="{AF2A99F9-8AD4-3644-94B0-74AB891B80BB}" dt="2021-01-18T16:38:12.846" v="23153" actId="478"/>
          <ac:picMkLst>
            <pc:docMk/>
            <pc:sldMk cId="879725003" sldId="557"/>
            <ac:picMk id="5" creationId="{83F5110F-511A-854E-A57C-78F0E05B487F}"/>
          </ac:picMkLst>
        </pc:picChg>
        <pc:picChg chg="add del mod">
          <ac:chgData name="Nane Kratzke" userId="971be13ff4ee5ef6" providerId="LiveId" clId="{AF2A99F9-8AD4-3644-94B0-74AB891B80BB}" dt="2021-01-18T16:38:15.722" v="23155" actId="478"/>
          <ac:picMkLst>
            <pc:docMk/>
            <pc:sldMk cId="879725003" sldId="557"/>
            <ac:picMk id="9218" creationId="{30C96231-EB4D-2D40-9167-AD4DA21227F2}"/>
          </ac:picMkLst>
        </pc:picChg>
        <pc:picChg chg="add mod">
          <ac:chgData name="Nane Kratzke" userId="971be13ff4ee5ef6" providerId="LiveId" clId="{AF2A99F9-8AD4-3644-94B0-74AB891B80BB}" dt="2021-01-18T16:42:00.093" v="23224"/>
          <ac:picMkLst>
            <pc:docMk/>
            <pc:sldMk cId="879725003" sldId="557"/>
            <ac:picMk id="9220" creationId="{9D960DC6-96A9-7D42-AC47-A35FA3EF15C4}"/>
          </ac:picMkLst>
        </pc:picChg>
      </pc:sldChg>
      <pc:sldChg chg="modSp add mod">
        <pc:chgData name="Nane Kratzke" userId="971be13ff4ee5ef6" providerId="LiveId" clId="{AF2A99F9-8AD4-3644-94B0-74AB891B80BB}" dt="2021-01-18T18:56:19.395" v="25757"/>
        <pc:sldMkLst>
          <pc:docMk/>
          <pc:sldMk cId="3605680972" sldId="558"/>
        </pc:sldMkLst>
        <pc:spChg chg="mod">
          <ac:chgData name="Nane Kratzke" userId="971be13ff4ee5ef6" providerId="LiveId" clId="{AF2A99F9-8AD4-3644-94B0-74AB891B80BB}" dt="2021-01-18T16:58:09.503" v="24615" actId="20577"/>
          <ac:spMkLst>
            <pc:docMk/>
            <pc:sldMk cId="3605680972" sldId="558"/>
            <ac:spMk id="4" creationId="{04FE019A-893B-B24C-AFB9-7F61A111F331}"/>
          </ac:spMkLst>
        </pc:spChg>
        <pc:spChg chg="mod">
          <ac:chgData name="Nane Kratzke" userId="971be13ff4ee5ef6" providerId="LiveId" clId="{AF2A99F9-8AD4-3644-94B0-74AB891B80BB}" dt="2021-01-18T16:43:57.027" v="23244" actId="20577"/>
          <ac:spMkLst>
            <pc:docMk/>
            <pc:sldMk cId="3605680972" sldId="558"/>
            <ac:spMk id="10" creationId="{64669592-C4EE-DB4B-A88C-C6A79EE0FE69}"/>
          </ac:spMkLst>
        </pc:spChg>
        <pc:spChg chg="mod">
          <ac:chgData name="Nane Kratzke" userId="971be13ff4ee5ef6" providerId="LiveId" clId="{AF2A99F9-8AD4-3644-94B0-74AB891B80BB}" dt="2021-01-18T16:56:05.953" v="24407" actId="1076"/>
          <ac:spMkLst>
            <pc:docMk/>
            <pc:sldMk cId="3605680972" sldId="558"/>
            <ac:spMk id="24" creationId="{DB9A78C6-42BA-CC40-A20F-ACADFC18BE98}"/>
          </ac:spMkLst>
        </pc:spChg>
        <pc:picChg chg="mod">
          <ac:chgData name="Nane Kratzke" userId="971be13ff4ee5ef6" providerId="LiveId" clId="{AF2A99F9-8AD4-3644-94B0-74AB891B80BB}" dt="2021-01-18T18:56:19.395" v="25757"/>
          <ac:picMkLst>
            <pc:docMk/>
            <pc:sldMk cId="3605680972" sldId="558"/>
            <ac:picMk id="9220" creationId="{9D960DC6-96A9-7D42-AC47-A35FA3EF15C4}"/>
          </ac:picMkLst>
        </pc:picChg>
      </pc:sldChg>
      <pc:sldChg chg="addSp delSp modSp add mod">
        <pc:chgData name="Nane Kratzke" userId="971be13ff4ee5ef6" providerId="LiveId" clId="{AF2A99F9-8AD4-3644-94B0-74AB891B80BB}" dt="2021-01-19T16:13:28.900" v="27062" actId="20577"/>
        <pc:sldMkLst>
          <pc:docMk/>
          <pc:sldMk cId="2340717947" sldId="559"/>
        </pc:sldMkLst>
        <pc:spChg chg="del">
          <ac:chgData name="Nane Kratzke" userId="971be13ff4ee5ef6" providerId="LiveId" clId="{AF2A99F9-8AD4-3644-94B0-74AB891B80BB}" dt="2021-01-18T17:02:49.699" v="24627" actId="478"/>
          <ac:spMkLst>
            <pc:docMk/>
            <pc:sldMk cId="2340717947" sldId="559"/>
            <ac:spMk id="4" creationId="{04FE019A-893B-B24C-AFB9-7F61A111F331}"/>
          </ac:spMkLst>
        </pc:spChg>
        <pc:spChg chg="mod">
          <ac:chgData name="Nane Kratzke" userId="971be13ff4ee5ef6" providerId="LiveId" clId="{AF2A99F9-8AD4-3644-94B0-74AB891B80BB}" dt="2021-01-18T17:02:36.566" v="24625" actId="20577"/>
          <ac:spMkLst>
            <pc:docMk/>
            <pc:sldMk cId="2340717947" sldId="559"/>
            <ac:spMk id="10" creationId="{64669592-C4EE-DB4B-A88C-C6A79EE0FE69}"/>
          </ac:spMkLst>
        </pc:spChg>
        <pc:spChg chg="mod">
          <ac:chgData name="Nane Kratzke" userId="971be13ff4ee5ef6" providerId="LiveId" clId="{AF2A99F9-8AD4-3644-94B0-74AB891B80BB}" dt="2021-01-19T16:13:28.900" v="27062" actId="20577"/>
          <ac:spMkLst>
            <pc:docMk/>
            <pc:sldMk cId="2340717947" sldId="559"/>
            <ac:spMk id="24" creationId="{DB9A78C6-42BA-CC40-A20F-ACADFC18BE98}"/>
          </ac:spMkLst>
        </pc:spChg>
        <pc:picChg chg="add mod">
          <ac:chgData name="Nane Kratzke" userId="971be13ff4ee5ef6" providerId="LiveId" clId="{AF2A99F9-8AD4-3644-94B0-74AB891B80BB}" dt="2021-01-19T16:11:39.491" v="27050" actId="1076"/>
          <ac:picMkLst>
            <pc:docMk/>
            <pc:sldMk cId="2340717947" sldId="559"/>
            <ac:picMk id="1026" creationId="{2590DA62-DF71-5B49-BA1C-426D5DEDFE8A}"/>
          </ac:picMkLst>
        </pc:picChg>
        <pc:picChg chg="del">
          <ac:chgData name="Nane Kratzke" userId="971be13ff4ee5ef6" providerId="LiveId" clId="{AF2A99F9-8AD4-3644-94B0-74AB891B80BB}" dt="2021-01-18T17:02:47.074" v="24626" actId="478"/>
          <ac:picMkLst>
            <pc:docMk/>
            <pc:sldMk cId="2340717947" sldId="559"/>
            <ac:picMk id="9220" creationId="{9D960DC6-96A9-7D42-AC47-A35FA3EF15C4}"/>
          </ac:picMkLst>
        </pc:picChg>
      </pc:sldChg>
      <pc:sldChg chg="addSp delSp modSp add mod">
        <pc:chgData name="Nane Kratzke" userId="971be13ff4ee5ef6" providerId="LiveId" clId="{AF2A99F9-8AD4-3644-94B0-74AB891B80BB}" dt="2021-01-19T16:26:01.934" v="27292" actId="1076"/>
        <pc:sldMkLst>
          <pc:docMk/>
          <pc:sldMk cId="1905923310" sldId="560"/>
        </pc:sldMkLst>
        <pc:spChg chg="mod">
          <ac:chgData name="Nane Kratzke" userId="971be13ff4ee5ef6" providerId="LiveId" clId="{AF2A99F9-8AD4-3644-94B0-74AB891B80BB}" dt="2021-01-18T17:03:11.870" v="24661" actId="20577"/>
          <ac:spMkLst>
            <pc:docMk/>
            <pc:sldMk cId="1905923310" sldId="560"/>
            <ac:spMk id="10" creationId="{64669592-C4EE-DB4B-A88C-C6A79EE0FE69}"/>
          </ac:spMkLst>
        </pc:spChg>
        <pc:spChg chg="mod">
          <ac:chgData name="Nane Kratzke" userId="971be13ff4ee5ef6" providerId="LiveId" clId="{AF2A99F9-8AD4-3644-94B0-74AB891B80BB}" dt="2021-01-19T16:25:51.011" v="27290" actId="20577"/>
          <ac:spMkLst>
            <pc:docMk/>
            <pc:sldMk cId="1905923310" sldId="560"/>
            <ac:spMk id="24" creationId="{DB9A78C6-42BA-CC40-A20F-ACADFC18BE98}"/>
          </ac:spMkLst>
        </pc:spChg>
        <pc:picChg chg="add mod">
          <ac:chgData name="Nane Kratzke" userId="971be13ff4ee5ef6" providerId="LiveId" clId="{AF2A99F9-8AD4-3644-94B0-74AB891B80BB}" dt="2021-01-19T16:26:01.934" v="27292" actId="1076"/>
          <ac:picMkLst>
            <pc:docMk/>
            <pc:sldMk cId="1905923310" sldId="560"/>
            <ac:picMk id="4" creationId="{8CA8E55B-70C2-BD47-8EE1-D6E1DEFA3DFE}"/>
          </ac:picMkLst>
        </pc:picChg>
        <pc:picChg chg="add del">
          <ac:chgData name="Nane Kratzke" userId="971be13ff4ee5ef6" providerId="LiveId" clId="{AF2A99F9-8AD4-3644-94B0-74AB891B80BB}" dt="2021-01-19T16:14:54.511" v="27064" actId="478"/>
          <ac:picMkLst>
            <pc:docMk/>
            <pc:sldMk cId="1905923310" sldId="560"/>
            <ac:picMk id="2050" creationId="{5E6C654F-EAA1-9B45-A5C8-A360FA26F58E}"/>
          </ac:picMkLst>
        </pc:picChg>
      </pc:sldChg>
      <pc:sldChg chg="addSp modSp add mod">
        <pc:chgData name="Nane Kratzke" userId="971be13ff4ee5ef6" providerId="LiveId" clId="{AF2A99F9-8AD4-3644-94B0-74AB891B80BB}" dt="2021-01-19T16:37:53.489" v="27411" actId="1076"/>
        <pc:sldMkLst>
          <pc:docMk/>
          <pc:sldMk cId="3713241106" sldId="561"/>
        </pc:sldMkLst>
        <pc:spChg chg="add mod">
          <ac:chgData name="Nane Kratzke" userId="971be13ff4ee5ef6" providerId="LiveId" clId="{AF2A99F9-8AD4-3644-94B0-74AB891B80BB}" dt="2021-01-19T16:34:03.945" v="27351" actId="20577"/>
          <ac:spMkLst>
            <pc:docMk/>
            <pc:sldMk cId="3713241106" sldId="561"/>
            <ac:spMk id="4" creationId="{EFD408A1-F15E-6C48-ABE6-021A61634556}"/>
          </ac:spMkLst>
        </pc:spChg>
        <pc:spChg chg="add mod">
          <ac:chgData name="Nane Kratzke" userId="971be13ff4ee5ef6" providerId="LiveId" clId="{AF2A99F9-8AD4-3644-94B0-74AB891B80BB}" dt="2021-01-19T16:37:53.489" v="27411" actId="1076"/>
          <ac:spMkLst>
            <pc:docMk/>
            <pc:sldMk cId="3713241106" sldId="561"/>
            <ac:spMk id="5" creationId="{E479B50C-AF35-7440-AC8D-B7315F93FD71}"/>
          </ac:spMkLst>
        </pc:spChg>
        <pc:spChg chg="mod">
          <ac:chgData name="Nane Kratzke" userId="971be13ff4ee5ef6" providerId="LiveId" clId="{AF2A99F9-8AD4-3644-94B0-74AB891B80BB}" dt="2021-01-19T16:28:02.333" v="27303" actId="20577"/>
          <ac:spMkLst>
            <pc:docMk/>
            <pc:sldMk cId="3713241106" sldId="561"/>
            <ac:spMk id="10" creationId="{64669592-C4EE-DB4B-A88C-C6A79EE0FE69}"/>
          </ac:spMkLst>
        </pc:spChg>
        <pc:spChg chg="mod">
          <ac:chgData name="Nane Kratzke" userId="971be13ff4ee5ef6" providerId="LiveId" clId="{AF2A99F9-8AD4-3644-94B0-74AB891B80BB}" dt="2021-01-19T16:33:32.150" v="27336" actId="1076"/>
          <ac:spMkLst>
            <pc:docMk/>
            <pc:sldMk cId="3713241106" sldId="561"/>
            <ac:spMk id="24" creationId="{DB9A78C6-42BA-CC40-A20F-ACADFC18BE98}"/>
          </ac:spMkLst>
        </pc:spChg>
        <pc:picChg chg="add mod">
          <ac:chgData name="Nane Kratzke" userId="971be13ff4ee5ef6" providerId="LiveId" clId="{AF2A99F9-8AD4-3644-94B0-74AB891B80BB}" dt="2021-01-19T16:28:20.411" v="27311" actId="1076"/>
          <ac:picMkLst>
            <pc:docMk/>
            <pc:sldMk cId="3713241106" sldId="561"/>
            <ac:picMk id="3074" creationId="{D17DDC04-EFCC-C249-9C5F-D8EAE8F7D6AE}"/>
          </ac:picMkLst>
        </pc:picChg>
      </pc:sldChg>
      <pc:sldChg chg="addSp delSp modSp add mod">
        <pc:chgData name="Nane Kratzke" userId="971be13ff4ee5ef6" providerId="LiveId" clId="{AF2A99F9-8AD4-3644-94B0-74AB891B80BB}" dt="2021-01-18T18:40:10.865" v="25648" actId="20577"/>
        <pc:sldMkLst>
          <pc:docMk/>
          <pc:sldMk cId="2901931675" sldId="562"/>
        </pc:sldMkLst>
        <pc:spChg chg="add mod">
          <ac:chgData name="Nane Kratzke" userId="971be13ff4ee5ef6" providerId="LiveId" clId="{AF2A99F9-8AD4-3644-94B0-74AB891B80BB}" dt="2021-01-18T18:36:27.233" v="25305" actId="1076"/>
          <ac:spMkLst>
            <pc:docMk/>
            <pc:sldMk cId="2901931675" sldId="562"/>
            <ac:spMk id="6" creationId="{D1BA28CB-2B60-A742-99F9-54943E189AF1}"/>
          </ac:spMkLst>
        </pc:spChg>
        <pc:spChg chg="add mod">
          <ac:chgData name="Nane Kratzke" userId="971be13ff4ee5ef6" providerId="LiveId" clId="{AF2A99F9-8AD4-3644-94B0-74AB891B80BB}" dt="2021-01-18T18:36:43.073" v="25308" actId="1076"/>
          <ac:spMkLst>
            <pc:docMk/>
            <pc:sldMk cId="2901931675" sldId="562"/>
            <ac:spMk id="7" creationId="{555B4DF4-488E-1242-87D4-6FF502AD7DB0}"/>
          </ac:spMkLst>
        </pc:spChg>
        <pc:spChg chg="add mod">
          <ac:chgData name="Nane Kratzke" userId="971be13ff4ee5ef6" providerId="LiveId" clId="{AF2A99F9-8AD4-3644-94B0-74AB891B80BB}" dt="2021-01-18T18:36:08.907" v="25304" actId="1076"/>
          <ac:spMkLst>
            <pc:docMk/>
            <pc:sldMk cId="2901931675" sldId="562"/>
            <ac:spMk id="8" creationId="{3BAAEE07-752B-4F41-A000-3BB66E3BEBA5}"/>
          </ac:spMkLst>
        </pc:spChg>
        <pc:spChg chg="add mod">
          <ac:chgData name="Nane Kratzke" userId="971be13ff4ee5ef6" providerId="LiveId" clId="{AF2A99F9-8AD4-3644-94B0-74AB891B80BB}" dt="2021-01-18T18:40:10.865" v="25648" actId="20577"/>
          <ac:spMkLst>
            <pc:docMk/>
            <pc:sldMk cId="2901931675" sldId="562"/>
            <ac:spMk id="9" creationId="{19BCE1C1-987B-844B-93AD-7D72F8FB2533}"/>
          </ac:spMkLst>
        </pc:spChg>
        <pc:spChg chg="mod">
          <ac:chgData name="Nane Kratzke" userId="971be13ff4ee5ef6" providerId="LiveId" clId="{AF2A99F9-8AD4-3644-94B0-74AB891B80BB}" dt="2021-01-18T17:04:13.117" v="24736" actId="20577"/>
          <ac:spMkLst>
            <pc:docMk/>
            <pc:sldMk cId="2901931675" sldId="562"/>
            <ac:spMk id="10" creationId="{64669592-C4EE-DB4B-A88C-C6A79EE0FE69}"/>
          </ac:spMkLst>
        </pc:spChg>
        <pc:spChg chg="del">
          <ac:chgData name="Nane Kratzke" userId="971be13ff4ee5ef6" providerId="LiveId" clId="{AF2A99F9-8AD4-3644-94B0-74AB891B80BB}" dt="2021-01-18T18:24:24.101" v="24981" actId="478"/>
          <ac:spMkLst>
            <pc:docMk/>
            <pc:sldMk cId="2901931675" sldId="562"/>
            <ac:spMk id="24" creationId="{DB9A78C6-42BA-CC40-A20F-ACADFC18BE98}"/>
          </ac:spMkLst>
        </pc:spChg>
        <pc:picChg chg="add mod">
          <ac:chgData name="Nane Kratzke" userId="971be13ff4ee5ef6" providerId="LiveId" clId="{AF2A99F9-8AD4-3644-94B0-74AB891B80BB}" dt="2021-01-18T18:36:35.243" v="25306" actId="1076"/>
          <ac:picMkLst>
            <pc:docMk/>
            <pc:sldMk cId="2901931675" sldId="562"/>
            <ac:picMk id="4" creationId="{6375D022-EC40-7441-92F5-8A481654DB4D}"/>
          </ac:picMkLst>
        </pc:picChg>
        <pc:picChg chg="add mod">
          <ac:chgData name="Nane Kratzke" userId="971be13ff4ee5ef6" providerId="LiveId" clId="{AF2A99F9-8AD4-3644-94B0-74AB891B80BB}" dt="2021-01-18T18:34:29.141" v="25285" actId="1076"/>
          <ac:picMkLst>
            <pc:docMk/>
            <pc:sldMk cId="2901931675" sldId="562"/>
            <ac:picMk id="5" creationId="{B30E0994-4D2E-3E46-A227-55AD86AB61BD}"/>
          </ac:picMkLst>
        </pc:picChg>
      </pc:sldChg>
      <pc:sldChg chg="addSp delSp modSp add mod">
        <pc:chgData name="Nane Kratzke" userId="971be13ff4ee5ef6" providerId="LiveId" clId="{AF2A99F9-8AD4-3644-94B0-74AB891B80BB}" dt="2021-01-18T18:54:29.930" v="25752" actId="1076"/>
        <pc:sldMkLst>
          <pc:docMk/>
          <pc:sldMk cId="1587034705" sldId="563"/>
        </pc:sldMkLst>
        <pc:spChg chg="mod">
          <ac:chgData name="Nane Kratzke" userId="971be13ff4ee5ef6" providerId="LiveId" clId="{AF2A99F9-8AD4-3644-94B0-74AB891B80BB}" dt="2021-01-18T17:05:40.921" v="24746" actId="20577"/>
          <ac:spMkLst>
            <pc:docMk/>
            <pc:sldMk cId="1587034705" sldId="563"/>
            <ac:spMk id="2" creationId="{9C499ED8-18D1-E942-8557-969449808E76}"/>
          </ac:spMkLst>
        </pc:spChg>
        <pc:spChg chg="add mod">
          <ac:chgData name="Nane Kratzke" userId="971be13ff4ee5ef6" providerId="LiveId" clId="{AF2A99F9-8AD4-3644-94B0-74AB891B80BB}" dt="2021-01-18T18:47:29.745" v="25734" actId="14100"/>
          <ac:spMkLst>
            <pc:docMk/>
            <pc:sldMk cId="1587034705" sldId="563"/>
            <ac:spMk id="4" creationId="{B3118DF7-D27D-1A4D-B00B-F895DDD10C59}"/>
          </ac:spMkLst>
        </pc:spChg>
        <pc:spChg chg="add mod">
          <ac:chgData name="Nane Kratzke" userId="971be13ff4ee5ef6" providerId="LiveId" clId="{AF2A99F9-8AD4-3644-94B0-74AB891B80BB}" dt="2021-01-18T18:47:18.749" v="25731" actId="1076"/>
          <ac:spMkLst>
            <pc:docMk/>
            <pc:sldMk cId="1587034705" sldId="563"/>
            <ac:spMk id="5" creationId="{AD402843-F6C2-4147-A633-C8EE2DB781B6}"/>
          </ac:spMkLst>
        </pc:spChg>
        <pc:spChg chg="mod">
          <ac:chgData name="Nane Kratzke" userId="971be13ff4ee5ef6" providerId="LiveId" clId="{AF2A99F9-8AD4-3644-94B0-74AB891B80BB}" dt="2021-01-18T17:06:49.080" v="24835" actId="20577"/>
          <ac:spMkLst>
            <pc:docMk/>
            <pc:sldMk cId="1587034705" sldId="563"/>
            <ac:spMk id="10" creationId="{64669592-C4EE-DB4B-A88C-C6A79EE0FE69}"/>
          </ac:spMkLst>
        </pc:spChg>
        <pc:spChg chg="del">
          <ac:chgData name="Nane Kratzke" userId="971be13ff4ee5ef6" providerId="LiveId" clId="{AF2A99F9-8AD4-3644-94B0-74AB891B80BB}" dt="2021-01-18T18:46:12.563" v="25706" actId="478"/>
          <ac:spMkLst>
            <pc:docMk/>
            <pc:sldMk cId="1587034705" sldId="563"/>
            <ac:spMk id="24" creationId="{DB9A78C6-42BA-CC40-A20F-ACADFC18BE98}"/>
          </ac:spMkLst>
        </pc:spChg>
        <pc:picChg chg="add mod">
          <ac:chgData name="Nane Kratzke" userId="971be13ff4ee5ef6" providerId="LiveId" clId="{AF2A99F9-8AD4-3644-94B0-74AB891B80BB}" dt="2021-01-18T18:54:27.927" v="25751" actId="1076"/>
          <ac:picMkLst>
            <pc:docMk/>
            <pc:sldMk cId="1587034705" sldId="563"/>
            <ac:picMk id="6" creationId="{37BAD192-EC46-744B-8C12-E7741A8B30CB}"/>
          </ac:picMkLst>
        </pc:picChg>
        <pc:picChg chg="add mod">
          <ac:chgData name="Nane Kratzke" userId="971be13ff4ee5ef6" providerId="LiveId" clId="{AF2A99F9-8AD4-3644-94B0-74AB891B80BB}" dt="2021-01-18T18:54:29.930" v="25752" actId="1076"/>
          <ac:picMkLst>
            <pc:docMk/>
            <pc:sldMk cId="1587034705" sldId="563"/>
            <ac:picMk id="7" creationId="{D9461F8F-317E-2E49-A653-1D2EC287B752}"/>
          </ac:picMkLst>
        </pc:picChg>
      </pc:sldChg>
      <pc:sldChg chg="addSp delSp modSp add mod">
        <pc:chgData name="Nane Kratzke" userId="971be13ff4ee5ef6" providerId="LiveId" clId="{AF2A99F9-8AD4-3644-94B0-74AB891B80BB}" dt="2021-01-19T09:47:33.598" v="26071" actId="1076"/>
        <pc:sldMkLst>
          <pc:docMk/>
          <pc:sldMk cId="1566260272" sldId="564"/>
        </pc:sldMkLst>
        <pc:spChg chg="mod">
          <ac:chgData name="Nane Kratzke" userId="971be13ff4ee5ef6" providerId="LiveId" clId="{AF2A99F9-8AD4-3644-94B0-74AB891B80BB}" dt="2021-01-18T17:07:18.032" v="24859" actId="20577"/>
          <ac:spMkLst>
            <pc:docMk/>
            <pc:sldMk cId="1566260272" sldId="564"/>
            <ac:spMk id="10" creationId="{64669592-C4EE-DB4B-A88C-C6A79EE0FE69}"/>
          </ac:spMkLst>
        </pc:spChg>
        <pc:spChg chg="mod">
          <ac:chgData name="Nane Kratzke" userId="971be13ff4ee5ef6" providerId="LiveId" clId="{AF2A99F9-8AD4-3644-94B0-74AB891B80BB}" dt="2021-01-19T09:47:33.598" v="26071" actId="1076"/>
          <ac:spMkLst>
            <pc:docMk/>
            <pc:sldMk cId="1566260272" sldId="564"/>
            <ac:spMk id="24" creationId="{DB9A78C6-42BA-CC40-A20F-ACADFC18BE98}"/>
          </ac:spMkLst>
        </pc:spChg>
        <pc:picChg chg="add mod">
          <ac:chgData name="Nane Kratzke" userId="971be13ff4ee5ef6" providerId="LiveId" clId="{AF2A99F9-8AD4-3644-94B0-74AB891B80BB}" dt="2021-01-19T09:47:33.598" v="26071" actId="1076"/>
          <ac:picMkLst>
            <pc:docMk/>
            <pc:sldMk cId="1566260272" sldId="564"/>
            <ac:picMk id="4" creationId="{E7CFFBE9-26D2-AB48-9D19-C10D897B5A65}"/>
          </ac:picMkLst>
        </pc:picChg>
        <pc:picChg chg="add del">
          <ac:chgData name="Nane Kratzke" userId="971be13ff4ee5ef6" providerId="LiveId" clId="{AF2A99F9-8AD4-3644-94B0-74AB891B80BB}" dt="2021-01-19T08:47:52.350" v="25771" actId="21"/>
          <ac:picMkLst>
            <pc:docMk/>
            <pc:sldMk cId="1566260272" sldId="564"/>
            <ac:picMk id="5" creationId="{D0792000-3239-8E42-8DB8-2BBB8EF32F05}"/>
          </ac:picMkLst>
        </pc:picChg>
      </pc:sldChg>
      <pc:sldChg chg="addSp delSp modSp add mod">
        <pc:chgData name="Nane Kratzke" userId="971be13ff4ee5ef6" providerId="LiveId" clId="{AF2A99F9-8AD4-3644-94B0-74AB891B80BB}" dt="2021-01-19T09:58:27.090" v="26136" actId="1076"/>
        <pc:sldMkLst>
          <pc:docMk/>
          <pc:sldMk cId="835258223" sldId="565"/>
        </pc:sldMkLst>
        <pc:spChg chg="mod">
          <ac:chgData name="Nane Kratzke" userId="971be13ff4ee5ef6" providerId="LiveId" clId="{AF2A99F9-8AD4-3644-94B0-74AB891B80BB}" dt="2021-01-18T17:07:25.580" v="24871" actId="20577"/>
          <ac:spMkLst>
            <pc:docMk/>
            <pc:sldMk cId="835258223" sldId="565"/>
            <ac:spMk id="10" creationId="{64669592-C4EE-DB4B-A88C-C6A79EE0FE69}"/>
          </ac:spMkLst>
        </pc:spChg>
        <pc:spChg chg="mod">
          <ac:chgData name="Nane Kratzke" userId="971be13ff4ee5ef6" providerId="LiveId" clId="{AF2A99F9-8AD4-3644-94B0-74AB891B80BB}" dt="2021-01-19T09:57:59.895" v="26134" actId="20577"/>
          <ac:spMkLst>
            <pc:docMk/>
            <pc:sldMk cId="835258223" sldId="565"/>
            <ac:spMk id="24" creationId="{DB9A78C6-42BA-CC40-A20F-ACADFC18BE98}"/>
          </ac:spMkLst>
        </pc:spChg>
        <pc:picChg chg="add del mod">
          <ac:chgData name="Nane Kratzke" userId="971be13ff4ee5ef6" providerId="LiveId" clId="{AF2A99F9-8AD4-3644-94B0-74AB891B80BB}" dt="2021-01-19T08:51:13.326" v="25777" actId="21"/>
          <ac:picMkLst>
            <pc:docMk/>
            <pc:sldMk cId="835258223" sldId="565"/>
            <ac:picMk id="4" creationId="{D46043C8-9AA2-2B4B-A9FC-4F1FFEB9E16C}"/>
          </ac:picMkLst>
        </pc:picChg>
        <pc:picChg chg="add mod">
          <ac:chgData name="Nane Kratzke" userId="971be13ff4ee5ef6" providerId="LiveId" clId="{AF2A99F9-8AD4-3644-94B0-74AB891B80BB}" dt="2021-01-19T09:58:27.090" v="26136" actId="1076"/>
          <ac:picMkLst>
            <pc:docMk/>
            <pc:sldMk cId="835258223" sldId="565"/>
            <ac:picMk id="6" creationId="{DFE4B597-65F3-9841-8605-7FB51E6EBBDD}"/>
          </ac:picMkLst>
        </pc:picChg>
      </pc:sldChg>
      <pc:sldChg chg="addSp modSp add mod">
        <pc:chgData name="Nane Kratzke" userId="971be13ff4ee5ef6" providerId="LiveId" clId="{AF2A99F9-8AD4-3644-94B0-74AB891B80BB}" dt="2021-01-19T09:13:56.170" v="25972" actId="20577"/>
        <pc:sldMkLst>
          <pc:docMk/>
          <pc:sldMk cId="3352912030" sldId="566"/>
        </pc:sldMkLst>
        <pc:spChg chg="mod">
          <ac:chgData name="Nane Kratzke" userId="971be13ff4ee5ef6" providerId="LiveId" clId="{AF2A99F9-8AD4-3644-94B0-74AB891B80BB}" dt="2021-01-18T17:07:40.970" v="24877" actId="20577"/>
          <ac:spMkLst>
            <pc:docMk/>
            <pc:sldMk cId="3352912030" sldId="566"/>
            <ac:spMk id="10" creationId="{64669592-C4EE-DB4B-A88C-C6A79EE0FE69}"/>
          </ac:spMkLst>
        </pc:spChg>
        <pc:spChg chg="mod">
          <ac:chgData name="Nane Kratzke" userId="971be13ff4ee5ef6" providerId="LiveId" clId="{AF2A99F9-8AD4-3644-94B0-74AB891B80BB}" dt="2021-01-19T09:13:56.170" v="25972" actId="20577"/>
          <ac:spMkLst>
            <pc:docMk/>
            <pc:sldMk cId="3352912030" sldId="566"/>
            <ac:spMk id="24" creationId="{DB9A78C6-42BA-CC40-A20F-ACADFC18BE98}"/>
          </ac:spMkLst>
        </pc:spChg>
        <pc:picChg chg="add mod">
          <ac:chgData name="Nane Kratzke" userId="971be13ff4ee5ef6" providerId="LiveId" clId="{AF2A99F9-8AD4-3644-94B0-74AB891B80BB}" dt="2021-01-19T09:04:12.212" v="25869" actId="1076"/>
          <ac:picMkLst>
            <pc:docMk/>
            <pc:sldMk cId="3352912030" sldId="566"/>
            <ac:picMk id="6" creationId="{CE0FFB1E-9A70-EC45-8376-824060308F00}"/>
          </ac:picMkLst>
        </pc:picChg>
      </pc:sldChg>
      <pc:sldChg chg="add">
        <pc:chgData name="Nane Kratzke" userId="971be13ff4ee5ef6" providerId="LiveId" clId="{AF2A99F9-8AD4-3644-94B0-74AB891B80BB}" dt="2021-01-19T16:39:08.549" v="27412"/>
        <pc:sldMkLst>
          <pc:docMk/>
          <pc:sldMk cId="3926060097" sldId="567"/>
        </pc:sldMkLst>
      </pc:sldChg>
      <pc:sldChg chg="addSp delSp modSp add mod">
        <pc:chgData name="Nane Kratzke" userId="971be13ff4ee5ef6" providerId="LiveId" clId="{AF2A99F9-8AD4-3644-94B0-74AB891B80BB}" dt="2021-01-22T09:47:03.278" v="29016" actId="20577"/>
        <pc:sldMkLst>
          <pc:docMk/>
          <pc:sldMk cId="3078745287" sldId="568"/>
        </pc:sldMkLst>
        <pc:spChg chg="mod">
          <ac:chgData name="Nane Kratzke" userId="971be13ff4ee5ef6" providerId="LiveId" clId="{AF2A99F9-8AD4-3644-94B0-74AB891B80BB}" dt="2021-01-19T16:39:47.477" v="27426" actId="20577"/>
          <ac:spMkLst>
            <pc:docMk/>
            <pc:sldMk cId="3078745287" sldId="568"/>
            <ac:spMk id="2" creationId="{9C499ED8-18D1-E942-8557-969449808E76}"/>
          </ac:spMkLst>
        </pc:spChg>
        <pc:spChg chg="add mod">
          <ac:chgData name="Nane Kratzke" userId="971be13ff4ee5ef6" providerId="LiveId" clId="{AF2A99F9-8AD4-3644-94B0-74AB891B80BB}" dt="2021-01-22T09:15:59.983" v="28366" actId="20577"/>
          <ac:spMkLst>
            <pc:docMk/>
            <pc:sldMk cId="3078745287" sldId="568"/>
            <ac:spMk id="4" creationId="{12569869-C012-0544-81D0-0762D551A87C}"/>
          </ac:spMkLst>
        </pc:spChg>
        <pc:spChg chg="del">
          <ac:chgData name="Nane Kratzke" userId="971be13ff4ee5ef6" providerId="LiveId" clId="{AF2A99F9-8AD4-3644-94B0-74AB891B80BB}" dt="2021-01-19T16:40:06.074" v="27442" actId="478"/>
          <ac:spMkLst>
            <pc:docMk/>
            <pc:sldMk cId="3078745287" sldId="568"/>
            <ac:spMk id="6" creationId="{684C5CB4-19DF-1A48-840A-32F6BE929764}"/>
          </ac:spMkLst>
        </pc:spChg>
        <pc:spChg chg="del">
          <ac:chgData name="Nane Kratzke" userId="971be13ff4ee5ef6" providerId="LiveId" clId="{AF2A99F9-8AD4-3644-94B0-74AB891B80BB}" dt="2021-01-19T16:39:56.376" v="27438" actId="478"/>
          <ac:spMkLst>
            <pc:docMk/>
            <pc:sldMk cId="3078745287" sldId="568"/>
            <ac:spMk id="8" creationId="{BE62F875-59F5-854E-B15A-8C28611C09EC}"/>
          </ac:spMkLst>
        </pc:spChg>
        <pc:spChg chg="del mod">
          <ac:chgData name="Nane Kratzke" userId="971be13ff4ee5ef6" providerId="LiveId" clId="{AF2A99F9-8AD4-3644-94B0-74AB891B80BB}" dt="2021-01-22T09:14:38.949" v="28352" actId="478"/>
          <ac:spMkLst>
            <pc:docMk/>
            <pc:sldMk cId="3078745287" sldId="568"/>
            <ac:spMk id="9" creationId="{414D7B1D-895A-C440-A240-39929C55593C}"/>
          </ac:spMkLst>
        </pc:spChg>
        <pc:spChg chg="mod">
          <ac:chgData name="Nane Kratzke" userId="971be13ff4ee5ef6" providerId="LiveId" clId="{AF2A99F9-8AD4-3644-94B0-74AB891B80BB}" dt="2021-01-22T09:47:03.278" v="29016" actId="20577"/>
          <ac:spMkLst>
            <pc:docMk/>
            <pc:sldMk cId="3078745287" sldId="568"/>
            <ac:spMk id="10" creationId="{64669592-C4EE-DB4B-A88C-C6A79EE0FE69}"/>
          </ac:spMkLst>
        </pc:spChg>
        <pc:spChg chg="del">
          <ac:chgData name="Nane Kratzke" userId="971be13ff4ee5ef6" providerId="LiveId" clId="{AF2A99F9-8AD4-3644-94B0-74AB891B80BB}" dt="2021-01-19T16:40:03.410" v="27441" actId="478"/>
          <ac:spMkLst>
            <pc:docMk/>
            <pc:sldMk cId="3078745287" sldId="568"/>
            <ac:spMk id="11" creationId="{18E4851F-3B59-EA46-B076-9014BDA427E3}"/>
          </ac:spMkLst>
        </pc:spChg>
        <pc:spChg chg="del">
          <ac:chgData name="Nane Kratzke" userId="971be13ff4ee5ef6" providerId="LiveId" clId="{AF2A99F9-8AD4-3644-94B0-74AB891B80BB}" dt="2021-01-19T16:40:09.013" v="27443" actId="478"/>
          <ac:spMkLst>
            <pc:docMk/>
            <pc:sldMk cId="3078745287" sldId="568"/>
            <ac:spMk id="12" creationId="{5EF3329D-7260-BE40-B5F4-1D13B475E3C8}"/>
          </ac:spMkLst>
        </pc:spChg>
        <pc:spChg chg="add mod">
          <ac:chgData name="Nane Kratzke" userId="971be13ff4ee5ef6" providerId="LiveId" clId="{AF2A99F9-8AD4-3644-94B0-74AB891B80BB}" dt="2021-01-22T09:46:45.431" v="29011" actId="20577"/>
          <ac:spMkLst>
            <pc:docMk/>
            <pc:sldMk cId="3078745287" sldId="568"/>
            <ac:spMk id="13" creationId="{40100B08-1FAD-E44F-B232-C99834236250}"/>
          </ac:spMkLst>
        </pc:spChg>
        <pc:spChg chg="add mod">
          <ac:chgData name="Nane Kratzke" userId="971be13ff4ee5ef6" providerId="LiveId" clId="{AF2A99F9-8AD4-3644-94B0-74AB891B80BB}" dt="2021-01-22T09:46:52.104" v="29012" actId="14100"/>
          <ac:spMkLst>
            <pc:docMk/>
            <pc:sldMk cId="3078745287" sldId="568"/>
            <ac:spMk id="14" creationId="{31146086-3EA6-BF42-B40E-3C8249FFDC49}"/>
          </ac:spMkLst>
        </pc:spChg>
        <pc:spChg chg="add del mod">
          <ac:chgData name="Nane Kratzke" userId="971be13ff4ee5ef6" providerId="LiveId" clId="{AF2A99F9-8AD4-3644-94B0-74AB891B80BB}" dt="2021-01-22T09:44:55.502" v="28953" actId="478"/>
          <ac:spMkLst>
            <pc:docMk/>
            <pc:sldMk cId="3078745287" sldId="568"/>
            <ac:spMk id="16" creationId="{B6F521BA-0D3A-F54E-9194-F01CEB73942F}"/>
          </ac:spMkLst>
        </pc:spChg>
        <pc:spChg chg="add del mod">
          <ac:chgData name="Nane Kratzke" userId="971be13ff4ee5ef6" providerId="LiveId" clId="{AF2A99F9-8AD4-3644-94B0-74AB891B80BB}" dt="2021-01-22T09:44:58.596" v="28955" actId="478"/>
          <ac:spMkLst>
            <pc:docMk/>
            <pc:sldMk cId="3078745287" sldId="568"/>
            <ac:spMk id="17" creationId="{2852D9E6-D102-A044-9561-520D82227226}"/>
          </ac:spMkLst>
        </pc:spChg>
        <pc:picChg chg="del">
          <ac:chgData name="Nane Kratzke" userId="971be13ff4ee5ef6" providerId="LiveId" clId="{AF2A99F9-8AD4-3644-94B0-74AB891B80BB}" dt="2021-01-19T16:40:00.910" v="27440" actId="478"/>
          <ac:picMkLst>
            <pc:docMk/>
            <pc:sldMk cId="3078745287" sldId="568"/>
            <ac:picMk id="5" creationId="{0A870C82-1A23-694A-B1FE-27DB20069E82}"/>
          </ac:picMkLst>
        </pc:picChg>
        <pc:picChg chg="del">
          <ac:chgData name="Nane Kratzke" userId="971be13ff4ee5ef6" providerId="LiveId" clId="{AF2A99F9-8AD4-3644-94B0-74AB891B80BB}" dt="2021-01-19T16:39:58.116" v="27439" actId="478"/>
          <ac:picMkLst>
            <pc:docMk/>
            <pc:sldMk cId="3078745287" sldId="568"/>
            <ac:picMk id="15" creationId="{A62E4B4F-1578-B541-83F9-FF44572743DD}"/>
          </ac:picMkLst>
        </pc:picChg>
      </pc:sldChg>
      <pc:sldChg chg="addSp modSp add mod">
        <pc:chgData name="Nane Kratzke" userId="971be13ff4ee5ef6" providerId="LiveId" clId="{AF2A99F9-8AD4-3644-94B0-74AB891B80BB}" dt="2021-01-22T11:55:03.997" v="30940" actId="1076"/>
        <pc:sldMkLst>
          <pc:docMk/>
          <pc:sldMk cId="1512363642" sldId="569"/>
        </pc:sldMkLst>
        <pc:spChg chg="mod">
          <ac:chgData name="Nane Kratzke" userId="971be13ff4ee5ef6" providerId="LiveId" clId="{AF2A99F9-8AD4-3644-94B0-74AB891B80BB}" dt="2021-01-22T11:53:58.068" v="30930" actId="20577"/>
          <ac:spMkLst>
            <pc:docMk/>
            <pc:sldMk cId="1512363642" sldId="569"/>
            <ac:spMk id="9" creationId="{414D7B1D-895A-C440-A240-39929C55593C}"/>
          </ac:spMkLst>
        </pc:spChg>
        <pc:spChg chg="mod">
          <ac:chgData name="Nane Kratzke" userId="971be13ff4ee5ef6" providerId="LiveId" clId="{AF2A99F9-8AD4-3644-94B0-74AB891B80BB}" dt="2021-01-20T08:55:07.247" v="27635" actId="20577"/>
          <ac:spMkLst>
            <pc:docMk/>
            <pc:sldMk cId="1512363642" sldId="569"/>
            <ac:spMk id="10" creationId="{64669592-C4EE-DB4B-A88C-C6A79EE0FE69}"/>
          </ac:spMkLst>
        </pc:spChg>
        <pc:picChg chg="add mod">
          <ac:chgData name="Nane Kratzke" userId="971be13ff4ee5ef6" providerId="LiveId" clId="{AF2A99F9-8AD4-3644-94B0-74AB891B80BB}" dt="2021-01-22T11:54:56.121" v="30939" actId="12788"/>
          <ac:picMkLst>
            <pc:docMk/>
            <pc:sldMk cId="1512363642" sldId="569"/>
            <ac:picMk id="4098" creationId="{527F1244-EC26-4641-9915-EEA6F14FB7BA}"/>
          </ac:picMkLst>
        </pc:picChg>
        <pc:picChg chg="add mod">
          <ac:chgData name="Nane Kratzke" userId="971be13ff4ee5ef6" providerId="LiveId" clId="{AF2A99F9-8AD4-3644-94B0-74AB891B80BB}" dt="2021-01-22T11:54:56.121" v="30939" actId="12788"/>
          <ac:picMkLst>
            <pc:docMk/>
            <pc:sldMk cId="1512363642" sldId="569"/>
            <ac:picMk id="4100" creationId="{26417365-91D7-3741-9B9C-6A7B6CE41043}"/>
          </ac:picMkLst>
        </pc:picChg>
        <pc:picChg chg="add mod">
          <ac:chgData name="Nane Kratzke" userId="971be13ff4ee5ef6" providerId="LiveId" clId="{AF2A99F9-8AD4-3644-94B0-74AB891B80BB}" dt="2021-01-22T11:54:56.121" v="30939" actId="12788"/>
          <ac:picMkLst>
            <pc:docMk/>
            <pc:sldMk cId="1512363642" sldId="569"/>
            <ac:picMk id="4102" creationId="{83F6A773-42CE-3F44-872D-BFB777C1954A}"/>
          </ac:picMkLst>
        </pc:picChg>
        <pc:picChg chg="add mod">
          <ac:chgData name="Nane Kratzke" userId="971be13ff4ee5ef6" providerId="LiveId" clId="{AF2A99F9-8AD4-3644-94B0-74AB891B80BB}" dt="2021-01-22T11:55:03.997" v="30940" actId="1076"/>
          <ac:picMkLst>
            <pc:docMk/>
            <pc:sldMk cId="1512363642" sldId="569"/>
            <ac:picMk id="4104" creationId="{34BDB847-1CA8-944D-8B79-C6C77EC60DA7}"/>
          </ac:picMkLst>
        </pc:picChg>
      </pc:sldChg>
      <pc:sldChg chg="delSp modSp add mod">
        <pc:chgData name="Nane Kratzke" userId="971be13ff4ee5ef6" providerId="LiveId" clId="{AF2A99F9-8AD4-3644-94B0-74AB891B80BB}" dt="2021-01-22T10:14:46.716" v="30560" actId="20577"/>
        <pc:sldMkLst>
          <pc:docMk/>
          <pc:sldMk cId="1323350648" sldId="570"/>
        </pc:sldMkLst>
        <pc:spChg chg="del">
          <ac:chgData name="Nane Kratzke" userId="971be13ff4ee5ef6" providerId="LiveId" clId="{AF2A99F9-8AD4-3644-94B0-74AB891B80BB}" dt="2021-01-22T09:44:38.681" v="28948" actId="478"/>
          <ac:spMkLst>
            <pc:docMk/>
            <pc:sldMk cId="1323350648" sldId="570"/>
            <ac:spMk id="4" creationId="{12569869-C012-0544-81D0-0762D551A87C}"/>
          </ac:spMkLst>
        </pc:spChg>
        <pc:spChg chg="mod">
          <ac:chgData name="Nane Kratzke" userId="971be13ff4ee5ef6" providerId="LiveId" clId="{AF2A99F9-8AD4-3644-94B0-74AB891B80BB}" dt="2021-01-22T09:47:10.996" v="29021" actId="20577"/>
          <ac:spMkLst>
            <pc:docMk/>
            <pc:sldMk cId="1323350648" sldId="570"/>
            <ac:spMk id="10" creationId="{64669592-C4EE-DB4B-A88C-C6A79EE0FE69}"/>
          </ac:spMkLst>
        </pc:spChg>
        <pc:spChg chg="del">
          <ac:chgData name="Nane Kratzke" userId="971be13ff4ee5ef6" providerId="LiveId" clId="{AF2A99F9-8AD4-3644-94B0-74AB891B80BB}" dt="2021-01-22T09:44:43.508" v="28950" actId="478"/>
          <ac:spMkLst>
            <pc:docMk/>
            <pc:sldMk cId="1323350648" sldId="570"/>
            <ac:spMk id="13" creationId="{40100B08-1FAD-E44F-B232-C99834236250}"/>
          </ac:spMkLst>
        </pc:spChg>
        <pc:spChg chg="del">
          <ac:chgData name="Nane Kratzke" userId="971be13ff4ee5ef6" providerId="LiveId" clId="{AF2A99F9-8AD4-3644-94B0-74AB891B80BB}" dt="2021-01-22T09:44:41.407" v="28949" actId="478"/>
          <ac:spMkLst>
            <pc:docMk/>
            <pc:sldMk cId="1323350648" sldId="570"/>
            <ac:spMk id="14" creationId="{31146086-3EA6-BF42-B40E-3C8249FFDC49}"/>
          </ac:spMkLst>
        </pc:spChg>
        <pc:spChg chg="mod">
          <ac:chgData name="Nane Kratzke" userId="971be13ff4ee5ef6" providerId="LiveId" clId="{AF2A99F9-8AD4-3644-94B0-74AB891B80BB}" dt="2021-01-22T10:10:39.644" v="30096" actId="14100"/>
          <ac:spMkLst>
            <pc:docMk/>
            <pc:sldMk cId="1323350648" sldId="570"/>
            <ac:spMk id="16" creationId="{B6F521BA-0D3A-F54E-9194-F01CEB73942F}"/>
          </ac:spMkLst>
        </pc:spChg>
        <pc:spChg chg="mod">
          <ac:chgData name="Nane Kratzke" userId="971be13ff4ee5ef6" providerId="LiveId" clId="{AF2A99F9-8AD4-3644-94B0-74AB891B80BB}" dt="2021-01-22T10:14:46.716" v="30560" actId="20577"/>
          <ac:spMkLst>
            <pc:docMk/>
            <pc:sldMk cId="1323350648" sldId="570"/>
            <ac:spMk id="17" creationId="{2852D9E6-D102-A044-9561-520D82227226}"/>
          </ac:spMkLst>
        </pc:spChg>
      </pc:sldChg>
      <pc:sldChg chg="delSp modSp add mod">
        <pc:chgData name="Nane Kratzke" userId="971be13ff4ee5ef6" providerId="LiveId" clId="{AF2A99F9-8AD4-3644-94B0-74AB891B80BB}" dt="2021-01-22T11:56:57.079" v="30978" actId="20577"/>
        <pc:sldMkLst>
          <pc:docMk/>
          <pc:sldMk cId="2152632834" sldId="571"/>
        </pc:sldMkLst>
        <pc:spChg chg="mod">
          <ac:chgData name="Nane Kratzke" userId="971be13ff4ee5ef6" providerId="LiveId" clId="{AF2A99F9-8AD4-3644-94B0-74AB891B80BB}" dt="2021-01-22T11:56:33.068" v="30944" actId="20577"/>
          <ac:spMkLst>
            <pc:docMk/>
            <pc:sldMk cId="2152632834" sldId="571"/>
            <ac:spMk id="9" creationId="{414D7B1D-895A-C440-A240-39929C55593C}"/>
          </ac:spMkLst>
        </pc:spChg>
        <pc:spChg chg="mod">
          <ac:chgData name="Nane Kratzke" userId="971be13ff4ee5ef6" providerId="LiveId" clId="{AF2A99F9-8AD4-3644-94B0-74AB891B80BB}" dt="2021-01-22T11:56:57.079" v="30978" actId="20577"/>
          <ac:spMkLst>
            <pc:docMk/>
            <pc:sldMk cId="2152632834" sldId="571"/>
            <ac:spMk id="10" creationId="{64669592-C4EE-DB4B-A88C-C6A79EE0FE69}"/>
          </ac:spMkLst>
        </pc:spChg>
        <pc:picChg chg="mod">
          <ac:chgData name="Nane Kratzke" userId="971be13ff4ee5ef6" providerId="LiveId" clId="{AF2A99F9-8AD4-3644-94B0-74AB891B80BB}" dt="2021-01-22T11:56:43.233" v="30948" actId="1076"/>
          <ac:picMkLst>
            <pc:docMk/>
            <pc:sldMk cId="2152632834" sldId="571"/>
            <ac:picMk id="4098" creationId="{527F1244-EC26-4641-9915-EEA6F14FB7BA}"/>
          </ac:picMkLst>
        </pc:picChg>
        <pc:picChg chg="del">
          <ac:chgData name="Nane Kratzke" userId="971be13ff4ee5ef6" providerId="LiveId" clId="{AF2A99F9-8AD4-3644-94B0-74AB891B80BB}" dt="2021-01-22T11:56:35.820" v="30945" actId="478"/>
          <ac:picMkLst>
            <pc:docMk/>
            <pc:sldMk cId="2152632834" sldId="571"/>
            <ac:picMk id="4100" creationId="{26417365-91D7-3741-9B9C-6A7B6CE41043}"/>
          </ac:picMkLst>
        </pc:picChg>
        <pc:picChg chg="del">
          <ac:chgData name="Nane Kratzke" userId="971be13ff4ee5ef6" providerId="LiveId" clId="{AF2A99F9-8AD4-3644-94B0-74AB891B80BB}" dt="2021-01-22T11:56:35.820" v="30945" actId="478"/>
          <ac:picMkLst>
            <pc:docMk/>
            <pc:sldMk cId="2152632834" sldId="571"/>
            <ac:picMk id="4102" creationId="{83F6A773-42CE-3F44-872D-BFB777C1954A}"/>
          </ac:picMkLst>
        </pc:picChg>
        <pc:picChg chg="del">
          <ac:chgData name="Nane Kratzke" userId="971be13ff4ee5ef6" providerId="LiveId" clId="{AF2A99F9-8AD4-3644-94B0-74AB891B80BB}" dt="2021-01-22T11:56:35.820" v="30945" actId="478"/>
          <ac:picMkLst>
            <pc:docMk/>
            <pc:sldMk cId="2152632834" sldId="571"/>
            <ac:picMk id="4104" creationId="{34BDB847-1CA8-944D-8B79-C6C77EC60DA7}"/>
          </ac:picMkLst>
        </pc:picChg>
      </pc:sldChg>
      <pc:sldChg chg="delSp modSp add mod ord">
        <pc:chgData name="Nane Kratzke" userId="971be13ff4ee5ef6" providerId="LiveId" clId="{AF2A99F9-8AD4-3644-94B0-74AB891B80BB}" dt="2021-01-22T11:58:21.944" v="30994" actId="478"/>
        <pc:sldMkLst>
          <pc:docMk/>
          <pc:sldMk cId="1802783801" sldId="572"/>
        </pc:sldMkLst>
        <pc:spChg chg="mod">
          <ac:chgData name="Nane Kratzke" userId="971be13ff4ee5ef6" providerId="LiveId" clId="{AF2A99F9-8AD4-3644-94B0-74AB891B80BB}" dt="2021-01-22T11:58:07.702" v="30986" actId="20577"/>
          <ac:spMkLst>
            <pc:docMk/>
            <pc:sldMk cId="1802783801" sldId="572"/>
            <ac:spMk id="9" creationId="{414D7B1D-895A-C440-A240-39929C55593C}"/>
          </ac:spMkLst>
        </pc:spChg>
        <pc:spChg chg="mod">
          <ac:chgData name="Nane Kratzke" userId="971be13ff4ee5ef6" providerId="LiveId" clId="{AF2A99F9-8AD4-3644-94B0-74AB891B80BB}" dt="2021-01-22T11:57:54.538" v="30981"/>
          <ac:spMkLst>
            <pc:docMk/>
            <pc:sldMk cId="1802783801" sldId="572"/>
            <ac:spMk id="10" creationId="{64669592-C4EE-DB4B-A88C-C6A79EE0FE69}"/>
          </ac:spMkLst>
        </pc:spChg>
        <pc:picChg chg="del">
          <ac:chgData name="Nane Kratzke" userId="971be13ff4ee5ef6" providerId="LiveId" clId="{AF2A99F9-8AD4-3644-94B0-74AB891B80BB}" dt="2021-01-22T11:58:10.086" v="30987" actId="478"/>
          <ac:picMkLst>
            <pc:docMk/>
            <pc:sldMk cId="1802783801" sldId="572"/>
            <ac:picMk id="4098" creationId="{527F1244-EC26-4641-9915-EEA6F14FB7BA}"/>
          </ac:picMkLst>
        </pc:picChg>
        <pc:picChg chg="mod">
          <ac:chgData name="Nane Kratzke" userId="971be13ff4ee5ef6" providerId="LiveId" clId="{AF2A99F9-8AD4-3644-94B0-74AB891B80BB}" dt="2021-01-22T11:58:18.038" v="30992" actId="1076"/>
          <ac:picMkLst>
            <pc:docMk/>
            <pc:sldMk cId="1802783801" sldId="572"/>
            <ac:picMk id="4100" creationId="{26417365-91D7-3741-9B9C-6A7B6CE41043}"/>
          </ac:picMkLst>
        </pc:picChg>
        <pc:picChg chg="del">
          <ac:chgData name="Nane Kratzke" userId="971be13ff4ee5ef6" providerId="LiveId" clId="{AF2A99F9-8AD4-3644-94B0-74AB891B80BB}" dt="2021-01-22T11:58:19.843" v="30993" actId="478"/>
          <ac:picMkLst>
            <pc:docMk/>
            <pc:sldMk cId="1802783801" sldId="572"/>
            <ac:picMk id="4102" creationId="{83F6A773-42CE-3F44-872D-BFB777C1954A}"/>
          </ac:picMkLst>
        </pc:picChg>
        <pc:picChg chg="del">
          <ac:chgData name="Nane Kratzke" userId="971be13ff4ee5ef6" providerId="LiveId" clId="{AF2A99F9-8AD4-3644-94B0-74AB891B80BB}" dt="2021-01-22T11:58:21.944" v="30994" actId="478"/>
          <ac:picMkLst>
            <pc:docMk/>
            <pc:sldMk cId="1802783801" sldId="572"/>
            <ac:picMk id="4104" creationId="{34BDB847-1CA8-944D-8B79-C6C77EC60DA7}"/>
          </ac:picMkLst>
        </pc:picChg>
      </pc:sldChg>
      <pc:sldChg chg="delSp modSp add mod">
        <pc:chgData name="Nane Kratzke" userId="971be13ff4ee5ef6" providerId="LiveId" clId="{AF2A99F9-8AD4-3644-94B0-74AB891B80BB}" dt="2021-01-22T11:59:10.947" v="31009" actId="478"/>
        <pc:sldMkLst>
          <pc:docMk/>
          <pc:sldMk cId="359148935" sldId="573"/>
        </pc:sldMkLst>
        <pc:spChg chg="mod">
          <ac:chgData name="Nane Kratzke" userId="971be13ff4ee5ef6" providerId="LiveId" clId="{AF2A99F9-8AD4-3644-94B0-74AB891B80BB}" dt="2021-01-22T11:58:59.026" v="31003" actId="20577"/>
          <ac:spMkLst>
            <pc:docMk/>
            <pc:sldMk cId="359148935" sldId="573"/>
            <ac:spMk id="9" creationId="{414D7B1D-895A-C440-A240-39929C55593C}"/>
          </ac:spMkLst>
        </pc:spChg>
        <pc:spChg chg="mod">
          <ac:chgData name="Nane Kratzke" userId="971be13ff4ee5ef6" providerId="LiveId" clId="{AF2A99F9-8AD4-3644-94B0-74AB891B80BB}" dt="2021-01-22T11:58:44.691" v="31000" actId="5793"/>
          <ac:spMkLst>
            <pc:docMk/>
            <pc:sldMk cId="359148935" sldId="573"/>
            <ac:spMk id="10" creationId="{64669592-C4EE-DB4B-A88C-C6A79EE0FE69}"/>
          </ac:spMkLst>
        </pc:spChg>
        <pc:picChg chg="del">
          <ac:chgData name="Nane Kratzke" userId="971be13ff4ee5ef6" providerId="LiveId" clId="{AF2A99F9-8AD4-3644-94B0-74AB891B80BB}" dt="2021-01-22T11:58:55.714" v="31002" actId="478"/>
          <ac:picMkLst>
            <pc:docMk/>
            <pc:sldMk cId="359148935" sldId="573"/>
            <ac:picMk id="4098" creationId="{527F1244-EC26-4641-9915-EEA6F14FB7BA}"/>
          </ac:picMkLst>
        </pc:picChg>
        <pc:picChg chg="del">
          <ac:chgData name="Nane Kratzke" userId="971be13ff4ee5ef6" providerId="LiveId" clId="{AF2A99F9-8AD4-3644-94B0-74AB891B80BB}" dt="2021-01-22T11:58:54.051" v="31001" actId="478"/>
          <ac:picMkLst>
            <pc:docMk/>
            <pc:sldMk cId="359148935" sldId="573"/>
            <ac:picMk id="4100" creationId="{26417365-91D7-3741-9B9C-6A7B6CE41043}"/>
          </ac:picMkLst>
        </pc:picChg>
        <pc:picChg chg="mod">
          <ac:chgData name="Nane Kratzke" userId="971be13ff4ee5ef6" providerId="LiveId" clId="{AF2A99F9-8AD4-3644-94B0-74AB891B80BB}" dt="2021-01-22T11:59:09.035" v="31008" actId="1076"/>
          <ac:picMkLst>
            <pc:docMk/>
            <pc:sldMk cId="359148935" sldId="573"/>
            <ac:picMk id="4102" creationId="{83F6A773-42CE-3F44-872D-BFB777C1954A}"/>
          </ac:picMkLst>
        </pc:picChg>
        <pc:picChg chg="del">
          <ac:chgData name="Nane Kratzke" userId="971be13ff4ee5ef6" providerId="LiveId" clId="{AF2A99F9-8AD4-3644-94B0-74AB891B80BB}" dt="2021-01-22T11:59:10.947" v="31009" actId="478"/>
          <ac:picMkLst>
            <pc:docMk/>
            <pc:sldMk cId="359148935" sldId="573"/>
            <ac:picMk id="4104" creationId="{34BDB847-1CA8-944D-8B79-C6C77EC60DA7}"/>
          </ac:picMkLst>
        </pc:picChg>
      </pc:sldChg>
      <pc:sldChg chg="addSp delSp modSp add mod">
        <pc:chgData name="Nane Kratzke" userId="971be13ff4ee5ef6" providerId="LiveId" clId="{AF2A99F9-8AD4-3644-94B0-74AB891B80BB}" dt="2021-01-22T12:50:13.536" v="31740" actId="20577"/>
        <pc:sldMkLst>
          <pc:docMk/>
          <pc:sldMk cId="2120319519" sldId="574"/>
        </pc:sldMkLst>
        <pc:spChg chg="mod">
          <ac:chgData name="Nane Kratzke" userId="971be13ff4ee5ef6" providerId="LiveId" clId="{AF2A99F9-8AD4-3644-94B0-74AB891B80BB}" dt="2021-01-22T12:50:13.536" v="31740" actId="20577"/>
          <ac:spMkLst>
            <pc:docMk/>
            <pc:sldMk cId="2120319519" sldId="574"/>
            <ac:spMk id="9" creationId="{414D7B1D-895A-C440-A240-39929C55593C}"/>
          </ac:spMkLst>
        </pc:spChg>
        <pc:spChg chg="mod">
          <ac:chgData name="Nane Kratzke" userId="971be13ff4ee5ef6" providerId="LiveId" clId="{AF2A99F9-8AD4-3644-94B0-74AB891B80BB}" dt="2021-01-22T12:47:36.781" v="31701" actId="20577"/>
          <ac:spMkLst>
            <pc:docMk/>
            <pc:sldMk cId="2120319519" sldId="574"/>
            <ac:spMk id="10" creationId="{64669592-C4EE-DB4B-A88C-C6A79EE0FE69}"/>
          </ac:spMkLst>
        </pc:spChg>
        <pc:picChg chg="add mod">
          <ac:chgData name="Nane Kratzke" userId="971be13ff4ee5ef6" providerId="LiveId" clId="{AF2A99F9-8AD4-3644-94B0-74AB891B80BB}" dt="2021-01-22T12:49:16.498" v="31730" actId="1076"/>
          <ac:picMkLst>
            <pc:docMk/>
            <pc:sldMk cId="2120319519" sldId="574"/>
            <ac:picMk id="11" creationId="{6ADACB65-2584-0142-A226-06E3CC0862A4}"/>
          </ac:picMkLst>
        </pc:picChg>
        <pc:picChg chg="del">
          <ac:chgData name="Nane Kratzke" userId="971be13ff4ee5ef6" providerId="LiveId" clId="{AF2A99F9-8AD4-3644-94B0-74AB891B80BB}" dt="2021-01-22T12:00:09.080" v="31015" actId="478"/>
          <ac:picMkLst>
            <pc:docMk/>
            <pc:sldMk cId="2120319519" sldId="574"/>
            <ac:picMk id="4098" creationId="{527F1244-EC26-4641-9915-EEA6F14FB7BA}"/>
          </ac:picMkLst>
        </pc:picChg>
        <pc:picChg chg="del">
          <ac:chgData name="Nane Kratzke" userId="971be13ff4ee5ef6" providerId="LiveId" clId="{AF2A99F9-8AD4-3644-94B0-74AB891B80BB}" dt="2021-01-22T12:00:09.080" v="31015" actId="478"/>
          <ac:picMkLst>
            <pc:docMk/>
            <pc:sldMk cId="2120319519" sldId="574"/>
            <ac:picMk id="4100" creationId="{26417365-91D7-3741-9B9C-6A7B6CE41043}"/>
          </ac:picMkLst>
        </pc:picChg>
        <pc:picChg chg="del">
          <ac:chgData name="Nane Kratzke" userId="971be13ff4ee5ef6" providerId="LiveId" clId="{AF2A99F9-8AD4-3644-94B0-74AB891B80BB}" dt="2021-01-22T12:00:09.080" v="31015" actId="478"/>
          <ac:picMkLst>
            <pc:docMk/>
            <pc:sldMk cId="2120319519" sldId="574"/>
            <ac:picMk id="4102" creationId="{83F6A773-42CE-3F44-872D-BFB777C1954A}"/>
          </ac:picMkLst>
        </pc:picChg>
        <pc:picChg chg="del mod">
          <ac:chgData name="Nane Kratzke" userId="971be13ff4ee5ef6" providerId="LiveId" clId="{AF2A99F9-8AD4-3644-94B0-74AB891B80BB}" dt="2021-01-22T12:48:11.766" v="31721" actId="478"/>
          <ac:picMkLst>
            <pc:docMk/>
            <pc:sldMk cId="2120319519" sldId="574"/>
            <ac:picMk id="4104" creationId="{34BDB847-1CA8-944D-8B79-C6C77EC60DA7}"/>
          </ac:picMkLst>
        </pc:picChg>
        <pc:picChg chg="add mod">
          <ac:chgData name="Nane Kratzke" userId="971be13ff4ee5ef6" providerId="LiveId" clId="{AF2A99F9-8AD4-3644-94B0-74AB891B80BB}" dt="2021-01-22T12:49:03.988" v="31728" actId="1076"/>
          <ac:picMkLst>
            <pc:docMk/>
            <pc:sldMk cId="2120319519" sldId="574"/>
            <ac:picMk id="8194" creationId="{5195C3D4-BD3A-B44D-8091-492E1E466B96}"/>
          </ac:picMkLst>
        </pc:picChg>
      </pc:sldChg>
      <pc:sldChg chg="delSp modSp add mod">
        <pc:chgData name="Nane Kratzke" userId="971be13ff4ee5ef6" providerId="LiveId" clId="{AF2A99F9-8AD4-3644-94B0-74AB891B80BB}" dt="2021-01-22T12:46:56.459" v="31691" actId="207"/>
        <pc:sldMkLst>
          <pc:docMk/>
          <pc:sldMk cId="724328440" sldId="575"/>
        </pc:sldMkLst>
        <pc:spChg chg="mod">
          <ac:chgData name="Nane Kratzke" userId="971be13ff4ee5ef6" providerId="LiveId" clId="{AF2A99F9-8AD4-3644-94B0-74AB891B80BB}" dt="2021-01-22T12:46:56.459" v="31691" actId="207"/>
          <ac:spMkLst>
            <pc:docMk/>
            <pc:sldMk cId="724328440" sldId="575"/>
            <ac:spMk id="9" creationId="{414D7B1D-895A-C440-A240-39929C55593C}"/>
          </ac:spMkLst>
        </pc:spChg>
        <pc:spChg chg="mod">
          <ac:chgData name="Nane Kratzke" userId="971be13ff4ee5ef6" providerId="LiveId" clId="{AF2A99F9-8AD4-3644-94B0-74AB891B80BB}" dt="2021-01-22T12:38:45.720" v="31479" actId="20577"/>
          <ac:spMkLst>
            <pc:docMk/>
            <pc:sldMk cId="724328440" sldId="575"/>
            <ac:spMk id="10" creationId="{64669592-C4EE-DB4B-A88C-C6A79EE0FE69}"/>
          </ac:spMkLst>
        </pc:spChg>
        <pc:picChg chg="mod">
          <ac:chgData name="Nane Kratzke" userId="971be13ff4ee5ef6" providerId="LiveId" clId="{AF2A99F9-8AD4-3644-94B0-74AB891B80BB}" dt="2021-01-22T12:38:55.800" v="31481" actId="1076"/>
          <ac:picMkLst>
            <pc:docMk/>
            <pc:sldMk cId="724328440" sldId="575"/>
            <ac:picMk id="4104" creationId="{34BDB847-1CA8-944D-8B79-C6C77EC60DA7}"/>
          </ac:picMkLst>
        </pc:picChg>
        <pc:picChg chg="del">
          <ac:chgData name="Nane Kratzke" userId="971be13ff4ee5ef6" providerId="LiveId" clId="{AF2A99F9-8AD4-3644-94B0-74AB891B80BB}" dt="2021-01-22T12:38:52.245" v="31480" actId="478"/>
          <ac:picMkLst>
            <pc:docMk/>
            <pc:sldMk cId="724328440" sldId="575"/>
            <ac:picMk id="8194" creationId="{5195C3D4-BD3A-B44D-8091-492E1E466B96}"/>
          </ac:picMkLst>
        </pc:picChg>
      </pc:sldChg>
      <pc:sldChg chg="addSp modSp add mod">
        <pc:chgData name="Nane Kratzke" userId="971be13ff4ee5ef6" providerId="LiveId" clId="{AF2A99F9-8AD4-3644-94B0-74AB891B80BB}" dt="2021-01-22T13:45:07.550" v="32113" actId="1076"/>
        <pc:sldMkLst>
          <pc:docMk/>
          <pc:sldMk cId="491379466" sldId="576"/>
        </pc:sldMkLst>
        <pc:spChg chg="mod">
          <ac:chgData name="Nane Kratzke" userId="971be13ff4ee5ef6" providerId="LiveId" clId="{AF2A99F9-8AD4-3644-94B0-74AB891B80BB}" dt="2021-01-22T13:44:40.560" v="32112" actId="113"/>
          <ac:spMkLst>
            <pc:docMk/>
            <pc:sldMk cId="491379466" sldId="576"/>
            <ac:spMk id="9" creationId="{414D7B1D-895A-C440-A240-39929C55593C}"/>
          </ac:spMkLst>
        </pc:spChg>
        <pc:spChg chg="mod">
          <ac:chgData name="Nane Kratzke" userId="971be13ff4ee5ef6" providerId="LiveId" clId="{AF2A99F9-8AD4-3644-94B0-74AB891B80BB}" dt="2021-01-22T13:37:49.866" v="31773" actId="20577"/>
          <ac:spMkLst>
            <pc:docMk/>
            <pc:sldMk cId="491379466" sldId="576"/>
            <ac:spMk id="10" creationId="{64669592-C4EE-DB4B-A88C-C6A79EE0FE69}"/>
          </ac:spMkLst>
        </pc:spChg>
        <pc:picChg chg="add mod">
          <ac:chgData name="Nane Kratzke" userId="971be13ff4ee5ef6" providerId="LiveId" clId="{AF2A99F9-8AD4-3644-94B0-74AB891B80BB}" dt="2021-01-22T13:45:07.550" v="32113" actId="1076"/>
          <ac:picMkLst>
            <pc:docMk/>
            <pc:sldMk cId="491379466" sldId="576"/>
            <ac:picMk id="7" creationId="{6889D856-F008-A244-AD1B-E9AEEE1300E3}"/>
          </ac:picMkLst>
        </pc:picChg>
      </pc:sldChg>
      <pc:sldChg chg="delSp modSp add mod">
        <pc:chgData name="Nane Kratzke" userId="971be13ff4ee5ef6" providerId="LiveId" clId="{AF2A99F9-8AD4-3644-94B0-74AB891B80BB}" dt="2021-01-22T13:54:21.223" v="32511" actId="20577"/>
        <pc:sldMkLst>
          <pc:docMk/>
          <pc:sldMk cId="3267778514" sldId="577"/>
        </pc:sldMkLst>
        <pc:spChg chg="mod">
          <ac:chgData name="Nane Kratzke" userId="971be13ff4ee5ef6" providerId="LiveId" clId="{AF2A99F9-8AD4-3644-94B0-74AB891B80BB}" dt="2021-01-22T13:53:56.508" v="32452" actId="20577"/>
          <ac:spMkLst>
            <pc:docMk/>
            <pc:sldMk cId="3267778514" sldId="577"/>
            <ac:spMk id="9" creationId="{414D7B1D-895A-C440-A240-39929C55593C}"/>
          </ac:spMkLst>
        </pc:spChg>
        <pc:spChg chg="mod">
          <ac:chgData name="Nane Kratzke" userId="971be13ff4ee5ef6" providerId="LiveId" clId="{AF2A99F9-8AD4-3644-94B0-74AB891B80BB}" dt="2021-01-22T13:54:21.223" v="32511" actId="20577"/>
          <ac:spMkLst>
            <pc:docMk/>
            <pc:sldMk cId="3267778514" sldId="577"/>
            <ac:spMk id="10" creationId="{64669592-C4EE-DB4B-A88C-C6A79EE0FE69}"/>
          </ac:spMkLst>
        </pc:spChg>
        <pc:picChg chg="del">
          <ac:chgData name="Nane Kratzke" userId="971be13ff4ee5ef6" providerId="LiveId" clId="{AF2A99F9-8AD4-3644-94B0-74AB891B80BB}" dt="2021-01-22T13:47:38.034" v="32176" actId="478"/>
          <ac:picMkLst>
            <pc:docMk/>
            <pc:sldMk cId="3267778514" sldId="577"/>
            <ac:picMk id="7" creationId="{6889D856-F008-A244-AD1B-E9AEEE1300E3}"/>
          </ac:picMkLst>
        </pc:picChg>
        <pc:picChg chg="del">
          <ac:chgData name="Nane Kratzke" userId="971be13ff4ee5ef6" providerId="LiveId" clId="{AF2A99F9-8AD4-3644-94B0-74AB891B80BB}" dt="2021-01-22T13:47:42.489" v="32177" actId="478"/>
          <ac:picMkLst>
            <pc:docMk/>
            <pc:sldMk cId="3267778514" sldId="577"/>
            <ac:picMk id="4104" creationId="{34BDB847-1CA8-944D-8B79-C6C77EC60DA7}"/>
          </ac:picMkLst>
        </pc:picChg>
      </pc:sldChg>
      <pc:sldChg chg="modSp add mod">
        <pc:chgData name="Nane Kratzke" userId="971be13ff4ee5ef6" providerId="LiveId" clId="{AF2A99F9-8AD4-3644-94B0-74AB891B80BB}" dt="2021-01-22T13:52:42.223" v="32387" actId="14100"/>
        <pc:sldMkLst>
          <pc:docMk/>
          <pc:sldMk cId="3111404414" sldId="578"/>
        </pc:sldMkLst>
        <pc:spChg chg="mod">
          <ac:chgData name="Nane Kratzke" userId="971be13ff4ee5ef6" providerId="LiveId" clId="{AF2A99F9-8AD4-3644-94B0-74AB891B80BB}" dt="2021-01-22T13:52:42.223" v="32387" actId="14100"/>
          <ac:spMkLst>
            <pc:docMk/>
            <pc:sldMk cId="3111404414" sldId="578"/>
            <ac:spMk id="9" creationId="{414D7B1D-895A-C440-A240-39929C55593C}"/>
          </ac:spMkLst>
        </pc:spChg>
        <pc:spChg chg="mod">
          <ac:chgData name="Nane Kratzke" userId="971be13ff4ee5ef6" providerId="LiveId" clId="{AF2A99F9-8AD4-3644-94B0-74AB891B80BB}" dt="2021-01-22T13:48:42.293" v="32183" actId="20577"/>
          <ac:spMkLst>
            <pc:docMk/>
            <pc:sldMk cId="3111404414" sldId="578"/>
            <ac:spMk id="10" creationId="{64669592-C4EE-DB4B-A88C-C6A79EE0FE69}"/>
          </ac:spMkLst>
        </pc:spChg>
      </pc:sldChg>
    </pc:docChg>
  </pc:docChgLst>
  <pc:docChgLst>
    <pc:chgData name="Nane Kratzke" userId="971be13ff4ee5ef6" providerId="LiveId" clId="{0059AE17-3ACC-F845-A28E-CCCF81CDD320}"/>
    <pc:docChg chg="addSld delSld modSld">
      <pc:chgData name="Nane Kratzke" userId="971be13ff4ee5ef6" providerId="LiveId" clId="{0059AE17-3ACC-F845-A28E-CCCF81CDD320}" dt="2023-12-11T13:16:21.640" v="1" actId="2696"/>
      <pc:docMkLst>
        <pc:docMk/>
      </pc:docMkLst>
      <pc:sldChg chg="del">
        <pc:chgData name="Nane Kratzke" userId="971be13ff4ee5ef6" providerId="LiveId" clId="{0059AE17-3ACC-F845-A28E-CCCF81CDD320}" dt="2023-12-11T13:16:21.640" v="1" actId="2696"/>
        <pc:sldMkLst>
          <pc:docMk/>
          <pc:sldMk cId="3215633330" sldId="656"/>
        </pc:sldMkLst>
      </pc:sldChg>
      <pc:sldChg chg="add">
        <pc:chgData name="Nane Kratzke" userId="971be13ff4ee5ef6" providerId="LiveId" clId="{0059AE17-3ACC-F845-A28E-CCCF81CDD320}" dt="2023-12-11T13:16:19.332" v="0"/>
        <pc:sldMkLst>
          <pc:docMk/>
          <pc:sldMk cId="4294744275" sldId="681"/>
        </pc:sldMkLst>
      </pc:sldChg>
      <pc:sldChg chg="add">
        <pc:chgData name="Nane Kratzke" userId="971be13ff4ee5ef6" providerId="LiveId" clId="{0059AE17-3ACC-F845-A28E-CCCF81CDD320}" dt="2023-12-11T13:16:19.332" v="0"/>
        <pc:sldMkLst>
          <pc:docMk/>
          <pc:sldMk cId="950456830" sldId="742"/>
        </pc:sldMkLst>
      </pc:sldChg>
    </pc:docChg>
  </pc:docChgLst>
  <pc:docChgLst>
    <pc:chgData name="Nane Kratzke" userId="971be13ff4ee5ef6" providerId="LiveId" clId="{2D36E488-8FED-5248-9324-B351BED44182}"/>
    <pc:docChg chg="custSel delSld modSld">
      <pc:chgData name="Nane Kratzke" userId="971be13ff4ee5ef6" providerId="LiveId" clId="{2D36E488-8FED-5248-9324-B351BED44182}" dt="2021-01-27T18:25:56.881" v="589"/>
      <pc:docMkLst>
        <pc:docMk/>
      </pc:docMkLst>
      <pc:sldChg chg="addSp modSp mod">
        <pc:chgData name="Nane Kratzke" userId="971be13ff4ee5ef6" providerId="LiveId" clId="{2D36E488-8FED-5248-9324-B351BED44182}" dt="2021-01-27T17:54:58.821" v="100" actId="108"/>
        <pc:sldMkLst>
          <pc:docMk/>
          <pc:sldMk cId="2120406402" sldId="297"/>
        </pc:sldMkLst>
        <pc:spChg chg="mod">
          <ac:chgData name="Nane Kratzke" userId="971be13ff4ee5ef6" providerId="LiveId" clId="{2D36E488-8FED-5248-9324-B351BED44182}" dt="2021-01-27T17:54:48.672" v="98" actId="108"/>
          <ac:spMkLst>
            <pc:docMk/>
            <pc:sldMk cId="2120406402" sldId="297"/>
            <ac:spMk id="12" creationId="{B9546903-3A89-044B-AA0C-9D307E1E01A8}"/>
          </ac:spMkLst>
        </pc:spChg>
        <pc:spChg chg="add mod">
          <ac:chgData name="Nane Kratzke" userId="971be13ff4ee5ef6" providerId="LiveId" clId="{2D36E488-8FED-5248-9324-B351BED44182}" dt="2021-01-27T17:54:58.821" v="100" actId="108"/>
          <ac:spMkLst>
            <pc:docMk/>
            <pc:sldMk cId="2120406402" sldId="297"/>
            <ac:spMk id="13" creationId="{5261272A-55E3-EB46-BF78-6F034146C956}"/>
          </ac:spMkLst>
        </pc:spChg>
        <pc:spChg chg="add mod">
          <ac:chgData name="Nane Kratzke" userId="971be13ff4ee5ef6" providerId="LiveId" clId="{2D36E488-8FED-5248-9324-B351BED44182}" dt="2021-01-27T17:54:38.761" v="96" actId="20577"/>
          <ac:spMkLst>
            <pc:docMk/>
            <pc:sldMk cId="2120406402" sldId="297"/>
            <ac:spMk id="14" creationId="{67C8D25A-352A-FA4E-A84E-BD42604986F6}"/>
          </ac:spMkLst>
        </pc:spChg>
      </pc:sldChg>
      <pc:sldChg chg="addSp delSp modSp mod">
        <pc:chgData name="Nane Kratzke" userId="971be13ff4ee5ef6" providerId="LiveId" clId="{2D36E488-8FED-5248-9324-B351BED44182}" dt="2021-01-27T18:25:56.881" v="589"/>
        <pc:sldMkLst>
          <pc:docMk/>
          <pc:sldMk cId="704272100" sldId="323"/>
        </pc:sldMkLst>
        <pc:spChg chg="mod">
          <ac:chgData name="Nane Kratzke" userId="971be13ff4ee5ef6" providerId="LiveId" clId="{2D36E488-8FED-5248-9324-B351BED44182}" dt="2021-01-27T18:01:28.993" v="575" actId="14100"/>
          <ac:spMkLst>
            <pc:docMk/>
            <pc:sldMk cId="704272100" sldId="323"/>
            <ac:spMk id="8" creationId="{0C508602-457E-2C4E-A9AC-85A3D0BD58E5}"/>
          </ac:spMkLst>
        </pc:spChg>
        <pc:spChg chg="del">
          <ac:chgData name="Nane Kratzke" userId="971be13ff4ee5ef6" providerId="LiveId" clId="{2D36E488-8FED-5248-9324-B351BED44182}" dt="2021-01-27T17:59:26.831" v="411" actId="478"/>
          <ac:spMkLst>
            <pc:docMk/>
            <pc:sldMk cId="704272100" sldId="323"/>
            <ac:spMk id="24" creationId="{B2BC7B5A-69E3-BC40-938A-4311896A2C9B}"/>
          </ac:spMkLst>
        </pc:spChg>
        <pc:picChg chg="add del mod modCrop">
          <ac:chgData name="Nane Kratzke" userId="971be13ff4ee5ef6" providerId="LiveId" clId="{2D36E488-8FED-5248-9324-B351BED44182}" dt="2021-01-27T18:25:35.818" v="585" actId="478"/>
          <ac:picMkLst>
            <pc:docMk/>
            <pc:sldMk cId="704272100" sldId="323"/>
            <ac:picMk id="4" creationId="{E5A1E052-6506-434C-AAF1-9CBD2B1B8EBB}"/>
          </ac:picMkLst>
        </pc:picChg>
        <pc:picChg chg="add mod">
          <ac:chgData name="Nane Kratzke" userId="971be13ff4ee5ef6" providerId="LiveId" clId="{2D36E488-8FED-5248-9324-B351BED44182}" dt="2021-01-27T18:25:56.881" v="589"/>
          <ac:picMkLst>
            <pc:docMk/>
            <pc:sldMk cId="704272100" sldId="323"/>
            <ac:picMk id="5" creationId="{AB859EAE-DD94-2541-A77D-C770F2E3EA17}"/>
          </ac:picMkLst>
        </pc:picChg>
      </pc:sldChg>
      <pc:sldChg chg="del">
        <pc:chgData name="Nane Kratzke" userId="971be13ff4ee5ef6" providerId="LiveId" clId="{2D36E488-8FED-5248-9324-B351BED44182}" dt="2021-01-27T17:55:44.879" v="126" actId="2696"/>
        <pc:sldMkLst>
          <pc:docMk/>
          <pc:sldMk cId="3045276620" sldId="332"/>
        </pc:sldMkLst>
      </pc:sldChg>
      <pc:sldChg chg="modSp mod">
        <pc:chgData name="Nane Kratzke" userId="971be13ff4ee5ef6" providerId="LiveId" clId="{2D36E488-8FED-5248-9324-B351BED44182}" dt="2021-01-27T17:58:29.005" v="359" actId="20577"/>
        <pc:sldMkLst>
          <pc:docMk/>
          <pc:sldMk cId="811902125" sldId="491"/>
        </pc:sldMkLst>
        <pc:spChg chg="mod">
          <ac:chgData name="Nane Kratzke" userId="971be13ff4ee5ef6" providerId="LiveId" clId="{2D36E488-8FED-5248-9324-B351BED44182}" dt="2021-01-27T17:58:29.005" v="359" actId="20577"/>
          <ac:spMkLst>
            <pc:docMk/>
            <pc:sldMk cId="811902125" sldId="491"/>
            <ac:spMk id="5" creationId="{0603D732-B420-894B-AB6C-055CB2368AC6}"/>
          </ac:spMkLst>
        </pc:spChg>
        <pc:picChg chg="mod">
          <ac:chgData name="Nane Kratzke" userId="971be13ff4ee5ef6" providerId="LiveId" clId="{2D36E488-8FED-5248-9324-B351BED44182}" dt="2021-01-27T17:56:31.978" v="127" actId="14826"/>
          <ac:picMkLst>
            <pc:docMk/>
            <pc:sldMk cId="811902125" sldId="491"/>
            <ac:picMk id="2050" creationId="{C92F31AD-D064-7347-9EE6-D3E3CED31B43}"/>
          </ac:picMkLst>
        </pc:picChg>
      </pc:sldChg>
      <pc:sldChg chg="modSp mod">
        <pc:chgData name="Nane Kratzke" userId="971be13ff4ee5ef6" providerId="LiveId" clId="{2D36E488-8FED-5248-9324-B351BED44182}" dt="2021-01-27T17:53:51.216" v="25" actId="20577"/>
        <pc:sldMkLst>
          <pc:docMk/>
          <pc:sldMk cId="1293430604" sldId="510"/>
        </pc:sldMkLst>
        <pc:spChg chg="mod">
          <ac:chgData name="Nane Kratzke" userId="971be13ff4ee5ef6" providerId="LiveId" clId="{2D36E488-8FED-5248-9324-B351BED44182}" dt="2021-01-27T17:53:40.741" v="21" actId="20577"/>
          <ac:spMkLst>
            <pc:docMk/>
            <pc:sldMk cId="1293430604" sldId="510"/>
            <ac:spMk id="3" creationId="{4D502CBE-EC2E-A94C-BE77-12EBBCA899C3}"/>
          </ac:spMkLst>
        </pc:spChg>
        <pc:spChg chg="mod">
          <ac:chgData name="Nane Kratzke" userId="971be13ff4ee5ef6" providerId="LiveId" clId="{2D36E488-8FED-5248-9324-B351BED44182}" dt="2021-01-27T17:53:51.216" v="25" actId="20577"/>
          <ac:spMkLst>
            <pc:docMk/>
            <pc:sldMk cId="1293430604" sldId="510"/>
            <ac:spMk id="8" creationId="{6DAA361C-189A-2E41-8E2F-D004F318335C}"/>
          </ac:spMkLst>
        </pc:spChg>
      </pc:sldChg>
      <pc:sldChg chg="del">
        <pc:chgData name="Nane Kratzke" userId="971be13ff4ee5ef6" providerId="LiveId" clId="{2D36E488-8FED-5248-9324-B351BED44182}" dt="2021-01-27T17:55:44.879" v="126" actId="2696"/>
        <pc:sldMkLst>
          <pc:docMk/>
          <pc:sldMk cId="4077901326" sldId="512"/>
        </pc:sldMkLst>
      </pc:sldChg>
      <pc:sldChg chg="del">
        <pc:chgData name="Nane Kratzke" userId="971be13ff4ee5ef6" providerId="LiveId" clId="{2D36E488-8FED-5248-9324-B351BED44182}" dt="2021-01-27T17:55:44.879" v="126" actId="2696"/>
        <pc:sldMkLst>
          <pc:docMk/>
          <pc:sldMk cId="1987193708" sldId="513"/>
        </pc:sldMkLst>
      </pc:sldChg>
      <pc:sldChg chg="del">
        <pc:chgData name="Nane Kratzke" userId="971be13ff4ee5ef6" providerId="LiveId" clId="{2D36E488-8FED-5248-9324-B351BED44182}" dt="2021-01-27T17:55:44.879" v="126" actId="2696"/>
        <pc:sldMkLst>
          <pc:docMk/>
          <pc:sldMk cId="3437111870" sldId="514"/>
        </pc:sldMkLst>
      </pc:sldChg>
      <pc:sldChg chg="del">
        <pc:chgData name="Nane Kratzke" userId="971be13ff4ee5ef6" providerId="LiveId" clId="{2D36E488-8FED-5248-9324-B351BED44182}" dt="2021-01-27T17:55:44.879" v="126" actId="2696"/>
        <pc:sldMkLst>
          <pc:docMk/>
          <pc:sldMk cId="3725158945" sldId="515"/>
        </pc:sldMkLst>
      </pc:sldChg>
      <pc:sldChg chg="del">
        <pc:chgData name="Nane Kratzke" userId="971be13ff4ee5ef6" providerId="LiveId" clId="{2D36E488-8FED-5248-9324-B351BED44182}" dt="2021-01-27T17:55:44.879" v="126" actId="2696"/>
        <pc:sldMkLst>
          <pc:docMk/>
          <pc:sldMk cId="3479599477" sldId="516"/>
        </pc:sldMkLst>
      </pc:sldChg>
      <pc:sldChg chg="del">
        <pc:chgData name="Nane Kratzke" userId="971be13ff4ee5ef6" providerId="LiveId" clId="{2D36E488-8FED-5248-9324-B351BED44182}" dt="2021-01-27T17:55:44.879" v="126" actId="2696"/>
        <pc:sldMkLst>
          <pc:docMk/>
          <pc:sldMk cId="1933642418" sldId="517"/>
        </pc:sldMkLst>
      </pc:sldChg>
      <pc:sldChg chg="del">
        <pc:chgData name="Nane Kratzke" userId="971be13ff4ee5ef6" providerId="LiveId" clId="{2D36E488-8FED-5248-9324-B351BED44182}" dt="2021-01-27T17:55:44.879" v="126" actId="2696"/>
        <pc:sldMkLst>
          <pc:docMk/>
          <pc:sldMk cId="4237208650" sldId="518"/>
        </pc:sldMkLst>
      </pc:sldChg>
      <pc:sldChg chg="del">
        <pc:chgData name="Nane Kratzke" userId="971be13ff4ee5ef6" providerId="LiveId" clId="{2D36E488-8FED-5248-9324-B351BED44182}" dt="2021-01-27T17:55:44.879" v="126" actId="2696"/>
        <pc:sldMkLst>
          <pc:docMk/>
          <pc:sldMk cId="361682792" sldId="519"/>
        </pc:sldMkLst>
      </pc:sldChg>
      <pc:sldChg chg="del">
        <pc:chgData name="Nane Kratzke" userId="971be13ff4ee5ef6" providerId="LiveId" clId="{2D36E488-8FED-5248-9324-B351BED44182}" dt="2021-01-27T17:55:44.879" v="126" actId="2696"/>
        <pc:sldMkLst>
          <pc:docMk/>
          <pc:sldMk cId="205152491" sldId="520"/>
        </pc:sldMkLst>
      </pc:sldChg>
      <pc:sldChg chg="del">
        <pc:chgData name="Nane Kratzke" userId="971be13ff4ee5ef6" providerId="LiveId" clId="{2D36E488-8FED-5248-9324-B351BED44182}" dt="2021-01-27T17:55:44.879" v="126" actId="2696"/>
        <pc:sldMkLst>
          <pc:docMk/>
          <pc:sldMk cId="817301497" sldId="521"/>
        </pc:sldMkLst>
      </pc:sldChg>
      <pc:sldChg chg="del">
        <pc:chgData name="Nane Kratzke" userId="971be13ff4ee5ef6" providerId="LiveId" clId="{2D36E488-8FED-5248-9324-B351BED44182}" dt="2021-01-27T17:55:44.879" v="126" actId="2696"/>
        <pc:sldMkLst>
          <pc:docMk/>
          <pc:sldMk cId="2194799796" sldId="522"/>
        </pc:sldMkLst>
      </pc:sldChg>
      <pc:sldChg chg="del">
        <pc:chgData name="Nane Kratzke" userId="971be13ff4ee5ef6" providerId="LiveId" clId="{2D36E488-8FED-5248-9324-B351BED44182}" dt="2021-01-27T17:55:44.879" v="126" actId="2696"/>
        <pc:sldMkLst>
          <pc:docMk/>
          <pc:sldMk cId="2258932206" sldId="523"/>
        </pc:sldMkLst>
      </pc:sldChg>
      <pc:sldChg chg="del">
        <pc:chgData name="Nane Kratzke" userId="971be13ff4ee5ef6" providerId="LiveId" clId="{2D36E488-8FED-5248-9324-B351BED44182}" dt="2021-01-27T17:55:44.879" v="126" actId="2696"/>
        <pc:sldMkLst>
          <pc:docMk/>
          <pc:sldMk cId="4217778932" sldId="524"/>
        </pc:sldMkLst>
      </pc:sldChg>
      <pc:sldChg chg="del">
        <pc:chgData name="Nane Kratzke" userId="971be13ff4ee5ef6" providerId="LiveId" clId="{2D36E488-8FED-5248-9324-B351BED44182}" dt="2021-01-27T17:55:44.879" v="126" actId="2696"/>
        <pc:sldMkLst>
          <pc:docMk/>
          <pc:sldMk cId="3733363034" sldId="525"/>
        </pc:sldMkLst>
      </pc:sldChg>
      <pc:sldChg chg="del">
        <pc:chgData name="Nane Kratzke" userId="971be13ff4ee5ef6" providerId="LiveId" clId="{2D36E488-8FED-5248-9324-B351BED44182}" dt="2021-01-27T17:55:44.879" v="126" actId="2696"/>
        <pc:sldMkLst>
          <pc:docMk/>
          <pc:sldMk cId="1577023174" sldId="526"/>
        </pc:sldMkLst>
      </pc:sldChg>
      <pc:sldChg chg="del">
        <pc:chgData name="Nane Kratzke" userId="971be13ff4ee5ef6" providerId="LiveId" clId="{2D36E488-8FED-5248-9324-B351BED44182}" dt="2021-01-27T17:55:44.879" v="126" actId="2696"/>
        <pc:sldMkLst>
          <pc:docMk/>
          <pc:sldMk cId="2702800543" sldId="527"/>
        </pc:sldMkLst>
      </pc:sldChg>
      <pc:sldChg chg="del">
        <pc:chgData name="Nane Kratzke" userId="971be13ff4ee5ef6" providerId="LiveId" clId="{2D36E488-8FED-5248-9324-B351BED44182}" dt="2021-01-27T17:55:44.879" v="126" actId="2696"/>
        <pc:sldMkLst>
          <pc:docMk/>
          <pc:sldMk cId="3528125577" sldId="528"/>
        </pc:sldMkLst>
      </pc:sldChg>
      <pc:sldChg chg="del">
        <pc:chgData name="Nane Kratzke" userId="971be13ff4ee5ef6" providerId="LiveId" clId="{2D36E488-8FED-5248-9324-B351BED44182}" dt="2021-01-27T17:55:44.879" v="126" actId="2696"/>
        <pc:sldMkLst>
          <pc:docMk/>
          <pc:sldMk cId="2077592966" sldId="529"/>
        </pc:sldMkLst>
      </pc:sldChg>
      <pc:sldChg chg="del">
        <pc:chgData name="Nane Kratzke" userId="971be13ff4ee5ef6" providerId="LiveId" clId="{2D36E488-8FED-5248-9324-B351BED44182}" dt="2021-01-27T17:55:44.879" v="126" actId="2696"/>
        <pc:sldMkLst>
          <pc:docMk/>
          <pc:sldMk cId="3813136560" sldId="530"/>
        </pc:sldMkLst>
      </pc:sldChg>
      <pc:sldChg chg="del">
        <pc:chgData name="Nane Kratzke" userId="971be13ff4ee5ef6" providerId="LiveId" clId="{2D36E488-8FED-5248-9324-B351BED44182}" dt="2021-01-27T17:55:44.879" v="126" actId="2696"/>
        <pc:sldMkLst>
          <pc:docMk/>
          <pc:sldMk cId="2664999714" sldId="531"/>
        </pc:sldMkLst>
      </pc:sldChg>
      <pc:sldChg chg="del">
        <pc:chgData name="Nane Kratzke" userId="971be13ff4ee5ef6" providerId="LiveId" clId="{2D36E488-8FED-5248-9324-B351BED44182}" dt="2021-01-27T17:55:44.879" v="126" actId="2696"/>
        <pc:sldMkLst>
          <pc:docMk/>
          <pc:sldMk cId="417832931" sldId="532"/>
        </pc:sldMkLst>
      </pc:sldChg>
      <pc:sldChg chg="del">
        <pc:chgData name="Nane Kratzke" userId="971be13ff4ee5ef6" providerId="LiveId" clId="{2D36E488-8FED-5248-9324-B351BED44182}" dt="2021-01-27T17:55:44.879" v="126" actId="2696"/>
        <pc:sldMkLst>
          <pc:docMk/>
          <pc:sldMk cId="3928228461" sldId="534"/>
        </pc:sldMkLst>
      </pc:sldChg>
      <pc:sldChg chg="del">
        <pc:chgData name="Nane Kratzke" userId="971be13ff4ee5ef6" providerId="LiveId" clId="{2D36E488-8FED-5248-9324-B351BED44182}" dt="2021-01-27T17:55:44.879" v="126" actId="2696"/>
        <pc:sldMkLst>
          <pc:docMk/>
          <pc:sldMk cId="3498775292" sldId="535"/>
        </pc:sldMkLst>
      </pc:sldChg>
      <pc:sldChg chg="del">
        <pc:chgData name="Nane Kratzke" userId="971be13ff4ee5ef6" providerId="LiveId" clId="{2D36E488-8FED-5248-9324-B351BED44182}" dt="2021-01-27T17:55:44.879" v="126" actId="2696"/>
        <pc:sldMkLst>
          <pc:docMk/>
          <pc:sldMk cId="1023478565" sldId="536"/>
        </pc:sldMkLst>
      </pc:sldChg>
      <pc:sldChg chg="del">
        <pc:chgData name="Nane Kratzke" userId="971be13ff4ee5ef6" providerId="LiveId" clId="{2D36E488-8FED-5248-9324-B351BED44182}" dt="2021-01-27T17:55:44.879" v="126" actId="2696"/>
        <pc:sldMkLst>
          <pc:docMk/>
          <pc:sldMk cId="1085530651" sldId="537"/>
        </pc:sldMkLst>
      </pc:sldChg>
      <pc:sldChg chg="del">
        <pc:chgData name="Nane Kratzke" userId="971be13ff4ee5ef6" providerId="LiveId" clId="{2D36E488-8FED-5248-9324-B351BED44182}" dt="2021-01-27T17:55:44.879" v="126" actId="2696"/>
        <pc:sldMkLst>
          <pc:docMk/>
          <pc:sldMk cId="2761295638" sldId="538"/>
        </pc:sldMkLst>
      </pc:sldChg>
      <pc:sldChg chg="del">
        <pc:chgData name="Nane Kratzke" userId="971be13ff4ee5ef6" providerId="LiveId" clId="{2D36E488-8FED-5248-9324-B351BED44182}" dt="2021-01-27T17:55:44.879" v="126" actId="2696"/>
        <pc:sldMkLst>
          <pc:docMk/>
          <pc:sldMk cId="3509706013" sldId="539"/>
        </pc:sldMkLst>
      </pc:sldChg>
      <pc:sldChg chg="del">
        <pc:chgData name="Nane Kratzke" userId="971be13ff4ee5ef6" providerId="LiveId" clId="{2D36E488-8FED-5248-9324-B351BED44182}" dt="2021-01-27T17:55:44.879" v="126" actId="2696"/>
        <pc:sldMkLst>
          <pc:docMk/>
          <pc:sldMk cId="2436597348" sldId="540"/>
        </pc:sldMkLst>
      </pc:sldChg>
      <pc:sldChg chg="del">
        <pc:chgData name="Nane Kratzke" userId="971be13ff4ee5ef6" providerId="LiveId" clId="{2D36E488-8FED-5248-9324-B351BED44182}" dt="2021-01-27T17:55:44.879" v="126" actId="2696"/>
        <pc:sldMkLst>
          <pc:docMk/>
          <pc:sldMk cId="305650072" sldId="541"/>
        </pc:sldMkLst>
      </pc:sldChg>
      <pc:sldChg chg="del">
        <pc:chgData name="Nane Kratzke" userId="971be13ff4ee5ef6" providerId="LiveId" clId="{2D36E488-8FED-5248-9324-B351BED44182}" dt="2021-01-27T17:55:44.879" v="126" actId="2696"/>
        <pc:sldMkLst>
          <pc:docMk/>
          <pc:sldMk cId="1530498785" sldId="542"/>
        </pc:sldMkLst>
      </pc:sldChg>
      <pc:sldChg chg="del">
        <pc:chgData name="Nane Kratzke" userId="971be13ff4ee5ef6" providerId="LiveId" clId="{2D36E488-8FED-5248-9324-B351BED44182}" dt="2021-01-27T17:55:44.879" v="126" actId="2696"/>
        <pc:sldMkLst>
          <pc:docMk/>
          <pc:sldMk cId="2350973529" sldId="543"/>
        </pc:sldMkLst>
      </pc:sldChg>
      <pc:sldChg chg="del">
        <pc:chgData name="Nane Kratzke" userId="971be13ff4ee5ef6" providerId="LiveId" clId="{2D36E488-8FED-5248-9324-B351BED44182}" dt="2021-01-27T17:55:44.879" v="126" actId="2696"/>
        <pc:sldMkLst>
          <pc:docMk/>
          <pc:sldMk cId="2489015465" sldId="544"/>
        </pc:sldMkLst>
      </pc:sldChg>
      <pc:sldChg chg="del">
        <pc:chgData name="Nane Kratzke" userId="971be13ff4ee5ef6" providerId="LiveId" clId="{2D36E488-8FED-5248-9324-B351BED44182}" dt="2021-01-27T17:55:44.879" v="126" actId="2696"/>
        <pc:sldMkLst>
          <pc:docMk/>
          <pc:sldMk cId="3443149469" sldId="545"/>
        </pc:sldMkLst>
      </pc:sldChg>
      <pc:sldChg chg="del">
        <pc:chgData name="Nane Kratzke" userId="971be13ff4ee5ef6" providerId="LiveId" clId="{2D36E488-8FED-5248-9324-B351BED44182}" dt="2021-01-27T17:55:44.879" v="126" actId="2696"/>
        <pc:sldMkLst>
          <pc:docMk/>
          <pc:sldMk cId="3321952094" sldId="546"/>
        </pc:sldMkLst>
      </pc:sldChg>
      <pc:sldChg chg="del">
        <pc:chgData name="Nane Kratzke" userId="971be13ff4ee5ef6" providerId="LiveId" clId="{2D36E488-8FED-5248-9324-B351BED44182}" dt="2021-01-27T17:55:44.879" v="126" actId="2696"/>
        <pc:sldMkLst>
          <pc:docMk/>
          <pc:sldMk cId="2370797044" sldId="547"/>
        </pc:sldMkLst>
      </pc:sldChg>
      <pc:sldChg chg="del">
        <pc:chgData name="Nane Kratzke" userId="971be13ff4ee5ef6" providerId="LiveId" clId="{2D36E488-8FED-5248-9324-B351BED44182}" dt="2021-01-27T17:55:44.879" v="126" actId="2696"/>
        <pc:sldMkLst>
          <pc:docMk/>
          <pc:sldMk cId="2169067498" sldId="548"/>
        </pc:sldMkLst>
      </pc:sldChg>
      <pc:sldChg chg="del">
        <pc:chgData name="Nane Kratzke" userId="971be13ff4ee5ef6" providerId="LiveId" clId="{2D36E488-8FED-5248-9324-B351BED44182}" dt="2021-01-27T17:55:44.879" v="126" actId="2696"/>
        <pc:sldMkLst>
          <pc:docMk/>
          <pc:sldMk cId="775165166" sldId="549"/>
        </pc:sldMkLst>
      </pc:sldChg>
      <pc:sldChg chg="del">
        <pc:chgData name="Nane Kratzke" userId="971be13ff4ee5ef6" providerId="LiveId" clId="{2D36E488-8FED-5248-9324-B351BED44182}" dt="2021-01-27T17:55:44.879" v="126" actId="2696"/>
        <pc:sldMkLst>
          <pc:docMk/>
          <pc:sldMk cId="1445546795" sldId="550"/>
        </pc:sldMkLst>
      </pc:sldChg>
      <pc:sldChg chg="del">
        <pc:chgData name="Nane Kratzke" userId="971be13ff4ee5ef6" providerId="LiveId" clId="{2D36E488-8FED-5248-9324-B351BED44182}" dt="2021-01-27T17:55:44.879" v="126" actId="2696"/>
        <pc:sldMkLst>
          <pc:docMk/>
          <pc:sldMk cId="1850815735" sldId="551"/>
        </pc:sldMkLst>
      </pc:sldChg>
      <pc:sldChg chg="del">
        <pc:chgData name="Nane Kratzke" userId="971be13ff4ee5ef6" providerId="LiveId" clId="{2D36E488-8FED-5248-9324-B351BED44182}" dt="2021-01-27T17:55:44.879" v="126" actId="2696"/>
        <pc:sldMkLst>
          <pc:docMk/>
          <pc:sldMk cId="3106174242" sldId="552"/>
        </pc:sldMkLst>
      </pc:sldChg>
      <pc:sldChg chg="del">
        <pc:chgData name="Nane Kratzke" userId="971be13ff4ee5ef6" providerId="LiveId" clId="{2D36E488-8FED-5248-9324-B351BED44182}" dt="2021-01-27T17:55:44.879" v="126" actId="2696"/>
        <pc:sldMkLst>
          <pc:docMk/>
          <pc:sldMk cId="4142414872" sldId="553"/>
        </pc:sldMkLst>
      </pc:sldChg>
      <pc:sldChg chg="del">
        <pc:chgData name="Nane Kratzke" userId="971be13ff4ee5ef6" providerId="LiveId" clId="{2D36E488-8FED-5248-9324-B351BED44182}" dt="2021-01-27T17:55:44.879" v="126" actId="2696"/>
        <pc:sldMkLst>
          <pc:docMk/>
          <pc:sldMk cId="3951742086" sldId="554"/>
        </pc:sldMkLst>
      </pc:sldChg>
      <pc:sldChg chg="del">
        <pc:chgData name="Nane Kratzke" userId="971be13ff4ee5ef6" providerId="LiveId" clId="{2D36E488-8FED-5248-9324-B351BED44182}" dt="2021-01-27T17:55:44.879" v="126" actId="2696"/>
        <pc:sldMkLst>
          <pc:docMk/>
          <pc:sldMk cId="1055998096" sldId="555"/>
        </pc:sldMkLst>
      </pc:sldChg>
      <pc:sldChg chg="del">
        <pc:chgData name="Nane Kratzke" userId="971be13ff4ee5ef6" providerId="LiveId" clId="{2D36E488-8FED-5248-9324-B351BED44182}" dt="2021-01-27T17:55:44.879" v="126" actId="2696"/>
        <pc:sldMkLst>
          <pc:docMk/>
          <pc:sldMk cId="3188167452" sldId="556"/>
        </pc:sldMkLst>
      </pc:sldChg>
      <pc:sldChg chg="del">
        <pc:chgData name="Nane Kratzke" userId="971be13ff4ee5ef6" providerId="LiveId" clId="{2D36E488-8FED-5248-9324-B351BED44182}" dt="2021-01-27T17:55:44.879" v="126" actId="2696"/>
        <pc:sldMkLst>
          <pc:docMk/>
          <pc:sldMk cId="879725003" sldId="557"/>
        </pc:sldMkLst>
      </pc:sldChg>
      <pc:sldChg chg="del">
        <pc:chgData name="Nane Kratzke" userId="971be13ff4ee5ef6" providerId="LiveId" clId="{2D36E488-8FED-5248-9324-B351BED44182}" dt="2021-01-27T17:55:44.879" v="126" actId="2696"/>
        <pc:sldMkLst>
          <pc:docMk/>
          <pc:sldMk cId="3605680972" sldId="558"/>
        </pc:sldMkLst>
      </pc:sldChg>
      <pc:sldChg chg="del">
        <pc:chgData name="Nane Kratzke" userId="971be13ff4ee5ef6" providerId="LiveId" clId="{2D36E488-8FED-5248-9324-B351BED44182}" dt="2021-01-27T17:55:44.879" v="126" actId="2696"/>
        <pc:sldMkLst>
          <pc:docMk/>
          <pc:sldMk cId="2340717947" sldId="559"/>
        </pc:sldMkLst>
      </pc:sldChg>
      <pc:sldChg chg="del">
        <pc:chgData name="Nane Kratzke" userId="971be13ff4ee5ef6" providerId="LiveId" clId="{2D36E488-8FED-5248-9324-B351BED44182}" dt="2021-01-27T17:55:44.879" v="126" actId="2696"/>
        <pc:sldMkLst>
          <pc:docMk/>
          <pc:sldMk cId="1905923310" sldId="560"/>
        </pc:sldMkLst>
      </pc:sldChg>
      <pc:sldChg chg="del">
        <pc:chgData name="Nane Kratzke" userId="971be13ff4ee5ef6" providerId="LiveId" clId="{2D36E488-8FED-5248-9324-B351BED44182}" dt="2021-01-27T17:55:44.879" v="126" actId="2696"/>
        <pc:sldMkLst>
          <pc:docMk/>
          <pc:sldMk cId="3713241106" sldId="561"/>
        </pc:sldMkLst>
      </pc:sldChg>
      <pc:sldChg chg="del">
        <pc:chgData name="Nane Kratzke" userId="971be13ff4ee5ef6" providerId="LiveId" clId="{2D36E488-8FED-5248-9324-B351BED44182}" dt="2021-01-27T17:55:44.879" v="126" actId="2696"/>
        <pc:sldMkLst>
          <pc:docMk/>
          <pc:sldMk cId="2901931675" sldId="562"/>
        </pc:sldMkLst>
      </pc:sldChg>
      <pc:sldChg chg="del">
        <pc:chgData name="Nane Kratzke" userId="971be13ff4ee5ef6" providerId="LiveId" clId="{2D36E488-8FED-5248-9324-B351BED44182}" dt="2021-01-27T17:55:44.879" v="126" actId="2696"/>
        <pc:sldMkLst>
          <pc:docMk/>
          <pc:sldMk cId="1587034705" sldId="563"/>
        </pc:sldMkLst>
      </pc:sldChg>
      <pc:sldChg chg="del">
        <pc:chgData name="Nane Kratzke" userId="971be13ff4ee5ef6" providerId="LiveId" clId="{2D36E488-8FED-5248-9324-B351BED44182}" dt="2021-01-27T17:55:44.879" v="126" actId="2696"/>
        <pc:sldMkLst>
          <pc:docMk/>
          <pc:sldMk cId="1566260272" sldId="564"/>
        </pc:sldMkLst>
      </pc:sldChg>
      <pc:sldChg chg="del">
        <pc:chgData name="Nane Kratzke" userId="971be13ff4ee5ef6" providerId="LiveId" clId="{2D36E488-8FED-5248-9324-B351BED44182}" dt="2021-01-27T17:55:44.879" v="126" actId="2696"/>
        <pc:sldMkLst>
          <pc:docMk/>
          <pc:sldMk cId="835258223" sldId="565"/>
        </pc:sldMkLst>
      </pc:sldChg>
      <pc:sldChg chg="del">
        <pc:chgData name="Nane Kratzke" userId="971be13ff4ee5ef6" providerId="LiveId" clId="{2D36E488-8FED-5248-9324-B351BED44182}" dt="2021-01-27T17:55:44.879" v="126" actId="2696"/>
        <pc:sldMkLst>
          <pc:docMk/>
          <pc:sldMk cId="3352912030" sldId="566"/>
        </pc:sldMkLst>
      </pc:sldChg>
      <pc:sldChg chg="del">
        <pc:chgData name="Nane Kratzke" userId="971be13ff4ee5ef6" providerId="LiveId" clId="{2D36E488-8FED-5248-9324-B351BED44182}" dt="2021-01-27T17:55:44.879" v="126" actId="2696"/>
        <pc:sldMkLst>
          <pc:docMk/>
          <pc:sldMk cId="3926060097" sldId="567"/>
        </pc:sldMkLst>
      </pc:sldChg>
      <pc:sldChg chg="del">
        <pc:chgData name="Nane Kratzke" userId="971be13ff4ee5ef6" providerId="LiveId" clId="{2D36E488-8FED-5248-9324-B351BED44182}" dt="2021-01-27T17:55:44.879" v="126" actId="2696"/>
        <pc:sldMkLst>
          <pc:docMk/>
          <pc:sldMk cId="3078745287" sldId="568"/>
        </pc:sldMkLst>
      </pc:sldChg>
      <pc:sldChg chg="del">
        <pc:chgData name="Nane Kratzke" userId="971be13ff4ee5ef6" providerId="LiveId" clId="{2D36E488-8FED-5248-9324-B351BED44182}" dt="2021-01-27T17:55:44.879" v="126" actId="2696"/>
        <pc:sldMkLst>
          <pc:docMk/>
          <pc:sldMk cId="1512363642" sldId="569"/>
        </pc:sldMkLst>
      </pc:sldChg>
      <pc:sldChg chg="del">
        <pc:chgData name="Nane Kratzke" userId="971be13ff4ee5ef6" providerId="LiveId" clId="{2D36E488-8FED-5248-9324-B351BED44182}" dt="2021-01-27T17:55:44.879" v="126" actId="2696"/>
        <pc:sldMkLst>
          <pc:docMk/>
          <pc:sldMk cId="1323350648" sldId="570"/>
        </pc:sldMkLst>
      </pc:sldChg>
      <pc:sldChg chg="del">
        <pc:chgData name="Nane Kratzke" userId="971be13ff4ee5ef6" providerId="LiveId" clId="{2D36E488-8FED-5248-9324-B351BED44182}" dt="2021-01-27T17:55:44.879" v="126" actId="2696"/>
        <pc:sldMkLst>
          <pc:docMk/>
          <pc:sldMk cId="2152632834" sldId="571"/>
        </pc:sldMkLst>
      </pc:sldChg>
      <pc:sldChg chg="del">
        <pc:chgData name="Nane Kratzke" userId="971be13ff4ee5ef6" providerId="LiveId" clId="{2D36E488-8FED-5248-9324-B351BED44182}" dt="2021-01-27T17:55:44.879" v="126" actId="2696"/>
        <pc:sldMkLst>
          <pc:docMk/>
          <pc:sldMk cId="1802783801" sldId="572"/>
        </pc:sldMkLst>
      </pc:sldChg>
      <pc:sldChg chg="del">
        <pc:chgData name="Nane Kratzke" userId="971be13ff4ee5ef6" providerId="LiveId" clId="{2D36E488-8FED-5248-9324-B351BED44182}" dt="2021-01-27T17:55:44.879" v="126" actId="2696"/>
        <pc:sldMkLst>
          <pc:docMk/>
          <pc:sldMk cId="359148935" sldId="573"/>
        </pc:sldMkLst>
      </pc:sldChg>
      <pc:sldChg chg="del">
        <pc:chgData name="Nane Kratzke" userId="971be13ff4ee5ef6" providerId="LiveId" clId="{2D36E488-8FED-5248-9324-B351BED44182}" dt="2021-01-27T17:55:44.879" v="126" actId="2696"/>
        <pc:sldMkLst>
          <pc:docMk/>
          <pc:sldMk cId="2120319519" sldId="574"/>
        </pc:sldMkLst>
      </pc:sldChg>
      <pc:sldChg chg="del">
        <pc:chgData name="Nane Kratzke" userId="971be13ff4ee5ef6" providerId="LiveId" clId="{2D36E488-8FED-5248-9324-B351BED44182}" dt="2021-01-27T17:55:44.879" v="126" actId="2696"/>
        <pc:sldMkLst>
          <pc:docMk/>
          <pc:sldMk cId="724328440" sldId="575"/>
        </pc:sldMkLst>
      </pc:sldChg>
      <pc:sldChg chg="del">
        <pc:chgData name="Nane Kratzke" userId="971be13ff4ee5ef6" providerId="LiveId" clId="{2D36E488-8FED-5248-9324-B351BED44182}" dt="2021-01-27T17:55:44.879" v="126" actId="2696"/>
        <pc:sldMkLst>
          <pc:docMk/>
          <pc:sldMk cId="491379466" sldId="576"/>
        </pc:sldMkLst>
      </pc:sldChg>
      <pc:sldChg chg="del">
        <pc:chgData name="Nane Kratzke" userId="971be13ff4ee5ef6" providerId="LiveId" clId="{2D36E488-8FED-5248-9324-B351BED44182}" dt="2021-01-27T17:55:44.879" v="126" actId="2696"/>
        <pc:sldMkLst>
          <pc:docMk/>
          <pc:sldMk cId="3267778514" sldId="577"/>
        </pc:sldMkLst>
      </pc:sldChg>
      <pc:sldChg chg="del">
        <pc:chgData name="Nane Kratzke" userId="971be13ff4ee5ef6" providerId="LiveId" clId="{2D36E488-8FED-5248-9324-B351BED44182}" dt="2021-01-27T17:55:44.879" v="126" actId="2696"/>
        <pc:sldMkLst>
          <pc:docMk/>
          <pc:sldMk cId="3111404414" sldId="578"/>
        </pc:sldMkLst>
      </pc:sldChg>
    </pc:docChg>
  </pc:docChgLst>
  <pc:docChgLst>
    <pc:chgData name="Nane Kratzke" userId="971be13ff4ee5ef6" providerId="LiveId" clId="{1A02FBCA-8578-F647-B3B3-0547548FBB0A}"/>
    <pc:docChg chg="custSel modSld">
      <pc:chgData name="Nane Kratzke" userId="971be13ff4ee5ef6" providerId="LiveId" clId="{1A02FBCA-8578-F647-B3B3-0547548FBB0A}" dt="2022-06-17T08:42:17.778" v="13" actId="478"/>
      <pc:docMkLst>
        <pc:docMk/>
      </pc:docMkLst>
      <pc:sldChg chg="delSp mod">
        <pc:chgData name="Nane Kratzke" userId="971be13ff4ee5ef6" providerId="LiveId" clId="{1A02FBCA-8578-F647-B3B3-0547548FBB0A}" dt="2022-06-17T08:41:30.225" v="4" actId="478"/>
        <pc:sldMkLst>
          <pc:docMk/>
          <pc:sldMk cId="3670201584" sldId="478"/>
        </pc:sldMkLst>
        <pc:inkChg chg="del">
          <ac:chgData name="Nane Kratzke" userId="971be13ff4ee5ef6" providerId="LiveId" clId="{1A02FBCA-8578-F647-B3B3-0547548FBB0A}" dt="2022-06-17T08:41:30.225" v="4" actId="478"/>
          <ac:inkMkLst>
            <pc:docMk/>
            <pc:sldMk cId="3670201584" sldId="478"/>
            <ac:inkMk id="4" creationId="{2DE2381A-8F34-E9BF-60EE-7DE79A1746FB}"/>
          </ac:inkMkLst>
        </pc:inkChg>
      </pc:sldChg>
      <pc:sldChg chg="delSp mod">
        <pc:chgData name="Nane Kratzke" userId="971be13ff4ee5ef6" providerId="LiveId" clId="{1A02FBCA-8578-F647-B3B3-0547548FBB0A}" dt="2022-06-17T08:42:02.505" v="9" actId="478"/>
        <pc:sldMkLst>
          <pc:docMk/>
          <pc:sldMk cId="2146926778" sldId="537"/>
        </pc:sldMkLst>
        <pc:inkChg chg="del">
          <ac:chgData name="Nane Kratzke" userId="971be13ff4ee5ef6" providerId="LiveId" clId="{1A02FBCA-8578-F647-B3B3-0547548FBB0A}" dt="2022-06-17T08:42:02.505" v="9" actId="478"/>
          <ac:inkMkLst>
            <pc:docMk/>
            <pc:sldMk cId="2146926778" sldId="537"/>
            <ac:inkMk id="5" creationId="{E545909A-ED73-9848-E77F-9479B4E46218}"/>
          </ac:inkMkLst>
        </pc:inkChg>
      </pc:sldChg>
      <pc:sldChg chg="delSp mod">
        <pc:chgData name="Nane Kratzke" userId="971be13ff4ee5ef6" providerId="LiveId" clId="{1A02FBCA-8578-F647-B3B3-0547548FBB0A}" dt="2022-06-17T08:42:10.666" v="11" actId="478"/>
        <pc:sldMkLst>
          <pc:docMk/>
          <pc:sldMk cId="999606908" sldId="540"/>
        </pc:sldMkLst>
        <pc:inkChg chg="del">
          <ac:chgData name="Nane Kratzke" userId="971be13ff4ee5ef6" providerId="LiveId" clId="{1A02FBCA-8578-F647-B3B3-0547548FBB0A}" dt="2022-06-17T08:42:10.666" v="11" actId="478"/>
          <ac:inkMkLst>
            <pc:docMk/>
            <pc:sldMk cId="999606908" sldId="540"/>
            <ac:inkMk id="5" creationId="{659DFA6D-5F2C-86F9-0EEC-112CE5235983}"/>
          </ac:inkMkLst>
        </pc:inkChg>
      </pc:sldChg>
      <pc:sldChg chg="delSp mod">
        <pc:chgData name="Nane Kratzke" userId="971be13ff4ee5ef6" providerId="LiveId" clId="{1A02FBCA-8578-F647-B3B3-0547548FBB0A}" dt="2022-06-17T08:41:53.722" v="7" actId="478"/>
        <pc:sldMkLst>
          <pc:docMk/>
          <pc:sldMk cId="172149532" sldId="541"/>
        </pc:sldMkLst>
        <pc:inkChg chg="del">
          <ac:chgData name="Nane Kratzke" userId="971be13ff4ee5ef6" providerId="LiveId" clId="{1A02FBCA-8578-F647-B3B3-0547548FBB0A}" dt="2022-06-17T08:41:53.722" v="7" actId="478"/>
          <ac:inkMkLst>
            <pc:docMk/>
            <pc:sldMk cId="172149532" sldId="541"/>
            <ac:inkMk id="5" creationId="{E3D54BC5-CA22-757C-7CAE-D6BA869D9841}"/>
          </ac:inkMkLst>
        </pc:inkChg>
      </pc:sldChg>
      <pc:sldChg chg="delSp mod">
        <pc:chgData name="Nane Kratzke" userId="971be13ff4ee5ef6" providerId="LiveId" clId="{1A02FBCA-8578-F647-B3B3-0547548FBB0A}" dt="2022-06-17T08:41:57.530" v="8" actId="478"/>
        <pc:sldMkLst>
          <pc:docMk/>
          <pc:sldMk cId="3005497410" sldId="543"/>
        </pc:sldMkLst>
        <pc:inkChg chg="del">
          <ac:chgData name="Nane Kratzke" userId="971be13ff4ee5ef6" providerId="LiveId" clId="{1A02FBCA-8578-F647-B3B3-0547548FBB0A}" dt="2022-06-17T08:41:57.530" v="8" actId="478"/>
          <ac:inkMkLst>
            <pc:docMk/>
            <pc:sldMk cId="3005497410" sldId="543"/>
            <ac:inkMk id="13" creationId="{D3D981E8-D456-0AC3-B465-CB3AC77EC37F}"/>
          </ac:inkMkLst>
        </pc:inkChg>
      </pc:sldChg>
      <pc:sldChg chg="delSp mod">
        <pc:chgData name="Nane Kratzke" userId="971be13ff4ee5ef6" providerId="LiveId" clId="{1A02FBCA-8578-F647-B3B3-0547548FBB0A}" dt="2022-06-17T08:41:50.419" v="6" actId="478"/>
        <pc:sldMkLst>
          <pc:docMk/>
          <pc:sldMk cId="2675016215" sldId="544"/>
        </pc:sldMkLst>
        <pc:inkChg chg="del">
          <ac:chgData name="Nane Kratzke" userId="971be13ff4ee5ef6" providerId="LiveId" clId="{1A02FBCA-8578-F647-B3B3-0547548FBB0A}" dt="2022-06-17T08:41:50.419" v="6" actId="478"/>
          <ac:inkMkLst>
            <pc:docMk/>
            <pc:sldMk cId="2675016215" sldId="544"/>
            <ac:inkMk id="9" creationId="{0CC11C5A-E780-7F35-DA71-B31E63BEE31E}"/>
          </ac:inkMkLst>
        </pc:inkChg>
      </pc:sldChg>
      <pc:sldChg chg="delSp mod">
        <pc:chgData name="Nane Kratzke" userId="971be13ff4ee5ef6" providerId="LiveId" clId="{1A02FBCA-8578-F647-B3B3-0547548FBB0A}" dt="2022-06-17T08:42:06.953" v="10" actId="478"/>
        <pc:sldMkLst>
          <pc:docMk/>
          <pc:sldMk cId="188246907" sldId="545"/>
        </pc:sldMkLst>
        <pc:inkChg chg="del">
          <ac:chgData name="Nane Kratzke" userId="971be13ff4ee5ef6" providerId="LiveId" clId="{1A02FBCA-8578-F647-B3B3-0547548FBB0A}" dt="2022-06-17T08:42:06.953" v="10" actId="478"/>
          <ac:inkMkLst>
            <pc:docMk/>
            <pc:sldMk cId="188246907" sldId="545"/>
            <ac:inkMk id="9" creationId="{E30E8640-BA2C-9C14-4972-FA2900C3EA04}"/>
          </ac:inkMkLst>
        </pc:inkChg>
      </pc:sldChg>
      <pc:sldChg chg="delSp mod">
        <pc:chgData name="Nane Kratzke" userId="971be13ff4ee5ef6" providerId="LiveId" clId="{1A02FBCA-8578-F647-B3B3-0547548FBB0A}" dt="2022-06-17T08:42:14.177" v="12" actId="478"/>
        <pc:sldMkLst>
          <pc:docMk/>
          <pc:sldMk cId="11344718" sldId="546"/>
        </pc:sldMkLst>
        <pc:inkChg chg="del">
          <ac:chgData name="Nane Kratzke" userId="971be13ff4ee5ef6" providerId="LiveId" clId="{1A02FBCA-8578-F647-B3B3-0547548FBB0A}" dt="2022-06-17T08:42:14.177" v="12" actId="478"/>
          <ac:inkMkLst>
            <pc:docMk/>
            <pc:sldMk cId="11344718" sldId="546"/>
            <ac:inkMk id="7" creationId="{EA4FF8D1-DB38-C211-1282-5B64CCFC6484}"/>
          </ac:inkMkLst>
        </pc:inkChg>
      </pc:sldChg>
      <pc:sldChg chg="delSp mod">
        <pc:chgData name="Nane Kratzke" userId="971be13ff4ee5ef6" providerId="LiveId" clId="{1A02FBCA-8578-F647-B3B3-0547548FBB0A}" dt="2022-06-17T08:41:07.537" v="1" actId="478"/>
        <pc:sldMkLst>
          <pc:docMk/>
          <pc:sldMk cId="758386257" sldId="549"/>
        </pc:sldMkLst>
        <pc:inkChg chg="del">
          <ac:chgData name="Nane Kratzke" userId="971be13ff4ee5ef6" providerId="LiveId" clId="{1A02FBCA-8578-F647-B3B3-0547548FBB0A}" dt="2022-06-17T08:41:07.537" v="1" actId="478"/>
          <ac:inkMkLst>
            <pc:docMk/>
            <pc:sldMk cId="758386257" sldId="549"/>
            <ac:inkMk id="7" creationId="{A880F39C-C2B0-5B3B-7B5A-92662026EC5D}"/>
          </ac:inkMkLst>
        </pc:inkChg>
      </pc:sldChg>
      <pc:sldChg chg="delSp mod">
        <pc:chgData name="Nane Kratzke" userId="971be13ff4ee5ef6" providerId="LiveId" clId="{1A02FBCA-8578-F647-B3B3-0547548FBB0A}" dt="2022-06-17T08:41:16.370" v="2" actId="478"/>
        <pc:sldMkLst>
          <pc:docMk/>
          <pc:sldMk cId="3796442489" sldId="553"/>
        </pc:sldMkLst>
        <pc:inkChg chg="del">
          <ac:chgData name="Nane Kratzke" userId="971be13ff4ee5ef6" providerId="LiveId" clId="{1A02FBCA-8578-F647-B3B3-0547548FBB0A}" dt="2022-06-17T08:41:16.370" v="2" actId="478"/>
          <ac:inkMkLst>
            <pc:docMk/>
            <pc:sldMk cId="3796442489" sldId="553"/>
            <ac:inkMk id="5" creationId="{A09AF83D-B19C-14BE-0093-FDC4DB484165}"/>
          </ac:inkMkLst>
        </pc:inkChg>
      </pc:sldChg>
      <pc:sldChg chg="delSp mod">
        <pc:chgData name="Nane Kratzke" userId="971be13ff4ee5ef6" providerId="LiveId" clId="{1A02FBCA-8578-F647-B3B3-0547548FBB0A}" dt="2022-06-17T08:41:23.944" v="3" actId="478"/>
        <pc:sldMkLst>
          <pc:docMk/>
          <pc:sldMk cId="176507967" sldId="558"/>
        </pc:sldMkLst>
        <pc:inkChg chg="del">
          <ac:chgData name="Nane Kratzke" userId="971be13ff4ee5ef6" providerId="LiveId" clId="{1A02FBCA-8578-F647-B3B3-0547548FBB0A}" dt="2022-06-17T08:41:23.944" v="3" actId="478"/>
          <ac:inkMkLst>
            <pc:docMk/>
            <pc:sldMk cId="176507967" sldId="558"/>
            <ac:inkMk id="8" creationId="{C5044E8A-C023-48E2-0BC4-BAB01F7527DE}"/>
          </ac:inkMkLst>
        </pc:inkChg>
      </pc:sldChg>
      <pc:sldChg chg="delSp mod">
        <pc:chgData name="Nane Kratzke" userId="971be13ff4ee5ef6" providerId="LiveId" clId="{1A02FBCA-8578-F647-B3B3-0547548FBB0A}" dt="2022-06-17T08:41:36.666" v="5" actId="478"/>
        <pc:sldMkLst>
          <pc:docMk/>
          <pc:sldMk cId="2070941201" sldId="565"/>
        </pc:sldMkLst>
        <pc:inkChg chg="del">
          <ac:chgData name="Nane Kratzke" userId="971be13ff4ee5ef6" providerId="LiveId" clId="{1A02FBCA-8578-F647-B3B3-0547548FBB0A}" dt="2022-06-17T08:41:36.666" v="5" actId="478"/>
          <ac:inkMkLst>
            <pc:docMk/>
            <pc:sldMk cId="2070941201" sldId="565"/>
            <ac:inkMk id="5" creationId="{87821BF4-A2B3-5CF9-1F4B-645344C1025A}"/>
          </ac:inkMkLst>
        </pc:inkChg>
      </pc:sldChg>
      <pc:sldChg chg="delSp mod">
        <pc:chgData name="Nane Kratzke" userId="971be13ff4ee5ef6" providerId="LiveId" clId="{1A02FBCA-8578-F647-B3B3-0547548FBB0A}" dt="2022-06-17T08:42:17.778" v="13" actId="478"/>
        <pc:sldMkLst>
          <pc:docMk/>
          <pc:sldMk cId="111057490" sldId="594"/>
        </pc:sldMkLst>
        <pc:inkChg chg="del">
          <ac:chgData name="Nane Kratzke" userId="971be13ff4ee5ef6" providerId="LiveId" clId="{1A02FBCA-8578-F647-B3B3-0547548FBB0A}" dt="2022-06-17T08:42:17.778" v="13" actId="478"/>
          <ac:inkMkLst>
            <pc:docMk/>
            <pc:sldMk cId="111057490" sldId="594"/>
            <ac:inkMk id="5" creationId="{BBC7D6D9-146F-ECAC-BBC6-E015668BB690}"/>
          </ac:inkMkLst>
        </pc:inkChg>
      </pc:sldChg>
      <pc:sldChg chg="delSp mod">
        <pc:chgData name="Nane Kratzke" userId="971be13ff4ee5ef6" providerId="LiveId" clId="{1A02FBCA-8578-F647-B3B3-0547548FBB0A}" dt="2022-06-17T08:40:58.585" v="0" actId="478"/>
        <pc:sldMkLst>
          <pc:docMk/>
          <pc:sldMk cId="4190664350" sldId="597"/>
        </pc:sldMkLst>
        <pc:inkChg chg="del">
          <ac:chgData name="Nane Kratzke" userId="971be13ff4ee5ef6" providerId="LiveId" clId="{1A02FBCA-8578-F647-B3B3-0547548FBB0A}" dt="2022-06-17T08:40:58.585" v="0" actId="478"/>
          <ac:inkMkLst>
            <pc:docMk/>
            <pc:sldMk cId="4190664350" sldId="597"/>
            <ac:inkMk id="5" creationId="{35A79452-7BE5-FFC0-4E6C-B281F343CAD4}"/>
          </ac:inkMkLst>
        </pc:inkChg>
      </pc:sldChg>
    </pc:docChg>
  </pc:docChgLst>
  <pc:docChgLst>
    <pc:chgData name="Nane Kratzke" userId="971be13ff4ee5ef6" providerId="LiveId" clId="{96D82DE5-8D6D-254E-B430-D819599CDE37}"/>
    <pc:docChg chg="modSld">
      <pc:chgData name="Nane Kratzke" userId="971be13ff4ee5ef6" providerId="LiveId" clId="{96D82DE5-8D6D-254E-B430-D819599CDE37}" dt="2020-12-01T13:47:21.753" v="11" actId="20577"/>
      <pc:docMkLst>
        <pc:docMk/>
      </pc:docMkLst>
      <pc:sldChg chg="modSp mod">
        <pc:chgData name="Nane Kratzke" userId="971be13ff4ee5ef6" providerId="LiveId" clId="{96D82DE5-8D6D-254E-B430-D819599CDE37}" dt="2020-12-01T13:47:12.269" v="1" actId="20577"/>
        <pc:sldMkLst>
          <pc:docMk/>
          <pc:sldMk cId="3319159460" sldId="484"/>
        </pc:sldMkLst>
        <pc:spChg chg="mod">
          <ac:chgData name="Nane Kratzke" userId="971be13ff4ee5ef6" providerId="LiveId" clId="{96D82DE5-8D6D-254E-B430-D819599CDE37}" dt="2020-12-01T13:47:12.269" v="1" actId="20577"/>
          <ac:spMkLst>
            <pc:docMk/>
            <pc:sldMk cId="3319159460" sldId="484"/>
            <ac:spMk id="10" creationId="{9C89335C-6F7B-D34F-868F-1FE40B5FFA83}"/>
          </ac:spMkLst>
        </pc:spChg>
      </pc:sldChg>
      <pc:sldChg chg="modSp mod">
        <pc:chgData name="Nane Kratzke" userId="971be13ff4ee5ef6" providerId="LiveId" clId="{96D82DE5-8D6D-254E-B430-D819599CDE37}" dt="2020-12-01T13:47:21.753" v="11" actId="20577"/>
        <pc:sldMkLst>
          <pc:docMk/>
          <pc:sldMk cId="1293430604" sldId="510"/>
        </pc:sldMkLst>
        <pc:spChg chg="mod">
          <ac:chgData name="Nane Kratzke" userId="971be13ff4ee5ef6" providerId="LiveId" clId="{96D82DE5-8D6D-254E-B430-D819599CDE37}" dt="2020-12-01T13:47:21.753" v="11" actId="20577"/>
          <ac:spMkLst>
            <pc:docMk/>
            <pc:sldMk cId="1293430604" sldId="510"/>
            <ac:spMk id="8" creationId="{6DAA361C-189A-2E41-8E2F-D004F318335C}"/>
          </ac:spMkLst>
        </pc:spChg>
      </pc:sldChg>
    </pc:docChg>
  </pc:docChgLst>
  <pc:docChgLst>
    <pc:chgData name="Nane Kratzke" userId="971be13ff4ee5ef6" providerId="LiveId" clId="{BE692C30-DBDD-074D-B9AB-75961E5F3499}"/>
    <pc:docChg chg="undo custSel addSld delSld modSld">
      <pc:chgData name="Nane Kratzke" userId="971be13ff4ee5ef6" providerId="LiveId" clId="{BE692C30-DBDD-074D-B9AB-75961E5F3499}" dt="2023-03-02T07:45:18.317" v="946" actId="20577"/>
      <pc:docMkLst>
        <pc:docMk/>
      </pc:docMkLst>
      <pc:sldChg chg="delSp mod">
        <pc:chgData name="Nane Kratzke" userId="971be13ff4ee5ef6" providerId="LiveId" clId="{BE692C30-DBDD-074D-B9AB-75961E5F3499}" dt="2023-03-01T13:57:46.366" v="182" actId="478"/>
        <pc:sldMkLst>
          <pc:docMk/>
          <pc:sldMk cId="424745175" sldId="327"/>
        </pc:sldMkLst>
        <pc:spChg chg="del">
          <ac:chgData name="Nane Kratzke" userId="971be13ff4ee5ef6" providerId="LiveId" clId="{BE692C30-DBDD-074D-B9AB-75961E5F3499}" dt="2023-03-01T13:57:43.591" v="181" actId="478"/>
          <ac:spMkLst>
            <pc:docMk/>
            <pc:sldMk cId="424745175" sldId="327"/>
            <ac:spMk id="20" creationId="{A82633CC-3018-7847-A70B-37E8E5B1BD35}"/>
          </ac:spMkLst>
        </pc:spChg>
        <pc:spChg chg="del">
          <ac:chgData name="Nane Kratzke" userId="971be13ff4ee5ef6" providerId="LiveId" clId="{BE692C30-DBDD-074D-B9AB-75961E5F3499}" dt="2023-03-01T13:57:46.366" v="182" actId="478"/>
          <ac:spMkLst>
            <pc:docMk/>
            <pc:sldMk cId="424745175" sldId="327"/>
            <ac:spMk id="21" creationId="{56293496-836E-6A4A-A787-F635EF775865}"/>
          </ac:spMkLst>
        </pc:spChg>
      </pc:sldChg>
      <pc:sldChg chg="modSp mod">
        <pc:chgData name="Nane Kratzke" userId="971be13ff4ee5ef6" providerId="LiveId" clId="{BE692C30-DBDD-074D-B9AB-75961E5F3499}" dt="2023-03-01T13:50:25.843" v="122" actId="20577"/>
        <pc:sldMkLst>
          <pc:docMk/>
          <pc:sldMk cId="2487667598" sldId="432"/>
        </pc:sldMkLst>
        <pc:spChg chg="mod">
          <ac:chgData name="Nane Kratzke" userId="971be13ff4ee5ef6" providerId="LiveId" clId="{BE692C30-DBDD-074D-B9AB-75961E5F3499}" dt="2023-03-01T13:50:25.843" v="122" actId="20577"/>
          <ac:spMkLst>
            <pc:docMk/>
            <pc:sldMk cId="2487667598" sldId="432"/>
            <ac:spMk id="3" creationId="{631C82EF-83DD-3446-86CF-B481FC754159}"/>
          </ac:spMkLst>
        </pc:spChg>
      </pc:sldChg>
      <pc:sldChg chg="modSp mod">
        <pc:chgData name="Nane Kratzke" userId="971be13ff4ee5ef6" providerId="LiveId" clId="{BE692C30-DBDD-074D-B9AB-75961E5F3499}" dt="2023-03-01T15:13:05.102" v="861" actId="108"/>
        <pc:sldMkLst>
          <pc:docMk/>
          <pc:sldMk cId="334817653" sldId="511"/>
        </pc:sldMkLst>
        <pc:spChg chg="mod">
          <ac:chgData name="Nane Kratzke" userId="971be13ff4ee5ef6" providerId="LiveId" clId="{BE692C30-DBDD-074D-B9AB-75961E5F3499}" dt="2023-03-01T15:13:05.102" v="861" actId="108"/>
          <ac:spMkLst>
            <pc:docMk/>
            <pc:sldMk cId="334817653" sldId="511"/>
            <ac:spMk id="4" creationId="{7744107F-B706-604F-BAAE-87D504707D7C}"/>
          </ac:spMkLst>
        </pc:spChg>
      </pc:sldChg>
      <pc:sldChg chg="modSp mod">
        <pc:chgData name="Nane Kratzke" userId="971be13ff4ee5ef6" providerId="LiveId" clId="{BE692C30-DBDD-074D-B9AB-75961E5F3499}" dt="2023-03-01T14:15:52.352" v="543" actId="20577"/>
        <pc:sldMkLst>
          <pc:docMk/>
          <pc:sldMk cId="3928258855" sldId="535"/>
        </pc:sldMkLst>
        <pc:spChg chg="mod">
          <ac:chgData name="Nane Kratzke" userId="971be13ff4ee5ef6" providerId="LiveId" clId="{BE692C30-DBDD-074D-B9AB-75961E5F3499}" dt="2023-03-01T14:15:52.352" v="543" actId="20577"/>
          <ac:spMkLst>
            <pc:docMk/>
            <pc:sldMk cId="3928258855" sldId="535"/>
            <ac:spMk id="5" creationId="{390BCE38-799B-974E-979A-CF5937FFF8F6}"/>
          </ac:spMkLst>
        </pc:spChg>
      </pc:sldChg>
      <pc:sldChg chg="addSp modSp mod">
        <pc:chgData name="Nane Kratzke" userId="971be13ff4ee5ef6" providerId="LiveId" clId="{BE692C30-DBDD-074D-B9AB-75961E5F3499}" dt="2023-03-01T15:09:42.695" v="854" actId="20577"/>
        <pc:sldMkLst>
          <pc:docMk/>
          <pc:sldMk cId="1297762157" sldId="549"/>
        </pc:sldMkLst>
        <pc:spChg chg="mod">
          <ac:chgData name="Nane Kratzke" userId="971be13ff4ee5ef6" providerId="LiveId" clId="{BE692C30-DBDD-074D-B9AB-75961E5F3499}" dt="2023-03-01T15:09:24.576" v="791" actId="20577"/>
          <ac:spMkLst>
            <pc:docMk/>
            <pc:sldMk cId="1297762157" sldId="549"/>
            <ac:spMk id="2" creationId="{443BD989-6A30-F844-8F8F-9B1EC319CC0D}"/>
          </ac:spMkLst>
        </pc:spChg>
        <pc:spChg chg="mod">
          <ac:chgData name="Nane Kratzke" userId="971be13ff4ee5ef6" providerId="LiveId" clId="{BE692C30-DBDD-074D-B9AB-75961E5F3499}" dt="2023-03-01T15:09:42.695" v="854" actId="20577"/>
          <ac:spMkLst>
            <pc:docMk/>
            <pc:sldMk cId="1297762157" sldId="549"/>
            <ac:spMk id="3" creationId="{2BE49923-1A42-ED4F-B5B7-DA5E3373A8B3}"/>
          </ac:spMkLst>
        </pc:spChg>
        <pc:spChg chg="mod">
          <ac:chgData name="Nane Kratzke" userId="971be13ff4ee5ef6" providerId="LiveId" clId="{BE692C30-DBDD-074D-B9AB-75961E5F3499}" dt="2023-03-01T15:09:20.500" v="781" actId="20577"/>
          <ac:spMkLst>
            <pc:docMk/>
            <pc:sldMk cId="1297762157" sldId="549"/>
            <ac:spMk id="5" creationId="{5082D9F1-3861-9B4D-8C8C-4A277EAA3ABB}"/>
          </ac:spMkLst>
        </pc:spChg>
        <pc:spChg chg="add mod">
          <ac:chgData name="Nane Kratzke" userId="971be13ff4ee5ef6" providerId="LiveId" clId="{BE692C30-DBDD-074D-B9AB-75961E5F3499}" dt="2023-03-01T14:26:04.178" v="571" actId="20577"/>
          <ac:spMkLst>
            <pc:docMk/>
            <pc:sldMk cId="1297762157" sldId="549"/>
            <ac:spMk id="8" creationId="{A77F71B7-DD27-2CBE-E5D7-63B0B3F28C0B}"/>
          </ac:spMkLst>
        </pc:spChg>
      </pc:sldChg>
      <pc:sldChg chg="modSp mod">
        <pc:chgData name="Nane Kratzke" userId="971be13ff4ee5ef6" providerId="LiveId" clId="{BE692C30-DBDD-074D-B9AB-75961E5F3499}" dt="2023-03-01T15:10:33.184" v="860" actId="20577"/>
        <pc:sldMkLst>
          <pc:docMk/>
          <pc:sldMk cId="962430790" sldId="550"/>
        </pc:sldMkLst>
        <pc:spChg chg="mod">
          <ac:chgData name="Nane Kratzke" userId="971be13ff4ee5ef6" providerId="LiveId" clId="{BE692C30-DBDD-074D-B9AB-75961E5F3499}" dt="2023-03-01T15:10:30.677" v="858"/>
          <ac:spMkLst>
            <pc:docMk/>
            <pc:sldMk cId="962430790" sldId="550"/>
            <ac:spMk id="2" creationId="{443BD989-6A30-F844-8F8F-9B1EC319CC0D}"/>
          </ac:spMkLst>
        </pc:spChg>
        <pc:spChg chg="mod">
          <ac:chgData name="Nane Kratzke" userId="971be13ff4ee5ef6" providerId="LiveId" clId="{BE692C30-DBDD-074D-B9AB-75961E5F3499}" dt="2023-03-01T15:10:33.184" v="860" actId="20577"/>
          <ac:spMkLst>
            <pc:docMk/>
            <pc:sldMk cId="962430790" sldId="550"/>
            <ac:spMk id="3" creationId="{2BE49923-1A42-ED4F-B5B7-DA5E3373A8B3}"/>
          </ac:spMkLst>
        </pc:spChg>
        <pc:spChg chg="mod">
          <ac:chgData name="Nane Kratzke" userId="971be13ff4ee5ef6" providerId="LiveId" clId="{BE692C30-DBDD-074D-B9AB-75961E5F3499}" dt="2023-03-01T15:07:48.389" v="765" actId="6549"/>
          <ac:spMkLst>
            <pc:docMk/>
            <pc:sldMk cId="962430790" sldId="550"/>
            <ac:spMk id="5" creationId="{5082D9F1-3861-9B4D-8C8C-4A277EAA3ABB}"/>
          </ac:spMkLst>
        </pc:spChg>
      </pc:sldChg>
      <pc:sldChg chg="modSp mod">
        <pc:chgData name="Nane Kratzke" userId="971be13ff4ee5ef6" providerId="LiveId" clId="{BE692C30-DBDD-074D-B9AB-75961E5F3499}" dt="2023-03-01T14:28:07.688" v="572" actId="20577"/>
        <pc:sldMkLst>
          <pc:docMk/>
          <pc:sldMk cId="656469314" sldId="551"/>
        </pc:sldMkLst>
        <pc:spChg chg="mod">
          <ac:chgData name="Nane Kratzke" userId="971be13ff4ee5ef6" providerId="LiveId" clId="{BE692C30-DBDD-074D-B9AB-75961E5F3499}" dt="2023-03-01T14:28:07.688" v="572" actId="20577"/>
          <ac:spMkLst>
            <pc:docMk/>
            <pc:sldMk cId="656469314" sldId="551"/>
            <ac:spMk id="15" creationId="{2510A119-77F2-194E-A86A-D552CA71012B}"/>
          </ac:spMkLst>
        </pc:spChg>
      </pc:sldChg>
      <pc:sldChg chg="modSp mod">
        <pc:chgData name="Nane Kratzke" userId="971be13ff4ee5ef6" providerId="LiveId" clId="{BE692C30-DBDD-074D-B9AB-75961E5F3499}" dt="2023-03-01T14:42:49.701" v="604" actId="20577"/>
        <pc:sldMkLst>
          <pc:docMk/>
          <pc:sldMk cId="1960172661" sldId="554"/>
        </pc:sldMkLst>
        <pc:spChg chg="mod">
          <ac:chgData name="Nane Kratzke" userId="971be13ff4ee5ef6" providerId="LiveId" clId="{BE692C30-DBDD-074D-B9AB-75961E5F3499}" dt="2023-03-01T14:42:49.701" v="604" actId="20577"/>
          <ac:spMkLst>
            <pc:docMk/>
            <pc:sldMk cId="1960172661" sldId="554"/>
            <ac:spMk id="8" creationId="{C3C5991F-5D66-19EB-3762-94EC3532F424}"/>
          </ac:spMkLst>
        </pc:spChg>
      </pc:sldChg>
      <pc:sldChg chg="addSp delSp mod">
        <pc:chgData name="Nane Kratzke" userId="971be13ff4ee5ef6" providerId="LiveId" clId="{BE692C30-DBDD-074D-B9AB-75961E5F3499}" dt="2023-03-01T14:35:23.256" v="576" actId="478"/>
        <pc:sldMkLst>
          <pc:docMk/>
          <pc:sldMk cId="3265206661" sldId="555"/>
        </pc:sldMkLst>
        <pc:spChg chg="add del">
          <ac:chgData name="Nane Kratzke" userId="971be13ff4ee5ef6" providerId="LiveId" clId="{BE692C30-DBDD-074D-B9AB-75961E5F3499}" dt="2023-03-01T14:35:23.256" v="576" actId="478"/>
          <ac:spMkLst>
            <pc:docMk/>
            <pc:sldMk cId="3265206661" sldId="555"/>
            <ac:spMk id="10" creationId="{8C5E8E1A-6F4E-80D8-FCC5-DD9F118F80DA}"/>
          </ac:spMkLst>
        </pc:spChg>
        <pc:picChg chg="add del">
          <ac:chgData name="Nane Kratzke" userId="971be13ff4ee5ef6" providerId="LiveId" clId="{BE692C30-DBDD-074D-B9AB-75961E5F3499}" dt="2023-03-01T14:35:22.848" v="575" actId="478"/>
          <ac:picMkLst>
            <pc:docMk/>
            <pc:sldMk cId="3265206661" sldId="555"/>
            <ac:picMk id="12" creationId="{5D4F3DB6-D2C5-6CE0-AF5B-F3C0C97A4D07}"/>
          </ac:picMkLst>
        </pc:picChg>
      </pc:sldChg>
      <pc:sldChg chg="modSp mod">
        <pc:chgData name="Nane Kratzke" userId="971be13ff4ee5ef6" providerId="LiveId" clId="{BE692C30-DBDD-074D-B9AB-75961E5F3499}" dt="2023-03-01T15:17:25.671" v="906" actId="20577"/>
        <pc:sldMkLst>
          <pc:docMk/>
          <pc:sldMk cId="121222599" sldId="633"/>
        </pc:sldMkLst>
        <pc:spChg chg="mod">
          <ac:chgData name="Nane Kratzke" userId="971be13ff4ee5ef6" providerId="LiveId" clId="{BE692C30-DBDD-074D-B9AB-75961E5F3499}" dt="2023-03-01T15:17:25.671" v="906" actId="20577"/>
          <ac:spMkLst>
            <pc:docMk/>
            <pc:sldMk cId="121222599" sldId="633"/>
            <ac:spMk id="31" creationId="{A7AED8D2-12C6-26AC-5AF0-E921BDCCBE3B}"/>
          </ac:spMkLst>
        </pc:spChg>
        <pc:picChg chg="mod">
          <ac:chgData name="Nane Kratzke" userId="971be13ff4ee5ef6" providerId="LiveId" clId="{BE692C30-DBDD-074D-B9AB-75961E5F3499}" dt="2023-03-01T13:46:16.869" v="56"/>
          <ac:picMkLst>
            <pc:docMk/>
            <pc:sldMk cId="121222599" sldId="633"/>
            <ac:picMk id="4" creationId="{550C30A2-D1B7-A3CA-9289-5EACEE936178}"/>
          </ac:picMkLst>
        </pc:picChg>
      </pc:sldChg>
      <pc:sldChg chg="del">
        <pc:chgData name="Nane Kratzke" userId="971be13ff4ee5ef6" providerId="LiveId" clId="{BE692C30-DBDD-074D-B9AB-75961E5F3499}" dt="2023-03-01T13:47:40.384" v="58" actId="2696"/>
        <pc:sldMkLst>
          <pc:docMk/>
          <pc:sldMk cId="998242575" sldId="644"/>
        </pc:sldMkLst>
      </pc:sldChg>
      <pc:sldChg chg="modSp mod">
        <pc:chgData name="Nane Kratzke" userId="971be13ff4ee5ef6" providerId="LiveId" clId="{BE692C30-DBDD-074D-B9AB-75961E5F3499}" dt="2023-03-01T13:50:39.596" v="151" actId="20577"/>
        <pc:sldMkLst>
          <pc:docMk/>
          <pc:sldMk cId="3128018776" sldId="645"/>
        </pc:sldMkLst>
        <pc:spChg chg="mod">
          <ac:chgData name="Nane Kratzke" userId="971be13ff4ee5ef6" providerId="LiveId" clId="{BE692C30-DBDD-074D-B9AB-75961E5F3499}" dt="2023-03-01T13:50:39.596" v="151" actId="20577"/>
          <ac:spMkLst>
            <pc:docMk/>
            <pc:sldMk cId="3128018776" sldId="645"/>
            <ac:spMk id="3" creationId="{631C82EF-83DD-3446-86CF-B481FC754159}"/>
          </ac:spMkLst>
        </pc:spChg>
      </pc:sldChg>
      <pc:sldChg chg="modSp mod">
        <pc:chgData name="Nane Kratzke" userId="971be13ff4ee5ef6" providerId="LiveId" clId="{BE692C30-DBDD-074D-B9AB-75961E5F3499}" dt="2023-03-01T14:09:43.981" v="240" actId="20577"/>
        <pc:sldMkLst>
          <pc:docMk/>
          <pc:sldMk cId="4060232820" sldId="647"/>
        </pc:sldMkLst>
        <pc:spChg chg="mod">
          <ac:chgData name="Nane Kratzke" userId="971be13ff4ee5ef6" providerId="LiveId" clId="{BE692C30-DBDD-074D-B9AB-75961E5F3499}" dt="2023-03-01T14:09:43.981" v="240" actId="20577"/>
          <ac:spMkLst>
            <pc:docMk/>
            <pc:sldMk cId="4060232820" sldId="647"/>
            <ac:spMk id="6" creationId="{EF2DB093-0A77-6425-B625-8A093B3CF7DF}"/>
          </ac:spMkLst>
        </pc:spChg>
      </pc:sldChg>
      <pc:sldChg chg="modSp mod">
        <pc:chgData name="Nane Kratzke" userId="971be13ff4ee5ef6" providerId="LiveId" clId="{BE692C30-DBDD-074D-B9AB-75961E5F3499}" dt="2023-03-02T07:45:18.317" v="946" actId="20577"/>
        <pc:sldMkLst>
          <pc:docMk/>
          <pc:sldMk cId="2056457870" sldId="648"/>
        </pc:sldMkLst>
        <pc:spChg chg="mod">
          <ac:chgData name="Nane Kratzke" userId="971be13ff4ee5ef6" providerId="LiveId" clId="{BE692C30-DBDD-074D-B9AB-75961E5F3499}" dt="2023-03-02T07:45:18.317" v="946" actId="20577"/>
          <ac:spMkLst>
            <pc:docMk/>
            <pc:sldMk cId="2056457870" sldId="648"/>
            <ac:spMk id="7" creationId="{97B26A28-5205-AE0D-092D-94E7C63B38F1}"/>
          </ac:spMkLst>
        </pc:spChg>
      </pc:sldChg>
      <pc:sldChg chg="modSp add mod">
        <pc:chgData name="Nane Kratzke" userId="971be13ff4ee5ef6" providerId="LiveId" clId="{BE692C30-DBDD-074D-B9AB-75961E5F3499}" dt="2023-03-01T13:48:18.105" v="68" actId="20577"/>
        <pc:sldMkLst>
          <pc:docMk/>
          <pc:sldMk cId="72813509" sldId="649"/>
        </pc:sldMkLst>
        <pc:spChg chg="mod">
          <ac:chgData name="Nane Kratzke" userId="971be13ff4ee5ef6" providerId="LiveId" clId="{BE692C30-DBDD-074D-B9AB-75961E5F3499}" dt="2023-03-01T13:48:18.105" v="68" actId="20577"/>
          <ac:spMkLst>
            <pc:docMk/>
            <pc:sldMk cId="72813509" sldId="649"/>
            <ac:spMk id="31" creationId="{A7AED8D2-12C6-26AC-5AF0-E921BDCCBE3B}"/>
          </ac:spMkLst>
        </pc:spChg>
      </pc:sldChg>
      <pc:sldChg chg="modSp add mod">
        <pc:chgData name="Nane Kratzke" userId="971be13ff4ee5ef6" providerId="LiveId" clId="{BE692C30-DBDD-074D-B9AB-75961E5F3499}" dt="2023-03-01T13:48:36.985" v="89" actId="20577"/>
        <pc:sldMkLst>
          <pc:docMk/>
          <pc:sldMk cId="3757215974" sldId="650"/>
        </pc:sldMkLst>
        <pc:spChg chg="mod">
          <ac:chgData name="Nane Kratzke" userId="971be13ff4ee5ef6" providerId="LiveId" clId="{BE692C30-DBDD-074D-B9AB-75961E5F3499}" dt="2023-03-01T13:48:36.985" v="89" actId="20577"/>
          <ac:spMkLst>
            <pc:docMk/>
            <pc:sldMk cId="3757215974" sldId="650"/>
            <ac:spMk id="31" creationId="{A7AED8D2-12C6-26AC-5AF0-E921BDCCBE3B}"/>
          </ac:spMkLst>
        </pc:spChg>
      </pc:sldChg>
      <pc:sldChg chg="modSp add mod">
        <pc:chgData name="Nane Kratzke" userId="971be13ff4ee5ef6" providerId="LiveId" clId="{BE692C30-DBDD-074D-B9AB-75961E5F3499}" dt="2023-03-01T13:50:55.123" v="180" actId="20577"/>
        <pc:sldMkLst>
          <pc:docMk/>
          <pc:sldMk cId="1524248594" sldId="651"/>
        </pc:sldMkLst>
        <pc:spChg chg="mod">
          <ac:chgData name="Nane Kratzke" userId="971be13ff4ee5ef6" providerId="LiveId" clId="{BE692C30-DBDD-074D-B9AB-75961E5F3499}" dt="2023-03-01T13:50:55.123" v="180" actId="20577"/>
          <ac:spMkLst>
            <pc:docMk/>
            <pc:sldMk cId="1524248594" sldId="651"/>
            <ac:spMk id="3" creationId="{631C82EF-83DD-3446-86CF-B481FC754159}"/>
          </ac:spMkLst>
        </pc:spChg>
      </pc:sldChg>
      <pc:sldChg chg="add">
        <pc:chgData name="Nane Kratzke" userId="971be13ff4ee5ef6" providerId="LiveId" clId="{BE692C30-DBDD-074D-B9AB-75961E5F3499}" dt="2023-03-01T13:48:05.121" v="59"/>
        <pc:sldMkLst>
          <pc:docMk/>
          <pc:sldMk cId="3366349958" sldId="652"/>
        </pc:sldMkLst>
      </pc:sldChg>
      <pc:sldChg chg="modSp add mod">
        <pc:chgData name="Nane Kratzke" userId="971be13ff4ee5ef6" providerId="LiveId" clId="{BE692C30-DBDD-074D-B9AB-75961E5F3499}" dt="2023-03-01T15:13:45.984" v="864" actId="108"/>
        <pc:sldMkLst>
          <pc:docMk/>
          <pc:sldMk cId="1814355379" sldId="653"/>
        </pc:sldMkLst>
        <pc:spChg chg="mod">
          <ac:chgData name="Nane Kratzke" userId="971be13ff4ee5ef6" providerId="LiveId" clId="{BE692C30-DBDD-074D-B9AB-75961E5F3499}" dt="2023-03-01T15:13:45.984" v="864" actId="108"/>
          <ac:spMkLst>
            <pc:docMk/>
            <pc:sldMk cId="1814355379" sldId="653"/>
            <ac:spMk id="4" creationId="{7744107F-B706-604F-BAAE-87D504707D7C}"/>
          </ac:spMkLst>
        </pc:spChg>
      </pc:sldChg>
      <pc:sldChg chg="add">
        <pc:chgData name="Nane Kratzke" userId="971be13ff4ee5ef6" providerId="LiveId" clId="{BE692C30-DBDD-074D-B9AB-75961E5F3499}" dt="2023-03-01T15:13:25.011" v="862"/>
        <pc:sldMkLst>
          <pc:docMk/>
          <pc:sldMk cId="2642890619" sldId="654"/>
        </pc:sldMkLst>
      </pc:sldChg>
      <pc:sldChg chg="modSp add mod">
        <pc:chgData name="Nane Kratzke" userId="971be13ff4ee5ef6" providerId="LiveId" clId="{BE692C30-DBDD-074D-B9AB-75961E5F3499}" dt="2023-03-01T15:17:03.864" v="900" actId="20577"/>
        <pc:sldMkLst>
          <pc:docMk/>
          <pc:sldMk cId="3434917631" sldId="655"/>
        </pc:sldMkLst>
        <pc:spChg chg="mod">
          <ac:chgData name="Nane Kratzke" userId="971be13ff4ee5ef6" providerId="LiveId" clId="{BE692C30-DBDD-074D-B9AB-75961E5F3499}" dt="2023-03-01T15:17:03.864" v="900" actId="20577"/>
          <ac:spMkLst>
            <pc:docMk/>
            <pc:sldMk cId="3434917631" sldId="655"/>
            <ac:spMk id="31" creationId="{A7AED8D2-12C6-26AC-5AF0-E921BDCCBE3B}"/>
          </ac:spMkLst>
        </pc:spChg>
      </pc:sldChg>
      <pc:sldChg chg="add">
        <pc:chgData name="Nane Kratzke" userId="971be13ff4ee5ef6" providerId="LiveId" clId="{BE692C30-DBDD-074D-B9AB-75961E5F3499}" dt="2023-03-01T15:16:43.132" v="865"/>
        <pc:sldMkLst>
          <pc:docMk/>
          <pc:sldMk cId="3215633330" sldId="656"/>
        </pc:sldMkLst>
      </pc:sldChg>
      <pc:sldChg chg="add">
        <pc:chgData name="Nane Kratzke" userId="971be13ff4ee5ef6" providerId="LiveId" clId="{BE692C30-DBDD-074D-B9AB-75961E5F3499}" dt="2023-03-01T15:16:43.132" v="865"/>
        <pc:sldMkLst>
          <pc:docMk/>
          <pc:sldMk cId="2829602108" sldId="657"/>
        </pc:sldMkLst>
      </pc:sldChg>
      <pc:sldChg chg="add">
        <pc:chgData name="Nane Kratzke" userId="971be13ff4ee5ef6" providerId="LiveId" clId="{BE692C30-DBDD-074D-B9AB-75961E5F3499}" dt="2023-03-01T15:17:56.205" v="907"/>
        <pc:sldMkLst>
          <pc:docMk/>
          <pc:sldMk cId="516413636" sldId="658"/>
        </pc:sldMkLst>
      </pc:sldChg>
      <pc:sldChg chg="add">
        <pc:chgData name="Nane Kratzke" userId="971be13ff4ee5ef6" providerId="LiveId" clId="{BE692C30-DBDD-074D-B9AB-75961E5F3499}" dt="2023-03-01T15:18:21.713" v="908"/>
        <pc:sldMkLst>
          <pc:docMk/>
          <pc:sldMk cId="295810733" sldId="659"/>
        </pc:sldMkLst>
      </pc:sldChg>
    </pc:docChg>
  </pc:docChgLst>
  <pc:docChgLst>
    <pc:chgData name="Nane Kratzke" userId="971be13ff4ee5ef6" providerId="LiveId" clId="{A570A840-A331-5D46-BA1F-BF7B0502EB21}"/>
    <pc:docChg chg="modSld">
      <pc:chgData name="Nane Kratzke" userId="971be13ff4ee5ef6" providerId="LiveId" clId="{A570A840-A331-5D46-BA1F-BF7B0502EB21}" dt="2021-02-09T12:30:54.371" v="5" actId="20577"/>
      <pc:docMkLst>
        <pc:docMk/>
      </pc:docMkLst>
      <pc:sldChg chg="modSp mod">
        <pc:chgData name="Nane Kratzke" userId="971be13ff4ee5ef6" providerId="LiveId" clId="{A570A840-A331-5D46-BA1F-BF7B0502EB21}" dt="2021-02-09T12:30:54.371" v="5" actId="20577"/>
        <pc:sldMkLst>
          <pc:docMk/>
          <pc:sldMk cId="2120406402" sldId="297"/>
        </pc:sldMkLst>
        <pc:spChg chg="mod">
          <ac:chgData name="Nane Kratzke" userId="971be13ff4ee5ef6" providerId="LiveId" clId="{A570A840-A331-5D46-BA1F-BF7B0502EB21}" dt="2021-02-09T12:30:54.371" v="5" actId="20577"/>
          <ac:spMkLst>
            <pc:docMk/>
            <pc:sldMk cId="2120406402" sldId="297"/>
            <ac:spMk id="14" creationId="{67C8D25A-352A-FA4E-A84E-BD42604986F6}"/>
          </ac:spMkLst>
        </pc:spChg>
      </pc:sldChg>
      <pc:sldChg chg="modSp mod">
        <pc:chgData name="Nane Kratzke" userId="971be13ff4ee5ef6" providerId="LiveId" clId="{A570A840-A331-5D46-BA1F-BF7B0502EB21}" dt="2021-02-09T12:30:38.649" v="3" actId="20577"/>
        <pc:sldMkLst>
          <pc:docMk/>
          <pc:sldMk cId="1293430604" sldId="510"/>
        </pc:sldMkLst>
        <pc:spChg chg="mod">
          <ac:chgData name="Nane Kratzke" userId="971be13ff4ee5ef6" providerId="LiveId" clId="{A570A840-A331-5D46-BA1F-BF7B0502EB21}" dt="2021-02-09T12:30:38.649" v="3" actId="20577"/>
          <ac:spMkLst>
            <pc:docMk/>
            <pc:sldMk cId="1293430604" sldId="510"/>
            <ac:spMk id="3" creationId="{4D502CBE-EC2E-A94C-BE77-12EBBCA899C3}"/>
          </ac:spMkLst>
        </pc:spChg>
      </pc:sldChg>
    </pc:docChg>
  </pc:docChgLst>
  <pc:docChgLst>
    <pc:chgData name="Nane Kratzke" userId="971be13ff4ee5ef6" providerId="LiveId" clId="{01DE1C8E-4075-FC40-BC26-DCFD5F21C456}"/>
    <pc:docChg chg="custSel modMainMaster">
      <pc:chgData name="Nane Kratzke" userId="971be13ff4ee5ef6" providerId="LiveId" clId="{01DE1C8E-4075-FC40-BC26-DCFD5F21C456}" dt="2021-08-22T09:37:39.768" v="1"/>
      <pc:docMkLst>
        <pc:docMk/>
      </pc:docMkLst>
      <pc:sldMasterChg chg="addSp delSp modSp mod">
        <pc:chgData name="Nane Kratzke" userId="971be13ff4ee5ef6" providerId="LiveId" clId="{01DE1C8E-4075-FC40-BC26-DCFD5F21C456}" dt="2021-08-22T09:37:39.768" v="1"/>
        <pc:sldMasterMkLst>
          <pc:docMk/>
          <pc:sldMasterMk cId="946163275" sldId="2147483648"/>
        </pc:sldMasterMkLst>
        <pc:spChg chg="add mod">
          <ac:chgData name="Nane Kratzke" userId="971be13ff4ee5ef6" providerId="LiveId" clId="{01DE1C8E-4075-FC40-BC26-DCFD5F21C456}" dt="2021-08-22T09:37:39.768" v="1"/>
          <ac:spMkLst>
            <pc:docMk/>
            <pc:sldMasterMk cId="946163275" sldId="2147483648"/>
            <ac:spMk id="10" creationId="{5268C859-492E-F042-BE5D-EFDDC5031E1E}"/>
          </ac:spMkLst>
        </pc:spChg>
        <pc:spChg chg="add mod">
          <ac:chgData name="Nane Kratzke" userId="971be13ff4ee5ef6" providerId="LiveId" clId="{01DE1C8E-4075-FC40-BC26-DCFD5F21C456}" dt="2021-08-22T09:37:39.768" v="1"/>
          <ac:spMkLst>
            <pc:docMk/>
            <pc:sldMasterMk cId="946163275" sldId="2147483648"/>
            <ac:spMk id="11" creationId="{FFC8E956-1AF9-AC42-816A-CABAC5DD468D}"/>
          </ac:spMkLst>
        </pc:spChg>
        <pc:picChg chg="add mod">
          <ac:chgData name="Nane Kratzke" userId="971be13ff4ee5ef6" providerId="LiveId" clId="{01DE1C8E-4075-FC40-BC26-DCFD5F21C456}" dt="2021-08-22T09:37:39.768" v="1"/>
          <ac:picMkLst>
            <pc:docMk/>
            <pc:sldMasterMk cId="946163275" sldId="2147483648"/>
            <ac:picMk id="9" creationId="{9729CD29-5554-0C40-BA73-CC9B78EC8809}"/>
          </ac:picMkLst>
        </pc:picChg>
        <pc:picChg chg="del">
          <ac:chgData name="Nane Kratzke" userId="971be13ff4ee5ef6" providerId="LiveId" clId="{01DE1C8E-4075-FC40-BC26-DCFD5F21C456}" dt="2021-08-22T09:37:38.876" v="0" actId="478"/>
          <ac:picMkLst>
            <pc:docMk/>
            <pc:sldMasterMk cId="946163275" sldId="2147483648"/>
            <ac:picMk id="13" creationId="{A8A2F1A1-1E06-104E-84C2-CAB9B02F41EA}"/>
          </ac:picMkLst>
        </pc:picChg>
      </pc:sldMasterChg>
    </pc:docChg>
  </pc:docChgLst>
  <pc:docChgLst>
    <pc:chgData name="Nane Kratzke" userId="971be13ff4ee5ef6" providerId="LiveId" clId="{D25E5EEA-135C-BE44-87AC-D141053F1FF5}"/>
    <pc:docChg chg="undo custSel modSld">
      <pc:chgData name="Nane Kratzke" userId="971be13ff4ee5ef6" providerId="LiveId" clId="{D25E5EEA-135C-BE44-87AC-D141053F1FF5}" dt="2021-06-09T13:19:23.014" v="82" actId="20577"/>
      <pc:docMkLst>
        <pc:docMk/>
      </pc:docMkLst>
      <pc:sldChg chg="modSp mod">
        <pc:chgData name="Nane Kratzke" userId="971be13ff4ee5ef6" providerId="LiveId" clId="{D25E5EEA-135C-BE44-87AC-D141053F1FF5}" dt="2021-06-08T07:51:55.608" v="78" actId="20577"/>
        <pc:sldMkLst>
          <pc:docMk/>
          <pc:sldMk cId="814459774" sldId="526"/>
        </pc:sldMkLst>
        <pc:spChg chg="mod">
          <ac:chgData name="Nane Kratzke" userId="971be13ff4ee5ef6" providerId="LiveId" clId="{D25E5EEA-135C-BE44-87AC-D141053F1FF5}" dt="2021-06-08T07:51:55.608" v="78" actId="20577"/>
          <ac:spMkLst>
            <pc:docMk/>
            <pc:sldMk cId="814459774" sldId="526"/>
            <ac:spMk id="15" creationId="{7FC43DF9-E027-9146-927F-D51031E8FB7A}"/>
          </ac:spMkLst>
        </pc:spChg>
      </pc:sldChg>
      <pc:sldChg chg="addSp delSp modSp mod">
        <pc:chgData name="Nane Kratzke" userId="971be13ff4ee5ef6" providerId="LiveId" clId="{D25E5EEA-135C-BE44-87AC-D141053F1FF5}" dt="2021-05-26T10:26:26.341" v="70" actId="113"/>
        <pc:sldMkLst>
          <pc:docMk/>
          <pc:sldMk cId="172149532" sldId="541"/>
        </pc:sldMkLst>
        <pc:spChg chg="mod">
          <ac:chgData name="Nane Kratzke" userId="971be13ff4ee5ef6" providerId="LiveId" clId="{D25E5EEA-135C-BE44-87AC-D141053F1FF5}" dt="2021-05-26T10:26:26.341" v="70" actId="113"/>
          <ac:spMkLst>
            <pc:docMk/>
            <pc:sldMk cId="172149532" sldId="541"/>
            <ac:spMk id="10" creationId="{27041805-23D9-134C-AC3C-BEEBDD11909C}"/>
          </ac:spMkLst>
        </pc:spChg>
        <pc:grpChg chg="add mod">
          <ac:chgData name="Nane Kratzke" userId="971be13ff4ee5ef6" providerId="LiveId" clId="{D25E5EEA-135C-BE44-87AC-D141053F1FF5}" dt="2021-05-26T10:25:59.549" v="51" actId="1076"/>
          <ac:grpSpMkLst>
            <pc:docMk/>
            <pc:sldMk cId="172149532" sldId="541"/>
            <ac:grpSpMk id="5" creationId="{43ACB2F9-9266-D347-B60A-629C26E6EAEC}"/>
          </ac:grpSpMkLst>
        </pc:grpChg>
        <pc:picChg chg="mod">
          <ac:chgData name="Nane Kratzke" userId="971be13ff4ee5ef6" providerId="LiveId" clId="{D25E5EEA-135C-BE44-87AC-D141053F1FF5}" dt="2021-05-26T10:25:13.906" v="48" actId="164"/>
          <ac:picMkLst>
            <pc:docMk/>
            <pc:sldMk cId="172149532" sldId="541"/>
            <ac:picMk id="8" creationId="{8E0558D1-E7ED-304C-8D0F-82318E0F1487}"/>
          </ac:picMkLst>
        </pc:picChg>
        <pc:picChg chg="mod">
          <ac:chgData name="Nane Kratzke" userId="971be13ff4ee5ef6" providerId="LiveId" clId="{D25E5EEA-135C-BE44-87AC-D141053F1FF5}" dt="2021-05-26T10:25:13.906" v="48" actId="164"/>
          <ac:picMkLst>
            <pc:docMk/>
            <pc:sldMk cId="172149532" sldId="541"/>
            <ac:picMk id="12" creationId="{80B30682-75DD-324D-BC57-9E08FB78789C}"/>
          </ac:picMkLst>
        </pc:picChg>
        <pc:picChg chg="del">
          <ac:chgData name="Nane Kratzke" userId="971be13ff4ee5ef6" providerId="LiveId" clId="{D25E5EEA-135C-BE44-87AC-D141053F1FF5}" dt="2021-05-26T10:25:49.914" v="49" actId="478"/>
          <ac:picMkLst>
            <pc:docMk/>
            <pc:sldMk cId="172149532" sldId="541"/>
            <ac:picMk id="9218" creationId="{CD96A83A-DDF0-C04E-BA84-FF05ED74A1C4}"/>
          </ac:picMkLst>
        </pc:picChg>
      </pc:sldChg>
      <pc:sldChg chg="modSp mod">
        <pc:chgData name="Nane Kratzke" userId="971be13ff4ee5ef6" providerId="LiveId" clId="{D25E5EEA-135C-BE44-87AC-D141053F1FF5}" dt="2021-05-26T09:49:23.082" v="40" actId="20577"/>
        <pc:sldMkLst>
          <pc:docMk/>
          <pc:sldMk cId="2675016215" sldId="544"/>
        </pc:sldMkLst>
        <pc:spChg chg="mod">
          <ac:chgData name="Nane Kratzke" userId="971be13ff4ee5ef6" providerId="LiveId" clId="{D25E5EEA-135C-BE44-87AC-D141053F1FF5}" dt="2021-05-26T09:49:23.082" v="40" actId="20577"/>
          <ac:spMkLst>
            <pc:docMk/>
            <pc:sldMk cId="2675016215" sldId="544"/>
            <ac:spMk id="5" creationId="{C3AA3A27-9513-1F48-B99C-384CB7666A9D}"/>
          </ac:spMkLst>
        </pc:spChg>
      </pc:sldChg>
      <pc:sldChg chg="modSp mod">
        <pc:chgData name="Nane Kratzke" userId="971be13ff4ee5ef6" providerId="LiveId" clId="{D25E5EEA-135C-BE44-87AC-D141053F1FF5}" dt="2021-06-09T13:19:23.014" v="82" actId="20577"/>
        <pc:sldMkLst>
          <pc:docMk/>
          <pc:sldMk cId="3742116271" sldId="547"/>
        </pc:sldMkLst>
        <pc:spChg chg="mod">
          <ac:chgData name="Nane Kratzke" userId="971be13ff4ee5ef6" providerId="LiveId" clId="{D25E5EEA-135C-BE44-87AC-D141053F1FF5}" dt="2021-06-09T13:19:23.014" v="82" actId="20577"/>
          <ac:spMkLst>
            <pc:docMk/>
            <pc:sldMk cId="3742116271" sldId="547"/>
            <ac:spMk id="10" creationId="{2F7A0675-F208-8D49-A251-2498EB2D0A8C}"/>
          </ac:spMkLst>
        </pc:spChg>
      </pc:sldChg>
      <pc:sldChg chg="modSp mod">
        <pc:chgData name="Nane Kratzke" userId="971be13ff4ee5ef6" providerId="LiveId" clId="{D25E5EEA-135C-BE44-87AC-D141053F1FF5}" dt="2021-05-18T08:42:44.076" v="19" actId="20577"/>
        <pc:sldMkLst>
          <pc:docMk/>
          <pc:sldMk cId="758386257" sldId="549"/>
        </pc:sldMkLst>
        <pc:spChg chg="mod">
          <ac:chgData name="Nane Kratzke" userId="971be13ff4ee5ef6" providerId="LiveId" clId="{D25E5EEA-135C-BE44-87AC-D141053F1FF5}" dt="2021-05-18T08:42:44.076" v="19" actId="20577"/>
          <ac:spMkLst>
            <pc:docMk/>
            <pc:sldMk cId="758386257" sldId="549"/>
            <ac:spMk id="5" creationId="{5082D9F1-3861-9B4D-8C8C-4A277EAA3ABB}"/>
          </ac:spMkLst>
        </pc:spChg>
      </pc:sldChg>
      <pc:sldChg chg="modSp mod">
        <pc:chgData name="Nane Kratzke" userId="971be13ff4ee5ef6" providerId="LiveId" clId="{D25E5EEA-135C-BE44-87AC-D141053F1FF5}" dt="2021-05-18T08:43:17.549" v="21" actId="1076"/>
        <pc:sldMkLst>
          <pc:docMk/>
          <pc:sldMk cId="2677618009" sldId="550"/>
        </pc:sldMkLst>
        <pc:spChg chg="mod">
          <ac:chgData name="Nane Kratzke" userId="971be13ff4ee5ef6" providerId="LiveId" clId="{D25E5EEA-135C-BE44-87AC-D141053F1FF5}" dt="2021-05-18T08:43:17.549" v="21" actId="1076"/>
          <ac:spMkLst>
            <pc:docMk/>
            <pc:sldMk cId="2677618009" sldId="550"/>
            <ac:spMk id="5" creationId="{5082D9F1-3861-9B4D-8C8C-4A277EAA3ABB}"/>
          </ac:spMkLst>
        </pc:spChg>
      </pc:sldChg>
      <pc:sldChg chg="modSp">
        <pc:chgData name="Nane Kratzke" userId="971be13ff4ee5ef6" providerId="LiveId" clId="{D25E5EEA-135C-BE44-87AC-D141053F1FF5}" dt="2021-05-18T08:50:39.050" v="22" actId="167"/>
        <pc:sldMkLst>
          <pc:docMk/>
          <pc:sldMk cId="1035953363" sldId="551"/>
        </pc:sldMkLst>
        <pc:picChg chg="mod">
          <ac:chgData name="Nane Kratzke" userId="971be13ff4ee5ef6" providerId="LiveId" clId="{D25E5EEA-135C-BE44-87AC-D141053F1FF5}" dt="2021-05-18T08:50:39.050" v="22" actId="167"/>
          <ac:picMkLst>
            <pc:docMk/>
            <pc:sldMk cId="1035953363" sldId="551"/>
            <ac:picMk id="5" creationId="{9A4B031D-BEE1-2648-BE20-0B47A45492E0}"/>
          </ac:picMkLst>
        </pc:picChg>
      </pc:sldChg>
      <pc:sldChg chg="modSp mod">
        <pc:chgData name="Nane Kratzke" userId="971be13ff4ee5ef6" providerId="LiveId" clId="{D25E5EEA-135C-BE44-87AC-D141053F1FF5}" dt="2021-05-18T13:10:12.972" v="39" actId="20577"/>
        <pc:sldMkLst>
          <pc:docMk/>
          <pc:sldMk cId="3796442489" sldId="553"/>
        </pc:sldMkLst>
        <pc:spChg chg="mod">
          <ac:chgData name="Nane Kratzke" userId="971be13ff4ee5ef6" providerId="LiveId" clId="{D25E5EEA-135C-BE44-87AC-D141053F1FF5}" dt="2021-05-18T13:10:12.972" v="39" actId="20577"/>
          <ac:spMkLst>
            <pc:docMk/>
            <pc:sldMk cId="3796442489" sldId="553"/>
            <ac:spMk id="19" creationId="{575ECB49-5B0B-684A-8CF0-32F2E254A6CF}"/>
          </ac:spMkLst>
        </pc:spChg>
      </pc:sldChg>
      <pc:sldChg chg="modSp mod">
        <pc:chgData name="Nane Kratzke" userId="971be13ff4ee5ef6" providerId="LiveId" clId="{D25E5EEA-135C-BE44-87AC-D141053F1FF5}" dt="2021-05-18T10:17:57.815" v="23" actId="14861"/>
        <pc:sldMkLst>
          <pc:docMk/>
          <pc:sldMk cId="60457338" sldId="557"/>
        </pc:sldMkLst>
        <pc:picChg chg="mod">
          <ac:chgData name="Nane Kratzke" userId="971be13ff4ee5ef6" providerId="LiveId" clId="{D25E5EEA-135C-BE44-87AC-D141053F1FF5}" dt="2021-05-18T10:17:57.815" v="23" actId="14861"/>
          <ac:picMkLst>
            <pc:docMk/>
            <pc:sldMk cId="60457338" sldId="557"/>
            <ac:picMk id="9" creationId="{13016BEA-44EC-024B-9F8A-50B2311F0FE7}"/>
          </ac:picMkLst>
        </pc:picChg>
      </pc:sldChg>
    </pc:docChg>
  </pc:docChgLst>
  <pc:docChgLst>
    <pc:chgData name="Nane Kratzke" userId="971be13ff4ee5ef6" providerId="LiveId" clId="{CD597E37-33F9-DA47-84CC-B8DB95DABAA7}"/>
    <pc:docChg chg="custSel modSld">
      <pc:chgData name="Nane Kratzke" userId="971be13ff4ee5ef6" providerId="LiveId" clId="{CD597E37-33F9-DA47-84CC-B8DB95DABAA7}" dt="2022-05-23T10:27:41.501" v="6"/>
      <pc:docMkLst>
        <pc:docMk/>
      </pc:docMkLst>
      <pc:sldChg chg="addSp delSp mod">
        <pc:chgData name="Nane Kratzke" userId="971be13ff4ee5ef6" providerId="LiveId" clId="{CD597E37-33F9-DA47-84CC-B8DB95DABAA7}" dt="2022-05-16T16:56:31.087" v="1" actId="478"/>
        <pc:sldMkLst>
          <pc:docMk/>
          <pc:sldMk cId="424745175" sldId="327"/>
        </pc:sldMkLst>
        <pc:inkChg chg="add del">
          <ac:chgData name="Nane Kratzke" userId="971be13ff4ee5ef6" providerId="LiveId" clId="{CD597E37-33F9-DA47-84CC-B8DB95DABAA7}" dt="2022-05-16T16:56:31.087" v="1" actId="478"/>
          <ac:inkMkLst>
            <pc:docMk/>
            <pc:sldMk cId="424745175" sldId="327"/>
            <ac:inkMk id="5" creationId="{39A759AC-D18D-145C-65B8-E43FD84903CD}"/>
          </ac:inkMkLst>
        </pc:inkChg>
      </pc:sldChg>
      <pc:sldChg chg="addSp">
        <pc:chgData name="Nane Kratzke" userId="971be13ff4ee5ef6" providerId="LiveId" clId="{CD597E37-33F9-DA47-84CC-B8DB95DABAA7}" dt="2022-05-09T11:14:55.480" v="0"/>
        <pc:sldMkLst>
          <pc:docMk/>
          <pc:sldMk cId="895321263" sldId="355"/>
        </pc:sldMkLst>
        <pc:inkChg chg="add">
          <ac:chgData name="Nane Kratzke" userId="971be13ff4ee5ef6" providerId="LiveId" clId="{CD597E37-33F9-DA47-84CC-B8DB95DABAA7}" dt="2022-05-09T11:14:55.480" v="0"/>
          <ac:inkMkLst>
            <pc:docMk/>
            <pc:sldMk cId="895321263" sldId="355"/>
            <ac:inkMk id="5" creationId="{BB60A271-5F5E-7B19-D444-5C7A9B14C9EC}"/>
          </ac:inkMkLst>
        </pc:inkChg>
      </pc:sldChg>
      <pc:sldChg chg="addSp">
        <pc:chgData name="Nane Kratzke" userId="971be13ff4ee5ef6" providerId="LiveId" clId="{CD597E37-33F9-DA47-84CC-B8DB95DABAA7}" dt="2022-05-23T10:27:41.501" v="6"/>
        <pc:sldMkLst>
          <pc:docMk/>
          <pc:sldMk cId="3670201584" sldId="478"/>
        </pc:sldMkLst>
        <pc:inkChg chg="add">
          <ac:chgData name="Nane Kratzke" userId="971be13ff4ee5ef6" providerId="LiveId" clId="{CD597E37-33F9-DA47-84CC-B8DB95DABAA7}" dt="2022-05-23T10:27:41.501" v="6"/>
          <ac:inkMkLst>
            <pc:docMk/>
            <pc:sldMk cId="3670201584" sldId="478"/>
            <ac:inkMk id="4" creationId="{2DE2381A-8F34-E9BF-60EE-7DE79A1746FB}"/>
          </ac:inkMkLst>
        </pc:inkChg>
      </pc:sldChg>
      <pc:sldChg chg="addSp">
        <pc:chgData name="Nane Kratzke" userId="971be13ff4ee5ef6" providerId="LiveId" clId="{CD597E37-33F9-DA47-84CC-B8DB95DABAA7}" dt="2022-05-09T11:14:55.480" v="0"/>
        <pc:sldMkLst>
          <pc:docMk/>
          <pc:sldMk cId="2907000260" sldId="512"/>
        </pc:sldMkLst>
        <pc:inkChg chg="add">
          <ac:chgData name="Nane Kratzke" userId="971be13ff4ee5ef6" providerId="LiveId" clId="{CD597E37-33F9-DA47-84CC-B8DB95DABAA7}" dt="2022-05-09T11:14:55.480" v="0"/>
          <ac:inkMkLst>
            <pc:docMk/>
            <pc:sldMk cId="2907000260" sldId="512"/>
            <ac:inkMk id="5" creationId="{25CF2849-DFB2-09F8-7671-1989F84BC873}"/>
          </ac:inkMkLst>
        </pc:inkChg>
      </pc:sldChg>
      <pc:sldChg chg="addSp modSp mod">
        <pc:chgData name="Nane Kratzke" userId="971be13ff4ee5ef6" providerId="LiveId" clId="{CD597E37-33F9-DA47-84CC-B8DB95DABAA7}" dt="2022-05-16T16:57:13.371" v="5" actId="20577"/>
        <pc:sldMkLst>
          <pc:docMk/>
          <pc:sldMk cId="2694727415" sldId="513"/>
        </pc:sldMkLst>
        <pc:spChg chg="mod">
          <ac:chgData name="Nane Kratzke" userId="971be13ff4ee5ef6" providerId="LiveId" clId="{CD597E37-33F9-DA47-84CC-B8DB95DABAA7}" dt="2022-05-16T16:57:13.371" v="5" actId="20577"/>
          <ac:spMkLst>
            <pc:docMk/>
            <pc:sldMk cId="2694727415" sldId="513"/>
            <ac:spMk id="10" creationId="{090C7003-4328-0146-8856-785C0A19DE56}"/>
          </ac:spMkLst>
        </pc:spChg>
        <pc:inkChg chg="add">
          <ac:chgData name="Nane Kratzke" userId="971be13ff4ee5ef6" providerId="LiveId" clId="{CD597E37-33F9-DA47-84CC-B8DB95DABAA7}" dt="2022-05-09T11:14:55.480" v="0"/>
          <ac:inkMkLst>
            <pc:docMk/>
            <pc:sldMk cId="2694727415" sldId="513"/>
            <ac:inkMk id="4" creationId="{FBA774B1-DC26-81A3-8B59-0D1602AC7952}"/>
          </ac:inkMkLst>
        </pc:inkChg>
      </pc:sldChg>
      <pc:sldChg chg="addSp">
        <pc:chgData name="Nane Kratzke" userId="971be13ff4ee5ef6" providerId="LiveId" clId="{CD597E37-33F9-DA47-84CC-B8DB95DABAA7}" dt="2022-05-09T11:14:55.480" v="0"/>
        <pc:sldMkLst>
          <pc:docMk/>
          <pc:sldMk cId="3993618139" sldId="515"/>
        </pc:sldMkLst>
        <pc:inkChg chg="add">
          <ac:chgData name="Nane Kratzke" userId="971be13ff4ee5ef6" providerId="LiveId" clId="{CD597E37-33F9-DA47-84CC-B8DB95DABAA7}" dt="2022-05-09T11:14:55.480" v="0"/>
          <ac:inkMkLst>
            <pc:docMk/>
            <pc:sldMk cId="3993618139" sldId="515"/>
            <ac:inkMk id="2" creationId="{9F61E2D7-EA1C-3EAE-C974-7BE9A149BE78}"/>
          </ac:inkMkLst>
        </pc:inkChg>
      </pc:sldChg>
      <pc:sldChg chg="addSp delSp modSp mod">
        <pc:chgData name="Nane Kratzke" userId="971be13ff4ee5ef6" providerId="LiveId" clId="{CD597E37-33F9-DA47-84CC-B8DB95DABAA7}" dt="2022-05-16T16:56:40.911" v="3" actId="478"/>
        <pc:sldMkLst>
          <pc:docMk/>
          <pc:sldMk cId="2564185530" sldId="531"/>
        </pc:sldMkLst>
        <pc:inkChg chg="add del mod">
          <ac:chgData name="Nane Kratzke" userId="971be13ff4ee5ef6" providerId="LiveId" clId="{CD597E37-33F9-DA47-84CC-B8DB95DABAA7}" dt="2022-05-16T16:56:40.911" v="3" actId="478"/>
          <ac:inkMkLst>
            <pc:docMk/>
            <pc:sldMk cId="2564185530" sldId="531"/>
            <ac:inkMk id="2" creationId="{54A80194-993A-FCF0-DF2F-B610CA8905B7}"/>
          </ac:inkMkLst>
        </pc:inkChg>
      </pc:sldChg>
      <pc:sldChg chg="addSp">
        <pc:chgData name="Nane Kratzke" userId="971be13ff4ee5ef6" providerId="LiveId" clId="{CD597E37-33F9-DA47-84CC-B8DB95DABAA7}" dt="2022-05-23T10:27:41.501" v="6"/>
        <pc:sldMkLst>
          <pc:docMk/>
          <pc:sldMk cId="2146926778" sldId="537"/>
        </pc:sldMkLst>
        <pc:inkChg chg="add">
          <ac:chgData name="Nane Kratzke" userId="971be13ff4ee5ef6" providerId="LiveId" clId="{CD597E37-33F9-DA47-84CC-B8DB95DABAA7}" dt="2022-05-23T10:27:41.501" v="6"/>
          <ac:inkMkLst>
            <pc:docMk/>
            <pc:sldMk cId="2146926778" sldId="537"/>
            <ac:inkMk id="5" creationId="{E545909A-ED73-9848-E77F-9479B4E46218}"/>
          </ac:inkMkLst>
        </pc:inkChg>
      </pc:sldChg>
      <pc:sldChg chg="addSp">
        <pc:chgData name="Nane Kratzke" userId="971be13ff4ee5ef6" providerId="LiveId" clId="{CD597E37-33F9-DA47-84CC-B8DB95DABAA7}" dt="2022-05-23T10:27:41.501" v="6"/>
        <pc:sldMkLst>
          <pc:docMk/>
          <pc:sldMk cId="999606908" sldId="540"/>
        </pc:sldMkLst>
        <pc:inkChg chg="add">
          <ac:chgData name="Nane Kratzke" userId="971be13ff4ee5ef6" providerId="LiveId" clId="{CD597E37-33F9-DA47-84CC-B8DB95DABAA7}" dt="2022-05-23T10:27:41.501" v="6"/>
          <ac:inkMkLst>
            <pc:docMk/>
            <pc:sldMk cId="999606908" sldId="540"/>
            <ac:inkMk id="5" creationId="{659DFA6D-5F2C-86F9-0EEC-112CE5235983}"/>
          </ac:inkMkLst>
        </pc:inkChg>
      </pc:sldChg>
      <pc:sldChg chg="addSp">
        <pc:chgData name="Nane Kratzke" userId="971be13ff4ee5ef6" providerId="LiveId" clId="{CD597E37-33F9-DA47-84CC-B8DB95DABAA7}" dt="2022-05-23T10:27:41.501" v="6"/>
        <pc:sldMkLst>
          <pc:docMk/>
          <pc:sldMk cId="172149532" sldId="541"/>
        </pc:sldMkLst>
        <pc:inkChg chg="add">
          <ac:chgData name="Nane Kratzke" userId="971be13ff4ee5ef6" providerId="LiveId" clId="{CD597E37-33F9-DA47-84CC-B8DB95DABAA7}" dt="2022-05-23T10:27:41.501" v="6"/>
          <ac:inkMkLst>
            <pc:docMk/>
            <pc:sldMk cId="172149532" sldId="541"/>
            <ac:inkMk id="5" creationId="{E3D54BC5-CA22-757C-7CAE-D6BA869D9841}"/>
          </ac:inkMkLst>
        </pc:inkChg>
      </pc:sldChg>
      <pc:sldChg chg="addSp">
        <pc:chgData name="Nane Kratzke" userId="971be13ff4ee5ef6" providerId="LiveId" clId="{CD597E37-33F9-DA47-84CC-B8DB95DABAA7}" dt="2022-05-23T10:27:41.501" v="6"/>
        <pc:sldMkLst>
          <pc:docMk/>
          <pc:sldMk cId="3005497410" sldId="543"/>
        </pc:sldMkLst>
        <pc:inkChg chg="add">
          <ac:chgData name="Nane Kratzke" userId="971be13ff4ee5ef6" providerId="LiveId" clId="{CD597E37-33F9-DA47-84CC-B8DB95DABAA7}" dt="2022-05-23T10:27:41.501" v="6"/>
          <ac:inkMkLst>
            <pc:docMk/>
            <pc:sldMk cId="3005497410" sldId="543"/>
            <ac:inkMk id="13" creationId="{D3D981E8-D456-0AC3-B465-CB3AC77EC37F}"/>
          </ac:inkMkLst>
        </pc:inkChg>
      </pc:sldChg>
      <pc:sldChg chg="addSp">
        <pc:chgData name="Nane Kratzke" userId="971be13ff4ee5ef6" providerId="LiveId" clId="{CD597E37-33F9-DA47-84CC-B8DB95DABAA7}" dt="2022-05-23T10:27:41.501" v="6"/>
        <pc:sldMkLst>
          <pc:docMk/>
          <pc:sldMk cId="2675016215" sldId="544"/>
        </pc:sldMkLst>
        <pc:inkChg chg="add">
          <ac:chgData name="Nane Kratzke" userId="971be13ff4ee5ef6" providerId="LiveId" clId="{CD597E37-33F9-DA47-84CC-B8DB95DABAA7}" dt="2022-05-23T10:27:41.501" v="6"/>
          <ac:inkMkLst>
            <pc:docMk/>
            <pc:sldMk cId="2675016215" sldId="544"/>
            <ac:inkMk id="9" creationId="{0CC11C5A-E780-7F35-DA71-B31E63BEE31E}"/>
          </ac:inkMkLst>
        </pc:inkChg>
      </pc:sldChg>
      <pc:sldChg chg="addSp">
        <pc:chgData name="Nane Kratzke" userId="971be13ff4ee5ef6" providerId="LiveId" clId="{CD597E37-33F9-DA47-84CC-B8DB95DABAA7}" dt="2022-05-23T10:27:41.501" v="6"/>
        <pc:sldMkLst>
          <pc:docMk/>
          <pc:sldMk cId="188246907" sldId="545"/>
        </pc:sldMkLst>
        <pc:inkChg chg="add">
          <ac:chgData name="Nane Kratzke" userId="971be13ff4ee5ef6" providerId="LiveId" clId="{CD597E37-33F9-DA47-84CC-B8DB95DABAA7}" dt="2022-05-23T10:27:41.501" v="6"/>
          <ac:inkMkLst>
            <pc:docMk/>
            <pc:sldMk cId="188246907" sldId="545"/>
            <ac:inkMk id="9" creationId="{E30E8640-BA2C-9C14-4972-FA2900C3EA04}"/>
          </ac:inkMkLst>
        </pc:inkChg>
      </pc:sldChg>
      <pc:sldChg chg="addSp">
        <pc:chgData name="Nane Kratzke" userId="971be13ff4ee5ef6" providerId="LiveId" clId="{CD597E37-33F9-DA47-84CC-B8DB95DABAA7}" dt="2022-05-23T10:27:41.501" v="6"/>
        <pc:sldMkLst>
          <pc:docMk/>
          <pc:sldMk cId="11344718" sldId="546"/>
        </pc:sldMkLst>
        <pc:inkChg chg="add">
          <ac:chgData name="Nane Kratzke" userId="971be13ff4ee5ef6" providerId="LiveId" clId="{CD597E37-33F9-DA47-84CC-B8DB95DABAA7}" dt="2022-05-23T10:27:41.501" v="6"/>
          <ac:inkMkLst>
            <pc:docMk/>
            <pc:sldMk cId="11344718" sldId="546"/>
            <ac:inkMk id="7" creationId="{EA4FF8D1-DB38-C211-1282-5B64CCFC6484}"/>
          </ac:inkMkLst>
        </pc:inkChg>
      </pc:sldChg>
      <pc:sldChg chg="addSp">
        <pc:chgData name="Nane Kratzke" userId="971be13ff4ee5ef6" providerId="LiveId" clId="{CD597E37-33F9-DA47-84CC-B8DB95DABAA7}" dt="2022-05-09T11:14:55.480" v="0"/>
        <pc:sldMkLst>
          <pc:docMk/>
          <pc:sldMk cId="3742116271" sldId="547"/>
        </pc:sldMkLst>
        <pc:inkChg chg="add">
          <ac:chgData name="Nane Kratzke" userId="971be13ff4ee5ef6" providerId="LiveId" clId="{CD597E37-33F9-DA47-84CC-B8DB95DABAA7}" dt="2022-05-09T11:14:55.480" v="0"/>
          <ac:inkMkLst>
            <pc:docMk/>
            <pc:sldMk cId="3742116271" sldId="547"/>
            <ac:inkMk id="11" creationId="{2D1B8FC4-5DF2-2520-6424-E6C95BF2C9E0}"/>
          </ac:inkMkLst>
        </pc:inkChg>
      </pc:sldChg>
      <pc:sldChg chg="addSp">
        <pc:chgData name="Nane Kratzke" userId="971be13ff4ee5ef6" providerId="LiveId" clId="{CD597E37-33F9-DA47-84CC-B8DB95DABAA7}" dt="2022-05-23T10:27:41.501" v="6"/>
        <pc:sldMkLst>
          <pc:docMk/>
          <pc:sldMk cId="758386257" sldId="549"/>
        </pc:sldMkLst>
        <pc:inkChg chg="add">
          <ac:chgData name="Nane Kratzke" userId="971be13ff4ee5ef6" providerId="LiveId" clId="{CD597E37-33F9-DA47-84CC-B8DB95DABAA7}" dt="2022-05-23T10:27:41.501" v="6"/>
          <ac:inkMkLst>
            <pc:docMk/>
            <pc:sldMk cId="758386257" sldId="549"/>
            <ac:inkMk id="7" creationId="{A880F39C-C2B0-5B3B-7B5A-92662026EC5D}"/>
          </ac:inkMkLst>
        </pc:inkChg>
      </pc:sldChg>
      <pc:sldChg chg="addSp">
        <pc:chgData name="Nane Kratzke" userId="971be13ff4ee5ef6" providerId="LiveId" clId="{CD597E37-33F9-DA47-84CC-B8DB95DABAA7}" dt="2022-05-23T10:27:41.501" v="6"/>
        <pc:sldMkLst>
          <pc:docMk/>
          <pc:sldMk cId="3796442489" sldId="553"/>
        </pc:sldMkLst>
        <pc:inkChg chg="add">
          <ac:chgData name="Nane Kratzke" userId="971be13ff4ee5ef6" providerId="LiveId" clId="{CD597E37-33F9-DA47-84CC-B8DB95DABAA7}" dt="2022-05-23T10:27:41.501" v="6"/>
          <ac:inkMkLst>
            <pc:docMk/>
            <pc:sldMk cId="3796442489" sldId="553"/>
            <ac:inkMk id="5" creationId="{A09AF83D-B19C-14BE-0093-FDC4DB484165}"/>
          </ac:inkMkLst>
        </pc:inkChg>
      </pc:sldChg>
      <pc:sldChg chg="addSp">
        <pc:chgData name="Nane Kratzke" userId="971be13ff4ee5ef6" providerId="LiveId" clId="{CD597E37-33F9-DA47-84CC-B8DB95DABAA7}" dt="2022-05-23T10:27:41.501" v="6"/>
        <pc:sldMkLst>
          <pc:docMk/>
          <pc:sldMk cId="176507967" sldId="558"/>
        </pc:sldMkLst>
        <pc:inkChg chg="add">
          <ac:chgData name="Nane Kratzke" userId="971be13ff4ee5ef6" providerId="LiveId" clId="{CD597E37-33F9-DA47-84CC-B8DB95DABAA7}" dt="2022-05-23T10:27:41.501" v="6"/>
          <ac:inkMkLst>
            <pc:docMk/>
            <pc:sldMk cId="176507967" sldId="558"/>
            <ac:inkMk id="8" creationId="{C5044E8A-C023-48E2-0BC4-BAB01F7527DE}"/>
          </ac:inkMkLst>
        </pc:inkChg>
      </pc:sldChg>
      <pc:sldChg chg="addSp">
        <pc:chgData name="Nane Kratzke" userId="971be13ff4ee5ef6" providerId="LiveId" clId="{CD597E37-33F9-DA47-84CC-B8DB95DABAA7}" dt="2022-05-23T10:27:41.501" v="6"/>
        <pc:sldMkLst>
          <pc:docMk/>
          <pc:sldMk cId="2070941201" sldId="565"/>
        </pc:sldMkLst>
        <pc:inkChg chg="add">
          <ac:chgData name="Nane Kratzke" userId="971be13ff4ee5ef6" providerId="LiveId" clId="{CD597E37-33F9-DA47-84CC-B8DB95DABAA7}" dt="2022-05-23T10:27:41.501" v="6"/>
          <ac:inkMkLst>
            <pc:docMk/>
            <pc:sldMk cId="2070941201" sldId="565"/>
            <ac:inkMk id="5" creationId="{87821BF4-A2B3-5CF9-1F4B-645344C1025A}"/>
          </ac:inkMkLst>
        </pc:inkChg>
      </pc:sldChg>
      <pc:sldChg chg="addSp">
        <pc:chgData name="Nane Kratzke" userId="971be13ff4ee5ef6" providerId="LiveId" clId="{CD597E37-33F9-DA47-84CC-B8DB95DABAA7}" dt="2022-05-09T11:14:55.480" v="0"/>
        <pc:sldMkLst>
          <pc:docMk/>
          <pc:sldMk cId="269436655" sldId="570"/>
        </pc:sldMkLst>
        <pc:inkChg chg="add">
          <ac:chgData name="Nane Kratzke" userId="971be13ff4ee5ef6" providerId="LiveId" clId="{CD597E37-33F9-DA47-84CC-B8DB95DABAA7}" dt="2022-05-09T11:14:55.480" v="0"/>
          <ac:inkMkLst>
            <pc:docMk/>
            <pc:sldMk cId="269436655" sldId="570"/>
            <ac:inkMk id="7" creationId="{C054E2F0-3B1B-4FB3-A82B-65DDFA54A256}"/>
          </ac:inkMkLst>
        </pc:inkChg>
      </pc:sldChg>
      <pc:sldChg chg="addSp">
        <pc:chgData name="Nane Kratzke" userId="971be13ff4ee5ef6" providerId="LiveId" clId="{CD597E37-33F9-DA47-84CC-B8DB95DABAA7}" dt="2022-05-09T11:14:55.480" v="0"/>
        <pc:sldMkLst>
          <pc:docMk/>
          <pc:sldMk cId="613088416" sldId="571"/>
        </pc:sldMkLst>
        <pc:inkChg chg="add">
          <ac:chgData name="Nane Kratzke" userId="971be13ff4ee5ef6" providerId="LiveId" clId="{CD597E37-33F9-DA47-84CC-B8DB95DABAA7}" dt="2022-05-09T11:14:55.480" v="0"/>
          <ac:inkMkLst>
            <pc:docMk/>
            <pc:sldMk cId="613088416" sldId="571"/>
            <ac:inkMk id="7" creationId="{78AC4807-5CA1-3C6E-93AF-80577EDAED85}"/>
          </ac:inkMkLst>
        </pc:inkChg>
      </pc:sldChg>
      <pc:sldChg chg="addSp">
        <pc:chgData name="Nane Kratzke" userId="971be13ff4ee5ef6" providerId="LiveId" clId="{CD597E37-33F9-DA47-84CC-B8DB95DABAA7}" dt="2022-05-09T11:14:55.480" v="0"/>
        <pc:sldMkLst>
          <pc:docMk/>
          <pc:sldMk cId="2171198472" sldId="572"/>
        </pc:sldMkLst>
        <pc:inkChg chg="add">
          <ac:chgData name="Nane Kratzke" userId="971be13ff4ee5ef6" providerId="LiveId" clId="{CD597E37-33F9-DA47-84CC-B8DB95DABAA7}" dt="2022-05-09T11:14:55.480" v="0"/>
          <ac:inkMkLst>
            <pc:docMk/>
            <pc:sldMk cId="2171198472" sldId="572"/>
            <ac:inkMk id="12" creationId="{373B2A69-7E13-5E2C-1E8C-513E264BEB93}"/>
          </ac:inkMkLst>
        </pc:inkChg>
      </pc:sldChg>
      <pc:sldChg chg="addSp">
        <pc:chgData name="Nane Kratzke" userId="971be13ff4ee5ef6" providerId="LiveId" clId="{CD597E37-33F9-DA47-84CC-B8DB95DABAA7}" dt="2022-05-09T11:14:55.480" v="0"/>
        <pc:sldMkLst>
          <pc:docMk/>
          <pc:sldMk cId="479184930" sldId="573"/>
        </pc:sldMkLst>
        <pc:inkChg chg="add">
          <ac:chgData name="Nane Kratzke" userId="971be13ff4ee5ef6" providerId="LiveId" clId="{CD597E37-33F9-DA47-84CC-B8DB95DABAA7}" dt="2022-05-09T11:14:55.480" v="0"/>
          <ac:inkMkLst>
            <pc:docMk/>
            <pc:sldMk cId="479184930" sldId="573"/>
            <ac:inkMk id="10" creationId="{4F02918D-AC7A-9E1B-99BD-99AF845BBC0F}"/>
          </ac:inkMkLst>
        </pc:inkChg>
      </pc:sldChg>
      <pc:sldChg chg="addSp">
        <pc:chgData name="Nane Kratzke" userId="971be13ff4ee5ef6" providerId="LiveId" clId="{CD597E37-33F9-DA47-84CC-B8DB95DABAA7}" dt="2022-05-09T11:14:55.480" v="0"/>
        <pc:sldMkLst>
          <pc:docMk/>
          <pc:sldMk cId="2599537583" sldId="574"/>
        </pc:sldMkLst>
        <pc:inkChg chg="add">
          <ac:chgData name="Nane Kratzke" userId="971be13ff4ee5ef6" providerId="LiveId" clId="{CD597E37-33F9-DA47-84CC-B8DB95DABAA7}" dt="2022-05-09T11:14:55.480" v="0"/>
          <ac:inkMkLst>
            <pc:docMk/>
            <pc:sldMk cId="2599537583" sldId="574"/>
            <ac:inkMk id="7" creationId="{A48CEDA5-A78E-F3F8-171D-69911319013D}"/>
          </ac:inkMkLst>
        </pc:inkChg>
      </pc:sldChg>
      <pc:sldChg chg="addSp">
        <pc:chgData name="Nane Kratzke" userId="971be13ff4ee5ef6" providerId="LiveId" clId="{CD597E37-33F9-DA47-84CC-B8DB95DABAA7}" dt="2022-05-09T11:14:55.480" v="0"/>
        <pc:sldMkLst>
          <pc:docMk/>
          <pc:sldMk cId="3978717359" sldId="575"/>
        </pc:sldMkLst>
        <pc:inkChg chg="add">
          <ac:chgData name="Nane Kratzke" userId="971be13ff4ee5ef6" providerId="LiveId" clId="{CD597E37-33F9-DA47-84CC-B8DB95DABAA7}" dt="2022-05-09T11:14:55.480" v="0"/>
          <ac:inkMkLst>
            <pc:docMk/>
            <pc:sldMk cId="3978717359" sldId="575"/>
            <ac:inkMk id="7" creationId="{DF124B51-A71B-CA7D-0F36-12F59ADFF9B5}"/>
          </ac:inkMkLst>
        </pc:inkChg>
      </pc:sldChg>
      <pc:sldChg chg="addSp">
        <pc:chgData name="Nane Kratzke" userId="971be13ff4ee5ef6" providerId="LiveId" clId="{CD597E37-33F9-DA47-84CC-B8DB95DABAA7}" dt="2022-05-09T11:14:55.480" v="0"/>
        <pc:sldMkLst>
          <pc:docMk/>
          <pc:sldMk cId="2242678871" sldId="577"/>
        </pc:sldMkLst>
        <pc:inkChg chg="add">
          <ac:chgData name="Nane Kratzke" userId="971be13ff4ee5ef6" providerId="LiveId" clId="{CD597E37-33F9-DA47-84CC-B8DB95DABAA7}" dt="2022-05-09T11:14:55.480" v="0"/>
          <ac:inkMkLst>
            <pc:docMk/>
            <pc:sldMk cId="2242678871" sldId="577"/>
            <ac:inkMk id="6" creationId="{F5F7D478-50B1-E6AB-3CAF-EC711F01EC6B}"/>
          </ac:inkMkLst>
        </pc:inkChg>
      </pc:sldChg>
      <pc:sldChg chg="addSp">
        <pc:chgData name="Nane Kratzke" userId="971be13ff4ee5ef6" providerId="LiveId" clId="{CD597E37-33F9-DA47-84CC-B8DB95DABAA7}" dt="2022-05-09T11:14:55.480" v="0"/>
        <pc:sldMkLst>
          <pc:docMk/>
          <pc:sldMk cId="2784104494" sldId="578"/>
        </pc:sldMkLst>
        <pc:inkChg chg="add">
          <ac:chgData name="Nane Kratzke" userId="971be13ff4ee5ef6" providerId="LiveId" clId="{CD597E37-33F9-DA47-84CC-B8DB95DABAA7}" dt="2022-05-09T11:14:55.480" v="0"/>
          <ac:inkMkLst>
            <pc:docMk/>
            <pc:sldMk cId="2784104494" sldId="578"/>
            <ac:inkMk id="6" creationId="{4C898DEB-D3A2-14B8-01CD-B3A6501BBD94}"/>
          </ac:inkMkLst>
        </pc:inkChg>
      </pc:sldChg>
      <pc:sldChg chg="addSp">
        <pc:chgData name="Nane Kratzke" userId="971be13ff4ee5ef6" providerId="LiveId" clId="{CD597E37-33F9-DA47-84CC-B8DB95DABAA7}" dt="2022-05-09T11:14:55.480" v="0"/>
        <pc:sldMkLst>
          <pc:docMk/>
          <pc:sldMk cId="4236033102" sldId="580"/>
        </pc:sldMkLst>
        <pc:inkChg chg="add">
          <ac:chgData name="Nane Kratzke" userId="971be13ff4ee5ef6" providerId="LiveId" clId="{CD597E37-33F9-DA47-84CC-B8DB95DABAA7}" dt="2022-05-09T11:14:55.480" v="0"/>
          <ac:inkMkLst>
            <pc:docMk/>
            <pc:sldMk cId="4236033102" sldId="580"/>
            <ac:inkMk id="5" creationId="{0769A73F-1E7D-BB2D-F520-035B757D9FD1}"/>
          </ac:inkMkLst>
        </pc:inkChg>
      </pc:sldChg>
      <pc:sldChg chg="addSp">
        <pc:chgData name="Nane Kratzke" userId="971be13ff4ee5ef6" providerId="LiveId" clId="{CD597E37-33F9-DA47-84CC-B8DB95DABAA7}" dt="2022-05-09T11:14:55.480" v="0"/>
        <pc:sldMkLst>
          <pc:docMk/>
          <pc:sldMk cId="3016536141" sldId="581"/>
        </pc:sldMkLst>
        <pc:inkChg chg="add">
          <ac:chgData name="Nane Kratzke" userId="971be13ff4ee5ef6" providerId="LiveId" clId="{CD597E37-33F9-DA47-84CC-B8DB95DABAA7}" dt="2022-05-09T11:14:55.480" v="0"/>
          <ac:inkMkLst>
            <pc:docMk/>
            <pc:sldMk cId="3016536141" sldId="581"/>
            <ac:inkMk id="5" creationId="{6F81A008-3C85-CCEC-E1D6-DD32C86E027B}"/>
          </ac:inkMkLst>
        </pc:inkChg>
      </pc:sldChg>
      <pc:sldChg chg="addSp">
        <pc:chgData name="Nane Kratzke" userId="971be13ff4ee5ef6" providerId="LiveId" clId="{CD597E37-33F9-DA47-84CC-B8DB95DABAA7}" dt="2022-05-09T11:14:55.480" v="0"/>
        <pc:sldMkLst>
          <pc:docMk/>
          <pc:sldMk cId="2216567192" sldId="582"/>
        </pc:sldMkLst>
        <pc:inkChg chg="add">
          <ac:chgData name="Nane Kratzke" userId="971be13ff4ee5ef6" providerId="LiveId" clId="{CD597E37-33F9-DA47-84CC-B8DB95DABAA7}" dt="2022-05-09T11:14:55.480" v="0"/>
          <ac:inkMkLst>
            <pc:docMk/>
            <pc:sldMk cId="2216567192" sldId="582"/>
            <ac:inkMk id="5" creationId="{E8489A8A-560A-AAE0-7FB0-F3715CF7C2D5}"/>
          </ac:inkMkLst>
        </pc:inkChg>
      </pc:sldChg>
      <pc:sldChg chg="addSp">
        <pc:chgData name="Nane Kratzke" userId="971be13ff4ee5ef6" providerId="LiveId" clId="{CD597E37-33F9-DA47-84CC-B8DB95DABAA7}" dt="2022-05-09T11:14:55.480" v="0"/>
        <pc:sldMkLst>
          <pc:docMk/>
          <pc:sldMk cId="3535080844" sldId="583"/>
        </pc:sldMkLst>
        <pc:inkChg chg="add">
          <ac:chgData name="Nane Kratzke" userId="971be13ff4ee5ef6" providerId="LiveId" clId="{CD597E37-33F9-DA47-84CC-B8DB95DABAA7}" dt="2022-05-09T11:14:55.480" v="0"/>
          <ac:inkMkLst>
            <pc:docMk/>
            <pc:sldMk cId="3535080844" sldId="583"/>
            <ac:inkMk id="15" creationId="{61563250-4751-F30D-2FC7-B1FC5EFD857D}"/>
          </ac:inkMkLst>
        </pc:inkChg>
      </pc:sldChg>
      <pc:sldChg chg="addSp">
        <pc:chgData name="Nane Kratzke" userId="971be13ff4ee5ef6" providerId="LiveId" clId="{CD597E37-33F9-DA47-84CC-B8DB95DABAA7}" dt="2022-05-09T11:14:55.480" v="0"/>
        <pc:sldMkLst>
          <pc:docMk/>
          <pc:sldMk cId="37551011" sldId="585"/>
        </pc:sldMkLst>
        <pc:inkChg chg="add">
          <ac:chgData name="Nane Kratzke" userId="971be13ff4ee5ef6" providerId="LiveId" clId="{CD597E37-33F9-DA47-84CC-B8DB95DABAA7}" dt="2022-05-09T11:14:55.480" v="0"/>
          <ac:inkMkLst>
            <pc:docMk/>
            <pc:sldMk cId="37551011" sldId="585"/>
            <ac:inkMk id="7" creationId="{E558642D-CEED-EB36-92B0-96AC7F41F847}"/>
          </ac:inkMkLst>
        </pc:inkChg>
      </pc:sldChg>
      <pc:sldChg chg="addSp">
        <pc:chgData name="Nane Kratzke" userId="971be13ff4ee5ef6" providerId="LiveId" clId="{CD597E37-33F9-DA47-84CC-B8DB95DABAA7}" dt="2022-05-09T11:14:55.480" v="0"/>
        <pc:sldMkLst>
          <pc:docMk/>
          <pc:sldMk cId="4182623643" sldId="586"/>
        </pc:sldMkLst>
        <pc:inkChg chg="add">
          <ac:chgData name="Nane Kratzke" userId="971be13ff4ee5ef6" providerId="LiveId" clId="{CD597E37-33F9-DA47-84CC-B8DB95DABAA7}" dt="2022-05-09T11:14:55.480" v="0"/>
          <ac:inkMkLst>
            <pc:docMk/>
            <pc:sldMk cId="4182623643" sldId="586"/>
            <ac:inkMk id="19" creationId="{7882DE77-D8A5-D5E9-7F84-12A00F905C02}"/>
          </ac:inkMkLst>
        </pc:inkChg>
      </pc:sldChg>
      <pc:sldChg chg="addSp">
        <pc:chgData name="Nane Kratzke" userId="971be13ff4ee5ef6" providerId="LiveId" clId="{CD597E37-33F9-DA47-84CC-B8DB95DABAA7}" dt="2022-05-09T11:14:55.480" v="0"/>
        <pc:sldMkLst>
          <pc:docMk/>
          <pc:sldMk cId="4184322333" sldId="587"/>
        </pc:sldMkLst>
        <pc:inkChg chg="add">
          <ac:chgData name="Nane Kratzke" userId="971be13ff4ee5ef6" providerId="LiveId" clId="{CD597E37-33F9-DA47-84CC-B8DB95DABAA7}" dt="2022-05-09T11:14:55.480" v="0"/>
          <ac:inkMkLst>
            <pc:docMk/>
            <pc:sldMk cId="4184322333" sldId="587"/>
            <ac:inkMk id="7" creationId="{3731DC4B-ED7C-EAE7-F3AB-311BDCA811AF}"/>
          </ac:inkMkLst>
        </pc:inkChg>
      </pc:sldChg>
      <pc:sldChg chg="addSp">
        <pc:chgData name="Nane Kratzke" userId="971be13ff4ee5ef6" providerId="LiveId" clId="{CD597E37-33F9-DA47-84CC-B8DB95DABAA7}" dt="2022-05-09T11:14:55.480" v="0"/>
        <pc:sldMkLst>
          <pc:docMk/>
          <pc:sldMk cId="3378254767" sldId="589"/>
        </pc:sldMkLst>
        <pc:inkChg chg="add">
          <ac:chgData name="Nane Kratzke" userId="971be13ff4ee5ef6" providerId="LiveId" clId="{CD597E37-33F9-DA47-84CC-B8DB95DABAA7}" dt="2022-05-09T11:14:55.480" v="0"/>
          <ac:inkMkLst>
            <pc:docMk/>
            <pc:sldMk cId="3378254767" sldId="589"/>
            <ac:inkMk id="5" creationId="{8F8F62BA-E98E-3F8E-06EE-1598C2497EDF}"/>
          </ac:inkMkLst>
        </pc:inkChg>
      </pc:sldChg>
      <pc:sldChg chg="addSp">
        <pc:chgData name="Nane Kratzke" userId="971be13ff4ee5ef6" providerId="LiveId" clId="{CD597E37-33F9-DA47-84CC-B8DB95DABAA7}" dt="2022-05-09T11:14:55.480" v="0"/>
        <pc:sldMkLst>
          <pc:docMk/>
          <pc:sldMk cId="2326429482" sldId="590"/>
        </pc:sldMkLst>
        <pc:inkChg chg="add">
          <ac:chgData name="Nane Kratzke" userId="971be13ff4ee5ef6" providerId="LiveId" clId="{CD597E37-33F9-DA47-84CC-B8DB95DABAA7}" dt="2022-05-09T11:14:55.480" v="0"/>
          <ac:inkMkLst>
            <pc:docMk/>
            <pc:sldMk cId="2326429482" sldId="590"/>
            <ac:inkMk id="6" creationId="{ABD4D74B-3E1F-A98F-233A-261B48BA8669}"/>
          </ac:inkMkLst>
        </pc:inkChg>
      </pc:sldChg>
      <pc:sldChg chg="addSp">
        <pc:chgData name="Nane Kratzke" userId="971be13ff4ee5ef6" providerId="LiveId" clId="{CD597E37-33F9-DA47-84CC-B8DB95DABAA7}" dt="2022-05-09T11:14:55.480" v="0"/>
        <pc:sldMkLst>
          <pc:docMk/>
          <pc:sldMk cId="2414142745" sldId="591"/>
        </pc:sldMkLst>
        <pc:inkChg chg="add">
          <ac:chgData name="Nane Kratzke" userId="971be13ff4ee5ef6" providerId="LiveId" clId="{CD597E37-33F9-DA47-84CC-B8DB95DABAA7}" dt="2022-05-09T11:14:55.480" v="0"/>
          <ac:inkMkLst>
            <pc:docMk/>
            <pc:sldMk cId="2414142745" sldId="591"/>
            <ac:inkMk id="5" creationId="{B16CD543-C546-85B6-2D64-9AA87900F573}"/>
          </ac:inkMkLst>
        </pc:inkChg>
      </pc:sldChg>
      <pc:sldChg chg="addSp">
        <pc:chgData name="Nane Kratzke" userId="971be13ff4ee5ef6" providerId="LiveId" clId="{CD597E37-33F9-DA47-84CC-B8DB95DABAA7}" dt="2022-05-09T11:14:55.480" v="0"/>
        <pc:sldMkLst>
          <pc:docMk/>
          <pc:sldMk cId="2600768210" sldId="592"/>
        </pc:sldMkLst>
        <pc:inkChg chg="add">
          <ac:chgData name="Nane Kratzke" userId="971be13ff4ee5ef6" providerId="LiveId" clId="{CD597E37-33F9-DA47-84CC-B8DB95DABAA7}" dt="2022-05-09T11:14:55.480" v="0"/>
          <ac:inkMkLst>
            <pc:docMk/>
            <pc:sldMk cId="2600768210" sldId="592"/>
            <ac:inkMk id="5" creationId="{4CAD7427-005B-7960-12CA-06015D01526A}"/>
          </ac:inkMkLst>
        </pc:inkChg>
      </pc:sldChg>
      <pc:sldChg chg="addSp">
        <pc:chgData name="Nane Kratzke" userId="971be13ff4ee5ef6" providerId="LiveId" clId="{CD597E37-33F9-DA47-84CC-B8DB95DABAA7}" dt="2022-05-09T11:14:55.480" v="0"/>
        <pc:sldMkLst>
          <pc:docMk/>
          <pc:sldMk cId="1131420915" sldId="593"/>
        </pc:sldMkLst>
        <pc:inkChg chg="add">
          <ac:chgData name="Nane Kratzke" userId="971be13ff4ee5ef6" providerId="LiveId" clId="{CD597E37-33F9-DA47-84CC-B8DB95DABAA7}" dt="2022-05-09T11:14:55.480" v="0"/>
          <ac:inkMkLst>
            <pc:docMk/>
            <pc:sldMk cId="1131420915" sldId="593"/>
            <ac:inkMk id="5" creationId="{97D2ED83-0E6E-E635-9F9C-D5800D672D03}"/>
          </ac:inkMkLst>
        </pc:inkChg>
      </pc:sldChg>
      <pc:sldChg chg="addSp">
        <pc:chgData name="Nane Kratzke" userId="971be13ff4ee5ef6" providerId="LiveId" clId="{CD597E37-33F9-DA47-84CC-B8DB95DABAA7}" dt="2022-05-23T10:27:41.501" v="6"/>
        <pc:sldMkLst>
          <pc:docMk/>
          <pc:sldMk cId="111057490" sldId="594"/>
        </pc:sldMkLst>
        <pc:inkChg chg="add">
          <ac:chgData name="Nane Kratzke" userId="971be13ff4ee5ef6" providerId="LiveId" clId="{CD597E37-33F9-DA47-84CC-B8DB95DABAA7}" dt="2022-05-23T10:27:41.501" v="6"/>
          <ac:inkMkLst>
            <pc:docMk/>
            <pc:sldMk cId="111057490" sldId="594"/>
            <ac:inkMk id="5" creationId="{BBC7D6D9-146F-ECAC-BBC6-E015668BB690}"/>
          </ac:inkMkLst>
        </pc:inkChg>
      </pc:sldChg>
      <pc:sldChg chg="addSp">
        <pc:chgData name="Nane Kratzke" userId="971be13ff4ee5ef6" providerId="LiveId" clId="{CD597E37-33F9-DA47-84CC-B8DB95DABAA7}" dt="2022-05-23T10:27:41.501" v="6"/>
        <pc:sldMkLst>
          <pc:docMk/>
          <pc:sldMk cId="4190664350" sldId="597"/>
        </pc:sldMkLst>
        <pc:inkChg chg="add">
          <ac:chgData name="Nane Kratzke" userId="971be13ff4ee5ef6" providerId="LiveId" clId="{CD597E37-33F9-DA47-84CC-B8DB95DABAA7}" dt="2022-05-23T10:27:41.501" v="6"/>
          <ac:inkMkLst>
            <pc:docMk/>
            <pc:sldMk cId="4190664350" sldId="597"/>
            <ac:inkMk id="5" creationId="{35A79452-7BE5-FFC0-4E6C-B281F343CAD4}"/>
          </ac:inkMkLst>
        </pc:inkChg>
        <pc:inkChg chg="add">
          <ac:chgData name="Nane Kratzke" userId="971be13ff4ee5ef6" providerId="LiveId" clId="{CD597E37-33F9-DA47-84CC-B8DB95DABAA7}" dt="2022-05-09T11:14:55.480" v="0"/>
          <ac:inkMkLst>
            <pc:docMk/>
            <pc:sldMk cId="4190664350" sldId="597"/>
            <ac:inkMk id="5" creationId="{514EE4F4-635A-7002-C6E3-D4014CFE5AEE}"/>
          </ac:inkMkLst>
        </pc:inkChg>
      </pc:sldChg>
      <pc:sldChg chg="addSp">
        <pc:chgData name="Nane Kratzke" userId="971be13ff4ee5ef6" providerId="LiveId" clId="{CD597E37-33F9-DA47-84CC-B8DB95DABAA7}" dt="2022-05-09T11:14:55.480" v="0"/>
        <pc:sldMkLst>
          <pc:docMk/>
          <pc:sldMk cId="3960436354" sldId="598"/>
        </pc:sldMkLst>
        <pc:inkChg chg="add">
          <ac:chgData name="Nane Kratzke" userId="971be13ff4ee5ef6" providerId="LiveId" clId="{CD597E37-33F9-DA47-84CC-B8DB95DABAA7}" dt="2022-05-09T11:14:55.480" v="0"/>
          <ac:inkMkLst>
            <pc:docMk/>
            <pc:sldMk cId="3960436354" sldId="598"/>
            <ac:inkMk id="6" creationId="{BB70FE4A-BF20-23BA-085F-087DE6DBFC12}"/>
          </ac:inkMkLst>
        </pc:inkChg>
      </pc:sldChg>
      <pc:sldChg chg="addSp">
        <pc:chgData name="Nane Kratzke" userId="971be13ff4ee5ef6" providerId="LiveId" clId="{CD597E37-33F9-DA47-84CC-B8DB95DABAA7}" dt="2022-05-09T11:14:55.480" v="0"/>
        <pc:sldMkLst>
          <pc:docMk/>
          <pc:sldMk cId="3809587977" sldId="599"/>
        </pc:sldMkLst>
        <pc:inkChg chg="add">
          <ac:chgData name="Nane Kratzke" userId="971be13ff4ee5ef6" providerId="LiveId" clId="{CD597E37-33F9-DA47-84CC-B8DB95DABAA7}" dt="2022-05-09T11:14:55.480" v="0"/>
          <ac:inkMkLst>
            <pc:docMk/>
            <pc:sldMk cId="3809587977" sldId="599"/>
            <ac:inkMk id="6" creationId="{D7A5E33B-79FE-EBF6-310B-118E0AD812B0}"/>
          </ac:inkMkLst>
        </pc:inkChg>
      </pc:sldChg>
      <pc:sldChg chg="addSp">
        <pc:chgData name="Nane Kratzke" userId="971be13ff4ee5ef6" providerId="LiveId" clId="{CD597E37-33F9-DA47-84CC-B8DB95DABAA7}" dt="2022-05-09T11:14:55.480" v="0"/>
        <pc:sldMkLst>
          <pc:docMk/>
          <pc:sldMk cId="3452727480" sldId="600"/>
        </pc:sldMkLst>
        <pc:inkChg chg="add">
          <ac:chgData name="Nane Kratzke" userId="971be13ff4ee5ef6" providerId="LiveId" clId="{CD597E37-33F9-DA47-84CC-B8DB95DABAA7}" dt="2022-05-09T11:14:55.480" v="0"/>
          <ac:inkMkLst>
            <pc:docMk/>
            <pc:sldMk cId="3452727480" sldId="600"/>
            <ac:inkMk id="6" creationId="{8559A615-1FA6-BD63-09C5-BC645FCEC701}"/>
          </ac:inkMkLst>
        </pc:inkChg>
      </pc:sldChg>
      <pc:sldChg chg="addSp">
        <pc:chgData name="Nane Kratzke" userId="971be13ff4ee5ef6" providerId="LiveId" clId="{CD597E37-33F9-DA47-84CC-B8DB95DABAA7}" dt="2022-05-09T11:14:55.480" v="0"/>
        <pc:sldMkLst>
          <pc:docMk/>
          <pc:sldMk cId="3923757959" sldId="601"/>
        </pc:sldMkLst>
        <pc:inkChg chg="add">
          <ac:chgData name="Nane Kratzke" userId="971be13ff4ee5ef6" providerId="LiveId" clId="{CD597E37-33F9-DA47-84CC-B8DB95DABAA7}" dt="2022-05-09T11:14:55.480" v="0"/>
          <ac:inkMkLst>
            <pc:docMk/>
            <pc:sldMk cId="3923757959" sldId="601"/>
            <ac:inkMk id="10" creationId="{B7089C5A-4485-915B-CCF5-94DFF144BC56}"/>
          </ac:inkMkLst>
        </pc:ink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Datumsplatzhalter 9">
            <a:extLst>
              <a:ext uri="{FF2B5EF4-FFF2-40B4-BE49-F238E27FC236}">
                <a16:creationId xmlns:a16="http://schemas.microsoft.com/office/drawing/2014/main" id="{13A86BB9-B3F9-474E-87A0-11A89C69F297}"/>
              </a:ext>
            </a:extLst>
          </p:cNvPr>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A7FC5883-183D-0049-9D06-740DAD938BBC}" type="datetimeFigureOut">
              <a:rPr lang="de-DE" smtClean="0"/>
              <a:t>11.12.23</a:t>
            </a:fld>
            <a:endParaRPr lang="de-DE"/>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f sldNum="0"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8T16:34:58.547"/>
    </inkml:context>
    <inkml:brush xml:id="br0">
      <inkml:brushProperty name="width" value="0.1" units="cm"/>
      <inkml:brushProperty name="height" value="0.1" units="cm"/>
      <inkml:brushProperty name="color" value="#FF0066"/>
    </inkml:brush>
  </inkml:definitions>
  <inkml:trace contextRef="#ctx0" brushRef="#br0">168 0 24575,'97'6'0,"-36"-5"0,3 0-4916,5 2 1,1 0 4170,1-3 0,-1 0 745,-13 1 0,-4 0 2818,15-1-2818,-25 0 1719,-30 6-1719,-16 27 0,-1 1 0,-10 33 6784,0 4-6784,-1 16 0,2 3 0,3 4 0,1-6 0,-1-4 0,3-11 0,-1-1 0,1-11 0,-4 6 0,0-13 0,1-3 0,1-13 0,4-4 0,2-12 0,2-7 0,1-8 0,-1-3 0,-7 0 0,-14 3 0,-24 1 0,-35 3 0,22-8 0,-4-1 0,2 0 0,-2-1 0,-8-1 0,2-1 0,-23 3 0,26 0 0,37 2 0,21-3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8T16:35:07.356"/>
    </inkml:context>
    <inkml:brush xml:id="br0">
      <inkml:brushProperty name="width" value="0.1" units="cm"/>
      <inkml:brushProperty name="height" value="0.1" units="cm"/>
      <inkml:brushProperty name="color" value="#FF0066"/>
    </inkml:brush>
  </inkml:definitions>
  <inkml:trace contextRef="#ctx0" brushRef="#br0">148 200 24575,'-20'40'0,"-4"10"0,1 0 0,2 3 0,-1 1 0,8-14 0,1-3 0,5-15 0,6-15 0,6-30 0,7-19 0,4-25 0,0 1 0,-3 7 0,-4 2 0,-2 12 0,-3 2 0,-1 9 0,-2 4 0,1 5 0,-1 3 0,2 3 0,-1 9 0,0 3 0,-1 5 0,0 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8T16:35:12.126"/>
    </inkml:context>
    <inkml:brush xml:id="br0">
      <inkml:brushProperty name="width" value="0.1" units="cm"/>
      <inkml:brushProperty name="height" value="0.1" units="cm"/>
      <inkml:brushProperty name="color" value="#FF0066"/>
    </inkml:brush>
  </inkml:definitions>
  <inkml:trace contextRef="#ctx0" brushRef="#br0">1 46 24575,'28'1'0,"-2"1"0,14-1 0,3 2 0,17-2 0,9 0 0,-19 0 0,5-2 0,10-1 0,6-1-732,-8 2 1,6 0-1,2-2 732,14-1 0,4-1 0,2 1-1016,4 1 1,1 1-1,4-1 1016,-11 0 0,4 0 0,1-1 0,-1 1-706,-4 1 0,0 0 1,1 0-1,0 1 706,7 0 0,0 0 0,1 0 0,-1 1 0,-8 0 0,-1 1 0,0 0 0,2 1 0,-10 0 0,3 1 0,0 0 0,-1 0 0,-3 1 0,7 0 0,-3 0 0,0 0 0,5 0 0,-2 1 0,4 0 0,2 0 0,-1 0 0,-3-1 0,7-1 0,-2-1 0,-2 0 0,1 0 0,-4 0 0,0 2 0,-1-1 0,1-1-357,-1-2 0,0 0 1,-2 0-1,-5 0 357,-1 0 0,-5 0 0,0 0 223,8 0 1,1 0 0,-7 0-224,3 0 0,-8 0 1165,-11 0 1,-6 0-1166,14 0 3181,-33 0-3181,-9 0 2230,0 1-2230,-2-1 1079,3 2-1079,0-1 0,4 0 0,-1 0 0,5-1 0,-7 0 0,1-1 0,-10 1 0,-2-1 0,-5 0 0,3 1 0,0-1 0,6 1 0,-6 0 0,-6-1 0,-7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8T16:35:13.814"/>
    </inkml:context>
    <inkml:brush xml:id="br0">
      <inkml:brushProperty name="width" value="0.1" units="cm"/>
      <inkml:brushProperty name="height" value="0.1" units="cm"/>
      <inkml:brushProperty name="color" value="#FF0066"/>
    </inkml:brush>
  </inkml:definitions>
  <inkml:trace contextRef="#ctx0" brushRef="#br0">539 1 24575,'-23'31'0,"-8"7"0,-7 1 0,-17 1 0,-12-5 0,-9-6 0,3-3 0,5-6 0,24-7 0,11-3 0,15-4 0,13-2 0,0-2 0,4 1 0,0 1 0,6 4 0,3 7 0,9 3 0,3 1 0,7 5 0,4 2 0,5 3 0,2-1 0,6 1 0,-1-8 0,9 2 0,-3-7 0,1-1 0,-12-6 0,-9-1 0,-9-5 0,-9 0 0,-6-1 0,-3-1 0,-2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pPr rtl="0"/>
            <a:r>
              <a:rPr lang="de-DE" noProof="0"/>
              <a:t>Handout: Cloud-native Programmierung</a:t>
            </a:r>
          </a:p>
        </p:txBody>
      </p:sp>
      <p:sp>
        <p:nvSpPr>
          <p:cNvPr id="3" name="Datumsplatzhalt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pPr rtl="0"/>
            <a:fld id="{85FC7E99-EFD6-0545-A774-31EEA6BAD7BB}" type="datetime1">
              <a:rPr lang="de-DE" noProof="0" smtClean="0"/>
              <a:t>11.12.23</a:t>
            </a:fld>
            <a:endParaRPr lang="de-DE" noProof="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de-DE" noProof="0"/>
          </a:p>
        </p:txBody>
      </p:sp>
      <p:sp>
        <p:nvSpPr>
          <p:cNvPr id="5" name="Notizenplatzhalt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r>
              <a:rPr lang="de-DE" noProof="0"/>
              <a:t>Prof. Dr. Nane Kratzke, TH-Lübeck</a:t>
            </a:r>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530193B-564F-4854-8A52-728F3FB19C85}" type="slidenum">
              <a:rPr lang="de-DE" noProof="0" smtClean="0"/>
              <a:t>‹Nr.›</a:t>
            </a:fld>
            <a:endParaRPr lang="de-DE" noProof="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815702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7398173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mit kleinem Bild">
    <p:spTree>
      <p:nvGrpSpPr>
        <p:cNvPr id="1" name=""/>
        <p:cNvGrpSpPr/>
        <p:nvPr/>
      </p:nvGrpSpPr>
      <p:grpSpPr>
        <a:xfrm>
          <a:off x="0" y="0"/>
          <a:ext cx="0" cy="0"/>
          <a:chOff x="0" y="0"/>
          <a:chExt cx="0" cy="0"/>
        </a:xfrm>
      </p:grpSpPr>
      <p:sp>
        <p:nvSpPr>
          <p:cNvPr id="9" name="Bildplatzhalter 1">
            <a:extLst>
              <a:ext uri="{FF2B5EF4-FFF2-40B4-BE49-F238E27FC236}">
                <a16:creationId xmlns:a16="http://schemas.microsoft.com/office/drawing/2014/main" id="{837F9836-5B23-424D-8C60-AC02A8512A4B}"/>
              </a:ext>
            </a:extLst>
          </p:cNvPr>
          <p:cNvSpPr>
            <a:spLocks noGrp="1"/>
          </p:cNvSpPr>
          <p:nvPr>
            <p:ph type="pic" sz="quarter" idx="13" hasCustomPrompt="1"/>
          </p:nvPr>
        </p:nvSpPr>
        <p:spPr>
          <a:xfrm>
            <a:off x="9980476" y="0"/>
            <a:ext cx="2211524" cy="6858000"/>
          </a:xfrm>
          <a:solidFill>
            <a:schemeClr val="bg1">
              <a:lumMod val="9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278921"/>
            <a:ext cx="6798250" cy="1674470"/>
          </a:xfrm>
        </p:spPr>
        <p:txBody>
          <a:bodyPr rtlCol="0" anchor="b"/>
          <a:lstStyle>
            <a:lvl1pPr algn="r">
              <a:lnSpc>
                <a:spcPts val="5000"/>
              </a:lnSpc>
              <a:defRPr sz="4000" b="1" cap="all" spc="-300" baseline="0">
                <a:solidFill>
                  <a:schemeClr val="tx1"/>
                </a:solidFill>
                <a:latin typeface="+mj-lt"/>
              </a:defRPr>
            </a:lvl1pPr>
          </a:lstStyle>
          <a:p>
            <a:pPr rtl="0"/>
            <a:r>
              <a:rPr lang="de-DE" noProof="0" dirty="0"/>
              <a:t>PRÄSENTATIONSTITEL</a:t>
            </a:r>
          </a:p>
        </p:txBody>
      </p:sp>
      <p:sp>
        <p:nvSpPr>
          <p:cNvPr id="3" name="Untertitel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7301855" y="4520137"/>
            <a:ext cx="3401478" cy="1192038"/>
          </a:xfrm>
          <a:solidFill>
            <a:schemeClr val="tx1"/>
          </a:solidFill>
        </p:spPr>
        <p:txBody>
          <a:bodyPr lIns="252000" tIns="0" rtlCol="0" anchor="ctr"/>
          <a:lstStyle>
            <a:lvl1pPr marL="0" indent="0" algn="l">
              <a:lnSpc>
                <a:spcPct val="100000"/>
              </a:lnSpc>
              <a:buNone/>
              <a:defRPr sz="1800" i="1">
                <a:solidFill>
                  <a:schemeClr val="bg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dirty="0"/>
              <a:t>Formatvorlage des Untertitelmasters durch Klicken bearbeiten</a:t>
            </a:r>
          </a:p>
        </p:txBody>
      </p:sp>
    </p:spTree>
    <p:extLst>
      <p:ext uri="{BB962C8B-B14F-4D97-AF65-F5344CB8AC3E}">
        <p14:creationId xmlns:p14="http://schemas.microsoft.com/office/powerpoint/2010/main" val="133403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9" name="Untertitel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512000"/>
            <a:ext cx="2916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Textplatzhalter 4">
            <a:extLst>
              <a:ext uri="{FF2B5EF4-FFF2-40B4-BE49-F238E27FC236}">
                <a16:creationId xmlns:a16="http://schemas.microsoft.com/office/drawing/2014/main" id="{16A38E24-EB1C-472F-B631-5DF32F9C4CF5}"/>
              </a:ext>
            </a:extLst>
          </p:cNvPr>
          <p:cNvSpPr>
            <a:spLocks noGrp="1"/>
          </p:cNvSpPr>
          <p:nvPr>
            <p:ph type="body" sz="quarter" idx="12" hasCustomPrompt="1"/>
          </p:nvPr>
        </p:nvSpPr>
        <p:spPr>
          <a:xfrm>
            <a:off x="3572900" y="1511476"/>
            <a:ext cx="2916000" cy="4679249"/>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1" name="Textplatzhalter 5">
            <a:extLst>
              <a:ext uri="{FF2B5EF4-FFF2-40B4-BE49-F238E27FC236}">
                <a16:creationId xmlns:a16="http://schemas.microsoft.com/office/drawing/2014/main" id="{5B4A252E-78C9-4F76-98A4-A4B580AD072A}"/>
              </a:ext>
            </a:extLst>
          </p:cNvPr>
          <p:cNvSpPr>
            <a:spLocks noGrp="1"/>
          </p:cNvSpPr>
          <p:nvPr>
            <p:ph type="body" sz="quarter" idx="13" hasCustomPrompt="1"/>
          </p:nvPr>
        </p:nvSpPr>
        <p:spPr>
          <a:xfrm>
            <a:off x="6713800" y="1511475"/>
            <a:ext cx="2916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6D4BCA97-F31B-451D-82F8-6E000DF2118A}"/>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2654388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10" name="Untertitel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512000"/>
            <a:ext cx="1764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Textplatzhalt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290450" y="1512000"/>
            <a:ext cx="1764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3" name="Textplatzhalter 5">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4148900" y="1512000"/>
            <a:ext cx="1764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5" name="Textplatzhalter 6">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6007350" y="1507535"/>
            <a:ext cx="1764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7" name="Textplatzhalter 7">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7865800" y="1507535"/>
            <a:ext cx="1764000" cy="4683715"/>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2D09234E-176D-4BBF-9391-7B6F018C51AB}"/>
              </a:ext>
            </a:extLst>
          </p:cNvPr>
          <p:cNvSpPr>
            <a:spLocks noGrp="1"/>
          </p:cNvSpPr>
          <p:nvPr>
            <p:ph type="ftr" sz="quarter" idx="16"/>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B5A8293F-A5B5-4FCC-BF27-A25B1BAFF245}"/>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9748372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und Unter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defRPr>
                <a:solidFill>
                  <a:schemeClr val="tx1"/>
                </a:solidFill>
              </a:defRPr>
            </a:lvl1pPr>
          </a:lstStyle>
          <a:p>
            <a:pPr rtl="0"/>
            <a:r>
              <a:rPr lang="de-DE" noProof="0"/>
              <a:t>Seitentitel durch Klicken bearbeiten</a:t>
            </a:r>
          </a:p>
        </p:txBody>
      </p:sp>
      <p:sp>
        <p:nvSpPr>
          <p:cNvPr id="5" name="Untertitel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1" y="1008000"/>
            <a:ext cx="9198116"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Fußzeilenplatzhalter 2">
            <a:extLst>
              <a:ext uri="{FF2B5EF4-FFF2-40B4-BE49-F238E27FC236}">
                <a16:creationId xmlns:a16="http://schemas.microsoft.com/office/drawing/2014/main" id="{08CCB8C2-B6A2-4C69-8D3A-57420A034BA4}"/>
              </a:ext>
            </a:extLst>
          </p:cNvPr>
          <p:cNvSpPr>
            <a:spLocks noGrp="1"/>
          </p:cNvSpPr>
          <p:nvPr>
            <p:ph type="ftr" sz="quarter" idx="12"/>
          </p:nvPr>
        </p:nvSpPr>
        <p:spPr>
          <a:xfrm>
            <a:off x="432000" y="6356350"/>
            <a:ext cx="4114800" cy="365125"/>
          </a:xfrm>
          <a:prstGeom prst="rect">
            <a:avLst/>
          </a:prstGeom>
        </p:spPr>
        <p:txBody>
          <a:bodyPr rtlCol="0"/>
          <a:lstStyle/>
          <a:p>
            <a:pPr rtl="0"/>
            <a:endParaRPr lang="de-DE" noProof="0"/>
          </a:p>
        </p:txBody>
      </p:sp>
      <p:sp>
        <p:nvSpPr>
          <p:cNvPr id="4" name="Foliennummernplatzhalter 3">
            <a:extLst>
              <a:ext uri="{FF2B5EF4-FFF2-40B4-BE49-F238E27FC236}">
                <a16:creationId xmlns:a16="http://schemas.microsoft.com/office/drawing/2014/main" id="{8E801980-CBAE-4A50-886D-54D7BB2E1947}"/>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5058552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bschnittsüberschrift">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1EDF756E-F310-4229-ACDD-055D299A95FB}"/>
              </a:ext>
            </a:extLst>
          </p:cNvPr>
          <p:cNvSpPr/>
          <p:nvPr userDrawn="1"/>
        </p:nvSpPr>
        <p:spPr>
          <a:xfrm>
            <a:off x="6297105" y="424206"/>
            <a:ext cx="5505254" cy="57314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endParaRPr lang="de-DE" noProof="0"/>
          </a:p>
        </p:txBody>
      </p:sp>
      <p:sp>
        <p:nvSpPr>
          <p:cNvPr id="2" name="Foliennummernplatzhalter 1">
            <a:extLst>
              <a:ext uri="{FF2B5EF4-FFF2-40B4-BE49-F238E27FC236}">
                <a16:creationId xmlns:a16="http://schemas.microsoft.com/office/drawing/2014/main" id="{E25951D2-91DB-40E7-95D5-4B372602DEBB}"/>
              </a:ext>
            </a:extLst>
          </p:cNvPr>
          <p:cNvSpPr>
            <a:spLocks noGrp="1"/>
          </p:cNvSpPr>
          <p:nvPr>
            <p:ph type="sldNum" sz="quarter" idx="15"/>
          </p:nvPr>
        </p:nvSpPr>
        <p:spPr/>
        <p:txBody>
          <a:bodyPr rtlCol="0"/>
          <a:lstStyle/>
          <a:p>
            <a:pPr rtl="0"/>
            <a:fld id="{19B51A1E-902D-48AF-9020-955120F399B6}" type="slidenum">
              <a:rPr lang="de-DE" noProof="0" smtClean="0"/>
              <a:pPr rtl="0"/>
              <a:t>‹Nr.›</a:t>
            </a:fld>
            <a:endParaRPr lang="de-DE" noProof="0"/>
          </a:p>
        </p:txBody>
      </p:sp>
      <p:sp>
        <p:nvSpPr>
          <p:cNvPr id="9" name="Untertitel 2">
            <a:extLst>
              <a:ext uri="{FF2B5EF4-FFF2-40B4-BE49-F238E27FC236}">
                <a16:creationId xmlns:a16="http://schemas.microsoft.com/office/drawing/2014/main" id="{07666241-4AF6-458A-A571-6C6C291D72F1}"/>
              </a:ext>
            </a:extLst>
          </p:cNvPr>
          <p:cNvSpPr>
            <a:spLocks noGrp="1"/>
          </p:cNvSpPr>
          <p:nvPr>
            <p:ph type="subTitle" idx="1" hasCustomPrompt="1"/>
          </p:nvPr>
        </p:nvSpPr>
        <p:spPr>
          <a:xfrm>
            <a:off x="6532775" y="3639199"/>
            <a:ext cx="5053936" cy="1192038"/>
          </a:xfrm>
          <a:solidFill>
            <a:schemeClr val="bg1"/>
          </a:solidFill>
        </p:spPr>
        <p:txBody>
          <a:bodyPr lIns="252000" tIns="0" rtlCol="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6" name="Titel 5">
            <a:extLst>
              <a:ext uri="{FF2B5EF4-FFF2-40B4-BE49-F238E27FC236}">
                <a16:creationId xmlns:a16="http://schemas.microsoft.com/office/drawing/2014/main" id="{6F4F2BBF-F210-4954-9C73-A0030AACDDFE}"/>
              </a:ext>
            </a:extLst>
          </p:cNvPr>
          <p:cNvSpPr>
            <a:spLocks noGrp="1"/>
          </p:cNvSpPr>
          <p:nvPr>
            <p:ph type="title" hasCustomPrompt="1"/>
          </p:nvPr>
        </p:nvSpPr>
        <p:spPr>
          <a:xfrm>
            <a:off x="6532775" y="993303"/>
            <a:ext cx="5053936" cy="2513468"/>
          </a:xfrm>
        </p:spPr>
        <p:txBody>
          <a:bodyPr rtlCol="0"/>
          <a:lstStyle>
            <a:lvl1pPr>
              <a:defRPr sz="5400" cap="none">
                <a:solidFill>
                  <a:schemeClr val="bg1"/>
                </a:solidFill>
              </a:defRPr>
            </a:lvl1pPr>
          </a:lstStyle>
          <a:p>
            <a:pPr rtl="0"/>
            <a:r>
              <a:rPr lang="de-DE" noProof="0"/>
              <a:t>Titelmasterformat durch Klicken bearbeiten</a:t>
            </a:r>
          </a:p>
        </p:txBody>
      </p:sp>
    </p:spTree>
    <p:extLst>
      <p:ext uri="{BB962C8B-B14F-4D97-AF65-F5344CB8AC3E}">
        <p14:creationId xmlns:p14="http://schemas.microsoft.com/office/powerpoint/2010/main" val="12277791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10" name="Inhaltsplatzhalter 2">
            <a:extLst>
              <a:ext uri="{FF2B5EF4-FFF2-40B4-BE49-F238E27FC236}">
                <a16:creationId xmlns:a16="http://schemas.microsoft.com/office/drawing/2014/main" id="{FD1EE834-4B70-4715-8346-1C0298347EE0}"/>
              </a:ext>
            </a:extLst>
          </p:cNvPr>
          <p:cNvSpPr>
            <a:spLocks noGrp="1"/>
          </p:cNvSpPr>
          <p:nvPr>
            <p:ph idx="1" hasCustomPrompt="1"/>
          </p:nvPr>
        </p:nvSpPr>
        <p:spPr>
          <a:xfrm>
            <a:off x="432000" y="1046375"/>
            <a:ext cx="9198000" cy="5130588"/>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2280088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7" name="Inhaltsplatzhalter 2">
            <a:extLst>
              <a:ext uri="{FF2B5EF4-FFF2-40B4-BE49-F238E27FC236}">
                <a16:creationId xmlns:a16="http://schemas.microsoft.com/office/drawing/2014/main" id="{EAE43F4C-1A64-4197-A44B-E6EB874E243B}"/>
              </a:ext>
            </a:extLst>
          </p:cNvPr>
          <p:cNvSpPr>
            <a:spLocks noGrp="1"/>
          </p:cNvSpPr>
          <p:nvPr>
            <p:ph sz="half" idx="1" hasCustomPrompt="1"/>
          </p:nvPr>
        </p:nvSpPr>
        <p:spPr>
          <a:xfrm>
            <a:off x="432000" y="1046376"/>
            <a:ext cx="4435831" cy="5130588"/>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8" name="Inhaltsplatzhalter 3">
            <a:extLst>
              <a:ext uri="{FF2B5EF4-FFF2-40B4-BE49-F238E27FC236}">
                <a16:creationId xmlns:a16="http://schemas.microsoft.com/office/drawing/2014/main" id="{D7B3F5B8-DC28-4878-AC9F-D434D7542D8F}"/>
              </a:ext>
            </a:extLst>
          </p:cNvPr>
          <p:cNvSpPr>
            <a:spLocks noGrp="1"/>
          </p:cNvSpPr>
          <p:nvPr>
            <p:ph sz="half" idx="2" hasCustomPrompt="1"/>
          </p:nvPr>
        </p:nvSpPr>
        <p:spPr>
          <a:xfrm>
            <a:off x="5194169" y="1046376"/>
            <a:ext cx="4435831" cy="5130588"/>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3574397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7" name="Textplatzhalter 2">
            <a:extLst>
              <a:ext uri="{FF2B5EF4-FFF2-40B4-BE49-F238E27FC236}">
                <a16:creationId xmlns:a16="http://schemas.microsoft.com/office/drawing/2014/main" id="{CB97B01E-88B2-448F-BD96-A1AAFA39AC1E}"/>
              </a:ext>
            </a:extLst>
          </p:cNvPr>
          <p:cNvSpPr>
            <a:spLocks noGrp="1"/>
          </p:cNvSpPr>
          <p:nvPr>
            <p:ph type="body" idx="1" hasCustomPrompt="1"/>
          </p:nvPr>
        </p:nvSpPr>
        <p:spPr>
          <a:xfrm>
            <a:off x="432000" y="1068420"/>
            <a:ext cx="4434840" cy="823912"/>
          </a:xfrm>
          <a:solidFill>
            <a:schemeClr val="tx1"/>
          </a:solidFill>
        </p:spPr>
        <p:txBody>
          <a:bodyPr rtlCol="0" anchor="ctr"/>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8" name="Textplatzhalter 4">
            <a:extLst>
              <a:ext uri="{FF2B5EF4-FFF2-40B4-BE49-F238E27FC236}">
                <a16:creationId xmlns:a16="http://schemas.microsoft.com/office/drawing/2014/main" id="{40BADDE2-4EE6-41B4-804C-EBF680128B40}"/>
              </a:ext>
            </a:extLst>
          </p:cNvPr>
          <p:cNvSpPr>
            <a:spLocks noGrp="1"/>
          </p:cNvSpPr>
          <p:nvPr>
            <p:ph type="body" sz="quarter" idx="3" hasCustomPrompt="1"/>
          </p:nvPr>
        </p:nvSpPr>
        <p:spPr>
          <a:xfrm>
            <a:off x="5195160" y="1068420"/>
            <a:ext cx="4434840" cy="823912"/>
          </a:xfrm>
          <a:solidFill>
            <a:schemeClr val="tx1"/>
          </a:solidFill>
        </p:spPr>
        <p:txBody>
          <a:bodyPr rtlCol="0" anchor="ctr"/>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9" name="Inhaltsplatzhalter 3">
            <a:extLst>
              <a:ext uri="{FF2B5EF4-FFF2-40B4-BE49-F238E27FC236}">
                <a16:creationId xmlns:a16="http://schemas.microsoft.com/office/drawing/2014/main" id="{BB0A14E0-899D-4594-BC9E-AE89BF0D3AB7}"/>
              </a:ext>
            </a:extLst>
          </p:cNvPr>
          <p:cNvSpPr>
            <a:spLocks noGrp="1"/>
          </p:cNvSpPr>
          <p:nvPr>
            <p:ph sz="half" idx="2" hasCustomPrompt="1"/>
          </p:nvPr>
        </p:nvSpPr>
        <p:spPr>
          <a:xfrm>
            <a:off x="432001" y="2096752"/>
            <a:ext cx="4434840" cy="409291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0" name="Inhaltsplatzhalter 5">
            <a:extLst>
              <a:ext uri="{FF2B5EF4-FFF2-40B4-BE49-F238E27FC236}">
                <a16:creationId xmlns:a16="http://schemas.microsoft.com/office/drawing/2014/main" id="{2C699014-D902-4E9A-80CD-8D2BCFE67097}"/>
              </a:ext>
            </a:extLst>
          </p:cNvPr>
          <p:cNvSpPr>
            <a:spLocks noGrp="1"/>
          </p:cNvSpPr>
          <p:nvPr>
            <p:ph sz="quarter" idx="4" hasCustomPrompt="1"/>
          </p:nvPr>
        </p:nvSpPr>
        <p:spPr>
          <a:xfrm>
            <a:off x="5195160" y="2096752"/>
            <a:ext cx="4434840" cy="409291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8634682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halt mit Beschriftung">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8" name="Titel 1">
            <a:extLst>
              <a:ext uri="{FF2B5EF4-FFF2-40B4-BE49-F238E27FC236}">
                <a16:creationId xmlns:a16="http://schemas.microsoft.com/office/drawing/2014/main" id="{AC67C685-BABE-4B77-8C5E-B39B093D3AEA}"/>
              </a:ext>
            </a:extLst>
          </p:cNvPr>
          <p:cNvSpPr>
            <a:spLocks noGrp="1"/>
          </p:cNvSpPr>
          <p:nvPr>
            <p:ph type="title" hasCustomPrompt="1"/>
          </p:nvPr>
        </p:nvSpPr>
        <p:spPr>
          <a:xfrm>
            <a:off x="432001" y="457200"/>
            <a:ext cx="3159612" cy="1600200"/>
          </a:xfrm>
        </p:spPr>
        <p:txBody>
          <a:bodyPr rtlCol="0" anchor="b"/>
          <a:lstStyle>
            <a:lvl1pPr>
              <a:defRPr sz="2800"/>
            </a:lvl1pPr>
          </a:lstStyle>
          <a:p>
            <a:pPr rtl="0"/>
            <a:r>
              <a:rPr lang="de-DE" noProof="0"/>
              <a:t>Titelmasterformat durch Klicken bearbeiten</a:t>
            </a:r>
          </a:p>
        </p:txBody>
      </p:sp>
      <p:sp>
        <p:nvSpPr>
          <p:cNvPr id="9" name="Textplatzhalter 3">
            <a:extLst>
              <a:ext uri="{FF2B5EF4-FFF2-40B4-BE49-F238E27FC236}">
                <a16:creationId xmlns:a16="http://schemas.microsoft.com/office/drawing/2014/main" id="{0B6B7795-36CC-459B-AE8B-7FB2F40AF37C}"/>
              </a:ext>
            </a:extLst>
          </p:cNvPr>
          <p:cNvSpPr>
            <a:spLocks noGrp="1"/>
          </p:cNvSpPr>
          <p:nvPr>
            <p:ph type="body" sz="half" idx="2" hasCustomPrompt="1"/>
          </p:nvPr>
        </p:nvSpPr>
        <p:spPr>
          <a:xfrm>
            <a:off x="432001" y="2057400"/>
            <a:ext cx="3159612" cy="4126584"/>
          </a:xfrm>
        </p:spPr>
        <p:txBody>
          <a:bodyPr rtlCol="0"/>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10" name="Inhaltsplatzhalter 2">
            <a:extLst>
              <a:ext uri="{FF2B5EF4-FFF2-40B4-BE49-F238E27FC236}">
                <a16:creationId xmlns:a16="http://schemas.microsoft.com/office/drawing/2014/main" id="{79F53EF1-D412-467C-B7CE-30536F140AE1}"/>
              </a:ext>
            </a:extLst>
          </p:cNvPr>
          <p:cNvSpPr>
            <a:spLocks noGrp="1"/>
          </p:cNvSpPr>
          <p:nvPr>
            <p:ph idx="1" hasCustomPrompt="1"/>
          </p:nvPr>
        </p:nvSpPr>
        <p:spPr>
          <a:xfrm>
            <a:off x="3770722" y="457201"/>
            <a:ext cx="6023727" cy="5726784"/>
          </a:xfrm>
        </p:spPr>
        <p:txBody>
          <a:bodyPr rtlCol="0"/>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3872000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ld mit Beschriftung">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8" name="Titel 1">
            <a:extLst>
              <a:ext uri="{FF2B5EF4-FFF2-40B4-BE49-F238E27FC236}">
                <a16:creationId xmlns:a16="http://schemas.microsoft.com/office/drawing/2014/main" id="{AC67C685-BABE-4B77-8C5E-B39B093D3AEA}"/>
              </a:ext>
            </a:extLst>
          </p:cNvPr>
          <p:cNvSpPr>
            <a:spLocks noGrp="1"/>
          </p:cNvSpPr>
          <p:nvPr>
            <p:ph type="title" hasCustomPrompt="1"/>
          </p:nvPr>
        </p:nvSpPr>
        <p:spPr>
          <a:xfrm>
            <a:off x="432001" y="457200"/>
            <a:ext cx="3159612" cy="1600200"/>
          </a:xfrm>
        </p:spPr>
        <p:txBody>
          <a:bodyPr rtlCol="0" anchor="b"/>
          <a:lstStyle>
            <a:lvl1pPr>
              <a:defRPr sz="2800"/>
            </a:lvl1pPr>
          </a:lstStyle>
          <a:p>
            <a:pPr rtl="0"/>
            <a:r>
              <a:rPr lang="de-DE" noProof="0"/>
              <a:t>Titelmasterformat durch Klicken bearbeiten</a:t>
            </a:r>
          </a:p>
        </p:txBody>
      </p:sp>
      <p:sp>
        <p:nvSpPr>
          <p:cNvPr id="9" name="Textplatzhalter 3">
            <a:extLst>
              <a:ext uri="{FF2B5EF4-FFF2-40B4-BE49-F238E27FC236}">
                <a16:creationId xmlns:a16="http://schemas.microsoft.com/office/drawing/2014/main" id="{0B6B7795-36CC-459B-AE8B-7FB2F40AF37C}"/>
              </a:ext>
            </a:extLst>
          </p:cNvPr>
          <p:cNvSpPr>
            <a:spLocks noGrp="1"/>
          </p:cNvSpPr>
          <p:nvPr>
            <p:ph type="body" sz="half" idx="2" hasCustomPrompt="1"/>
          </p:nvPr>
        </p:nvSpPr>
        <p:spPr>
          <a:xfrm>
            <a:off x="432001" y="2057400"/>
            <a:ext cx="3159612" cy="4126584"/>
          </a:xfrm>
        </p:spPr>
        <p:txBody>
          <a:bodyPr rtlCol="0"/>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12" name="Bildplatzhalter 2">
            <a:extLst>
              <a:ext uri="{FF2B5EF4-FFF2-40B4-BE49-F238E27FC236}">
                <a16:creationId xmlns:a16="http://schemas.microsoft.com/office/drawing/2014/main" id="{10319378-269C-406E-9B84-FCF22DA02EFF}"/>
              </a:ext>
            </a:extLst>
          </p:cNvPr>
          <p:cNvSpPr>
            <a:spLocks noGrp="1"/>
          </p:cNvSpPr>
          <p:nvPr>
            <p:ph type="pic" idx="1" hasCustomPrompt="1"/>
          </p:nvPr>
        </p:nvSpPr>
        <p:spPr>
          <a:xfrm>
            <a:off x="3788021" y="457201"/>
            <a:ext cx="5949868" cy="5726784"/>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de-DE" noProof="0"/>
              <a:t>Klicken Sie, um ein Bild hinzuzufügen.</a:t>
            </a:r>
          </a:p>
        </p:txBody>
      </p:sp>
    </p:spTree>
    <p:extLst>
      <p:ext uri="{BB962C8B-B14F-4D97-AF65-F5344CB8AC3E}">
        <p14:creationId xmlns:p14="http://schemas.microsoft.com/office/powerpoint/2010/main" val="3021472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53779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p:bg bwMode="auto">
      <p:bgPr>
        <a:solidFill>
          <a:schemeClr val="bg1"/>
        </a:solidFill>
        <a:effectLst/>
      </p:bgPr>
    </p:bg>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554ED587-2D2F-4D3F-B55B-C64465AB4EC5}"/>
              </a:ext>
            </a:extLst>
          </p:cNvPr>
          <p:cNvSpPr/>
          <p:nvPr userDrawn="1"/>
        </p:nvSpPr>
        <p:spPr>
          <a:xfrm>
            <a:off x="69274" y="66963"/>
            <a:ext cx="9911201" cy="67273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298171"/>
            <a:ext cx="6798250" cy="1674470"/>
          </a:xfrm>
        </p:spPr>
        <p:txBody>
          <a:bodyPr rtlCol="0" anchor="b"/>
          <a:lstStyle>
            <a:lvl1pPr algn="r">
              <a:lnSpc>
                <a:spcPts val="5000"/>
              </a:lnSpc>
              <a:defRPr sz="4500" b="1" cap="all" spc="-300" baseline="0">
                <a:solidFill>
                  <a:schemeClr val="bg1"/>
                </a:solidFill>
                <a:latin typeface="+mj-lt"/>
              </a:defRPr>
            </a:lvl1pPr>
          </a:lstStyle>
          <a:p>
            <a:pPr rtl="0"/>
            <a:r>
              <a:rPr lang="de-DE" noProof="0"/>
              <a:t>PRÄSENTATIONSTITEL</a:t>
            </a:r>
          </a:p>
        </p:txBody>
      </p:sp>
      <p:sp>
        <p:nvSpPr>
          <p:cNvPr id="3" name="Untertitel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7326418" y="4650539"/>
            <a:ext cx="2456210" cy="1192038"/>
          </a:xfrm>
          <a:solidFill>
            <a:schemeClr val="bg1"/>
          </a:solidFill>
        </p:spPr>
        <p:txBody>
          <a:bodyPr lIns="252000" tIns="0" rtlCol="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7" name="Rechteck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8" name="Rechteck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1" name="Rechteck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5" name="Foliennummernplatzhalter 4">
            <a:extLst>
              <a:ext uri="{FF2B5EF4-FFF2-40B4-BE49-F238E27FC236}">
                <a16:creationId xmlns:a16="http://schemas.microsoft.com/office/drawing/2014/main" id="{E798A99C-9485-48F0-8E1E-227AD1348A45}"/>
              </a:ext>
            </a:extLst>
          </p:cNvPr>
          <p:cNvSpPr>
            <a:spLocks noGrp="1"/>
          </p:cNvSpPr>
          <p:nvPr>
            <p:ph type="sldNum" sz="quarter" idx="11"/>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22181155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16D0504D-4610-4E9E-A2DB-8B701F044BBC}"/>
              </a:ext>
            </a:extLst>
          </p:cNvPr>
          <p:cNvSpPr>
            <a:spLocks noGrp="1"/>
          </p:cNvSpPr>
          <p:nvPr>
            <p:ph type="ftr" sz="quarter" idx="12"/>
          </p:nvPr>
        </p:nvSpPr>
        <p:spPr>
          <a:xfrm>
            <a:off x="432000" y="6356350"/>
            <a:ext cx="4114800" cy="365125"/>
          </a:xfrm>
          <a:prstGeom prst="rect">
            <a:avLst/>
          </a:prstGeom>
        </p:spPr>
        <p:txBody>
          <a:bodyPr rtlCol="0"/>
          <a:lstStyle/>
          <a:p>
            <a:pPr rtl="0"/>
            <a:endParaRPr lang="de-DE" noProof="0"/>
          </a:p>
        </p:txBody>
      </p:sp>
      <p:sp>
        <p:nvSpPr>
          <p:cNvPr id="3" name="Foliennummernplatzhalter 2">
            <a:extLst>
              <a:ext uri="{FF2B5EF4-FFF2-40B4-BE49-F238E27FC236}">
                <a16:creationId xmlns:a16="http://schemas.microsoft.com/office/drawing/2014/main" id="{2310D190-B83D-438A-91BC-470C41B22A29}"/>
              </a:ext>
            </a:extLst>
          </p:cNvPr>
          <p:cNvSpPr>
            <a:spLocks noGrp="1"/>
          </p:cNvSpPr>
          <p:nvPr>
            <p:ph type="sldNum" sz="quarter" idx="1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1397670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218CBB-5D6D-5B46-99B8-1B618D6BDD2C}"/>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1FABB98C-A867-CF40-8360-E25384139D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22895B2D-A90E-6249-821D-35EFD4A54B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e-DE"/>
              <a:t>Mastertextformat bearbeiten
Zweite Ebene
Dritte Ebene
Vierte Ebene
Fünfte Ebene</a:t>
            </a:r>
          </a:p>
        </p:txBody>
      </p:sp>
      <p:sp>
        <p:nvSpPr>
          <p:cNvPr id="5" name="Datumsplatzhalter 4">
            <a:extLst>
              <a:ext uri="{FF2B5EF4-FFF2-40B4-BE49-F238E27FC236}">
                <a16:creationId xmlns:a16="http://schemas.microsoft.com/office/drawing/2014/main" id="{CD1DB12E-BFFB-7142-AA54-1F908D954532}"/>
              </a:ext>
            </a:extLst>
          </p:cNvPr>
          <p:cNvSpPr>
            <a:spLocks noGrp="1"/>
          </p:cNvSpPr>
          <p:nvPr>
            <p:ph type="dt" sz="half" idx="10"/>
          </p:nvPr>
        </p:nvSpPr>
        <p:spPr/>
        <p:txBody>
          <a:bodyPr/>
          <a:lstStyle/>
          <a:p>
            <a:fld id="{3B7EBFBA-355E-8845-AD73-9F624E13E267}" type="datetimeFigureOut">
              <a:rPr lang="de-DE" smtClean="0"/>
              <a:t>11.12.23</a:t>
            </a:fld>
            <a:endParaRPr lang="de-DE"/>
          </a:p>
        </p:txBody>
      </p:sp>
      <p:sp>
        <p:nvSpPr>
          <p:cNvPr id="6" name="Fußzeilenplatzhalter 5">
            <a:extLst>
              <a:ext uri="{FF2B5EF4-FFF2-40B4-BE49-F238E27FC236}">
                <a16:creationId xmlns:a16="http://schemas.microsoft.com/office/drawing/2014/main" id="{67458CF7-89CE-0649-8F84-94DA0EDF1E4E}"/>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76778840-2B04-6F4A-96CC-272BC562154B}"/>
              </a:ext>
            </a:extLst>
          </p:cNvPr>
          <p:cNvSpPr>
            <a:spLocks noGrp="1"/>
          </p:cNvSpPr>
          <p:nvPr>
            <p:ph type="sldNum" sz="quarter" idx="12"/>
          </p:nvPr>
        </p:nvSpPr>
        <p:spPr/>
        <p:txBody>
          <a:bodyPr/>
          <a:lstStyle/>
          <a:p>
            <a:fld id="{CACF2ECC-D8AB-6C4C-8ED7-55918A70FEAE}" type="slidenum">
              <a:rPr lang="de-DE" smtClean="0"/>
              <a:t>‹Nr.›</a:t>
            </a:fld>
            <a:endParaRPr lang="de-DE"/>
          </a:p>
        </p:txBody>
      </p:sp>
    </p:spTree>
    <p:extLst>
      <p:ext uri="{BB962C8B-B14F-4D97-AF65-F5344CB8AC3E}">
        <p14:creationId xmlns:p14="http://schemas.microsoft.com/office/powerpoint/2010/main" val="465287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folie mit großem Bild">
    <p:bg>
      <p:bgPr>
        <a:solidFill>
          <a:schemeClr val="bg1"/>
        </a:solidFill>
        <a:effectLst/>
      </p:bgPr>
    </p:bg>
    <p:spTree>
      <p:nvGrpSpPr>
        <p:cNvPr id="1" name=""/>
        <p:cNvGrpSpPr/>
        <p:nvPr/>
      </p:nvGrpSpPr>
      <p:grpSpPr>
        <a:xfrm>
          <a:off x="0" y="0"/>
          <a:ext cx="0" cy="0"/>
          <a:chOff x="0" y="0"/>
          <a:chExt cx="0" cy="0"/>
        </a:xfrm>
      </p:grpSpPr>
      <p:sp>
        <p:nvSpPr>
          <p:cNvPr id="9" name="Bildplatzhalter 1">
            <a:extLst>
              <a:ext uri="{FF2B5EF4-FFF2-40B4-BE49-F238E27FC236}">
                <a16:creationId xmlns:a16="http://schemas.microsoft.com/office/drawing/2014/main" id="{069FFAE5-B16E-4571-88F7-52FA5354B1A1}"/>
              </a:ext>
            </a:extLst>
          </p:cNvPr>
          <p:cNvSpPr>
            <a:spLocks noGrp="1"/>
          </p:cNvSpPr>
          <p:nvPr>
            <p:ph type="pic" sz="quarter" idx="13" hasCustomPrompt="1"/>
          </p:nvPr>
        </p:nvSpPr>
        <p:spPr>
          <a:xfrm>
            <a:off x="69273" y="63691"/>
            <a:ext cx="9911201" cy="6727346"/>
          </a:xfrm>
          <a:solidFill>
            <a:schemeClr val="tx1">
              <a:lumMod val="75000"/>
              <a:lumOff val="25000"/>
            </a:schemeClr>
          </a:solidFill>
        </p:spPr>
        <p:txBody>
          <a:bodyPr rtlCol="0"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298171"/>
            <a:ext cx="6798250" cy="1674470"/>
          </a:xfrm>
        </p:spPr>
        <p:txBody>
          <a:bodyPr rtlCol="0" anchor="b"/>
          <a:lstStyle>
            <a:lvl1pPr algn="r">
              <a:lnSpc>
                <a:spcPts val="5000"/>
              </a:lnSpc>
              <a:defRPr sz="4500" b="1" cap="all" spc="-300" baseline="0">
                <a:solidFill>
                  <a:schemeClr val="bg1"/>
                </a:solidFill>
                <a:latin typeface="+mj-lt"/>
              </a:defRPr>
            </a:lvl1pPr>
          </a:lstStyle>
          <a:p>
            <a:pPr rtl="0"/>
            <a:r>
              <a:rPr lang="de-DE" noProof="0"/>
              <a:t>PRÄSENTATIONSTITEL</a:t>
            </a:r>
          </a:p>
        </p:txBody>
      </p:sp>
      <p:sp>
        <p:nvSpPr>
          <p:cNvPr id="3" name="Untertitel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7326418" y="4650539"/>
            <a:ext cx="2456210" cy="1192038"/>
          </a:xfrm>
          <a:solidFill>
            <a:schemeClr val="bg1"/>
          </a:solidFill>
        </p:spPr>
        <p:txBody>
          <a:bodyPr lIns="252000" tIns="0" rtlCol="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7" name="Rechteck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8" name="Rechteck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1" name="Rechteck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5" name="Foliennummernplatzhalter 4">
            <a:extLst>
              <a:ext uri="{FF2B5EF4-FFF2-40B4-BE49-F238E27FC236}">
                <a16:creationId xmlns:a16="http://schemas.microsoft.com/office/drawing/2014/main" id="{E798A99C-9485-48F0-8E1E-227AD1348A45}"/>
              </a:ext>
            </a:extLst>
          </p:cNvPr>
          <p:cNvSpPr>
            <a:spLocks noGrp="1"/>
          </p:cNvSpPr>
          <p:nvPr>
            <p:ph type="sldNum" sz="quarter" idx="11"/>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4094738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altsfoto 1">
    <p:spTree>
      <p:nvGrpSpPr>
        <p:cNvPr id="1" name=""/>
        <p:cNvGrpSpPr/>
        <p:nvPr/>
      </p:nvGrpSpPr>
      <p:grpSpPr>
        <a:xfrm>
          <a:off x="0" y="0"/>
          <a:ext cx="0" cy="0"/>
          <a:chOff x="0" y="0"/>
          <a:chExt cx="0" cy="0"/>
        </a:xfrm>
      </p:grpSpPr>
      <p:sp>
        <p:nvSpPr>
          <p:cNvPr id="8" name="Bildplatzhalter 1">
            <a:extLst>
              <a:ext uri="{FF2B5EF4-FFF2-40B4-BE49-F238E27FC236}">
                <a16:creationId xmlns:a16="http://schemas.microsoft.com/office/drawing/2014/main" id="{1599E2D7-24B3-4D66-9AFB-83C1AEC4DBBB}"/>
              </a:ext>
            </a:extLst>
          </p:cNvPr>
          <p:cNvSpPr>
            <a:spLocks noGrp="1"/>
          </p:cNvSpPr>
          <p:nvPr>
            <p:ph type="pic" sz="quarter" idx="33" hasCustomPrompt="1"/>
          </p:nvPr>
        </p:nvSpPr>
        <p:spPr>
          <a:xfrm>
            <a:off x="9980476" y="0"/>
            <a:ext cx="2211524" cy="6192000"/>
          </a:xfrm>
          <a:solidFill>
            <a:schemeClr val="bg1">
              <a:lumMod val="9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2" name="Titel 1">
            <a:extLst>
              <a:ext uri="{FF2B5EF4-FFF2-40B4-BE49-F238E27FC236}">
                <a16:creationId xmlns:a16="http://schemas.microsoft.com/office/drawing/2014/main" id="{40EE479C-D1F6-4BAC-80D2-90EF74E3261A}"/>
              </a:ext>
            </a:extLst>
          </p:cNvPr>
          <p:cNvSpPr>
            <a:spLocks noGrp="1"/>
          </p:cNvSpPr>
          <p:nvPr>
            <p:ph type="title" hasCustomPrompt="1"/>
          </p:nvPr>
        </p:nvSpPr>
        <p:spPr>
          <a:xfrm>
            <a:off x="4445086" y="1807950"/>
            <a:ext cx="5184913" cy="432000"/>
          </a:xfrm>
        </p:spPr>
        <p:txBody>
          <a:bodyPr rtlCol="0"/>
          <a:lstStyle>
            <a:lvl1pPr algn="r">
              <a:defRPr>
                <a:solidFill>
                  <a:schemeClr val="tx1"/>
                </a:solidFill>
              </a:defRPr>
            </a:lvl1pPr>
          </a:lstStyle>
          <a:p>
            <a:pPr rtl="0"/>
            <a:r>
              <a:rPr lang="de-DE" noProof="0"/>
              <a:t>Seitentitel durch Klicken bearbeiten</a:t>
            </a:r>
          </a:p>
        </p:txBody>
      </p:sp>
      <p:sp>
        <p:nvSpPr>
          <p:cNvPr id="10" name="Untertitel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4444886" y="2383950"/>
            <a:ext cx="5184913" cy="360000"/>
          </a:xfrm>
        </p:spPr>
        <p:txBody>
          <a:bodyPr rtlCol="0"/>
          <a:lstStyle>
            <a:lvl1pPr marL="0" indent="0" algn="r">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445000" y="2908300"/>
            <a:ext cx="5184800" cy="3283700"/>
          </a:xfrm>
          <a:solidFill>
            <a:schemeClr val="bg1"/>
          </a:solidFill>
        </p:spPr>
        <p:txBody>
          <a:bodyPr lIns="180000" tIns="252000" rIns="252000" rtlCol="0"/>
          <a:lstStyle>
            <a:lvl1pPr algn="l">
              <a:defRPr>
                <a:solidFill>
                  <a:schemeClr val="tx1">
                    <a:lumMod val="75000"/>
                    <a:lumOff val="25000"/>
                  </a:schemeClr>
                </a:solidFill>
              </a:defRPr>
            </a:lvl1pPr>
            <a:lvl2pPr algn="l">
              <a:defRPr>
                <a:solidFill>
                  <a:schemeClr val="tx1">
                    <a:lumMod val="75000"/>
                    <a:lumOff val="25000"/>
                  </a:schemeClr>
                </a:solidFill>
              </a:defRPr>
            </a:lvl2pPr>
            <a:lvl3pPr algn="l">
              <a:defRPr>
                <a:solidFill>
                  <a:schemeClr val="tx1">
                    <a:lumMod val="75000"/>
                    <a:lumOff val="25000"/>
                  </a:schemeClr>
                </a:solidFill>
              </a:defRPr>
            </a:lvl3pPr>
            <a:lvl4pPr algn="l">
              <a:defRPr>
                <a:solidFill>
                  <a:schemeClr val="tx1">
                    <a:lumMod val="75000"/>
                    <a:lumOff val="25000"/>
                  </a:schemeClr>
                </a:solidFill>
              </a:defRPr>
            </a:lvl4pPr>
            <a:lvl5pPr algn="l">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endParaRPr lang="de-DE" noProof="0"/>
          </a:p>
        </p:txBody>
      </p:sp>
      <p:sp>
        <p:nvSpPr>
          <p:cNvPr id="5" name="Foliennummernplatzhalter 4">
            <a:extLst>
              <a:ext uri="{FF2B5EF4-FFF2-40B4-BE49-F238E27FC236}">
                <a16:creationId xmlns:a16="http://schemas.microsoft.com/office/drawing/2014/main" id="{53DA1E79-BA17-41C5-98B7-CFBC5859A512}"/>
              </a:ext>
            </a:extLst>
          </p:cNvPr>
          <p:cNvSpPr>
            <a:spLocks noGrp="1"/>
          </p:cNvSpPr>
          <p:nvPr>
            <p:ph type="sldNum" sz="quarter" idx="34"/>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350103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altsfoto 2">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823393" y="1343906"/>
            <a:ext cx="3736800" cy="3933645"/>
          </a:xfrm>
          <a:solidFill>
            <a:schemeClr val="bg1"/>
          </a:solidFill>
        </p:spPr>
        <p:txBody>
          <a:bodyPr lIns="180000" tIns="180000" rIns="180000"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endParaRPr lang="de-DE" noProof="0"/>
          </a:p>
        </p:txBody>
      </p:sp>
      <p:sp>
        <p:nvSpPr>
          <p:cNvPr id="5" name="Foliennummernplatzhalter 4">
            <a:extLst>
              <a:ext uri="{FF2B5EF4-FFF2-40B4-BE49-F238E27FC236}">
                <a16:creationId xmlns:a16="http://schemas.microsoft.com/office/drawing/2014/main" id="{53DA1E79-BA17-41C5-98B7-CFBC5859A512}"/>
              </a:ext>
            </a:extLst>
          </p:cNvPr>
          <p:cNvSpPr>
            <a:spLocks noGrp="1"/>
          </p:cNvSpPr>
          <p:nvPr>
            <p:ph type="sldNum" sz="quarter" idx="34"/>
          </p:nvPr>
        </p:nvSpPr>
        <p:spPr/>
        <p:txBody>
          <a:bodyPr rtlCol="0"/>
          <a:lstStyle/>
          <a:p>
            <a:pPr rtl="0"/>
            <a:fld id="{19B51A1E-902D-48AF-9020-955120F399B6}" type="slidenum">
              <a:rPr lang="de-DE" noProof="0" smtClean="0"/>
              <a:pPr rtl="0"/>
              <a:t>‹Nr.›</a:t>
            </a:fld>
            <a:endParaRPr lang="de-DE" noProof="0"/>
          </a:p>
        </p:txBody>
      </p:sp>
      <p:sp>
        <p:nvSpPr>
          <p:cNvPr id="9" name="Bildplatzhalter 6">
            <a:extLst>
              <a:ext uri="{FF2B5EF4-FFF2-40B4-BE49-F238E27FC236}">
                <a16:creationId xmlns:a16="http://schemas.microsoft.com/office/drawing/2014/main" id="{492C2A1D-F7BD-46B6-BC01-15D365ACD50B}"/>
              </a:ext>
            </a:extLst>
          </p:cNvPr>
          <p:cNvSpPr>
            <a:spLocks noGrp="1"/>
          </p:cNvSpPr>
          <p:nvPr>
            <p:ph type="pic" sz="quarter" idx="14" hasCustomPrompt="1"/>
          </p:nvPr>
        </p:nvSpPr>
        <p:spPr>
          <a:xfrm>
            <a:off x="7560193" y="1344803"/>
            <a:ext cx="3737526" cy="3933645"/>
          </a:xfrm>
          <a:solidFill>
            <a:schemeClr val="tx1">
              <a:lumMod val="75000"/>
              <a:lumOff val="25000"/>
            </a:schemeClr>
          </a:solidFill>
        </p:spPr>
        <p:txBody>
          <a:bodyPr rtlCol="0"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6" name="Titel 5">
            <a:extLst>
              <a:ext uri="{FF2B5EF4-FFF2-40B4-BE49-F238E27FC236}">
                <a16:creationId xmlns:a16="http://schemas.microsoft.com/office/drawing/2014/main" id="{7F4F1543-153D-4F77-A4A9-C9BBA1C2052E}"/>
              </a:ext>
            </a:extLst>
          </p:cNvPr>
          <p:cNvSpPr>
            <a:spLocks noGrp="1"/>
          </p:cNvSpPr>
          <p:nvPr>
            <p:ph type="title" hasCustomPrompt="1"/>
          </p:nvPr>
        </p:nvSpPr>
        <p:spPr>
          <a:xfrm>
            <a:off x="432000" y="432000"/>
            <a:ext cx="9131100" cy="432000"/>
          </a:xfrm>
        </p:spPr>
        <p:txBody>
          <a:bodyPr rtlCol="0"/>
          <a:lstStyle/>
          <a:p>
            <a:pPr rtl="0"/>
            <a:r>
              <a:rPr lang="de-DE" noProof="0"/>
              <a:t>Titelmasterformat durch Klicken bearbeiten</a:t>
            </a:r>
          </a:p>
        </p:txBody>
      </p:sp>
      <p:sp>
        <p:nvSpPr>
          <p:cNvPr id="11" name="Untertitel 2">
            <a:extLst>
              <a:ext uri="{FF2B5EF4-FFF2-40B4-BE49-F238E27FC236}">
                <a16:creationId xmlns:a16="http://schemas.microsoft.com/office/drawing/2014/main" id="{9FAA210E-391A-499A-89D5-F222045FD1A4}"/>
              </a:ext>
            </a:extLst>
          </p:cNvPr>
          <p:cNvSpPr>
            <a:spLocks noGrp="1"/>
          </p:cNvSpPr>
          <p:nvPr>
            <p:ph type="body" sz="quarter" idx="32" hasCustomPrompt="1"/>
          </p:nvPr>
        </p:nvSpPr>
        <p:spPr>
          <a:xfrm>
            <a:off x="431800" y="1008000"/>
            <a:ext cx="68959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Tree>
    <p:extLst>
      <p:ext uri="{BB962C8B-B14F-4D97-AF65-F5344CB8AC3E}">
        <p14:creationId xmlns:p14="http://schemas.microsoft.com/office/powerpoint/2010/main" val="2347197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gleich mit Unter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9" name="Untertitel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Linker Platzhalter für Vergleich 1">
            <a:extLst>
              <a:ext uri="{FF2B5EF4-FFF2-40B4-BE49-F238E27FC236}">
                <a16:creationId xmlns:a16="http://schemas.microsoft.com/office/drawing/2014/main" id="{9322B50D-6A7D-41C6-BA57-613BC231DF36}"/>
              </a:ext>
            </a:extLst>
          </p:cNvPr>
          <p:cNvSpPr>
            <a:spLocks noGrp="1"/>
          </p:cNvSpPr>
          <p:nvPr>
            <p:ph type="body" idx="1" hasCustomPrompt="1"/>
          </p:nvPr>
        </p:nvSpPr>
        <p:spPr>
          <a:xfrm>
            <a:off x="432000" y="1432296"/>
            <a:ext cx="4500000" cy="527076"/>
          </a:xfrm>
          <a:solidFill>
            <a:schemeClr val="tx1"/>
          </a:solidFill>
        </p:spPr>
        <p:txBody>
          <a:bodyPr lIns="180000" tIns="36000" rtlCol="0" anchor="ctr"/>
          <a:lstStyle>
            <a:lvl1pPr marL="0" indent="0">
              <a:buNone/>
              <a:defRPr sz="2400" b="1" spc="-15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4" name="Inhaltsplatzhalter 2">
            <a:extLst>
              <a:ext uri="{FF2B5EF4-FFF2-40B4-BE49-F238E27FC236}">
                <a16:creationId xmlns:a16="http://schemas.microsoft.com/office/drawing/2014/main" id="{9FD584DA-F775-47B8-A1D7-6556AD5FCBD2}"/>
              </a:ext>
            </a:extLst>
          </p:cNvPr>
          <p:cNvSpPr>
            <a:spLocks noGrp="1"/>
          </p:cNvSpPr>
          <p:nvPr>
            <p:ph sz="half" idx="2" hasCustomPrompt="1"/>
          </p:nvPr>
        </p:nvSpPr>
        <p:spPr>
          <a:xfrm>
            <a:off x="432000" y="2023668"/>
            <a:ext cx="4500000" cy="4168332"/>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2" name="Linker Platzhalter für Vergleich 2">
            <a:extLst>
              <a:ext uri="{FF2B5EF4-FFF2-40B4-BE49-F238E27FC236}">
                <a16:creationId xmlns:a16="http://schemas.microsoft.com/office/drawing/2014/main" id="{78A963F8-6F6E-440E-B3B3-DDE13C083A36}"/>
              </a:ext>
            </a:extLst>
          </p:cNvPr>
          <p:cNvSpPr>
            <a:spLocks noGrp="1"/>
          </p:cNvSpPr>
          <p:nvPr>
            <p:ph type="body" sz="quarter" idx="13" hasCustomPrompt="1"/>
          </p:nvPr>
        </p:nvSpPr>
        <p:spPr>
          <a:xfrm>
            <a:off x="5129800" y="1433105"/>
            <a:ext cx="4500000" cy="525283"/>
          </a:xfrm>
          <a:solidFill>
            <a:schemeClr val="tx1"/>
          </a:solidFill>
        </p:spPr>
        <p:txBody>
          <a:bodyPr lIns="180000" tIns="36000" rtlCol="0" anchor="ctr"/>
          <a:lstStyle>
            <a:lvl1pPr marL="0" indent="0">
              <a:buNone/>
              <a:defRPr sz="2400" b="1" spc="-150">
                <a:solidFill>
                  <a:schemeClr val="bg1"/>
                </a:solidFill>
                <a:latin typeface="+mj-lt"/>
              </a:defRPr>
            </a:lvl1pPr>
          </a:lstStyle>
          <a:p>
            <a:pPr lvl="0" rtl="0"/>
            <a:r>
              <a:rPr lang="de-DE" noProof="0"/>
              <a:t>Textmasterformate bearbeiten</a:t>
            </a:r>
          </a:p>
        </p:txBody>
      </p:sp>
      <p:sp>
        <p:nvSpPr>
          <p:cNvPr id="8" name="Textplatzhalter 4">
            <a:extLst>
              <a:ext uri="{FF2B5EF4-FFF2-40B4-BE49-F238E27FC236}">
                <a16:creationId xmlns:a16="http://schemas.microsoft.com/office/drawing/2014/main" id="{DF0A5256-B267-47DA-858A-0F3867CB6139}"/>
              </a:ext>
            </a:extLst>
          </p:cNvPr>
          <p:cNvSpPr>
            <a:spLocks noGrp="1"/>
          </p:cNvSpPr>
          <p:nvPr>
            <p:ph type="body" sz="quarter" idx="12" hasCustomPrompt="1"/>
          </p:nvPr>
        </p:nvSpPr>
        <p:spPr>
          <a:xfrm>
            <a:off x="5129800" y="2020359"/>
            <a:ext cx="4500000" cy="417089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2509955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ßes Foto">
    <p:spTree>
      <p:nvGrpSpPr>
        <p:cNvPr id="1" name=""/>
        <p:cNvGrpSpPr/>
        <p:nvPr/>
      </p:nvGrpSpPr>
      <p:grpSpPr>
        <a:xfrm>
          <a:off x="0" y="0"/>
          <a:ext cx="0" cy="0"/>
          <a:chOff x="0" y="0"/>
          <a:chExt cx="0" cy="0"/>
        </a:xfrm>
      </p:grpSpPr>
      <p:sp>
        <p:nvSpPr>
          <p:cNvPr id="7" name="Bildplatzhalt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299200" y="432000"/>
            <a:ext cx="5472113" cy="5759250"/>
          </a:xfrm>
          <a:solidFill>
            <a:schemeClr val="tx1">
              <a:lumMod val="75000"/>
              <a:lumOff val="25000"/>
            </a:schemeClr>
          </a:solidFill>
        </p:spPr>
        <p:txBody>
          <a:bodyPr rtlCol="0"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875314" y="5096632"/>
            <a:ext cx="2028686" cy="1094618"/>
          </a:xfrm>
        </p:spPr>
        <p:txBody>
          <a:bodyPr rtlCol="0" anchor="b"/>
          <a:lstStyle>
            <a:lvl1pPr marL="0" indent="0" algn="r">
              <a:buNone/>
              <a:defRPr i="1">
                <a:solidFill>
                  <a:schemeClr val="tx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Geben Sie Ihre Beschriftung ein</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endParaRPr lang="de-DE" noProof="0"/>
          </a:p>
        </p:txBody>
      </p:sp>
      <p:sp>
        <p:nvSpPr>
          <p:cNvPr id="2" name="Foliennummernplatzhalter 1">
            <a:extLst>
              <a:ext uri="{FF2B5EF4-FFF2-40B4-BE49-F238E27FC236}">
                <a16:creationId xmlns:a16="http://schemas.microsoft.com/office/drawing/2014/main" id="{E25951D2-91DB-40E7-95D5-4B372602DEBB}"/>
              </a:ext>
            </a:extLst>
          </p:cNvPr>
          <p:cNvSpPr>
            <a:spLocks noGrp="1"/>
          </p:cNvSpPr>
          <p:nvPr>
            <p:ph type="sldNum" sz="quarter" idx="15"/>
          </p:nvPr>
        </p:nvSpPr>
        <p:spPr/>
        <p:txBody>
          <a:bodyPr rtlCol="0"/>
          <a:lstStyle/>
          <a:p>
            <a:pPr rtl="0"/>
            <a:fld id="{19B51A1E-902D-48AF-9020-955120F399B6}" type="slidenum">
              <a:rPr lang="de-DE" noProof="0" smtClean="0"/>
              <a:pPr rtl="0"/>
              <a:t>‹Nr.›</a:t>
            </a:fld>
            <a:endParaRPr lang="de-DE" noProof="0"/>
          </a:p>
        </p:txBody>
      </p:sp>
      <p:sp>
        <p:nvSpPr>
          <p:cNvPr id="5" name="Titel 4">
            <a:extLst>
              <a:ext uri="{FF2B5EF4-FFF2-40B4-BE49-F238E27FC236}">
                <a16:creationId xmlns:a16="http://schemas.microsoft.com/office/drawing/2014/main" id="{16EFF903-F1F3-440A-B12C-9FD51606B03D}"/>
              </a:ext>
            </a:extLst>
          </p:cNvPr>
          <p:cNvSpPr>
            <a:spLocks noGrp="1"/>
          </p:cNvSpPr>
          <p:nvPr>
            <p:ph type="title" hasCustomPrompt="1"/>
          </p:nvPr>
        </p:nvSpPr>
        <p:spPr/>
        <p:txBody>
          <a:bodyPr rtlCol="0"/>
          <a:lstStyle/>
          <a:p>
            <a:pPr rtl="0"/>
            <a:r>
              <a:rPr lang="de-DE" noProof="0"/>
              <a:t>Titelmasterformat durch Klicken bearbeiten</a:t>
            </a:r>
          </a:p>
        </p:txBody>
      </p:sp>
    </p:spTree>
    <p:extLst>
      <p:ext uri="{BB962C8B-B14F-4D97-AF65-F5344CB8AC3E}">
        <p14:creationId xmlns:p14="http://schemas.microsoft.com/office/powerpoint/2010/main" val="1987784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anksagungs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174360" y="2112793"/>
            <a:ext cx="6798250" cy="1674470"/>
          </a:xfrm>
        </p:spPr>
        <p:txBody>
          <a:bodyPr rtlCol="0" anchor="ctr"/>
          <a:lstStyle>
            <a:lvl1pPr algn="ctr">
              <a:lnSpc>
                <a:spcPct val="100000"/>
              </a:lnSpc>
              <a:defRPr sz="6000" b="1" cap="all" spc="-300" baseline="0">
                <a:solidFill>
                  <a:schemeClr val="tx1"/>
                </a:solidFill>
                <a:latin typeface="+mj-lt"/>
              </a:defRPr>
            </a:lvl1pPr>
          </a:lstStyle>
          <a:p>
            <a:pPr rtl="0"/>
            <a:r>
              <a:rPr lang="de-DE" noProof="0"/>
              <a:t>Vielen Dank!</a:t>
            </a:r>
          </a:p>
        </p:txBody>
      </p:sp>
      <p:sp>
        <p:nvSpPr>
          <p:cNvPr id="7" name="Rechteck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8" name="Rechteck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1" name="Rechteck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0" name="Textplatzhalter 5">
            <a:extLst>
              <a:ext uri="{FF2B5EF4-FFF2-40B4-BE49-F238E27FC236}">
                <a16:creationId xmlns:a16="http://schemas.microsoft.com/office/drawing/2014/main" id="{CA3EFDD3-A9D2-4EB6-BB2A-F6999D9F7EA6}"/>
              </a:ext>
            </a:extLst>
          </p:cNvPr>
          <p:cNvSpPr>
            <a:spLocks noGrp="1"/>
          </p:cNvSpPr>
          <p:nvPr>
            <p:ph type="body" sz="quarter" idx="15" hasCustomPrompt="1"/>
          </p:nvPr>
        </p:nvSpPr>
        <p:spPr>
          <a:xfrm>
            <a:off x="2174361" y="4035727"/>
            <a:ext cx="3329850" cy="382887"/>
          </a:xfrm>
        </p:spPr>
        <p:txBody>
          <a:bodyPr rtlCol="0"/>
          <a:lstStyle>
            <a:lvl1pPr marL="0" indent="0" algn="r">
              <a:buNone/>
              <a:defRPr sz="2400"/>
            </a:lvl1pPr>
            <a:lvl2pPr marL="266700" indent="0">
              <a:buNone/>
              <a:defRPr/>
            </a:lvl2pPr>
            <a:lvl3pPr marL="542925" indent="0">
              <a:buNone/>
              <a:defRPr/>
            </a:lvl3pPr>
            <a:lvl4pPr marL="809625" indent="0">
              <a:buNone/>
              <a:defRPr/>
            </a:lvl4pPr>
            <a:lvl5pPr marL="1076325" indent="0">
              <a:buNone/>
              <a:defRPr/>
            </a:lvl5pPr>
          </a:lstStyle>
          <a:p>
            <a:pPr lvl="0" rtl="0"/>
            <a:r>
              <a:rPr lang="de-DE" noProof="0"/>
              <a:t>Vollständiger Name</a:t>
            </a:r>
          </a:p>
        </p:txBody>
      </p:sp>
      <p:sp>
        <p:nvSpPr>
          <p:cNvPr id="12" name="Textplatzhalter 6">
            <a:extLst>
              <a:ext uri="{FF2B5EF4-FFF2-40B4-BE49-F238E27FC236}">
                <a16:creationId xmlns:a16="http://schemas.microsoft.com/office/drawing/2014/main" id="{261ED1F7-B623-43D9-9BDA-8808C5CFAFFB}"/>
              </a:ext>
            </a:extLst>
          </p:cNvPr>
          <p:cNvSpPr>
            <a:spLocks noGrp="1"/>
          </p:cNvSpPr>
          <p:nvPr>
            <p:ph type="body" sz="quarter" idx="16" hasCustomPrompt="1"/>
          </p:nvPr>
        </p:nvSpPr>
        <p:spPr>
          <a:xfrm>
            <a:off x="6062268" y="4150118"/>
            <a:ext cx="2910342" cy="238016"/>
          </a:xfrm>
        </p:spPr>
        <p:txBody>
          <a:bodyPr rtlCol="0"/>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rtl="0"/>
            <a:r>
              <a:rPr lang="de-DE" noProof="0"/>
              <a:t>Telefonnummer</a:t>
            </a:r>
          </a:p>
        </p:txBody>
      </p:sp>
      <p:sp>
        <p:nvSpPr>
          <p:cNvPr id="13" name="Textplatzhalter 7">
            <a:extLst>
              <a:ext uri="{FF2B5EF4-FFF2-40B4-BE49-F238E27FC236}">
                <a16:creationId xmlns:a16="http://schemas.microsoft.com/office/drawing/2014/main" id="{E27366FC-4115-4122-9CE2-5FA9D424AD51}"/>
              </a:ext>
            </a:extLst>
          </p:cNvPr>
          <p:cNvSpPr>
            <a:spLocks noGrp="1"/>
          </p:cNvSpPr>
          <p:nvPr>
            <p:ph type="body" sz="quarter" idx="17" hasCustomPrompt="1"/>
          </p:nvPr>
        </p:nvSpPr>
        <p:spPr>
          <a:xfrm>
            <a:off x="6062268" y="4540691"/>
            <a:ext cx="2910342" cy="238016"/>
          </a:xfrm>
        </p:spPr>
        <p:txBody>
          <a:bodyPr rtlCol="0"/>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rtl="0"/>
            <a:r>
              <a:rPr lang="de-DE" noProof="0"/>
              <a:t>E-Mail-Adresse oder Handle für soziale Medien</a:t>
            </a:r>
          </a:p>
        </p:txBody>
      </p:sp>
      <p:sp>
        <p:nvSpPr>
          <p:cNvPr id="14" name="Textplatzhalter 8">
            <a:extLst>
              <a:ext uri="{FF2B5EF4-FFF2-40B4-BE49-F238E27FC236}">
                <a16:creationId xmlns:a16="http://schemas.microsoft.com/office/drawing/2014/main" id="{DEB36829-2F8B-4E22-AB6D-4111D18AF847}"/>
              </a:ext>
            </a:extLst>
          </p:cNvPr>
          <p:cNvSpPr>
            <a:spLocks noGrp="1"/>
          </p:cNvSpPr>
          <p:nvPr>
            <p:ph type="body" sz="quarter" idx="18" hasCustomPrompt="1"/>
          </p:nvPr>
        </p:nvSpPr>
        <p:spPr>
          <a:xfrm>
            <a:off x="6062268" y="4931263"/>
            <a:ext cx="2910342" cy="238016"/>
          </a:xfrm>
        </p:spPr>
        <p:txBody>
          <a:bodyPr rtlCol="0"/>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rtl="0"/>
            <a:r>
              <a:rPr lang="de-DE" noProof="0"/>
              <a:t>Firmenwebsite</a:t>
            </a:r>
          </a:p>
        </p:txBody>
      </p:sp>
    </p:spTree>
    <p:extLst>
      <p:ext uri="{BB962C8B-B14F-4D97-AF65-F5344CB8AC3E}">
        <p14:creationId xmlns:p14="http://schemas.microsoft.com/office/powerpoint/2010/main" val="3189010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Unter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rtlCol="0"/>
          <a:lstStyle>
            <a:lvl1pPr>
              <a:defRPr>
                <a:solidFill>
                  <a:schemeClr val="tx1"/>
                </a:solidFill>
              </a:defRPr>
            </a:lvl1pPr>
          </a:lstStyle>
          <a:p>
            <a:pPr rtl="0"/>
            <a:r>
              <a:rPr lang="de-DE" noProof="0"/>
              <a:t>Seitentitel durch Klicken bearbeiten</a:t>
            </a:r>
          </a:p>
        </p:txBody>
      </p:sp>
      <p:sp>
        <p:nvSpPr>
          <p:cNvPr id="7" name="Untertitel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1" y="1008000"/>
            <a:ext cx="9198116"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E8FE0EB3-0FF4-4285-B9D3-90A5751B7BBF}"/>
              </a:ext>
            </a:extLst>
          </p:cNvPr>
          <p:cNvSpPr>
            <a:spLocks noGrp="1"/>
          </p:cNvSpPr>
          <p:nvPr>
            <p:ph type="ftr" sz="quarter" idx="12"/>
          </p:nvPr>
        </p:nvSpPr>
        <p:spPr>
          <a:xfrm>
            <a:off x="432000" y="6356350"/>
            <a:ext cx="4114800" cy="365125"/>
          </a:xfrm>
          <a:prstGeom prst="rect">
            <a:avLst/>
          </a:prstGeom>
        </p:spPr>
        <p:txBody>
          <a:bodyPr rtlCol="0"/>
          <a:lstStyle/>
          <a:p>
            <a:pPr rtl="0"/>
            <a:endParaRPr lang="de-DE" noProof="0"/>
          </a:p>
        </p:txBody>
      </p:sp>
      <p:sp>
        <p:nvSpPr>
          <p:cNvPr id="5" name="Foliennummernplatzhalter 4">
            <a:extLst>
              <a:ext uri="{FF2B5EF4-FFF2-40B4-BE49-F238E27FC236}">
                <a16:creationId xmlns:a16="http://schemas.microsoft.com/office/drawing/2014/main" id="{3442953D-28FC-41B5-A1BB-BB3BA7CA40BE}"/>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734501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32C8D0EF-1DB6-4ADC-8F31-5AE53BF5EAF4}"/>
              </a:ext>
            </a:extLst>
          </p:cNvPr>
          <p:cNvSpPr/>
          <p:nvPr userDrawn="1"/>
        </p:nvSpPr>
        <p:spPr>
          <a:xfrm>
            <a:off x="0" y="0"/>
            <a:ext cx="9980475"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7" name="Rechteck 6">
            <a:extLst>
              <a:ext uri="{FF2B5EF4-FFF2-40B4-BE49-F238E27FC236}">
                <a16:creationId xmlns:a16="http://schemas.microsoft.com/office/drawing/2014/main" id="{62F208ED-79A0-4B2C-A5EE-9D27466BCA3F}"/>
              </a:ext>
            </a:extLst>
          </p:cNvPr>
          <p:cNvSpPr/>
          <p:nvPr userDrawn="1"/>
        </p:nvSpPr>
        <p:spPr>
          <a:xfrm>
            <a:off x="11407775" y="6356350"/>
            <a:ext cx="784225" cy="3651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 name="Titelplatzhalt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9198116" cy="432000"/>
          </a:xfrm>
          <a:prstGeom prst="rect">
            <a:avLst/>
          </a:prstGeom>
        </p:spPr>
        <p:txBody>
          <a:bodyPr vert="horz" lIns="0" tIns="0" rIns="0" bIns="0" rtlCol="0" anchor="ctr">
            <a:noAutofit/>
          </a:bodyPr>
          <a:lstStyle/>
          <a:p>
            <a:pPr rtl="0"/>
            <a:r>
              <a:rPr lang="de-DE" noProof="0"/>
              <a:t>Seitentitel durch Klicken bearbeiten</a:t>
            </a:r>
          </a:p>
        </p:txBody>
      </p:sp>
      <p:sp>
        <p:nvSpPr>
          <p:cNvPr id="3" name="Textplatzhalter 2">
            <a:extLst>
              <a:ext uri="{FF2B5EF4-FFF2-40B4-BE49-F238E27FC236}">
                <a16:creationId xmlns:a16="http://schemas.microsoft.com/office/drawing/2014/main" id="{213AB95C-7DD4-4796-80E4-1B7466A2A037}"/>
              </a:ext>
            </a:extLst>
          </p:cNvPr>
          <p:cNvSpPr>
            <a:spLocks noGrp="1"/>
          </p:cNvSpPr>
          <p:nvPr>
            <p:ph type="body" idx="1"/>
          </p:nvPr>
        </p:nvSpPr>
        <p:spPr>
          <a:xfrm>
            <a:off x="432000" y="1512000"/>
            <a:ext cx="9198116" cy="5164074"/>
          </a:xfrm>
          <a:prstGeom prst="rect">
            <a:avLst/>
          </a:prstGeom>
        </p:spPr>
        <p:txBody>
          <a:bodyPr vert="horz" lIns="0" tIns="0" rIns="0" bIns="0" rtlCol="0">
            <a:noAutofit/>
          </a:body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6" name="Foliennummernplatzhalt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447502" y="6401750"/>
            <a:ext cx="278418" cy="274324"/>
          </a:xfrm>
          <a:prstGeom prst="rect">
            <a:avLst/>
          </a:prstGeom>
        </p:spPr>
        <p:txBody>
          <a:bodyPr vert="horz" lIns="0" tIns="0" rIns="0" bIns="0" rtlCol="0" anchor="ctr"/>
          <a:lstStyle>
            <a:lvl1pPr algn="ctr">
              <a:defRPr sz="1200" i="1">
                <a:solidFill>
                  <a:schemeClr val="bg1"/>
                </a:solidFill>
              </a:defRPr>
            </a:lvl1pPr>
          </a:lstStyle>
          <a:p>
            <a:pPr rtl="0"/>
            <a:fld id="{19B51A1E-902D-48AF-9020-955120F399B6}" type="slidenum">
              <a:rPr lang="de-DE" noProof="0" smtClean="0"/>
              <a:pPr rtl="0"/>
              <a:t>‹Nr.›</a:t>
            </a:fld>
            <a:endParaRPr lang="de-DE" noProof="0"/>
          </a:p>
        </p:txBody>
      </p:sp>
      <p:sp>
        <p:nvSpPr>
          <p:cNvPr id="4" name="Textfeld 3">
            <a:extLst>
              <a:ext uri="{FF2B5EF4-FFF2-40B4-BE49-F238E27FC236}">
                <a16:creationId xmlns:a16="http://schemas.microsoft.com/office/drawing/2014/main" id="{34FDC6F9-37F9-4E25-AECA-D307B8421C73}"/>
              </a:ext>
            </a:extLst>
          </p:cNvPr>
          <p:cNvSpPr txBox="1"/>
          <p:nvPr userDrawn="1"/>
        </p:nvSpPr>
        <p:spPr>
          <a:xfrm>
            <a:off x="9630116" y="6346108"/>
            <a:ext cx="1662546" cy="404658"/>
          </a:xfrm>
          <a:prstGeom prst="rect">
            <a:avLst/>
          </a:prstGeom>
          <a:noFill/>
        </p:spPr>
        <p:txBody>
          <a:bodyPr wrap="square" lIns="0" tIns="36000" rIns="0" bIns="0" rtlCol="0">
            <a:spAutoFit/>
          </a:bodyPr>
          <a:lstStyle/>
          <a:p>
            <a:pPr algn="r" rtl="0">
              <a:lnSpc>
                <a:spcPts val="1400"/>
              </a:lnSpc>
            </a:pPr>
            <a:r>
              <a:rPr lang="de-DE" sz="1200" b="1" i="0" spc="-100" noProof="0" dirty="0">
                <a:solidFill>
                  <a:schemeClr val="tx1">
                    <a:lumMod val="50000"/>
                    <a:lumOff val="50000"/>
                  </a:schemeClr>
                </a:solidFill>
                <a:latin typeface="Corbel" panose="020B0503020204020204" pitchFamily="34" charset="0"/>
              </a:rPr>
              <a:t>PROF. DR.</a:t>
            </a:r>
          </a:p>
          <a:p>
            <a:pPr algn="r" rtl="0">
              <a:lnSpc>
                <a:spcPts val="1400"/>
              </a:lnSpc>
            </a:pPr>
            <a:r>
              <a:rPr lang="de-DE" sz="1200" b="1" i="0" spc="-100" noProof="0" dirty="0">
                <a:solidFill>
                  <a:schemeClr val="tx1"/>
                </a:solidFill>
                <a:latin typeface="Corbel" panose="020B0503020204020204" pitchFamily="34" charset="0"/>
              </a:rPr>
              <a:t>NANE KRATZKE</a:t>
            </a:r>
          </a:p>
        </p:txBody>
      </p:sp>
      <p:pic>
        <p:nvPicPr>
          <p:cNvPr id="9" name="Grafik 8">
            <a:extLst>
              <a:ext uri="{FF2B5EF4-FFF2-40B4-BE49-F238E27FC236}">
                <a16:creationId xmlns:a16="http://schemas.microsoft.com/office/drawing/2014/main" id="{9729CD29-5554-0C40-BA73-CC9B78EC8809}"/>
              </a:ext>
            </a:extLst>
          </p:cNvPr>
          <p:cNvPicPr>
            <a:picLocks noChangeAspect="1"/>
          </p:cNvPicPr>
          <p:nvPr userDrawn="1"/>
        </p:nvPicPr>
        <p:blipFill>
          <a:blip r:embed="rId23">
            <a:extLst>
              <a:ext uri="{96DAC541-7B7A-43D3-8B79-37D633B846F1}">
                <asvg:svgBlip xmlns:asvg="http://schemas.microsoft.com/office/drawing/2016/SVG/main" r:embed="rId24"/>
              </a:ext>
            </a:extLst>
          </a:blip>
          <a:srcRect/>
          <a:stretch/>
        </p:blipFill>
        <p:spPr>
          <a:xfrm>
            <a:off x="10351873" y="315309"/>
            <a:ext cx="569391" cy="569391"/>
          </a:xfrm>
          <a:prstGeom prst="rect">
            <a:avLst/>
          </a:prstGeom>
        </p:spPr>
      </p:pic>
      <p:sp>
        <p:nvSpPr>
          <p:cNvPr id="10" name="Textfeld 9">
            <a:extLst>
              <a:ext uri="{FF2B5EF4-FFF2-40B4-BE49-F238E27FC236}">
                <a16:creationId xmlns:a16="http://schemas.microsoft.com/office/drawing/2014/main" id="{5268C859-492E-F042-BE5D-EFDDC5031E1E}"/>
              </a:ext>
            </a:extLst>
          </p:cNvPr>
          <p:cNvSpPr txBox="1"/>
          <p:nvPr userDrawn="1"/>
        </p:nvSpPr>
        <p:spPr>
          <a:xfrm>
            <a:off x="10999318" y="379135"/>
            <a:ext cx="896367" cy="418251"/>
          </a:xfrm>
          <a:prstGeom prst="rect">
            <a:avLst/>
          </a:prstGeom>
          <a:noFill/>
        </p:spPr>
        <p:txBody>
          <a:bodyPr wrap="square" lIns="0" tIns="36000" rIns="0" bIns="0" rtlCol="0">
            <a:spAutoFit/>
          </a:bodyPr>
          <a:lstStyle/>
          <a:p>
            <a:pPr algn="ctr" rtl="0">
              <a:lnSpc>
                <a:spcPts val="1400"/>
              </a:lnSpc>
            </a:pPr>
            <a:r>
              <a:rPr lang="de-DE" sz="2100" b="1" i="0" spc="-100" noProof="0" dirty="0">
                <a:solidFill>
                  <a:schemeClr val="tx1">
                    <a:lumMod val="95000"/>
                    <a:lumOff val="5000"/>
                  </a:schemeClr>
                </a:solidFill>
                <a:latin typeface="Corbel" panose="020B0503020204020204" pitchFamily="34" charset="0"/>
              </a:rPr>
              <a:t>CLOUD </a:t>
            </a:r>
            <a:r>
              <a:rPr lang="de-DE" sz="2000" b="1" i="0" spc="-100" noProof="0" dirty="0">
                <a:solidFill>
                  <a:schemeClr val="tx1">
                    <a:lumMod val="95000"/>
                    <a:lumOff val="5000"/>
                  </a:schemeClr>
                </a:solidFill>
                <a:latin typeface="Corbel" panose="020B0503020204020204" pitchFamily="34" charset="0"/>
              </a:rPr>
              <a:t>NATIVE</a:t>
            </a:r>
            <a:endParaRPr lang="de-DE" sz="1300" b="0" i="0" spc="-100" noProof="0" dirty="0">
              <a:solidFill>
                <a:schemeClr val="tx1">
                  <a:lumMod val="65000"/>
                  <a:lumOff val="35000"/>
                </a:schemeClr>
              </a:solidFill>
              <a:latin typeface="Corbel" panose="020B0503020204020204" pitchFamily="34" charset="0"/>
            </a:endParaRPr>
          </a:p>
        </p:txBody>
      </p:sp>
      <p:sp>
        <p:nvSpPr>
          <p:cNvPr id="11" name="Textfeld 10">
            <a:extLst>
              <a:ext uri="{FF2B5EF4-FFF2-40B4-BE49-F238E27FC236}">
                <a16:creationId xmlns:a16="http://schemas.microsoft.com/office/drawing/2014/main" id="{FFC8E956-1AF9-AC42-816A-CABAC5DD468D}"/>
              </a:ext>
            </a:extLst>
          </p:cNvPr>
          <p:cNvSpPr txBox="1"/>
          <p:nvPr userDrawn="1"/>
        </p:nvSpPr>
        <p:spPr>
          <a:xfrm>
            <a:off x="10999318" y="689442"/>
            <a:ext cx="896367" cy="215888"/>
          </a:xfrm>
          <a:prstGeom prst="rect">
            <a:avLst/>
          </a:prstGeom>
          <a:noFill/>
        </p:spPr>
        <p:txBody>
          <a:bodyPr wrap="square" lIns="0" tIns="36000" rIns="0" bIns="0" rtlCol="0">
            <a:spAutoFit/>
          </a:bodyPr>
          <a:lstStyle/>
          <a:p>
            <a:pPr algn="ctr" rtl="0">
              <a:lnSpc>
                <a:spcPts val="1400"/>
              </a:lnSpc>
            </a:pPr>
            <a:r>
              <a:rPr lang="de-DE" sz="1300" b="0" i="1" spc="-100" noProof="0" dirty="0">
                <a:solidFill>
                  <a:schemeClr val="tx1">
                    <a:lumMod val="50000"/>
                    <a:lumOff val="50000"/>
                  </a:schemeClr>
                </a:solidFill>
                <a:latin typeface="Corbel" panose="020B0503020204020204" pitchFamily="34" charset="0"/>
              </a:rPr>
              <a:t>COMPUTING</a:t>
            </a:r>
          </a:p>
        </p:txBody>
      </p: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58" r:id="rId4"/>
    <p:sldLayoutId id="2147483665" r:id="rId5"/>
    <p:sldLayoutId id="2147483659" r:id="rId6"/>
    <p:sldLayoutId id="2147483660" r:id="rId7"/>
    <p:sldLayoutId id="2147483664" r:id="rId8"/>
    <p:sldLayoutId id="2147483650" r:id="rId9"/>
    <p:sldLayoutId id="2147483656" r:id="rId10"/>
    <p:sldLayoutId id="2147483657" r:id="rId11"/>
    <p:sldLayoutId id="2147483654" r:id="rId12"/>
    <p:sldLayoutId id="2147483666" r:id="rId13"/>
    <p:sldLayoutId id="2147483667" r:id="rId14"/>
    <p:sldLayoutId id="2147483668" r:id="rId15"/>
    <p:sldLayoutId id="2147483669" r:id="rId16"/>
    <p:sldLayoutId id="2147483670" r:id="rId17"/>
    <p:sldLayoutId id="2147483671" r:id="rId18"/>
    <p:sldLayoutId id="2147483672" r:id="rId19"/>
    <p:sldLayoutId id="2147483655" r:id="rId20"/>
    <p:sldLayoutId id="2147483673" r:id="rId21"/>
  </p:sldLayoutIdLst>
  <p:hf hdr="0" ftr="0" dt="0"/>
  <p:txStyles>
    <p:titleStyle>
      <a:lvl1pPr algn="l" defTabSz="914400" rtl="0" eaLnBrk="1" latinLnBrk="0" hangingPunct="1">
        <a:lnSpc>
          <a:spcPct val="90000"/>
        </a:lnSpc>
        <a:spcBef>
          <a:spcPct val="0"/>
        </a:spcBef>
        <a:buNone/>
        <a:defRPr sz="3200" b="1" kern="1200" cap="all" spc="-150" baseline="0">
          <a:solidFill>
            <a:schemeClr val="tx1"/>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tiff"/><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tiff"/><Relationship Id="rId1" Type="http://schemas.openxmlformats.org/officeDocument/2006/relationships/slideLayout" Target="../slideLayouts/slideLayout12.xml"/><Relationship Id="rId4" Type="http://schemas.openxmlformats.org/officeDocument/2006/relationships/image" Target="../media/image23.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16.emf"/><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11.svg"/></Relationships>
</file>

<file path=ppt/slides/_rels/slide15.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JPG"/><Relationship Id="rId1" Type="http://schemas.openxmlformats.org/officeDocument/2006/relationships/slideLayout" Target="../slideLayouts/slideLayout4.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 Id="rId9"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11.sv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750.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15.tiff"/><Relationship Id="rId1" Type="http://schemas.openxmlformats.org/officeDocument/2006/relationships/slideLayout" Target="../slideLayouts/slideLayout12.xml"/><Relationship Id="rId6" Type="http://schemas.openxmlformats.org/officeDocument/2006/relationships/image" Target="../media/image740.png"/><Relationship Id="rId5" Type="http://schemas.openxmlformats.org/officeDocument/2006/relationships/customXml" Target="../ink/ink2.xml"/><Relationship Id="rId10" Type="http://schemas.openxmlformats.org/officeDocument/2006/relationships/image" Target="../media/image760.png"/><Relationship Id="rId4" Type="http://schemas.openxmlformats.org/officeDocument/2006/relationships/image" Target="../media/image730.png"/><Relationship Id="rId9" Type="http://schemas.openxmlformats.org/officeDocument/2006/relationships/customXml" Target="../ink/ink4.xml"/></Relationships>
</file>

<file path=ppt/slides/_rels/slide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tiff"/><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descr="Ein Bild, das Text, Person, Mann, drinnen enthält.&#10;&#10;Automatisch generierte Beschreibung">
            <a:extLst>
              <a:ext uri="{FF2B5EF4-FFF2-40B4-BE49-F238E27FC236}">
                <a16:creationId xmlns:a16="http://schemas.microsoft.com/office/drawing/2014/main" id="{71FFB062-E1B5-47E0-C950-E6D129DAE4EA}"/>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PencilSketch trans="95000" pressure="2"/>
                    </a14:imgEffect>
                  </a14:imgLayer>
                </a14:imgProps>
              </a:ext>
            </a:extLst>
          </a:blip>
          <a:srcRect r="1659"/>
          <a:stretch/>
        </p:blipFill>
        <p:spPr>
          <a:xfrm>
            <a:off x="69273" y="63691"/>
            <a:ext cx="9911201" cy="6727346"/>
          </a:xfrm>
          <a:prstGeom prst="rect">
            <a:avLst/>
          </a:prstGeom>
          <a:noFill/>
        </p:spPr>
      </p:pic>
      <p:sp>
        <p:nvSpPr>
          <p:cNvPr id="30" name="Title 2">
            <a:extLst>
              <a:ext uri="{FF2B5EF4-FFF2-40B4-BE49-F238E27FC236}">
                <a16:creationId xmlns:a16="http://schemas.microsoft.com/office/drawing/2014/main" id="{C40FC0DE-5FC2-A7E8-D1AE-301CB0AC31A1}"/>
              </a:ext>
            </a:extLst>
          </p:cNvPr>
          <p:cNvSpPr>
            <a:spLocks noGrp="1"/>
          </p:cNvSpPr>
          <p:nvPr>
            <p:ph type="ctrTitle"/>
          </p:nvPr>
        </p:nvSpPr>
        <p:spPr>
          <a:xfrm>
            <a:off x="551096" y="3919597"/>
            <a:ext cx="3320860" cy="1411151"/>
          </a:xfrm>
        </p:spPr>
        <p:txBody>
          <a:bodyPr anchor="ctr"/>
          <a:lstStyle/>
          <a:p>
            <a:pPr algn="l"/>
            <a:r>
              <a:rPr lang="en-US" dirty="0"/>
              <a:t> </a:t>
            </a:r>
            <a:br>
              <a:rPr lang="en-US" dirty="0"/>
            </a:br>
            <a:r>
              <a:rPr lang="en-US" sz="4000" dirty="0"/>
              <a:t>Cloud-native</a:t>
            </a:r>
            <a:endParaRPr lang="en-US" dirty="0"/>
          </a:p>
        </p:txBody>
      </p:sp>
      <p:sp>
        <p:nvSpPr>
          <p:cNvPr id="31" name="Subtitle 3">
            <a:extLst>
              <a:ext uri="{FF2B5EF4-FFF2-40B4-BE49-F238E27FC236}">
                <a16:creationId xmlns:a16="http://schemas.microsoft.com/office/drawing/2014/main" id="{A7AED8D2-12C6-26AC-5AF0-E921BDCCBE3B}"/>
              </a:ext>
            </a:extLst>
          </p:cNvPr>
          <p:cNvSpPr>
            <a:spLocks noGrp="1"/>
          </p:cNvSpPr>
          <p:nvPr>
            <p:ph type="subTitle" idx="1"/>
          </p:nvPr>
        </p:nvSpPr>
        <p:spPr>
          <a:xfrm>
            <a:off x="4353780" y="4740165"/>
            <a:ext cx="7838220" cy="1411152"/>
          </a:xfrm>
          <a:gradFill>
            <a:gsLst>
              <a:gs pos="0">
                <a:schemeClr val="accent1">
                  <a:lumMod val="5000"/>
                  <a:lumOff val="95000"/>
                  <a:alpha val="81187"/>
                </a:schemeClr>
              </a:gs>
              <a:gs pos="46000">
                <a:schemeClr val="bg1"/>
              </a:gs>
              <a:gs pos="68000">
                <a:schemeClr val="bg1">
                  <a:alpha val="52000"/>
                </a:schemeClr>
              </a:gs>
              <a:gs pos="100000">
                <a:schemeClr val="accent1">
                  <a:lumMod val="30000"/>
                  <a:lumOff val="70000"/>
                  <a:alpha val="0"/>
                </a:schemeClr>
              </a:gs>
            </a:gsLst>
            <a:lin ang="0" scaled="0"/>
          </a:gradFill>
          <a:ln>
            <a:noFill/>
          </a:ln>
        </p:spPr>
        <p:style>
          <a:lnRef idx="2">
            <a:schemeClr val="dk1">
              <a:shade val="50000"/>
            </a:schemeClr>
          </a:lnRef>
          <a:fillRef idx="1">
            <a:schemeClr val="dk1"/>
          </a:fillRef>
          <a:effectRef idx="0">
            <a:schemeClr val="dk1"/>
          </a:effectRef>
          <a:fontRef idx="minor">
            <a:schemeClr val="lt1"/>
          </a:fontRef>
        </p:style>
        <p:txBody>
          <a:bodyPr tIns="0" anchor="ctr"/>
          <a:lstStyle/>
          <a:p>
            <a:pPr>
              <a:spcBef>
                <a:spcPts val="0"/>
              </a:spcBef>
            </a:pPr>
            <a:r>
              <a:rPr lang="en-US" b="1" dirty="0">
                <a:latin typeface="+mn-lt"/>
              </a:rPr>
              <a:t>Unit:</a:t>
            </a:r>
            <a:endParaRPr lang="en-US" sz="2400" b="1" dirty="0">
              <a:latin typeface="+mn-lt"/>
            </a:endParaRPr>
          </a:p>
          <a:p>
            <a:pPr>
              <a:spcBef>
                <a:spcPts val="0"/>
              </a:spcBef>
            </a:pPr>
            <a:r>
              <a:rPr lang="en-US" sz="2400" b="1" dirty="0">
                <a:latin typeface="+mn-lt"/>
              </a:rPr>
              <a:t>Observability</a:t>
            </a:r>
          </a:p>
          <a:p>
            <a:pPr>
              <a:spcBef>
                <a:spcPts val="0"/>
              </a:spcBef>
            </a:pPr>
            <a:endParaRPr lang="en-US" b="1" dirty="0">
              <a:latin typeface="+mn-lt"/>
            </a:endParaRPr>
          </a:p>
          <a:p>
            <a:pPr>
              <a:spcBef>
                <a:spcPts val="0"/>
              </a:spcBef>
            </a:pPr>
            <a:r>
              <a:rPr lang="en-US" dirty="0">
                <a:latin typeface="+mj-lt"/>
              </a:rPr>
              <a:t>(2) </a:t>
            </a:r>
            <a:r>
              <a:rPr lang="en-US" dirty="0" err="1">
                <a:latin typeface="+mj-lt"/>
              </a:rPr>
              <a:t>Instrumentierung</a:t>
            </a:r>
            <a:r>
              <a:rPr lang="en-US" dirty="0">
                <a:latin typeface="+mj-lt"/>
              </a:rPr>
              <a:t> </a:t>
            </a:r>
            <a:r>
              <a:rPr lang="en-US" dirty="0" err="1">
                <a:latin typeface="+mj-lt"/>
              </a:rPr>
              <a:t>zur</a:t>
            </a:r>
            <a:r>
              <a:rPr lang="en-US" dirty="0">
                <a:latin typeface="+mj-lt"/>
              </a:rPr>
              <a:t> </a:t>
            </a:r>
            <a:r>
              <a:rPr lang="en-US" dirty="0" err="1">
                <a:latin typeface="+mj-lt"/>
              </a:rPr>
              <a:t>Metrikerhebung</a:t>
            </a:r>
            <a:endParaRPr lang="en-US" dirty="0">
              <a:latin typeface="+mj-lt"/>
            </a:endParaRPr>
          </a:p>
        </p:txBody>
      </p:sp>
      <p:sp>
        <p:nvSpPr>
          <p:cNvPr id="32" name="Slide Number Placeholder 4">
            <a:extLst>
              <a:ext uri="{FF2B5EF4-FFF2-40B4-BE49-F238E27FC236}">
                <a16:creationId xmlns:a16="http://schemas.microsoft.com/office/drawing/2014/main" id="{41A20EA0-63FD-ED42-B817-97746F45DAB8}"/>
              </a:ext>
            </a:extLst>
          </p:cNvPr>
          <p:cNvSpPr>
            <a:spLocks noGrp="1"/>
          </p:cNvSpPr>
          <p:nvPr>
            <p:ph type="sldNum" sz="quarter" idx="11"/>
          </p:nvPr>
        </p:nvSpPr>
        <p:spPr>
          <a:xfrm>
            <a:off x="11447502" y="6401750"/>
            <a:ext cx="278418" cy="274324"/>
          </a:xfrm>
        </p:spPr>
        <p:txBody>
          <a:bodyPr/>
          <a:lstStyle/>
          <a:p>
            <a:pPr rtl="0">
              <a:spcAft>
                <a:spcPts val="600"/>
              </a:spcAft>
            </a:pPr>
            <a:fld id="{19B51A1E-902D-48AF-9020-955120F399B6}" type="slidenum">
              <a:rPr lang="de-DE" noProof="0" smtClean="0"/>
              <a:pPr rtl="0">
                <a:spcAft>
                  <a:spcPts val="600"/>
                </a:spcAft>
              </a:pPr>
              <a:t>1</a:t>
            </a:fld>
            <a:endParaRPr lang="de-DE" noProof="0"/>
          </a:p>
        </p:txBody>
      </p:sp>
      <p:pic>
        <p:nvPicPr>
          <p:cNvPr id="3" name="Grafik 2">
            <a:extLst>
              <a:ext uri="{FF2B5EF4-FFF2-40B4-BE49-F238E27FC236}">
                <a16:creationId xmlns:a16="http://schemas.microsoft.com/office/drawing/2014/main" id="{9775A037-0C2C-AFF7-9B1C-0DB0B1C4FA1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contrast="100000"/>
                    </a14:imgEffect>
                  </a14:imgLayer>
                </a14:imgProps>
              </a:ext>
            </a:extLst>
          </a:blip>
          <a:stretch>
            <a:fillRect/>
          </a:stretch>
        </p:blipFill>
        <p:spPr>
          <a:xfrm rot="20712884">
            <a:off x="434980" y="2795344"/>
            <a:ext cx="1649099" cy="1675276"/>
          </a:xfrm>
          <a:prstGeom prst="rect">
            <a:avLst/>
          </a:prstGeom>
        </p:spPr>
      </p:pic>
      <p:pic>
        <p:nvPicPr>
          <p:cNvPr id="4" name="Grafik 3">
            <a:extLst>
              <a:ext uri="{FF2B5EF4-FFF2-40B4-BE49-F238E27FC236}">
                <a16:creationId xmlns:a16="http://schemas.microsoft.com/office/drawing/2014/main" id="{550C30A2-D1B7-A3CA-9289-5EACEE936178}"/>
              </a:ext>
            </a:extLst>
          </p:cNvPr>
          <p:cNvPicPr>
            <a:picLocks noChangeAspect="1"/>
          </p:cNvPicPr>
          <p:nvPr/>
        </p:nvPicPr>
        <p:blipFill>
          <a:blip r:embed="rId6">
            <a:clrChange>
              <a:clrFrom>
                <a:srgbClr val="DCDBEE"/>
              </a:clrFrom>
              <a:clrTo>
                <a:srgbClr val="DCDBEE">
                  <a:alpha val="0"/>
                </a:srgbClr>
              </a:clrTo>
            </a:clrChange>
            <a:grayscl/>
          </a:blip>
          <a:stretch>
            <a:fillRect/>
          </a:stretch>
        </p:blipFill>
        <p:spPr>
          <a:xfrm rot="21001319">
            <a:off x="8521962" y="4808537"/>
            <a:ext cx="1274408" cy="1274408"/>
          </a:xfrm>
          <a:prstGeom prst="rect">
            <a:avLst/>
          </a:prstGeom>
        </p:spPr>
      </p:pic>
    </p:spTree>
    <p:extLst>
      <p:ext uri="{BB962C8B-B14F-4D97-AF65-F5344CB8AC3E}">
        <p14:creationId xmlns:p14="http://schemas.microsoft.com/office/powerpoint/2010/main" val="34349176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389990-BEDA-F948-B319-17144F9528B0}"/>
              </a:ext>
            </a:extLst>
          </p:cNvPr>
          <p:cNvSpPr>
            <a:spLocks noGrp="1"/>
          </p:cNvSpPr>
          <p:nvPr>
            <p:ph type="title"/>
          </p:nvPr>
        </p:nvSpPr>
        <p:spPr/>
        <p:txBody>
          <a:bodyPr/>
          <a:lstStyle/>
          <a:p>
            <a:r>
              <a:rPr lang="de-DE"/>
              <a:t>Metrics</a:t>
            </a:r>
            <a:endParaRPr lang="de-DE" dirty="0"/>
          </a:p>
        </p:txBody>
      </p:sp>
      <p:sp>
        <p:nvSpPr>
          <p:cNvPr id="3" name="Textplatzhalter 2">
            <a:extLst>
              <a:ext uri="{FF2B5EF4-FFF2-40B4-BE49-F238E27FC236}">
                <a16:creationId xmlns:a16="http://schemas.microsoft.com/office/drawing/2014/main" id="{4F0F2687-3A68-0442-B79B-0AAD7CF1CD33}"/>
              </a:ext>
            </a:extLst>
          </p:cNvPr>
          <p:cNvSpPr>
            <a:spLocks noGrp="1"/>
          </p:cNvSpPr>
          <p:nvPr>
            <p:ph type="body" sz="quarter" idx="32"/>
          </p:nvPr>
        </p:nvSpPr>
        <p:spPr/>
        <p:txBody>
          <a:bodyPr/>
          <a:lstStyle/>
          <a:p>
            <a:r>
              <a:rPr lang="de-DE" dirty="0"/>
              <a:t>Messungen am Beispiel von Prometheus</a:t>
            </a:r>
          </a:p>
        </p:txBody>
      </p:sp>
      <p:sp>
        <p:nvSpPr>
          <p:cNvPr id="4" name="Foliennummernplatzhalter 3">
            <a:extLst>
              <a:ext uri="{FF2B5EF4-FFF2-40B4-BE49-F238E27FC236}">
                <a16:creationId xmlns:a16="http://schemas.microsoft.com/office/drawing/2014/main" id="{F88564A1-EB5C-0144-B4D8-C3C51CEFDC8B}"/>
              </a:ext>
            </a:extLst>
          </p:cNvPr>
          <p:cNvSpPr>
            <a:spLocks noGrp="1"/>
          </p:cNvSpPr>
          <p:nvPr>
            <p:ph type="sldNum" sz="quarter" idx="33"/>
          </p:nvPr>
        </p:nvSpPr>
        <p:spPr/>
        <p:txBody>
          <a:bodyPr/>
          <a:lstStyle/>
          <a:p>
            <a:pPr rtl="0"/>
            <a:fld id="{19B51A1E-902D-48AF-9020-955120F399B6}" type="slidenum">
              <a:rPr lang="de-DE" noProof="0" smtClean="0"/>
              <a:pPr rtl="0"/>
              <a:t>10</a:t>
            </a:fld>
            <a:endParaRPr lang="de-DE" noProof="0"/>
          </a:p>
        </p:txBody>
      </p:sp>
      <p:pic>
        <p:nvPicPr>
          <p:cNvPr id="5" name="Grafik 4">
            <a:extLst>
              <a:ext uri="{FF2B5EF4-FFF2-40B4-BE49-F238E27FC236}">
                <a16:creationId xmlns:a16="http://schemas.microsoft.com/office/drawing/2014/main" id="{CA821DE3-AAD9-9C46-A7ED-1B7273E59B68}"/>
              </a:ext>
            </a:extLst>
          </p:cNvPr>
          <p:cNvPicPr>
            <a:picLocks noChangeAspect="1"/>
          </p:cNvPicPr>
          <p:nvPr/>
        </p:nvPicPr>
        <p:blipFill>
          <a:blip r:embed="rId2"/>
          <a:srcRect/>
          <a:stretch/>
        </p:blipFill>
        <p:spPr>
          <a:xfrm>
            <a:off x="4775650" y="602953"/>
            <a:ext cx="6245334" cy="6255047"/>
          </a:xfrm>
          <a:prstGeom prst="rect">
            <a:avLst/>
          </a:prstGeom>
        </p:spPr>
      </p:pic>
      <p:sp>
        <p:nvSpPr>
          <p:cNvPr id="6" name="Textfeld 5">
            <a:extLst>
              <a:ext uri="{FF2B5EF4-FFF2-40B4-BE49-F238E27FC236}">
                <a16:creationId xmlns:a16="http://schemas.microsoft.com/office/drawing/2014/main" id="{8D4BE3A8-227C-0B49-AE5A-792963F43E2E}"/>
              </a:ext>
            </a:extLst>
          </p:cNvPr>
          <p:cNvSpPr txBox="1"/>
          <p:nvPr/>
        </p:nvSpPr>
        <p:spPr>
          <a:xfrm>
            <a:off x="466080" y="5816975"/>
            <a:ext cx="2918691" cy="584775"/>
          </a:xfrm>
          <a:prstGeom prst="rect">
            <a:avLst/>
          </a:prstGeom>
          <a:noFill/>
        </p:spPr>
        <p:txBody>
          <a:bodyPr wrap="square" rtlCol="0">
            <a:spAutoFit/>
          </a:bodyPr>
          <a:lstStyle/>
          <a:p>
            <a:r>
              <a:rPr lang="de-DE" sz="1600" dirty="0"/>
              <a:t>Instrumentierungsbeispiele, um Messungen vorzunehmen.</a:t>
            </a:r>
          </a:p>
        </p:txBody>
      </p:sp>
      <p:sp>
        <p:nvSpPr>
          <p:cNvPr id="8" name="Textfeld 7">
            <a:extLst>
              <a:ext uri="{FF2B5EF4-FFF2-40B4-BE49-F238E27FC236}">
                <a16:creationId xmlns:a16="http://schemas.microsoft.com/office/drawing/2014/main" id="{C3C5991F-5D66-19EB-3762-94EC3532F424}"/>
              </a:ext>
            </a:extLst>
          </p:cNvPr>
          <p:cNvSpPr txBox="1"/>
          <p:nvPr/>
        </p:nvSpPr>
        <p:spPr>
          <a:xfrm>
            <a:off x="431801" y="2092244"/>
            <a:ext cx="4110347" cy="3603652"/>
          </a:xfrm>
          <a:prstGeom prst="rect">
            <a:avLst/>
          </a:prstGeom>
          <a:solidFill>
            <a:schemeClr val="bg1"/>
          </a:solidFill>
          <a:effectLst>
            <a:outerShdw blurRad="50800" dist="38100" dir="2700000" algn="tl" rotWithShape="0">
              <a:prstClr val="black">
                <a:alpha val="40000"/>
              </a:prstClr>
            </a:outerShdw>
          </a:effectLst>
        </p:spPr>
        <p:txBody>
          <a:bodyPr wrap="square" lIns="144000" tIns="108000" rIns="144000" bIns="108000" rtlCol="0">
            <a:spAutoFit/>
          </a:bodyPr>
          <a:lstStyle/>
          <a:p>
            <a:r>
              <a:rPr lang="de-DE" sz="2000" b="1" dirty="0">
                <a:solidFill>
                  <a:srgbClr val="0070C0"/>
                </a:solidFill>
              </a:rPr>
              <a:t>Messung (Gauge)</a:t>
            </a:r>
          </a:p>
          <a:p>
            <a:endParaRPr lang="de-DE" sz="2000" b="1" dirty="0"/>
          </a:p>
          <a:p>
            <a:r>
              <a:rPr lang="de-DE" dirty="0"/>
              <a:t>Unter einer Messung versteht man eine Metrik, die einen einzelnen numerischen Wert darstellt, der willkürlich auf und ab gehen kann. Messung werden normalerweise für Messwerte wie Temperaturen oder die aktuelle Speichernutzung verwendet, aber auch für "Zählungen", die steigen und fallen können. Bspw. die Anzahl gleichzeitiger </a:t>
            </a:r>
            <a:r>
              <a:rPr lang="de-DE" dirty="0" err="1"/>
              <a:t>Requests</a:t>
            </a:r>
            <a:r>
              <a:rPr lang="de-DE" dirty="0"/>
              <a:t>.</a:t>
            </a:r>
          </a:p>
        </p:txBody>
      </p:sp>
      <p:pic>
        <p:nvPicPr>
          <p:cNvPr id="9" name="Picture 4" descr="Gauge Icon 3012373">
            <a:extLst>
              <a:ext uri="{FF2B5EF4-FFF2-40B4-BE49-F238E27FC236}">
                <a16:creationId xmlns:a16="http://schemas.microsoft.com/office/drawing/2014/main" id="{DE57B423-7C0B-25A7-4DD0-C307D31D81E8}"/>
              </a:ext>
            </a:extLst>
          </p:cNvPr>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735995" y="1879598"/>
            <a:ext cx="718070" cy="718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01726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389990-BEDA-F948-B319-17144F9528B0}"/>
              </a:ext>
            </a:extLst>
          </p:cNvPr>
          <p:cNvSpPr>
            <a:spLocks noGrp="1"/>
          </p:cNvSpPr>
          <p:nvPr>
            <p:ph type="title"/>
          </p:nvPr>
        </p:nvSpPr>
        <p:spPr/>
        <p:txBody>
          <a:bodyPr/>
          <a:lstStyle/>
          <a:p>
            <a:r>
              <a:rPr lang="de-DE"/>
              <a:t>Metrics</a:t>
            </a:r>
            <a:endParaRPr lang="de-DE" dirty="0"/>
          </a:p>
        </p:txBody>
      </p:sp>
      <p:sp>
        <p:nvSpPr>
          <p:cNvPr id="3" name="Textplatzhalter 2">
            <a:extLst>
              <a:ext uri="{FF2B5EF4-FFF2-40B4-BE49-F238E27FC236}">
                <a16:creationId xmlns:a16="http://schemas.microsoft.com/office/drawing/2014/main" id="{4F0F2687-3A68-0442-B79B-0AAD7CF1CD33}"/>
              </a:ext>
            </a:extLst>
          </p:cNvPr>
          <p:cNvSpPr>
            <a:spLocks noGrp="1"/>
          </p:cNvSpPr>
          <p:nvPr>
            <p:ph type="body" sz="quarter" idx="32"/>
          </p:nvPr>
        </p:nvSpPr>
        <p:spPr/>
        <p:txBody>
          <a:bodyPr/>
          <a:lstStyle/>
          <a:p>
            <a:r>
              <a:rPr lang="de-DE" dirty="0"/>
              <a:t>Histogramme am Beispiel von Prometheus</a:t>
            </a:r>
          </a:p>
        </p:txBody>
      </p:sp>
      <p:sp>
        <p:nvSpPr>
          <p:cNvPr id="4" name="Foliennummernplatzhalter 3">
            <a:extLst>
              <a:ext uri="{FF2B5EF4-FFF2-40B4-BE49-F238E27FC236}">
                <a16:creationId xmlns:a16="http://schemas.microsoft.com/office/drawing/2014/main" id="{F88564A1-EB5C-0144-B4D8-C3C51CEFDC8B}"/>
              </a:ext>
            </a:extLst>
          </p:cNvPr>
          <p:cNvSpPr>
            <a:spLocks noGrp="1"/>
          </p:cNvSpPr>
          <p:nvPr>
            <p:ph type="sldNum" sz="quarter" idx="33"/>
          </p:nvPr>
        </p:nvSpPr>
        <p:spPr/>
        <p:txBody>
          <a:bodyPr/>
          <a:lstStyle/>
          <a:p>
            <a:pPr rtl="0"/>
            <a:fld id="{19B51A1E-902D-48AF-9020-955120F399B6}" type="slidenum">
              <a:rPr lang="de-DE" noProof="0" smtClean="0"/>
              <a:pPr rtl="0"/>
              <a:t>11</a:t>
            </a:fld>
            <a:endParaRPr lang="de-DE" noProof="0"/>
          </a:p>
        </p:txBody>
      </p:sp>
      <p:pic>
        <p:nvPicPr>
          <p:cNvPr id="6" name="Grafik 5">
            <a:extLst>
              <a:ext uri="{FF2B5EF4-FFF2-40B4-BE49-F238E27FC236}">
                <a16:creationId xmlns:a16="http://schemas.microsoft.com/office/drawing/2014/main" id="{0F67892E-B84D-CE42-BFCA-ECFB35669C39}"/>
              </a:ext>
            </a:extLst>
          </p:cNvPr>
          <p:cNvPicPr>
            <a:picLocks noChangeAspect="1"/>
          </p:cNvPicPr>
          <p:nvPr/>
        </p:nvPicPr>
        <p:blipFill>
          <a:blip r:embed="rId2"/>
          <a:stretch>
            <a:fillRect/>
          </a:stretch>
        </p:blipFill>
        <p:spPr>
          <a:xfrm>
            <a:off x="4671808" y="1512000"/>
            <a:ext cx="7520192" cy="5271456"/>
          </a:xfrm>
          <a:prstGeom prst="rect">
            <a:avLst/>
          </a:prstGeom>
        </p:spPr>
      </p:pic>
      <p:sp>
        <p:nvSpPr>
          <p:cNvPr id="7" name="Textfeld 6">
            <a:extLst>
              <a:ext uri="{FF2B5EF4-FFF2-40B4-BE49-F238E27FC236}">
                <a16:creationId xmlns:a16="http://schemas.microsoft.com/office/drawing/2014/main" id="{8A00AE3A-E1AF-61EE-BD91-12A537C7DC40}"/>
              </a:ext>
            </a:extLst>
          </p:cNvPr>
          <p:cNvSpPr txBox="1"/>
          <p:nvPr/>
        </p:nvSpPr>
        <p:spPr>
          <a:xfrm>
            <a:off x="431418" y="1733588"/>
            <a:ext cx="4110346" cy="2218657"/>
          </a:xfrm>
          <a:prstGeom prst="rect">
            <a:avLst/>
          </a:prstGeom>
          <a:solidFill>
            <a:schemeClr val="bg1"/>
          </a:solidFill>
          <a:effectLst>
            <a:outerShdw blurRad="50800" dist="38100" dir="2700000" algn="tl" rotWithShape="0">
              <a:prstClr val="black">
                <a:alpha val="40000"/>
              </a:prstClr>
            </a:outerShdw>
          </a:effectLst>
        </p:spPr>
        <p:txBody>
          <a:bodyPr wrap="square" lIns="144000" tIns="108000" rIns="144000" bIns="108000" rtlCol="0">
            <a:spAutoFit/>
          </a:bodyPr>
          <a:lstStyle/>
          <a:p>
            <a:r>
              <a:rPr lang="de-DE" sz="1600" b="1" dirty="0">
                <a:solidFill>
                  <a:srgbClr val="0070C0"/>
                </a:solidFill>
              </a:rPr>
              <a:t>Histogramm</a:t>
            </a:r>
          </a:p>
          <a:p>
            <a:endParaRPr lang="de-DE" sz="1600" b="1" dirty="0"/>
          </a:p>
          <a:p>
            <a:r>
              <a:rPr lang="de-DE" sz="1400" dirty="0"/>
              <a:t>Ein Histogramm erfasst Beobachtungen (oft Dinge wie Dauern oder Größen) und zählt sie in konfigurierbaren Bereichen. Histogramme stellen die Verteilung von Beobachtungen ausführlicher dar. Häufig reichen auch einfache Quantilen, um Verteilungen einschätzen zu können (=&gt; Summary).</a:t>
            </a:r>
          </a:p>
          <a:p>
            <a:endParaRPr lang="de-DE" sz="1400" dirty="0"/>
          </a:p>
        </p:txBody>
      </p:sp>
      <p:sp>
        <p:nvSpPr>
          <p:cNvPr id="10" name="Textfeld 9">
            <a:extLst>
              <a:ext uri="{FF2B5EF4-FFF2-40B4-BE49-F238E27FC236}">
                <a16:creationId xmlns:a16="http://schemas.microsoft.com/office/drawing/2014/main" id="{8C5E8E1A-6F4E-80D8-FCC5-DD9F118F80DA}"/>
              </a:ext>
            </a:extLst>
          </p:cNvPr>
          <p:cNvSpPr txBox="1"/>
          <p:nvPr/>
        </p:nvSpPr>
        <p:spPr>
          <a:xfrm>
            <a:off x="431418" y="4317833"/>
            <a:ext cx="4110346" cy="2218657"/>
          </a:xfrm>
          <a:prstGeom prst="rect">
            <a:avLst/>
          </a:prstGeom>
          <a:solidFill>
            <a:schemeClr val="bg1"/>
          </a:solidFill>
          <a:effectLst>
            <a:outerShdw blurRad="50800" dist="38100" dir="2700000" algn="tl" rotWithShape="0">
              <a:prstClr val="black">
                <a:alpha val="40000"/>
              </a:prstClr>
            </a:outerShdw>
          </a:effectLst>
        </p:spPr>
        <p:txBody>
          <a:bodyPr wrap="square" lIns="144000" tIns="108000" rIns="144000" bIns="108000" rtlCol="0">
            <a:spAutoFit/>
          </a:bodyPr>
          <a:lstStyle/>
          <a:p>
            <a:r>
              <a:rPr lang="de-DE" sz="1600" b="1" dirty="0">
                <a:solidFill>
                  <a:srgbClr val="0070C0"/>
                </a:solidFill>
              </a:rPr>
              <a:t>Zusammenfassung (Summary)</a:t>
            </a:r>
          </a:p>
          <a:p>
            <a:endParaRPr lang="de-DE" sz="1600" b="1" dirty="0"/>
          </a:p>
          <a:p>
            <a:r>
              <a:rPr lang="de-DE" sz="1400" dirty="0"/>
              <a:t>Ähnlich wie bei einem Histogramm werden in einer Zusammenfassung Beobachtungen erfasst. Zusammenfassungen, dienen allerdings zur Berechnung konfigurierbarer </a:t>
            </a:r>
            <a:r>
              <a:rPr lang="de-DE" sz="1400" dirty="0" err="1"/>
              <a:t>Quantile</a:t>
            </a:r>
            <a:r>
              <a:rPr lang="de-DE" sz="1400" dirty="0"/>
              <a:t> über ein gleitendes Zeitfenster und damit für einfache statistische Auswertungen von Beobachtungsverteilungen.</a:t>
            </a:r>
          </a:p>
        </p:txBody>
      </p:sp>
      <p:pic>
        <p:nvPicPr>
          <p:cNvPr id="11" name="Picture 6" descr="histogram Icon 1689333">
            <a:extLst>
              <a:ext uri="{FF2B5EF4-FFF2-40B4-BE49-F238E27FC236}">
                <a16:creationId xmlns:a16="http://schemas.microsoft.com/office/drawing/2014/main" id="{BFD446C6-6FC0-F7BA-6419-6B1A5FA14931}"/>
              </a:ext>
            </a:extLst>
          </p:cNvPr>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14927" y="1441936"/>
            <a:ext cx="738731" cy="73873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id="{5D4F3DB6-D2C5-6CE0-AF5B-F3C0C97A4D07}"/>
              </a:ext>
            </a:extLst>
          </p:cNvPr>
          <p:cNvPicPr>
            <a:picLocks noChangeAspect="1" noChangeArrowheads="1"/>
          </p:cNvPicPr>
          <p:nvPr/>
        </p:nvPicPr>
        <p:blipFill>
          <a:blip r:embed="rId4">
            <a:duotone>
              <a:schemeClr val="accent5">
                <a:shade val="45000"/>
                <a:satMod val="135000"/>
              </a:schemeClr>
              <a:prstClr val="white"/>
            </a:duotone>
          </a:blip>
          <a:srcRect/>
          <a:stretch/>
        </p:blipFill>
        <p:spPr bwMode="auto">
          <a:xfrm>
            <a:off x="3735611" y="4036512"/>
            <a:ext cx="718070" cy="718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52066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389990-BEDA-F948-B319-17144F9528B0}"/>
              </a:ext>
            </a:extLst>
          </p:cNvPr>
          <p:cNvSpPr>
            <a:spLocks noGrp="1"/>
          </p:cNvSpPr>
          <p:nvPr>
            <p:ph type="title"/>
          </p:nvPr>
        </p:nvSpPr>
        <p:spPr/>
        <p:txBody>
          <a:bodyPr/>
          <a:lstStyle/>
          <a:p>
            <a:r>
              <a:rPr lang="de-DE"/>
              <a:t>Metrics</a:t>
            </a:r>
            <a:endParaRPr lang="de-DE" dirty="0"/>
          </a:p>
        </p:txBody>
      </p:sp>
      <p:sp>
        <p:nvSpPr>
          <p:cNvPr id="3" name="Textplatzhalter 2">
            <a:extLst>
              <a:ext uri="{FF2B5EF4-FFF2-40B4-BE49-F238E27FC236}">
                <a16:creationId xmlns:a16="http://schemas.microsoft.com/office/drawing/2014/main" id="{4F0F2687-3A68-0442-B79B-0AAD7CF1CD33}"/>
              </a:ext>
            </a:extLst>
          </p:cNvPr>
          <p:cNvSpPr>
            <a:spLocks noGrp="1"/>
          </p:cNvSpPr>
          <p:nvPr>
            <p:ph type="body" sz="quarter" idx="32"/>
          </p:nvPr>
        </p:nvSpPr>
        <p:spPr/>
        <p:txBody>
          <a:bodyPr/>
          <a:lstStyle/>
          <a:p>
            <a:r>
              <a:rPr lang="de-DE" dirty="0"/>
              <a:t>Best Practices für die Instrumentierung</a:t>
            </a:r>
          </a:p>
        </p:txBody>
      </p:sp>
      <p:sp>
        <p:nvSpPr>
          <p:cNvPr id="4" name="Foliennummernplatzhalter 3">
            <a:extLst>
              <a:ext uri="{FF2B5EF4-FFF2-40B4-BE49-F238E27FC236}">
                <a16:creationId xmlns:a16="http://schemas.microsoft.com/office/drawing/2014/main" id="{F88564A1-EB5C-0144-B4D8-C3C51CEFDC8B}"/>
              </a:ext>
            </a:extLst>
          </p:cNvPr>
          <p:cNvSpPr>
            <a:spLocks noGrp="1"/>
          </p:cNvSpPr>
          <p:nvPr>
            <p:ph type="sldNum" sz="quarter" idx="33"/>
          </p:nvPr>
        </p:nvSpPr>
        <p:spPr/>
        <p:txBody>
          <a:bodyPr/>
          <a:lstStyle/>
          <a:p>
            <a:pPr rtl="0"/>
            <a:fld id="{19B51A1E-902D-48AF-9020-955120F399B6}" type="slidenum">
              <a:rPr lang="de-DE" noProof="0" smtClean="0"/>
              <a:pPr rtl="0"/>
              <a:t>12</a:t>
            </a:fld>
            <a:endParaRPr lang="de-DE" noProof="0"/>
          </a:p>
        </p:txBody>
      </p:sp>
      <p:sp>
        <p:nvSpPr>
          <p:cNvPr id="7" name="Rechteck 6">
            <a:extLst>
              <a:ext uri="{FF2B5EF4-FFF2-40B4-BE49-F238E27FC236}">
                <a16:creationId xmlns:a16="http://schemas.microsoft.com/office/drawing/2014/main" id="{9FE97D31-B274-C542-AD05-91E7E71F418F}"/>
              </a:ext>
            </a:extLst>
          </p:cNvPr>
          <p:cNvSpPr/>
          <p:nvPr/>
        </p:nvSpPr>
        <p:spPr>
          <a:xfrm>
            <a:off x="507999" y="1781453"/>
            <a:ext cx="9198115" cy="1323439"/>
          </a:xfrm>
          <a:prstGeom prst="rect">
            <a:avLst/>
          </a:prstGeom>
        </p:spPr>
        <p:txBody>
          <a:bodyPr wrap="square">
            <a:spAutoFit/>
          </a:bodyPr>
          <a:lstStyle/>
          <a:p>
            <a:pPr marL="285750" indent="-285750">
              <a:buFont typeface="Courier New" panose="02070309020205020404" pitchFamily="49" charset="0"/>
              <a:buChar char="o"/>
            </a:pPr>
            <a:r>
              <a:rPr lang="de-DE" sz="1600" dirty="0"/>
              <a:t>Die Instrumentierung sollte ein integraler Bestandteil Ihres Codes sein.</a:t>
            </a:r>
          </a:p>
          <a:p>
            <a:pPr marL="285750" indent="-285750">
              <a:buFont typeface="Courier New" panose="02070309020205020404" pitchFamily="49" charset="0"/>
              <a:buChar char="o"/>
            </a:pPr>
            <a:r>
              <a:rPr lang="de-DE" sz="1600" dirty="0"/>
              <a:t>In Cloud-nativen Systemen unterscheidet man dabei üblicherweise Online-Systeme und Batch-Systeme.</a:t>
            </a:r>
          </a:p>
          <a:p>
            <a:pPr marL="285750" indent="-285750">
              <a:buFont typeface="Courier New" panose="02070309020205020404" pitchFamily="49" charset="0"/>
              <a:buChar char="o"/>
            </a:pPr>
            <a:r>
              <a:rPr lang="de-DE" sz="1600" dirty="0" err="1"/>
              <a:t>Requests</a:t>
            </a:r>
            <a:r>
              <a:rPr lang="de-DE" sz="1600" dirty="0"/>
              <a:t> sollten einheitlich instrumentiert werden. Dabei ist es empfehlenswert </a:t>
            </a:r>
            <a:r>
              <a:rPr lang="de-DE" sz="1600" dirty="0" err="1"/>
              <a:t>Requests</a:t>
            </a:r>
            <a:r>
              <a:rPr lang="de-DE" sz="1600" dirty="0"/>
              <a:t> am Ende Ihrer Bearbeitung zu zählen, da dies dann mit den Fehler- und Latenzstatistiken übereinstimmt und in der Regel einfacher zu codieren ist.</a:t>
            </a:r>
          </a:p>
        </p:txBody>
      </p:sp>
      <p:sp>
        <p:nvSpPr>
          <p:cNvPr id="5" name="Rechteck 4">
            <a:extLst>
              <a:ext uri="{FF2B5EF4-FFF2-40B4-BE49-F238E27FC236}">
                <a16:creationId xmlns:a16="http://schemas.microsoft.com/office/drawing/2014/main" id="{3EAF5E4E-CE76-E547-B37F-6609FE36B1FA}"/>
              </a:ext>
            </a:extLst>
          </p:cNvPr>
          <p:cNvSpPr/>
          <p:nvPr/>
        </p:nvSpPr>
        <p:spPr>
          <a:xfrm>
            <a:off x="508000" y="3368640"/>
            <a:ext cx="4417338" cy="3018876"/>
          </a:xfrm>
          <a:prstGeom prst="rect">
            <a:avLst/>
          </a:prstGeom>
          <a:solidFill>
            <a:schemeClr val="bg1"/>
          </a:solidFill>
          <a:effectLst>
            <a:outerShdw blurRad="50800" dist="38100" dir="2700000" algn="tl" rotWithShape="0">
              <a:prstClr val="black">
                <a:alpha val="40000"/>
              </a:prstClr>
            </a:outerShdw>
          </a:effectLst>
        </p:spPr>
        <p:txBody>
          <a:bodyPr wrap="square" lIns="144000" tIns="108000" rIns="144000" bIns="108000">
            <a:spAutoFit/>
          </a:bodyPr>
          <a:lstStyle/>
          <a:p>
            <a:r>
              <a:rPr lang="de-DE" sz="1400" b="1" dirty="0">
                <a:solidFill>
                  <a:schemeClr val="accent5"/>
                </a:solidFill>
              </a:rPr>
              <a:t>Ein Online-System</a:t>
            </a:r>
            <a:r>
              <a:rPr lang="de-DE" sz="1400" dirty="0"/>
              <a:t> ist ein System, bei dem ein Nutzer oder ein anderes System eine sofortige Reaktion erwartet. Die meisten Datenbank- und Web-Services fallen in diese Kategorie.</a:t>
            </a:r>
          </a:p>
          <a:p>
            <a:endParaRPr lang="de-DE" sz="1400" dirty="0"/>
          </a:p>
          <a:p>
            <a:r>
              <a:rPr lang="de-DE" sz="1400" dirty="0"/>
              <a:t>Typische </a:t>
            </a:r>
            <a:r>
              <a:rPr lang="de-DE" sz="1400" b="1" dirty="0" err="1">
                <a:solidFill>
                  <a:schemeClr val="accent5"/>
                </a:solidFill>
              </a:rPr>
              <a:t>Schlüsselmetriken</a:t>
            </a:r>
            <a:r>
              <a:rPr lang="de-DE" sz="1400" b="1" dirty="0">
                <a:solidFill>
                  <a:schemeClr val="accent5"/>
                </a:solidFill>
              </a:rPr>
              <a:t> eines Online-Systems </a:t>
            </a:r>
            <a:r>
              <a:rPr lang="de-DE" sz="1400" dirty="0"/>
              <a:t>sind</a:t>
            </a:r>
          </a:p>
          <a:p>
            <a:endParaRPr lang="de-DE" sz="1400" dirty="0"/>
          </a:p>
          <a:p>
            <a:pPr marL="285750" indent="-285750">
              <a:buFont typeface="Arial" panose="020B0604020202020204" pitchFamily="34" charset="0"/>
              <a:buChar char="•"/>
            </a:pPr>
            <a:r>
              <a:rPr lang="de-DE" sz="1400" dirty="0"/>
              <a:t>Anzahl der beantworteten </a:t>
            </a:r>
            <a:r>
              <a:rPr lang="de-DE" sz="1400" dirty="0" err="1"/>
              <a:t>Requests</a:t>
            </a:r>
            <a:endParaRPr lang="de-DE" sz="1400" dirty="0"/>
          </a:p>
          <a:p>
            <a:pPr marL="285750" indent="-285750">
              <a:buFont typeface="Arial" panose="020B0604020202020204" pitchFamily="34" charset="0"/>
              <a:buChar char="•"/>
            </a:pPr>
            <a:r>
              <a:rPr lang="de-DE" sz="1400" dirty="0"/>
              <a:t>Anzahl aktuell laufender </a:t>
            </a:r>
            <a:r>
              <a:rPr lang="de-DE" sz="1400" dirty="0" err="1"/>
              <a:t>Requests</a:t>
            </a:r>
            <a:r>
              <a:rPr lang="de-DE" sz="1400" dirty="0"/>
              <a:t> </a:t>
            </a:r>
          </a:p>
          <a:p>
            <a:pPr marL="285750" indent="-285750">
              <a:buFont typeface="Arial" panose="020B0604020202020204" pitchFamily="34" charset="0"/>
              <a:buChar char="•"/>
            </a:pPr>
            <a:r>
              <a:rPr lang="de-DE" sz="1400" dirty="0"/>
              <a:t>Anzahl aufgetretener Fehler</a:t>
            </a:r>
          </a:p>
          <a:p>
            <a:pPr marL="285750" indent="-285750">
              <a:buFont typeface="Arial" panose="020B0604020202020204" pitchFamily="34" charset="0"/>
              <a:buChar char="•"/>
            </a:pPr>
            <a:r>
              <a:rPr lang="de-DE" sz="1400" dirty="0"/>
              <a:t>Latenz</a:t>
            </a:r>
          </a:p>
          <a:p>
            <a:pPr marL="285750" indent="-285750">
              <a:buFont typeface="Arial" panose="020B0604020202020204" pitchFamily="34" charset="0"/>
              <a:buChar char="•"/>
            </a:pPr>
            <a:endParaRPr lang="de-DE" sz="1400" dirty="0"/>
          </a:p>
          <a:p>
            <a:pPr marL="285750" indent="-285750">
              <a:buFont typeface="Arial" panose="020B0604020202020204" pitchFamily="34" charset="0"/>
              <a:buChar char="•"/>
            </a:pPr>
            <a:endParaRPr lang="de-DE" sz="1400" dirty="0"/>
          </a:p>
        </p:txBody>
      </p:sp>
      <p:sp>
        <p:nvSpPr>
          <p:cNvPr id="8" name="Rechteck 7">
            <a:extLst>
              <a:ext uri="{FF2B5EF4-FFF2-40B4-BE49-F238E27FC236}">
                <a16:creationId xmlns:a16="http://schemas.microsoft.com/office/drawing/2014/main" id="{7F757E3C-3C6E-BD40-98F6-DB6D4CE6A423}"/>
              </a:ext>
            </a:extLst>
          </p:cNvPr>
          <p:cNvSpPr/>
          <p:nvPr/>
        </p:nvSpPr>
        <p:spPr>
          <a:xfrm>
            <a:off x="5212579" y="3368640"/>
            <a:ext cx="4417338" cy="3018876"/>
          </a:xfrm>
          <a:prstGeom prst="rect">
            <a:avLst/>
          </a:prstGeom>
          <a:solidFill>
            <a:schemeClr val="bg1"/>
          </a:solidFill>
          <a:effectLst>
            <a:outerShdw blurRad="50800" dist="38100" dir="2700000" algn="tl" rotWithShape="0">
              <a:prstClr val="black">
                <a:alpha val="40000"/>
              </a:prstClr>
            </a:outerShdw>
          </a:effectLst>
        </p:spPr>
        <p:txBody>
          <a:bodyPr wrap="square" lIns="144000" tIns="108000" rIns="144000" bIns="108000">
            <a:spAutoFit/>
          </a:bodyPr>
          <a:lstStyle/>
          <a:p>
            <a:r>
              <a:rPr lang="de-DE" sz="1400" b="1" dirty="0">
                <a:solidFill>
                  <a:schemeClr val="accent5"/>
                </a:solidFill>
              </a:rPr>
              <a:t>Batch-Systeme</a:t>
            </a:r>
            <a:r>
              <a:rPr lang="de-DE" sz="1400" dirty="0"/>
              <a:t> zeichnen sich dadurch aus, dass sie nicht kontinuierlich ausgeführt werden, was für die </a:t>
            </a:r>
            <a:r>
              <a:rPr lang="de-DE" sz="1400" dirty="0" err="1"/>
              <a:t>Metrikerhebung</a:t>
            </a:r>
            <a:r>
              <a:rPr lang="de-DE" sz="1400" dirty="0"/>
              <a:t> meist ein Push Gateway erforderlich macht.</a:t>
            </a:r>
          </a:p>
          <a:p>
            <a:endParaRPr lang="de-DE" sz="1400" dirty="0"/>
          </a:p>
          <a:p>
            <a:r>
              <a:rPr lang="de-DE" sz="1400" dirty="0"/>
              <a:t>Typische </a:t>
            </a:r>
            <a:r>
              <a:rPr lang="de-DE" sz="1400" b="1" dirty="0" err="1">
                <a:solidFill>
                  <a:schemeClr val="accent5"/>
                </a:solidFill>
              </a:rPr>
              <a:t>Schlüsselmetriken</a:t>
            </a:r>
            <a:r>
              <a:rPr lang="de-DE" sz="1400" b="1" dirty="0">
                <a:solidFill>
                  <a:schemeClr val="accent5"/>
                </a:solidFill>
              </a:rPr>
              <a:t> eines Batch-Job</a:t>
            </a:r>
            <a:r>
              <a:rPr lang="de-DE" sz="1400" dirty="0"/>
              <a:t>s sind</a:t>
            </a:r>
          </a:p>
          <a:p>
            <a:endParaRPr lang="de-DE" sz="1400" dirty="0"/>
          </a:p>
          <a:p>
            <a:pPr marL="285750" indent="-285750">
              <a:buFont typeface="Arial" panose="020B0604020202020204" pitchFamily="34" charset="0"/>
              <a:buChar char="•"/>
            </a:pPr>
            <a:r>
              <a:rPr lang="de-DE" sz="1400" dirty="0"/>
              <a:t>der Zeitpunkt, der letzten erfolgreichen Ausführung</a:t>
            </a:r>
          </a:p>
          <a:p>
            <a:pPr marL="285750" indent="-285750">
              <a:buFont typeface="Arial" panose="020B0604020202020204" pitchFamily="34" charset="0"/>
              <a:buChar char="•"/>
            </a:pPr>
            <a:r>
              <a:rPr lang="de-DE" sz="1400" dirty="0"/>
              <a:t>Dauer dar Teilschritte eines Jobs </a:t>
            </a:r>
          </a:p>
          <a:p>
            <a:pPr marL="285750" indent="-285750">
              <a:buFont typeface="Arial" panose="020B0604020202020204" pitchFamily="34" charset="0"/>
              <a:buChar char="•"/>
            </a:pPr>
            <a:r>
              <a:rPr lang="de-DE" sz="1400" dirty="0"/>
              <a:t>Gesamtlaufzeit eines Jobs</a:t>
            </a:r>
          </a:p>
          <a:p>
            <a:pPr marL="285750" indent="-285750">
              <a:buFont typeface="Arial" panose="020B0604020202020204" pitchFamily="34" charset="0"/>
              <a:buChar char="•"/>
            </a:pPr>
            <a:r>
              <a:rPr lang="de-DE" sz="1400" dirty="0"/>
              <a:t>Zeitpunkt des letzten Abschluss eines Jobs (erfolgreich oder fehlgeschlagen)</a:t>
            </a:r>
          </a:p>
          <a:p>
            <a:pPr marL="285750" indent="-285750">
              <a:buFont typeface="Arial" panose="020B0604020202020204" pitchFamily="34" charset="0"/>
              <a:buChar char="•"/>
            </a:pPr>
            <a:r>
              <a:rPr lang="de-DE" sz="1400" dirty="0"/>
              <a:t>Gesamtzahl verarbeiteter Datensätze</a:t>
            </a:r>
          </a:p>
        </p:txBody>
      </p:sp>
    </p:spTree>
    <p:extLst>
      <p:ext uri="{BB962C8B-B14F-4D97-AF65-F5344CB8AC3E}">
        <p14:creationId xmlns:p14="http://schemas.microsoft.com/office/powerpoint/2010/main" val="34811604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389990-BEDA-F948-B319-17144F9528B0}"/>
              </a:ext>
            </a:extLst>
          </p:cNvPr>
          <p:cNvSpPr>
            <a:spLocks noGrp="1"/>
          </p:cNvSpPr>
          <p:nvPr>
            <p:ph type="title"/>
          </p:nvPr>
        </p:nvSpPr>
        <p:spPr/>
        <p:txBody>
          <a:bodyPr/>
          <a:lstStyle/>
          <a:p>
            <a:r>
              <a:rPr lang="de-DE"/>
              <a:t>Metrics</a:t>
            </a:r>
            <a:endParaRPr lang="de-DE" dirty="0"/>
          </a:p>
        </p:txBody>
      </p:sp>
      <p:sp>
        <p:nvSpPr>
          <p:cNvPr id="3" name="Textplatzhalter 2">
            <a:extLst>
              <a:ext uri="{FF2B5EF4-FFF2-40B4-BE49-F238E27FC236}">
                <a16:creationId xmlns:a16="http://schemas.microsoft.com/office/drawing/2014/main" id="{4F0F2687-3A68-0442-B79B-0AAD7CF1CD33}"/>
              </a:ext>
            </a:extLst>
          </p:cNvPr>
          <p:cNvSpPr>
            <a:spLocks noGrp="1"/>
          </p:cNvSpPr>
          <p:nvPr>
            <p:ph type="body" sz="quarter" idx="32"/>
          </p:nvPr>
        </p:nvSpPr>
        <p:spPr/>
        <p:txBody>
          <a:bodyPr/>
          <a:lstStyle/>
          <a:p>
            <a:r>
              <a:rPr lang="de-DE" dirty="0"/>
              <a:t>Best Practices für die Instrumentierung von Batch-Jobs (Push Gateway)</a:t>
            </a:r>
          </a:p>
        </p:txBody>
      </p:sp>
      <p:sp>
        <p:nvSpPr>
          <p:cNvPr id="4" name="Foliennummernplatzhalter 3">
            <a:extLst>
              <a:ext uri="{FF2B5EF4-FFF2-40B4-BE49-F238E27FC236}">
                <a16:creationId xmlns:a16="http://schemas.microsoft.com/office/drawing/2014/main" id="{F88564A1-EB5C-0144-B4D8-C3C51CEFDC8B}"/>
              </a:ext>
            </a:extLst>
          </p:cNvPr>
          <p:cNvSpPr>
            <a:spLocks noGrp="1"/>
          </p:cNvSpPr>
          <p:nvPr>
            <p:ph type="sldNum" sz="quarter" idx="33"/>
          </p:nvPr>
        </p:nvSpPr>
        <p:spPr/>
        <p:txBody>
          <a:bodyPr/>
          <a:lstStyle/>
          <a:p>
            <a:pPr rtl="0"/>
            <a:fld id="{19B51A1E-902D-48AF-9020-955120F399B6}" type="slidenum">
              <a:rPr lang="de-DE" noProof="0" smtClean="0"/>
              <a:pPr rtl="0"/>
              <a:t>13</a:t>
            </a:fld>
            <a:endParaRPr lang="de-DE" noProof="0"/>
          </a:p>
        </p:txBody>
      </p:sp>
      <p:sp>
        <p:nvSpPr>
          <p:cNvPr id="6" name="Rechteck 5">
            <a:extLst>
              <a:ext uri="{FF2B5EF4-FFF2-40B4-BE49-F238E27FC236}">
                <a16:creationId xmlns:a16="http://schemas.microsoft.com/office/drawing/2014/main" id="{DA0C46EA-C5EE-824A-B0AA-58DD1E1321BF}"/>
              </a:ext>
            </a:extLst>
          </p:cNvPr>
          <p:cNvSpPr/>
          <p:nvPr/>
        </p:nvSpPr>
        <p:spPr>
          <a:xfrm>
            <a:off x="431801" y="1689405"/>
            <a:ext cx="4658673" cy="1815882"/>
          </a:xfrm>
          <a:prstGeom prst="rect">
            <a:avLst/>
          </a:prstGeom>
        </p:spPr>
        <p:txBody>
          <a:bodyPr wrap="square">
            <a:spAutoFit/>
          </a:bodyPr>
          <a:lstStyle/>
          <a:p>
            <a:r>
              <a:rPr lang="de-DE" sz="1600" dirty="0"/>
              <a:t>Da Batch-Jobs keinen </a:t>
            </a:r>
            <a:r>
              <a:rPr lang="de-DE" sz="1600" dirty="0" err="1"/>
              <a:t>Always</a:t>
            </a:r>
            <a:r>
              <a:rPr lang="de-DE" sz="1600" dirty="0"/>
              <a:t>-On Charakter haben, können diese nicht periodisch von Monitoring-Systemen abgefragt werden.</a:t>
            </a:r>
          </a:p>
          <a:p>
            <a:endParaRPr lang="de-DE" sz="1600" dirty="0"/>
          </a:p>
          <a:p>
            <a:r>
              <a:rPr lang="de-DE" sz="1600" dirty="0"/>
              <a:t>Über sogenannte Push Gateways können jedoch auch kurzlebige Prozesse und Batch-Jobs, Metriken einem Monitoring-Systemen zugänglich machen.</a:t>
            </a:r>
          </a:p>
        </p:txBody>
      </p:sp>
      <p:sp>
        <p:nvSpPr>
          <p:cNvPr id="11" name="Textfeld 10">
            <a:extLst>
              <a:ext uri="{FF2B5EF4-FFF2-40B4-BE49-F238E27FC236}">
                <a16:creationId xmlns:a16="http://schemas.microsoft.com/office/drawing/2014/main" id="{009FD275-97A8-F245-ADF5-13ED392437A0}"/>
              </a:ext>
            </a:extLst>
          </p:cNvPr>
          <p:cNvSpPr txBox="1"/>
          <p:nvPr/>
        </p:nvSpPr>
        <p:spPr>
          <a:xfrm>
            <a:off x="10114960" y="4584820"/>
            <a:ext cx="1772240" cy="954107"/>
          </a:xfrm>
          <a:prstGeom prst="rect">
            <a:avLst/>
          </a:prstGeom>
          <a:noFill/>
        </p:spPr>
        <p:txBody>
          <a:bodyPr wrap="square" rtlCol="0">
            <a:spAutoFit/>
          </a:bodyPr>
          <a:lstStyle/>
          <a:p>
            <a:r>
              <a:rPr lang="de-DE" sz="1400" i="1" dirty="0">
                <a:latin typeface="Bradley Hand" pitchFamily="2" charset="77"/>
              </a:rPr>
              <a:t>Instrumentierung eines Batch-Jobs am Beispiel von Python und Prometheus.</a:t>
            </a:r>
          </a:p>
        </p:txBody>
      </p:sp>
      <p:pic>
        <p:nvPicPr>
          <p:cNvPr id="5" name="Grafik 4">
            <a:extLst>
              <a:ext uri="{FF2B5EF4-FFF2-40B4-BE49-F238E27FC236}">
                <a16:creationId xmlns:a16="http://schemas.microsoft.com/office/drawing/2014/main" id="{A6210E29-570B-6755-3D0F-221840DC31E2}"/>
              </a:ext>
            </a:extLst>
          </p:cNvPr>
          <p:cNvPicPr>
            <a:picLocks noChangeAspect="1"/>
          </p:cNvPicPr>
          <p:nvPr/>
        </p:nvPicPr>
        <p:blipFill>
          <a:blip r:embed="rId2"/>
          <a:stretch>
            <a:fillRect/>
          </a:stretch>
        </p:blipFill>
        <p:spPr>
          <a:xfrm>
            <a:off x="466080" y="3593473"/>
            <a:ext cx="6367597" cy="2945439"/>
          </a:xfrm>
          <a:prstGeom prst="rect">
            <a:avLst/>
          </a:prstGeom>
          <a:effectLst>
            <a:outerShdw blurRad="50800" dist="38100" dir="2700000" algn="tl" rotWithShape="0">
              <a:prstClr val="black">
                <a:alpha val="40000"/>
              </a:prstClr>
            </a:outerShdw>
          </a:effectLst>
        </p:spPr>
      </p:pic>
      <p:pic>
        <p:nvPicPr>
          <p:cNvPr id="10" name="Grafik 9">
            <a:extLst>
              <a:ext uri="{FF2B5EF4-FFF2-40B4-BE49-F238E27FC236}">
                <a16:creationId xmlns:a16="http://schemas.microsoft.com/office/drawing/2014/main" id="{22AADD86-AF33-CF41-8F48-5CD438820DF9}"/>
              </a:ext>
            </a:extLst>
          </p:cNvPr>
          <p:cNvPicPr>
            <a:picLocks noChangeAspect="1"/>
          </p:cNvPicPr>
          <p:nvPr/>
        </p:nvPicPr>
        <p:blipFill>
          <a:blip r:embed="rId3"/>
          <a:srcRect/>
          <a:stretch/>
        </p:blipFill>
        <p:spPr>
          <a:xfrm>
            <a:off x="5633839" y="1008000"/>
            <a:ext cx="5952872" cy="3505986"/>
          </a:xfrm>
          <a:prstGeom prst="rect">
            <a:avLst/>
          </a:prstGeom>
        </p:spPr>
      </p:pic>
    </p:spTree>
    <p:extLst>
      <p:ext uri="{BB962C8B-B14F-4D97-AF65-F5344CB8AC3E}">
        <p14:creationId xmlns:p14="http://schemas.microsoft.com/office/powerpoint/2010/main" val="31588361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39A0F7-5B8F-5047-AD5F-FC2C4F71D320}"/>
              </a:ext>
            </a:extLst>
          </p:cNvPr>
          <p:cNvSpPr>
            <a:spLocks noGrp="1"/>
          </p:cNvSpPr>
          <p:nvPr>
            <p:ph type="title"/>
          </p:nvPr>
        </p:nvSpPr>
        <p:spPr/>
        <p:txBody>
          <a:bodyPr/>
          <a:lstStyle/>
          <a:p>
            <a:r>
              <a:rPr lang="de-DE" dirty="0"/>
              <a:t>AUSBLICK</a:t>
            </a:r>
          </a:p>
        </p:txBody>
      </p:sp>
      <p:sp>
        <p:nvSpPr>
          <p:cNvPr id="3" name="Foliennummernplatzhalter 2">
            <a:extLst>
              <a:ext uri="{FF2B5EF4-FFF2-40B4-BE49-F238E27FC236}">
                <a16:creationId xmlns:a16="http://schemas.microsoft.com/office/drawing/2014/main" id="{B54F9314-DB7D-5544-9A1A-BDF7C509E586}"/>
              </a:ext>
            </a:extLst>
          </p:cNvPr>
          <p:cNvSpPr>
            <a:spLocks noGrp="1"/>
          </p:cNvSpPr>
          <p:nvPr>
            <p:ph type="sldNum" sz="quarter" idx="33"/>
          </p:nvPr>
        </p:nvSpPr>
        <p:spPr/>
        <p:txBody>
          <a:bodyPr/>
          <a:lstStyle/>
          <a:p>
            <a:pPr rtl="0"/>
            <a:fld id="{19B51A1E-902D-48AF-9020-955120F399B6}" type="slidenum">
              <a:rPr lang="de-DE" noProof="0" smtClean="0"/>
              <a:pPr rtl="0"/>
              <a:t>14</a:t>
            </a:fld>
            <a:endParaRPr lang="de-DE" noProof="0"/>
          </a:p>
        </p:txBody>
      </p:sp>
      <p:sp>
        <p:nvSpPr>
          <p:cNvPr id="4" name="Textfeld 3">
            <a:extLst>
              <a:ext uri="{FF2B5EF4-FFF2-40B4-BE49-F238E27FC236}">
                <a16:creationId xmlns:a16="http://schemas.microsoft.com/office/drawing/2014/main" id="{7744107F-B706-604F-BAAE-87D504707D7C}"/>
              </a:ext>
            </a:extLst>
          </p:cNvPr>
          <p:cNvSpPr txBox="1"/>
          <p:nvPr/>
        </p:nvSpPr>
        <p:spPr>
          <a:xfrm>
            <a:off x="432000" y="1549982"/>
            <a:ext cx="4451426" cy="2062103"/>
          </a:xfrm>
          <a:prstGeom prst="rect">
            <a:avLst/>
          </a:prstGeom>
          <a:noFill/>
        </p:spPr>
        <p:txBody>
          <a:bodyPr wrap="square" rtlCol="0">
            <a:spAutoFit/>
          </a:bodyPr>
          <a:lstStyle/>
          <a:p>
            <a:pPr marL="285750" indent="-285750">
              <a:buFont typeface="Courier New" panose="02070309020205020404" pitchFamily="49" charset="0"/>
              <a:buChar char="o"/>
            </a:pPr>
            <a:r>
              <a:rPr lang="de-DE" b="1" dirty="0"/>
              <a:t>Beobachtbarkeit von Systemen</a:t>
            </a:r>
          </a:p>
          <a:p>
            <a:pPr marL="285750" indent="-285750">
              <a:buFont typeface="Courier New" panose="02070309020205020404" pitchFamily="49" charset="0"/>
              <a:buChar char="o"/>
            </a:pPr>
            <a:endParaRPr lang="de-DE" b="1" dirty="0"/>
          </a:p>
          <a:p>
            <a:pPr marL="285750" indent="-285750">
              <a:buFont typeface="Courier New" panose="02070309020205020404" pitchFamily="49" charset="0"/>
              <a:buChar char="o"/>
            </a:pPr>
            <a:r>
              <a:rPr lang="de-DE" b="1" dirty="0"/>
              <a:t>Metriken</a:t>
            </a:r>
          </a:p>
          <a:p>
            <a:pPr marL="285750" indent="-285750">
              <a:buFont typeface="Courier New" panose="02070309020205020404" pitchFamily="49" charset="0"/>
              <a:buChar char="o"/>
            </a:pPr>
            <a:endParaRPr lang="de-DE" b="1" dirty="0"/>
          </a:p>
          <a:p>
            <a:pPr marL="285750" indent="-285750">
              <a:buFont typeface="Courier New" panose="02070309020205020404" pitchFamily="49" charset="0"/>
              <a:buChar char="o"/>
            </a:pPr>
            <a:r>
              <a:rPr lang="de-DE" b="1" dirty="0">
                <a:solidFill>
                  <a:schemeClr val="accent5"/>
                </a:solidFill>
              </a:rPr>
              <a:t>Logs</a:t>
            </a:r>
          </a:p>
          <a:p>
            <a:pPr marL="285750" indent="-285750">
              <a:buFont typeface="Courier New" panose="02070309020205020404" pitchFamily="49" charset="0"/>
              <a:buChar char="o"/>
            </a:pPr>
            <a:endParaRPr lang="de-DE" b="1" dirty="0"/>
          </a:p>
          <a:p>
            <a:pPr marL="285750" indent="-285750">
              <a:buFont typeface="Courier New" panose="02070309020205020404" pitchFamily="49" charset="0"/>
              <a:buChar char="o"/>
            </a:pPr>
            <a:r>
              <a:rPr lang="de-DE" b="1" dirty="0"/>
              <a:t>Tracing</a:t>
            </a:r>
          </a:p>
        </p:txBody>
      </p:sp>
      <p:pic>
        <p:nvPicPr>
          <p:cNvPr id="8" name="Grafik 7">
            <a:extLst>
              <a:ext uri="{FF2B5EF4-FFF2-40B4-BE49-F238E27FC236}">
                <a16:creationId xmlns:a16="http://schemas.microsoft.com/office/drawing/2014/main" id="{4DDEEDD7-1363-C24E-8DA8-257A5C941E49}"/>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17235"/>
          <a:stretch/>
        </p:blipFill>
        <p:spPr>
          <a:xfrm>
            <a:off x="5276434" y="1615300"/>
            <a:ext cx="3798526" cy="399357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29822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D440D2B9-023B-9E43-BA4A-E4DE712634A0}"/>
              </a:ext>
            </a:extLst>
          </p:cNvPr>
          <p:cNvSpPr/>
          <p:nvPr/>
        </p:nvSpPr>
        <p:spPr>
          <a:xfrm>
            <a:off x="312420" y="281940"/>
            <a:ext cx="9317380" cy="6256020"/>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Bildplatzhalter 5" descr="Ein Bild, das Person, Anzug, Schlips, Mann enthält.&#10;&#10;Automatisch generierte Beschreibung">
            <a:extLst>
              <a:ext uri="{FF2B5EF4-FFF2-40B4-BE49-F238E27FC236}">
                <a16:creationId xmlns:a16="http://schemas.microsoft.com/office/drawing/2014/main" id="{19601A5E-EF39-F94A-AF8F-4540EB27B24D}"/>
              </a:ext>
            </a:extLst>
          </p:cNvPr>
          <p:cNvPicPr>
            <a:picLocks noGrp="1" noChangeAspect="1"/>
          </p:cNvPicPr>
          <p:nvPr>
            <p:ph type="pic" sz="quarter" idx="33"/>
          </p:nvPr>
        </p:nvPicPr>
        <p:blipFill rotWithShape="1">
          <a:blip r:embed="rId2"/>
          <a:srcRect l="30732" r="26875"/>
          <a:stretch/>
        </p:blipFill>
        <p:spPr>
          <a:xfrm>
            <a:off x="9980476" y="10"/>
            <a:ext cx="2211524" cy="6191990"/>
          </a:xfrm>
          <a:prstGeom prst="rect">
            <a:avLst/>
          </a:prstGeom>
          <a:noFill/>
        </p:spPr>
      </p:pic>
      <p:sp>
        <p:nvSpPr>
          <p:cNvPr id="33" name="Textplatzhalter 3">
            <a:extLst>
              <a:ext uri="{FF2B5EF4-FFF2-40B4-BE49-F238E27FC236}">
                <a16:creationId xmlns:a16="http://schemas.microsoft.com/office/drawing/2014/main" id="{60828E04-9C2A-4859-8050-C2DF67A249CB}"/>
              </a:ext>
            </a:extLst>
          </p:cNvPr>
          <p:cNvSpPr>
            <a:spLocks noGrp="1"/>
          </p:cNvSpPr>
          <p:nvPr/>
        </p:nvSpPr>
        <p:spPr>
          <a:xfrm>
            <a:off x="431800" y="1802549"/>
            <a:ext cx="2562861" cy="382887"/>
          </a:xfrm>
          <a:prstGeom prst="rect">
            <a:avLst/>
          </a:prstGeom>
        </p:spPr>
        <p:txBody>
          <a:bodyPr vert="horz" lIns="0" tIns="0" rIns="0" bIns="0" rtlCol="0" anchor="ctr">
            <a:noAutofit/>
          </a:bodyPr>
          <a:lstStyle>
            <a:lvl1pPr marL="0" indent="0" algn="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b="1" dirty="0"/>
              <a:t>Nane Kratzke</a:t>
            </a:r>
          </a:p>
        </p:txBody>
      </p:sp>
      <p:pic>
        <p:nvPicPr>
          <p:cNvPr id="34" name="Grafik 33" descr="Smartphone" title="Symbol – Telefonnummer des Referenten">
            <a:extLst>
              <a:ext uri="{FF2B5EF4-FFF2-40B4-BE49-F238E27FC236}">
                <a16:creationId xmlns:a16="http://schemas.microsoft.com/office/drawing/2014/main" id="{A29DE31C-E099-4579-BB03-675E0A40C5F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16454" y="1884543"/>
            <a:ext cx="218900" cy="218900"/>
          </a:xfrm>
          <a:prstGeom prst="rect">
            <a:avLst/>
          </a:prstGeom>
        </p:spPr>
      </p:pic>
      <p:sp>
        <p:nvSpPr>
          <p:cNvPr id="35" name="Textplatzhalter 4">
            <a:extLst>
              <a:ext uri="{FF2B5EF4-FFF2-40B4-BE49-F238E27FC236}">
                <a16:creationId xmlns:a16="http://schemas.microsoft.com/office/drawing/2014/main" id="{11265965-2271-4C1C-BD0A-6F85F80FF9A6}"/>
              </a:ext>
            </a:extLst>
          </p:cNvPr>
          <p:cNvSpPr>
            <a:spLocks noGrp="1"/>
          </p:cNvSpPr>
          <p:nvPr/>
        </p:nvSpPr>
        <p:spPr>
          <a:xfrm>
            <a:off x="3495672" y="1903856"/>
            <a:ext cx="2910342" cy="23801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i="0" dirty="0"/>
              <a:t>+49 451 300-5549</a:t>
            </a:r>
          </a:p>
        </p:txBody>
      </p:sp>
      <p:pic>
        <p:nvPicPr>
          <p:cNvPr id="36" name="Grafik 35" descr="Umschlag" title="Symbol – E-Mail des Referenten">
            <a:extLst>
              <a:ext uri="{FF2B5EF4-FFF2-40B4-BE49-F238E27FC236}">
                <a16:creationId xmlns:a16="http://schemas.microsoft.com/office/drawing/2014/main" id="{773C1382-ACE1-460F-A1B6-AB761A7D2E6B}"/>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216454" y="2290361"/>
            <a:ext cx="218900" cy="218900"/>
          </a:xfrm>
          <a:prstGeom prst="rect">
            <a:avLst/>
          </a:prstGeom>
        </p:spPr>
      </p:pic>
      <p:sp>
        <p:nvSpPr>
          <p:cNvPr id="37" name="Textplatzhalter 5">
            <a:extLst>
              <a:ext uri="{FF2B5EF4-FFF2-40B4-BE49-F238E27FC236}">
                <a16:creationId xmlns:a16="http://schemas.microsoft.com/office/drawing/2014/main" id="{50A3BCC3-A277-4C0B-9EBA-EB53990D8EBD}"/>
              </a:ext>
            </a:extLst>
          </p:cNvPr>
          <p:cNvSpPr>
            <a:spLocks noGrp="1"/>
          </p:cNvSpPr>
          <p:nvPr/>
        </p:nvSpPr>
        <p:spPr>
          <a:xfrm>
            <a:off x="3495672" y="2294429"/>
            <a:ext cx="2910342" cy="23801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i="0" dirty="0" err="1"/>
              <a:t>nane.kratzke@th-luebeck.de</a:t>
            </a:r>
            <a:endParaRPr lang="de-DE" i="0" dirty="0"/>
          </a:p>
        </p:txBody>
      </p:sp>
      <p:pic>
        <p:nvPicPr>
          <p:cNvPr id="38" name="Grafik 37" descr="Link">
            <a:extLst>
              <a:ext uri="{FF2B5EF4-FFF2-40B4-BE49-F238E27FC236}">
                <a16:creationId xmlns:a16="http://schemas.microsoft.com/office/drawing/2014/main" id="{0718E6E0-05A2-479C-AEA8-1A385EB73474}"/>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199595" y="2658079"/>
            <a:ext cx="244786" cy="244786"/>
          </a:xfrm>
          <a:prstGeom prst="rect">
            <a:avLst/>
          </a:prstGeom>
        </p:spPr>
      </p:pic>
      <p:sp>
        <p:nvSpPr>
          <p:cNvPr id="39" name="Textplatzhalter 20">
            <a:extLst>
              <a:ext uri="{FF2B5EF4-FFF2-40B4-BE49-F238E27FC236}">
                <a16:creationId xmlns:a16="http://schemas.microsoft.com/office/drawing/2014/main" id="{E382DE25-E72C-473B-AB0F-13DF377E6A8F}"/>
              </a:ext>
            </a:extLst>
          </p:cNvPr>
          <p:cNvSpPr>
            <a:spLocks noGrp="1"/>
          </p:cNvSpPr>
          <p:nvPr/>
        </p:nvSpPr>
        <p:spPr>
          <a:xfrm>
            <a:off x="3495672" y="2685001"/>
            <a:ext cx="2910342" cy="23801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i="0" dirty="0" err="1"/>
              <a:t>kratzke.mylab.th-luebeck.de</a:t>
            </a:r>
            <a:endParaRPr lang="de-DE" i="0" dirty="0"/>
          </a:p>
        </p:txBody>
      </p:sp>
      <p:sp>
        <p:nvSpPr>
          <p:cNvPr id="40" name="Titel 1">
            <a:extLst>
              <a:ext uri="{FF2B5EF4-FFF2-40B4-BE49-F238E27FC236}">
                <a16:creationId xmlns:a16="http://schemas.microsoft.com/office/drawing/2014/main" id="{BE8243D4-7F33-2445-83C4-18BFFB6FBB43}"/>
              </a:ext>
            </a:extLst>
          </p:cNvPr>
          <p:cNvSpPr>
            <a:spLocks noGrp="1"/>
          </p:cNvSpPr>
          <p:nvPr>
            <p:ph type="title"/>
          </p:nvPr>
        </p:nvSpPr>
        <p:spPr>
          <a:xfrm>
            <a:off x="609600" y="574245"/>
            <a:ext cx="9020200" cy="432000"/>
          </a:xfrm>
        </p:spPr>
        <p:txBody>
          <a:bodyPr rtlCol="0"/>
          <a:lstStyle/>
          <a:p>
            <a:pPr algn="l" rtl="0"/>
            <a:r>
              <a:rPr lang="de-DE" dirty="0"/>
              <a:t>Kontakt</a:t>
            </a:r>
          </a:p>
        </p:txBody>
      </p:sp>
      <p:sp>
        <p:nvSpPr>
          <p:cNvPr id="41" name="Textplatzhalter 2">
            <a:extLst>
              <a:ext uri="{FF2B5EF4-FFF2-40B4-BE49-F238E27FC236}">
                <a16:creationId xmlns:a16="http://schemas.microsoft.com/office/drawing/2014/main" id="{7E99E6B6-40AB-1346-B8AC-1F7285B6FBD4}"/>
              </a:ext>
            </a:extLst>
          </p:cNvPr>
          <p:cNvSpPr>
            <a:spLocks noGrp="1"/>
          </p:cNvSpPr>
          <p:nvPr>
            <p:ph type="body" sz="quarter" idx="32"/>
          </p:nvPr>
        </p:nvSpPr>
        <p:spPr>
          <a:xfrm>
            <a:off x="609400" y="1150245"/>
            <a:ext cx="9020200" cy="360000"/>
          </a:xfrm>
        </p:spPr>
        <p:txBody>
          <a:bodyPr rtlCol="0"/>
          <a:lstStyle/>
          <a:p>
            <a:pPr algn="l" rtl="0"/>
            <a:r>
              <a:rPr lang="de-DE" dirty="0"/>
              <a:t>Disclaimer</a:t>
            </a:r>
          </a:p>
        </p:txBody>
      </p:sp>
      <p:pic>
        <p:nvPicPr>
          <p:cNvPr id="8" name="Grafik 7" descr="Ein Bild, das schwarz, Zeichnung enthält.&#10;&#10;Automatisch generierte Beschreibung">
            <a:extLst>
              <a:ext uri="{FF2B5EF4-FFF2-40B4-BE49-F238E27FC236}">
                <a16:creationId xmlns:a16="http://schemas.microsoft.com/office/drawing/2014/main" id="{7A9EBD28-E535-B54A-BE39-2FF977B699B5}"/>
              </a:ext>
            </a:extLst>
          </p:cNvPr>
          <p:cNvPicPr>
            <a:picLocks noChangeAspect="1"/>
          </p:cNvPicPr>
          <p:nvPr/>
        </p:nvPicPr>
        <p:blipFill>
          <a:blip r:embed="rId9"/>
          <a:stretch>
            <a:fillRect/>
          </a:stretch>
        </p:blipFill>
        <p:spPr>
          <a:xfrm>
            <a:off x="6406014" y="1655430"/>
            <a:ext cx="1488762" cy="1488762"/>
          </a:xfrm>
          <a:prstGeom prst="rect">
            <a:avLst/>
          </a:prstGeom>
        </p:spPr>
      </p:pic>
      <p:sp>
        <p:nvSpPr>
          <p:cNvPr id="3" name="Foliennummernplatzhalter 2">
            <a:extLst>
              <a:ext uri="{FF2B5EF4-FFF2-40B4-BE49-F238E27FC236}">
                <a16:creationId xmlns:a16="http://schemas.microsoft.com/office/drawing/2014/main" id="{424983D5-2B44-414F-AC6B-50606020D9A5}"/>
              </a:ext>
            </a:extLst>
          </p:cNvPr>
          <p:cNvSpPr>
            <a:spLocks noGrp="1"/>
          </p:cNvSpPr>
          <p:nvPr>
            <p:ph type="sldNum" sz="quarter" idx="34"/>
          </p:nvPr>
        </p:nvSpPr>
        <p:spPr/>
        <p:txBody>
          <a:bodyPr/>
          <a:lstStyle/>
          <a:p>
            <a:pPr rtl="0"/>
            <a:fld id="{19B51A1E-902D-48AF-9020-955120F399B6}" type="slidenum">
              <a:rPr lang="de-DE" noProof="0" smtClean="0"/>
              <a:pPr rtl="0"/>
              <a:t>15</a:t>
            </a:fld>
            <a:endParaRPr lang="de-DE" noProof="0"/>
          </a:p>
        </p:txBody>
      </p:sp>
    </p:spTree>
    <p:extLst>
      <p:ext uri="{BB962C8B-B14F-4D97-AF65-F5344CB8AC3E}">
        <p14:creationId xmlns:p14="http://schemas.microsoft.com/office/powerpoint/2010/main" val="15816635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4E75BC70-B4AF-0E48-95C1-DB895E356322}"/>
              </a:ext>
            </a:extLst>
          </p:cNvPr>
          <p:cNvSpPr>
            <a:spLocks noGrp="1"/>
          </p:cNvSpPr>
          <p:nvPr>
            <p:ph type="body" sz="quarter" idx="32"/>
          </p:nvPr>
        </p:nvSpPr>
        <p:spPr>
          <a:xfrm>
            <a:off x="1000461" y="1008000"/>
            <a:ext cx="8629456" cy="360000"/>
          </a:xfrm>
        </p:spPr>
        <p:txBody>
          <a:bodyPr/>
          <a:lstStyle/>
          <a:p>
            <a:r>
              <a:rPr lang="de-DE" dirty="0"/>
              <a:t>Urheberrechtshinweise</a:t>
            </a:r>
          </a:p>
        </p:txBody>
      </p:sp>
      <p:sp>
        <p:nvSpPr>
          <p:cNvPr id="4" name="Inhaltsplatzhalter 3">
            <a:extLst>
              <a:ext uri="{FF2B5EF4-FFF2-40B4-BE49-F238E27FC236}">
                <a16:creationId xmlns:a16="http://schemas.microsoft.com/office/drawing/2014/main" id="{9D40C351-5E7B-454C-BA33-C815726E2817}"/>
              </a:ext>
            </a:extLst>
          </p:cNvPr>
          <p:cNvSpPr>
            <a:spLocks noGrp="1"/>
          </p:cNvSpPr>
          <p:nvPr>
            <p:ph idx="1"/>
          </p:nvPr>
        </p:nvSpPr>
        <p:spPr>
          <a:xfrm>
            <a:off x="1000461" y="1460389"/>
            <a:ext cx="5712312" cy="5164074"/>
          </a:xfrm>
        </p:spPr>
        <p:txBody>
          <a:bodyPr/>
          <a:lstStyle/>
          <a:p>
            <a:pPr marL="0" indent="0">
              <a:buNone/>
            </a:pPr>
            <a:r>
              <a:rPr lang="de-DE" dirty="0"/>
              <a:t>Diese Folien werden zum Zwecke einer praktikablen und pragmatischen Nutzbarkeit im Rahmen der </a:t>
            </a:r>
            <a:r>
              <a:rPr lang="de-DE" b="1" dirty="0">
                <a:solidFill>
                  <a:srgbClr val="0070C0"/>
                </a:solidFill>
              </a:rPr>
              <a:t>CC0 1.0 Lizenz </a:t>
            </a:r>
            <a:r>
              <a:rPr lang="de-DE" dirty="0"/>
              <a:t>bereitgestellt.</a:t>
            </a:r>
          </a:p>
          <a:p>
            <a:pPr marL="0" indent="0">
              <a:buNone/>
            </a:pPr>
            <a:r>
              <a:rPr lang="de-DE" dirty="0"/>
              <a:t>Sie dürfen die Inhalte also kopieren, verändern, verbreiten, mit eigenen Inhalten mixen, auch zu kommerziellen Zwecken, und ohne um weitere Erlaubnis bitten zu müssen.</a:t>
            </a:r>
          </a:p>
          <a:p>
            <a:pPr marL="0" indent="0">
              <a:buNone/>
            </a:pPr>
            <a:r>
              <a:rPr lang="de-DE" dirty="0"/>
              <a:t>Eine Nennung des Autors ist nicht erforderlich (aber natürlich gern gesehen, wenn problemlos möglich).</a:t>
            </a:r>
          </a:p>
          <a:p>
            <a:pPr marL="0" indent="0">
              <a:buNone/>
            </a:pPr>
            <a:endParaRPr lang="de-DE" dirty="0"/>
          </a:p>
          <a:p>
            <a:pPr marL="0" indent="0">
              <a:buNone/>
            </a:pPr>
            <a:r>
              <a:rPr lang="de-DE" dirty="0"/>
              <a:t>Diese Folien sind insb. für die Lehre an Hochschulen konzipiert und machen daher vom </a:t>
            </a:r>
            <a:r>
              <a:rPr lang="de-DE" b="1" dirty="0">
                <a:solidFill>
                  <a:srgbClr val="0070C0"/>
                </a:solidFill>
              </a:rPr>
              <a:t>§51 UrhG (Zitate) </a:t>
            </a:r>
            <a:r>
              <a:rPr lang="de-DE" dirty="0"/>
              <a:t>Gebrauch.</a:t>
            </a:r>
          </a:p>
          <a:p>
            <a:pPr marL="0" indent="0">
              <a:buNone/>
            </a:pPr>
            <a:r>
              <a:rPr lang="de-DE" dirty="0"/>
              <a:t>Die CC0 Lizenz überträgt sich nicht auf zitierte Quellen. Hier sind bei der Nutzung natürlich die Bedingungen der entsprechenden Quellen zu beachten.</a:t>
            </a:r>
          </a:p>
          <a:p>
            <a:pPr marL="0" indent="0">
              <a:buNone/>
            </a:pPr>
            <a:r>
              <a:rPr lang="de-DE" dirty="0"/>
              <a:t>Die Quellenangaben finden sich auf den entsprechenden Folien.</a:t>
            </a:r>
          </a:p>
        </p:txBody>
      </p:sp>
      <p:sp>
        <p:nvSpPr>
          <p:cNvPr id="5" name="Foliennummernplatzhalter 4">
            <a:extLst>
              <a:ext uri="{FF2B5EF4-FFF2-40B4-BE49-F238E27FC236}">
                <a16:creationId xmlns:a16="http://schemas.microsoft.com/office/drawing/2014/main" id="{2DF67474-771E-6740-B5E2-FD3588182D00}"/>
              </a:ext>
            </a:extLst>
          </p:cNvPr>
          <p:cNvSpPr>
            <a:spLocks noGrp="1"/>
          </p:cNvSpPr>
          <p:nvPr>
            <p:ph type="sldNum" sz="quarter" idx="33"/>
          </p:nvPr>
        </p:nvSpPr>
        <p:spPr/>
        <p:txBody>
          <a:bodyPr/>
          <a:lstStyle/>
          <a:p>
            <a:pPr rtl="0"/>
            <a:fld id="{19B51A1E-902D-48AF-9020-955120F399B6}" type="slidenum">
              <a:rPr lang="de-DE" noProof="0" smtClean="0"/>
              <a:pPr rtl="0"/>
              <a:t>2</a:t>
            </a:fld>
            <a:endParaRPr lang="de-DE" noProof="0"/>
          </a:p>
        </p:txBody>
      </p:sp>
      <p:pic>
        <p:nvPicPr>
          <p:cNvPr id="15" name="Grafik 14">
            <a:extLst>
              <a:ext uri="{FF2B5EF4-FFF2-40B4-BE49-F238E27FC236}">
                <a16:creationId xmlns:a16="http://schemas.microsoft.com/office/drawing/2014/main" id="{F9038FA1-AF3C-4C4A-99ED-6F9E41522A88}"/>
              </a:ext>
            </a:extLst>
          </p:cNvPr>
          <p:cNvPicPr>
            <a:picLocks noChangeAspect="1"/>
          </p:cNvPicPr>
          <p:nvPr/>
        </p:nvPicPr>
        <p:blipFill>
          <a:blip r:embed="rId2"/>
          <a:stretch>
            <a:fillRect/>
          </a:stretch>
        </p:blipFill>
        <p:spPr>
          <a:xfrm>
            <a:off x="431801" y="246073"/>
            <a:ext cx="2573287" cy="617927"/>
          </a:xfrm>
          <a:prstGeom prst="rect">
            <a:avLst/>
          </a:prstGeom>
        </p:spPr>
      </p:pic>
      <p:pic>
        <p:nvPicPr>
          <p:cNvPr id="18" name="Grafik 17">
            <a:extLst>
              <a:ext uri="{FF2B5EF4-FFF2-40B4-BE49-F238E27FC236}">
                <a16:creationId xmlns:a16="http://schemas.microsoft.com/office/drawing/2014/main" id="{473D07C4-5F96-BC47-9C11-1FBD58CEF504}"/>
              </a:ext>
            </a:extLst>
          </p:cNvPr>
          <p:cNvPicPr>
            <a:picLocks noChangeAspect="1"/>
          </p:cNvPicPr>
          <p:nvPr/>
        </p:nvPicPr>
        <p:blipFill>
          <a:blip r:embed="rId3"/>
          <a:stretch>
            <a:fillRect/>
          </a:stretch>
        </p:blipFill>
        <p:spPr>
          <a:xfrm>
            <a:off x="7583565" y="3744988"/>
            <a:ext cx="1410014" cy="1410014"/>
          </a:xfrm>
          <a:prstGeom prst="rect">
            <a:avLst/>
          </a:prstGeom>
        </p:spPr>
      </p:pic>
      <p:pic>
        <p:nvPicPr>
          <p:cNvPr id="19" name="Grafik 18">
            <a:extLst>
              <a:ext uri="{FF2B5EF4-FFF2-40B4-BE49-F238E27FC236}">
                <a16:creationId xmlns:a16="http://schemas.microsoft.com/office/drawing/2014/main" id="{BEE00994-AAEC-2643-96F6-6CC6756E6210}"/>
              </a:ext>
            </a:extLst>
          </p:cNvPr>
          <p:cNvPicPr>
            <a:picLocks noChangeAspect="1"/>
          </p:cNvPicPr>
          <p:nvPr/>
        </p:nvPicPr>
        <p:blipFill>
          <a:blip r:embed="rId4"/>
          <a:stretch>
            <a:fillRect/>
          </a:stretch>
        </p:blipFill>
        <p:spPr>
          <a:xfrm>
            <a:off x="6947228" y="1460389"/>
            <a:ext cx="2682689" cy="947617"/>
          </a:xfrm>
          <a:prstGeom prst="rect">
            <a:avLst/>
          </a:prstGeom>
        </p:spPr>
      </p:pic>
    </p:spTree>
    <p:extLst>
      <p:ext uri="{BB962C8B-B14F-4D97-AF65-F5344CB8AC3E}">
        <p14:creationId xmlns:p14="http://schemas.microsoft.com/office/powerpoint/2010/main" val="42947442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F17719-476F-E844-899E-CCFF90EAAAB1}"/>
              </a:ext>
            </a:extLst>
          </p:cNvPr>
          <p:cNvSpPr>
            <a:spLocks noGrp="1"/>
          </p:cNvSpPr>
          <p:nvPr>
            <p:ph type="title"/>
          </p:nvPr>
        </p:nvSpPr>
        <p:spPr/>
        <p:txBody>
          <a:bodyPr/>
          <a:lstStyle/>
          <a:p>
            <a:r>
              <a:rPr lang="de-DE" dirty="0"/>
              <a:t>Kapitel 13</a:t>
            </a:r>
          </a:p>
        </p:txBody>
      </p:sp>
      <p:sp>
        <p:nvSpPr>
          <p:cNvPr id="3" name="Textplatzhalter 2">
            <a:extLst>
              <a:ext uri="{FF2B5EF4-FFF2-40B4-BE49-F238E27FC236}">
                <a16:creationId xmlns:a16="http://schemas.microsoft.com/office/drawing/2014/main" id="{35FC8172-CC59-6D4F-A58F-7158ACE5B30E}"/>
              </a:ext>
            </a:extLst>
          </p:cNvPr>
          <p:cNvSpPr>
            <a:spLocks noGrp="1"/>
          </p:cNvSpPr>
          <p:nvPr>
            <p:ph type="body" sz="quarter" idx="32"/>
          </p:nvPr>
        </p:nvSpPr>
        <p:spPr>
          <a:xfrm>
            <a:off x="424821" y="1008000"/>
            <a:ext cx="9198116" cy="360000"/>
          </a:xfrm>
        </p:spPr>
        <p:txBody>
          <a:bodyPr/>
          <a:lstStyle/>
          <a:p>
            <a:r>
              <a:rPr lang="de-DE" dirty="0"/>
              <a:t>Beobachtbare Architekturen</a:t>
            </a:r>
          </a:p>
        </p:txBody>
      </p:sp>
      <p:sp>
        <p:nvSpPr>
          <p:cNvPr id="6" name="Foliennummernplatzhalter 5">
            <a:extLst>
              <a:ext uri="{FF2B5EF4-FFF2-40B4-BE49-F238E27FC236}">
                <a16:creationId xmlns:a16="http://schemas.microsoft.com/office/drawing/2014/main" id="{0F2DDE27-92D3-C74C-9006-07C2999CBE36}"/>
              </a:ext>
            </a:extLst>
          </p:cNvPr>
          <p:cNvSpPr>
            <a:spLocks noGrp="1"/>
          </p:cNvSpPr>
          <p:nvPr>
            <p:ph type="sldNum" sz="quarter" idx="33"/>
          </p:nvPr>
        </p:nvSpPr>
        <p:spPr/>
        <p:txBody>
          <a:bodyPr/>
          <a:lstStyle/>
          <a:p>
            <a:pPr rtl="0"/>
            <a:fld id="{19B51A1E-902D-48AF-9020-955120F399B6}" type="slidenum">
              <a:rPr lang="de-DE" noProof="0" smtClean="0"/>
              <a:pPr rtl="0"/>
              <a:t>3</a:t>
            </a:fld>
            <a:endParaRPr lang="de-DE" noProof="0"/>
          </a:p>
        </p:txBody>
      </p:sp>
      <p:pic>
        <p:nvPicPr>
          <p:cNvPr id="5" name="Grafik 4">
            <a:extLst>
              <a:ext uri="{FF2B5EF4-FFF2-40B4-BE49-F238E27FC236}">
                <a16:creationId xmlns:a16="http://schemas.microsoft.com/office/drawing/2014/main" id="{E9D31A73-5F0B-D577-0D57-252211E7FB32}"/>
              </a:ext>
            </a:extLst>
          </p:cNvPr>
          <p:cNvPicPr>
            <a:picLocks noChangeAspect="1"/>
          </p:cNvPicPr>
          <p:nvPr/>
        </p:nvPicPr>
        <p:blipFill>
          <a:blip r:embed="rId2"/>
          <a:stretch>
            <a:fillRect/>
          </a:stretch>
        </p:blipFill>
        <p:spPr>
          <a:xfrm>
            <a:off x="466080" y="1652109"/>
            <a:ext cx="3711910" cy="5210227"/>
          </a:xfrm>
          <a:prstGeom prst="rect">
            <a:avLst/>
          </a:prstGeom>
          <a:effectLst>
            <a:outerShdw blurRad="50800" dist="38100" dir="2700000" algn="tl" rotWithShape="0">
              <a:prstClr val="black">
                <a:alpha val="40000"/>
              </a:prstClr>
            </a:outerShdw>
          </a:effectLst>
        </p:spPr>
      </p:pic>
      <p:sp>
        <p:nvSpPr>
          <p:cNvPr id="4" name="Textfeld 3">
            <a:extLst>
              <a:ext uri="{FF2B5EF4-FFF2-40B4-BE49-F238E27FC236}">
                <a16:creationId xmlns:a16="http://schemas.microsoft.com/office/drawing/2014/main" id="{0C458DD0-8EF5-3AA1-E0BF-0C542462EA08}"/>
              </a:ext>
            </a:extLst>
          </p:cNvPr>
          <p:cNvSpPr txBox="1"/>
          <p:nvPr/>
        </p:nvSpPr>
        <p:spPr>
          <a:xfrm>
            <a:off x="4582510" y="1652109"/>
            <a:ext cx="5244661" cy="3031599"/>
          </a:xfrm>
          <a:prstGeom prst="rect">
            <a:avLst/>
          </a:prstGeom>
          <a:noFill/>
        </p:spPr>
        <p:txBody>
          <a:bodyPr wrap="square" rtlCol="0">
            <a:spAutoFit/>
          </a:bodyPr>
          <a:lstStyle/>
          <a:p>
            <a:pPr>
              <a:spcAft>
                <a:spcPts val="600"/>
              </a:spcAft>
            </a:pPr>
            <a:r>
              <a:rPr lang="de-DE" sz="1600" b="1" dirty="0"/>
              <a:t>13.1 Konsolidierung von Telemetriedaten</a:t>
            </a:r>
          </a:p>
          <a:p>
            <a:r>
              <a:rPr lang="de-DE" sz="1600" b="1" dirty="0"/>
              <a:t>13.2 Instrumentierung von Systemen</a:t>
            </a:r>
          </a:p>
          <a:p>
            <a:pPr marL="285750" indent="-285750">
              <a:buFont typeface="Arial" panose="020B0604020202020204" pitchFamily="34" charset="0"/>
              <a:buChar char="•"/>
            </a:pPr>
            <a:r>
              <a:rPr lang="de-DE" sz="1400" dirty="0" err="1"/>
              <a:t>Logging</a:t>
            </a:r>
            <a:endParaRPr lang="de-DE" sz="1400" dirty="0"/>
          </a:p>
          <a:p>
            <a:pPr marL="285750" indent="-285750">
              <a:buFont typeface="Arial" panose="020B0604020202020204" pitchFamily="34" charset="0"/>
              <a:buChar char="•"/>
            </a:pPr>
            <a:r>
              <a:rPr lang="de-DE" sz="1400" dirty="0"/>
              <a:t>Monitoring</a:t>
            </a:r>
          </a:p>
          <a:p>
            <a:pPr marL="285750" indent="-285750">
              <a:buFont typeface="Arial" panose="020B0604020202020204" pitchFamily="34" charset="0"/>
              <a:buChar char="•"/>
            </a:pPr>
            <a:r>
              <a:rPr lang="de-DE" sz="1400" dirty="0"/>
              <a:t>Tracing</a:t>
            </a:r>
          </a:p>
          <a:p>
            <a:pPr>
              <a:spcBef>
                <a:spcPts val="600"/>
              </a:spcBef>
            </a:pPr>
            <a:r>
              <a:rPr lang="de-DE" sz="1600" b="1" dirty="0"/>
              <a:t>13.3 Automatisierte Instrumentierung</a:t>
            </a:r>
          </a:p>
          <a:p>
            <a:pPr marL="285750" indent="-285750">
              <a:buFont typeface="Arial" panose="020B0604020202020204" pitchFamily="34" charset="0"/>
              <a:buChar char="•"/>
            </a:pPr>
            <a:r>
              <a:rPr lang="de-DE" sz="1400" dirty="0"/>
              <a:t>Service Meshs</a:t>
            </a:r>
          </a:p>
          <a:p>
            <a:pPr marL="285750" indent="-285750">
              <a:buFont typeface="Arial" panose="020B0604020202020204" pitchFamily="34" charset="0"/>
              <a:buChar char="•"/>
            </a:pPr>
            <a:r>
              <a:rPr lang="de-DE" sz="1400" dirty="0"/>
              <a:t>Traffic-Management</a:t>
            </a:r>
          </a:p>
          <a:p>
            <a:pPr marL="285750" indent="-285750">
              <a:buFont typeface="Arial" panose="020B0604020202020204" pitchFamily="34" charset="0"/>
              <a:buChar char="•"/>
            </a:pPr>
            <a:r>
              <a:rPr lang="de-DE" sz="1400" dirty="0"/>
              <a:t>Resilienz</a:t>
            </a:r>
          </a:p>
          <a:p>
            <a:pPr marL="285750" indent="-285750">
              <a:buFont typeface="Arial" panose="020B0604020202020204" pitchFamily="34" charset="0"/>
              <a:buChar char="•"/>
            </a:pPr>
            <a:r>
              <a:rPr lang="de-DE" sz="1400" dirty="0"/>
              <a:t>Sicherheit</a:t>
            </a:r>
          </a:p>
          <a:p>
            <a:pPr marL="285750" indent="-285750">
              <a:spcAft>
                <a:spcPts val="600"/>
              </a:spcAft>
              <a:buFont typeface="Arial" panose="020B0604020202020204" pitchFamily="34" charset="0"/>
              <a:buChar char="•"/>
            </a:pPr>
            <a:r>
              <a:rPr lang="de-DE" sz="1400" dirty="0"/>
              <a:t>Management und Analyse von Verkehrstopologien</a:t>
            </a:r>
            <a:endParaRPr lang="de-DE" sz="1600" dirty="0"/>
          </a:p>
          <a:p>
            <a:r>
              <a:rPr lang="de-DE" sz="1600" b="1" dirty="0"/>
              <a:t>13.4 Zusammenfassung</a:t>
            </a:r>
            <a:endParaRPr lang="de-DE" sz="1400" dirty="0"/>
          </a:p>
        </p:txBody>
      </p:sp>
    </p:spTree>
    <p:extLst>
      <p:ext uri="{BB962C8B-B14F-4D97-AF65-F5344CB8AC3E}">
        <p14:creationId xmlns:p14="http://schemas.microsoft.com/office/powerpoint/2010/main" val="9504568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C7AFA8-3171-6A44-99E1-4CDAD07843EC}"/>
              </a:ext>
            </a:extLst>
          </p:cNvPr>
          <p:cNvSpPr>
            <a:spLocks noGrp="1"/>
          </p:cNvSpPr>
          <p:nvPr>
            <p:ph type="title"/>
          </p:nvPr>
        </p:nvSpPr>
        <p:spPr/>
        <p:txBody>
          <a:bodyPr/>
          <a:lstStyle/>
          <a:p>
            <a:r>
              <a:rPr lang="de-DE" dirty="0"/>
              <a:t>Inhaltsverzeichnis</a:t>
            </a:r>
          </a:p>
        </p:txBody>
      </p:sp>
      <p:sp>
        <p:nvSpPr>
          <p:cNvPr id="6" name="Textplatzhalter 2">
            <a:extLst>
              <a:ext uri="{FF2B5EF4-FFF2-40B4-BE49-F238E27FC236}">
                <a16:creationId xmlns:a16="http://schemas.microsoft.com/office/drawing/2014/main" id="{FCE476D9-1BCA-C04A-BAF7-2B1F53442D90}"/>
              </a:ext>
            </a:extLst>
          </p:cNvPr>
          <p:cNvSpPr txBox="1">
            <a:spLocks/>
          </p:cNvSpPr>
          <p:nvPr/>
        </p:nvSpPr>
        <p:spPr>
          <a:xfrm>
            <a:off x="431800" y="1008000"/>
            <a:ext cx="9198000" cy="360000"/>
          </a:xfrm>
          <a:prstGeom prst="rect">
            <a:avLst/>
          </a:prstGeom>
        </p:spPr>
        <p:txBody>
          <a:bodyPr lIns="0"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i="1" dirty="0"/>
              <a:t>Überblick über Units und Themen dieses Moduls</a:t>
            </a:r>
          </a:p>
        </p:txBody>
      </p:sp>
      <p:sp>
        <p:nvSpPr>
          <p:cNvPr id="7" name="Textfeld 6">
            <a:extLst>
              <a:ext uri="{FF2B5EF4-FFF2-40B4-BE49-F238E27FC236}">
                <a16:creationId xmlns:a16="http://schemas.microsoft.com/office/drawing/2014/main" id="{E1C3C3FD-6144-BD40-835F-C1C0B2679577}"/>
              </a:ext>
            </a:extLst>
          </p:cNvPr>
          <p:cNvSpPr txBox="1"/>
          <p:nvPr/>
        </p:nvSpPr>
        <p:spPr>
          <a:xfrm>
            <a:off x="431800" y="1754488"/>
            <a:ext cx="2246924" cy="1341783"/>
          </a:xfrm>
          <a:prstGeom prst="rect">
            <a:avLst/>
          </a:prstGeom>
          <a:solidFill>
            <a:schemeClr val="tx2">
              <a:lumMod val="50000"/>
              <a:lumOff val="50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01</a:t>
            </a:r>
          </a:p>
          <a:p>
            <a:pPr algn="ctr"/>
            <a:endParaRPr lang="de-DE" b="1" dirty="0">
              <a:solidFill>
                <a:schemeClr val="bg1">
                  <a:lumMod val="85000"/>
                </a:schemeClr>
              </a:solidFill>
            </a:endParaRPr>
          </a:p>
          <a:p>
            <a:pPr algn="ctr"/>
            <a:r>
              <a:rPr lang="de-DE" sz="1600" dirty="0">
                <a:solidFill>
                  <a:schemeClr val="bg1">
                    <a:lumMod val="85000"/>
                  </a:schemeClr>
                </a:solidFill>
              </a:rPr>
              <a:t>Cloud Computing</a:t>
            </a:r>
          </a:p>
        </p:txBody>
      </p:sp>
      <p:sp>
        <p:nvSpPr>
          <p:cNvPr id="8" name="Textfeld 7">
            <a:extLst>
              <a:ext uri="{FF2B5EF4-FFF2-40B4-BE49-F238E27FC236}">
                <a16:creationId xmlns:a16="http://schemas.microsoft.com/office/drawing/2014/main" id="{EA9BA2B8-2AB3-D44F-A1D1-1A908056FACE}"/>
              </a:ext>
            </a:extLst>
          </p:cNvPr>
          <p:cNvSpPr txBox="1"/>
          <p:nvPr/>
        </p:nvSpPr>
        <p:spPr>
          <a:xfrm>
            <a:off x="2834261" y="1754489"/>
            <a:ext cx="2246924" cy="1341783"/>
          </a:xfrm>
          <a:prstGeom prst="rect">
            <a:avLst/>
          </a:prstGeom>
          <a:solidFill>
            <a:schemeClr val="tx2">
              <a:lumMod val="50000"/>
              <a:lumOff val="50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02</a:t>
            </a:r>
          </a:p>
          <a:p>
            <a:pPr algn="ctr"/>
            <a:endParaRPr lang="de-DE" dirty="0">
              <a:solidFill>
                <a:schemeClr val="bg1">
                  <a:lumMod val="85000"/>
                </a:schemeClr>
              </a:solidFill>
            </a:endParaRPr>
          </a:p>
          <a:p>
            <a:pPr algn="ctr"/>
            <a:r>
              <a:rPr lang="de-DE" sz="1600" dirty="0" err="1">
                <a:solidFill>
                  <a:schemeClr val="bg1">
                    <a:lumMod val="85000"/>
                  </a:schemeClr>
                </a:solidFill>
              </a:rPr>
              <a:t>DevOps</a:t>
            </a:r>
            <a:endParaRPr lang="de-DE" sz="1600" dirty="0">
              <a:solidFill>
                <a:schemeClr val="bg1">
                  <a:lumMod val="85000"/>
                </a:schemeClr>
              </a:solidFill>
            </a:endParaRPr>
          </a:p>
        </p:txBody>
      </p:sp>
      <p:sp>
        <p:nvSpPr>
          <p:cNvPr id="9" name="Textfeld 8">
            <a:extLst>
              <a:ext uri="{FF2B5EF4-FFF2-40B4-BE49-F238E27FC236}">
                <a16:creationId xmlns:a16="http://schemas.microsoft.com/office/drawing/2014/main" id="{954EDDC7-1985-8247-AB89-2ADFBB03B4F4}"/>
              </a:ext>
            </a:extLst>
          </p:cNvPr>
          <p:cNvSpPr txBox="1"/>
          <p:nvPr/>
        </p:nvSpPr>
        <p:spPr>
          <a:xfrm>
            <a:off x="5236722" y="1754489"/>
            <a:ext cx="2246924" cy="1341783"/>
          </a:xfrm>
          <a:prstGeom prst="rect">
            <a:avLst/>
          </a:prstGeom>
          <a:solidFill>
            <a:schemeClr val="tx2">
              <a:lumMod val="50000"/>
              <a:lumOff val="50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03</a:t>
            </a:r>
          </a:p>
          <a:p>
            <a:pPr algn="ctr"/>
            <a:endParaRPr lang="de-DE" b="1" dirty="0">
              <a:solidFill>
                <a:schemeClr val="bg1">
                  <a:lumMod val="85000"/>
                </a:schemeClr>
              </a:solidFill>
            </a:endParaRPr>
          </a:p>
          <a:p>
            <a:pPr algn="ctr"/>
            <a:r>
              <a:rPr lang="de-DE" sz="1600" dirty="0">
                <a:solidFill>
                  <a:schemeClr val="bg1">
                    <a:lumMod val="85000"/>
                  </a:schemeClr>
                </a:solidFill>
              </a:rPr>
              <a:t>Infrastructure </a:t>
            </a:r>
            <a:r>
              <a:rPr lang="de-DE" sz="1600" dirty="0" err="1">
                <a:solidFill>
                  <a:schemeClr val="bg1">
                    <a:lumMod val="85000"/>
                  </a:schemeClr>
                </a:solidFill>
              </a:rPr>
              <a:t>as</a:t>
            </a:r>
            <a:r>
              <a:rPr lang="de-DE" sz="1600" dirty="0">
                <a:solidFill>
                  <a:schemeClr val="bg1">
                    <a:lumMod val="85000"/>
                  </a:schemeClr>
                </a:solidFill>
              </a:rPr>
              <a:t> Code</a:t>
            </a:r>
          </a:p>
        </p:txBody>
      </p:sp>
      <p:sp>
        <p:nvSpPr>
          <p:cNvPr id="10" name="Textfeld 9">
            <a:extLst>
              <a:ext uri="{FF2B5EF4-FFF2-40B4-BE49-F238E27FC236}">
                <a16:creationId xmlns:a16="http://schemas.microsoft.com/office/drawing/2014/main" id="{7709CCC9-400E-274B-A69A-1955CB1187BB}"/>
              </a:ext>
            </a:extLst>
          </p:cNvPr>
          <p:cNvSpPr txBox="1"/>
          <p:nvPr/>
        </p:nvSpPr>
        <p:spPr>
          <a:xfrm>
            <a:off x="2834261" y="3256455"/>
            <a:ext cx="2246924" cy="1341783"/>
          </a:xfrm>
          <a:prstGeom prst="rect">
            <a:avLst/>
          </a:prstGeom>
          <a:solidFill>
            <a:schemeClr val="tx2">
              <a:lumMod val="50000"/>
              <a:lumOff val="50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05</a:t>
            </a:r>
          </a:p>
          <a:p>
            <a:pPr algn="ctr"/>
            <a:endParaRPr lang="de-DE" dirty="0">
              <a:solidFill>
                <a:schemeClr val="bg1">
                  <a:lumMod val="85000"/>
                </a:schemeClr>
              </a:solidFill>
            </a:endParaRPr>
          </a:p>
          <a:p>
            <a:pPr algn="ctr"/>
            <a:r>
              <a:rPr lang="de-DE" sz="1600" dirty="0">
                <a:solidFill>
                  <a:schemeClr val="bg1">
                    <a:lumMod val="85000"/>
                  </a:schemeClr>
                </a:solidFill>
              </a:rPr>
              <a:t>Container</a:t>
            </a:r>
          </a:p>
          <a:p>
            <a:pPr algn="ctr"/>
            <a:r>
              <a:rPr lang="de-DE" sz="1600" dirty="0">
                <a:solidFill>
                  <a:schemeClr val="bg1">
                    <a:lumMod val="85000"/>
                  </a:schemeClr>
                </a:solidFill>
              </a:rPr>
              <a:t>Orchestrierung</a:t>
            </a:r>
          </a:p>
        </p:txBody>
      </p:sp>
      <p:sp>
        <p:nvSpPr>
          <p:cNvPr id="11" name="Textfeld 10">
            <a:extLst>
              <a:ext uri="{FF2B5EF4-FFF2-40B4-BE49-F238E27FC236}">
                <a16:creationId xmlns:a16="http://schemas.microsoft.com/office/drawing/2014/main" id="{73AC1E54-CF11-5E40-A642-499C3BC75946}"/>
              </a:ext>
            </a:extLst>
          </p:cNvPr>
          <p:cNvSpPr txBox="1"/>
          <p:nvPr/>
        </p:nvSpPr>
        <p:spPr>
          <a:xfrm>
            <a:off x="5236722" y="3256456"/>
            <a:ext cx="2246924" cy="1341783"/>
          </a:xfrm>
          <a:prstGeom prst="rect">
            <a:avLst/>
          </a:prstGeom>
          <a:solidFill>
            <a:schemeClr val="tx2">
              <a:lumMod val="50000"/>
              <a:lumOff val="50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06</a:t>
            </a:r>
          </a:p>
          <a:p>
            <a:endParaRPr lang="de-DE" dirty="0"/>
          </a:p>
          <a:p>
            <a:r>
              <a:rPr lang="de-DE" sz="1600" b="0" dirty="0" err="1"/>
              <a:t>FaaS</a:t>
            </a:r>
            <a:endParaRPr lang="de-DE" sz="1600" b="0" dirty="0"/>
          </a:p>
          <a:p>
            <a:endParaRPr lang="de-DE" dirty="0"/>
          </a:p>
        </p:txBody>
      </p:sp>
      <p:sp>
        <p:nvSpPr>
          <p:cNvPr id="12" name="Textfeld 11">
            <a:extLst>
              <a:ext uri="{FF2B5EF4-FFF2-40B4-BE49-F238E27FC236}">
                <a16:creationId xmlns:a16="http://schemas.microsoft.com/office/drawing/2014/main" id="{B9546903-3A89-044B-AA0C-9D307E1E01A8}"/>
              </a:ext>
            </a:extLst>
          </p:cNvPr>
          <p:cNvSpPr txBox="1"/>
          <p:nvPr/>
        </p:nvSpPr>
        <p:spPr>
          <a:xfrm>
            <a:off x="431800" y="4758425"/>
            <a:ext cx="2246924" cy="1341783"/>
          </a:xfrm>
          <a:prstGeom prst="rect">
            <a:avLst/>
          </a:prstGeom>
          <a:solidFill>
            <a:schemeClr val="tx2">
              <a:lumMod val="75000"/>
              <a:lumOff val="2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07</a:t>
            </a:r>
          </a:p>
          <a:p>
            <a:endParaRPr lang="de-DE" dirty="0"/>
          </a:p>
          <a:p>
            <a:r>
              <a:rPr lang="de-DE" sz="1600" b="0" dirty="0" err="1"/>
              <a:t>Microservice</a:t>
            </a:r>
            <a:endParaRPr lang="de-DE" sz="1600" b="0" dirty="0"/>
          </a:p>
          <a:p>
            <a:r>
              <a:rPr lang="de-DE" sz="1600" b="0" dirty="0"/>
              <a:t>Architekturen</a:t>
            </a:r>
          </a:p>
        </p:txBody>
      </p:sp>
      <p:sp>
        <p:nvSpPr>
          <p:cNvPr id="19" name="Textfeld 18">
            <a:extLst>
              <a:ext uri="{FF2B5EF4-FFF2-40B4-BE49-F238E27FC236}">
                <a16:creationId xmlns:a16="http://schemas.microsoft.com/office/drawing/2014/main" id="{940ADAA2-F88E-0740-9D2F-8D92991E8127}"/>
              </a:ext>
            </a:extLst>
          </p:cNvPr>
          <p:cNvSpPr txBox="1"/>
          <p:nvPr/>
        </p:nvSpPr>
        <p:spPr>
          <a:xfrm>
            <a:off x="431800" y="3256456"/>
            <a:ext cx="2246924" cy="1341784"/>
          </a:xfrm>
          <a:prstGeom prst="rect">
            <a:avLst/>
          </a:prstGeom>
          <a:solidFill>
            <a:schemeClr val="tx2">
              <a:lumMod val="50000"/>
              <a:lumOff val="50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04</a:t>
            </a:r>
          </a:p>
          <a:p>
            <a:pPr algn="ctr"/>
            <a:endParaRPr lang="de-DE" b="1" dirty="0">
              <a:solidFill>
                <a:schemeClr val="bg1">
                  <a:lumMod val="85000"/>
                </a:schemeClr>
              </a:solidFill>
            </a:endParaRPr>
          </a:p>
          <a:p>
            <a:pPr algn="ctr"/>
            <a:r>
              <a:rPr lang="de-DE" sz="1600" dirty="0">
                <a:solidFill>
                  <a:schemeClr val="bg1">
                    <a:lumMod val="85000"/>
                  </a:schemeClr>
                </a:solidFill>
              </a:rPr>
              <a:t>Standardisierte</a:t>
            </a:r>
          </a:p>
          <a:p>
            <a:pPr algn="ctr"/>
            <a:r>
              <a:rPr lang="de-DE" sz="1600" dirty="0" err="1">
                <a:solidFill>
                  <a:schemeClr val="bg1">
                    <a:lumMod val="85000"/>
                  </a:schemeClr>
                </a:solidFill>
              </a:rPr>
              <a:t>Deployment</a:t>
            </a:r>
            <a:r>
              <a:rPr lang="de-DE" sz="1600" dirty="0">
                <a:solidFill>
                  <a:schemeClr val="bg1">
                    <a:lumMod val="85000"/>
                  </a:schemeClr>
                </a:solidFill>
              </a:rPr>
              <a:t> Units</a:t>
            </a:r>
          </a:p>
        </p:txBody>
      </p:sp>
      <p:sp>
        <p:nvSpPr>
          <p:cNvPr id="3" name="Foliennummernplatzhalter 2">
            <a:extLst>
              <a:ext uri="{FF2B5EF4-FFF2-40B4-BE49-F238E27FC236}">
                <a16:creationId xmlns:a16="http://schemas.microsoft.com/office/drawing/2014/main" id="{C9B2F66D-384C-714D-A0DC-56CCA4A28241}"/>
              </a:ext>
            </a:extLst>
          </p:cNvPr>
          <p:cNvSpPr>
            <a:spLocks noGrp="1"/>
          </p:cNvSpPr>
          <p:nvPr>
            <p:ph type="sldNum" sz="quarter" idx="33"/>
          </p:nvPr>
        </p:nvSpPr>
        <p:spPr/>
        <p:txBody>
          <a:bodyPr/>
          <a:lstStyle/>
          <a:p>
            <a:pPr rtl="0"/>
            <a:fld id="{19B51A1E-902D-48AF-9020-955120F399B6}" type="slidenum">
              <a:rPr lang="de-DE" noProof="0" smtClean="0"/>
              <a:pPr rtl="0"/>
              <a:t>4</a:t>
            </a:fld>
            <a:endParaRPr lang="de-DE" noProof="0"/>
          </a:p>
        </p:txBody>
      </p:sp>
      <p:sp>
        <p:nvSpPr>
          <p:cNvPr id="13" name="Textfeld 12">
            <a:extLst>
              <a:ext uri="{FF2B5EF4-FFF2-40B4-BE49-F238E27FC236}">
                <a16:creationId xmlns:a16="http://schemas.microsoft.com/office/drawing/2014/main" id="{35A1FF95-A986-A74F-A460-6A5651F238AE}"/>
              </a:ext>
            </a:extLst>
          </p:cNvPr>
          <p:cNvSpPr txBox="1"/>
          <p:nvPr/>
        </p:nvSpPr>
        <p:spPr>
          <a:xfrm>
            <a:off x="2834261" y="4758421"/>
            <a:ext cx="2246924" cy="1341783"/>
          </a:xfrm>
          <a:prstGeom prst="rect">
            <a:avLst/>
          </a:prstGeom>
          <a:solidFill>
            <a:srgbClr val="404040"/>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08</a:t>
            </a:r>
          </a:p>
          <a:p>
            <a:endParaRPr lang="de-DE" dirty="0"/>
          </a:p>
          <a:p>
            <a:r>
              <a:rPr lang="de-DE" sz="1600" b="0" dirty="0" err="1"/>
              <a:t>Serverless</a:t>
            </a:r>
            <a:endParaRPr lang="de-DE" sz="1600" b="0" dirty="0"/>
          </a:p>
          <a:p>
            <a:r>
              <a:rPr lang="de-DE" sz="1600" b="0" dirty="0"/>
              <a:t>Architekturen</a:t>
            </a:r>
          </a:p>
        </p:txBody>
      </p:sp>
      <p:sp>
        <p:nvSpPr>
          <p:cNvPr id="14" name="Textfeld 13">
            <a:extLst>
              <a:ext uri="{FF2B5EF4-FFF2-40B4-BE49-F238E27FC236}">
                <a16:creationId xmlns:a16="http://schemas.microsoft.com/office/drawing/2014/main" id="{AF790031-0FA6-A043-A259-6C973BE92E9E}"/>
              </a:ext>
            </a:extLst>
          </p:cNvPr>
          <p:cNvSpPr txBox="1"/>
          <p:nvPr/>
        </p:nvSpPr>
        <p:spPr>
          <a:xfrm>
            <a:off x="5236722" y="4758420"/>
            <a:ext cx="2246924" cy="1341783"/>
          </a:xfrm>
          <a:prstGeom prst="rect">
            <a:avLst/>
          </a:prstGeom>
          <a:solidFill>
            <a:schemeClr val="accent5"/>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09</a:t>
            </a:r>
          </a:p>
          <a:p>
            <a:endParaRPr lang="de-DE" dirty="0"/>
          </a:p>
          <a:p>
            <a:r>
              <a:rPr lang="de-DE" sz="1600" b="0" dirty="0"/>
              <a:t>Monitorbare </a:t>
            </a:r>
          </a:p>
          <a:p>
            <a:r>
              <a:rPr lang="de-DE" sz="1600" b="0" dirty="0"/>
              <a:t>Architekturen</a:t>
            </a:r>
          </a:p>
        </p:txBody>
      </p:sp>
      <p:sp>
        <p:nvSpPr>
          <p:cNvPr id="15" name="Textfeld 14">
            <a:extLst>
              <a:ext uri="{FF2B5EF4-FFF2-40B4-BE49-F238E27FC236}">
                <a16:creationId xmlns:a16="http://schemas.microsoft.com/office/drawing/2014/main" id="{F91C6A60-C066-D547-81CC-3BF200B7F163}"/>
              </a:ext>
            </a:extLst>
          </p:cNvPr>
          <p:cNvSpPr txBox="1"/>
          <p:nvPr/>
        </p:nvSpPr>
        <p:spPr>
          <a:xfrm>
            <a:off x="8225355" y="1754487"/>
            <a:ext cx="1537684" cy="4345716"/>
          </a:xfrm>
          <a:prstGeom prst="rect">
            <a:avLst/>
          </a:prstGeom>
          <a:solidFill>
            <a:schemeClr val="tx2">
              <a:lumMod val="75000"/>
              <a:lumOff val="2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10</a:t>
            </a:r>
          </a:p>
          <a:p>
            <a:endParaRPr lang="de-DE" dirty="0"/>
          </a:p>
          <a:p>
            <a:r>
              <a:rPr lang="de-DE" sz="1600" b="0" dirty="0"/>
              <a:t>Domain</a:t>
            </a:r>
          </a:p>
          <a:p>
            <a:r>
              <a:rPr lang="de-DE" sz="1600" b="0" dirty="0" err="1"/>
              <a:t>Driven</a:t>
            </a:r>
            <a:endParaRPr lang="de-DE" sz="1600" b="0" dirty="0"/>
          </a:p>
          <a:p>
            <a:r>
              <a:rPr lang="de-DE" sz="1600" b="0" dirty="0"/>
              <a:t>Design</a:t>
            </a:r>
          </a:p>
        </p:txBody>
      </p:sp>
      <p:sp>
        <p:nvSpPr>
          <p:cNvPr id="4" name="Geschweifte Klammer rechts 3">
            <a:extLst>
              <a:ext uri="{FF2B5EF4-FFF2-40B4-BE49-F238E27FC236}">
                <a16:creationId xmlns:a16="http://schemas.microsoft.com/office/drawing/2014/main" id="{74079084-9CCA-244F-8140-73362EF4D019}"/>
              </a:ext>
            </a:extLst>
          </p:cNvPr>
          <p:cNvSpPr/>
          <p:nvPr/>
        </p:nvSpPr>
        <p:spPr>
          <a:xfrm>
            <a:off x="7639183" y="1754487"/>
            <a:ext cx="385591" cy="4345716"/>
          </a:xfrm>
          <a:prstGeom prst="rightBrace">
            <a:avLst>
              <a:gd name="adj1" fmla="val 56904"/>
              <a:gd name="adj2" fmla="val 50000"/>
            </a:avLst>
          </a:prstGeom>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Tree>
    <p:extLst>
      <p:ext uri="{BB962C8B-B14F-4D97-AF65-F5344CB8AC3E}">
        <p14:creationId xmlns:p14="http://schemas.microsoft.com/office/powerpoint/2010/main" val="28296021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39A0F7-5B8F-5047-AD5F-FC2C4F71D320}"/>
              </a:ext>
            </a:extLst>
          </p:cNvPr>
          <p:cNvSpPr>
            <a:spLocks noGrp="1"/>
          </p:cNvSpPr>
          <p:nvPr>
            <p:ph type="title"/>
          </p:nvPr>
        </p:nvSpPr>
        <p:spPr/>
        <p:txBody>
          <a:bodyPr/>
          <a:lstStyle/>
          <a:p>
            <a:r>
              <a:rPr lang="de-DE" dirty="0"/>
              <a:t>AUSBLICK</a:t>
            </a:r>
          </a:p>
        </p:txBody>
      </p:sp>
      <p:sp>
        <p:nvSpPr>
          <p:cNvPr id="3" name="Foliennummernplatzhalter 2">
            <a:extLst>
              <a:ext uri="{FF2B5EF4-FFF2-40B4-BE49-F238E27FC236}">
                <a16:creationId xmlns:a16="http://schemas.microsoft.com/office/drawing/2014/main" id="{B54F9314-DB7D-5544-9A1A-BDF7C509E586}"/>
              </a:ext>
            </a:extLst>
          </p:cNvPr>
          <p:cNvSpPr>
            <a:spLocks noGrp="1"/>
          </p:cNvSpPr>
          <p:nvPr>
            <p:ph type="sldNum" sz="quarter" idx="33"/>
          </p:nvPr>
        </p:nvSpPr>
        <p:spPr/>
        <p:txBody>
          <a:bodyPr/>
          <a:lstStyle/>
          <a:p>
            <a:pPr rtl="0"/>
            <a:fld id="{19B51A1E-902D-48AF-9020-955120F399B6}" type="slidenum">
              <a:rPr lang="de-DE" noProof="0" smtClean="0"/>
              <a:pPr rtl="0"/>
              <a:t>5</a:t>
            </a:fld>
            <a:endParaRPr lang="de-DE" noProof="0"/>
          </a:p>
        </p:txBody>
      </p:sp>
      <p:sp>
        <p:nvSpPr>
          <p:cNvPr id="4" name="Textfeld 3">
            <a:extLst>
              <a:ext uri="{FF2B5EF4-FFF2-40B4-BE49-F238E27FC236}">
                <a16:creationId xmlns:a16="http://schemas.microsoft.com/office/drawing/2014/main" id="{7744107F-B706-604F-BAAE-87D504707D7C}"/>
              </a:ext>
            </a:extLst>
          </p:cNvPr>
          <p:cNvSpPr txBox="1"/>
          <p:nvPr/>
        </p:nvSpPr>
        <p:spPr>
          <a:xfrm>
            <a:off x="432000" y="1549982"/>
            <a:ext cx="4451426" cy="2062103"/>
          </a:xfrm>
          <a:prstGeom prst="rect">
            <a:avLst/>
          </a:prstGeom>
          <a:noFill/>
        </p:spPr>
        <p:txBody>
          <a:bodyPr wrap="square" rtlCol="0">
            <a:spAutoFit/>
          </a:bodyPr>
          <a:lstStyle/>
          <a:p>
            <a:pPr marL="285750" indent="-285750">
              <a:buFont typeface="Courier New" panose="02070309020205020404" pitchFamily="49" charset="0"/>
              <a:buChar char="o"/>
            </a:pPr>
            <a:r>
              <a:rPr lang="de-DE" b="1" dirty="0"/>
              <a:t>Beobachtbarkeit von Systemen</a:t>
            </a:r>
          </a:p>
          <a:p>
            <a:pPr marL="285750" indent="-285750">
              <a:buFont typeface="Courier New" panose="02070309020205020404" pitchFamily="49" charset="0"/>
              <a:buChar char="o"/>
            </a:pPr>
            <a:endParaRPr lang="de-DE" b="1" dirty="0"/>
          </a:p>
          <a:p>
            <a:pPr marL="285750" indent="-285750">
              <a:buFont typeface="Courier New" panose="02070309020205020404" pitchFamily="49" charset="0"/>
              <a:buChar char="o"/>
            </a:pPr>
            <a:r>
              <a:rPr lang="de-DE" b="1" dirty="0">
                <a:solidFill>
                  <a:schemeClr val="accent5"/>
                </a:solidFill>
              </a:rPr>
              <a:t>Metriken</a:t>
            </a:r>
          </a:p>
          <a:p>
            <a:pPr marL="285750" indent="-285750">
              <a:buFont typeface="Courier New" panose="02070309020205020404" pitchFamily="49" charset="0"/>
              <a:buChar char="o"/>
            </a:pPr>
            <a:endParaRPr lang="de-DE" b="1" dirty="0"/>
          </a:p>
          <a:p>
            <a:pPr marL="285750" indent="-285750">
              <a:buFont typeface="Courier New" panose="02070309020205020404" pitchFamily="49" charset="0"/>
              <a:buChar char="o"/>
            </a:pPr>
            <a:r>
              <a:rPr lang="de-DE" b="1" dirty="0"/>
              <a:t>Logs</a:t>
            </a:r>
          </a:p>
          <a:p>
            <a:pPr marL="285750" indent="-285750">
              <a:buFont typeface="Courier New" panose="02070309020205020404" pitchFamily="49" charset="0"/>
              <a:buChar char="o"/>
            </a:pPr>
            <a:endParaRPr lang="de-DE" b="1" dirty="0"/>
          </a:p>
          <a:p>
            <a:pPr marL="285750" indent="-285750">
              <a:buFont typeface="Courier New" panose="02070309020205020404" pitchFamily="49" charset="0"/>
              <a:buChar char="o"/>
            </a:pPr>
            <a:r>
              <a:rPr lang="de-DE" b="1" dirty="0"/>
              <a:t>Tracing</a:t>
            </a:r>
          </a:p>
        </p:txBody>
      </p:sp>
      <p:pic>
        <p:nvPicPr>
          <p:cNvPr id="8" name="Grafik 7">
            <a:extLst>
              <a:ext uri="{FF2B5EF4-FFF2-40B4-BE49-F238E27FC236}">
                <a16:creationId xmlns:a16="http://schemas.microsoft.com/office/drawing/2014/main" id="{4DDEEDD7-1363-C24E-8DA8-257A5C941E49}"/>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17235"/>
          <a:stretch/>
        </p:blipFill>
        <p:spPr>
          <a:xfrm>
            <a:off x="5276434" y="1615300"/>
            <a:ext cx="3798526" cy="399357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58107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AEA502-8CAC-064E-90AD-0F086D8279F2}"/>
              </a:ext>
            </a:extLst>
          </p:cNvPr>
          <p:cNvSpPr>
            <a:spLocks noGrp="1"/>
          </p:cNvSpPr>
          <p:nvPr>
            <p:ph type="title"/>
          </p:nvPr>
        </p:nvSpPr>
        <p:spPr/>
        <p:txBody>
          <a:bodyPr/>
          <a:lstStyle/>
          <a:p>
            <a:r>
              <a:rPr lang="de-DE" dirty="0"/>
              <a:t>Überwachung  von  Service-Architekturen</a:t>
            </a:r>
          </a:p>
        </p:txBody>
      </p:sp>
      <p:sp>
        <p:nvSpPr>
          <p:cNvPr id="3" name="Textplatzhalter 2">
            <a:extLst>
              <a:ext uri="{FF2B5EF4-FFF2-40B4-BE49-F238E27FC236}">
                <a16:creationId xmlns:a16="http://schemas.microsoft.com/office/drawing/2014/main" id="{176B5821-6AE3-5345-AD91-DFF675E2DC89}"/>
              </a:ext>
            </a:extLst>
          </p:cNvPr>
          <p:cNvSpPr>
            <a:spLocks noGrp="1"/>
          </p:cNvSpPr>
          <p:nvPr>
            <p:ph type="body" sz="quarter" idx="32"/>
          </p:nvPr>
        </p:nvSpPr>
        <p:spPr/>
        <p:txBody>
          <a:bodyPr/>
          <a:lstStyle/>
          <a:p>
            <a:r>
              <a:rPr lang="de-DE" dirty="0" err="1"/>
              <a:t>Logging</a:t>
            </a:r>
            <a:r>
              <a:rPr lang="de-DE" dirty="0"/>
              <a:t>, Monitoring, </a:t>
            </a:r>
            <a:r>
              <a:rPr lang="de-DE" dirty="0" err="1"/>
              <a:t>Tracing</a:t>
            </a:r>
            <a:endParaRPr lang="de-DE" dirty="0"/>
          </a:p>
        </p:txBody>
      </p:sp>
      <p:sp>
        <p:nvSpPr>
          <p:cNvPr id="4" name="Foliennummernplatzhalter 3">
            <a:extLst>
              <a:ext uri="{FF2B5EF4-FFF2-40B4-BE49-F238E27FC236}">
                <a16:creationId xmlns:a16="http://schemas.microsoft.com/office/drawing/2014/main" id="{DF5E87BD-1967-B24F-911F-C9922C419C4C}"/>
              </a:ext>
            </a:extLst>
          </p:cNvPr>
          <p:cNvSpPr>
            <a:spLocks noGrp="1"/>
          </p:cNvSpPr>
          <p:nvPr>
            <p:ph type="sldNum" sz="quarter" idx="33"/>
          </p:nvPr>
        </p:nvSpPr>
        <p:spPr/>
        <p:txBody>
          <a:bodyPr/>
          <a:lstStyle/>
          <a:p>
            <a:pPr rtl="0"/>
            <a:fld id="{19B51A1E-902D-48AF-9020-955120F399B6}" type="slidenum">
              <a:rPr lang="de-DE" noProof="0" smtClean="0"/>
              <a:pPr rtl="0"/>
              <a:t>6</a:t>
            </a:fld>
            <a:endParaRPr lang="de-DE" noProof="0"/>
          </a:p>
        </p:txBody>
      </p:sp>
      <p:sp>
        <p:nvSpPr>
          <p:cNvPr id="5" name="Rechteck 4">
            <a:extLst>
              <a:ext uri="{FF2B5EF4-FFF2-40B4-BE49-F238E27FC236}">
                <a16:creationId xmlns:a16="http://schemas.microsoft.com/office/drawing/2014/main" id="{390BCE38-799B-974E-979A-CF5937FFF8F6}"/>
              </a:ext>
            </a:extLst>
          </p:cNvPr>
          <p:cNvSpPr/>
          <p:nvPr/>
        </p:nvSpPr>
        <p:spPr>
          <a:xfrm>
            <a:off x="431801" y="1660426"/>
            <a:ext cx="7198709" cy="3970318"/>
          </a:xfrm>
          <a:prstGeom prst="rect">
            <a:avLst/>
          </a:prstGeom>
        </p:spPr>
        <p:txBody>
          <a:bodyPr wrap="square">
            <a:spAutoFit/>
          </a:bodyPr>
          <a:lstStyle/>
          <a:p>
            <a:r>
              <a:rPr lang="de-DE" dirty="0"/>
              <a:t>Die Überwachung von Software erfolgt üblicherweise mittels der Erfassung von drei Arten von Telemetriedaten:</a:t>
            </a:r>
          </a:p>
          <a:p>
            <a:endParaRPr lang="de-DE" b="1" dirty="0">
              <a:solidFill>
                <a:schemeClr val="accent5"/>
              </a:solidFill>
            </a:endParaRPr>
          </a:p>
          <a:p>
            <a:pPr marL="285750" indent="-285750">
              <a:buFont typeface="Courier New" panose="02070309020205020404" pitchFamily="49" charset="0"/>
              <a:buChar char="o"/>
            </a:pPr>
            <a:r>
              <a:rPr lang="de-DE" dirty="0"/>
              <a:t>Metriken im Rahmen eines </a:t>
            </a:r>
            <a:r>
              <a:rPr lang="de-DE" b="1" dirty="0">
                <a:solidFill>
                  <a:schemeClr val="accent5"/>
                </a:solidFill>
              </a:rPr>
              <a:t>Monitorings</a:t>
            </a:r>
            <a:r>
              <a:rPr lang="de-DE" dirty="0"/>
              <a:t> liefern </a:t>
            </a:r>
            <a:r>
              <a:rPr lang="de-DE" b="1" dirty="0">
                <a:solidFill>
                  <a:schemeClr val="accent5"/>
                </a:solidFill>
              </a:rPr>
              <a:t>quantitative</a:t>
            </a:r>
            <a:r>
              <a:rPr lang="de-DE" dirty="0"/>
              <a:t> Informationen zu Prozessen, die im System ausgeführt werden.</a:t>
            </a:r>
          </a:p>
          <a:p>
            <a:pPr marL="285750" indent="-285750">
              <a:buFont typeface="Courier New" panose="02070309020205020404" pitchFamily="49" charset="0"/>
              <a:buChar char="o"/>
            </a:pPr>
            <a:endParaRPr lang="de-DE" b="1" dirty="0">
              <a:solidFill>
                <a:schemeClr val="accent5"/>
              </a:solidFill>
            </a:endParaRPr>
          </a:p>
          <a:p>
            <a:pPr marL="285750" indent="-285750">
              <a:buFont typeface="Courier New" panose="02070309020205020404" pitchFamily="49" charset="0"/>
              <a:buChar char="o"/>
            </a:pPr>
            <a:r>
              <a:rPr lang="de-DE" dirty="0"/>
              <a:t>Mittels </a:t>
            </a:r>
            <a:r>
              <a:rPr lang="de-DE" b="1" dirty="0" err="1">
                <a:solidFill>
                  <a:schemeClr val="accent5"/>
                </a:solidFill>
              </a:rPr>
              <a:t>Logging</a:t>
            </a:r>
            <a:r>
              <a:rPr lang="de-DE" dirty="0"/>
              <a:t> (Protokollierung) lässt sich </a:t>
            </a:r>
            <a:r>
              <a:rPr lang="de-DE" b="1" dirty="0">
                <a:solidFill>
                  <a:schemeClr val="accent5"/>
                </a:solidFill>
              </a:rPr>
              <a:t>qualitativer</a:t>
            </a:r>
            <a:r>
              <a:rPr lang="de-DE" dirty="0"/>
              <a:t> Einblick in anwendungsspezifische Ereignisse gewinnen, die von Prozessen verarbeitet werden.</a:t>
            </a:r>
          </a:p>
          <a:p>
            <a:pPr marL="285750" indent="-285750">
              <a:buFont typeface="Courier New" panose="02070309020205020404" pitchFamily="49" charset="0"/>
              <a:buChar char="o"/>
            </a:pPr>
            <a:endParaRPr lang="de-DE" b="1" dirty="0">
              <a:solidFill>
                <a:schemeClr val="accent5"/>
              </a:solidFill>
            </a:endParaRPr>
          </a:p>
          <a:p>
            <a:pPr marL="285750" indent="-285750">
              <a:buFont typeface="Courier New" panose="02070309020205020404" pitchFamily="49" charset="0"/>
              <a:buChar char="o"/>
            </a:pPr>
            <a:r>
              <a:rPr lang="de-DE" b="1" dirty="0">
                <a:solidFill>
                  <a:schemeClr val="accent5"/>
                </a:solidFill>
              </a:rPr>
              <a:t>Distributed Tracing </a:t>
            </a:r>
            <a:r>
              <a:rPr lang="de-DE" dirty="0"/>
              <a:t>(verteilte Ablaufverfolgung) ermöglicht Einblick in den gesamten Lebenszyklus von </a:t>
            </a:r>
            <a:r>
              <a:rPr lang="de-DE" dirty="0" err="1"/>
              <a:t>Requests</a:t>
            </a:r>
            <a:r>
              <a:rPr lang="de-DE" dirty="0"/>
              <a:t> entlang von Systemkomponenten (Services), um so bspw. Fehler und Latenzen in der verteilten Verarbeitung zu erkennen.</a:t>
            </a:r>
          </a:p>
        </p:txBody>
      </p:sp>
      <p:pic>
        <p:nvPicPr>
          <p:cNvPr id="6" name="Grafik 5">
            <a:extLst>
              <a:ext uri="{FF2B5EF4-FFF2-40B4-BE49-F238E27FC236}">
                <a16:creationId xmlns:a16="http://schemas.microsoft.com/office/drawing/2014/main" id="{925313AF-90DC-BC49-A9E7-657C8D8E1303}"/>
              </a:ext>
            </a:extLst>
          </p:cNvPr>
          <p:cNvPicPr>
            <a:picLocks noChangeAspect="1"/>
          </p:cNvPicPr>
          <p:nvPr/>
        </p:nvPicPr>
        <p:blipFill>
          <a:blip r:embed="rId2"/>
          <a:stretch>
            <a:fillRect/>
          </a:stretch>
        </p:blipFill>
        <p:spPr>
          <a:xfrm>
            <a:off x="10490079" y="1660426"/>
            <a:ext cx="1235841" cy="1235841"/>
          </a:xfrm>
          <a:prstGeom prst="rect">
            <a:avLst/>
          </a:prstGeom>
        </p:spPr>
      </p:pic>
      <p:pic>
        <p:nvPicPr>
          <p:cNvPr id="7" name="Grafik 6">
            <a:extLst>
              <a:ext uri="{FF2B5EF4-FFF2-40B4-BE49-F238E27FC236}">
                <a16:creationId xmlns:a16="http://schemas.microsoft.com/office/drawing/2014/main" id="{EBA90E91-E609-BA48-B34C-DA5C866379F8}"/>
              </a:ext>
            </a:extLst>
          </p:cNvPr>
          <p:cNvPicPr>
            <a:picLocks noChangeAspect="1"/>
          </p:cNvPicPr>
          <p:nvPr/>
        </p:nvPicPr>
        <p:blipFill>
          <a:blip r:embed="rId3"/>
          <a:stretch>
            <a:fillRect/>
          </a:stretch>
        </p:blipFill>
        <p:spPr>
          <a:xfrm>
            <a:off x="10577754" y="3064292"/>
            <a:ext cx="1060490" cy="1060490"/>
          </a:xfrm>
          <a:prstGeom prst="rect">
            <a:avLst/>
          </a:prstGeom>
        </p:spPr>
      </p:pic>
      <p:pic>
        <p:nvPicPr>
          <p:cNvPr id="8" name="Grafik 7">
            <a:extLst>
              <a:ext uri="{FF2B5EF4-FFF2-40B4-BE49-F238E27FC236}">
                <a16:creationId xmlns:a16="http://schemas.microsoft.com/office/drawing/2014/main" id="{E40AEA4F-FB1E-0045-B9F7-ACBFD1BDF579}"/>
              </a:ext>
            </a:extLst>
          </p:cNvPr>
          <p:cNvPicPr>
            <a:picLocks noChangeAspect="1"/>
          </p:cNvPicPr>
          <p:nvPr/>
        </p:nvPicPr>
        <p:blipFill>
          <a:blip r:embed="rId4"/>
          <a:stretch>
            <a:fillRect/>
          </a:stretch>
        </p:blipFill>
        <p:spPr>
          <a:xfrm>
            <a:off x="10655616" y="4292808"/>
            <a:ext cx="904766" cy="904766"/>
          </a:xfrm>
          <a:prstGeom prst="rect">
            <a:avLst/>
          </a:prstGeom>
        </p:spPr>
      </p:pic>
    </p:spTree>
    <p:extLst>
      <p:ext uri="{BB962C8B-B14F-4D97-AF65-F5344CB8AC3E}">
        <p14:creationId xmlns:p14="http://schemas.microsoft.com/office/powerpoint/2010/main" val="5164136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9A4B031D-BEE1-2648-BE20-0B47A45492E0}"/>
              </a:ext>
            </a:extLst>
          </p:cNvPr>
          <p:cNvPicPr>
            <a:picLocks noChangeAspect="1"/>
          </p:cNvPicPr>
          <p:nvPr/>
        </p:nvPicPr>
        <p:blipFill>
          <a:blip r:embed="rId2"/>
          <a:stretch>
            <a:fillRect/>
          </a:stretch>
        </p:blipFill>
        <p:spPr>
          <a:xfrm>
            <a:off x="0" y="1023180"/>
            <a:ext cx="8917757" cy="5834820"/>
          </a:xfrm>
          <a:prstGeom prst="rect">
            <a:avLst/>
          </a:prstGeom>
        </p:spPr>
      </p:pic>
      <p:sp>
        <p:nvSpPr>
          <p:cNvPr id="2" name="Titel 1">
            <a:extLst>
              <a:ext uri="{FF2B5EF4-FFF2-40B4-BE49-F238E27FC236}">
                <a16:creationId xmlns:a16="http://schemas.microsoft.com/office/drawing/2014/main" id="{41389990-BEDA-F948-B319-17144F9528B0}"/>
              </a:ext>
            </a:extLst>
          </p:cNvPr>
          <p:cNvSpPr>
            <a:spLocks noGrp="1"/>
          </p:cNvSpPr>
          <p:nvPr>
            <p:ph type="title"/>
          </p:nvPr>
        </p:nvSpPr>
        <p:spPr/>
        <p:txBody>
          <a:bodyPr/>
          <a:lstStyle/>
          <a:p>
            <a:r>
              <a:rPr lang="de-DE"/>
              <a:t>Metrics</a:t>
            </a:r>
            <a:endParaRPr lang="de-DE" dirty="0"/>
          </a:p>
        </p:txBody>
      </p:sp>
      <p:sp>
        <p:nvSpPr>
          <p:cNvPr id="3" name="Textplatzhalter 2">
            <a:extLst>
              <a:ext uri="{FF2B5EF4-FFF2-40B4-BE49-F238E27FC236}">
                <a16:creationId xmlns:a16="http://schemas.microsoft.com/office/drawing/2014/main" id="{4F0F2687-3A68-0442-B79B-0AAD7CF1CD33}"/>
              </a:ext>
            </a:extLst>
          </p:cNvPr>
          <p:cNvSpPr>
            <a:spLocks noGrp="1"/>
          </p:cNvSpPr>
          <p:nvPr>
            <p:ph type="body" sz="quarter" idx="32"/>
          </p:nvPr>
        </p:nvSpPr>
        <p:spPr/>
        <p:txBody>
          <a:bodyPr/>
          <a:lstStyle/>
          <a:p>
            <a:r>
              <a:rPr lang="de-DE" dirty="0"/>
              <a:t>Instrumentierung am Beispiel von Prometheus</a:t>
            </a:r>
          </a:p>
        </p:txBody>
      </p:sp>
      <p:sp>
        <p:nvSpPr>
          <p:cNvPr id="4" name="Foliennummernplatzhalter 3">
            <a:extLst>
              <a:ext uri="{FF2B5EF4-FFF2-40B4-BE49-F238E27FC236}">
                <a16:creationId xmlns:a16="http://schemas.microsoft.com/office/drawing/2014/main" id="{F88564A1-EB5C-0144-B4D8-C3C51CEFDC8B}"/>
              </a:ext>
            </a:extLst>
          </p:cNvPr>
          <p:cNvSpPr>
            <a:spLocks noGrp="1"/>
          </p:cNvSpPr>
          <p:nvPr>
            <p:ph type="sldNum" sz="quarter" idx="33"/>
          </p:nvPr>
        </p:nvSpPr>
        <p:spPr/>
        <p:txBody>
          <a:bodyPr/>
          <a:lstStyle/>
          <a:p>
            <a:pPr rtl="0"/>
            <a:fld id="{19B51A1E-902D-48AF-9020-955120F399B6}" type="slidenum">
              <a:rPr lang="de-DE" noProof="0" smtClean="0"/>
              <a:pPr rtl="0"/>
              <a:t>7</a:t>
            </a:fld>
            <a:endParaRPr lang="de-DE" noProof="0"/>
          </a:p>
        </p:txBody>
      </p:sp>
      <mc:AlternateContent xmlns:mc="http://schemas.openxmlformats.org/markup-compatibility/2006" xmlns:p14="http://schemas.microsoft.com/office/powerpoint/2010/main">
        <mc:Choice Requires="p14">
          <p:contentPart p14:bwMode="auto" r:id="rId3">
            <p14:nvContentPartPr>
              <p14:cNvPr id="6" name="Freihand 5">
                <a:extLst>
                  <a:ext uri="{FF2B5EF4-FFF2-40B4-BE49-F238E27FC236}">
                    <a16:creationId xmlns:a16="http://schemas.microsoft.com/office/drawing/2014/main" id="{95D72C05-8E79-E341-86FD-BBC7FBB53326}"/>
                  </a:ext>
                </a:extLst>
              </p14:cNvPr>
              <p14:cNvContentPartPr/>
              <p14:nvPr/>
            </p14:nvContentPartPr>
            <p14:xfrm>
              <a:off x="7961556" y="2973262"/>
              <a:ext cx="325440" cy="437400"/>
            </p14:xfrm>
          </p:contentPart>
        </mc:Choice>
        <mc:Fallback xmlns="">
          <p:pic>
            <p:nvPicPr>
              <p:cNvPr id="6" name="Freihand 5">
                <a:extLst>
                  <a:ext uri="{FF2B5EF4-FFF2-40B4-BE49-F238E27FC236}">
                    <a16:creationId xmlns:a16="http://schemas.microsoft.com/office/drawing/2014/main" id="{95D72C05-8E79-E341-86FD-BBC7FBB53326}"/>
                  </a:ext>
                </a:extLst>
              </p:cNvPr>
              <p:cNvPicPr/>
              <p:nvPr/>
            </p:nvPicPr>
            <p:blipFill>
              <a:blip r:embed="rId4"/>
              <a:stretch>
                <a:fillRect/>
              </a:stretch>
            </p:blipFill>
            <p:spPr>
              <a:xfrm>
                <a:off x="7943916" y="2955262"/>
                <a:ext cx="361080" cy="4730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Freihand 6">
                <a:extLst>
                  <a:ext uri="{FF2B5EF4-FFF2-40B4-BE49-F238E27FC236}">
                    <a16:creationId xmlns:a16="http://schemas.microsoft.com/office/drawing/2014/main" id="{083A84BB-42FC-1941-A955-1D66B85176A3}"/>
                  </a:ext>
                </a:extLst>
              </p14:cNvPr>
              <p14:cNvContentPartPr/>
              <p14:nvPr/>
            </p14:nvContentPartPr>
            <p14:xfrm>
              <a:off x="2694036" y="3764182"/>
              <a:ext cx="53640" cy="199080"/>
            </p14:xfrm>
          </p:contentPart>
        </mc:Choice>
        <mc:Fallback xmlns="">
          <p:pic>
            <p:nvPicPr>
              <p:cNvPr id="7" name="Freihand 6">
                <a:extLst>
                  <a:ext uri="{FF2B5EF4-FFF2-40B4-BE49-F238E27FC236}">
                    <a16:creationId xmlns:a16="http://schemas.microsoft.com/office/drawing/2014/main" id="{083A84BB-42FC-1941-A955-1D66B85176A3}"/>
                  </a:ext>
                </a:extLst>
              </p:cNvPr>
              <p:cNvPicPr/>
              <p:nvPr/>
            </p:nvPicPr>
            <p:blipFill>
              <a:blip r:embed="rId6"/>
              <a:stretch>
                <a:fillRect/>
              </a:stretch>
            </p:blipFill>
            <p:spPr>
              <a:xfrm>
                <a:off x="2676396" y="3746542"/>
                <a:ext cx="89280" cy="234720"/>
              </a:xfrm>
              <a:prstGeom prst="rect">
                <a:avLst/>
              </a:prstGeom>
            </p:spPr>
          </p:pic>
        </mc:Fallback>
      </mc:AlternateContent>
      <p:grpSp>
        <p:nvGrpSpPr>
          <p:cNvPr id="10" name="Gruppieren 9">
            <a:extLst>
              <a:ext uri="{FF2B5EF4-FFF2-40B4-BE49-F238E27FC236}">
                <a16:creationId xmlns:a16="http://schemas.microsoft.com/office/drawing/2014/main" id="{93F86863-9A58-7D4D-A8E8-5321812EA7D4}"/>
              </a:ext>
            </a:extLst>
          </p:cNvPr>
          <p:cNvGrpSpPr/>
          <p:nvPr/>
        </p:nvGrpSpPr>
        <p:grpSpPr>
          <a:xfrm>
            <a:off x="3311076" y="5226862"/>
            <a:ext cx="2394720" cy="216000"/>
            <a:chOff x="3311076" y="5226862"/>
            <a:chExt cx="2394720" cy="216000"/>
          </a:xfrm>
        </p:grpSpPr>
        <mc:AlternateContent xmlns:mc="http://schemas.openxmlformats.org/markup-compatibility/2006" xmlns:p14="http://schemas.microsoft.com/office/powerpoint/2010/main">
          <mc:Choice Requires="p14">
            <p:contentPart p14:bwMode="auto" r:id="rId7">
              <p14:nvContentPartPr>
                <p14:cNvPr id="8" name="Freihand 7">
                  <a:extLst>
                    <a:ext uri="{FF2B5EF4-FFF2-40B4-BE49-F238E27FC236}">
                      <a16:creationId xmlns:a16="http://schemas.microsoft.com/office/drawing/2014/main" id="{1733CD36-4088-F545-9D1D-8B4FE0B49388}"/>
                    </a:ext>
                  </a:extLst>
                </p14:cNvPr>
                <p14:cNvContentPartPr/>
                <p14:nvPr/>
              </p14:nvContentPartPr>
              <p14:xfrm>
                <a:off x="3460836" y="5330902"/>
                <a:ext cx="2244960" cy="31320"/>
              </p14:xfrm>
            </p:contentPart>
          </mc:Choice>
          <mc:Fallback xmlns="">
            <p:pic>
              <p:nvPicPr>
                <p:cNvPr id="8" name="Freihand 7">
                  <a:extLst>
                    <a:ext uri="{FF2B5EF4-FFF2-40B4-BE49-F238E27FC236}">
                      <a16:creationId xmlns:a16="http://schemas.microsoft.com/office/drawing/2014/main" id="{1733CD36-4088-F545-9D1D-8B4FE0B49388}"/>
                    </a:ext>
                  </a:extLst>
                </p:cNvPr>
                <p:cNvPicPr/>
                <p:nvPr/>
              </p:nvPicPr>
              <p:blipFill>
                <a:blip r:embed="rId8"/>
                <a:stretch>
                  <a:fillRect/>
                </a:stretch>
              </p:blipFill>
              <p:spPr>
                <a:xfrm>
                  <a:off x="3443196" y="5313262"/>
                  <a:ext cx="2280600" cy="669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Freihand 8">
                  <a:extLst>
                    <a:ext uri="{FF2B5EF4-FFF2-40B4-BE49-F238E27FC236}">
                      <a16:creationId xmlns:a16="http://schemas.microsoft.com/office/drawing/2014/main" id="{53F90E54-1684-204F-9806-483221AE8B3D}"/>
                    </a:ext>
                  </a:extLst>
                </p14:cNvPr>
                <p14:cNvContentPartPr/>
                <p14:nvPr/>
              </p14:nvContentPartPr>
              <p14:xfrm>
                <a:off x="3311076" y="5226862"/>
                <a:ext cx="194040" cy="216000"/>
              </p14:xfrm>
            </p:contentPart>
          </mc:Choice>
          <mc:Fallback xmlns="">
            <p:pic>
              <p:nvPicPr>
                <p:cNvPr id="9" name="Freihand 8">
                  <a:extLst>
                    <a:ext uri="{FF2B5EF4-FFF2-40B4-BE49-F238E27FC236}">
                      <a16:creationId xmlns:a16="http://schemas.microsoft.com/office/drawing/2014/main" id="{53F90E54-1684-204F-9806-483221AE8B3D}"/>
                    </a:ext>
                  </a:extLst>
                </p:cNvPr>
                <p:cNvPicPr/>
                <p:nvPr/>
              </p:nvPicPr>
              <p:blipFill>
                <a:blip r:embed="rId10"/>
                <a:stretch>
                  <a:fillRect/>
                </a:stretch>
              </p:blipFill>
              <p:spPr>
                <a:xfrm>
                  <a:off x="3293436" y="5209222"/>
                  <a:ext cx="229680" cy="251640"/>
                </a:xfrm>
                <a:prstGeom prst="rect">
                  <a:avLst/>
                </a:prstGeom>
              </p:spPr>
            </p:pic>
          </mc:Fallback>
        </mc:AlternateContent>
      </p:grpSp>
      <p:sp>
        <p:nvSpPr>
          <p:cNvPr id="11" name="Textfeld 10">
            <a:extLst>
              <a:ext uri="{FF2B5EF4-FFF2-40B4-BE49-F238E27FC236}">
                <a16:creationId xmlns:a16="http://schemas.microsoft.com/office/drawing/2014/main" id="{662CF4E2-A6D4-E744-A942-349605C135AE}"/>
              </a:ext>
            </a:extLst>
          </p:cNvPr>
          <p:cNvSpPr txBox="1"/>
          <p:nvPr/>
        </p:nvSpPr>
        <p:spPr>
          <a:xfrm>
            <a:off x="8526981" y="2868796"/>
            <a:ext cx="1102936" cy="646331"/>
          </a:xfrm>
          <a:prstGeom prst="rect">
            <a:avLst/>
          </a:prstGeom>
          <a:noFill/>
        </p:spPr>
        <p:txBody>
          <a:bodyPr wrap="square" rtlCol="0">
            <a:spAutoFit/>
          </a:bodyPr>
          <a:lstStyle/>
          <a:p>
            <a:r>
              <a:rPr lang="de-DE" i="1" dirty="0">
                <a:solidFill>
                  <a:srgbClr val="FF0066"/>
                </a:solidFill>
                <a:latin typeface="Bradley Hand" pitchFamily="2" charset="77"/>
              </a:rPr>
              <a:t>Metrik erzeugen</a:t>
            </a:r>
          </a:p>
        </p:txBody>
      </p:sp>
      <p:sp>
        <p:nvSpPr>
          <p:cNvPr id="12" name="Textfeld 11">
            <a:extLst>
              <a:ext uri="{FF2B5EF4-FFF2-40B4-BE49-F238E27FC236}">
                <a16:creationId xmlns:a16="http://schemas.microsoft.com/office/drawing/2014/main" id="{BDC9CFE4-154A-2944-8FF1-E686CDD7F039}"/>
              </a:ext>
            </a:extLst>
          </p:cNvPr>
          <p:cNvSpPr txBox="1"/>
          <p:nvPr/>
        </p:nvSpPr>
        <p:spPr>
          <a:xfrm>
            <a:off x="3709884" y="3540556"/>
            <a:ext cx="2316764" cy="646331"/>
          </a:xfrm>
          <a:prstGeom prst="rect">
            <a:avLst/>
          </a:prstGeom>
          <a:noFill/>
        </p:spPr>
        <p:txBody>
          <a:bodyPr wrap="square" rtlCol="0">
            <a:spAutoFit/>
          </a:bodyPr>
          <a:lstStyle/>
          <a:p>
            <a:r>
              <a:rPr lang="de-DE" i="1" dirty="0">
                <a:solidFill>
                  <a:srgbClr val="FF0066"/>
                </a:solidFill>
                <a:latin typeface="Bradley Hand" pitchFamily="2" charset="77"/>
              </a:rPr>
              <a:t>Instrumentierung einer Methode</a:t>
            </a:r>
          </a:p>
        </p:txBody>
      </p:sp>
      <p:sp>
        <p:nvSpPr>
          <p:cNvPr id="13" name="Textfeld 12">
            <a:extLst>
              <a:ext uri="{FF2B5EF4-FFF2-40B4-BE49-F238E27FC236}">
                <a16:creationId xmlns:a16="http://schemas.microsoft.com/office/drawing/2014/main" id="{AF8972D3-E5C3-5742-A66F-CBCA43AFBF11}"/>
              </a:ext>
            </a:extLst>
          </p:cNvPr>
          <p:cNvSpPr txBox="1"/>
          <p:nvPr/>
        </p:nvSpPr>
        <p:spPr>
          <a:xfrm>
            <a:off x="5855556" y="5177556"/>
            <a:ext cx="2316764" cy="369332"/>
          </a:xfrm>
          <a:prstGeom prst="rect">
            <a:avLst/>
          </a:prstGeom>
          <a:noFill/>
        </p:spPr>
        <p:txBody>
          <a:bodyPr wrap="square" rtlCol="0">
            <a:spAutoFit/>
          </a:bodyPr>
          <a:lstStyle/>
          <a:p>
            <a:r>
              <a:rPr lang="de-DE" i="1" dirty="0">
                <a:solidFill>
                  <a:srgbClr val="FF0066"/>
                </a:solidFill>
                <a:latin typeface="Bradley Hand" pitchFamily="2" charset="77"/>
              </a:rPr>
              <a:t>Start des </a:t>
            </a:r>
            <a:r>
              <a:rPr lang="de-DE" i="1" dirty="0" err="1">
                <a:solidFill>
                  <a:srgbClr val="FF0066"/>
                </a:solidFill>
                <a:latin typeface="Bradley Hand" pitchFamily="2" charset="77"/>
              </a:rPr>
              <a:t>Exporters</a:t>
            </a:r>
            <a:endParaRPr lang="de-DE" i="1" dirty="0">
              <a:solidFill>
                <a:srgbClr val="FF0066"/>
              </a:solidFill>
              <a:latin typeface="Bradley Hand" pitchFamily="2" charset="77"/>
            </a:endParaRPr>
          </a:p>
        </p:txBody>
      </p:sp>
      <p:sp>
        <p:nvSpPr>
          <p:cNvPr id="14" name="Rechteck 13">
            <a:extLst>
              <a:ext uri="{FF2B5EF4-FFF2-40B4-BE49-F238E27FC236}">
                <a16:creationId xmlns:a16="http://schemas.microsoft.com/office/drawing/2014/main" id="{9C76C5AE-A0BF-F041-839F-D64CC8EBABA9}"/>
              </a:ext>
            </a:extLst>
          </p:cNvPr>
          <p:cNvSpPr/>
          <p:nvPr/>
        </p:nvSpPr>
        <p:spPr>
          <a:xfrm>
            <a:off x="8538088" y="5816142"/>
            <a:ext cx="3412503" cy="402775"/>
          </a:xfrm>
          <a:prstGeom prst="rect">
            <a:avLst/>
          </a:prstGeom>
          <a:solidFill>
            <a:schemeClr val="tx1">
              <a:lumMod val="95000"/>
              <a:lumOff val="5000"/>
            </a:schemeClr>
          </a:solidFill>
          <a:effectLst>
            <a:outerShdw blurRad="50800" dist="38100" dir="2700000" algn="tl" rotWithShape="0">
              <a:prstClr val="black">
                <a:alpha val="40000"/>
              </a:prstClr>
            </a:outerShdw>
          </a:effectLst>
        </p:spPr>
        <p:txBody>
          <a:bodyPr wrap="square" lIns="144000" tIns="108000" rIns="144000" bIns="108000">
            <a:spAutoFit/>
          </a:bodyPr>
          <a:lstStyle/>
          <a:p>
            <a:r>
              <a:rPr lang="de-DE" sz="1200" dirty="0" err="1">
                <a:solidFill>
                  <a:schemeClr val="bg1"/>
                </a:solidFill>
                <a:latin typeface="Consolas" panose="020B0609020204030204" pitchFamily="49" charset="0"/>
                <a:cs typeface="Consolas" panose="020B0609020204030204" pitchFamily="49" charset="0"/>
              </a:rPr>
              <a:t>watch</a:t>
            </a:r>
            <a:r>
              <a:rPr lang="de-DE" sz="1200" dirty="0">
                <a:solidFill>
                  <a:schemeClr val="bg1"/>
                </a:solidFill>
                <a:latin typeface="Consolas" panose="020B0609020204030204" pitchFamily="49" charset="0"/>
                <a:cs typeface="Consolas" panose="020B0609020204030204" pitchFamily="49" charset="0"/>
              </a:rPr>
              <a:t> </a:t>
            </a:r>
            <a:r>
              <a:rPr lang="de-DE" sz="1200" dirty="0" err="1">
                <a:solidFill>
                  <a:schemeClr val="bg1"/>
                </a:solidFill>
                <a:latin typeface="Consolas" panose="020B0609020204030204" pitchFamily="49" charset="0"/>
                <a:cs typeface="Consolas" panose="020B0609020204030204" pitchFamily="49" charset="0"/>
              </a:rPr>
              <a:t>curl</a:t>
            </a:r>
            <a:r>
              <a:rPr lang="de-DE" sz="1200" dirty="0">
                <a:solidFill>
                  <a:schemeClr val="bg1"/>
                </a:solidFill>
                <a:latin typeface="Consolas" panose="020B0609020204030204" pitchFamily="49" charset="0"/>
                <a:cs typeface="Consolas" panose="020B0609020204030204" pitchFamily="49" charset="0"/>
              </a:rPr>
              <a:t> –s http://localhost:8000</a:t>
            </a:r>
          </a:p>
        </p:txBody>
      </p:sp>
      <p:sp>
        <p:nvSpPr>
          <p:cNvPr id="15" name="Rechteck 14">
            <a:extLst>
              <a:ext uri="{FF2B5EF4-FFF2-40B4-BE49-F238E27FC236}">
                <a16:creationId xmlns:a16="http://schemas.microsoft.com/office/drawing/2014/main" id="{2510A119-77F2-194E-A86A-D552CA71012B}"/>
              </a:ext>
            </a:extLst>
          </p:cNvPr>
          <p:cNvSpPr/>
          <p:nvPr/>
        </p:nvSpPr>
        <p:spPr>
          <a:xfrm>
            <a:off x="8555261" y="1591681"/>
            <a:ext cx="3412503" cy="402775"/>
          </a:xfrm>
          <a:prstGeom prst="rect">
            <a:avLst/>
          </a:prstGeom>
          <a:solidFill>
            <a:schemeClr val="tx1">
              <a:lumMod val="95000"/>
              <a:lumOff val="5000"/>
            </a:schemeClr>
          </a:solidFill>
          <a:effectLst>
            <a:outerShdw blurRad="50800" dist="38100" dir="2700000" algn="tl" rotWithShape="0">
              <a:prstClr val="black">
                <a:alpha val="40000"/>
              </a:prstClr>
            </a:outerShdw>
          </a:effectLst>
        </p:spPr>
        <p:txBody>
          <a:bodyPr wrap="square" lIns="144000" tIns="108000" rIns="144000" bIns="108000">
            <a:spAutoFit/>
          </a:bodyPr>
          <a:lstStyle/>
          <a:p>
            <a:r>
              <a:rPr lang="de-DE" sz="1200" dirty="0" err="1">
                <a:solidFill>
                  <a:schemeClr val="bg1"/>
                </a:solidFill>
                <a:latin typeface="Consolas" panose="020B0609020204030204" pitchFamily="49" charset="0"/>
                <a:cs typeface="Consolas" panose="020B0609020204030204" pitchFamily="49" charset="0"/>
              </a:rPr>
              <a:t>pip</a:t>
            </a:r>
            <a:r>
              <a:rPr lang="de-DE" sz="1200" dirty="0">
                <a:solidFill>
                  <a:schemeClr val="bg1"/>
                </a:solidFill>
                <a:latin typeface="Consolas" panose="020B0609020204030204" pitchFamily="49" charset="0"/>
                <a:cs typeface="Consolas" panose="020B0609020204030204" pitchFamily="49" charset="0"/>
              </a:rPr>
              <a:t> </a:t>
            </a:r>
            <a:r>
              <a:rPr lang="de-DE" sz="1200" dirty="0" err="1">
                <a:solidFill>
                  <a:schemeClr val="bg1"/>
                </a:solidFill>
                <a:latin typeface="Consolas" panose="020B0609020204030204" pitchFamily="49" charset="0"/>
                <a:cs typeface="Consolas" panose="020B0609020204030204" pitchFamily="49" charset="0"/>
              </a:rPr>
              <a:t>install</a:t>
            </a:r>
            <a:r>
              <a:rPr lang="de-DE" sz="1200" dirty="0">
                <a:solidFill>
                  <a:schemeClr val="bg1"/>
                </a:solidFill>
                <a:latin typeface="Consolas" panose="020B0609020204030204" pitchFamily="49" charset="0"/>
                <a:cs typeface="Consolas" panose="020B0609020204030204" pitchFamily="49" charset="0"/>
              </a:rPr>
              <a:t> </a:t>
            </a:r>
            <a:r>
              <a:rPr lang="de-DE" sz="1200" dirty="0" err="1">
                <a:solidFill>
                  <a:schemeClr val="bg1"/>
                </a:solidFill>
                <a:latin typeface="Consolas" panose="020B0609020204030204" pitchFamily="49" charset="0"/>
                <a:cs typeface="Consolas" panose="020B0609020204030204" pitchFamily="49" charset="0"/>
              </a:rPr>
              <a:t>prometheus</a:t>
            </a:r>
            <a:r>
              <a:rPr lang="de-DE" sz="1200" dirty="0">
                <a:solidFill>
                  <a:schemeClr val="bg1"/>
                </a:solidFill>
                <a:latin typeface="Consolas" panose="020B0609020204030204" pitchFamily="49" charset="0"/>
                <a:cs typeface="Consolas" panose="020B0609020204030204" pitchFamily="49" charset="0"/>
              </a:rPr>
              <a:t>-client</a:t>
            </a:r>
          </a:p>
        </p:txBody>
      </p:sp>
      <p:sp>
        <p:nvSpPr>
          <p:cNvPr id="16" name="Textfeld 15">
            <a:extLst>
              <a:ext uri="{FF2B5EF4-FFF2-40B4-BE49-F238E27FC236}">
                <a16:creationId xmlns:a16="http://schemas.microsoft.com/office/drawing/2014/main" id="{12F96811-5986-EB4F-9998-0018454E5843}"/>
              </a:ext>
            </a:extLst>
          </p:cNvPr>
          <p:cNvSpPr txBox="1"/>
          <p:nvPr/>
        </p:nvSpPr>
        <p:spPr>
          <a:xfrm>
            <a:off x="8526980" y="4215704"/>
            <a:ext cx="3412503" cy="1600438"/>
          </a:xfrm>
          <a:prstGeom prst="rect">
            <a:avLst/>
          </a:prstGeom>
          <a:solidFill>
            <a:schemeClr val="bg1">
              <a:lumMod val="85000"/>
            </a:schemeClr>
          </a:solidFill>
          <a:effectLst>
            <a:outerShdw blurRad="50800" dist="38100" dir="2700000" algn="tl" rotWithShape="0">
              <a:prstClr val="black">
                <a:alpha val="40000"/>
              </a:prstClr>
            </a:outerShdw>
          </a:effectLst>
        </p:spPr>
        <p:txBody>
          <a:bodyPr wrap="square" rtlCol="0">
            <a:spAutoFit/>
          </a:bodyPr>
          <a:lstStyle/>
          <a:p>
            <a:r>
              <a:rPr lang="de-DE" sz="1400" dirty="0"/>
              <a:t>Die aktualisierten Metriken werden dann auf Port 8000 über HTTP bereitgestellt und können von Prometheus abgefragt werden.</a:t>
            </a:r>
          </a:p>
          <a:p>
            <a:endParaRPr lang="de-DE" sz="1400" dirty="0"/>
          </a:p>
          <a:p>
            <a:r>
              <a:rPr lang="de-DE" sz="1400" dirty="0"/>
              <a:t>Mittels des folgenden Kommandos können Sie das auch selber in der Konsole nachvollziehen:</a:t>
            </a:r>
          </a:p>
        </p:txBody>
      </p:sp>
    </p:spTree>
    <p:extLst>
      <p:ext uri="{BB962C8B-B14F-4D97-AF65-F5344CB8AC3E}">
        <p14:creationId xmlns:p14="http://schemas.microsoft.com/office/powerpoint/2010/main" val="6564693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3BD989-6A30-F844-8F8F-9B1EC319CC0D}"/>
              </a:ext>
            </a:extLst>
          </p:cNvPr>
          <p:cNvSpPr>
            <a:spLocks noGrp="1"/>
          </p:cNvSpPr>
          <p:nvPr>
            <p:ph type="title"/>
          </p:nvPr>
        </p:nvSpPr>
        <p:spPr/>
        <p:txBody>
          <a:bodyPr/>
          <a:lstStyle/>
          <a:p>
            <a:r>
              <a:rPr lang="de-DE" dirty="0" err="1"/>
              <a:t>Observability</a:t>
            </a:r>
            <a:r>
              <a:rPr lang="de-DE" dirty="0"/>
              <a:t>  </a:t>
            </a:r>
            <a:r>
              <a:rPr lang="de-DE" dirty="0" err="1"/>
              <a:t>Architekur</a:t>
            </a:r>
            <a:endParaRPr lang="de-DE" dirty="0"/>
          </a:p>
        </p:txBody>
      </p:sp>
      <p:sp>
        <p:nvSpPr>
          <p:cNvPr id="3" name="Textplatzhalter 2">
            <a:extLst>
              <a:ext uri="{FF2B5EF4-FFF2-40B4-BE49-F238E27FC236}">
                <a16:creationId xmlns:a16="http://schemas.microsoft.com/office/drawing/2014/main" id="{2BE49923-1A42-ED4F-B5B7-DA5E3373A8B3}"/>
              </a:ext>
            </a:extLst>
          </p:cNvPr>
          <p:cNvSpPr>
            <a:spLocks noGrp="1"/>
          </p:cNvSpPr>
          <p:nvPr>
            <p:ph type="body" sz="quarter" idx="32"/>
          </p:nvPr>
        </p:nvSpPr>
        <p:spPr/>
        <p:txBody>
          <a:bodyPr/>
          <a:lstStyle/>
          <a:p>
            <a:r>
              <a:rPr lang="de-DE" dirty="0"/>
              <a:t>Telemetriedaten-Konsolidierung</a:t>
            </a:r>
          </a:p>
        </p:txBody>
      </p:sp>
      <p:sp>
        <p:nvSpPr>
          <p:cNvPr id="4" name="Foliennummernplatzhalter 3">
            <a:extLst>
              <a:ext uri="{FF2B5EF4-FFF2-40B4-BE49-F238E27FC236}">
                <a16:creationId xmlns:a16="http://schemas.microsoft.com/office/drawing/2014/main" id="{E21680A5-CCE0-CD41-8E79-C06F122CD34B}"/>
              </a:ext>
            </a:extLst>
          </p:cNvPr>
          <p:cNvSpPr>
            <a:spLocks noGrp="1"/>
          </p:cNvSpPr>
          <p:nvPr>
            <p:ph type="sldNum" sz="quarter" idx="33"/>
          </p:nvPr>
        </p:nvSpPr>
        <p:spPr/>
        <p:txBody>
          <a:bodyPr/>
          <a:lstStyle/>
          <a:p>
            <a:pPr rtl="0"/>
            <a:fld id="{19B51A1E-902D-48AF-9020-955120F399B6}" type="slidenum">
              <a:rPr lang="de-DE" noProof="0" smtClean="0"/>
              <a:pPr rtl="0"/>
              <a:t>8</a:t>
            </a:fld>
            <a:endParaRPr lang="de-DE" noProof="0"/>
          </a:p>
        </p:txBody>
      </p:sp>
      <p:pic>
        <p:nvPicPr>
          <p:cNvPr id="9" name="Grafik 8">
            <a:extLst>
              <a:ext uri="{FF2B5EF4-FFF2-40B4-BE49-F238E27FC236}">
                <a16:creationId xmlns:a16="http://schemas.microsoft.com/office/drawing/2014/main" id="{0F1409EB-2316-CE3A-1A59-4C0F24348A0D}"/>
              </a:ext>
            </a:extLst>
          </p:cNvPr>
          <p:cNvPicPr>
            <a:picLocks noChangeAspect="1"/>
          </p:cNvPicPr>
          <p:nvPr/>
        </p:nvPicPr>
        <p:blipFill>
          <a:blip r:embed="rId2"/>
          <a:stretch>
            <a:fillRect/>
          </a:stretch>
        </p:blipFill>
        <p:spPr>
          <a:xfrm>
            <a:off x="431801" y="1608732"/>
            <a:ext cx="9168983" cy="424126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046667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389990-BEDA-F948-B319-17144F9528B0}"/>
              </a:ext>
            </a:extLst>
          </p:cNvPr>
          <p:cNvSpPr>
            <a:spLocks noGrp="1"/>
          </p:cNvSpPr>
          <p:nvPr>
            <p:ph type="title"/>
          </p:nvPr>
        </p:nvSpPr>
        <p:spPr/>
        <p:txBody>
          <a:bodyPr/>
          <a:lstStyle/>
          <a:p>
            <a:r>
              <a:rPr lang="de-DE"/>
              <a:t>Metrics</a:t>
            </a:r>
            <a:endParaRPr lang="de-DE" dirty="0"/>
          </a:p>
        </p:txBody>
      </p:sp>
      <p:sp>
        <p:nvSpPr>
          <p:cNvPr id="3" name="Textplatzhalter 2">
            <a:extLst>
              <a:ext uri="{FF2B5EF4-FFF2-40B4-BE49-F238E27FC236}">
                <a16:creationId xmlns:a16="http://schemas.microsoft.com/office/drawing/2014/main" id="{4F0F2687-3A68-0442-B79B-0AAD7CF1CD33}"/>
              </a:ext>
            </a:extLst>
          </p:cNvPr>
          <p:cNvSpPr>
            <a:spLocks noGrp="1"/>
          </p:cNvSpPr>
          <p:nvPr>
            <p:ph type="body" sz="quarter" idx="32"/>
          </p:nvPr>
        </p:nvSpPr>
        <p:spPr/>
        <p:txBody>
          <a:bodyPr/>
          <a:lstStyle/>
          <a:p>
            <a:r>
              <a:rPr lang="de-DE" dirty="0"/>
              <a:t>Counter am Beispiel von Prometheus</a:t>
            </a:r>
          </a:p>
        </p:txBody>
      </p:sp>
      <p:sp>
        <p:nvSpPr>
          <p:cNvPr id="4" name="Foliennummernplatzhalter 3">
            <a:extLst>
              <a:ext uri="{FF2B5EF4-FFF2-40B4-BE49-F238E27FC236}">
                <a16:creationId xmlns:a16="http://schemas.microsoft.com/office/drawing/2014/main" id="{F88564A1-EB5C-0144-B4D8-C3C51CEFDC8B}"/>
              </a:ext>
            </a:extLst>
          </p:cNvPr>
          <p:cNvSpPr>
            <a:spLocks noGrp="1"/>
          </p:cNvSpPr>
          <p:nvPr>
            <p:ph type="sldNum" sz="quarter" idx="33"/>
          </p:nvPr>
        </p:nvSpPr>
        <p:spPr/>
        <p:txBody>
          <a:bodyPr/>
          <a:lstStyle/>
          <a:p>
            <a:pPr rtl="0"/>
            <a:fld id="{19B51A1E-902D-48AF-9020-955120F399B6}" type="slidenum">
              <a:rPr lang="de-DE" noProof="0" smtClean="0"/>
              <a:pPr rtl="0"/>
              <a:t>9</a:t>
            </a:fld>
            <a:endParaRPr lang="de-DE" noProof="0"/>
          </a:p>
        </p:txBody>
      </p:sp>
      <p:pic>
        <p:nvPicPr>
          <p:cNvPr id="17" name="Grafik 16">
            <a:extLst>
              <a:ext uri="{FF2B5EF4-FFF2-40B4-BE49-F238E27FC236}">
                <a16:creationId xmlns:a16="http://schemas.microsoft.com/office/drawing/2014/main" id="{5B89778E-17C8-B640-AE3D-AB7CDF6D035F}"/>
              </a:ext>
            </a:extLst>
          </p:cNvPr>
          <p:cNvPicPr>
            <a:picLocks noChangeAspect="1"/>
          </p:cNvPicPr>
          <p:nvPr/>
        </p:nvPicPr>
        <p:blipFill>
          <a:blip r:embed="rId2"/>
          <a:stretch>
            <a:fillRect/>
          </a:stretch>
        </p:blipFill>
        <p:spPr>
          <a:xfrm>
            <a:off x="0" y="1008000"/>
            <a:ext cx="6150798" cy="5850000"/>
          </a:xfrm>
          <a:prstGeom prst="rect">
            <a:avLst/>
          </a:prstGeom>
        </p:spPr>
      </p:pic>
      <p:sp>
        <p:nvSpPr>
          <p:cNvPr id="19" name="Textfeld 18">
            <a:extLst>
              <a:ext uri="{FF2B5EF4-FFF2-40B4-BE49-F238E27FC236}">
                <a16:creationId xmlns:a16="http://schemas.microsoft.com/office/drawing/2014/main" id="{767847AC-FC78-0B4C-AF24-5ABAB99A04AC}"/>
              </a:ext>
            </a:extLst>
          </p:cNvPr>
          <p:cNvSpPr txBox="1"/>
          <p:nvPr/>
        </p:nvSpPr>
        <p:spPr>
          <a:xfrm>
            <a:off x="6370960" y="5561249"/>
            <a:ext cx="2918691" cy="584775"/>
          </a:xfrm>
          <a:prstGeom prst="rect">
            <a:avLst/>
          </a:prstGeom>
          <a:noFill/>
        </p:spPr>
        <p:txBody>
          <a:bodyPr wrap="square" rtlCol="0">
            <a:spAutoFit/>
          </a:bodyPr>
          <a:lstStyle/>
          <a:p>
            <a:r>
              <a:rPr lang="de-DE" sz="1600" dirty="0"/>
              <a:t>Instrumentierungsbeispiele, um Zählungen vorzunehmen.</a:t>
            </a:r>
          </a:p>
        </p:txBody>
      </p:sp>
      <p:sp>
        <p:nvSpPr>
          <p:cNvPr id="5" name="Textfeld 4">
            <a:extLst>
              <a:ext uri="{FF2B5EF4-FFF2-40B4-BE49-F238E27FC236}">
                <a16:creationId xmlns:a16="http://schemas.microsoft.com/office/drawing/2014/main" id="{A93C49C2-8090-C65C-F50F-C1FA7302E29A}"/>
              </a:ext>
            </a:extLst>
          </p:cNvPr>
          <p:cNvSpPr txBox="1"/>
          <p:nvPr/>
        </p:nvSpPr>
        <p:spPr>
          <a:xfrm>
            <a:off x="6491063" y="1589389"/>
            <a:ext cx="4110347" cy="3326653"/>
          </a:xfrm>
          <a:prstGeom prst="rect">
            <a:avLst/>
          </a:prstGeom>
          <a:solidFill>
            <a:schemeClr val="bg1"/>
          </a:solidFill>
          <a:effectLst>
            <a:outerShdw blurRad="50800" dist="38100" dir="2700000" algn="tl" rotWithShape="0">
              <a:prstClr val="black">
                <a:alpha val="40000"/>
              </a:prstClr>
            </a:outerShdw>
          </a:effectLst>
        </p:spPr>
        <p:txBody>
          <a:bodyPr wrap="square" lIns="144000" tIns="108000" rIns="144000" bIns="108000" rtlCol="0">
            <a:spAutoFit/>
          </a:bodyPr>
          <a:lstStyle/>
          <a:p>
            <a:r>
              <a:rPr lang="de-DE" sz="2000" b="1" dirty="0">
                <a:solidFill>
                  <a:srgbClr val="0070C0"/>
                </a:solidFill>
              </a:rPr>
              <a:t>Zähler (Counter)</a:t>
            </a:r>
          </a:p>
          <a:p>
            <a:endParaRPr lang="de-DE" sz="2000" b="1" dirty="0"/>
          </a:p>
          <a:p>
            <a:r>
              <a:rPr lang="de-DE" dirty="0"/>
              <a:t>Ein Zähler ist eine kumulative Metrik, die einen einzelnen monoton ansteigenden Zähler darstellt, dessen Wert nur erhöht oder beim Neustart auf Null zurückgesetzt werden kann. Zähler sind geeignet, um die Anzahl eingegangener </a:t>
            </a:r>
            <a:r>
              <a:rPr lang="de-DE" dirty="0" err="1"/>
              <a:t>Requests</a:t>
            </a:r>
            <a:r>
              <a:rPr lang="de-DE" dirty="0"/>
              <a:t>, erledigter Aufgaben oder aufgetretenen Fehler zu überwachen.</a:t>
            </a:r>
          </a:p>
        </p:txBody>
      </p:sp>
      <p:pic>
        <p:nvPicPr>
          <p:cNvPr id="6" name="Picture 2">
            <a:extLst>
              <a:ext uri="{FF2B5EF4-FFF2-40B4-BE49-F238E27FC236}">
                <a16:creationId xmlns:a16="http://schemas.microsoft.com/office/drawing/2014/main" id="{B9F2E146-7842-BB2F-BB53-62DC6BBFC8BB}"/>
              </a:ext>
            </a:extLst>
          </p:cNvPr>
          <p:cNvPicPr>
            <a:picLocks noChangeAspect="1" noChangeArrowheads="1"/>
          </p:cNvPicPr>
          <p:nvPr/>
        </p:nvPicPr>
        <p:blipFill>
          <a:blip r:embed="rId3">
            <a:duotone>
              <a:schemeClr val="accent5">
                <a:shade val="45000"/>
                <a:satMod val="135000"/>
              </a:schemeClr>
              <a:prstClr val="white"/>
            </a:duotone>
          </a:blip>
          <a:srcRect/>
          <a:stretch/>
        </p:blipFill>
        <p:spPr bwMode="auto">
          <a:xfrm>
            <a:off x="9596821" y="1268943"/>
            <a:ext cx="894236" cy="894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5339116"/>
      </p:ext>
    </p:extLst>
  </p:cSld>
  <p:clrMapOvr>
    <a:masterClrMapping/>
  </p:clrMapOvr>
</p:sld>
</file>

<file path=ppt/theme/theme1.xml><?xml version="1.0" encoding="utf-8"?>
<a:theme xmlns:a="http://schemas.openxmlformats.org/drawingml/2006/main" name="Office-Design">
  <a:themeElements>
    <a:clrScheme name="Custom 134">
      <a:dk1>
        <a:srgbClr val="000000"/>
      </a:dk1>
      <a:lt1>
        <a:srgbClr val="FFFFFF"/>
      </a:lt1>
      <a:dk2>
        <a:srgbClr val="000000"/>
      </a:dk2>
      <a:lt2>
        <a:srgbClr val="FFFFFF"/>
      </a:lt2>
      <a:accent1>
        <a:srgbClr val="5CB8B3"/>
      </a:accent1>
      <a:accent2>
        <a:srgbClr val="F5D66E"/>
      </a:accent2>
      <a:accent3>
        <a:srgbClr val="D78189"/>
      </a:accent3>
      <a:accent4>
        <a:srgbClr val="7030A0"/>
      </a:accent4>
      <a:accent5>
        <a:srgbClr val="0070C0"/>
      </a:accent5>
      <a:accent6>
        <a:srgbClr val="C4D36D"/>
      </a:accent6>
      <a:hlink>
        <a:srgbClr val="54C3BD"/>
      </a:hlink>
      <a:folHlink>
        <a:srgbClr val="54C3BD"/>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_30677546_TF67328976" id="{4F701D74-DAB3-4807-8D4C-52297C309002}" vid="{DDFD0C10-4989-48BE-8AF6-4514BDD95156}"/>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10" ma:contentTypeDescription="Create a new document." ma:contentTypeScope="" ma:versionID="e3b47856d4cf355c0dacb39e1084d14f">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845a615265fdb1f7b12cc65ac20ecbd"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7"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4934E25-8442-49E9-ABDF-3146C4145F3B}">
  <ds:schemaRefs>
    <ds:schemaRef ds:uri="http://schemas.microsoft.com/office/2006/metadata/propertie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F6CB1848-D3E0-4F10-B640-720BE758B85B}">
  <ds:schemaRefs>
    <ds:schemaRef ds:uri="http://schemas.microsoft.com/sharepoint/v3/contenttype/forms"/>
  </ds:schemaRefs>
</ds:datastoreItem>
</file>

<file path=customXml/itemProps3.xml><?xml version="1.0" encoding="utf-8"?>
<ds:datastoreItem xmlns:ds="http://schemas.openxmlformats.org/officeDocument/2006/customXml" ds:itemID="{1BBB5711-29E1-4F8E-81A0-7947C57B20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861</Words>
  <Application>Microsoft Macintosh PowerPoint</Application>
  <PresentationFormat>Breitbild</PresentationFormat>
  <Paragraphs>172</Paragraphs>
  <Slides>15</Slides>
  <Notes>2</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15</vt:i4>
      </vt:variant>
    </vt:vector>
  </HeadingPairs>
  <TitlesOfParts>
    <vt:vector size="23" baseType="lpstr">
      <vt:lpstr>Arial</vt:lpstr>
      <vt:lpstr>Bradley Hand</vt:lpstr>
      <vt:lpstr>Calibri</vt:lpstr>
      <vt:lpstr>Consolas</vt:lpstr>
      <vt:lpstr>Corbel</vt:lpstr>
      <vt:lpstr>Courier New</vt:lpstr>
      <vt:lpstr>Times New Roman</vt:lpstr>
      <vt:lpstr>Office-Design</vt:lpstr>
      <vt:lpstr>  Cloud-native</vt:lpstr>
      <vt:lpstr>PowerPoint-Präsentation</vt:lpstr>
      <vt:lpstr>Kapitel 13</vt:lpstr>
      <vt:lpstr>Inhaltsverzeichnis</vt:lpstr>
      <vt:lpstr>AUSBLICK</vt:lpstr>
      <vt:lpstr>Überwachung  von  Service-Architekturen</vt:lpstr>
      <vt:lpstr>Metrics</vt:lpstr>
      <vt:lpstr>Observability  Architekur</vt:lpstr>
      <vt:lpstr>Metrics</vt:lpstr>
      <vt:lpstr>Metrics</vt:lpstr>
      <vt:lpstr>Metrics</vt:lpstr>
      <vt:lpstr>Metrics</vt:lpstr>
      <vt:lpstr>Metrics</vt:lpstr>
      <vt:lpstr>AUSBLICK</vt:lpstr>
      <vt:lpstr>Kontakt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Nane Kratzke</dc:creator>
  <cp:lastModifiedBy/>
  <cp:revision>1</cp:revision>
  <cp:lastPrinted>2020-10-02T11:16:12Z</cp:lastPrinted>
  <dcterms:created xsi:type="dcterms:W3CDTF">2020-09-01T15:16:10Z</dcterms:created>
  <dcterms:modified xsi:type="dcterms:W3CDTF">2023-12-11T13:16:29Z</dcterms:modified>
</cp:coreProperties>
</file>